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8"/>
  </p:notesMasterIdLst>
  <p:sldIdLst>
    <p:sldId id="329" r:id="rId2"/>
    <p:sldId id="313" r:id="rId3"/>
    <p:sldId id="315" r:id="rId4"/>
    <p:sldId id="299" r:id="rId5"/>
    <p:sldId id="300" r:id="rId6"/>
    <p:sldId id="302" r:id="rId7"/>
    <p:sldId id="303" r:id="rId8"/>
    <p:sldId id="316" r:id="rId9"/>
    <p:sldId id="304" r:id="rId10"/>
    <p:sldId id="305" r:id="rId11"/>
    <p:sldId id="317" r:id="rId12"/>
    <p:sldId id="306" r:id="rId13"/>
    <p:sldId id="307" r:id="rId14"/>
    <p:sldId id="308" r:id="rId15"/>
    <p:sldId id="309" r:id="rId16"/>
    <p:sldId id="310" r:id="rId17"/>
    <p:sldId id="263" r:id="rId18"/>
    <p:sldId id="318" r:id="rId19"/>
    <p:sldId id="311" r:id="rId20"/>
    <p:sldId id="330" r:id="rId21"/>
    <p:sldId id="298" r:id="rId22"/>
    <p:sldId id="319" r:id="rId23"/>
    <p:sldId id="320" r:id="rId24"/>
    <p:sldId id="293" r:id="rId25"/>
    <p:sldId id="321" r:id="rId26"/>
    <p:sldId id="322" r:id="rId27"/>
  </p:sldIdLst>
  <p:sldSz cx="12192000" cy="6858000"/>
  <p:notesSz cx="6858000" cy="9144000"/>
  <p:embeddedFontLst>
    <p:embeddedFont>
      <p:font typeface="Lao UI" panose="020B0502040204020203" pitchFamily="34" charset="0"/>
      <p:regular r:id="rId29"/>
      <p:bold r:id="rId30"/>
    </p:embeddedFont>
    <p:embeddedFont>
      <p:font typeface="黑体" panose="02010609060101010101" pitchFamily="49" charset="-122"/>
      <p:regular r:id="rId31"/>
    </p:embeddedFont>
    <p:embeddedFont>
      <p:font typeface="Franklin Gothic Book" panose="020B0503020102020204" pitchFamily="34" charset="0"/>
      <p:regular r:id="rId32"/>
      <p:italic r:id="rId33"/>
    </p:embeddedFont>
    <p:embeddedFont>
      <p:font typeface="Calibri" panose="020F0502020204030204" pitchFamily="34" charset="0"/>
      <p:regular r:id="rId34"/>
      <p:bold r:id="rId35"/>
      <p:italic r:id="rId36"/>
      <p:boldItalic r:id="rId37"/>
    </p:embeddedFont>
    <p:embeddedFont>
      <p:font typeface="微软雅黑" panose="020B0503020204020204" pitchFamily="34" charset="-122"/>
      <p:regular r:id="rId38"/>
      <p:bold r:id="rId39"/>
    </p:embeddedFont>
    <p:embeddedFont>
      <p:font typeface="微软雅黑 Light" panose="020B0502040204020203" pitchFamily="34" charset="-122"/>
      <p:regular r:id="rId40"/>
    </p:embeddedFont>
  </p:embeddedFontLst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3A1B4"/>
    <a:srgbClr val="FFAC41"/>
    <a:srgbClr val="EB5E66"/>
    <a:srgbClr val="EA610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387" autoAdjust="0"/>
  </p:normalViewPr>
  <p:slideViewPr>
    <p:cSldViewPr snapToGrid="0">
      <p:cViewPr>
        <p:scale>
          <a:sx n="60" d="100"/>
          <a:sy n="60" d="100"/>
        </p:scale>
        <p:origin x="-1092" y="-2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font" Target="fonts/font12.fntdata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29A2E9-7A9F-416C-B33F-1DD89F7FB6E6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699DE5-FA88-4DA1-A685-7773E62328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226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281070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4395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496460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83724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34690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4072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01597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2146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26538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284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2745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7BF2FF-AB26-42B1-B18B-19F5B70C603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64408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4026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9275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48449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1880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38714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234913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 smtClean="0"/>
              <a:t>更多精品素材：</a:t>
            </a:r>
            <a:r>
              <a:rPr lang="en-US" altLang="zh-CN" dirty="0" smtClean="0"/>
              <a:t>http://shop248912786.taobao.com/index.htm  </a:t>
            </a:r>
            <a:r>
              <a:rPr lang="zh-CN" altLang="en-US" dirty="0" smtClean="0"/>
              <a:t>（下拉可隐藏）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6238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5499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7627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0951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435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4262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0699DE5-FA88-4DA1-A685-7773E623280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8580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A51D9C-74F3-4A50-80CE-FCA0A046984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1354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910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746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620DCC5-0B8D-45DE-90C5-8AC52E8EFB40}" type="datetimeFigureOut">
              <a:rPr lang="zh-CN" altLang="en-US" smtClean="0"/>
              <a:t>2018/5/22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13D6D23-8EA6-445F-B959-20BE0C28715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6178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 N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82879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173369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917074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70053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Whitout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4340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microsoft.com/office/2007/relationships/hdphoto" Target="../media/hdphoto1.wdp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C:\Users\Administrator\Desktop\PPT整理\用途\asf.png"/>
          <p:cNvPicPr>
            <a:picLocks noChangeAspect="1" noChangeArrowheads="1"/>
          </p:cNvPicPr>
          <p:nvPr userDrawn="1"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colorTemperature colorTemp="637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2184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67" r:id="rId2"/>
    <p:sldLayoutId id="2147483655" r:id="rId3"/>
    <p:sldLayoutId id="2147483662" r:id="rId4"/>
    <p:sldLayoutId id="2147483671" r:id="rId5"/>
    <p:sldLayoutId id="2147483672" r:id="rId6"/>
    <p:sldLayoutId id="2147483673" r:id="rId7"/>
    <p:sldLayoutId id="2147483674" r:id="rId8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001" y="321775"/>
            <a:ext cx="7630467" cy="4959804"/>
          </a:xfrm>
          <a:prstGeom prst="rect">
            <a:avLst/>
          </a:prstGeom>
        </p:spPr>
      </p:pic>
      <p:sp>
        <p:nvSpPr>
          <p:cNvPr id="59" name="圆角矩形 58"/>
          <p:cNvSpPr/>
          <p:nvPr/>
        </p:nvSpPr>
        <p:spPr>
          <a:xfrm>
            <a:off x="5529534" y="2553384"/>
            <a:ext cx="6424469" cy="90542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36968" y="2627815"/>
            <a:ext cx="5915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信息化教学设计说课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083791" y="3666440"/>
            <a:ext cx="5227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信息话教学 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公开课 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示范课 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说课微课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413432" y="6231147"/>
            <a:ext cx="492649" cy="492649"/>
            <a:chOff x="9674578" y="2446144"/>
            <a:chExt cx="1556194" cy="1556194"/>
          </a:xfrm>
        </p:grpSpPr>
        <p:grpSp>
          <p:nvGrpSpPr>
            <p:cNvPr id="64" name="组合 63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199363" y="6231147"/>
            <a:ext cx="492649" cy="492649"/>
            <a:chOff x="3843955" y="2446144"/>
            <a:chExt cx="1556194" cy="1556194"/>
          </a:xfrm>
        </p:grpSpPr>
        <p:grpSp>
          <p:nvGrpSpPr>
            <p:cNvPr id="69" name="组合 68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7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9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0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1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0806397" y="6231147"/>
            <a:ext cx="492649" cy="492649"/>
            <a:chOff x="6839012" y="2446144"/>
            <a:chExt cx="1556194" cy="1556194"/>
          </a:xfrm>
        </p:grpSpPr>
        <p:grpSp>
          <p:nvGrpSpPr>
            <p:cNvPr id="85" name="组合 84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592329" y="6231147"/>
            <a:ext cx="492649" cy="492649"/>
            <a:chOff x="997758" y="2442742"/>
            <a:chExt cx="1556194" cy="1556194"/>
          </a:xfrm>
        </p:grpSpPr>
        <p:grpSp>
          <p:nvGrpSpPr>
            <p:cNvPr id="90" name="组合 8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1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5831993" y="1818714"/>
            <a:ext cx="5915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此处输入课程名称副标题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633911" y="470074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汇报人：代用名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805230" y="4700745"/>
            <a:ext cx="2092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时间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：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2016.12.16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pic>
        <p:nvPicPr>
          <p:cNvPr id="16" name="Sensitive,Bogdan Bondarenko - 轻音乐、轻快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096018" y="-82855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3977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750"/>
                            </p:stCondLst>
                            <p:childTnLst>
                              <p:par>
                                <p:cTn id="26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">
                <p:cTn id="5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</p:childTnLst>
        </p:cTn>
      </p:par>
    </p:tnLst>
    <p:bldLst>
      <p:bldP spid="59" grpId="0" animBg="1"/>
      <p:bldP spid="60" grpId="0"/>
      <p:bldP spid="62" grpId="0"/>
      <p:bldP spid="94" grpId="0"/>
      <p:bldP spid="95" grpId="0"/>
      <p:bldP spid="9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圆角矩形 34"/>
          <p:cNvSpPr/>
          <p:nvPr/>
        </p:nvSpPr>
        <p:spPr>
          <a:xfrm>
            <a:off x="6681121" y="4938248"/>
            <a:ext cx="3769165" cy="672975"/>
          </a:xfrm>
          <a:prstGeom prst="roundRect">
            <a:avLst/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6681121" y="1932525"/>
            <a:ext cx="3769165" cy="672975"/>
          </a:xfrm>
          <a:prstGeom prst="roundRect">
            <a:avLst/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6681121" y="3936341"/>
            <a:ext cx="3769165" cy="672975"/>
          </a:xfrm>
          <a:prstGeom prst="roundRect">
            <a:avLst/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sp>
        <p:nvSpPr>
          <p:cNvPr id="37" name="圆角矩形 36"/>
          <p:cNvSpPr/>
          <p:nvPr/>
        </p:nvSpPr>
        <p:spPr>
          <a:xfrm>
            <a:off x="6681121" y="2934433"/>
            <a:ext cx="3769165" cy="672975"/>
          </a:xfrm>
          <a:prstGeom prst="round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chemeClr val="bg1"/>
              </a:solidFill>
              <a:latin typeface="Calibri"/>
              <a:ea typeface="宋体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1107677" y="1651500"/>
            <a:ext cx="3953782" cy="3953778"/>
            <a:chOff x="9087077" y="1527388"/>
            <a:chExt cx="2303707" cy="2303706"/>
          </a:xfrm>
        </p:grpSpPr>
        <p:sp>
          <p:nvSpPr>
            <p:cNvPr id="32" name="椭圆 33"/>
            <p:cNvSpPr/>
            <p:nvPr/>
          </p:nvSpPr>
          <p:spPr>
            <a:xfrm>
              <a:off x="9087077" y="1527388"/>
              <a:ext cx="2303707" cy="2303706"/>
            </a:xfrm>
            <a:prstGeom prst="ellipse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3" name="椭圆 34"/>
            <p:cNvSpPr/>
            <p:nvPr/>
          </p:nvSpPr>
          <p:spPr>
            <a:xfrm>
              <a:off x="9508502" y="1948814"/>
              <a:ext cx="1460857" cy="1460855"/>
            </a:xfrm>
            <a:prstGeom prst="ellipse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4" name="Line 3"/>
          <p:cNvSpPr>
            <a:spLocks noChangeShapeType="1"/>
          </p:cNvSpPr>
          <p:nvPr/>
        </p:nvSpPr>
        <p:spPr bwMode="auto">
          <a:xfrm flipH="1">
            <a:off x="5769859" y="2070101"/>
            <a:ext cx="6349" cy="3397251"/>
          </a:xfrm>
          <a:prstGeom prst="line">
            <a:avLst/>
          </a:prstGeom>
          <a:noFill/>
          <a:ln w="1905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8" name="Rectangle 19"/>
          <p:cNvSpPr>
            <a:spLocks noChangeArrowheads="1"/>
          </p:cNvSpPr>
          <p:nvPr/>
        </p:nvSpPr>
        <p:spPr bwMode="ltGray">
          <a:xfrm>
            <a:off x="6759499" y="2015569"/>
            <a:ext cx="39911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 dirty="0">
                <a:solidFill>
                  <a:schemeClr val="bg1"/>
                </a:solidFill>
                <a:latin typeface="+mn-ea"/>
                <a:ea typeface="+mn-ea"/>
              </a:rPr>
              <a:t>读中学：探索发现。 </a:t>
            </a:r>
          </a:p>
        </p:txBody>
      </p:sp>
      <p:sp>
        <p:nvSpPr>
          <p:cNvPr id="26" name="Rectangle 20"/>
          <p:cNvSpPr>
            <a:spLocks noChangeArrowheads="1"/>
          </p:cNvSpPr>
          <p:nvPr/>
        </p:nvSpPr>
        <p:spPr bwMode="ltGray">
          <a:xfrm>
            <a:off x="6759499" y="3056969"/>
            <a:ext cx="402796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+mn-ea"/>
                <a:ea typeface="+mn-ea"/>
              </a:rPr>
              <a:t>问中学：思考质疑。 </a:t>
            </a:r>
          </a:p>
        </p:txBody>
      </p:sp>
      <p:sp>
        <p:nvSpPr>
          <p:cNvPr id="24" name="Rectangle 21"/>
          <p:cNvSpPr>
            <a:spLocks noChangeArrowheads="1"/>
          </p:cNvSpPr>
          <p:nvPr/>
        </p:nvSpPr>
        <p:spPr bwMode="ltGray">
          <a:xfrm>
            <a:off x="6759499" y="4036986"/>
            <a:ext cx="3989571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+mn-ea"/>
                <a:ea typeface="+mn-ea"/>
              </a:rPr>
              <a:t>动中学：锻炼能力。 </a:t>
            </a: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ltGray">
          <a:xfrm>
            <a:off x="6759498" y="5023353"/>
            <a:ext cx="388079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457189" indent="-457189" algn="l">
              <a:buFont typeface="Wingdings" panose="05000000000000000000" pitchFamily="2" charset="2"/>
              <a:buChar char="ü"/>
            </a:pPr>
            <a:r>
              <a:rPr lang="zh-CN" altLang="en-US" sz="2667">
                <a:solidFill>
                  <a:schemeClr val="bg1"/>
                </a:solidFill>
                <a:latin typeface="+mn-ea"/>
                <a:ea typeface="+mn-ea"/>
              </a:rPr>
              <a:t>练中学：巩固提高。 </a:t>
            </a: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ltGray">
          <a:xfrm>
            <a:off x="2248882" y="3380319"/>
            <a:ext cx="1600068" cy="16435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乐学 会学</a:t>
            </a:r>
          </a:p>
          <a:p>
            <a:pPr eaLnBrk="1" hangingPunct="1">
              <a:lnSpc>
                <a:spcPct val="140000"/>
              </a:lnSpc>
            </a:pPr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善学 志学</a:t>
            </a:r>
          </a:p>
          <a:p>
            <a:pPr eaLnBrk="1" hangingPunct="1">
              <a:lnSpc>
                <a:spcPct val="140000"/>
              </a:lnSpc>
            </a:pPr>
            <a:endParaRPr lang="en-US" altLang="zh-CN" sz="2400" dirty="0">
              <a:solidFill>
                <a:schemeClr val="bg1"/>
              </a:solidFill>
              <a:latin typeface="+mn-ea"/>
              <a:ea typeface="+mn-ea"/>
            </a:endParaRPr>
          </a:p>
        </p:txBody>
      </p:sp>
      <p:sp>
        <p:nvSpPr>
          <p:cNvPr id="15" name="WordArt 12"/>
          <p:cNvSpPr>
            <a:spLocks noChangeArrowheads="1" noChangeShapeType="1" noTextEdit="1"/>
          </p:cNvSpPr>
          <p:nvPr/>
        </p:nvSpPr>
        <p:spPr bwMode="ltGray">
          <a:xfrm rot="18801467">
            <a:off x="1400099" y="25717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读中学</a:t>
            </a:r>
          </a:p>
        </p:txBody>
      </p:sp>
      <p:sp>
        <p:nvSpPr>
          <p:cNvPr id="16" name="WordArt 13"/>
          <p:cNvSpPr>
            <a:spLocks noChangeArrowheads="1" noChangeShapeType="1" noTextEdit="1"/>
          </p:cNvSpPr>
          <p:nvPr/>
        </p:nvSpPr>
        <p:spPr bwMode="ltGray">
          <a:xfrm rot="2899341">
            <a:off x="3438448" y="252711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问中学</a:t>
            </a:r>
          </a:p>
        </p:txBody>
      </p:sp>
      <p:sp>
        <p:nvSpPr>
          <p:cNvPr id="17" name="WordArt 14"/>
          <p:cNvSpPr>
            <a:spLocks noChangeArrowheads="1" noChangeShapeType="1" noTextEdit="1"/>
          </p:cNvSpPr>
          <p:nvPr/>
        </p:nvSpPr>
        <p:spPr bwMode="ltGray">
          <a:xfrm rot="18793077">
            <a:off x="3571799" y="4584511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动中学</a:t>
            </a:r>
          </a:p>
        </p:txBody>
      </p:sp>
      <p:sp>
        <p:nvSpPr>
          <p:cNvPr id="18" name="WordArt 15"/>
          <p:cNvSpPr>
            <a:spLocks noChangeArrowheads="1" noChangeShapeType="1" noTextEdit="1"/>
          </p:cNvSpPr>
          <p:nvPr/>
        </p:nvSpPr>
        <p:spPr bwMode="ltGray">
          <a:xfrm rot="2899341">
            <a:off x="1406451" y="4631655"/>
            <a:ext cx="1204384" cy="19473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Down">
              <a:avLst>
                <a:gd name="adj" fmla="val 0"/>
              </a:avLst>
            </a:prstTxWarp>
          </a:bodyPr>
          <a:lstStyle/>
          <a:p>
            <a:pPr algn="ctr"/>
            <a:r>
              <a:rPr lang="zh-CN" altLang="en-US" sz="3733" kern="1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练中学</a:t>
            </a: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ltGray">
          <a:xfrm>
            <a:off x="2509041" y="2865969"/>
            <a:ext cx="109630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zh-CN" altLang="en-US" sz="2667" dirty="0">
                <a:solidFill>
                  <a:schemeClr val="bg1"/>
                </a:solidFill>
                <a:latin typeface="+mn-ea"/>
                <a:ea typeface="+mn-ea"/>
              </a:rPr>
              <a:t>目 的</a:t>
            </a:r>
          </a:p>
        </p:txBody>
      </p:sp>
      <p:sp>
        <p:nvSpPr>
          <p:cNvPr id="20" name="Line 32"/>
          <p:cNvSpPr>
            <a:spLocks noChangeShapeType="1"/>
          </p:cNvSpPr>
          <p:nvPr/>
        </p:nvSpPr>
        <p:spPr bwMode="auto">
          <a:xfrm>
            <a:off x="2439961" y="3414185"/>
            <a:ext cx="1248000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7" name="组合 4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1" name="圆角矩形 50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2" name="圆角矩形 51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0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8" name="矩形 47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学法指导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2465919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2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5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2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950"/>
                            </p:stCondLst>
                            <p:childTnLst>
                              <p:par>
                                <p:cTn id="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37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4" grpId="0" animBg="1"/>
      <p:bldP spid="36" grpId="0" animBg="1"/>
      <p:bldP spid="37" grpId="0" animBg="1"/>
      <p:bldP spid="4" grpId="0" animBg="1"/>
      <p:bldP spid="28" grpId="0"/>
      <p:bldP spid="26" grpId="0"/>
      <p:bldP spid="24" grpId="0"/>
      <p:bldP spid="22" grpId="0"/>
      <p:bldP spid="9" grpId="0"/>
      <p:bldP spid="15" grpId="0"/>
      <p:bldP spid="16" grpId="0"/>
      <p:bldP spid="17" grpId="0"/>
      <p:bldP spid="18" grpId="0"/>
      <p:bldP spid="19" grpId="0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>
            <a:grpSpLocks noChangeAspect="1"/>
          </p:cNvGrpSpPr>
          <p:nvPr/>
        </p:nvGrpSpPr>
        <p:grpSpPr>
          <a:xfrm>
            <a:off x="2904661" y="2347662"/>
            <a:ext cx="1872000" cy="1872000"/>
            <a:chOff x="6839012" y="2446144"/>
            <a:chExt cx="1556194" cy="1556194"/>
          </a:xfrm>
        </p:grpSpPr>
        <p:grpSp>
          <p:nvGrpSpPr>
            <p:cNvPr id="31" name="组合 3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33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2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accent3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教学过程</a:t>
            </a:r>
            <a:endParaRPr lang="zh-CN" altLang="en-US" sz="4400" dirty="0">
              <a:solidFill>
                <a:schemeClr val="accent3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教学过程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67498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出示目标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933412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导入新课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367498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自主学习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7764034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合作探究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764034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课题总结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54318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10000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15"/>
          <p:cNvSpPr>
            <a:spLocks noChangeArrowheads="1"/>
          </p:cNvSpPr>
          <p:nvPr/>
        </p:nvSpPr>
        <p:spPr bwMode="auto">
          <a:xfrm>
            <a:off x="5594585" y="4577398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1" name="AutoShape 16"/>
          <p:cNvSpPr>
            <a:spLocks noChangeArrowheads="1"/>
          </p:cNvSpPr>
          <p:nvPr/>
        </p:nvSpPr>
        <p:spPr bwMode="auto">
          <a:xfrm>
            <a:off x="8445987" y="4661289"/>
            <a:ext cx="992424" cy="183961"/>
          </a:xfrm>
          <a:prstGeom prst="leftArrow">
            <a:avLst>
              <a:gd name="adj1" fmla="val 50000"/>
              <a:gd name="adj2" fmla="val 134868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2" name="AutoShape 19"/>
          <p:cNvSpPr>
            <a:spLocks noChangeArrowheads="1"/>
          </p:cNvSpPr>
          <p:nvPr/>
        </p:nvSpPr>
        <p:spPr bwMode="auto">
          <a:xfrm>
            <a:off x="2443124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3" name="AutoShape 20"/>
          <p:cNvSpPr>
            <a:spLocks noChangeArrowheads="1"/>
          </p:cNvSpPr>
          <p:nvPr/>
        </p:nvSpPr>
        <p:spPr bwMode="auto">
          <a:xfrm>
            <a:off x="5439672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" name="AutoShape 22"/>
          <p:cNvSpPr>
            <a:spLocks noChangeArrowheads="1"/>
          </p:cNvSpPr>
          <p:nvPr/>
        </p:nvSpPr>
        <p:spPr bwMode="auto">
          <a:xfrm>
            <a:off x="10319489" y="3260623"/>
            <a:ext cx="183961" cy="955309"/>
          </a:xfrm>
          <a:prstGeom prst="downArrow">
            <a:avLst>
              <a:gd name="adj1" fmla="val 50000"/>
              <a:gd name="adj2" fmla="val 129825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8" name="AutoShape 20"/>
          <p:cNvSpPr>
            <a:spLocks noChangeArrowheads="1"/>
          </p:cNvSpPr>
          <p:nvPr/>
        </p:nvSpPr>
        <p:spPr bwMode="auto">
          <a:xfrm>
            <a:off x="8392733" y="2684534"/>
            <a:ext cx="1074723" cy="222689"/>
          </a:xfrm>
          <a:prstGeom prst="rightArrow">
            <a:avLst>
              <a:gd name="adj1" fmla="val 50000"/>
              <a:gd name="adj2" fmla="val 120652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2700000" scaled="1"/>
          </a:gradFill>
          <a:ln w="25400" cap="flat" cmpd="sng" algn="ctr">
            <a:noFill/>
            <a:prstDash val="solid"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txBody>
          <a:bodyPr wrap="square" rtlCol="0" anchor="ctr">
            <a:noAutofit/>
          </a:bodyPr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19982" y="2256147"/>
            <a:ext cx="1964375" cy="1079461"/>
            <a:chOff x="9087077" y="1527388"/>
            <a:chExt cx="2303707" cy="2303706"/>
          </a:xfrm>
        </p:grpSpPr>
        <p:sp>
          <p:nvSpPr>
            <p:cNvPr id="21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2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531809" y="2256146"/>
            <a:ext cx="1964375" cy="1079461"/>
            <a:chOff x="9087077" y="1527388"/>
            <a:chExt cx="2303707" cy="2303706"/>
          </a:xfrm>
        </p:grpSpPr>
        <p:sp>
          <p:nvSpPr>
            <p:cNvPr id="24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533754" y="2240051"/>
            <a:ext cx="1964375" cy="1079461"/>
            <a:chOff x="9087077" y="1527388"/>
            <a:chExt cx="2303707" cy="2303706"/>
          </a:xfrm>
        </p:grpSpPr>
        <p:sp>
          <p:nvSpPr>
            <p:cNvPr id="27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8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55535" y="2221017"/>
            <a:ext cx="1964375" cy="1079461"/>
            <a:chOff x="9087077" y="1527388"/>
            <a:chExt cx="2303707" cy="2303706"/>
          </a:xfrm>
        </p:grpSpPr>
        <p:sp>
          <p:nvSpPr>
            <p:cNvPr id="30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1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4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477692" y="4196545"/>
            <a:ext cx="1964375" cy="1079461"/>
            <a:chOff x="9087077" y="1527388"/>
            <a:chExt cx="2303707" cy="2303706"/>
          </a:xfrm>
        </p:grpSpPr>
        <p:sp>
          <p:nvSpPr>
            <p:cNvPr id="33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4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499387" y="4213538"/>
            <a:ext cx="1964375" cy="1079461"/>
            <a:chOff x="9087077" y="1527388"/>
            <a:chExt cx="2303707" cy="2303706"/>
          </a:xfrm>
        </p:grpSpPr>
        <p:sp>
          <p:nvSpPr>
            <p:cNvPr id="36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37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654813" y="4213537"/>
            <a:ext cx="1964375" cy="1079461"/>
            <a:chOff x="9087077" y="1527388"/>
            <a:chExt cx="2303707" cy="2303706"/>
          </a:xfrm>
        </p:grpSpPr>
        <p:sp>
          <p:nvSpPr>
            <p:cNvPr id="39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椭圆 34"/>
            <p:cNvSpPr/>
            <p:nvPr/>
          </p:nvSpPr>
          <p:spPr>
            <a:xfrm>
              <a:off x="9166557" y="1687684"/>
              <a:ext cx="2144746" cy="1997542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584146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导入新课</a:t>
            </a:r>
          </a:p>
          <a:p>
            <a:pPr algn="ctr"/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(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２分钟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)</a:t>
            </a:r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3580693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出示目标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6524075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自主学习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10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6" name="AutoShape 7"/>
          <p:cNvSpPr>
            <a:spLocks noChangeArrowheads="1"/>
          </p:cNvSpPr>
          <p:nvPr/>
        </p:nvSpPr>
        <p:spPr bwMode="auto">
          <a:xfrm>
            <a:off x="9467456" y="2309866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合作探究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（１５分钟）</a:t>
            </a:r>
          </a:p>
        </p:txBody>
      </p:sp>
      <p:sp>
        <p:nvSpPr>
          <p:cNvPr id="7" name="AutoShape 8"/>
          <p:cNvSpPr>
            <a:spLocks noChangeArrowheads="1"/>
          </p:cNvSpPr>
          <p:nvPr/>
        </p:nvSpPr>
        <p:spPr bwMode="auto">
          <a:xfrm>
            <a:off x="9530391" y="4281605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达标测评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（１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8" name="AutoShape 9"/>
          <p:cNvSpPr>
            <a:spLocks noChangeArrowheads="1"/>
          </p:cNvSpPr>
          <p:nvPr/>
        </p:nvSpPr>
        <p:spPr bwMode="auto">
          <a:xfrm>
            <a:off x="6587009" y="4281605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课堂总结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</a:t>
            </a:r>
            <a:r>
              <a:rPr lang="en-US" altLang="zh-CN" sz="2400" dirty="0">
                <a:solidFill>
                  <a:schemeClr val="bg1"/>
                </a:solidFill>
                <a:latin typeface="+mn-ea"/>
              </a:rPr>
              <a:t>2</a:t>
            </a: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分钟）</a:t>
            </a:r>
          </a:p>
        </p:txBody>
      </p:sp>
      <p:sp>
        <p:nvSpPr>
          <p:cNvPr id="14" name="AutoShape 21"/>
          <p:cNvSpPr>
            <a:spLocks noChangeArrowheads="1"/>
          </p:cNvSpPr>
          <p:nvPr/>
        </p:nvSpPr>
        <p:spPr bwMode="auto">
          <a:xfrm>
            <a:off x="3728347" y="4300993"/>
            <a:ext cx="1858979" cy="929489"/>
          </a:xfrm>
          <a:prstGeom prst="roundRect">
            <a:avLst>
              <a:gd name="adj" fmla="val 16667"/>
            </a:avLst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布置作业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（２分钟）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教学过程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9482839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7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0"/>
                            </p:stCondLst>
                            <p:childTnLst>
                              <p:par>
                                <p:cTn id="5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250"/>
                            </p:stCondLst>
                            <p:childTnLst>
                              <p:par>
                                <p:cTn id="6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675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7500"/>
                            </p:stCondLst>
                            <p:childTnLst>
                              <p:par>
                                <p:cTn id="7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8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 animBg="1"/>
      <p:bldP spid="18" grpId="0" animBg="1"/>
      <p:bldP spid="3" grpId="0"/>
      <p:bldP spid="4" grpId="0"/>
      <p:bldP spid="5" grpId="0"/>
      <p:bldP spid="6" grpId="0"/>
      <p:bldP spid="7" grpId="0"/>
      <p:bldP spid="8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36687" y="1752136"/>
            <a:ext cx="5811839" cy="34480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45362" y="3428536"/>
            <a:ext cx="2970213" cy="17716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9110825" y="3428536"/>
            <a:ext cx="2970212" cy="177165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anchor="ctr"/>
          <a:lstStyle/>
          <a:p>
            <a:pPr algn="ctr">
              <a:defRPr/>
            </a:pPr>
            <a:endParaRPr lang="zh-CN" altLang="en-US" sz="2400">
              <a:solidFill>
                <a:schemeClr val="bg1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32699" y="5392209"/>
            <a:ext cx="10196644" cy="1077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为了激发学生探究的好奇心和学习的兴趣，引起注意，让学生在轻松的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气氛中进入到本课的学习</a:t>
            </a:r>
          </a:p>
        </p:txBody>
      </p:sp>
      <p:grpSp>
        <p:nvGrpSpPr>
          <p:cNvPr id="14" name="组合 13"/>
          <p:cNvGrpSpPr/>
          <p:nvPr/>
        </p:nvGrpSpPr>
        <p:grpSpPr>
          <a:xfrm>
            <a:off x="6045362" y="2389858"/>
            <a:ext cx="2396889" cy="790167"/>
            <a:chOff x="6045362" y="2134666"/>
            <a:chExt cx="2396889" cy="790167"/>
          </a:xfrm>
        </p:grpSpPr>
        <p:grpSp>
          <p:nvGrpSpPr>
            <p:cNvPr id="11" name="组合 10"/>
            <p:cNvGrpSpPr/>
            <p:nvPr/>
          </p:nvGrpSpPr>
          <p:grpSpPr>
            <a:xfrm>
              <a:off x="6045362" y="2134666"/>
              <a:ext cx="2396889" cy="790167"/>
              <a:chOff x="9087077" y="1527388"/>
              <a:chExt cx="2303707" cy="2303706"/>
            </a:xfrm>
          </p:grpSpPr>
          <p:sp>
            <p:nvSpPr>
              <p:cNvPr id="12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ysClr val="window" lastClr="FFFFFF"/>
                  </a:gs>
                  <a:gs pos="100000">
                    <a:srgbClr val="E2E2E2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13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8" name="文本框 30"/>
            <p:cNvSpPr txBox="1">
              <a:spLocks noChangeArrowheads="1"/>
            </p:cNvSpPr>
            <p:nvPr/>
          </p:nvSpPr>
          <p:spPr bwMode="auto">
            <a:xfrm>
              <a:off x="6292583" y="2264259"/>
              <a:ext cx="188621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eaLnBrk="1" hangingPunct="1"/>
              <a:r>
                <a:rPr lang="zh-CN" altLang="en-US" sz="2800" dirty="0">
                  <a:solidFill>
                    <a:schemeClr val="bg1"/>
                  </a:solidFill>
                  <a:latin typeface="+mn-ea"/>
                  <a:ea typeface="+mn-ea"/>
                </a:rPr>
                <a:t>创设情境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16" name="组合 1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8" name="组合 1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0" name="圆角矩形 1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1" name="圆角矩形 2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导入新课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9962220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250"/>
                            </p:stCondLst>
                            <p:childTnLst>
                              <p:par>
                                <p:cTn id="2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31"/>
          <p:cNvSpPr txBox="1"/>
          <p:nvPr/>
        </p:nvSpPr>
        <p:spPr>
          <a:xfrm>
            <a:off x="1286597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18" name="TextBox 31"/>
          <p:cNvSpPr txBox="1"/>
          <p:nvPr/>
        </p:nvSpPr>
        <p:spPr>
          <a:xfrm>
            <a:off x="3878167" y="4063999"/>
            <a:ext cx="1878012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20" name="TextBox 31"/>
          <p:cNvSpPr txBox="1"/>
          <p:nvPr/>
        </p:nvSpPr>
        <p:spPr>
          <a:xfrm>
            <a:off x="646814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9059719" y="4063999"/>
            <a:ext cx="1879600" cy="1447063"/>
          </a:xfrm>
          <a:prstGeom prst="rect">
            <a:avLst/>
          </a:prstGeom>
          <a:noFill/>
        </p:spPr>
        <p:txBody>
          <a:bodyPr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您的内容打在这里，或者通过复制您的文本后，在此框中选择粘贴，并选择只保留</a:t>
            </a:r>
            <a:endParaRPr lang="zh-CN" altLang="en-US" sz="1467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  <a:cs typeface="Arial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396135" y="1719262"/>
            <a:ext cx="1704975" cy="2330449"/>
            <a:chOff x="1396135" y="1719262"/>
            <a:chExt cx="1704975" cy="2330449"/>
          </a:xfrm>
        </p:grpSpPr>
        <p:cxnSp>
          <p:nvCxnSpPr>
            <p:cNvPr id="13" name="直接箭头连接符 7"/>
            <p:cNvCxnSpPr>
              <a:cxnSpLocks noChangeShapeType="1"/>
            </p:cNvCxnSpPr>
            <p:nvPr/>
          </p:nvCxnSpPr>
          <p:spPr bwMode="auto">
            <a:xfrm>
              <a:off x="2248623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1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5" name="环形箭头 14"/>
            <p:cNvSpPr/>
            <p:nvPr/>
          </p:nvSpPr>
          <p:spPr>
            <a:xfrm flipH="1">
              <a:off x="139613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1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标题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759348" y="2405414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987705" y="1719262"/>
            <a:ext cx="1704975" cy="2330449"/>
            <a:chOff x="3987705" y="1719262"/>
            <a:chExt cx="1704975" cy="2330449"/>
          </a:xfrm>
        </p:grpSpPr>
        <p:cxnSp>
          <p:nvCxnSpPr>
            <p:cNvPr id="11" name="直接箭头连接符 5"/>
            <p:cNvCxnSpPr>
              <a:cxnSpLocks noChangeShapeType="1"/>
            </p:cNvCxnSpPr>
            <p:nvPr/>
          </p:nvCxnSpPr>
          <p:spPr bwMode="auto">
            <a:xfrm>
              <a:off x="4839664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2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7" name="环形箭头 16"/>
            <p:cNvSpPr/>
            <p:nvPr/>
          </p:nvSpPr>
          <p:spPr>
            <a:xfrm flipH="1">
              <a:off x="3987705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2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4361793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579275" y="1719262"/>
            <a:ext cx="1703388" cy="2330449"/>
            <a:chOff x="6579275" y="1719262"/>
            <a:chExt cx="1703388" cy="2330449"/>
          </a:xfrm>
        </p:grpSpPr>
        <p:cxnSp>
          <p:nvCxnSpPr>
            <p:cNvPr id="14" name="直接箭头连接符 8"/>
            <p:cNvCxnSpPr>
              <a:cxnSpLocks noChangeShapeType="1"/>
            </p:cNvCxnSpPr>
            <p:nvPr/>
          </p:nvCxnSpPr>
          <p:spPr bwMode="auto">
            <a:xfrm>
              <a:off x="743070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9" name="环形箭头 18"/>
            <p:cNvSpPr/>
            <p:nvPr/>
          </p:nvSpPr>
          <p:spPr>
            <a:xfrm flipH="1">
              <a:off x="6579275" y="1719262"/>
              <a:ext cx="1703388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6958286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9169258" y="1719262"/>
            <a:ext cx="1704975" cy="2330449"/>
            <a:chOff x="9169258" y="1719262"/>
            <a:chExt cx="1704975" cy="2330449"/>
          </a:xfrm>
        </p:grpSpPr>
        <p:cxnSp>
          <p:nvCxnSpPr>
            <p:cNvPr id="12" name="直接箭头连接符 6"/>
            <p:cNvCxnSpPr>
              <a:cxnSpLocks noChangeShapeType="1"/>
            </p:cNvCxnSpPr>
            <p:nvPr/>
          </p:nvCxnSpPr>
          <p:spPr bwMode="auto">
            <a:xfrm>
              <a:off x="10021745" y="3268660"/>
              <a:ext cx="0" cy="781051"/>
            </a:xfrm>
            <a:prstGeom prst="straightConnector1">
              <a:avLst/>
            </a:prstGeom>
            <a:noFill/>
            <a:ln w="19050" algn="ctr">
              <a:solidFill>
                <a:schemeClr val="accent3"/>
              </a:solidFill>
              <a:prstDash val="sysDash"/>
              <a:miter lim="800000"/>
              <a:headEnd type="oval" w="med" len="med"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21" name="环形箭头 20"/>
            <p:cNvSpPr/>
            <p:nvPr/>
          </p:nvSpPr>
          <p:spPr>
            <a:xfrm flipH="1">
              <a:off x="9169258" y="1719262"/>
              <a:ext cx="1704975" cy="1704974"/>
            </a:xfrm>
            <a:prstGeom prst="circularArrow">
              <a:avLst>
                <a:gd name="adj1" fmla="val 12500"/>
                <a:gd name="adj2" fmla="val 1142319"/>
                <a:gd name="adj3" fmla="val 20457681"/>
                <a:gd name="adj4" fmla="val 2875315"/>
                <a:gd name="adj5" fmla="val 12500"/>
              </a:avLst>
            </a:prstGeom>
            <a:solidFill>
              <a:schemeClr val="accent4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latin typeface="微软雅黑" panose="020B0503020204020204" pitchFamily="34" charset="-122"/>
                  <a:ea typeface="微软雅黑" panose="020B0503020204020204" pitchFamily="34" charset="-122"/>
                  <a:sym typeface="+mn-lt"/>
                </a:rPr>
                <a:t>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9554780" y="2400300"/>
              <a:ext cx="93409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+mn-ea"/>
                </a:rPr>
                <a:t>标题</a:t>
              </a:r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6" name="组合 3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8" name="组合 3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0" name="圆角矩形 3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1" name="圆角矩形 4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7" name="矩形 3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出示目标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66678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airplan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  <p:bldP spid="20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225397" y="2190607"/>
            <a:ext cx="1828526" cy="1828526"/>
            <a:chOff x="5225397" y="2190607"/>
            <a:chExt cx="1828526" cy="1828526"/>
          </a:xfrm>
        </p:grpSpPr>
        <p:grpSp>
          <p:nvGrpSpPr>
            <p:cNvPr id="25" name="组合 24"/>
            <p:cNvGrpSpPr/>
            <p:nvPr/>
          </p:nvGrpSpPr>
          <p:grpSpPr>
            <a:xfrm>
              <a:off x="5225397" y="2190607"/>
              <a:ext cx="1828526" cy="1828526"/>
              <a:chOff x="1818442" y="5499232"/>
              <a:chExt cx="1512000" cy="1512000"/>
            </a:xfrm>
          </p:grpSpPr>
          <p:sp>
            <p:nvSpPr>
              <p:cNvPr id="26" name="Freeform 5"/>
              <p:cNvSpPr>
                <a:spLocks/>
              </p:cNvSpPr>
              <p:nvPr/>
            </p:nvSpPr>
            <p:spPr bwMode="auto">
              <a:xfrm rot="10800000">
                <a:off x="1818442" y="5499232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 5"/>
              <p:cNvSpPr>
                <a:spLocks/>
              </p:cNvSpPr>
              <p:nvPr/>
            </p:nvSpPr>
            <p:spPr bwMode="auto">
              <a:xfrm rot="10800000">
                <a:off x="1980442" y="5661232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2700000" scaled="0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 bwMode="auto">
            <a:xfrm>
              <a:off x="5482164" y="2590801"/>
              <a:ext cx="1265767" cy="1077218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3200" dirty="0">
                  <a:solidFill>
                    <a:schemeClr val="bg1"/>
                  </a:solidFill>
                  <a:latin typeface="+mn-ea"/>
                </a:rPr>
                <a:t>自主学习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02733" y="1711843"/>
            <a:ext cx="4460336" cy="2706344"/>
            <a:chOff x="702733" y="1711843"/>
            <a:chExt cx="4460336" cy="2706344"/>
          </a:xfrm>
        </p:grpSpPr>
        <p:sp>
          <p:nvSpPr>
            <p:cNvPr id="28" name="右箭头 27"/>
            <p:cNvSpPr/>
            <p:nvPr/>
          </p:nvSpPr>
          <p:spPr bwMode="auto">
            <a:xfrm>
              <a:off x="702733" y="1711843"/>
              <a:ext cx="4460336" cy="2706344"/>
            </a:xfrm>
            <a:prstGeom prst="rightArrow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右箭头 9"/>
            <p:cNvSpPr/>
            <p:nvPr/>
          </p:nvSpPr>
          <p:spPr bwMode="auto">
            <a:xfrm>
              <a:off x="785284" y="1966384"/>
              <a:ext cx="4220633" cy="2190750"/>
            </a:xfrm>
            <a:prstGeom prst="rightArrow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31750" cap="flat">
              <a:noFill/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1" name="文本框 10"/>
            <p:cNvSpPr txBox="1"/>
            <p:nvPr/>
          </p:nvSpPr>
          <p:spPr bwMode="auto">
            <a:xfrm>
              <a:off x="702733" y="2590801"/>
              <a:ext cx="3647017" cy="95436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使传授知识和培养能力融为一体</a:t>
              </a:r>
              <a:endParaRPr lang="en-US" altLang="zh-CN" sz="18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扩展练习学生能力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079372" y="1709695"/>
            <a:ext cx="4460336" cy="2706344"/>
            <a:chOff x="7079372" y="1709695"/>
            <a:chExt cx="4460336" cy="2706344"/>
          </a:xfrm>
        </p:grpSpPr>
        <p:sp>
          <p:nvSpPr>
            <p:cNvPr id="29" name="右箭头 28"/>
            <p:cNvSpPr/>
            <p:nvPr/>
          </p:nvSpPr>
          <p:spPr bwMode="auto">
            <a:xfrm flipH="1">
              <a:off x="7079372" y="1709695"/>
              <a:ext cx="4460336" cy="2706344"/>
            </a:xfrm>
            <a:prstGeom prst="rightArrow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右箭头 12"/>
            <p:cNvSpPr/>
            <p:nvPr/>
          </p:nvSpPr>
          <p:spPr bwMode="auto">
            <a:xfrm flipH="1">
              <a:off x="7222067" y="1957917"/>
              <a:ext cx="4222751" cy="2188634"/>
            </a:xfrm>
            <a:prstGeom prst="rightArrow">
              <a:avLst/>
            </a:pr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31750" cap="flat">
              <a:noFill/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4" name="文本框 13"/>
            <p:cNvSpPr txBox="1"/>
            <p:nvPr/>
          </p:nvSpPr>
          <p:spPr bwMode="auto">
            <a:xfrm>
              <a:off x="7702552" y="2681817"/>
              <a:ext cx="3824815" cy="78188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本着专业基础课为专业课服务的原则，贯穿“够用、必需”的思想</a:t>
              </a:r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1883834" y="5435600"/>
            <a:ext cx="8424333" cy="5027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2667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效果测试：学生抢答和个别提问相结合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1" name="组合 3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自主学习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089991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3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8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1699193" y="2575848"/>
            <a:ext cx="2657451" cy="2657451"/>
            <a:chOff x="8580930" y="-45909"/>
            <a:chExt cx="2099808" cy="2099808"/>
          </a:xfrm>
        </p:grpSpPr>
        <p:sp>
          <p:nvSpPr>
            <p:cNvPr id="22" name="椭圆 21"/>
            <p:cNvSpPr/>
            <p:nvPr/>
          </p:nvSpPr>
          <p:spPr>
            <a:xfrm>
              <a:off x="8580930" y="-45909"/>
              <a:ext cx="2099808" cy="2099808"/>
            </a:xfrm>
            <a:prstGeom prst="ellipse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endParaRPr>
            </a:p>
          </p:txBody>
        </p:sp>
        <p:sp>
          <p:nvSpPr>
            <p:cNvPr id="23" name="饼形 22"/>
            <p:cNvSpPr/>
            <p:nvPr/>
          </p:nvSpPr>
          <p:spPr>
            <a:xfrm>
              <a:off x="8583721" y="-43118"/>
              <a:ext cx="2094226" cy="2094226"/>
            </a:xfrm>
            <a:prstGeom prst="pie">
              <a:avLst>
                <a:gd name="adj1" fmla="val 10809418"/>
                <a:gd name="adj2" fmla="val 50587"/>
              </a:avLst>
            </a:prstGeom>
            <a:solidFill>
              <a:schemeClr val="accent3"/>
            </a:solidFill>
            <a:ln>
              <a:noFill/>
            </a:ln>
            <a:effectLst>
              <a:innerShdw blurRad="63500" dist="50800" dir="126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8768617" y="141778"/>
              <a:ext cx="1724435" cy="1724435"/>
            </a:xfrm>
            <a:prstGeom prst="ellipse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28575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1718733" y="3503855"/>
            <a:ext cx="2650067" cy="6667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zh-CN" altLang="en-US" sz="37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</a:t>
            </a:r>
          </a:p>
        </p:txBody>
      </p:sp>
      <p:grpSp>
        <p:nvGrpSpPr>
          <p:cNvPr id="7" name="组合 6"/>
          <p:cNvGrpSpPr>
            <a:grpSpLocks/>
          </p:cNvGrpSpPr>
          <p:nvPr/>
        </p:nvGrpSpPr>
        <p:grpSpPr bwMode="auto">
          <a:xfrm>
            <a:off x="3875618" y="2402417"/>
            <a:ext cx="772583" cy="480483"/>
            <a:chOff x="2847109" y="2029691"/>
            <a:chExt cx="569919" cy="297873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847109" y="2029691"/>
              <a:ext cx="249828" cy="297873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3092252" y="2029691"/>
              <a:ext cx="324776" cy="0"/>
            </a:xfrm>
            <a:prstGeom prst="line">
              <a:avLst/>
            </a:prstGeom>
            <a:ln w="12700">
              <a:solidFill>
                <a:schemeClr val="tx1">
                  <a:lumMod val="95000"/>
                  <a:lumOff val="5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文本框 9"/>
          <p:cNvSpPr txBox="1"/>
          <p:nvPr/>
        </p:nvSpPr>
        <p:spPr>
          <a:xfrm>
            <a:off x="4648200" y="2209801"/>
            <a:ext cx="2381251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合作的基本方式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7139517" y="2180167"/>
            <a:ext cx="0" cy="3649133"/>
          </a:xfrm>
          <a:prstGeom prst="line">
            <a:avLst/>
          </a:prstGeom>
          <a:ln w="12700">
            <a:solidFill>
              <a:schemeClr val="tx1">
                <a:lumMod val="95000"/>
                <a:lumOff val="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椭圆 11"/>
          <p:cNvSpPr/>
          <p:nvPr/>
        </p:nvSpPr>
        <p:spPr>
          <a:xfrm>
            <a:off x="7084484" y="23558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49585" y="22055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合作探究方式一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7084484" y="30797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9584" y="2929467"/>
            <a:ext cx="28448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合作探究方式二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7084484" y="38036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49584" y="3653368"/>
            <a:ext cx="2734733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合作探究方式三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084484" y="45275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249585" y="4377268"/>
            <a:ext cx="2381249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合作探究方式四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7084484" y="5251451"/>
            <a:ext cx="110067" cy="11006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2133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249585" y="5101167"/>
            <a:ext cx="4102100" cy="4205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133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合作探究方式五</a:t>
            </a:r>
            <a:endParaRPr lang="en-US" altLang="zh-CN" sz="2133" dirty="0">
              <a:solidFill>
                <a:schemeClr val="tx1">
                  <a:lumMod val="85000"/>
                  <a:lumOff val="15000"/>
                </a:schemeClr>
              </a:solidFill>
              <a:latin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29" name="组合 28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1" name="组合 30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3" name="圆角矩形 32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4" name="圆角矩形 33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2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0" name="矩形 29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合作探究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644551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975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475"/>
                            </p:stCondLst>
                            <p:childTnLst>
                              <p:par>
                                <p:cTn id="2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975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475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6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8" dur="250" fill="hold"/>
                                        <p:tgtEl>
                                          <p:spTgt spid="12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25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25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50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2" dur="250" fill="hold"/>
                                        <p:tgtEl>
                                          <p:spTgt spid="14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75"/>
                            </p:stCondLst>
                            <p:childTnLst>
                              <p:par>
                                <p:cTn id="5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575"/>
                            </p:stCondLst>
                            <p:childTnLst>
                              <p:par>
                                <p:cTn id="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25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25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80" dur="250" fill="hold"/>
                                        <p:tgtEl>
                                          <p:spTgt spid="18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175"/>
                            </p:stCondLst>
                            <p:childTnLst>
                              <p:par>
                                <p:cTn id="8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675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6" presetClass="emph" presetSubtype="0" decel="10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92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6" presetClass="emph" presetSubtype="0" decel="100000" fill="hold" grpId="2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94" dur="250" fill="hold"/>
                                        <p:tgtEl>
                                          <p:spTgt spid="20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25"/>
                            </p:stCondLst>
                            <p:childTnLst>
                              <p:par>
                                <p:cTn id="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 animBg="1"/>
      <p:bldP spid="12" grpId="1" animBg="1"/>
      <p:bldP spid="12" grpId="2" animBg="1"/>
      <p:bldP spid="13" grpId="0"/>
      <p:bldP spid="14" grpId="0" animBg="1"/>
      <p:bldP spid="14" grpId="1" animBg="1"/>
      <p:bldP spid="14" grpId="2" animBg="1"/>
      <p:bldP spid="15" grpId="0"/>
      <p:bldP spid="16" grpId="0" animBg="1"/>
      <p:bldP spid="16" grpId="1" animBg="1"/>
      <p:bldP spid="16" grpId="2" animBg="1"/>
      <p:bldP spid="17" grpId="0"/>
      <p:bldP spid="18" grpId="0" animBg="1"/>
      <p:bldP spid="18" grpId="1" animBg="1"/>
      <p:bldP spid="18" grpId="2" animBg="1"/>
      <p:bldP spid="19" grpId="0"/>
      <p:bldP spid="20" grpId="0" animBg="1"/>
      <p:bldP spid="20" grpId="1" animBg="1"/>
      <p:bldP spid="20" grpId="2" animBg="1"/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561462" y="3209378"/>
            <a:ext cx="1065555" cy="1065555"/>
            <a:chOff x="1561462" y="3209378"/>
            <a:chExt cx="1065555" cy="1065555"/>
          </a:xfrm>
        </p:grpSpPr>
        <p:grpSp>
          <p:nvGrpSpPr>
            <p:cNvPr id="81" name="组合 80"/>
            <p:cNvGrpSpPr/>
            <p:nvPr/>
          </p:nvGrpSpPr>
          <p:grpSpPr>
            <a:xfrm>
              <a:off x="1561462" y="3209378"/>
              <a:ext cx="1065555" cy="1065555"/>
              <a:chOff x="603281" y="217863"/>
              <a:chExt cx="1784707" cy="1784707"/>
            </a:xfrm>
          </p:grpSpPr>
          <p:grpSp>
            <p:nvGrpSpPr>
              <p:cNvPr id="82" name="组合 81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84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85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83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21" name="Group 59"/>
            <p:cNvGrpSpPr/>
            <p:nvPr/>
          </p:nvGrpSpPr>
          <p:grpSpPr>
            <a:xfrm>
              <a:off x="1862467" y="3521030"/>
              <a:ext cx="464344" cy="465138"/>
              <a:chOff x="9145588" y="4435475"/>
              <a:chExt cx="464344" cy="465138"/>
            </a:xfrm>
            <a:solidFill>
              <a:schemeClr val="bg1"/>
            </a:solidFill>
          </p:grpSpPr>
          <p:sp>
            <p:nvSpPr>
              <p:cNvPr id="122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3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4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5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6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7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8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29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0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587294" y="3196952"/>
            <a:ext cx="1065555" cy="1065555"/>
            <a:chOff x="6587294" y="3196952"/>
            <a:chExt cx="1065555" cy="1065555"/>
          </a:xfrm>
        </p:grpSpPr>
        <p:grpSp>
          <p:nvGrpSpPr>
            <p:cNvPr id="109" name="组合 108"/>
            <p:cNvGrpSpPr/>
            <p:nvPr/>
          </p:nvGrpSpPr>
          <p:grpSpPr>
            <a:xfrm>
              <a:off x="6587294" y="3196952"/>
              <a:ext cx="1065555" cy="1065555"/>
              <a:chOff x="603281" y="217863"/>
              <a:chExt cx="1784707" cy="1784707"/>
            </a:xfrm>
          </p:grpSpPr>
          <p:grpSp>
            <p:nvGrpSpPr>
              <p:cNvPr id="110" name="组合 10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1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11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11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2">
                      <a:lumMod val="75000"/>
                    </a:schemeClr>
                  </a:gs>
                  <a:gs pos="100000">
                    <a:schemeClr val="accent2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3" name="Group 69"/>
            <p:cNvGrpSpPr/>
            <p:nvPr/>
          </p:nvGrpSpPr>
          <p:grpSpPr>
            <a:xfrm>
              <a:off x="6902951" y="3506346"/>
              <a:ext cx="464344" cy="465138"/>
              <a:chOff x="7287419" y="3505994"/>
              <a:chExt cx="464344" cy="465138"/>
            </a:xfrm>
            <a:solidFill>
              <a:schemeClr val="bg1"/>
            </a:solidFill>
          </p:grpSpPr>
          <p:sp>
            <p:nvSpPr>
              <p:cNvPr id="134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5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6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7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8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39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6601057" y="4585584"/>
            <a:ext cx="1065555" cy="1065555"/>
            <a:chOff x="6601057" y="4585584"/>
            <a:chExt cx="1065555" cy="1065555"/>
          </a:xfrm>
        </p:grpSpPr>
        <p:grpSp>
          <p:nvGrpSpPr>
            <p:cNvPr id="99" name="组合 98"/>
            <p:cNvGrpSpPr/>
            <p:nvPr/>
          </p:nvGrpSpPr>
          <p:grpSpPr>
            <a:xfrm>
              <a:off x="6601057" y="4585584"/>
              <a:ext cx="1065555" cy="1065555"/>
              <a:chOff x="603281" y="217863"/>
              <a:chExt cx="1784707" cy="1784707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0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10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10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2" name="Group 76"/>
            <p:cNvGrpSpPr/>
            <p:nvPr/>
          </p:nvGrpSpPr>
          <p:grpSpPr>
            <a:xfrm>
              <a:off x="6891579" y="4909249"/>
              <a:ext cx="464344" cy="464344"/>
              <a:chOff x="7287419" y="2577307"/>
              <a:chExt cx="464344" cy="464344"/>
            </a:xfrm>
            <a:solidFill>
              <a:schemeClr val="bg1"/>
            </a:solidFill>
          </p:grpSpPr>
          <p:sp>
            <p:nvSpPr>
              <p:cNvPr id="143" name="AutoShape 56"/>
              <p:cNvSpPr>
                <a:spLocks/>
              </p:cNvSpPr>
              <p:nvPr/>
            </p:nvSpPr>
            <p:spPr bwMode="auto">
              <a:xfrm>
                <a:off x="7287419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4" name="AutoShape 57"/>
              <p:cNvSpPr>
                <a:spLocks/>
              </p:cNvSpPr>
              <p:nvPr/>
            </p:nvSpPr>
            <p:spPr bwMode="auto">
              <a:xfrm>
                <a:off x="7606507" y="257730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45" name="AutoShape 58"/>
              <p:cNvSpPr>
                <a:spLocks/>
              </p:cNvSpPr>
              <p:nvPr/>
            </p:nvSpPr>
            <p:spPr bwMode="auto">
              <a:xfrm>
                <a:off x="7446963" y="257730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576876" y="1819288"/>
            <a:ext cx="1065555" cy="1065555"/>
            <a:chOff x="1576876" y="1819288"/>
            <a:chExt cx="1065555" cy="1065555"/>
          </a:xfrm>
        </p:grpSpPr>
        <p:grpSp>
          <p:nvGrpSpPr>
            <p:cNvPr id="89" name="组合 88"/>
            <p:cNvGrpSpPr/>
            <p:nvPr/>
          </p:nvGrpSpPr>
          <p:grpSpPr>
            <a:xfrm>
              <a:off x="1576876" y="1819288"/>
              <a:ext cx="1065555" cy="1065555"/>
              <a:chOff x="603281" y="217863"/>
              <a:chExt cx="1784707" cy="1784707"/>
            </a:xfrm>
          </p:grpSpPr>
          <p:grpSp>
            <p:nvGrpSpPr>
              <p:cNvPr id="90" name="组合 89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92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93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91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8" name="Group 80"/>
            <p:cNvGrpSpPr/>
            <p:nvPr/>
          </p:nvGrpSpPr>
          <p:grpSpPr>
            <a:xfrm>
              <a:off x="1935095" y="2110099"/>
              <a:ext cx="319088" cy="46513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149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50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6602708" y="1806862"/>
            <a:ext cx="1065555" cy="1065555"/>
            <a:chOff x="6602708" y="1806862"/>
            <a:chExt cx="1065555" cy="1065555"/>
          </a:xfrm>
        </p:grpSpPr>
        <p:grpSp>
          <p:nvGrpSpPr>
            <p:cNvPr id="104" name="组合 103"/>
            <p:cNvGrpSpPr/>
            <p:nvPr/>
          </p:nvGrpSpPr>
          <p:grpSpPr>
            <a:xfrm>
              <a:off x="6602708" y="1806862"/>
              <a:ext cx="1065555" cy="1065555"/>
              <a:chOff x="603281" y="217863"/>
              <a:chExt cx="1784707" cy="1784707"/>
            </a:xfrm>
          </p:grpSpPr>
          <p:grpSp>
            <p:nvGrpSpPr>
              <p:cNvPr id="105" name="组合 104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107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108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106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0" cy="1440000"/>
              </a:xfrm>
              <a:prstGeom prst="roundRect">
                <a:avLst/>
              </a:prstGeom>
              <a:gradFill>
                <a:gsLst>
                  <a:gs pos="0">
                    <a:schemeClr val="accent1">
                      <a:lumMod val="75000"/>
                    </a:schemeClr>
                  </a:gs>
                  <a:gs pos="100000">
                    <a:schemeClr val="accent1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3" name="Group 83"/>
            <p:cNvGrpSpPr/>
            <p:nvPr/>
          </p:nvGrpSpPr>
          <p:grpSpPr>
            <a:xfrm>
              <a:off x="6902157" y="2110099"/>
              <a:ext cx="465138" cy="464344"/>
              <a:chOff x="2581275" y="2582069"/>
              <a:chExt cx="465138" cy="464344"/>
            </a:xfrm>
            <a:solidFill>
              <a:schemeClr val="bg1"/>
            </a:solidFill>
          </p:grpSpPr>
          <p:sp>
            <p:nvSpPr>
              <p:cNvPr id="154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55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1575225" y="4598010"/>
            <a:ext cx="1065555" cy="1065555"/>
            <a:chOff x="1575225" y="4598010"/>
            <a:chExt cx="1065555" cy="1065555"/>
          </a:xfrm>
        </p:grpSpPr>
        <p:grpSp>
          <p:nvGrpSpPr>
            <p:cNvPr id="94" name="组合 93"/>
            <p:cNvGrpSpPr/>
            <p:nvPr/>
          </p:nvGrpSpPr>
          <p:grpSpPr>
            <a:xfrm>
              <a:off x="1575225" y="4598010"/>
              <a:ext cx="1065555" cy="1065555"/>
              <a:chOff x="603281" y="217863"/>
              <a:chExt cx="1784707" cy="1784707"/>
            </a:xfrm>
          </p:grpSpPr>
          <p:grpSp>
            <p:nvGrpSpPr>
              <p:cNvPr id="95" name="组合 94"/>
              <p:cNvGrpSpPr/>
              <p:nvPr/>
            </p:nvGrpSpPr>
            <p:grpSpPr>
              <a:xfrm>
                <a:off x="603281" y="217863"/>
                <a:ext cx="1784707" cy="1784707"/>
                <a:chOff x="1827622" y="1343919"/>
                <a:chExt cx="2304000" cy="2304000"/>
              </a:xfrm>
            </p:grpSpPr>
            <p:sp>
              <p:nvSpPr>
                <p:cNvPr id="97" name="椭圆 78"/>
                <p:cNvSpPr/>
                <p:nvPr/>
              </p:nvSpPr>
              <p:spPr>
                <a:xfrm>
                  <a:off x="1827622" y="1343919"/>
                  <a:ext cx="2304000" cy="2304000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Franklin Gothic Book"/>
                    <a:ea typeface="黑体"/>
                    <a:cs typeface="+mn-cs"/>
                  </a:endParaRPr>
                </a:p>
              </p:txBody>
            </p:sp>
            <p:sp>
              <p:nvSpPr>
                <p:cNvPr id="98" name="椭圆 79"/>
                <p:cNvSpPr/>
                <p:nvPr/>
              </p:nvSpPr>
              <p:spPr>
                <a:xfrm>
                  <a:off x="1877481" y="1393778"/>
                  <a:ext cx="2204282" cy="2204282"/>
                </a:xfrm>
                <a:prstGeom prst="roundRect">
                  <a:avLst/>
                </a:prstGeom>
                <a:gradFill flip="none" rotWithShape="1">
                  <a:gsLst>
                    <a:gs pos="100000">
                      <a:sysClr val="window" lastClr="FFFFFF">
                        <a:lumMod val="85000"/>
                      </a:sysClr>
                    </a:gs>
                    <a:gs pos="0">
                      <a:sysClr val="window" lastClr="FFFFFF"/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ln w="12700" cap="flat" cmpd="sng" algn="ctr">
                  <a:noFill/>
                  <a:prstDash val="solid"/>
                </a:ln>
                <a:effectLst>
                  <a:outerShdw blurRad="635000" dist="469900" dir="8400000" sx="46000" sy="46000" algn="tr" rotWithShape="0">
                    <a:prstClr val="black">
                      <a:alpha val="61000"/>
                    </a:prstClr>
                  </a:outerShdw>
                </a:effectLst>
              </p:spPr>
              <p:txBody>
                <a:bodyPr rtlCol="0" anchor="ctr"/>
                <a:lstStyle/>
                <a:p>
                  <a:pPr algn="ctr" defTabSz="914400"/>
                  <a:endParaRPr lang="zh-CN" altLang="en-US" kern="0">
                    <a:solidFill>
                      <a:sysClr val="window" lastClr="FFFFFF"/>
                    </a:solidFill>
                    <a:latin typeface="Franklin Gothic Book"/>
                    <a:ea typeface="黑体"/>
                  </a:endParaRPr>
                </a:p>
              </p:txBody>
            </p:sp>
          </p:grpSp>
          <p:sp>
            <p:nvSpPr>
              <p:cNvPr id="96" name="椭圆 77"/>
              <p:cNvSpPr>
                <a:spLocks noChangeAspect="1"/>
              </p:cNvSpPr>
              <p:nvPr/>
            </p:nvSpPr>
            <p:spPr>
              <a:xfrm>
                <a:off x="775634" y="390216"/>
                <a:ext cx="1440001" cy="1440001"/>
              </a:xfrm>
              <a:prstGeom prst="roundRect">
                <a:avLst/>
              </a:prstGeom>
              <a:gradFill>
                <a:gsLst>
                  <a:gs pos="0">
                    <a:schemeClr val="accent3">
                      <a:lumMod val="75000"/>
                    </a:schemeClr>
                  </a:gs>
                  <a:gs pos="100000">
                    <a:schemeClr val="accent3"/>
                  </a:gs>
                </a:gsLst>
                <a:lin ang="2700000" scaled="0"/>
              </a:gra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8" name="Group 86"/>
            <p:cNvGrpSpPr/>
            <p:nvPr/>
          </p:nvGrpSpPr>
          <p:grpSpPr>
            <a:xfrm>
              <a:off x="1869610" y="4909249"/>
              <a:ext cx="464344" cy="464344"/>
              <a:chOff x="4439444" y="1652588"/>
              <a:chExt cx="464344" cy="464344"/>
            </a:xfrm>
            <a:solidFill>
              <a:schemeClr val="bg1"/>
            </a:solidFill>
          </p:grpSpPr>
          <p:sp>
            <p:nvSpPr>
              <p:cNvPr id="159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60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  <p:sp>
            <p:nvSpPr>
              <p:cNvPr id="161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400">
                  <a:sym typeface="Gill Sans" charset="0"/>
                </a:endParaRPr>
              </a:p>
            </p:txBody>
          </p:sp>
        </p:grpSp>
      </p:grpSp>
      <p:sp>
        <p:nvSpPr>
          <p:cNvPr id="64" name="TextBox 63"/>
          <p:cNvSpPr txBox="1"/>
          <p:nvPr/>
        </p:nvSpPr>
        <p:spPr>
          <a:xfrm>
            <a:off x="2841638" y="189283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841638" y="2206845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841638" y="326798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841638" y="3581998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841638" y="4648662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841638" y="4962677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933038" y="1880131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7933038" y="2194146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7933038" y="3255284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7933038" y="3569299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7933038" y="4635963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输入标题内容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933038" y="4949978"/>
            <a:ext cx="2779659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</a:t>
            </a:r>
            <a:endParaRPr lang="en-US" altLang="zh-CN" sz="11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86" name="组合 85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7" name="组合 86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114" name="组合 11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116" name="圆角矩形 11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117" name="圆角矩形 11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11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8" name="矩形 87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课题总结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210440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50"/>
                            </p:stCondLst>
                            <p:childTnLst>
                              <p:par>
                                <p:cTn id="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050"/>
                            </p:stCondLst>
                            <p:childTnLst>
                              <p:par>
                                <p:cTn id="47" presetID="23" presetClass="entr" presetSubtype="3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3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3" presetClass="entr" presetSubtype="3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850"/>
                            </p:stCondLst>
                            <p:childTnLst>
                              <p:par>
                                <p:cTn id="6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>
            <a:grpSpLocks noChangeAspect="1"/>
          </p:cNvGrpSpPr>
          <p:nvPr/>
        </p:nvGrpSpPr>
        <p:grpSpPr>
          <a:xfrm>
            <a:off x="2904660" y="2347662"/>
            <a:ext cx="1872000" cy="1872000"/>
            <a:chOff x="9674578" y="2446144"/>
            <a:chExt cx="1556194" cy="1556194"/>
          </a:xfrm>
        </p:grpSpPr>
        <p:grpSp>
          <p:nvGrpSpPr>
            <p:cNvPr id="17" name="组合 16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19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8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accent4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教学效果</a:t>
            </a:r>
            <a:endParaRPr lang="zh-CN" altLang="en-US" sz="4400" dirty="0">
              <a:solidFill>
                <a:schemeClr val="accent4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教学效果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367498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教学效果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73911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/>
          <p:nvPr/>
        </p:nvSpPr>
        <p:spPr bwMode="auto">
          <a:xfrm>
            <a:off x="1405467" y="1813491"/>
            <a:ext cx="9450917" cy="639233"/>
          </a:xfrm>
          <a:prstGeom prst="rect">
            <a:avLst/>
          </a:prstGeom>
          <a:noFill/>
        </p:spPr>
        <p:txBody>
          <a:bodyPr lIns="182896" tIns="182896" rIns="182896" bIns="182896" anchor="ctr"/>
          <a:lstStyle/>
          <a:p>
            <a:pPr algn="ctr">
              <a:defRPr/>
            </a:pP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</a:rPr>
              <a:t>必须用符合学生认知特点的教学方法，才能提高教学效果。 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183782" y="2825557"/>
            <a:ext cx="3122403" cy="3357226"/>
            <a:chOff x="1183782" y="2825557"/>
            <a:chExt cx="3122403" cy="3357226"/>
          </a:xfrm>
        </p:grpSpPr>
        <p:sp>
          <p:nvSpPr>
            <p:cNvPr id="22" name="圆角矩形 21"/>
            <p:cNvSpPr/>
            <p:nvPr/>
          </p:nvSpPr>
          <p:spPr>
            <a:xfrm>
              <a:off x="1183782" y="2825557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1405467" y="3025663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" name="Rectangle 4"/>
            <p:cNvSpPr/>
            <p:nvPr/>
          </p:nvSpPr>
          <p:spPr bwMode="auto">
            <a:xfrm>
              <a:off x="1369485" y="3098799"/>
              <a:ext cx="2643716" cy="3083984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解决问题为目的</a:t>
              </a:r>
              <a:endParaRPr lang="en-US" sz="1867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6" name="TextBox 10"/>
            <p:cNvSpPr txBox="1"/>
            <p:nvPr/>
          </p:nvSpPr>
          <p:spPr bwMode="auto">
            <a:xfrm>
              <a:off x="1369485" y="3674532"/>
              <a:ext cx="2643716" cy="1711815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467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67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lnSpc>
                  <a:spcPct val="90000"/>
                </a:lnSpc>
                <a:spcBef>
                  <a:spcPts val="1200"/>
                </a:spcBef>
                <a:defRPr/>
              </a:pPr>
              <a:endParaRPr lang="en-US" sz="1467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4545864" y="2819400"/>
            <a:ext cx="3122403" cy="3363382"/>
            <a:chOff x="4545864" y="2819400"/>
            <a:chExt cx="3122403" cy="3363382"/>
          </a:xfrm>
        </p:grpSpPr>
        <p:sp>
          <p:nvSpPr>
            <p:cNvPr id="23" name="圆角矩形 22"/>
            <p:cNvSpPr/>
            <p:nvPr/>
          </p:nvSpPr>
          <p:spPr>
            <a:xfrm>
              <a:off x="4545864" y="2819400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4795309" y="3025663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8" name="Rectangle 5"/>
            <p:cNvSpPr/>
            <p:nvPr/>
          </p:nvSpPr>
          <p:spPr bwMode="auto">
            <a:xfrm>
              <a:off x="4756152" y="3098799"/>
              <a:ext cx="2645833" cy="3083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独立思考为前提</a:t>
              </a:r>
              <a:endParaRPr lang="en-US" sz="1867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0" name="TextBox 11"/>
            <p:cNvSpPr txBox="1"/>
            <p:nvPr/>
          </p:nvSpPr>
          <p:spPr bwMode="auto">
            <a:xfrm>
              <a:off x="4756152" y="3674532"/>
              <a:ext cx="2645833" cy="1354730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</a:t>
              </a:r>
              <a:endParaRPr lang="en-US" altLang="zh-CN" sz="1467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</a:t>
              </a:r>
              <a:endParaRPr lang="en-US" altLang="zh-CN" sz="1467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7974426" y="2819400"/>
            <a:ext cx="3122403" cy="3363382"/>
            <a:chOff x="7974426" y="2819400"/>
            <a:chExt cx="3122403" cy="3363382"/>
          </a:xfrm>
        </p:grpSpPr>
        <p:sp>
          <p:nvSpPr>
            <p:cNvPr id="24" name="圆角矩形 23"/>
            <p:cNvSpPr/>
            <p:nvPr/>
          </p:nvSpPr>
          <p:spPr>
            <a:xfrm>
              <a:off x="7974426" y="2819400"/>
              <a:ext cx="3122403" cy="3082795"/>
            </a:xfrm>
            <a:prstGeom prst="roundRect">
              <a:avLst>
                <a:gd name="adj" fmla="val 1152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8198198" y="3025662"/>
              <a:ext cx="2653890" cy="2620225"/>
            </a:xfrm>
            <a:prstGeom prst="roundRect">
              <a:avLst>
                <a:gd name="adj" fmla="val 1152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" name="Rectangle 13"/>
            <p:cNvSpPr/>
            <p:nvPr/>
          </p:nvSpPr>
          <p:spPr bwMode="auto">
            <a:xfrm>
              <a:off x="8185151" y="3098799"/>
              <a:ext cx="2743200" cy="3083983"/>
            </a:xfrm>
            <a:prstGeom prst="rect">
              <a:avLst/>
            </a:prstGeom>
            <a:noFill/>
            <a:ln w="9525">
              <a:noFill/>
            </a:ln>
          </p:spPr>
          <p:txBody>
            <a:bodyPr lIns="182896" tIns="182896" rIns="182896" bIns="182896"/>
            <a:lstStyle/>
            <a:p>
              <a:pPr algn="ctr">
                <a:lnSpc>
                  <a:spcPct val="90000"/>
                </a:lnSpc>
                <a:defRPr/>
              </a:pPr>
              <a:r>
                <a:rPr lang="zh-CN" altLang="en-US" sz="1867" dirty="0">
                  <a:solidFill>
                    <a:schemeClr val="bg1"/>
                  </a:solidFill>
                  <a:latin typeface="+mn-ea"/>
                </a:rPr>
                <a:t>小组合作为基础</a:t>
              </a:r>
              <a:endParaRPr lang="en-US" sz="1867" dirty="0">
                <a:solidFill>
                  <a:schemeClr val="bg1"/>
                </a:solidFill>
                <a:latin typeface="+mn-ea"/>
              </a:endParaRPr>
            </a:p>
          </p:txBody>
        </p:sp>
        <p:sp>
          <p:nvSpPr>
            <p:cNvPr id="14" name="TextBox 15"/>
            <p:cNvSpPr txBox="1"/>
            <p:nvPr/>
          </p:nvSpPr>
          <p:spPr bwMode="auto">
            <a:xfrm>
              <a:off x="8123767" y="3594098"/>
              <a:ext cx="2832100" cy="1580497"/>
            </a:xfrm>
            <a:prstGeom prst="rect">
              <a:avLst/>
            </a:prstGeom>
            <a:noFill/>
          </p:spPr>
          <p:txBody>
            <a:bodyPr lIns="182896" tIns="0" rIns="182896" bIns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您的内容打在这里，或者通过复制您的文本后在此框中选择粘贴，并选择只保留您</a:t>
              </a:r>
              <a:endParaRPr lang="en-US" altLang="zh-CN" sz="1467" dirty="0">
                <a:solidFill>
                  <a:schemeClr val="bg1"/>
                </a:solidFill>
                <a:latin typeface="微软雅黑" pitchFamily="34" charset="-122"/>
              </a:endParaRPr>
            </a:p>
            <a:p>
              <a:pPr algn="ctr">
                <a:lnSpc>
                  <a:spcPct val="150000"/>
                </a:lnSpc>
              </a:pPr>
              <a:r>
                <a:rPr lang="zh-CN" altLang="en-US" sz="1467" dirty="0">
                  <a:solidFill>
                    <a:schemeClr val="bg1"/>
                  </a:solidFill>
                  <a:latin typeface="微软雅黑" pitchFamily="34" charset="-122"/>
                </a:rPr>
                <a:t>的内容打在这里</a:t>
              </a:r>
              <a:endParaRPr lang="en-US" altLang="zh-CN" sz="1467" dirty="0">
                <a:solidFill>
                  <a:schemeClr val="bg1"/>
                </a:solidFill>
                <a:latin typeface="Lao UI" panose="020B0502040204020203" pitchFamily="34" charset="0"/>
                <a:ea typeface="Open Sans Light" pitchFamily="34" charset="0"/>
                <a:cs typeface="Lao UI" panose="020B0502040204020203" pitchFamily="34" charset="0"/>
              </a:endParaRPr>
            </a:p>
            <a:p>
              <a:pPr algn="ctr">
                <a:defRPr/>
              </a:pPr>
              <a:endParaRPr lang="zh-CN" altLang="en-US" sz="1467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3" name="组合 32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7" name="圆角矩形 3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8" name="圆角矩形 3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矩形 33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教学效果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23352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2" name="组合 151"/>
          <p:cNvGrpSpPr/>
          <p:nvPr/>
        </p:nvGrpSpPr>
        <p:grpSpPr>
          <a:xfrm>
            <a:off x="3590568" y="463992"/>
            <a:ext cx="5213316" cy="1031890"/>
            <a:chOff x="7038412" y="5298115"/>
            <a:chExt cx="3099874" cy="517828"/>
          </a:xfrm>
        </p:grpSpPr>
        <p:grpSp>
          <p:nvGrpSpPr>
            <p:cNvPr id="153" name="组合 152"/>
            <p:cNvGrpSpPr/>
            <p:nvPr/>
          </p:nvGrpSpPr>
          <p:grpSpPr>
            <a:xfrm>
              <a:off x="7038412" y="5298115"/>
              <a:ext cx="3099874" cy="517828"/>
              <a:chOff x="5718131" y="5650928"/>
              <a:chExt cx="4596458" cy="767829"/>
            </a:xfrm>
          </p:grpSpPr>
          <p:sp>
            <p:nvSpPr>
              <p:cNvPr id="156" name="圆角矩形 155"/>
              <p:cNvSpPr/>
              <p:nvPr/>
            </p:nvSpPr>
            <p:spPr>
              <a:xfrm>
                <a:off x="5718131" y="5650928"/>
                <a:ext cx="4596458" cy="767829"/>
              </a:xfrm>
              <a:prstGeom prst="roundRect">
                <a:avLst>
                  <a:gd name="adj" fmla="val 50000"/>
                </a:avLst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8" name="圆角矩形 157"/>
              <p:cNvSpPr/>
              <p:nvPr/>
            </p:nvSpPr>
            <p:spPr>
              <a:xfrm>
                <a:off x="5829672" y="5747159"/>
                <a:ext cx="4373372" cy="575365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5" name="TextBox 19"/>
            <p:cNvSpPr txBox="1"/>
            <p:nvPr/>
          </p:nvSpPr>
          <p:spPr>
            <a:xfrm>
              <a:off x="7752953" y="5433395"/>
              <a:ext cx="127818" cy="1890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9" name="标题 1"/>
          <p:cNvSpPr txBox="1">
            <a:spLocks/>
          </p:cNvSpPr>
          <p:nvPr/>
        </p:nvSpPr>
        <p:spPr>
          <a:xfrm>
            <a:off x="4194257" y="476356"/>
            <a:ext cx="4005932" cy="683927"/>
          </a:xfrm>
          <a:prstGeom prst="rect">
            <a:avLst/>
          </a:prstGeom>
        </p:spPr>
        <p:txBody>
          <a:bodyPr lIns="91415" tIns="45708" rIns="91415" bIns="45708">
            <a:noAutofit/>
          </a:bodyPr>
          <a:lstStyle>
            <a:lvl1pPr algn="ctr" defTabSz="914156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0" kern="1200">
                <a:solidFill>
                  <a:schemeClr val="bg1"/>
                </a:solidFill>
                <a:effectLst/>
                <a:latin typeface="+mj-ea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zh-CN" altLang="en-US" sz="3600" dirty="0" smtClean="0">
                <a:latin typeface="造字工房悦黑（非商用）常规体" pitchFamily="2" charset="-122"/>
                <a:ea typeface="造字工房悦黑（非商用）常规体" pitchFamily="2" charset="-122"/>
              </a:rPr>
              <a:t>目录页</a:t>
            </a:r>
            <a:endParaRPr lang="zh-CN" altLang="en-US" sz="3600" dirty="0"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87081" y="4294149"/>
            <a:ext cx="2759463" cy="1705013"/>
            <a:chOff x="287081" y="4294149"/>
            <a:chExt cx="2759463" cy="1705013"/>
          </a:xfrm>
        </p:grpSpPr>
        <p:sp>
          <p:nvSpPr>
            <p:cNvPr id="40" name="矩形 39"/>
            <p:cNvSpPr/>
            <p:nvPr/>
          </p:nvSpPr>
          <p:spPr>
            <a:xfrm>
              <a:off x="813766" y="4294149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教学背景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41" name="Text Placeholder 5"/>
            <p:cNvSpPr txBox="1">
              <a:spLocks/>
            </p:cNvSpPr>
            <p:nvPr/>
          </p:nvSpPr>
          <p:spPr>
            <a:xfrm>
              <a:off x="287081" y="4854279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133278" y="4297551"/>
            <a:ext cx="2759463" cy="1705013"/>
            <a:chOff x="3133278" y="4297551"/>
            <a:chExt cx="2759463" cy="1705013"/>
          </a:xfrm>
        </p:grpSpPr>
        <p:sp>
          <p:nvSpPr>
            <p:cNvPr id="46" name="矩形 45"/>
            <p:cNvSpPr/>
            <p:nvPr/>
          </p:nvSpPr>
          <p:spPr>
            <a:xfrm>
              <a:off x="3628067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教学分析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47" name="Text Placeholder 5"/>
            <p:cNvSpPr txBox="1">
              <a:spLocks/>
            </p:cNvSpPr>
            <p:nvPr/>
          </p:nvSpPr>
          <p:spPr>
            <a:xfrm>
              <a:off x="3133278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128335" y="4297551"/>
            <a:ext cx="2759463" cy="1705013"/>
            <a:chOff x="6128335" y="4297551"/>
            <a:chExt cx="2759463" cy="1705013"/>
          </a:xfrm>
        </p:grpSpPr>
        <p:sp>
          <p:nvSpPr>
            <p:cNvPr id="53" name="矩形 52"/>
            <p:cNvSpPr/>
            <p:nvPr/>
          </p:nvSpPr>
          <p:spPr>
            <a:xfrm>
              <a:off x="6765077" y="4297551"/>
              <a:ext cx="182614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教学过程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54" name="Text Placeholder 5"/>
            <p:cNvSpPr txBox="1">
              <a:spLocks/>
            </p:cNvSpPr>
            <p:nvPr/>
          </p:nvSpPr>
          <p:spPr>
            <a:xfrm>
              <a:off x="6128335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963901" y="4297551"/>
            <a:ext cx="2759463" cy="1705013"/>
            <a:chOff x="8963901" y="4297551"/>
            <a:chExt cx="2759463" cy="1705013"/>
          </a:xfrm>
        </p:grpSpPr>
        <p:sp>
          <p:nvSpPr>
            <p:cNvPr id="60" name="矩形 59"/>
            <p:cNvSpPr/>
            <p:nvPr/>
          </p:nvSpPr>
          <p:spPr>
            <a:xfrm>
              <a:off x="9607543" y="4297551"/>
              <a:ext cx="1826141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2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教学效果</a:t>
              </a:r>
              <a:endParaRPr lang="zh-CN" altLang="en-US" sz="32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  <p:sp>
          <p:nvSpPr>
            <p:cNvPr id="61" name="Text Placeholder 5"/>
            <p:cNvSpPr txBox="1">
              <a:spLocks/>
            </p:cNvSpPr>
            <p:nvPr/>
          </p:nvSpPr>
          <p:spPr>
            <a:xfrm>
              <a:off x="8963901" y="4857681"/>
              <a:ext cx="2759463" cy="1144883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600" dirty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点击输入简要文字内容，文字内容概括精炼，不用多余的文字修饰，言短意</a:t>
              </a:r>
              <a:r>
                <a:rPr lang="zh-CN" altLang="en-US" sz="1600" dirty="0" smtClean="0">
                  <a:solidFill>
                    <a:schemeClr val="bg1">
                      <a:lumMod val="50000"/>
                    </a:schemeClr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赅</a:t>
              </a:r>
              <a:endParaRPr lang="en-US" altLang="zh-CN" sz="1600" dirty="0">
                <a:solidFill>
                  <a:schemeClr val="bg1">
                    <a:lumMod val="50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74578" y="2446144"/>
            <a:ext cx="1556194" cy="1556194"/>
            <a:chOff x="9674578" y="2446144"/>
            <a:chExt cx="1556194" cy="1556194"/>
          </a:xfrm>
        </p:grpSpPr>
        <p:grpSp>
          <p:nvGrpSpPr>
            <p:cNvPr id="58" name="组合 57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2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843955" y="2446144"/>
            <a:ext cx="1556194" cy="1556194"/>
            <a:chOff x="3843955" y="2446144"/>
            <a:chExt cx="1556194" cy="1556194"/>
          </a:xfrm>
        </p:grpSpPr>
        <p:grpSp>
          <p:nvGrpSpPr>
            <p:cNvPr id="44" name="组合 4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48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43" name="组合 42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50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4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5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6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7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8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69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0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1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13" name="组合 12"/>
          <p:cNvGrpSpPr/>
          <p:nvPr/>
        </p:nvGrpSpPr>
        <p:grpSpPr>
          <a:xfrm>
            <a:off x="6839012" y="2446144"/>
            <a:ext cx="1556194" cy="1556194"/>
            <a:chOff x="6839012" y="2446144"/>
            <a:chExt cx="1556194" cy="1556194"/>
          </a:xfrm>
        </p:grpSpPr>
        <p:grpSp>
          <p:nvGrpSpPr>
            <p:cNvPr id="51" name="组合 50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55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3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997758" y="2442742"/>
            <a:ext cx="1556194" cy="1556194"/>
            <a:chOff x="997758" y="2442742"/>
            <a:chExt cx="1556194" cy="1556194"/>
          </a:xfrm>
        </p:grpSpPr>
        <p:grpSp>
          <p:nvGrpSpPr>
            <p:cNvPr id="36" name="组合 35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3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3224557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6000" advClick="0" advTm="0">
        <p15:prstTrans prst="curtains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1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1001" y="321775"/>
            <a:ext cx="7630467" cy="4959804"/>
          </a:xfrm>
          <a:prstGeom prst="rect">
            <a:avLst/>
          </a:prstGeom>
        </p:spPr>
      </p:pic>
      <p:sp>
        <p:nvSpPr>
          <p:cNvPr id="59" name="圆角矩形 58"/>
          <p:cNvSpPr/>
          <p:nvPr/>
        </p:nvSpPr>
        <p:spPr>
          <a:xfrm>
            <a:off x="5529534" y="2553384"/>
            <a:ext cx="6424469" cy="905428"/>
          </a:xfrm>
          <a:prstGeom prst="roundRect">
            <a:avLst>
              <a:gd name="adj" fmla="val 5000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0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5736968" y="2627815"/>
            <a:ext cx="59159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感谢您的聆听</a:t>
            </a:r>
            <a:endParaRPr lang="zh-CN" altLang="en-US" sz="4800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6083791" y="3666440"/>
            <a:ext cx="522771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信息话教学 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公开课 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 示范课 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 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说课微课 </a:t>
            </a:r>
            <a:r>
              <a:rPr lang="en-US" altLang="zh-CN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|</a:t>
            </a:r>
            <a:r>
              <a:rPr lang="zh-CN" altLang="en-US" sz="20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 </a:t>
            </a:r>
            <a:endParaRPr lang="zh-CN" altLang="en-US" sz="2000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11413432" y="6231147"/>
            <a:ext cx="492649" cy="492649"/>
            <a:chOff x="9674578" y="2446144"/>
            <a:chExt cx="1556194" cy="1556194"/>
          </a:xfrm>
        </p:grpSpPr>
        <p:grpSp>
          <p:nvGrpSpPr>
            <p:cNvPr id="64" name="组合 63"/>
            <p:cNvGrpSpPr/>
            <p:nvPr/>
          </p:nvGrpSpPr>
          <p:grpSpPr>
            <a:xfrm>
              <a:off x="9674578" y="2446144"/>
              <a:ext cx="1556194" cy="1556194"/>
              <a:chOff x="3154508" y="1821271"/>
              <a:chExt cx="2785107" cy="2785102"/>
            </a:xfrm>
          </p:grpSpPr>
          <p:sp>
            <p:nvSpPr>
              <p:cNvPr id="66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4">
                        <a:lumMod val="75000"/>
                      </a:schemeClr>
                    </a:gs>
                    <a:gs pos="100000">
                      <a:schemeClr val="accent4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5" name="Freeform 5"/>
            <p:cNvSpPr>
              <a:spLocks noChangeAspect="1" noEditPoints="1"/>
            </p:cNvSpPr>
            <p:nvPr/>
          </p:nvSpPr>
          <p:spPr bwMode="auto">
            <a:xfrm>
              <a:off x="10262139" y="2880262"/>
              <a:ext cx="400923" cy="592899"/>
            </a:xfrm>
            <a:custGeom>
              <a:avLst/>
              <a:gdLst>
                <a:gd name="T0" fmla="*/ 189 w 316"/>
                <a:gd name="T1" fmla="*/ 16 h 467"/>
                <a:gd name="T2" fmla="*/ 225 w 316"/>
                <a:gd name="T3" fmla="*/ 7 h 467"/>
                <a:gd name="T4" fmla="*/ 300 w 316"/>
                <a:gd name="T5" fmla="*/ 52 h 467"/>
                <a:gd name="T6" fmla="*/ 309 w 316"/>
                <a:gd name="T7" fmla="*/ 89 h 467"/>
                <a:gd name="T8" fmla="*/ 298 w 316"/>
                <a:gd name="T9" fmla="*/ 105 h 467"/>
                <a:gd name="T10" fmla="*/ 179 w 316"/>
                <a:gd name="T11" fmla="*/ 33 h 467"/>
                <a:gd name="T12" fmla="*/ 189 w 316"/>
                <a:gd name="T13" fmla="*/ 16 h 467"/>
                <a:gd name="T14" fmla="*/ 164 w 316"/>
                <a:gd name="T15" fmla="*/ 58 h 467"/>
                <a:gd name="T16" fmla="*/ 147 w 316"/>
                <a:gd name="T17" fmla="*/ 85 h 467"/>
                <a:gd name="T18" fmla="*/ 266 w 316"/>
                <a:gd name="T19" fmla="*/ 157 h 467"/>
                <a:gd name="T20" fmla="*/ 283 w 316"/>
                <a:gd name="T21" fmla="*/ 130 h 467"/>
                <a:gd name="T22" fmla="*/ 164 w 316"/>
                <a:gd name="T23" fmla="*/ 58 h 467"/>
                <a:gd name="T24" fmla="*/ 2 w 316"/>
                <a:gd name="T25" fmla="*/ 446 h 467"/>
                <a:gd name="T26" fmla="*/ 13 w 316"/>
                <a:gd name="T27" fmla="*/ 354 h 467"/>
                <a:gd name="T28" fmla="*/ 90 w 316"/>
                <a:gd name="T29" fmla="*/ 401 h 467"/>
                <a:gd name="T30" fmla="*/ 13 w 316"/>
                <a:gd name="T31" fmla="*/ 453 h 467"/>
                <a:gd name="T32" fmla="*/ 2 w 316"/>
                <a:gd name="T33" fmla="*/ 446 h 467"/>
                <a:gd name="T34" fmla="*/ 20 w 316"/>
                <a:gd name="T35" fmla="*/ 296 h 467"/>
                <a:gd name="T36" fmla="*/ 133 w 316"/>
                <a:gd name="T37" fmla="*/ 109 h 467"/>
                <a:gd name="T38" fmla="*/ 172 w 316"/>
                <a:gd name="T39" fmla="*/ 133 h 467"/>
                <a:gd name="T40" fmla="*/ 59 w 316"/>
                <a:gd name="T41" fmla="*/ 320 h 467"/>
                <a:gd name="T42" fmla="*/ 20 w 316"/>
                <a:gd name="T43" fmla="*/ 296 h 467"/>
                <a:gd name="T44" fmla="*/ 99 w 316"/>
                <a:gd name="T45" fmla="*/ 344 h 467"/>
                <a:gd name="T46" fmla="*/ 212 w 316"/>
                <a:gd name="T47" fmla="*/ 158 h 467"/>
                <a:gd name="T48" fmla="*/ 252 w 316"/>
                <a:gd name="T49" fmla="*/ 182 h 467"/>
                <a:gd name="T50" fmla="*/ 139 w 316"/>
                <a:gd name="T51" fmla="*/ 368 h 467"/>
                <a:gd name="T52" fmla="*/ 99 w 316"/>
                <a:gd name="T53" fmla="*/ 344 h 467"/>
                <a:gd name="T54" fmla="*/ 95 w 316"/>
                <a:gd name="T55" fmla="*/ 446 h 467"/>
                <a:gd name="T56" fmla="*/ 301 w 316"/>
                <a:gd name="T57" fmla="*/ 446 h 467"/>
                <a:gd name="T58" fmla="*/ 311 w 316"/>
                <a:gd name="T59" fmla="*/ 456 h 467"/>
                <a:gd name="T60" fmla="*/ 301 w 316"/>
                <a:gd name="T61" fmla="*/ 467 h 467"/>
                <a:gd name="T62" fmla="*/ 95 w 316"/>
                <a:gd name="T63" fmla="*/ 467 h 467"/>
                <a:gd name="T64" fmla="*/ 84 w 316"/>
                <a:gd name="T65" fmla="*/ 456 h 467"/>
                <a:gd name="T66" fmla="*/ 95 w 316"/>
                <a:gd name="T67" fmla="*/ 446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467">
                  <a:moveTo>
                    <a:pt x="189" y="16"/>
                  </a:moveTo>
                  <a:cubicBezTo>
                    <a:pt x="197" y="4"/>
                    <a:pt x="213" y="0"/>
                    <a:pt x="225" y="7"/>
                  </a:cubicBezTo>
                  <a:cubicBezTo>
                    <a:pt x="300" y="52"/>
                    <a:pt x="300" y="52"/>
                    <a:pt x="300" y="52"/>
                  </a:cubicBezTo>
                  <a:cubicBezTo>
                    <a:pt x="312" y="60"/>
                    <a:pt x="316" y="76"/>
                    <a:pt x="309" y="89"/>
                  </a:cubicBezTo>
                  <a:cubicBezTo>
                    <a:pt x="298" y="105"/>
                    <a:pt x="298" y="105"/>
                    <a:pt x="298" y="105"/>
                  </a:cubicBezTo>
                  <a:cubicBezTo>
                    <a:pt x="179" y="33"/>
                    <a:pt x="179" y="33"/>
                    <a:pt x="179" y="33"/>
                  </a:cubicBezTo>
                  <a:lnTo>
                    <a:pt x="189" y="16"/>
                  </a:lnTo>
                  <a:close/>
                  <a:moveTo>
                    <a:pt x="164" y="58"/>
                  </a:moveTo>
                  <a:cubicBezTo>
                    <a:pt x="147" y="85"/>
                    <a:pt x="147" y="85"/>
                    <a:pt x="147" y="85"/>
                  </a:cubicBezTo>
                  <a:cubicBezTo>
                    <a:pt x="266" y="157"/>
                    <a:pt x="266" y="157"/>
                    <a:pt x="266" y="157"/>
                  </a:cubicBezTo>
                  <a:cubicBezTo>
                    <a:pt x="283" y="130"/>
                    <a:pt x="283" y="130"/>
                    <a:pt x="283" y="130"/>
                  </a:cubicBezTo>
                  <a:lnTo>
                    <a:pt x="164" y="58"/>
                  </a:lnTo>
                  <a:close/>
                  <a:moveTo>
                    <a:pt x="2" y="446"/>
                  </a:moveTo>
                  <a:cubicBezTo>
                    <a:pt x="13" y="354"/>
                    <a:pt x="13" y="354"/>
                    <a:pt x="13" y="354"/>
                  </a:cubicBezTo>
                  <a:cubicBezTo>
                    <a:pt x="90" y="401"/>
                    <a:pt x="90" y="401"/>
                    <a:pt x="90" y="401"/>
                  </a:cubicBezTo>
                  <a:cubicBezTo>
                    <a:pt x="13" y="453"/>
                    <a:pt x="13" y="453"/>
                    <a:pt x="13" y="453"/>
                  </a:cubicBezTo>
                  <a:cubicBezTo>
                    <a:pt x="5" y="459"/>
                    <a:pt x="0" y="456"/>
                    <a:pt x="2" y="446"/>
                  </a:cubicBezTo>
                  <a:close/>
                  <a:moveTo>
                    <a:pt x="20" y="296"/>
                  </a:moveTo>
                  <a:cubicBezTo>
                    <a:pt x="133" y="109"/>
                    <a:pt x="133" y="109"/>
                    <a:pt x="133" y="109"/>
                  </a:cubicBezTo>
                  <a:cubicBezTo>
                    <a:pt x="172" y="133"/>
                    <a:pt x="172" y="133"/>
                    <a:pt x="172" y="133"/>
                  </a:cubicBezTo>
                  <a:cubicBezTo>
                    <a:pt x="59" y="320"/>
                    <a:pt x="59" y="320"/>
                    <a:pt x="59" y="320"/>
                  </a:cubicBezTo>
                  <a:lnTo>
                    <a:pt x="20" y="296"/>
                  </a:lnTo>
                  <a:close/>
                  <a:moveTo>
                    <a:pt x="99" y="344"/>
                  </a:moveTo>
                  <a:cubicBezTo>
                    <a:pt x="212" y="158"/>
                    <a:pt x="212" y="158"/>
                    <a:pt x="212" y="158"/>
                  </a:cubicBezTo>
                  <a:cubicBezTo>
                    <a:pt x="252" y="182"/>
                    <a:pt x="252" y="182"/>
                    <a:pt x="252" y="182"/>
                  </a:cubicBezTo>
                  <a:cubicBezTo>
                    <a:pt x="139" y="368"/>
                    <a:pt x="139" y="368"/>
                    <a:pt x="139" y="368"/>
                  </a:cubicBezTo>
                  <a:lnTo>
                    <a:pt x="99" y="344"/>
                  </a:lnTo>
                  <a:close/>
                  <a:moveTo>
                    <a:pt x="95" y="446"/>
                  </a:moveTo>
                  <a:cubicBezTo>
                    <a:pt x="301" y="446"/>
                    <a:pt x="301" y="446"/>
                    <a:pt x="301" y="446"/>
                  </a:cubicBezTo>
                  <a:cubicBezTo>
                    <a:pt x="307" y="446"/>
                    <a:pt x="311" y="450"/>
                    <a:pt x="311" y="456"/>
                  </a:cubicBezTo>
                  <a:cubicBezTo>
                    <a:pt x="311" y="462"/>
                    <a:pt x="307" y="467"/>
                    <a:pt x="301" y="467"/>
                  </a:cubicBezTo>
                  <a:cubicBezTo>
                    <a:pt x="95" y="467"/>
                    <a:pt x="95" y="467"/>
                    <a:pt x="95" y="467"/>
                  </a:cubicBezTo>
                  <a:cubicBezTo>
                    <a:pt x="89" y="467"/>
                    <a:pt x="84" y="462"/>
                    <a:pt x="84" y="456"/>
                  </a:cubicBezTo>
                  <a:cubicBezTo>
                    <a:pt x="84" y="450"/>
                    <a:pt x="89" y="446"/>
                    <a:pt x="95" y="4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0199363" y="6231147"/>
            <a:ext cx="492649" cy="492649"/>
            <a:chOff x="3843955" y="2446144"/>
            <a:chExt cx="1556194" cy="1556194"/>
          </a:xfrm>
        </p:grpSpPr>
        <p:grpSp>
          <p:nvGrpSpPr>
            <p:cNvPr id="69" name="组合 68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8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0" name="组合 69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71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2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3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4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5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6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7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8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79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0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81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grpSp>
        <p:nvGrpSpPr>
          <p:cNvPr id="84" name="组合 83"/>
          <p:cNvGrpSpPr/>
          <p:nvPr/>
        </p:nvGrpSpPr>
        <p:grpSpPr>
          <a:xfrm>
            <a:off x="10806397" y="6231147"/>
            <a:ext cx="492649" cy="492649"/>
            <a:chOff x="6839012" y="2446144"/>
            <a:chExt cx="1556194" cy="1556194"/>
          </a:xfrm>
        </p:grpSpPr>
        <p:grpSp>
          <p:nvGrpSpPr>
            <p:cNvPr id="85" name="组合 84"/>
            <p:cNvGrpSpPr/>
            <p:nvPr/>
          </p:nvGrpSpPr>
          <p:grpSpPr>
            <a:xfrm>
              <a:off x="6839012" y="2446144"/>
              <a:ext cx="1556194" cy="1556194"/>
              <a:chOff x="3154508" y="1821271"/>
              <a:chExt cx="2785107" cy="2785102"/>
            </a:xfrm>
          </p:grpSpPr>
          <p:sp>
            <p:nvSpPr>
              <p:cNvPr id="87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88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3">
                        <a:lumMod val="75000"/>
                      </a:schemeClr>
                    </a:gs>
                    <a:gs pos="100000">
                      <a:schemeClr val="accent3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6" name="Freeform 18"/>
            <p:cNvSpPr>
              <a:spLocks noChangeAspect="1" noEditPoints="1"/>
            </p:cNvSpPr>
            <p:nvPr/>
          </p:nvSpPr>
          <p:spPr bwMode="auto">
            <a:xfrm>
              <a:off x="7356190" y="2831801"/>
              <a:ext cx="594186" cy="712675"/>
            </a:xfrm>
            <a:custGeom>
              <a:avLst/>
              <a:gdLst>
                <a:gd name="T0" fmla="*/ 456 w 456"/>
                <a:gd name="T1" fmla="*/ 528 h 548"/>
                <a:gd name="T2" fmla="*/ 436 w 456"/>
                <a:gd name="T3" fmla="*/ 548 h 548"/>
                <a:gd name="T4" fmla="*/ 84 w 456"/>
                <a:gd name="T5" fmla="*/ 548 h 548"/>
                <a:gd name="T6" fmla="*/ 0 w 456"/>
                <a:gd name="T7" fmla="*/ 464 h 548"/>
                <a:gd name="T8" fmla="*/ 84 w 456"/>
                <a:gd name="T9" fmla="*/ 380 h 548"/>
                <a:gd name="T10" fmla="*/ 436 w 456"/>
                <a:gd name="T11" fmla="*/ 380 h 548"/>
                <a:gd name="T12" fmla="*/ 456 w 456"/>
                <a:gd name="T13" fmla="*/ 399 h 548"/>
                <a:gd name="T14" fmla="*/ 436 w 456"/>
                <a:gd name="T15" fmla="*/ 419 h 548"/>
                <a:gd name="T16" fmla="*/ 90 w 456"/>
                <a:gd name="T17" fmla="*/ 419 h 548"/>
                <a:gd name="T18" fmla="*/ 45 w 456"/>
                <a:gd name="T19" fmla="*/ 464 h 548"/>
                <a:gd name="T20" fmla="*/ 90 w 456"/>
                <a:gd name="T21" fmla="*/ 509 h 548"/>
                <a:gd name="T22" fmla="*/ 436 w 456"/>
                <a:gd name="T23" fmla="*/ 509 h 548"/>
                <a:gd name="T24" fmla="*/ 456 w 456"/>
                <a:gd name="T25" fmla="*/ 528 h 548"/>
                <a:gd name="T26" fmla="*/ 235 w 456"/>
                <a:gd name="T27" fmla="*/ 78 h 548"/>
                <a:gd name="T28" fmla="*/ 309 w 456"/>
                <a:gd name="T29" fmla="*/ 6 h 548"/>
                <a:gd name="T30" fmla="*/ 309 w 456"/>
                <a:gd name="T31" fmla="*/ 0 h 548"/>
                <a:gd name="T32" fmla="*/ 303 w 456"/>
                <a:gd name="T33" fmla="*/ 0 h 548"/>
                <a:gd name="T34" fmla="*/ 228 w 456"/>
                <a:gd name="T35" fmla="*/ 72 h 548"/>
                <a:gd name="T36" fmla="*/ 229 w 456"/>
                <a:gd name="T37" fmla="*/ 77 h 548"/>
                <a:gd name="T38" fmla="*/ 235 w 456"/>
                <a:gd name="T39" fmla="*/ 78 h 548"/>
                <a:gd name="T40" fmla="*/ 372 w 456"/>
                <a:gd name="T41" fmla="*/ 137 h 548"/>
                <a:gd name="T42" fmla="*/ 295 w 456"/>
                <a:gd name="T43" fmla="*/ 85 h 548"/>
                <a:gd name="T44" fmla="*/ 232 w 456"/>
                <a:gd name="T45" fmla="*/ 98 h 548"/>
                <a:gd name="T46" fmla="*/ 170 w 456"/>
                <a:gd name="T47" fmla="*/ 85 h 548"/>
                <a:gd name="T48" fmla="*/ 93 w 456"/>
                <a:gd name="T49" fmla="*/ 137 h 548"/>
                <a:gd name="T50" fmla="*/ 175 w 456"/>
                <a:gd name="T51" fmla="*/ 341 h 548"/>
                <a:gd name="T52" fmla="*/ 232 w 456"/>
                <a:gd name="T53" fmla="*/ 328 h 548"/>
                <a:gd name="T54" fmla="*/ 290 w 456"/>
                <a:gd name="T55" fmla="*/ 341 h 548"/>
                <a:gd name="T56" fmla="*/ 372 w 456"/>
                <a:gd name="T57" fmla="*/ 137 h 548"/>
                <a:gd name="T58" fmla="*/ 172 w 456"/>
                <a:gd name="T59" fmla="*/ 126 h 548"/>
                <a:gd name="T60" fmla="*/ 168 w 456"/>
                <a:gd name="T61" fmla="*/ 126 h 548"/>
                <a:gd name="T62" fmla="*/ 128 w 456"/>
                <a:gd name="T63" fmla="*/ 161 h 548"/>
                <a:gd name="T64" fmla="*/ 119 w 456"/>
                <a:gd name="T65" fmla="*/ 169 h 548"/>
                <a:gd name="T66" fmla="*/ 118 w 456"/>
                <a:gd name="T67" fmla="*/ 169 h 548"/>
                <a:gd name="T68" fmla="*/ 116 w 456"/>
                <a:gd name="T69" fmla="*/ 168 h 548"/>
                <a:gd name="T70" fmla="*/ 109 w 456"/>
                <a:gd name="T71" fmla="*/ 157 h 548"/>
                <a:gd name="T72" fmla="*/ 168 w 456"/>
                <a:gd name="T73" fmla="*/ 106 h 548"/>
                <a:gd name="T74" fmla="*/ 173 w 456"/>
                <a:gd name="T75" fmla="*/ 106 h 548"/>
                <a:gd name="T76" fmla="*/ 181 w 456"/>
                <a:gd name="T77" fmla="*/ 117 h 548"/>
                <a:gd name="T78" fmla="*/ 172 w 456"/>
                <a:gd name="T79" fmla="*/ 12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456" h="548">
                  <a:moveTo>
                    <a:pt x="456" y="528"/>
                  </a:moveTo>
                  <a:cubicBezTo>
                    <a:pt x="456" y="539"/>
                    <a:pt x="447" y="548"/>
                    <a:pt x="436" y="548"/>
                  </a:cubicBezTo>
                  <a:cubicBezTo>
                    <a:pt x="84" y="548"/>
                    <a:pt x="84" y="548"/>
                    <a:pt x="84" y="548"/>
                  </a:cubicBezTo>
                  <a:cubicBezTo>
                    <a:pt x="38" y="548"/>
                    <a:pt x="0" y="510"/>
                    <a:pt x="0" y="464"/>
                  </a:cubicBezTo>
                  <a:cubicBezTo>
                    <a:pt x="0" y="417"/>
                    <a:pt x="38" y="380"/>
                    <a:pt x="84" y="380"/>
                  </a:cubicBezTo>
                  <a:cubicBezTo>
                    <a:pt x="436" y="380"/>
                    <a:pt x="436" y="380"/>
                    <a:pt x="436" y="380"/>
                  </a:cubicBezTo>
                  <a:cubicBezTo>
                    <a:pt x="447" y="380"/>
                    <a:pt x="456" y="389"/>
                    <a:pt x="456" y="399"/>
                  </a:cubicBezTo>
                  <a:cubicBezTo>
                    <a:pt x="456" y="410"/>
                    <a:pt x="447" y="419"/>
                    <a:pt x="436" y="419"/>
                  </a:cubicBezTo>
                  <a:cubicBezTo>
                    <a:pt x="90" y="419"/>
                    <a:pt x="90" y="419"/>
                    <a:pt x="90" y="419"/>
                  </a:cubicBezTo>
                  <a:cubicBezTo>
                    <a:pt x="65" y="419"/>
                    <a:pt x="45" y="439"/>
                    <a:pt x="45" y="464"/>
                  </a:cubicBezTo>
                  <a:cubicBezTo>
                    <a:pt x="45" y="488"/>
                    <a:pt x="65" y="509"/>
                    <a:pt x="90" y="509"/>
                  </a:cubicBezTo>
                  <a:cubicBezTo>
                    <a:pt x="436" y="509"/>
                    <a:pt x="436" y="509"/>
                    <a:pt x="436" y="509"/>
                  </a:cubicBezTo>
                  <a:cubicBezTo>
                    <a:pt x="447" y="509"/>
                    <a:pt x="456" y="518"/>
                    <a:pt x="456" y="528"/>
                  </a:cubicBezTo>
                  <a:close/>
                  <a:moveTo>
                    <a:pt x="235" y="78"/>
                  </a:moveTo>
                  <a:cubicBezTo>
                    <a:pt x="276" y="78"/>
                    <a:pt x="309" y="45"/>
                    <a:pt x="309" y="6"/>
                  </a:cubicBezTo>
                  <a:cubicBezTo>
                    <a:pt x="309" y="4"/>
                    <a:pt x="309" y="2"/>
                    <a:pt x="309" y="0"/>
                  </a:cubicBezTo>
                  <a:cubicBezTo>
                    <a:pt x="307" y="0"/>
                    <a:pt x="305" y="0"/>
                    <a:pt x="303" y="0"/>
                  </a:cubicBezTo>
                  <a:cubicBezTo>
                    <a:pt x="262" y="0"/>
                    <a:pt x="228" y="32"/>
                    <a:pt x="228" y="72"/>
                  </a:cubicBezTo>
                  <a:cubicBezTo>
                    <a:pt x="228" y="74"/>
                    <a:pt x="228" y="76"/>
                    <a:pt x="229" y="77"/>
                  </a:cubicBezTo>
                  <a:cubicBezTo>
                    <a:pt x="231" y="78"/>
                    <a:pt x="233" y="78"/>
                    <a:pt x="235" y="78"/>
                  </a:cubicBezTo>
                  <a:close/>
                  <a:moveTo>
                    <a:pt x="372" y="137"/>
                  </a:moveTo>
                  <a:cubicBezTo>
                    <a:pt x="357" y="102"/>
                    <a:pt x="321" y="85"/>
                    <a:pt x="295" y="85"/>
                  </a:cubicBezTo>
                  <a:cubicBezTo>
                    <a:pt x="263" y="85"/>
                    <a:pt x="257" y="98"/>
                    <a:pt x="232" y="98"/>
                  </a:cubicBezTo>
                  <a:cubicBezTo>
                    <a:pt x="208" y="98"/>
                    <a:pt x="202" y="85"/>
                    <a:pt x="170" y="85"/>
                  </a:cubicBezTo>
                  <a:cubicBezTo>
                    <a:pt x="143" y="85"/>
                    <a:pt x="108" y="102"/>
                    <a:pt x="93" y="137"/>
                  </a:cubicBezTo>
                  <a:cubicBezTo>
                    <a:pt x="62" y="207"/>
                    <a:pt x="114" y="341"/>
                    <a:pt x="175" y="341"/>
                  </a:cubicBezTo>
                  <a:cubicBezTo>
                    <a:pt x="199" y="341"/>
                    <a:pt x="210" y="328"/>
                    <a:pt x="232" y="328"/>
                  </a:cubicBezTo>
                  <a:cubicBezTo>
                    <a:pt x="255" y="328"/>
                    <a:pt x="265" y="341"/>
                    <a:pt x="290" y="341"/>
                  </a:cubicBezTo>
                  <a:cubicBezTo>
                    <a:pt x="351" y="341"/>
                    <a:pt x="403" y="207"/>
                    <a:pt x="372" y="137"/>
                  </a:cubicBezTo>
                  <a:close/>
                  <a:moveTo>
                    <a:pt x="172" y="126"/>
                  </a:moveTo>
                  <a:cubicBezTo>
                    <a:pt x="170" y="126"/>
                    <a:pt x="169" y="126"/>
                    <a:pt x="168" y="126"/>
                  </a:cubicBezTo>
                  <a:cubicBezTo>
                    <a:pt x="154" y="126"/>
                    <a:pt x="132" y="138"/>
                    <a:pt x="128" y="161"/>
                  </a:cubicBezTo>
                  <a:cubicBezTo>
                    <a:pt x="127" y="165"/>
                    <a:pt x="123" y="169"/>
                    <a:pt x="119" y="169"/>
                  </a:cubicBezTo>
                  <a:cubicBezTo>
                    <a:pt x="118" y="169"/>
                    <a:pt x="118" y="169"/>
                    <a:pt x="118" y="169"/>
                  </a:cubicBezTo>
                  <a:cubicBezTo>
                    <a:pt x="118" y="169"/>
                    <a:pt x="117" y="169"/>
                    <a:pt x="116" y="168"/>
                  </a:cubicBezTo>
                  <a:cubicBezTo>
                    <a:pt x="111" y="167"/>
                    <a:pt x="108" y="162"/>
                    <a:pt x="109" y="157"/>
                  </a:cubicBezTo>
                  <a:cubicBezTo>
                    <a:pt x="115" y="125"/>
                    <a:pt x="144" y="106"/>
                    <a:pt x="168" y="106"/>
                  </a:cubicBezTo>
                  <a:cubicBezTo>
                    <a:pt x="170" y="106"/>
                    <a:pt x="171" y="106"/>
                    <a:pt x="173" y="106"/>
                  </a:cubicBezTo>
                  <a:cubicBezTo>
                    <a:pt x="178" y="107"/>
                    <a:pt x="182" y="112"/>
                    <a:pt x="181" y="117"/>
                  </a:cubicBezTo>
                  <a:cubicBezTo>
                    <a:pt x="181" y="122"/>
                    <a:pt x="177" y="126"/>
                    <a:pt x="172" y="1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9592329" y="6231147"/>
            <a:ext cx="492649" cy="492649"/>
            <a:chOff x="997758" y="2442742"/>
            <a:chExt cx="1556194" cy="1556194"/>
          </a:xfrm>
        </p:grpSpPr>
        <p:grpSp>
          <p:nvGrpSpPr>
            <p:cNvPr id="90" name="组合 89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92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1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94" name="文本框 93"/>
          <p:cNvSpPr txBox="1"/>
          <p:nvPr/>
        </p:nvSpPr>
        <p:spPr>
          <a:xfrm>
            <a:off x="5831993" y="1818714"/>
            <a:ext cx="59159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此处输入课程名称副标题</a:t>
            </a:r>
            <a:endParaRPr lang="zh-CN" altLang="en-US" sz="2800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6633911" y="4700745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汇报人：代用名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8805230" y="4700745"/>
            <a:ext cx="20922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时间</a:t>
            </a:r>
            <a:r>
              <a:rPr lang="zh-CN" altLang="en-US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：</a:t>
            </a:r>
            <a:r>
              <a:rPr lang="en-US" altLang="zh-CN" dirty="0" smtClean="0">
                <a:solidFill>
                  <a:schemeClr val="accent1">
                    <a:lumMod val="75000"/>
                  </a:schemeClr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2016.12.16</a:t>
            </a:r>
            <a:endParaRPr lang="zh-CN" altLang="en-US" dirty="0">
              <a:solidFill>
                <a:schemeClr val="accent1">
                  <a:lumMod val="75000"/>
                </a:schemeClr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628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:blinds dir="vert"/>
      </p:transition>
    </mc:Choice>
    <mc:Fallback xmlns="">
      <p:transition spd="slow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25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750"/>
                            </p:stCondLst>
                            <p:childTnLst>
                              <p:par>
                                <p:cTn id="4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" grpId="0" animBg="1"/>
      <p:bldP spid="60" grpId="0"/>
      <p:bldP spid="62" grpId="0"/>
      <p:bldP spid="94" grpId="0"/>
      <p:bldP spid="95" grpId="0"/>
      <p:bldP spid="9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768658" y="4143982"/>
            <a:ext cx="2465550" cy="1652994"/>
            <a:chOff x="768658" y="4253710"/>
            <a:chExt cx="2465550" cy="1652994"/>
          </a:xfrm>
        </p:grpSpPr>
        <p:sp>
          <p:nvSpPr>
            <p:cNvPr id="60" name="Text Placeholder 4"/>
            <p:cNvSpPr txBox="1">
              <a:spLocks/>
            </p:cNvSpPr>
            <p:nvPr/>
          </p:nvSpPr>
          <p:spPr>
            <a:xfrm>
              <a:off x="768658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项目成员一</a:t>
              </a:r>
              <a:endParaRPr 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1" name="Text Placeholder 5"/>
            <p:cNvSpPr txBox="1">
              <a:spLocks/>
            </p:cNvSpPr>
            <p:nvPr/>
          </p:nvSpPr>
          <p:spPr>
            <a:xfrm>
              <a:off x="768658" y="4703990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内容点击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输入简要文字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63" name="Text Placeholder 6"/>
          <p:cNvSpPr txBox="1">
            <a:spLocks/>
          </p:cNvSpPr>
          <p:nvPr/>
        </p:nvSpPr>
        <p:spPr>
          <a:xfrm>
            <a:off x="3623736" y="4143982"/>
            <a:ext cx="2465550" cy="453417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  <a:defRPr sz="1800" b="0">
                <a:solidFill>
                  <a:srgbClr val="000000"/>
                </a:solidFill>
              </a:defRPr>
            </a:pPr>
            <a:r>
              <a:rPr lang="zh-CN" altLang="en-US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项目</a:t>
            </a:r>
            <a:r>
              <a:rPr lang="zh-CN" altLang="en-US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成员二</a:t>
            </a:r>
            <a:endParaRPr lang="en-US" altLang="zh-CN" sz="1800" dirty="0">
              <a:solidFill>
                <a:schemeClr val="tx1">
                  <a:lumMod val="95000"/>
                  <a:lumOff val="5000"/>
                </a:schemeClr>
              </a:solidFill>
              <a:latin typeface="+mn-ea"/>
            </a:endParaRPr>
          </a:p>
        </p:txBody>
      </p:sp>
      <p:sp>
        <p:nvSpPr>
          <p:cNvPr id="64" name="Text Placeholder 5"/>
          <p:cNvSpPr txBox="1">
            <a:spLocks/>
          </p:cNvSpPr>
          <p:nvPr/>
        </p:nvSpPr>
        <p:spPr>
          <a:xfrm>
            <a:off x="3571098" y="4591454"/>
            <a:ext cx="2465550" cy="1202714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50000"/>
              </a:lnSpc>
              <a:spcBef>
                <a:spcPts val="0"/>
              </a:spcBef>
              <a:buNone/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内容点击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输入简要文字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内容</a:t>
            </a:r>
            <a:endParaRPr lang="en-US" altLang="zh-CN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373538" y="4143982"/>
            <a:ext cx="2465550" cy="1650186"/>
            <a:chOff x="6313780" y="4253710"/>
            <a:chExt cx="2465550" cy="1650186"/>
          </a:xfrm>
        </p:grpSpPr>
        <p:sp>
          <p:nvSpPr>
            <p:cNvPr id="66" name="Text Placeholder 8"/>
            <p:cNvSpPr txBox="1">
              <a:spLocks/>
            </p:cNvSpPr>
            <p:nvPr/>
          </p:nvSpPr>
          <p:spPr>
            <a:xfrm>
              <a:off x="6313780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项目</a:t>
              </a:r>
              <a:r>
                <a:rPr lang="zh-CN" altLang="en-US" sz="1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成员三</a:t>
              </a:r>
              <a:endPara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67" name="Text Placeholder 5"/>
            <p:cNvSpPr txBox="1">
              <a:spLocks/>
            </p:cNvSpPr>
            <p:nvPr/>
          </p:nvSpPr>
          <p:spPr>
            <a:xfrm>
              <a:off x="6313780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内容点击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输入简要文字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175979" y="4143982"/>
            <a:ext cx="2465550" cy="1650186"/>
            <a:chOff x="9175979" y="4253710"/>
            <a:chExt cx="2465550" cy="1650186"/>
          </a:xfrm>
        </p:grpSpPr>
        <p:sp>
          <p:nvSpPr>
            <p:cNvPr id="69" name="Text Placeholder 10"/>
            <p:cNvSpPr txBox="1">
              <a:spLocks/>
            </p:cNvSpPr>
            <p:nvPr/>
          </p:nvSpPr>
          <p:spPr>
            <a:xfrm>
              <a:off x="9175979" y="4253710"/>
              <a:ext cx="2465550" cy="453417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  <a:defRPr sz="1800" b="0">
                  <a:solidFill>
                    <a:srgbClr val="000000"/>
                  </a:solidFill>
                </a:defRPr>
              </a:pPr>
              <a:r>
                <a:rPr lang="zh-CN" altLang="en-US" sz="1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项目</a:t>
              </a:r>
              <a:r>
                <a:rPr lang="zh-CN" altLang="en-US" sz="18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成员四</a:t>
              </a:r>
              <a:endParaRPr lang="en-US" altLang="zh-CN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70" name="Text Placeholder 5"/>
            <p:cNvSpPr txBox="1">
              <a:spLocks/>
            </p:cNvSpPr>
            <p:nvPr/>
          </p:nvSpPr>
          <p:spPr>
            <a:xfrm>
              <a:off x="9175979" y="4701182"/>
              <a:ext cx="2465550" cy="1202714"/>
            </a:xfrm>
            <a:prstGeom prst="rect">
              <a:avLst/>
            </a:prstGeom>
          </p:spPr>
          <p:txBody>
            <a:bodyPr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点击输入简要文字内容，文字内容概括精炼，不用多余的文字修饰，言短意赅的说明该项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内容点击</a:t>
              </a:r>
              <a:r>
                <a:rPr lang="zh-CN" altLang="en-US" sz="12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输入简要文字</a:t>
              </a:r>
              <a:r>
                <a:rPr lang="zh-CN" altLang="en-US" sz="12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内容</a:t>
              </a:r>
              <a:endParaRPr lang="en-US" altLang="zh-CN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70682" y="1927683"/>
            <a:ext cx="1861502" cy="1861502"/>
            <a:chOff x="937979" y="1752909"/>
            <a:chExt cx="2701946" cy="2701946"/>
          </a:xfrm>
        </p:grpSpPr>
        <p:sp>
          <p:nvSpPr>
            <p:cNvPr id="26" name="椭圆 25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圆角矩形 26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873122" y="1927683"/>
            <a:ext cx="1861502" cy="1861502"/>
            <a:chOff x="937979" y="1752909"/>
            <a:chExt cx="2701946" cy="2701946"/>
          </a:xfrm>
        </p:grpSpPr>
        <p:sp>
          <p:nvSpPr>
            <p:cNvPr id="18" name="椭圆 17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矩形 18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6675562" y="1927683"/>
            <a:ext cx="1861502" cy="1861502"/>
            <a:chOff x="937979" y="1752909"/>
            <a:chExt cx="2701946" cy="2701946"/>
          </a:xfrm>
        </p:grpSpPr>
        <p:sp>
          <p:nvSpPr>
            <p:cNvPr id="22" name="椭圆 21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圆角矩形 22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478003" y="1927683"/>
            <a:ext cx="1861502" cy="1861502"/>
            <a:chOff x="937979" y="1752909"/>
            <a:chExt cx="2701946" cy="2701946"/>
          </a:xfrm>
        </p:grpSpPr>
        <p:sp>
          <p:nvSpPr>
            <p:cNvPr id="30" name="椭圆 29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>
              <a:spLocks noChangeAspect="1"/>
            </p:cNvSpPr>
            <p:nvPr/>
          </p:nvSpPr>
          <p:spPr>
            <a:xfrm>
              <a:off x="1071310" y="1886240"/>
              <a:ext cx="2435285" cy="2435285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>
              <a:spLocks noChangeAspect="1"/>
            </p:cNvSpPr>
            <p:nvPr/>
          </p:nvSpPr>
          <p:spPr>
            <a:xfrm>
              <a:off x="1241779" y="2056709"/>
              <a:ext cx="2094345" cy="2094345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8" name="组合 37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2" name="圆角矩形 41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3" name="圆角矩形 42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1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19552461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15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16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7" dur="250" fill="hold"/>
                                        <p:tgtEl>
                                          <p:spTgt spid="25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300"/>
                            </p:stCondLst>
                            <p:childTnLst>
                              <p:par>
                                <p:cTn id="19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8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30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250" fill="hold"/>
                                        <p:tgtEl>
                                          <p:spTgt spid="17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50"/>
                            </p:stCondLst>
                            <p:childTnLst>
                              <p:par>
                                <p:cTn id="34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5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49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51" dur="250" fill="hold"/>
                                        <p:tgtEl>
                                          <p:spTgt spid="21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400"/>
                            </p:stCondLst>
                            <p:childTnLst>
                              <p:par>
                                <p:cTn id="5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900"/>
                            </p:stCondLst>
                            <p:childTnLst>
                              <p:par>
                                <p:cTn id="5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6" presetClass="emph" presetSubtype="0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64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6" presetClass="emph" presetSubtype="0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66" dur="250" fill="hold"/>
                                        <p:tgtEl>
                                          <p:spTgt spid="29"/>
                                        </p:tgtEl>
                                      </p:cBhvr>
                                      <p:by x="91000" y="91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450"/>
                            </p:stCondLst>
                            <p:childTnLst>
                              <p:par>
                                <p:cTn id="68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ed Rectangle 34"/>
          <p:cNvSpPr/>
          <p:nvPr/>
        </p:nvSpPr>
        <p:spPr>
          <a:xfrm>
            <a:off x="1362376" y="3037984"/>
            <a:ext cx="2687597" cy="859768"/>
          </a:xfrm>
          <a:prstGeom prst="roundRect">
            <a:avLst>
              <a:gd name="adj" fmla="val 7260"/>
            </a:avLst>
          </a:prstGeom>
          <a:solidFill>
            <a:srgbClr val="F3F3F3"/>
          </a:solidFill>
          <a:ln w="22225"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  <a:effectLst>
            <a:innerShdw blurRad="76200" dist="38100" dir="16200000">
              <a:prstClr val="black">
                <a:alpha val="37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Rounded Rectangle 34"/>
          <p:cNvSpPr>
            <a:spLocks/>
          </p:cNvSpPr>
          <p:nvPr/>
        </p:nvSpPr>
        <p:spPr>
          <a:xfrm>
            <a:off x="1473694" y="3125868"/>
            <a:ext cx="2448000" cy="684000"/>
          </a:xfrm>
          <a:prstGeom prst="roundRect">
            <a:avLst>
              <a:gd name="adj" fmla="val 7260"/>
            </a:avLst>
          </a:prstGeom>
          <a:gradFill>
            <a:gsLst>
              <a:gs pos="100000">
                <a:schemeClr val="accent4"/>
              </a:gs>
              <a:gs pos="0">
                <a:schemeClr val="accent4">
                  <a:lumMod val="75000"/>
                </a:schemeClr>
              </a:gs>
            </a:gsLst>
            <a:lin ang="5400000" scaled="1"/>
          </a:gradFill>
          <a:ln w="28575" cap="flat"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28600" dist="101600" dir="5400000" algn="t" rotWithShape="0">
              <a:schemeClr val="tx1">
                <a:lumMod val="85000"/>
                <a:lumOff val="15000"/>
                <a:alpha val="28000"/>
              </a:scheme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bg-BG">
              <a:solidFill>
                <a:prstClr val="black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959146" y="1807618"/>
            <a:ext cx="2307741" cy="873467"/>
            <a:chOff x="4959146" y="1807618"/>
            <a:chExt cx="2307741" cy="873467"/>
          </a:xfrm>
        </p:grpSpPr>
        <p:sp>
          <p:nvSpPr>
            <p:cNvPr id="68" name="Rounded Rectangle 34"/>
            <p:cNvSpPr/>
            <p:nvPr/>
          </p:nvSpPr>
          <p:spPr>
            <a:xfrm>
              <a:off x="4959146" y="1807618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Rounded Rectangle 34"/>
            <p:cNvSpPr>
              <a:spLocks/>
            </p:cNvSpPr>
            <p:nvPr/>
          </p:nvSpPr>
          <p:spPr>
            <a:xfrm>
              <a:off x="5054731" y="1896902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328181" y="2082852"/>
              <a:ext cx="1569672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bg1"/>
                  </a:solidFill>
                  <a:latin typeface="+mj-ea"/>
                  <a:ea typeface="+mj-ea"/>
                  <a:cs typeface="Open Sans Light"/>
                </a:rPr>
                <a:t>添加标题文字</a:t>
              </a:r>
              <a:endParaRPr lang="bg-BG" dirty="0">
                <a:solidFill>
                  <a:schemeClr val="bg1"/>
                </a:solidFill>
                <a:latin typeface="+mj-ea"/>
                <a:ea typeface="+mj-ea"/>
                <a:cs typeface="Open Sans Ligh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986193" y="3017251"/>
            <a:ext cx="2307741" cy="873467"/>
            <a:chOff x="4986193" y="3017251"/>
            <a:chExt cx="2307741" cy="873467"/>
          </a:xfrm>
        </p:grpSpPr>
        <p:sp>
          <p:nvSpPr>
            <p:cNvPr id="65" name="Rounded Rectangle 34"/>
            <p:cNvSpPr/>
            <p:nvPr/>
          </p:nvSpPr>
          <p:spPr>
            <a:xfrm>
              <a:off x="4986193" y="3017251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Rounded Rectangle 34"/>
            <p:cNvSpPr>
              <a:spLocks/>
            </p:cNvSpPr>
            <p:nvPr/>
          </p:nvSpPr>
          <p:spPr>
            <a:xfrm>
              <a:off x="5081778" y="3106535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5328183" y="3271993"/>
              <a:ext cx="1569671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009182" y="4160627"/>
            <a:ext cx="2307741" cy="873467"/>
            <a:chOff x="5009182" y="4160627"/>
            <a:chExt cx="2307741" cy="873467"/>
          </a:xfrm>
        </p:grpSpPr>
        <p:sp>
          <p:nvSpPr>
            <p:cNvPr id="59" name="Rounded Rectangle 34"/>
            <p:cNvSpPr/>
            <p:nvPr/>
          </p:nvSpPr>
          <p:spPr>
            <a:xfrm>
              <a:off x="5009182" y="4160627"/>
              <a:ext cx="2307741" cy="873467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Rounded Rectangle 34"/>
            <p:cNvSpPr>
              <a:spLocks/>
            </p:cNvSpPr>
            <p:nvPr/>
          </p:nvSpPr>
          <p:spPr>
            <a:xfrm>
              <a:off x="5104767" y="4249911"/>
              <a:ext cx="2102008" cy="694898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328184" y="4449489"/>
              <a:ext cx="1569671" cy="369338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sp>
        <p:nvSpPr>
          <p:cNvPr id="36" name="Rectangle 35"/>
          <p:cNvSpPr/>
          <p:nvPr/>
        </p:nvSpPr>
        <p:spPr>
          <a:xfrm>
            <a:off x="1872787" y="3268293"/>
            <a:ext cx="1723560" cy="400116"/>
          </a:xfrm>
          <a:prstGeom prst="rect">
            <a:avLst/>
          </a:prstGeom>
          <a:noFill/>
        </p:spPr>
        <p:txBody>
          <a:bodyPr wrap="none" lIns="91445" tIns="45723" rIns="91445" bIns="45723">
            <a:spAutoFit/>
          </a:bodyPr>
          <a:lstStyle/>
          <a:p>
            <a:pPr algn="ctr"/>
            <a:r>
              <a:rPr lang="zh-CN" altLang="en-US" sz="2000" dirty="0" smtClean="0">
                <a:solidFill>
                  <a:schemeClr val="bg1"/>
                </a:solidFill>
                <a:latin typeface="+mj-ea"/>
                <a:ea typeface="+mj-ea"/>
                <a:cs typeface="Open Sans Light"/>
              </a:rPr>
              <a:t>添加标题文字</a:t>
            </a:r>
            <a:endParaRPr lang="bg-BG" sz="2000" dirty="0">
              <a:solidFill>
                <a:schemeClr val="bg1"/>
              </a:solidFill>
              <a:latin typeface="+mj-ea"/>
              <a:ea typeface="+mj-ea"/>
              <a:cs typeface="Open Sans Light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8162326" y="3682562"/>
            <a:ext cx="2307741" cy="768174"/>
            <a:chOff x="8162326" y="3682562"/>
            <a:chExt cx="2307741" cy="768174"/>
          </a:xfrm>
        </p:grpSpPr>
        <p:sp>
          <p:nvSpPr>
            <p:cNvPr id="74" name="Rounded Rectangle 34"/>
            <p:cNvSpPr/>
            <p:nvPr/>
          </p:nvSpPr>
          <p:spPr>
            <a:xfrm>
              <a:off x="8162326" y="3682562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Rounded Rectangle 34"/>
            <p:cNvSpPr>
              <a:spLocks/>
            </p:cNvSpPr>
            <p:nvPr/>
          </p:nvSpPr>
          <p:spPr>
            <a:xfrm>
              <a:off x="8257911" y="3761083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46" name="Rectangle 45"/>
            <p:cNvSpPr/>
            <p:nvPr/>
          </p:nvSpPr>
          <p:spPr>
            <a:xfrm>
              <a:off x="8572655" y="3911351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147941" y="4785544"/>
            <a:ext cx="2307741" cy="768174"/>
            <a:chOff x="8147941" y="4785544"/>
            <a:chExt cx="2307741" cy="768174"/>
          </a:xfrm>
        </p:grpSpPr>
        <p:sp>
          <p:nvSpPr>
            <p:cNvPr id="71" name="Rounded Rectangle 34"/>
            <p:cNvSpPr/>
            <p:nvPr/>
          </p:nvSpPr>
          <p:spPr>
            <a:xfrm>
              <a:off x="8147941" y="4785544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Rounded Rectangle 34"/>
            <p:cNvSpPr>
              <a:spLocks/>
            </p:cNvSpPr>
            <p:nvPr/>
          </p:nvSpPr>
          <p:spPr>
            <a:xfrm>
              <a:off x="8243526" y="4864065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8572655" y="5017319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cxnSp>
        <p:nvCxnSpPr>
          <p:cNvPr id="50" name="Elbow Connector 49"/>
          <p:cNvCxnSpPr/>
          <p:nvPr/>
        </p:nvCxnSpPr>
        <p:spPr>
          <a:xfrm rot="10800000" flipV="1">
            <a:off x="4038725" y="2280262"/>
            <a:ext cx="1016007" cy="982388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Elbow Connector 50"/>
          <p:cNvCxnSpPr/>
          <p:nvPr/>
        </p:nvCxnSpPr>
        <p:spPr>
          <a:xfrm rot="10800000">
            <a:off x="4049979" y="3688564"/>
            <a:ext cx="944641" cy="906982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Elbow Connector 54"/>
          <p:cNvCxnSpPr>
            <a:endCxn id="35" idx="3"/>
          </p:cNvCxnSpPr>
          <p:nvPr/>
        </p:nvCxnSpPr>
        <p:spPr>
          <a:xfrm rot="10800000" flipV="1">
            <a:off x="4049973" y="3462860"/>
            <a:ext cx="959210" cy="5007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Elbow Connector 62"/>
          <p:cNvCxnSpPr/>
          <p:nvPr/>
        </p:nvCxnSpPr>
        <p:spPr>
          <a:xfrm rot="10800000" flipV="1">
            <a:off x="7227486" y="4119699"/>
            <a:ext cx="959857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Elbow Connector 63"/>
          <p:cNvCxnSpPr/>
          <p:nvPr/>
        </p:nvCxnSpPr>
        <p:spPr>
          <a:xfrm rot="10800000">
            <a:off x="7240710" y="4655849"/>
            <a:ext cx="936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31"/>
          <p:cNvSpPr/>
          <p:nvPr/>
        </p:nvSpPr>
        <p:spPr>
          <a:xfrm>
            <a:off x="935205" y="5677664"/>
            <a:ext cx="10355622" cy="738664"/>
          </a:xfrm>
          <a:prstGeom prst="rect">
            <a:avLst/>
          </a:prstGeom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输入简要文字内容，文字内容概括精炼，不用多余的文字修饰，言短意赅的说明该项内容点击输入简要文字内容，文字内容概括精炼，不用多余的文字修饰，言短意赅的说明该项内容，点击输入简要文字内容，文字内容概括精炼，不用多余的文字修饰</a:t>
            </a:r>
            <a:endParaRPr lang="en-US" altLang="zh-CN" sz="140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8221875" y="1292228"/>
            <a:ext cx="2307741" cy="768174"/>
            <a:chOff x="8221875" y="1292228"/>
            <a:chExt cx="2307741" cy="768174"/>
          </a:xfrm>
        </p:grpSpPr>
        <p:sp>
          <p:nvSpPr>
            <p:cNvPr id="84" name="Rounded Rectangle 34"/>
            <p:cNvSpPr/>
            <p:nvPr/>
          </p:nvSpPr>
          <p:spPr>
            <a:xfrm>
              <a:off x="8221875" y="1292228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ounded Rectangle 34"/>
            <p:cNvSpPr>
              <a:spLocks/>
            </p:cNvSpPr>
            <p:nvPr/>
          </p:nvSpPr>
          <p:spPr>
            <a:xfrm>
              <a:off x="8317460" y="1370749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76" name="Rectangle 45"/>
            <p:cNvSpPr/>
            <p:nvPr/>
          </p:nvSpPr>
          <p:spPr>
            <a:xfrm>
              <a:off x="8632205" y="1524036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07490" y="2395210"/>
            <a:ext cx="2307741" cy="768174"/>
            <a:chOff x="8207490" y="2395210"/>
            <a:chExt cx="2307741" cy="768174"/>
          </a:xfrm>
        </p:grpSpPr>
        <p:sp>
          <p:nvSpPr>
            <p:cNvPr id="81" name="Rounded Rectangle 34"/>
            <p:cNvSpPr/>
            <p:nvPr/>
          </p:nvSpPr>
          <p:spPr>
            <a:xfrm>
              <a:off x="8207490" y="2395210"/>
              <a:ext cx="2307741" cy="768174"/>
            </a:xfrm>
            <a:prstGeom prst="roundRect">
              <a:avLst>
                <a:gd name="adj" fmla="val 7260"/>
              </a:avLst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g-BG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ounded Rectangle 34"/>
            <p:cNvSpPr>
              <a:spLocks/>
            </p:cNvSpPr>
            <p:nvPr/>
          </p:nvSpPr>
          <p:spPr>
            <a:xfrm>
              <a:off x="8303075" y="2473731"/>
              <a:ext cx="2102008" cy="611131"/>
            </a:xfrm>
            <a:prstGeom prst="roundRect">
              <a:avLst>
                <a:gd name="adj" fmla="val 726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bg-BG">
                <a:solidFill>
                  <a:prstClr val="black"/>
                </a:solidFill>
              </a:endParaRPr>
            </a:p>
          </p:txBody>
        </p:sp>
        <p:sp>
          <p:nvSpPr>
            <p:cNvPr id="77" name="Rectangle 48"/>
            <p:cNvSpPr/>
            <p:nvPr/>
          </p:nvSpPr>
          <p:spPr>
            <a:xfrm>
              <a:off x="8632205" y="2609843"/>
              <a:ext cx="1415782" cy="338560"/>
            </a:xfrm>
            <a:prstGeom prst="rect">
              <a:avLst/>
            </a:prstGeom>
            <a:noFill/>
          </p:spPr>
          <p:txBody>
            <a:bodyPr wrap="none" lIns="91445" tIns="45723" rIns="91445" bIns="45723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+mj-ea"/>
                  <a:cs typeface="Open Sans Light"/>
                </a:rPr>
                <a:t>添加标题文字</a:t>
              </a:r>
              <a:endParaRPr lang="bg-BG" altLang="zh-CN" sz="1600" dirty="0">
                <a:solidFill>
                  <a:schemeClr val="bg1"/>
                </a:solidFill>
                <a:latin typeface="+mj-ea"/>
                <a:cs typeface="Open Sans Light"/>
              </a:endParaRPr>
            </a:p>
          </p:txBody>
        </p:sp>
      </p:grpSp>
      <p:cxnSp>
        <p:nvCxnSpPr>
          <p:cNvPr id="78" name="Elbow Connector 62"/>
          <p:cNvCxnSpPr/>
          <p:nvPr/>
        </p:nvCxnSpPr>
        <p:spPr>
          <a:xfrm rot="10800000" flipV="1">
            <a:off x="7287035" y="1729365"/>
            <a:ext cx="959857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Elbow Connector 63"/>
          <p:cNvCxnSpPr/>
          <p:nvPr/>
        </p:nvCxnSpPr>
        <p:spPr>
          <a:xfrm rot="10800000">
            <a:off x="7300259" y="2265515"/>
            <a:ext cx="936000" cy="540000"/>
          </a:xfrm>
          <a:prstGeom prst="bentConnector3">
            <a:avLst>
              <a:gd name="adj1" fmla="val 50000"/>
            </a:avLst>
          </a:prstGeom>
          <a:ln w="19050">
            <a:solidFill>
              <a:schemeClr val="accent1"/>
            </a:solidFill>
            <a:prstDash val="sysDot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8" name="组合 47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6" name="圆角矩形 5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7" name="圆角矩形 5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4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52" name="矩形 5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670077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eelOff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500"/>
                            </p:stCondLst>
                            <p:childTnLst>
                              <p:par>
                                <p:cTn id="4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000"/>
                            </p:stCondLst>
                            <p:childTnLst>
                              <p:par>
                                <p:cTn id="57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decel="10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50"/>
                            </p:stCondLst>
                            <p:childTnLst>
                              <p:par>
                                <p:cTn id="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47" grpId="0" animBg="1"/>
      <p:bldP spid="36" grpId="0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组合 49"/>
          <p:cNvGrpSpPr/>
          <p:nvPr/>
        </p:nvGrpSpPr>
        <p:grpSpPr>
          <a:xfrm>
            <a:off x="2921403" y="1796907"/>
            <a:ext cx="6357661" cy="4243568"/>
            <a:chOff x="2921403" y="1414131"/>
            <a:chExt cx="6357661" cy="4243568"/>
          </a:xfrm>
        </p:grpSpPr>
        <p:sp>
          <p:nvSpPr>
            <p:cNvPr id="14" name="任意多边形 13"/>
            <p:cNvSpPr/>
            <p:nvPr/>
          </p:nvSpPr>
          <p:spPr>
            <a:xfrm rot="19335404">
              <a:off x="4976678" y="1414131"/>
              <a:ext cx="4302386" cy="4243568"/>
            </a:xfrm>
            <a:custGeom>
              <a:avLst/>
              <a:gdLst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094483 w 4779369"/>
                <a:gd name="connsiteY49" fmla="*/ 1175656 h 4714030"/>
                <a:gd name="connsiteX50" fmla="*/ 3127186 w 4779369"/>
                <a:gd name="connsiteY50" fmla="*/ 1193698 h 4714030"/>
                <a:gd name="connsiteX51" fmla="*/ 3336570 w 4779369"/>
                <a:gd name="connsiteY51" fmla="*/ 1239409 h 4714030"/>
                <a:gd name="connsiteX52" fmla="*/ 3545953 w 4779369"/>
                <a:gd name="connsiteY52" fmla="*/ 1193698 h 4714030"/>
                <a:gd name="connsiteX53" fmla="*/ 3604045 w 4779369"/>
                <a:gd name="connsiteY53" fmla="*/ 1161650 h 4714030"/>
                <a:gd name="connsiteX54" fmla="*/ 3667106 w 4779369"/>
                <a:gd name="connsiteY54" fmla="*/ 1060681 h 4714030"/>
                <a:gd name="connsiteX55" fmla="*/ 4538432 w 4779369"/>
                <a:gd name="connsiteY5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127186 w 4779369"/>
                <a:gd name="connsiteY49" fmla="*/ 1193698 h 4714030"/>
                <a:gd name="connsiteX50" fmla="*/ 3336570 w 4779369"/>
                <a:gd name="connsiteY50" fmla="*/ 1239409 h 4714030"/>
                <a:gd name="connsiteX51" fmla="*/ 3545953 w 4779369"/>
                <a:gd name="connsiteY51" fmla="*/ 1193698 h 4714030"/>
                <a:gd name="connsiteX52" fmla="*/ 3604045 w 4779369"/>
                <a:gd name="connsiteY52" fmla="*/ 1161650 h 4714030"/>
                <a:gd name="connsiteX53" fmla="*/ 3667106 w 4779369"/>
                <a:gd name="connsiteY53" fmla="*/ 1060681 h 4714030"/>
                <a:gd name="connsiteX54" fmla="*/ 4538432 w 4779369"/>
                <a:gd name="connsiteY5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26960 w 4779369"/>
                <a:gd name="connsiteY9" fmla="*/ 1827523 h 4714030"/>
                <a:gd name="connsiteX10" fmla="*/ 3048503 w 4779369"/>
                <a:gd name="connsiteY10" fmla="*/ 2123573 h 4714030"/>
                <a:gd name="connsiteX11" fmla="*/ 2992344 w 4779369"/>
                <a:gd name="connsiteY11" fmla="*/ 2253828 h 4714030"/>
                <a:gd name="connsiteX12" fmla="*/ 2997806 w 4779369"/>
                <a:gd name="connsiteY12" fmla="*/ 2275931 h 4714030"/>
                <a:gd name="connsiteX13" fmla="*/ 3162873 w 4779369"/>
                <a:gd name="connsiteY13" fmla="*/ 2503824 h 4714030"/>
                <a:gd name="connsiteX14" fmla="*/ 3356427 w 4779369"/>
                <a:gd name="connsiteY14" fmla="*/ 2595846 h 4714030"/>
                <a:gd name="connsiteX15" fmla="*/ 3414277 w 4779369"/>
                <a:gd name="connsiteY15" fmla="*/ 2604863 h 4714030"/>
                <a:gd name="connsiteX16" fmla="*/ 3454240 w 4779369"/>
                <a:gd name="connsiteY16" fmla="*/ 2587267 h 4714030"/>
                <a:gd name="connsiteX17" fmla="*/ 4029121 w 4779369"/>
                <a:gd name="connsiteY17" fmla="*/ 2685987 h 4714030"/>
                <a:gd name="connsiteX18" fmla="*/ 4140072 w 4779369"/>
                <a:gd name="connsiteY18" fmla="*/ 3557314 h 4714030"/>
                <a:gd name="connsiteX19" fmla="*/ 3268745 w 4779369"/>
                <a:gd name="connsiteY19" fmla="*/ 3668264 h 4714030"/>
                <a:gd name="connsiteX20" fmla="*/ 3029106 w 4779369"/>
                <a:gd name="connsiteY20" fmla="*/ 3136468 h 4714030"/>
                <a:gd name="connsiteX21" fmla="*/ 3040867 w 4779369"/>
                <a:gd name="connsiteY21" fmla="*/ 3064259 h 4714030"/>
                <a:gd name="connsiteX22" fmla="*/ 3024015 w 4779369"/>
                <a:gd name="connsiteY22" fmla="*/ 3025265 h 4714030"/>
                <a:gd name="connsiteX23" fmla="*/ 2886424 w 4779369"/>
                <a:gd name="connsiteY23" fmla="*/ 2860950 h 4714030"/>
                <a:gd name="connsiteX24" fmla="*/ 2624436 w 4779369"/>
                <a:gd name="connsiteY24" fmla="*/ 2758262 h 4714030"/>
                <a:gd name="connsiteX25" fmla="*/ 2608775 w 4779369"/>
                <a:gd name="connsiteY25" fmla="*/ 2758435 h 4714030"/>
                <a:gd name="connsiteX26" fmla="*/ 2598603 w 4779369"/>
                <a:gd name="connsiteY26" fmla="*/ 2768115 h 4714030"/>
                <a:gd name="connsiteX27" fmla="*/ 2138389 w 4779369"/>
                <a:gd name="connsiteY27" fmla="*/ 3042691 h 4714030"/>
                <a:gd name="connsiteX28" fmla="*/ 2080005 w 4779369"/>
                <a:gd name="connsiteY28" fmla="*/ 3062295 h 4714030"/>
                <a:gd name="connsiteX29" fmla="*/ 2075740 w 4779369"/>
                <a:gd name="connsiteY29" fmla="*/ 3101544 h 4714030"/>
                <a:gd name="connsiteX30" fmla="*/ 2091557 w 4779369"/>
                <a:gd name="connsiteY30" fmla="*/ 3245802 h 4714030"/>
                <a:gd name="connsiteX31" fmla="*/ 2235869 w 4779369"/>
                <a:gd name="connsiteY31" fmla="*/ 3487372 h 4714030"/>
                <a:gd name="connsiteX32" fmla="*/ 2246040 w 4779369"/>
                <a:gd name="connsiteY32" fmla="*/ 3495068 h 4714030"/>
                <a:gd name="connsiteX33" fmla="*/ 2353186 w 4779369"/>
                <a:gd name="connsiteY33" fmla="*/ 3535124 h 4714030"/>
                <a:gd name="connsiteX34" fmla="*/ 2459892 w 4779369"/>
                <a:gd name="connsiteY34" fmla="*/ 3601767 h 4714030"/>
                <a:gd name="connsiteX35" fmla="*/ 2570842 w 4779369"/>
                <a:gd name="connsiteY35" fmla="*/ 4473093 h 4714030"/>
                <a:gd name="connsiteX36" fmla="*/ 1699516 w 4779369"/>
                <a:gd name="connsiteY36" fmla="*/ 4584044 h 4714030"/>
                <a:gd name="connsiteX37" fmla="*/ 1588565 w 4779369"/>
                <a:gd name="connsiteY37" fmla="*/ 3712718 h 4714030"/>
                <a:gd name="connsiteX38" fmla="*/ 1634920 w 4779369"/>
                <a:gd name="connsiteY38" fmla="*/ 3663870 h 4714030"/>
                <a:gd name="connsiteX39" fmla="*/ 1645376 w 4779369"/>
                <a:gd name="connsiteY39" fmla="*/ 3640232 h 4714030"/>
                <a:gd name="connsiteX40" fmla="*/ 1654346 w 4779369"/>
                <a:gd name="connsiteY40" fmla="*/ 3358982 h 4714030"/>
                <a:gd name="connsiteX41" fmla="*/ 1557620 w 4779369"/>
                <a:gd name="connsiteY41" fmla="*/ 3167736 h 4714030"/>
                <a:gd name="connsiteX42" fmla="*/ 1536748 w 4779369"/>
                <a:gd name="connsiteY42" fmla="*/ 3145662 h 4714030"/>
                <a:gd name="connsiteX43" fmla="*/ 1489568 w 4779369"/>
                <a:gd name="connsiteY43" fmla="*/ 3145159 h 4714030"/>
                <a:gd name="connsiteX44" fmla="*/ 610434 w 4779369"/>
                <a:gd name="connsiteY44" fmla="*/ 2818009 h 4714030"/>
                <a:gd name="connsiteX45" fmla="*/ 329331 w 4779369"/>
                <a:gd name="connsiteY45" fmla="*/ 610434 h 4714030"/>
                <a:gd name="connsiteX46" fmla="*/ 2536907 w 4779369"/>
                <a:gd name="connsiteY46" fmla="*/ 329331 h 4714030"/>
                <a:gd name="connsiteX47" fmla="*/ 3068123 w 4779369"/>
                <a:gd name="connsiteY47" fmla="*/ 1080399 h 4714030"/>
                <a:gd name="connsiteX48" fmla="*/ 3127186 w 4779369"/>
                <a:gd name="connsiteY48" fmla="*/ 1193698 h 4714030"/>
                <a:gd name="connsiteX49" fmla="*/ 3336570 w 4779369"/>
                <a:gd name="connsiteY49" fmla="*/ 1239409 h 4714030"/>
                <a:gd name="connsiteX50" fmla="*/ 3545953 w 4779369"/>
                <a:gd name="connsiteY50" fmla="*/ 1193698 h 4714030"/>
                <a:gd name="connsiteX51" fmla="*/ 3604045 w 4779369"/>
                <a:gd name="connsiteY51" fmla="*/ 1161650 h 4714030"/>
                <a:gd name="connsiteX52" fmla="*/ 3667106 w 4779369"/>
                <a:gd name="connsiteY52" fmla="*/ 1060681 h 4714030"/>
                <a:gd name="connsiteX53" fmla="*/ 4538432 w 4779369"/>
                <a:gd name="connsiteY5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06598 w 4779369"/>
                <a:gd name="connsiteY5" fmla="*/ 1770199 h 4714030"/>
                <a:gd name="connsiteX6" fmla="*/ 3336570 w 4779369"/>
                <a:gd name="connsiteY6" fmla="*/ 1691032 h 4714030"/>
                <a:gd name="connsiteX7" fmla="*/ 3192952 w 4779369"/>
                <a:gd name="connsiteY7" fmla="*/ 1711872 h 4714030"/>
                <a:gd name="connsiteX8" fmla="*/ 3126960 w 4779369"/>
                <a:gd name="connsiteY8" fmla="*/ 1827523 h 4714030"/>
                <a:gd name="connsiteX9" fmla="*/ 3048503 w 4779369"/>
                <a:gd name="connsiteY9" fmla="*/ 2123573 h 4714030"/>
                <a:gd name="connsiteX10" fmla="*/ 2992344 w 4779369"/>
                <a:gd name="connsiteY10" fmla="*/ 2253828 h 4714030"/>
                <a:gd name="connsiteX11" fmla="*/ 2997806 w 4779369"/>
                <a:gd name="connsiteY11" fmla="*/ 2275931 h 4714030"/>
                <a:gd name="connsiteX12" fmla="*/ 3162873 w 4779369"/>
                <a:gd name="connsiteY12" fmla="*/ 2503824 h 4714030"/>
                <a:gd name="connsiteX13" fmla="*/ 3356427 w 4779369"/>
                <a:gd name="connsiteY13" fmla="*/ 2595846 h 4714030"/>
                <a:gd name="connsiteX14" fmla="*/ 3414277 w 4779369"/>
                <a:gd name="connsiteY14" fmla="*/ 2604863 h 4714030"/>
                <a:gd name="connsiteX15" fmla="*/ 3454240 w 4779369"/>
                <a:gd name="connsiteY15" fmla="*/ 2587267 h 4714030"/>
                <a:gd name="connsiteX16" fmla="*/ 4029121 w 4779369"/>
                <a:gd name="connsiteY16" fmla="*/ 2685987 h 4714030"/>
                <a:gd name="connsiteX17" fmla="*/ 4140072 w 4779369"/>
                <a:gd name="connsiteY17" fmla="*/ 3557314 h 4714030"/>
                <a:gd name="connsiteX18" fmla="*/ 3268745 w 4779369"/>
                <a:gd name="connsiteY18" fmla="*/ 3668264 h 4714030"/>
                <a:gd name="connsiteX19" fmla="*/ 3029106 w 4779369"/>
                <a:gd name="connsiteY19" fmla="*/ 3136468 h 4714030"/>
                <a:gd name="connsiteX20" fmla="*/ 3040867 w 4779369"/>
                <a:gd name="connsiteY20" fmla="*/ 3064259 h 4714030"/>
                <a:gd name="connsiteX21" fmla="*/ 3024015 w 4779369"/>
                <a:gd name="connsiteY21" fmla="*/ 3025265 h 4714030"/>
                <a:gd name="connsiteX22" fmla="*/ 2886424 w 4779369"/>
                <a:gd name="connsiteY22" fmla="*/ 2860950 h 4714030"/>
                <a:gd name="connsiteX23" fmla="*/ 2624436 w 4779369"/>
                <a:gd name="connsiteY23" fmla="*/ 2758262 h 4714030"/>
                <a:gd name="connsiteX24" fmla="*/ 2608775 w 4779369"/>
                <a:gd name="connsiteY24" fmla="*/ 2758435 h 4714030"/>
                <a:gd name="connsiteX25" fmla="*/ 2598603 w 4779369"/>
                <a:gd name="connsiteY25" fmla="*/ 2768115 h 4714030"/>
                <a:gd name="connsiteX26" fmla="*/ 2138389 w 4779369"/>
                <a:gd name="connsiteY26" fmla="*/ 3042691 h 4714030"/>
                <a:gd name="connsiteX27" fmla="*/ 2080005 w 4779369"/>
                <a:gd name="connsiteY27" fmla="*/ 3062295 h 4714030"/>
                <a:gd name="connsiteX28" fmla="*/ 2075740 w 4779369"/>
                <a:gd name="connsiteY28" fmla="*/ 3101544 h 4714030"/>
                <a:gd name="connsiteX29" fmla="*/ 2091557 w 4779369"/>
                <a:gd name="connsiteY29" fmla="*/ 3245802 h 4714030"/>
                <a:gd name="connsiteX30" fmla="*/ 2235869 w 4779369"/>
                <a:gd name="connsiteY30" fmla="*/ 3487372 h 4714030"/>
                <a:gd name="connsiteX31" fmla="*/ 2246040 w 4779369"/>
                <a:gd name="connsiteY31" fmla="*/ 3495068 h 4714030"/>
                <a:gd name="connsiteX32" fmla="*/ 2353186 w 4779369"/>
                <a:gd name="connsiteY32" fmla="*/ 3535124 h 4714030"/>
                <a:gd name="connsiteX33" fmla="*/ 2459892 w 4779369"/>
                <a:gd name="connsiteY33" fmla="*/ 3601767 h 4714030"/>
                <a:gd name="connsiteX34" fmla="*/ 2570842 w 4779369"/>
                <a:gd name="connsiteY34" fmla="*/ 4473093 h 4714030"/>
                <a:gd name="connsiteX35" fmla="*/ 1699516 w 4779369"/>
                <a:gd name="connsiteY35" fmla="*/ 4584044 h 4714030"/>
                <a:gd name="connsiteX36" fmla="*/ 1588565 w 4779369"/>
                <a:gd name="connsiteY36" fmla="*/ 3712718 h 4714030"/>
                <a:gd name="connsiteX37" fmla="*/ 1634920 w 4779369"/>
                <a:gd name="connsiteY37" fmla="*/ 3663870 h 4714030"/>
                <a:gd name="connsiteX38" fmla="*/ 1645376 w 4779369"/>
                <a:gd name="connsiteY38" fmla="*/ 3640232 h 4714030"/>
                <a:gd name="connsiteX39" fmla="*/ 1654346 w 4779369"/>
                <a:gd name="connsiteY39" fmla="*/ 3358982 h 4714030"/>
                <a:gd name="connsiteX40" fmla="*/ 1557620 w 4779369"/>
                <a:gd name="connsiteY40" fmla="*/ 3167736 h 4714030"/>
                <a:gd name="connsiteX41" fmla="*/ 1536748 w 4779369"/>
                <a:gd name="connsiteY41" fmla="*/ 3145662 h 4714030"/>
                <a:gd name="connsiteX42" fmla="*/ 1489568 w 4779369"/>
                <a:gd name="connsiteY42" fmla="*/ 3145159 h 4714030"/>
                <a:gd name="connsiteX43" fmla="*/ 610434 w 4779369"/>
                <a:gd name="connsiteY43" fmla="*/ 2818009 h 4714030"/>
                <a:gd name="connsiteX44" fmla="*/ 329331 w 4779369"/>
                <a:gd name="connsiteY44" fmla="*/ 610434 h 4714030"/>
                <a:gd name="connsiteX45" fmla="*/ 2536907 w 4779369"/>
                <a:gd name="connsiteY45" fmla="*/ 329331 h 4714030"/>
                <a:gd name="connsiteX46" fmla="*/ 3068123 w 4779369"/>
                <a:gd name="connsiteY46" fmla="*/ 1080399 h 4714030"/>
                <a:gd name="connsiteX47" fmla="*/ 3127186 w 4779369"/>
                <a:gd name="connsiteY47" fmla="*/ 1193698 h 4714030"/>
                <a:gd name="connsiteX48" fmla="*/ 3336570 w 4779369"/>
                <a:gd name="connsiteY48" fmla="*/ 1239409 h 4714030"/>
                <a:gd name="connsiteX49" fmla="*/ 3545953 w 4779369"/>
                <a:gd name="connsiteY49" fmla="*/ 1193698 h 4714030"/>
                <a:gd name="connsiteX50" fmla="*/ 3604045 w 4779369"/>
                <a:gd name="connsiteY50" fmla="*/ 1161650 h 4714030"/>
                <a:gd name="connsiteX51" fmla="*/ 3667106 w 4779369"/>
                <a:gd name="connsiteY51" fmla="*/ 1060681 h 4714030"/>
                <a:gd name="connsiteX52" fmla="*/ 4538432 w 4779369"/>
                <a:gd name="connsiteY5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04045 w 4779369"/>
                <a:gd name="connsiteY49" fmla="*/ 1161650 h 4714030"/>
                <a:gd name="connsiteX50" fmla="*/ 3667106 w 4779369"/>
                <a:gd name="connsiteY50" fmla="*/ 1060681 h 4714030"/>
                <a:gd name="connsiteX51" fmla="*/ 4538432 w 4779369"/>
                <a:gd name="connsiteY5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67106 w 4779369"/>
                <a:gd name="connsiteY49" fmla="*/ 1060681 h 4714030"/>
                <a:gd name="connsiteX50" fmla="*/ 4538432 w 4779369"/>
                <a:gd name="connsiteY5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24015 w 4779369"/>
                <a:gd name="connsiteY19" fmla="*/ 3025265 h 4714030"/>
                <a:gd name="connsiteX20" fmla="*/ 2886424 w 4779369"/>
                <a:gd name="connsiteY20" fmla="*/ 2860950 h 4714030"/>
                <a:gd name="connsiteX21" fmla="*/ 2624436 w 4779369"/>
                <a:gd name="connsiteY21" fmla="*/ 2758262 h 4714030"/>
                <a:gd name="connsiteX22" fmla="*/ 2608775 w 4779369"/>
                <a:gd name="connsiteY22" fmla="*/ 2758435 h 4714030"/>
                <a:gd name="connsiteX23" fmla="*/ 2598603 w 4779369"/>
                <a:gd name="connsiteY23" fmla="*/ 2768115 h 4714030"/>
                <a:gd name="connsiteX24" fmla="*/ 2138389 w 4779369"/>
                <a:gd name="connsiteY24" fmla="*/ 3042691 h 4714030"/>
                <a:gd name="connsiteX25" fmla="*/ 2080005 w 4779369"/>
                <a:gd name="connsiteY25" fmla="*/ 3062295 h 4714030"/>
                <a:gd name="connsiteX26" fmla="*/ 2075740 w 4779369"/>
                <a:gd name="connsiteY26" fmla="*/ 3101544 h 4714030"/>
                <a:gd name="connsiteX27" fmla="*/ 2091557 w 4779369"/>
                <a:gd name="connsiteY27" fmla="*/ 3245802 h 4714030"/>
                <a:gd name="connsiteX28" fmla="*/ 2235869 w 4779369"/>
                <a:gd name="connsiteY28" fmla="*/ 3487372 h 4714030"/>
                <a:gd name="connsiteX29" fmla="*/ 2246040 w 4779369"/>
                <a:gd name="connsiteY29" fmla="*/ 3495068 h 4714030"/>
                <a:gd name="connsiteX30" fmla="*/ 2353186 w 4779369"/>
                <a:gd name="connsiteY30" fmla="*/ 3535124 h 4714030"/>
                <a:gd name="connsiteX31" fmla="*/ 2459892 w 4779369"/>
                <a:gd name="connsiteY31" fmla="*/ 3601767 h 4714030"/>
                <a:gd name="connsiteX32" fmla="*/ 2570842 w 4779369"/>
                <a:gd name="connsiteY32" fmla="*/ 4473093 h 4714030"/>
                <a:gd name="connsiteX33" fmla="*/ 1699516 w 4779369"/>
                <a:gd name="connsiteY33" fmla="*/ 4584044 h 4714030"/>
                <a:gd name="connsiteX34" fmla="*/ 1588565 w 4779369"/>
                <a:gd name="connsiteY34" fmla="*/ 3712718 h 4714030"/>
                <a:gd name="connsiteX35" fmla="*/ 1634920 w 4779369"/>
                <a:gd name="connsiteY35" fmla="*/ 3663870 h 4714030"/>
                <a:gd name="connsiteX36" fmla="*/ 1645376 w 4779369"/>
                <a:gd name="connsiteY36" fmla="*/ 3640232 h 4714030"/>
                <a:gd name="connsiteX37" fmla="*/ 1654346 w 4779369"/>
                <a:gd name="connsiteY37" fmla="*/ 3358982 h 4714030"/>
                <a:gd name="connsiteX38" fmla="*/ 1557620 w 4779369"/>
                <a:gd name="connsiteY38" fmla="*/ 3167736 h 4714030"/>
                <a:gd name="connsiteX39" fmla="*/ 1536748 w 4779369"/>
                <a:gd name="connsiteY39" fmla="*/ 3145662 h 4714030"/>
                <a:gd name="connsiteX40" fmla="*/ 1489568 w 4779369"/>
                <a:gd name="connsiteY40" fmla="*/ 3145159 h 4714030"/>
                <a:gd name="connsiteX41" fmla="*/ 610434 w 4779369"/>
                <a:gd name="connsiteY41" fmla="*/ 2818009 h 4714030"/>
                <a:gd name="connsiteX42" fmla="*/ 329331 w 4779369"/>
                <a:gd name="connsiteY42" fmla="*/ 610434 h 4714030"/>
                <a:gd name="connsiteX43" fmla="*/ 2536907 w 4779369"/>
                <a:gd name="connsiteY43" fmla="*/ 329331 h 4714030"/>
                <a:gd name="connsiteX44" fmla="*/ 3068123 w 4779369"/>
                <a:gd name="connsiteY44" fmla="*/ 1080399 h 4714030"/>
                <a:gd name="connsiteX45" fmla="*/ 3127186 w 4779369"/>
                <a:gd name="connsiteY45" fmla="*/ 1193698 h 4714030"/>
                <a:gd name="connsiteX46" fmla="*/ 3336570 w 4779369"/>
                <a:gd name="connsiteY46" fmla="*/ 1239409 h 4714030"/>
                <a:gd name="connsiteX47" fmla="*/ 3545953 w 4779369"/>
                <a:gd name="connsiteY47" fmla="*/ 1193698 h 4714030"/>
                <a:gd name="connsiteX48" fmla="*/ 3667106 w 4779369"/>
                <a:gd name="connsiteY48" fmla="*/ 1060681 h 4714030"/>
                <a:gd name="connsiteX49" fmla="*/ 4538432 w 4779369"/>
                <a:gd name="connsiteY49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54240 w 4779369"/>
                <a:gd name="connsiteY13" fmla="*/ 2587267 h 4714030"/>
                <a:gd name="connsiteX14" fmla="*/ 4029121 w 4779369"/>
                <a:gd name="connsiteY14" fmla="*/ 2685987 h 4714030"/>
                <a:gd name="connsiteX15" fmla="*/ 4140072 w 4779369"/>
                <a:gd name="connsiteY15" fmla="*/ 3557314 h 4714030"/>
                <a:gd name="connsiteX16" fmla="*/ 3268745 w 4779369"/>
                <a:gd name="connsiteY16" fmla="*/ 3668264 h 4714030"/>
                <a:gd name="connsiteX17" fmla="*/ 3029106 w 4779369"/>
                <a:gd name="connsiteY17" fmla="*/ 3136468 h 4714030"/>
                <a:gd name="connsiteX18" fmla="*/ 3024015 w 4779369"/>
                <a:gd name="connsiteY18" fmla="*/ 3025265 h 4714030"/>
                <a:gd name="connsiteX19" fmla="*/ 2886424 w 4779369"/>
                <a:gd name="connsiteY19" fmla="*/ 2860950 h 4714030"/>
                <a:gd name="connsiteX20" fmla="*/ 2624436 w 4779369"/>
                <a:gd name="connsiteY20" fmla="*/ 2758262 h 4714030"/>
                <a:gd name="connsiteX21" fmla="*/ 2608775 w 4779369"/>
                <a:gd name="connsiteY21" fmla="*/ 2758435 h 4714030"/>
                <a:gd name="connsiteX22" fmla="*/ 2598603 w 4779369"/>
                <a:gd name="connsiteY22" fmla="*/ 2768115 h 4714030"/>
                <a:gd name="connsiteX23" fmla="*/ 2138389 w 4779369"/>
                <a:gd name="connsiteY23" fmla="*/ 3042691 h 4714030"/>
                <a:gd name="connsiteX24" fmla="*/ 2080005 w 4779369"/>
                <a:gd name="connsiteY24" fmla="*/ 3062295 h 4714030"/>
                <a:gd name="connsiteX25" fmla="*/ 2075740 w 4779369"/>
                <a:gd name="connsiteY25" fmla="*/ 3101544 h 4714030"/>
                <a:gd name="connsiteX26" fmla="*/ 2091557 w 4779369"/>
                <a:gd name="connsiteY26" fmla="*/ 3245802 h 4714030"/>
                <a:gd name="connsiteX27" fmla="*/ 2235869 w 4779369"/>
                <a:gd name="connsiteY27" fmla="*/ 3487372 h 4714030"/>
                <a:gd name="connsiteX28" fmla="*/ 2246040 w 4779369"/>
                <a:gd name="connsiteY28" fmla="*/ 3495068 h 4714030"/>
                <a:gd name="connsiteX29" fmla="*/ 2353186 w 4779369"/>
                <a:gd name="connsiteY29" fmla="*/ 3535124 h 4714030"/>
                <a:gd name="connsiteX30" fmla="*/ 2459892 w 4779369"/>
                <a:gd name="connsiteY30" fmla="*/ 3601767 h 4714030"/>
                <a:gd name="connsiteX31" fmla="*/ 2570842 w 4779369"/>
                <a:gd name="connsiteY31" fmla="*/ 4473093 h 4714030"/>
                <a:gd name="connsiteX32" fmla="*/ 1699516 w 4779369"/>
                <a:gd name="connsiteY32" fmla="*/ 4584044 h 4714030"/>
                <a:gd name="connsiteX33" fmla="*/ 1588565 w 4779369"/>
                <a:gd name="connsiteY33" fmla="*/ 3712718 h 4714030"/>
                <a:gd name="connsiteX34" fmla="*/ 1634920 w 4779369"/>
                <a:gd name="connsiteY34" fmla="*/ 3663870 h 4714030"/>
                <a:gd name="connsiteX35" fmla="*/ 1645376 w 4779369"/>
                <a:gd name="connsiteY35" fmla="*/ 3640232 h 4714030"/>
                <a:gd name="connsiteX36" fmla="*/ 1654346 w 4779369"/>
                <a:gd name="connsiteY36" fmla="*/ 3358982 h 4714030"/>
                <a:gd name="connsiteX37" fmla="*/ 1557620 w 4779369"/>
                <a:gd name="connsiteY37" fmla="*/ 3167736 h 4714030"/>
                <a:gd name="connsiteX38" fmla="*/ 1536748 w 4779369"/>
                <a:gd name="connsiteY38" fmla="*/ 3145662 h 4714030"/>
                <a:gd name="connsiteX39" fmla="*/ 1489568 w 4779369"/>
                <a:gd name="connsiteY39" fmla="*/ 3145159 h 4714030"/>
                <a:gd name="connsiteX40" fmla="*/ 610434 w 4779369"/>
                <a:gd name="connsiteY40" fmla="*/ 2818009 h 4714030"/>
                <a:gd name="connsiteX41" fmla="*/ 329331 w 4779369"/>
                <a:gd name="connsiteY41" fmla="*/ 610434 h 4714030"/>
                <a:gd name="connsiteX42" fmla="*/ 2536907 w 4779369"/>
                <a:gd name="connsiteY42" fmla="*/ 329331 h 4714030"/>
                <a:gd name="connsiteX43" fmla="*/ 3068123 w 4779369"/>
                <a:gd name="connsiteY43" fmla="*/ 1080399 h 4714030"/>
                <a:gd name="connsiteX44" fmla="*/ 3127186 w 4779369"/>
                <a:gd name="connsiteY44" fmla="*/ 1193698 h 4714030"/>
                <a:gd name="connsiteX45" fmla="*/ 3336570 w 4779369"/>
                <a:gd name="connsiteY45" fmla="*/ 1239409 h 4714030"/>
                <a:gd name="connsiteX46" fmla="*/ 3545953 w 4779369"/>
                <a:gd name="connsiteY46" fmla="*/ 1193698 h 4714030"/>
                <a:gd name="connsiteX47" fmla="*/ 3667106 w 4779369"/>
                <a:gd name="connsiteY47" fmla="*/ 1060681 h 4714030"/>
                <a:gd name="connsiteX48" fmla="*/ 4538432 w 4779369"/>
                <a:gd name="connsiteY48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608775 w 4779369"/>
                <a:gd name="connsiteY20" fmla="*/ 2758435 h 4714030"/>
                <a:gd name="connsiteX21" fmla="*/ 2598603 w 4779369"/>
                <a:gd name="connsiteY21" fmla="*/ 2768115 h 4714030"/>
                <a:gd name="connsiteX22" fmla="*/ 2138389 w 4779369"/>
                <a:gd name="connsiteY22" fmla="*/ 3042691 h 4714030"/>
                <a:gd name="connsiteX23" fmla="*/ 2080005 w 4779369"/>
                <a:gd name="connsiteY23" fmla="*/ 3062295 h 4714030"/>
                <a:gd name="connsiteX24" fmla="*/ 2075740 w 4779369"/>
                <a:gd name="connsiteY24" fmla="*/ 3101544 h 4714030"/>
                <a:gd name="connsiteX25" fmla="*/ 2091557 w 4779369"/>
                <a:gd name="connsiteY25" fmla="*/ 3245802 h 4714030"/>
                <a:gd name="connsiteX26" fmla="*/ 2235869 w 4779369"/>
                <a:gd name="connsiteY26" fmla="*/ 3487372 h 4714030"/>
                <a:gd name="connsiteX27" fmla="*/ 2246040 w 4779369"/>
                <a:gd name="connsiteY27" fmla="*/ 3495068 h 4714030"/>
                <a:gd name="connsiteX28" fmla="*/ 2353186 w 4779369"/>
                <a:gd name="connsiteY28" fmla="*/ 3535124 h 4714030"/>
                <a:gd name="connsiteX29" fmla="*/ 2459892 w 4779369"/>
                <a:gd name="connsiteY29" fmla="*/ 3601767 h 4714030"/>
                <a:gd name="connsiteX30" fmla="*/ 2570842 w 4779369"/>
                <a:gd name="connsiteY30" fmla="*/ 4473093 h 4714030"/>
                <a:gd name="connsiteX31" fmla="*/ 1699516 w 4779369"/>
                <a:gd name="connsiteY31" fmla="*/ 4584044 h 4714030"/>
                <a:gd name="connsiteX32" fmla="*/ 1588565 w 4779369"/>
                <a:gd name="connsiteY32" fmla="*/ 3712718 h 4714030"/>
                <a:gd name="connsiteX33" fmla="*/ 1634920 w 4779369"/>
                <a:gd name="connsiteY33" fmla="*/ 3663870 h 4714030"/>
                <a:gd name="connsiteX34" fmla="*/ 1645376 w 4779369"/>
                <a:gd name="connsiteY34" fmla="*/ 3640232 h 4714030"/>
                <a:gd name="connsiteX35" fmla="*/ 1654346 w 4779369"/>
                <a:gd name="connsiteY35" fmla="*/ 3358982 h 4714030"/>
                <a:gd name="connsiteX36" fmla="*/ 1557620 w 4779369"/>
                <a:gd name="connsiteY36" fmla="*/ 3167736 h 4714030"/>
                <a:gd name="connsiteX37" fmla="*/ 1536748 w 4779369"/>
                <a:gd name="connsiteY37" fmla="*/ 3145662 h 4714030"/>
                <a:gd name="connsiteX38" fmla="*/ 1489568 w 4779369"/>
                <a:gd name="connsiteY38" fmla="*/ 3145159 h 4714030"/>
                <a:gd name="connsiteX39" fmla="*/ 610434 w 4779369"/>
                <a:gd name="connsiteY39" fmla="*/ 2818009 h 4714030"/>
                <a:gd name="connsiteX40" fmla="*/ 329331 w 4779369"/>
                <a:gd name="connsiteY40" fmla="*/ 610434 h 4714030"/>
                <a:gd name="connsiteX41" fmla="*/ 2536907 w 4779369"/>
                <a:gd name="connsiteY41" fmla="*/ 329331 h 4714030"/>
                <a:gd name="connsiteX42" fmla="*/ 3068123 w 4779369"/>
                <a:gd name="connsiteY42" fmla="*/ 1080399 h 4714030"/>
                <a:gd name="connsiteX43" fmla="*/ 3127186 w 4779369"/>
                <a:gd name="connsiteY43" fmla="*/ 1193698 h 4714030"/>
                <a:gd name="connsiteX44" fmla="*/ 3336570 w 4779369"/>
                <a:gd name="connsiteY44" fmla="*/ 1239409 h 4714030"/>
                <a:gd name="connsiteX45" fmla="*/ 3545953 w 4779369"/>
                <a:gd name="connsiteY45" fmla="*/ 1193698 h 4714030"/>
                <a:gd name="connsiteX46" fmla="*/ 3667106 w 4779369"/>
                <a:gd name="connsiteY46" fmla="*/ 1060681 h 4714030"/>
                <a:gd name="connsiteX47" fmla="*/ 4538432 w 4779369"/>
                <a:gd name="connsiteY47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598603 w 4779369"/>
                <a:gd name="connsiteY20" fmla="*/ 2768115 h 4714030"/>
                <a:gd name="connsiteX21" fmla="*/ 2138389 w 4779369"/>
                <a:gd name="connsiteY21" fmla="*/ 3042691 h 4714030"/>
                <a:gd name="connsiteX22" fmla="*/ 2080005 w 4779369"/>
                <a:gd name="connsiteY22" fmla="*/ 3062295 h 4714030"/>
                <a:gd name="connsiteX23" fmla="*/ 2075740 w 4779369"/>
                <a:gd name="connsiteY23" fmla="*/ 3101544 h 4714030"/>
                <a:gd name="connsiteX24" fmla="*/ 2091557 w 4779369"/>
                <a:gd name="connsiteY24" fmla="*/ 3245802 h 4714030"/>
                <a:gd name="connsiteX25" fmla="*/ 2235869 w 4779369"/>
                <a:gd name="connsiteY25" fmla="*/ 3487372 h 4714030"/>
                <a:gd name="connsiteX26" fmla="*/ 2246040 w 4779369"/>
                <a:gd name="connsiteY26" fmla="*/ 3495068 h 4714030"/>
                <a:gd name="connsiteX27" fmla="*/ 2353186 w 4779369"/>
                <a:gd name="connsiteY27" fmla="*/ 3535124 h 4714030"/>
                <a:gd name="connsiteX28" fmla="*/ 2459892 w 4779369"/>
                <a:gd name="connsiteY28" fmla="*/ 3601767 h 4714030"/>
                <a:gd name="connsiteX29" fmla="*/ 2570842 w 4779369"/>
                <a:gd name="connsiteY29" fmla="*/ 4473093 h 4714030"/>
                <a:gd name="connsiteX30" fmla="*/ 1699516 w 4779369"/>
                <a:gd name="connsiteY30" fmla="*/ 4584044 h 4714030"/>
                <a:gd name="connsiteX31" fmla="*/ 1588565 w 4779369"/>
                <a:gd name="connsiteY31" fmla="*/ 3712718 h 4714030"/>
                <a:gd name="connsiteX32" fmla="*/ 1634920 w 4779369"/>
                <a:gd name="connsiteY32" fmla="*/ 3663870 h 4714030"/>
                <a:gd name="connsiteX33" fmla="*/ 1645376 w 4779369"/>
                <a:gd name="connsiteY33" fmla="*/ 3640232 h 4714030"/>
                <a:gd name="connsiteX34" fmla="*/ 1654346 w 4779369"/>
                <a:gd name="connsiteY34" fmla="*/ 3358982 h 4714030"/>
                <a:gd name="connsiteX35" fmla="*/ 1557620 w 4779369"/>
                <a:gd name="connsiteY35" fmla="*/ 3167736 h 4714030"/>
                <a:gd name="connsiteX36" fmla="*/ 1536748 w 4779369"/>
                <a:gd name="connsiteY36" fmla="*/ 3145662 h 4714030"/>
                <a:gd name="connsiteX37" fmla="*/ 1489568 w 4779369"/>
                <a:gd name="connsiteY37" fmla="*/ 3145159 h 4714030"/>
                <a:gd name="connsiteX38" fmla="*/ 610434 w 4779369"/>
                <a:gd name="connsiteY38" fmla="*/ 2818009 h 4714030"/>
                <a:gd name="connsiteX39" fmla="*/ 329331 w 4779369"/>
                <a:gd name="connsiteY39" fmla="*/ 610434 h 4714030"/>
                <a:gd name="connsiteX40" fmla="*/ 2536907 w 4779369"/>
                <a:gd name="connsiteY40" fmla="*/ 329331 h 4714030"/>
                <a:gd name="connsiteX41" fmla="*/ 3068123 w 4779369"/>
                <a:gd name="connsiteY41" fmla="*/ 1080399 h 4714030"/>
                <a:gd name="connsiteX42" fmla="*/ 3127186 w 4779369"/>
                <a:gd name="connsiteY42" fmla="*/ 1193698 h 4714030"/>
                <a:gd name="connsiteX43" fmla="*/ 3336570 w 4779369"/>
                <a:gd name="connsiteY43" fmla="*/ 1239409 h 4714030"/>
                <a:gd name="connsiteX44" fmla="*/ 3545953 w 4779369"/>
                <a:gd name="connsiteY44" fmla="*/ 1193698 h 4714030"/>
                <a:gd name="connsiteX45" fmla="*/ 3667106 w 4779369"/>
                <a:gd name="connsiteY45" fmla="*/ 1060681 h 4714030"/>
                <a:gd name="connsiteX46" fmla="*/ 4538432 w 4779369"/>
                <a:gd name="connsiteY46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80005 w 4779369"/>
                <a:gd name="connsiteY21" fmla="*/ 3062295 h 4714030"/>
                <a:gd name="connsiteX22" fmla="*/ 2075740 w 4779369"/>
                <a:gd name="connsiteY22" fmla="*/ 3101544 h 4714030"/>
                <a:gd name="connsiteX23" fmla="*/ 2091557 w 4779369"/>
                <a:gd name="connsiteY23" fmla="*/ 3245802 h 4714030"/>
                <a:gd name="connsiteX24" fmla="*/ 2235869 w 4779369"/>
                <a:gd name="connsiteY24" fmla="*/ 3487372 h 4714030"/>
                <a:gd name="connsiteX25" fmla="*/ 2246040 w 4779369"/>
                <a:gd name="connsiteY25" fmla="*/ 3495068 h 4714030"/>
                <a:gd name="connsiteX26" fmla="*/ 2353186 w 4779369"/>
                <a:gd name="connsiteY26" fmla="*/ 3535124 h 4714030"/>
                <a:gd name="connsiteX27" fmla="*/ 2459892 w 4779369"/>
                <a:gd name="connsiteY27" fmla="*/ 3601767 h 4714030"/>
                <a:gd name="connsiteX28" fmla="*/ 2570842 w 4779369"/>
                <a:gd name="connsiteY28" fmla="*/ 4473093 h 4714030"/>
                <a:gd name="connsiteX29" fmla="*/ 1699516 w 4779369"/>
                <a:gd name="connsiteY29" fmla="*/ 4584044 h 4714030"/>
                <a:gd name="connsiteX30" fmla="*/ 1588565 w 4779369"/>
                <a:gd name="connsiteY30" fmla="*/ 3712718 h 4714030"/>
                <a:gd name="connsiteX31" fmla="*/ 1634920 w 4779369"/>
                <a:gd name="connsiteY31" fmla="*/ 3663870 h 4714030"/>
                <a:gd name="connsiteX32" fmla="*/ 1645376 w 4779369"/>
                <a:gd name="connsiteY32" fmla="*/ 3640232 h 4714030"/>
                <a:gd name="connsiteX33" fmla="*/ 1654346 w 4779369"/>
                <a:gd name="connsiteY33" fmla="*/ 3358982 h 4714030"/>
                <a:gd name="connsiteX34" fmla="*/ 1557620 w 4779369"/>
                <a:gd name="connsiteY34" fmla="*/ 3167736 h 4714030"/>
                <a:gd name="connsiteX35" fmla="*/ 1536748 w 4779369"/>
                <a:gd name="connsiteY35" fmla="*/ 3145662 h 4714030"/>
                <a:gd name="connsiteX36" fmla="*/ 1489568 w 4779369"/>
                <a:gd name="connsiteY36" fmla="*/ 3145159 h 4714030"/>
                <a:gd name="connsiteX37" fmla="*/ 610434 w 4779369"/>
                <a:gd name="connsiteY37" fmla="*/ 2818009 h 4714030"/>
                <a:gd name="connsiteX38" fmla="*/ 329331 w 4779369"/>
                <a:gd name="connsiteY38" fmla="*/ 610434 h 4714030"/>
                <a:gd name="connsiteX39" fmla="*/ 2536907 w 4779369"/>
                <a:gd name="connsiteY39" fmla="*/ 329331 h 4714030"/>
                <a:gd name="connsiteX40" fmla="*/ 3068123 w 4779369"/>
                <a:gd name="connsiteY40" fmla="*/ 1080399 h 4714030"/>
                <a:gd name="connsiteX41" fmla="*/ 3127186 w 4779369"/>
                <a:gd name="connsiteY41" fmla="*/ 1193698 h 4714030"/>
                <a:gd name="connsiteX42" fmla="*/ 3336570 w 4779369"/>
                <a:gd name="connsiteY42" fmla="*/ 1239409 h 4714030"/>
                <a:gd name="connsiteX43" fmla="*/ 3545953 w 4779369"/>
                <a:gd name="connsiteY43" fmla="*/ 1193698 h 4714030"/>
                <a:gd name="connsiteX44" fmla="*/ 3667106 w 4779369"/>
                <a:gd name="connsiteY44" fmla="*/ 1060681 h 4714030"/>
                <a:gd name="connsiteX45" fmla="*/ 4538432 w 4779369"/>
                <a:gd name="connsiteY4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536748 w 4779369"/>
                <a:gd name="connsiteY34" fmla="*/ 3145662 h 4714030"/>
                <a:gd name="connsiteX35" fmla="*/ 1489568 w 4779369"/>
                <a:gd name="connsiteY35" fmla="*/ 3145159 h 4714030"/>
                <a:gd name="connsiteX36" fmla="*/ 610434 w 4779369"/>
                <a:gd name="connsiteY36" fmla="*/ 2818009 h 4714030"/>
                <a:gd name="connsiteX37" fmla="*/ 329331 w 4779369"/>
                <a:gd name="connsiteY37" fmla="*/ 610434 h 4714030"/>
                <a:gd name="connsiteX38" fmla="*/ 2536907 w 4779369"/>
                <a:gd name="connsiteY38" fmla="*/ 329331 h 4714030"/>
                <a:gd name="connsiteX39" fmla="*/ 3068123 w 4779369"/>
                <a:gd name="connsiteY39" fmla="*/ 1080399 h 4714030"/>
                <a:gd name="connsiteX40" fmla="*/ 3127186 w 4779369"/>
                <a:gd name="connsiteY40" fmla="*/ 1193698 h 4714030"/>
                <a:gd name="connsiteX41" fmla="*/ 3336570 w 4779369"/>
                <a:gd name="connsiteY41" fmla="*/ 1239409 h 4714030"/>
                <a:gd name="connsiteX42" fmla="*/ 3545953 w 4779369"/>
                <a:gd name="connsiteY42" fmla="*/ 1193698 h 4714030"/>
                <a:gd name="connsiteX43" fmla="*/ 3667106 w 4779369"/>
                <a:gd name="connsiteY43" fmla="*/ 1060681 h 4714030"/>
                <a:gd name="connsiteX44" fmla="*/ 4538432 w 4779369"/>
                <a:gd name="connsiteY4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489568 w 4779369"/>
                <a:gd name="connsiteY34" fmla="*/ 3145159 h 4714030"/>
                <a:gd name="connsiteX35" fmla="*/ 610434 w 4779369"/>
                <a:gd name="connsiteY35" fmla="*/ 2818009 h 4714030"/>
                <a:gd name="connsiteX36" fmla="*/ 329331 w 4779369"/>
                <a:gd name="connsiteY36" fmla="*/ 610434 h 4714030"/>
                <a:gd name="connsiteX37" fmla="*/ 2536907 w 4779369"/>
                <a:gd name="connsiteY37" fmla="*/ 329331 h 4714030"/>
                <a:gd name="connsiteX38" fmla="*/ 3068123 w 4779369"/>
                <a:gd name="connsiteY38" fmla="*/ 1080399 h 4714030"/>
                <a:gd name="connsiteX39" fmla="*/ 3127186 w 4779369"/>
                <a:gd name="connsiteY39" fmla="*/ 1193698 h 4714030"/>
                <a:gd name="connsiteX40" fmla="*/ 3336570 w 4779369"/>
                <a:gd name="connsiteY40" fmla="*/ 1239409 h 4714030"/>
                <a:gd name="connsiteX41" fmla="*/ 3545953 w 4779369"/>
                <a:gd name="connsiteY41" fmla="*/ 1193698 h 4714030"/>
                <a:gd name="connsiteX42" fmla="*/ 3667106 w 4779369"/>
                <a:gd name="connsiteY42" fmla="*/ 1060681 h 4714030"/>
                <a:gd name="connsiteX43" fmla="*/ 4538432 w 4779369"/>
                <a:gd name="connsiteY4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45376 w 4779369"/>
                <a:gd name="connsiteY30" fmla="*/ 3640232 h 4714030"/>
                <a:gd name="connsiteX31" fmla="*/ 1654346 w 4779369"/>
                <a:gd name="connsiteY31" fmla="*/ 3358982 h 4714030"/>
                <a:gd name="connsiteX32" fmla="*/ 1557620 w 4779369"/>
                <a:gd name="connsiteY32" fmla="*/ 3167736 h 4714030"/>
                <a:gd name="connsiteX33" fmla="*/ 1489568 w 4779369"/>
                <a:gd name="connsiteY33" fmla="*/ 3145159 h 4714030"/>
                <a:gd name="connsiteX34" fmla="*/ 610434 w 4779369"/>
                <a:gd name="connsiteY34" fmla="*/ 2818009 h 4714030"/>
                <a:gd name="connsiteX35" fmla="*/ 329331 w 4779369"/>
                <a:gd name="connsiteY35" fmla="*/ 610434 h 4714030"/>
                <a:gd name="connsiteX36" fmla="*/ 2536907 w 4779369"/>
                <a:gd name="connsiteY36" fmla="*/ 329331 h 4714030"/>
                <a:gd name="connsiteX37" fmla="*/ 3068123 w 4779369"/>
                <a:gd name="connsiteY37" fmla="*/ 1080399 h 4714030"/>
                <a:gd name="connsiteX38" fmla="*/ 3127186 w 4779369"/>
                <a:gd name="connsiteY38" fmla="*/ 1193698 h 4714030"/>
                <a:gd name="connsiteX39" fmla="*/ 3336570 w 4779369"/>
                <a:gd name="connsiteY39" fmla="*/ 1239409 h 4714030"/>
                <a:gd name="connsiteX40" fmla="*/ 3545953 w 4779369"/>
                <a:gd name="connsiteY40" fmla="*/ 1193698 h 4714030"/>
                <a:gd name="connsiteX41" fmla="*/ 3667106 w 4779369"/>
                <a:gd name="connsiteY41" fmla="*/ 1060681 h 4714030"/>
                <a:gd name="connsiteX42" fmla="*/ 4538432 w 4779369"/>
                <a:gd name="connsiteY4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353186 w 4779369"/>
                <a:gd name="connsiteY24" fmla="*/ 3535124 h 4714030"/>
                <a:gd name="connsiteX25" fmla="*/ 2459892 w 4779369"/>
                <a:gd name="connsiteY25" fmla="*/ 3601767 h 4714030"/>
                <a:gd name="connsiteX26" fmla="*/ 2570842 w 4779369"/>
                <a:gd name="connsiteY26" fmla="*/ 4473093 h 4714030"/>
                <a:gd name="connsiteX27" fmla="*/ 1699516 w 4779369"/>
                <a:gd name="connsiteY27" fmla="*/ 4584044 h 4714030"/>
                <a:gd name="connsiteX28" fmla="*/ 1588565 w 4779369"/>
                <a:gd name="connsiteY28" fmla="*/ 3712718 h 4714030"/>
                <a:gd name="connsiteX29" fmla="*/ 1645376 w 4779369"/>
                <a:gd name="connsiteY29" fmla="*/ 3640232 h 4714030"/>
                <a:gd name="connsiteX30" fmla="*/ 1654346 w 4779369"/>
                <a:gd name="connsiteY30" fmla="*/ 3358982 h 4714030"/>
                <a:gd name="connsiteX31" fmla="*/ 1557620 w 4779369"/>
                <a:gd name="connsiteY31" fmla="*/ 3167736 h 4714030"/>
                <a:gd name="connsiteX32" fmla="*/ 1489568 w 4779369"/>
                <a:gd name="connsiteY32" fmla="*/ 3145159 h 4714030"/>
                <a:gd name="connsiteX33" fmla="*/ 610434 w 4779369"/>
                <a:gd name="connsiteY33" fmla="*/ 2818009 h 4714030"/>
                <a:gd name="connsiteX34" fmla="*/ 329331 w 4779369"/>
                <a:gd name="connsiteY34" fmla="*/ 610434 h 4714030"/>
                <a:gd name="connsiteX35" fmla="*/ 2536907 w 4779369"/>
                <a:gd name="connsiteY35" fmla="*/ 329331 h 4714030"/>
                <a:gd name="connsiteX36" fmla="*/ 3068123 w 4779369"/>
                <a:gd name="connsiteY36" fmla="*/ 1080399 h 4714030"/>
                <a:gd name="connsiteX37" fmla="*/ 3127186 w 4779369"/>
                <a:gd name="connsiteY37" fmla="*/ 1193698 h 4714030"/>
                <a:gd name="connsiteX38" fmla="*/ 3336570 w 4779369"/>
                <a:gd name="connsiteY38" fmla="*/ 1239409 h 4714030"/>
                <a:gd name="connsiteX39" fmla="*/ 3545953 w 4779369"/>
                <a:gd name="connsiteY39" fmla="*/ 1193698 h 4714030"/>
                <a:gd name="connsiteX40" fmla="*/ 3667106 w 4779369"/>
                <a:gd name="connsiteY40" fmla="*/ 1060681 h 4714030"/>
                <a:gd name="connsiteX41" fmla="*/ 4538432 w 4779369"/>
                <a:gd name="connsiteY4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79369" h="4714030">
                  <a:moveTo>
                    <a:pt x="4538432" y="949730"/>
                  </a:moveTo>
                  <a:cubicBezTo>
                    <a:pt x="4809681" y="1159702"/>
                    <a:pt x="4859355" y="1549808"/>
                    <a:pt x="4649383" y="1821057"/>
                  </a:cubicBezTo>
                  <a:cubicBezTo>
                    <a:pt x="4439411" y="2092305"/>
                    <a:pt x="4049305" y="2141980"/>
                    <a:pt x="3778057" y="1932008"/>
                  </a:cubicBezTo>
                  <a:cubicBezTo>
                    <a:pt x="3744150" y="1905761"/>
                    <a:pt x="3713707" y="1876700"/>
                    <a:pt x="3686799" y="1845408"/>
                  </a:cubicBezTo>
                  <a:lnTo>
                    <a:pt x="3606598" y="1770199"/>
                  </a:lnTo>
                  <a:cubicBezTo>
                    <a:pt x="3529516" y="1720217"/>
                    <a:pt x="3436594" y="1691032"/>
                    <a:pt x="3336570" y="1691032"/>
                  </a:cubicBezTo>
                  <a:cubicBezTo>
                    <a:pt x="3286557" y="1691032"/>
                    <a:pt x="3238321" y="1698329"/>
                    <a:pt x="3192952" y="1711872"/>
                  </a:cubicBezTo>
                  <a:lnTo>
                    <a:pt x="3126960" y="1827523"/>
                  </a:lnTo>
                  <a:cubicBezTo>
                    <a:pt x="3110678" y="1927706"/>
                    <a:pt x="3084589" y="2026882"/>
                    <a:pt x="3048503" y="2123573"/>
                  </a:cubicBezTo>
                  <a:lnTo>
                    <a:pt x="2997806" y="2275931"/>
                  </a:lnTo>
                  <a:cubicBezTo>
                    <a:pt x="3028163" y="2362638"/>
                    <a:pt x="3083778" y="2442597"/>
                    <a:pt x="3162873" y="2503824"/>
                  </a:cubicBezTo>
                  <a:cubicBezTo>
                    <a:pt x="3222195" y="2549745"/>
                    <a:pt x="3288407" y="2580238"/>
                    <a:pt x="3356427" y="2595846"/>
                  </a:cubicBezTo>
                  <a:lnTo>
                    <a:pt x="3454240" y="2587267"/>
                  </a:lnTo>
                  <a:cubicBezTo>
                    <a:pt x="3643632" y="2524946"/>
                    <a:pt x="3859590" y="2554754"/>
                    <a:pt x="4029121" y="2685987"/>
                  </a:cubicBezTo>
                  <a:cubicBezTo>
                    <a:pt x="4300370" y="2895959"/>
                    <a:pt x="4350044" y="3286065"/>
                    <a:pt x="4140072" y="3557314"/>
                  </a:cubicBezTo>
                  <a:cubicBezTo>
                    <a:pt x="3930100" y="3828562"/>
                    <a:pt x="3539994" y="3878237"/>
                    <a:pt x="3268745" y="3668264"/>
                  </a:cubicBezTo>
                  <a:cubicBezTo>
                    <a:pt x="3099214" y="3537032"/>
                    <a:pt x="3016237" y="3335435"/>
                    <a:pt x="3029106" y="3136468"/>
                  </a:cubicBezTo>
                  <a:lnTo>
                    <a:pt x="3024015" y="3025265"/>
                  </a:lnTo>
                  <a:cubicBezTo>
                    <a:pt x="2991859" y="2963328"/>
                    <a:pt x="2957326" y="2903808"/>
                    <a:pt x="2886424" y="2860950"/>
                  </a:cubicBezTo>
                  <a:cubicBezTo>
                    <a:pt x="2815522" y="2818092"/>
                    <a:pt x="2723276" y="2737825"/>
                    <a:pt x="2598603" y="2768115"/>
                  </a:cubicBezTo>
                  <a:cubicBezTo>
                    <a:pt x="2459863" y="2887416"/>
                    <a:pt x="2303815" y="2979278"/>
                    <a:pt x="2138389" y="3042691"/>
                  </a:cubicBezTo>
                  <a:cubicBezTo>
                    <a:pt x="2028027" y="3139434"/>
                    <a:pt x="2074124" y="3158542"/>
                    <a:pt x="2091557" y="3245802"/>
                  </a:cubicBezTo>
                  <a:cubicBezTo>
                    <a:pt x="2111153" y="3343888"/>
                    <a:pt x="2168165" y="3425277"/>
                    <a:pt x="2235869" y="3487372"/>
                  </a:cubicBezTo>
                  <a:lnTo>
                    <a:pt x="2353186" y="3535124"/>
                  </a:lnTo>
                  <a:cubicBezTo>
                    <a:pt x="2390222" y="3553331"/>
                    <a:pt x="2425986" y="3575521"/>
                    <a:pt x="2459892" y="3601767"/>
                  </a:cubicBezTo>
                  <a:cubicBezTo>
                    <a:pt x="2731140" y="3811739"/>
                    <a:pt x="2780815" y="4201845"/>
                    <a:pt x="2570842" y="4473093"/>
                  </a:cubicBezTo>
                  <a:cubicBezTo>
                    <a:pt x="2360870" y="4744342"/>
                    <a:pt x="1970764" y="4794016"/>
                    <a:pt x="1699516" y="4584044"/>
                  </a:cubicBezTo>
                  <a:cubicBezTo>
                    <a:pt x="1428267" y="4374072"/>
                    <a:pt x="1378593" y="3983966"/>
                    <a:pt x="1588565" y="3712718"/>
                  </a:cubicBezTo>
                  <a:lnTo>
                    <a:pt x="1645376" y="3640232"/>
                  </a:lnTo>
                  <a:cubicBezTo>
                    <a:pt x="1674446" y="3553085"/>
                    <a:pt x="1679412" y="3455814"/>
                    <a:pt x="1654346" y="3358982"/>
                  </a:cubicBezTo>
                  <a:cubicBezTo>
                    <a:pt x="1635545" y="3286357"/>
                    <a:pt x="1601854" y="3221714"/>
                    <a:pt x="1557620" y="3167736"/>
                  </a:cubicBezTo>
                  <a:lnTo>
                    <a:pt x="1489568" y="3145159"/>
                  </a:lnTo>
                  <a:cubicBezTo>
                    <a:pt x="1180724" y="3128904"/>
                    <a:pt x="873514" y="3021658"/>
                    <a:pt x="610434" y="2818009"/>
                  </a:cubicBezTo>
                  <a:cubicBezTo>
                    <a:pt x="-76796" y="2286029"/>
                    <a:pt x="-202649" y="1297663"/>
                    <a:pt x="329331" y="610434"/>
                  </a:cubicBezTo>
                  <a:cubicBezTo>
                    <a:pt x="861312" y="-76796"/>
                    <a:pt x="1849677" y="-202650"/>
                    <a:pt x="2536907" y="329331"/>
                  </a:cubicBezTo>
                  <a:cubicBezTo>
                    <a:pt x="2794618" y="528824"/>
                    <a:pt x="2973385" y="792496"/>
                    <a:pt x="3068123" y="1080399"/>
                  </a:cubicBezTo>
                  <a:lnTo>
                    <a:pt x="3127186" y="1193698"/>
                  </a:lnTo>
                  <a:cubicBezTo>
                    <a:pt x="3190528" y="1222992"/>
                    <a:pt x="3261551" y="1239409"/>
                    <a:pt x="3336570" y="1239409"/>
                  </a:cubicBezTo>
                  <a:cubicBezTo>
                    <a:pt x="3411588" y="1239409"/>
                    <a:pt x="3482611" y="1222992"/>
                    <a:pt x="3545953" y="1193698"/>
                  </a:cubicBezTo>
                  <a:lnTo>
                    <a:pt x="3667106" y="1060681"/>
                  </a:lnTo>
                  <a:cubicBezTo>
                    <a:pt x="3877078" y="789432"/>
                    <a:pt x="4267184" y="739758"/>
                    <a:pt x="4538432" y="949730"/>
                  </a:cubicBez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任意多边形 28"/>
            <p:cNvSpPr/>
            <p:nvPr/>
          </p:nvSpPr>
          <p:spPr>
            <a:xfrm rot="2264596" flipH="1">
              <a:off x="2921403" y="1414131"/>
              <a:ext cx="4302386" cy="4243568"/>
            </a:xfrm>
            <a:custGeom>
              <a:avLst/>
              <a:gdLst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094483 w 4779369"/>
                <a:gd name="connsiteY49" fmla="*/ 1175656 h 4714030"/>
                <a:gd name="connsiteX50" fmla="*/ 3127186 w 4779369"/>
                <a:gd name="connsiteY50" fmla="*/ 1193698 h 4714030"/>
                <a:gd name="connsiteX51" fmla="*/ 3336570 w 4779369"/>
                <a:gd name="connsiteY51" fmla="*/ 1239409 h 4714030"/>
                <a:gd name="connsiteX52" fmla="*/ 3545953 w 4779369"/>
                <a:gd name="connsiteY52" fmla="*/ 1193698 h 4714030"/>
                <a:gd name="connsiteX53" fmla="*/ 3604045 w 4779369"/>
                <a:gd name="connsiteY53" fmla="*/ 1161650 h 4714030"/>
                <a:gd name="connsiteX54" fmla="*/ 3667106 w 4779369"/>
                <a:gd name="connsiteY54" fmla="*/ 1060681 h 4714030"/>
                <a:gd name="connsiteX55" fmla="*/ 4538432 w 4779369"/>
                <a:gd name="connsiteY5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37695 w 4779369"/>
                <a:gd name="connsiteY9" fmla="*/ 1732769 h 4714030"/>
                <a:gd name="connsiteX10" fmla="*/ 3126960 w 4779369"/>
                <a:gd name="connsiteY10" fmla="*/ 1827523 h 4714030"/>
                <a:gd name="connsiteX11" fmla="*/ 3048503 w 4779369"/>
                <a:gd name="connsiteY11" fmla="*/ 2123573 h 4714030"/>
                <a:gd name="connsiteX12" fmla="*/ 2992344 w 4779369"/>
                <a:gd name="connsiteY12" fmla="*/ 2253828 h 4714030"/>
                <a:gd name="connsiteX13" fmla="*/ 2997806 w 4779369"/>
                <a:gd name="connsiteY13" fmla="*/ 2275931 h 4714030"/>
                <a:gd name="connsiteX14" fmla="*/ 3162873 w 4779369"/>
                <a:gd name="connsiteY14" fmla="*/ 2503824 h 4714030"/>
                <a:gd name="connsiteX15" fmla="*/ 3356427 w 4779369"/>
                <a:gd name="connsiteY15" fmla="*/ 2595846 h 4714030"/>
                <a:gd name="connsiteX16" fmla="*/ 3414277 w 4779369"/>
                <a:gd name="connsiteY16" fmla="*/ 2604863 h 4714030"/>
                <a:gd name="connsiteX17" fmla="*/ 3454240 w 4779369"/>
                <a:gd name="connsiteY17" fmla="*/ 2587267 h 4714030"/>
                <a:gd name="connsiteX18" fmla="*/ 4029121 w 4779369"/>
                <a:gd name="connsiteY18" fmla="*/ 2685987 h 4714030"/>
                <a:gd name="connsiteX19" fmla="*/ 4140072 w 4779369"/>
                <a:gd name="connsiteY19" fmla="*/ 3557314 h 4714030"/>
                <a:gd name="connsiteX20" fmla="*/ 3268745 w 4779369"/>
                <a:gd name="connsiteY20" fmla="*/ 3668264 h 4714030"/>
                <a:gd name="connsiteX21" fmla="*/ 3029106 w 4779369"/>
                <a:gd name="connsiteY21" fmla="*/ 3136468 h 4714030"/>
                <a:gd name="connsiteX22" fmla="*/ 3040867 w 4779369"/>
                <a:gd name="connsiteY22" fmla="*/ 3064259 h 4714030"/>
                <a:gd name="connsiteX23" fmla="*/ 3024015 w 4779369"/>
                <a:gd name="connsiteY23" fmla="*/ 3025265 h 4714030"/>
                <a:gd name="connsiteX24" fmla="*/ 2886424 w 4779369"/>
                <a:gd name="connsiteY24" fmla="*/ 2860950 h 4714030"/>
                <a:gd name="connsiteX25" fmla="*/ 2624436 w 4779369"/>
                <a:gd name="connsiteY25" fmla="*/ 2758262 h 4714030"/>
                <a:gd name="connsiteX26" fmla="*/ 2608775 w 4779369"/>
                <a:gd name="connsiteY26" fmla="*/ 2758435 h 4714030"/>
                <a:gd name="connsiteX27" fmla="*/ 2598603 w 4779369"/>
                <a:gd name="connsiteY27" fmla="*/ 2768115 h 4714030"/>
                <a:gd name="connsiteX28" fmla="*/ 2138389 w 4779369"/>
                <a:gd name="connsiteY28" fmla="*/ 3042691 h 4714030"/>
                <a:gd name="connsiteX29" fmla="*/ 2080005 w 4779369"/>
                <a:gd name="connsiteY29" fmla="*/ 3062295 h 4714030"/>
                <a:gd name="connsiteX30" fmla="*/ 2075740 w 4779369"/>
                <a:gd name="connsiteY30" fmla="*/ 3101544 h 4714030"/>
                <a:gd name="connsiteX31" fmla="*/ 2091557 w 4779369"/>
                <a:gd name="connsiteY31" fmla="*/ 3245802 h 4714030"/>
                <a:gd name="connsiteX32" fmla="*/ 2235869 w 4779369"/>
                <a:gd name="connsiteY32" fmla="*/ 3487372 h 4714030"/>
                <a:gd name="connsiteX33" fmla="*/ 2246040 w 4779369"/>
                <a:gd name="connsiteY33" fmla="*/ 3495068 h 4714030"/>
                <a:gd name="connsiteX34" fmla="*/ 2353186 w 4779369"/>
                <a:gd name="connsiteY34" fmla="*/ 3535124 h 4714030"/>
                <a:gd name="connsiteX35" fmla="*/ 2459892 w 4779369"/>
                <a:gd name="connsiteY35" fmla="*/ 3601767 h 4714030"/>
                <a:gd name="connsiteX36" fmla="*/ 2570842 w 4779369"/>
                <a:gd name="connsiteY36" fmla="*/ 4473093 h 4714030"/>
                <a:gd name="connsiteX37" fmla="*/ 1699516 w 4779369"/>
                <a:gd name="connsiteY37" fmla="*/ 4584044 h 4714030"/>
                <a:gd name="connsiteX38" fmla="*/ 1588565 w 4779369"/>
                <a:gd name="connsiteY38" fmla="*/ 3712718 h 4714030"/>
                <a:gd name="connsiteX39" fmla="*/ 1634920 w 4779369"/>
                <a:gd name="connsiteY39" fmla="*/ 3663870 h 4714030"/>
                <a:gd name="connsiteX40" fmla="*/ 1645376 w 4779369"/>
                <a:gd name="connsiteY40" fmla="*/ 3640232 h 4714030"/>
                <a:gd name="connsiteX41" fmla="*/ 1654346 w 4779369"/>
                <a:gd name="connsiteY41" fmla="*/ 3358982 h 4714030"/>
                <a:gd name="connsiteX42" fmla="*/ 1557620 w 4779369"/>
                <a:gd name="connsiteY42" fmla="*/ 3167736 h 4714030"/>
                <a:gd name="connsiteX43" fmla="*/ 1536748 w 4779369"/>
                <a:gd name="connsiteY43" fmla="*/ 3145662 h 4714030"/>
                <a:gd name="connsiteX44" fmla="*/ 1489568 w 4779369"/>
                <a:gd name="connsiteY44" fmla="*/ 3145159 h 4714030"/>
                <a:gd name="connsiteX45" fmla="*/ 610434 w 4779369"/>
                <a:gd name="connsiteY45" fmla="*/ 2818009 h 4714030"/>
                <a:gd name="connsiteX46" fmla="*/ 329331 w 4779369"/>
                <a:gd name="connsiteY46" fmla="*/ 610434 h 4714030"/>
                <a:gd name="connsiteX47" fmla="*/ 2536907 w 4779369"/>
                <a:gd name="connsiteY47" fmla="*/ 329331 h 4714030"/>
                <a:gd name="connsiteX48" fmla="*/ 3068123 w 4779369"/>
                <a:gd name="connsiteY48" fmla="*/ 1080399 h 4714030"/>
                <a:gd name="connsiteX49" fmla="*/ 3127186 w 4779369"/>
                <a:gd name="connsiteY49" fmla="*/ 1193698 h 4714030"/>
                <a:gd name="connsiteX50" fmla="*/ 3336570 w 4779369"/>
                <a:gd name="connsiteY50" fmla="*/ 1239409 h 4714030"/>
                <a:gd name="connsiteX51" fmla="*/ 3545953 w 4779369"/>
                <a:gd name="connsiteY51" fmla="*/ 1193698 h 4714030"/>
                <a:gd name="connsiteX52" fmla="*/ 3604045 w 4779369"/>
                <a:gd name="connsiteY52" fmla="*/ 1161650 h 4714030"/>
                <a:gd name="connsiteX53" fmla="*/ 3667106 w 4779369"/>
                <a:gd name="connsiteY53" fmla="*/ 1060681 h 4714030"/>
                <a:gd name="connsiteX54" fmla="*/ 4538432 w 4779369"/>
                <a:gd name="connsiteY5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58543 w 4779369"/>
                <a:gd name="connsiteY5" fmla="*/ 1811336 h 4714030"/>
                <a:gd name="connsiteX6" fmla="*/ 3606598 w 4779369"/>
                <a:gd name="connsiteY6" fmla="*/ 1770199 h 4714030"/>
                <a:gd name="connsiteX7" fmla="*/ 3336570 w 4779369"/>
                <a:gd name="connsiteY7" fmla="*/ 1691032 h 4714030"/>
                <a:gd name="connsiteX8" fmla="*/ 3192952 w 4779369"/>
                <a:gd name="connsiteY8" fmla="*/ 1711872 h 4714030"/>
                <a:gd name="connsiteX9" fmla="*/ 3126960 w 4779369"/>
                <a:gd name="connsiteY9" fmla="*/ 1827523 h 4714030"/>
                <a:gd name="connsiteX10" fmla="*/ 3048503 w 4779369"/>
                <a:gd name="connsiteY10" fmla="*/ 2123573 h 4714030"/>
                <a:gd name="connsiteX11" fmla="*/ 2992344 w 4779369"/>
                <a:gd name="connsiteY11" fmla="*/ 2253828 h 4714030"/>
                <a:gd name="connsiteX12" fmla="*/ 2997806 w 4779369"/>
                <a:gd name="connsiteY12" fmla="*/ 2275931 h 4714030"/>
                <a:gd name="connsiteX13" fmla="*/ 3162873 w 4779369"/>
                <a:gd name="connsiteY13" fmla="*/ 2503824 h 4714030"/>
                <a:gd name="connsiteX14" fmla="*/ 3356427 w 4779369"/>
                <a:gd name="connsiteY14" fmla="*/ 2595846 h 4714030"/>
                <a:gd name="connsiteX15" fmla="*/ 3414277 w 4779369"/>
                <a:gd name="connsiteY15" fmla="*/ 2604863 h 4714030"/>
                <a:gd name="connsiteX16" fmla="*/ 3454240 w 4779369"/>
                <a:gd name="connsiteY16" fmla="*/ 2587267 h 4714030"/>
                <a:gd name="connsiteX17" fmla="*/ 4029121 w 4779369"/>
                <a:gd name="connsiteY17" fmla="*/ 2685987 h 4714030"/>
                <a:gd name="connsiteX18" fmla="*/ 4140072 w 4779369"/>
                <a:gd name="connsiteY18" fmla="*/ 3557314 h 4714030"/>
                <a:gd name="connsiteX19" fmla="*/ 3268745 w 4779369"/>
                <a:gd name="connsiteY19" fmla="*/ 3668264 h 4714030"/>
                <a:gd name="connsiteX20" fmla="*/ 3029106 w 4779369"/>
                <a:gd name="connsiteY20" fmla="*/ 3136468 h 4714030"/>
                <a:gd name="connsiteX21" fmla="*/ 3040867 w 4779369"/>
                <a:gd name="connsiteY21" fmla="*/ 3064259 h 4714030"/>
                <a:gd name="connsiteX22" fmla="*/ 3024015 w 4779369"/>
                <a:gd name="connsiteY22" fmla="*/ 3025265 h 4714030"/>
                <a:gd name="connsiteX23" fmla="*/ 2886424 w 4779369"/>
                <a:gd name="connsiteY23" fmla="*/ 2860950 h 4714030"/>
                <a:gd name="connsiteX24" fmla="*/ 2624436 w 4779369"/>
                <a:gd name="connsiteY24" fmla="*/ 2758262 h 4714030"/>
                <a:gd name="connsiteX25" fmla="*/ 2608775 w 4779369"/>
                <a:gd name="connsiteY25" fmla="*/ 2758435 h 4714030"/>
                <a:gd name="connsiteX26" fmla="*/ 2598603 w 4779369"/>
                <a:gd name="connsiteY26" fmla="*/ 2768115 h 4714030"/>
                <a:gd name="connsiteX27" fmla="*/ 2138389 w 4779369"/>
                <a:gd name="connsiteY27" fmla="*/ 3042691 h 4714030"/>
                <a:gd name="connsiteX28" fmla="*/ 2080005 w 4779369"/>
                <a:gd name="connsiteY28" fmla="*/ 3062295 h 4714030"/>
                <a:gd name="connsiteX29" fmla="*/ 2075740 w 4779369"/>
                <a:gd name="connsiteY29" fmla="*/ 3101544 h 4714030"/>
                <a:gd name="connsiteX30" fmla="*/ 2091557 w 4779369"/>
                <a:gd name="connsiteY30" fmla="*/ 3245802 h 4714030"/>
                <a:gd name="connsiteX31" fmla="*/ 2235869 w 4779369"/>
                <a:gd name="connsiteY31" fmla="*/ 3487372 h 4714030"/>
                <a:gd name="connsiteX32" fmla="*/ 2246040 w 4779369"/>
                <a:gd name="connsiteY32" fmla="*/ 3495068 h 4714030"/>
                <a:gd name="connsiteX33" fmla="*/ 2353186 w 4779369"/>
                <a:gd name="connsiteY33" fmla="*/ 3535124 h 4714030"/>
                <a:gd name="connsiteX34" fmla="*/ 2459892 w 4779369"/>
                <a:gd name="connsiteY34" fmla="*/ 3601767 h 4714030"/>
                <a:gd name="connsiteX35" fmla="*/ 2570842 w 4779369"/>
                <a:gd name="connsiteY35" fmla="*/ 4473093 h 4714030"/>
                <a:gd name="connsiteX36" fmla="*/ 1699516 w 4779369"/>
                <a:gd name="connsiteY36" fmla="*/ 4584044 h 4714030"/>
                <a:gd name="connsiteX37" fmla="*/ 1588565 w 4779369"/>
                <a:gd name="connsiteY37" fmla="*/ 3712718 h 4714030"/>
                <a:gd name="connsiteX38" fmla="*/ 1634920 w 4779369"/>
                <a:gd name="connsiteY38" fmla="*/ 3663870 h 4714030"/>
                <a:gd name="connsiteX39" fmla="*/ 1645376 w 4779369"/>
                <a:gd name="connsiteY39" fmla="*/ 3640232 h 4714030"/>
                <a:gd name="connsiteX40" fmla="*/ 1654346 w 4779369"/>
                <a:gd name="connsiteY40" fmla="*/ 3358982 h 4714030"/>
                <a:gd name="connsiteX41" fmla="*/ 1557620 w 4779369"/>
                <a:gd name="connsiteY41" fmla="*/ 3167736 h 4714030"/>
                <a:gd name="connsiteX42" fmla="*/ 1536748 w 4779369"/>
                <a:gd name="connsiteY42" fmla="*/ 3145662 h 4714030"/>
                <a:gd name="connsiteX43" fmla="*/ 1489568 w 4779369"/>
                <a:gd name="connsiteY43" fmla="*/ 3145159 h 4714030"/>
                <a:gd name="connsiteX44" fmla="*/ 610434 w 4779369"/>
                <a:gd name="connsiteY44" fmla="*/ 2818009 h 4714030"/>
                <a:gd name="connsiteX45" fmla="*/ 329331 w 4779369"/>
                <a:gd name="connsiteY45" fmla="*/ 610434 h 4714030"/>
                <a:gd name="connsiteX46" fmla="*/ 2536907 w 4779369"/>
                <a:gd name="connsiteY46" fmla="*/ 329331 h 4714030"/>
                <a:gd name="connsiteX47" fmla="*/ 3068123 w 4779369"/>
                <a:gd name="connsiteY47" fmla="*/ 1080399 h 4714030"/>
                <a:gd name="connsiteX48" fmla="*/ 3127186 w 4779369"/>
                <a:gd name="connsiteY48" fmla="*/ 1193698 h 4714030"/>
                <a:gd name="connsiteX49" fmla="*/ 3336570 w 4779369"/>
                <a:gd name="connsiteY49" fmla="*/ 1239409 h 4714030"/>
                <a:gd name="connsiteX50" fmla="*/ 3545953 w 4779369"/>
                <a:gd name="connsiteY50" fmla="*/ 1193698 h 4714030"/>
                <a:gd name="connsiteX51" fmla="*/ 3604045 w 4779369"/>
                <a:gd name="connsiteY51" fmla="*/ 1161650 h 4714030"/>
                <a:gd name="connsiteX52" fmla="*/ 3667106 w 4779369"/>
                <a:gd name="connsiteY52" fmla="*/ 1060681 h 4714030"/>
                <a:gd name="connsiteX53" fmla="*/ 4538432 w 4779369"/>
                <a:gd name="connsiteY5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58543 w 4779369"/>
                <a:gd name="connsiteY4" fmla="*/ 1805072 h 4714030"/>
                <a:gd name="connsiteX5" fmla="*/ 3606598 w 4779369"/>
                <a:gd name="connsiteY5" fmla="*/ 1770199 h 4714030"/>
                <a:gd name="connsiteX6" fmla="*/ 3336570 w 4779369"/>
                <a:gd name="connsiteY6" fmla="*/ 1691032 h 4714030"/>
                <a:gd name="connsiteX7" fmla="*/ 3192952 w 4779369"/>
                <a:gd name="connsiteY7" fmla="*/ 1711872 h 4714030"/>
                <a:gd name="connsiteX8" fmla="*/ 3126960 w 4779369"/>
                <a:gd name="connsiteY8" fmla="*/ 1827523 h 4714030"/>
                <a:gd name="connsiteX9" fmla="*/ 3048503 w 4779369"/>
                <a:gd name="connsiteY9" fmla="*/ 2123573 h 4714030"/>
                <a:gd name="connsiteX10" fmla="*/ 2992344 w 4779369"/>
                <a:gd name="connsiteY10" fmla="*/ 2253828 h 4714030"/>
                <a:gd name="connsiteX11" fmla="*/ 2997806 w 4779369"/>
                <a:gd name="connsiteY11" fmla="*/ 2275931 h 4714030"/>
                <a:gd name="connsiteX12" fmla="*/ 3162873 w 4779369"/>
                <a:gd name="connsiteY12" fmla="*/ 2503824 h 4714030"/>
                <a:gd name="connsiteX13" fmla="*/ 3356427 w 4779369"/>
                <a:gd name="connsiteY13" fmla="*/ 2595846 h 4714030"/>
                <a:gd name="connsiteX14" fmla="*/ 3414277 w 4779369"/>
                <a:gd name="connsiteY14" fmla="*/ 2604863 h 4714030"/>
                <a:gd name="connsiteX15" fmla="*/ 3454240 w 4779369"/>
                <a:gd name="connsiteY15" fmla="*/ 2587267 h 4714030"/>
                <a:gd name="connsiteX16" fmla="*/ 4029121 w 4779369"/>
                <a:gd name="connsiteY16" fmla="*/ 2685987 h 4714030"/>
                <a:gd name="connsiteX17" fmla="*/ 4140072 w 4779369"/>
                <a:gd name="connsiteY17" fmla="*/ 3557314 h 4714030"/>
                <a:gd name="connsiteX18" fmla="*/ 3268745 w 4779369"/>
                <a:gd name="connsiteY18" fmla="*/ 3668264 h 4714030"/>
                <a:gd name="connsiteX19" fmla="*/ 3029106 w 4779369"/>
                <a:gd name="connsiteY19" fmla="*/ 3136468 h 4714030"/>
                <a:gd name="connsiteX20" fmla="*/ 3040867 w 4779369"/>
                <a:gd name="connsiteY20" fmla="*/ 3064259 h 4714030"/>
                <a:gd name="connsiteX21" fmla="*/ 3024015 w 4779369"/>
                <a:gd name="connsiteY21" fmla="*/ 3025265 h 4714030"/>
                <a:gd name="connsiteX22" fmla="*/ 2886424 w 4779369"/>
                <a:gd name="connsiteY22" fmla="*/ 2860950 h 4714030"/>
                <a:gd name="connsiteX23" fmla="*/ 2624436 w 4779369"/>
                <a:gd name="connsiteY23" fmla="*/ 2758262 h 4714030"/>
                <a:gd name="connsiteX24" fmla="*/ 2608775 w 4779369"/>
                <a:gd name="connsiteY24" fmla="*/ 2758435 h 4714030"/>
                <a:gd name="connsiteX25" fmla="*/ 2598603 w 4779369"/>
                <a:gd name="connsiteY25" fmla="*/ 2768115 h 4714030"/>
                <a:gd name="connsiteX26" fmla="*/ 2138389 w 4779369"/>
                <a:gd name="connsiteY26" fmla="*/ 3042691 h 4714030"/>
                <a:gd name="connsiteX27" fmla="*/ 2080005 w 4779369"/>
                <a:gd name="connsiteY27" fmla="*/ 3062295 h 4714030"/>
                <a:gd name="connsiteX28" fmla="*/ 2075740 w 4779369"/>
                <a:gd name="connsiteY28" fmla="*/ 3101544 h 4714030"/>
                <a:gd name="connsiteX29" fmla="*/ 2091557 w 4779369"/>
                <a:gd name="connsiteY29" fmla="*/ 3245802 h 4714030"/>
                <a:gd name="connsiteX30" fmla="*/ 2235869 w 4779369"/>
                <a:gd name="connsiteY30" fmla="*/ 3487372 h 4714030"/>
                <a:gd name="connsiteX31" fmla="*/ 2246040 w 4779369"/>
                <a:gd name="connsiteY31" fmla="*/ 3495068 h 4714030"/>
                <a:gd name="connsiteX32" fmla="*/ 2353186 w 4779369"/>
                <a:gd name="connsiteY32" fmla="*/ 3535124 h 4714030"/>
                <a:gd name="connsiteX33" fmla="*/ 2459892 w 4779369"/>
                <a:gd name="connsiteY33" fmla="*/ 3601767 h 4714030"/>
                <a:gd name="connsiteX34" fmla="*/ 2570842 w 4779369"/>
                <a:gd name="connsiteY34" fmla="*/ 4473093 h 4714030"/>
                <a:gd name="connsiteX35" fmla="*/ 1699516 w 4779369"/>
                <a:gd name="connsiteY35" fmla="*/ 4584044 h 4714030"/>
                <a:gd name="connsiteX36" fmla="*/ 1588565 w 4779369"/>
                <a:gd name="connsiteY36" fmla="*/ 3712718 h 4714030"/>
                <a:gd name="connsiteX37" fmla="*/ 1634920 w 4779369"/>
                <a:gd name="connsiteY37" fmla="*/ 3663870 h 4714030"/>
                <a:gd name="connsiteX38" fmla="*/ 1645376 w 4779369"/>
                <a:gd name="connsiteY38" fmla="*/ 3640232 h 4714030"/>
                <a:gd name="connsiteX39" fmla="*/ 1654346 w 4779369"/>
                <a:gd name="connsiteY39" fmla="*/ 3358982 h 4714030"/>
                <a:gd name="connsiteX40" fmla="*/ 1557620 w 4779369"/>
                <a:gd name="connsiteY40" fmla="*/ 3167736 h 4714030"/>
                <a:gd name="connsiteX41" fmla="*/ 1536748 w 4779369"/>
                <a:gd name="connsiteY41" fmla="*/ 3145662 h 4714030"/>
                <a:gd name="connsiteX42" fmla="*/ 1489568 w 4779369"/>
                <a:gd name="connsiteY42" fmla="*/ 3145159 h 4714030"/>
                <a:gd name="connsiteX43" fmla="*/ 610434 w 4779369"/>
                <a:gd name="connsiteY43" fmla="*/ 2818009 h 4714030"/>
                <a:gd name="connsiteX44" fmla="*/ 329331 w 4779369"/>
                <a:gd name="connsiteY44" fmla="*/ 610434 h 4714030"/>
                <a:gd name="connsiteX45" fmla="*/ 2536907 w 4779369"/>
                <a:gd name="connsiteY45" fmla="*/ 329331 h 4714030"/>
                <a:gd name="connsiteX46" fmla="*/ 3068123 w 4779369"/>
                <a:gd name="connsiteY46" fmla="*/ 1080399 h 4714030"/>
                <a:gd name="connsiteX47" fmla="*/ 3127186 w 4779369"/>
                <a:gd name="connsiteY47" fmla="*/ 1193698 h 4714030"/>
                <a:gd name="connsiteX48" fmla="*/ 3336570 w 4779369"/>
                <a:gd name="connsiteY48" fmla="*/ 1239409 h 4714030"/>
                <a:gd name="connsiteX49" fmla="*/ 3545953 w 4779369"/>
                <a:gd name="connsiteY49" fmla="*/ 1193698 h 4714030"/>
                <a:gd name="connsiteX50" fmla="*/ 3604045 w 4779369"/>
                <a:gd name="connsiteY50" fmla="*/ 1161650 h 4714030"/>
                <a:gd name="connsiteX51" fmla="*/ 3667106 w 4779369"/>
                <a:gd name="connsiteY51" fmla="*/ 1060681 h 4714030"/>
                <a:gd name="connsiteX52" fmla="*/ 4538432 w 4779369"/>
                <a:gd name="connsiteY5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04045 w 4779369"/>
                <a:gd name="connsiteY49" fmla="*/ 1161650 h 4714030"/>
                <a:gd name="connsiteX50" fmla="*/ 3667106 w 4779369"/>
                <a:gd name="connsiteY50" fmla="*/ 1060681 h 4714030"/>
                <a:gd name="connsiteX51" fmla="*/ 4538432 w 4779369"/>
                <a:gd name="connsiteY5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40867 w 4779369"/>
                <a:gd name="connsiteY19" fmla="*/ 3064259 h 4714030"/>
                <a:gd name="connsiteX20" fmla="*/ 3024015 w 4779369"/>
                <a:gd name="connsiteY20" fmla="*/ 3025265 h 4714030"/>
                <a:gd name="connsiteX21" fmla="*/ 2886424 w 4779369"/>
                <a:gd name="connsiteY21" fmla="*/ 2860950 h 4714030"/>
                <a:gd name="connsiteX22" fmla="*/ 2624436 w 4779369"/>
                <a:gd name="connsiteY22" fmla="*/ 2758262 h 4714030"/>
                <a:gd name="connsiteX23" fmla="*/ 2608775 w 4779369"/>
                <a:gd name="connsiteY23" fmla="*/ 2758435 h 4714030"/>
                <a:gd name="connsiteX24" fmla="*/ 2598603 w 4779369"/>
                <a:gd name="connsiteY24" fmla="*/ 2768115 h 4714030"/>
                <a:gd name="connsiteX25" fmla="*/ 2138389 w 4779369"/>
                <a:gd name="connsiteY25" fmla="*/ 3042691 h 4714030"/>
                <a:gd name="connsiteX26" fmla="*/ 2080005 w 4779369"/>
                <a:gd name="connsiteY26" fmla="*/ 3062295 h 4714030"/>
                <a:gd name="connsiteX27" fmla="*/ 2075740 w 4779369"/>
                <a:gd name="connsiteY27" fmla="*/ 3101544 h 4714030"/>
                <a:gd name="connsiteX28" fmla="*/ 2091557 w 4779369"/>
                <a:gd name="connsiteY28" fmla="*/ 3245802 h 4714030"/>
                <a:gd name="connsiteX29" fmla="*/ 2235869 w 4779369"/>
                <a:gd name="connsiteY29" fmla="*/ 3487372 h 4714030"/>
                <a:gd name="connsiteX30" fmla="*/ 2246040 w 4779369"/>
                <a:gd name="connsiteY30" fmla="*/ 3495068 h 4714030"/>
                <a:gd name="connsiteX31" fmla="*/ 2353186 w 4779369"/>
                <a:gd name="connsiteY31" fmla="*/ 3535124 h 4714030"/>
                <a:gd name="connsiteX32" fmla="*/ 2459892 w 4779369"/>
                <a:gd name="connsiteY32" fmla="*/ 3601767 h 4714030"/>
                <a:gd name="connsiteX33" fmla="*/ 2570842 w 4779369"/>
                <a:gd name="connsiteY33" fmla="*/ 4473093 h 4714030"/>
                <a:gd name="connsiteX34" fmla="*/ 1699516 w 4779369"/>
                <a:gd name="connsiteY34" fmla="*/ 4584044 h 4714030"/>
                <a:gd name="connsiteX35" fmla="*/ 1588565 w 4779369"/>
                <a:gd name="connsiteY35" fmla="*/ 3712718 h 4714030"/>
                <a:gd name="connsiteX36" fmla="*/ 1634920 w 4779369"/>
                <a:gd name="connsiteY36" fmla="*/ 3663870 h 4714030"/>
                <a:gd name="connsiteX37" fmla="*/ 1645376 w 4779369"/>
                <a:gd name="connsiteY37" fmla="*/ 3640232 h 4714030"/>
                <a:gd name="connsiteX38" fmla="*/ 1654346 w 4779369"/>
                <a:gd name="connsiteY38" fmla="*/ 3358982 h 4714030"/>
                <a:gd name="connsiteX39" fmla="*/ 1557620 w 4779369"/>
                <a:gd name="connsiteY39" fmla="*/ 3167736 h 4714030"/>
                <a:gd name="connsiteX40" fmla="*/ 1536748 w 4779369"/>
                <a:gd name="connsiteY40" fmla="*/ 3145662 h 4714030"/>
                <a:gd name="connsiteX41" fmla="*/ 1489568 w 4779369"/>
                <a:gd name="connsiteY41" fmla="*/ 3145159 h 4714030"/>
                <a:gd name="connsiteX42" fmla="*/ 610434 w 4779369"/>
                <a:gd name="connsiteY42" fmla="*/ 2818009 h 4714030"/>
                <a:gd name="connsiteX43" fmla="*/ 329331 w 4779369"/>
                <a:gd name="connsiteY43" fmla="*/ 610434 h 4714030"/>
                <a:gd name="connsiteX44" fmla="*/ 2536907 w 4779369"/>
                <a:gd name="connsiteY44" fmla="*/ 329331 h 4714030"/>
                <a:gd name="connsiteX45" fmla="*/ 3068123 w 4779369"/>
                <a:gd name="connsiteY45" fmla="*/ 1080399 h 4714030"/>
                <a:gd name="connsiteX46" fmla="*/ 3127186 w 4779369"/>
                <a:gd name="connsiteY46" fmla="*/ 1193698 h 4714030"/>
                <a:gd name="connsiteX47" fmla="*/ 3336570 w 4779369"/>
                <a:gd name="connsiteY47" fmla="*/ 1239409 h 4714030"/>
                <a:gd name="connsiteX48" fmla="*/ 3545953 w 4779369"/>
                <a:gd name="connsiteY48" fmla="*/ 1193698 h 4714030"/>
                <a:gd name="connsiteX49" fmla="*/ 3667106 w 4779369"/>
                <a:gd name="connsiteY49" fmla="*/ 1060681 h 4714030"/>
                <a:gd name="connsiteX50" fmla="*/ 4538432 w 4779369"/>
                <a:gd name="connsiteY5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14277 w 4779369"/>
                <a:gd name="connsiteY13" fmla="*/ 2604863 h 4714030"/>
                <a:gd name="connsiteX14" fmla="*/ 3454240 w 4779369"/>
                <a:gd name="connsiteY14" fmla="*/ 2587267 h 4714030"/>
                <a:gd name="connsiteX15" fmla="*/ 4029121 w 4779369"/>
                <a:gd name="connsiteY15" fmla="*/ 2685987 h 4714030"/>
                <a:gd name="connsiteX16" fmla="*/ 4140072 w 4779369"/>
                <a:gd name="connsiteY16" fmla="*/ 3557314 h 4714030"/>
                <a:gd name="connsiteX17" fmla="*/ 3268745 w 4779369"/>
                <a:gd name="connsiteY17" fmla="*/ 3668264 h 4714030"/>
                <a:gd name="connsiteX18" fmla="*/ 3029106 w 4779369"/>
                <a:gd name="connsiteY18" fmla="*/ 3136468 h 4714030"/>
                <a:gd name="connsiteX19" fmla="*/ 3024015 w 4779369"/>
                <a:gd name="connsiteY19" fmla="*/ 3025265 h 4714030"/>
                <a:gd name="connsiteX20" fmla="*/ 2886424 w 4779369"/>
                <a:gd name="connsiteY20" fmla="*/ 2860950 h 4714030"/>
                <a:gd name="connsiteX21" fmla="*/ 2624436 w 4779369"/>
                <a:gd name="connsiteY21" fmla="*/ 2758262 h 4714030"/>
                <a:gd name="connsiteX22" fmla="*/ 2608775 w 4779369"/>
                <a:gd name="connsiteY22" fmla="*/ 2758435 h 4714030"/>
                <a:gd name="connsiteX23" fmla="*/ 2598603 w 4779369"/>
                <a:gd name="connsiteY23" fmla="*/ 2768115 h 4714030"/>
                <a:gd name="connsiteX24" fmla="*/ 2138389 w 4779369"/>
                <a:gd name="connsiteY24" fmla="*/ 3042691 h 4714030"/>
                <a:gd name="connsiteX25" fmla="*/ 2080005 w 4779369"/>
                <a:gd name="connsiteY25" fmla="*/ 3062295 h 4714030"/>
                <a:gd name="connsiteX26" fmla="*/ 2075740 w 4779369"/>
                <a:gd name="connsiteY26" fmla="*/ 3101544 h 4714030"/>
                <a:gd name="connsiteX27" fmla="*/ 2091557 w 4779369"/>
                <a:gd name="connsiteY27" fmla="*/ 3245802 h 4714030"/>
                <a:gd name="connsiteX28" fmla="*/ 2235869 w 4779369"/>
                <a:gd name="connsiteY28" fmla="*/ 3487372 h 4714030"/>
                <a:gd name="connsiteX29" fmla="*/ 2246040 w 4779369"/>
                <a:gd name="connsiteY29" fmla="*/ 3495068 h 4714030"/>
                <a:gd name="connsiteX30" fmla="*/ 2353186 w 4779369"/>
                <a:gd name="connsiteY30" fmla="*/ 3535124 h 4714030"/>
                <a:gd name="connsiteX31" fmla="*/ 2459892 w 4779369"/>
                <a:gd name="connsiteY31" fmla="*/ 3601767 h 4714030"/>
                <a:gd name="connsiteX32" fmla="*/ 2570842 w 4779369"/>
                <a:gd name="connsiteY32" fmla="*/ 4473093 h 4714030"/>
                <a:gd name="connsiteX33" fmla="*/ 1699516 w 4779369"/>
                <a:gd name="connsiteY33" fmla="*/ 4584044 h 4714030"/>
                <a:gd name="connsiteX34" fmla="*/ 1588565 w 4779369"/>
                <a:gd name="connsiteY34" fmla="*/ 3712718 h 4714030"/>
                <a:gd name="connsiteX35" fmla="*/ 1634920 w 4779369"/>
                <a:gd name="connsiteY35" fmla="*/ 3663870 h 4714030"/>
                <a:gd name="connsiteX36" fmla="*/ 1645376 w 4779369"/>
                <a:gd name="connsiteY36" fmla="*/ 3640232 h 4714030"/>
                <a:gd name="connsiteX37" fmla="*/ 1654346 w 4779369"/>
                <a:gd name="connsiteY37" fmla="*/ 3358982 h 4714030"/>
                <a:gd name="connsiteX38" fmla="*/ 1557620 w 4779369"/>
                <a:gd name="connsiteY38" fmla="*/ 3167736 h 4714030"/>
                <a:gd name="connsiteX39" fmla="*/ 1536748 w 4779369"/>
                <a:gd name="connsiteY39" fmla="*/ 3145662 h 4714030"/>
                <a:gd name="connsiteX40" fmla="*/ 1489568 w 4779369"/>
                <a:gd name="connsiteY40" fmla="*/ 3145159 h 4714030"/>
                <a:gd name="connsiteX41" fmla="*/ 610434 w 4779369"/>
                <a:gd name="connsiteY41" fmla="*/ 2818009 h 4714030"/>
                <a:gd name="connsiteX42" fmla="*/ 329331 w 4779369"/>
                <a:gd name="connsiteY42" fmla="*/ 610434 h 4714030"/>
                <a:gd name="connsiteX43" fmla="*/ 2536907 w 4779369"/>
                <a:gd name="connsiteY43" fmla="*/ 329331 h 4714030"/>
                <a:gd name="connsiteX44" fmla="*/ 3068123 w 4779369"/>
                <a:gd name="connsiteY44" fmla="*/ 1080399 h 4714030"/>
                <a:gd name="connsiteX45" fmla="*/ 3127186 w 4779369"/>
                <a:gd name="connsiteY45" fmla="*/ 1193698 h 4714030"/>
                <a:gd name="connsiteX46" fmla="*/ 3336570 w 4779369"/>
                <a:gd name="connsiteY46" fmla="*/ 1239409 h 4714030"/>
                <a:gd name="connsiteX47" fmla="*/ 3545953 w 4779369"/>
                <a:gd name="connsiteY47" fmla="*/ 1193698 h 4714030"/>
                <a:gd name="connsiteX48" fmla="*/ 3667106 w 4779369"/>
                <a:gd name="connsiteY48" fmla="*/ 1060681 h 4714030"/>
                <a:gd name="connsiteX49" fmla="*/ 4538432 w 4779369"/>
                <a:gd name="connsiteY49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2344 w 4779369"/>
                <a:gd name="connsiteY9" fmla="*/ 2253828 h 4714030"/>
                <a:gd name="connsiteX10" fmla="*/ 2997806 w 4779369"/>
                <a:gd name="connsiteY10" fmla="*/ 2275931 h 4714030"/>
                <a:gd name="connsiteX11" fmla="*/ 3162873 w 4779369"/>
                <a:gd name="connsiteY11" fmla="*/ 2503824 h 4714030"/>
                <a:gd name="connsiteX12" fmla="*/ 3356427 w 4779369"/>
                <a:gd name="connsiteY12" fmla="*/ 2595846 h 4714030"/>
                <a:gd name="connsiteX13" fmla="*/ 3454240 w 4779369"/>
                <a:gd name="connsiteY13" fmla="*/ 2587267 h 4714030"/>
                <a:gd name="connsiteX14" fmla="*/ 4029121 w 4779369"/>
                <a:gd name="connsiteY14" fmla="*/ 2685987 h 4714030"/>
                <a:gd name="connsiteX15" fmla="*/ 4140072 w 4779369"/>
                <a:gd name="connsiteY15" fmla="*/ 3557314 h 4714030"/>
                <a:gd name="connsiteX16" fmla="*/ 3268745 w 4779369"/>
                <a:gd name="connsiteY16" fmla="*/ 3668264 h 4714030"/>
                <a:gd name="connsiteX17" fmla="*/ 3029106 w 4779369"/>
                <a:gd name="connsiteY17" fmla="*/ 3136468 h 4714030"/>
                <a:gd name="connsiteX18" fmla="*/ 3024015 w 4779369"/>
                <a:gd name="connsiteY18" fmla="*/ 3025265 h 4714030"/>
                <a:gd name="connsiteX19" fmla="*/ 2886424 w 4779369"/>
                <a:gd name="connsiteY19" fmla="*/ 2860950 h 4714030"/>
                <a:gd name="connsiteX20" fmla="*/ 2624436 w 4779369"/>
                <a:gd name="connsiteY20" fmla="*/ 2758262 h 4714030"/>
                <a:gd name="connsiteX21" fmla="*/ 2608775 w 4779369"/>
                <a:gd name="connsiteY21" fmla="*/ 2758435 h 4714030"/>
                <a:gd name="connsiteX22" fmla="*/ 2598603 w 4779369"/>
                <a:gd name="connsiteY22" fmla="*/ 2768115 h 4714030"/>
                <a:gd name="connsiteX23" fmla="*/ 2138389 w 4779369"/>
                <a:gd name="connsiteY23" fmla="*/ 3042691 h 4714030"/>
                <a:gd name="connsiteX24" fmla="*/ 2080005 w 4779369"/>
                <a:gd name="connsiteY24" fmla="*/ 3062295 h 4714030"/>
                <a:gd name="connsiteX25" fmla="*/ 2075740 w 4779369"/>
                <a:gd name="connsiteY25" fmla="*/ 3101544 h 4714030"/>
                <a:gd name="connsiteX26" fmla="*/ 2091557 w 4779369"/>
                <a:gd name="connsiteY26" fmla="*/ 3245802 h 4714030"/>
                <a:gd name="connsiteX27" fmla="*/ 2235869 w 4779369"/>
                <a:gd name="connsiteY27" fmla="*/ 3487372 h 4714030"/>
                <a:gd name="connsiteX28" fmla="*/ 2246040 w 4779369"/>
                <a:gd name="connsiteY28" fmla="*/ 3495068 h 4714030"/>
                <a:gd name="connsiteX29" fmla="*/ 2353186 w 4779369"/>
                <a:gd name="connsiteY29" fmla="*/ 3535124 h 4714030"/>
                <a:gd name="connsiteX30" fmla="*/ 2459892 w 4779369"/>
                <a:gd name="connsiteY30" fmla="*/ 3601767 h 4714030"/>
                <a:gd name="connsiteX31" fmla="*/ 2570842 w 4779369"/>
                <a:gd name="connsiteY31" fmla="*/ 4473093 h 4714030"/>
                <a:gd name="connsiteX32" fmla="*/ 1699516 w 4779369"/>
                <a:gd name="connsiteY32" fmla="*/ 4584044 h 4714030"/>
                <a:gd name="connsiteX33" fmla="*/ 1588565 w 4779369"/>
                <a:gd name="connsiteY33" fmla="*/ 3712718 h 4714030"/>
                <a:gd name="connsiteX34" fmla="*/ 1634920 w 4779369"/>
                <a:gd name="connsiteY34" fmla="*/ 3663870 h 4714030"/>
                <a:gd name="connsiteX35" fmla="*/ 1645376 w 4779369"/>
                <a:gd name="connsiteY35" fmla="*/ 3640232 h 4714030"/>
                <a:gd name="connsiteX36" fmla="*/ 1654346 w 4779369"/>
                <a:gd name="connsiteY36" fmla="*/ 3358982 h 4714030"/>
                <a:gd name="connsiteX37" fmla="*/ 1557620 w 4779369"/>
                <a:gd name="connsiteY37" fmla="*/ 3167736 h 4714030"/>
                <a:gd name="connsiteX38" fmla="*/ 1536748 w 4779369"/>
                <a:gd name="connsiteY38" fmla="*/ 3145662 h 4714030"/>
                <a:gd name="connsiteX39" fmla="*/ 1489568 w 4779369"/>
                <a:gd name="connsiteY39" fmla="*/ 3145159 h 4714030"/>
                <a:gd name="connsiteX40" fmla="*/ 610434 w 4779369"/>
                <a:gd name="connsiteY40" fmla="*/ 2818009 h 4714030"/>
                <a:gd name="connsiteX41" fmla="*/ 329331 w 4779369"/>
                <a:gd name="connsiteY41" fmla="*/ 610434 h 4714030"/>
                <a:gd name="connsiteX42" fmla="*/ 2536907 w 4779369"/>
                <a:gd name="connsiteY42" fmla="*/ 329331 h 4714030"/>
                <a:gd name="connsiteX43" fmla="*/ 3068123 w 4779369"/>
                <a:gd name="connsiteY43" fmla="*/ 1080399 h 4714030"/>
                <a:gd name="connsiteX44" fmla="*/ 3127186 w 4779369"/>
                <a:gd name="connsiteY44" fmla="*/ 1193698 h 4714030"/>
                <a:gd name="connsiteX45" fmla="*/ 3336570 w 4779369"/>
                <a:gd name="connsiteY45" fmla="*/ 1239409 h 4714030"/>
                <a:gd name="connsiteX46" fmla="*/ 3545953 w 4779369"/>
                <a:gd name="connsiteY46" fmla="*/ 1193698 h 4714030"/>
                <a:gd name="connsiteX47" fmla="*/ 3667106 w 4779369"/>
                <a:gd name="connsiteY47" fmla="*/ 1060681 h 4714030"/>
                <a:gd name="connsiteX48" fmla="*/ 4538432 w 4779369"/>
                <a:gd name="connsiteY48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608775 w 4779369"/>
                <a:gd name="connsiteY20" fmla="*/ 2758435 h 4714030"/>
                <a:gd name="connsiteX21" fmla="*/ 2598603 w 4779369"/>
                <a:gd name="connsiteY21" fmla="*/ 2768115 h 4714030"/>
                <a:gd name="connsiteX22" fmla="*/ 2138389 w 4779369"/>
                <a:gd name="connsiteY22" fmla="*/ 3042691 h 4714030"/>
                <a:gd name="connsiteX23" fmla="*/ 2080005 w 4779369"/>
                <a:gd name="connsiteY23" fmla="*/ 3062295 h 4714030"/>
                <a:gd name="connsiteX24" fmla="*/ 2075740 w 4779369"/>
                <a:gd name="connsiteY24" fmla="*/ 3101544 h 4714030"/>
                <a:gd name="connsiteX25" fmla="*/ 2091557 w 4779369"/>
                <a:gd name="connsiteY25" fmla="*/ 3245802 h 4714030"/>
                <a:gd name="connsiteX26" fmla="*/ 2235869 w 4779369"/>
                <a:gd name="connsiteY26" fmla="*/ 3487372 h 4714030"/>
                <a:gd name="connsiteX27" fmla="*/ 2246040 w 4779369"/>
                <a:gd name="connsiteY27" fmla="*/ 3495068 h 4714030"/>
                <a:gd name="connsiteX28" fmla="*/ 2353186 w 4779369"/>
                <a:gd name="connsiteY28" fmla="*/ 3535124 h 4714030"/>
                <a:gd name="connsiteX29" fmla="*/ 2459892 w 4779369"/>
                <a:gd name="connsiteY29" fmla="*/ 3601767 h 4714030"/>
                <a:gd name="connsiteX30" fmla="*/ 2570842 w 4779369"/>
                <a:gd name="connsiteY30" fmla="*/ 4473093 h 4714030"/>
                <a:gd name="connsiteX31" fmla="*/ 1699516 w 4779369"/>
                <a:gd name="connsiteY31" fmla="*/ 4584044 h 4714030"/>
                <a:gd name="connsiteX32" fmla="*/ 1588565 w 4779369"/>
                <a:gd name="connsiteY32" fmla="*/ 3712718 h 4714030"/>
                <a:gd name="connsiteX33" fmla="*/ 1634920 w 4779369"/>
                <a:gd name="connsiteY33" fmla="*/ 3663870 h 4714030"/>
                <a:gd name="connsiteX34" fmla="*/ 1645376 w 4779369"/>
                <a:gd name="connsiteY34" fmla="*/ 3640232 h 4714030"/>
                <a:gd name="connsiteX35" fmla="*/ 1654346 w 4779369"/>
                <a:gd name="connsiteY35" fmla="*/ 3358982 h 4714030"/>
                <a:gd name="connsiteX36" fmla="*/ 1557620 w 4779369"/>
                <a:gd name="connsiteY36" fmla="*/ 3167736 h 4714030"/>
                <a:gd name="connsiteX37" fmla="*/ 1536748 w 4779369"/>
                <a:gd name="connsiteY37" fmla="*/ 3145662 h 4714030"/>
                <a:gd name="connsiteX38" fmla="*/ 1489568 w 4779369"/>
                <a:gd name="connsiteY38" fmla="*/ 3145159 h 4714030"/>
                <a:gd name="connsiteX39" fmla="*/ 610434 w 4779369"/>
                <a:gd name="connsiteY39" fmla="*/ 2818009 h 4714030"/>
                <a:gd name="connsiteX40" fmla="*/ 329331 w 4779369"/>
                <a:gd name="connsiteY40" fmla="*/ 610434 h 4714030"/>
                <a:gd name="connsiteX41" fmla="*/ 2536907 w 4779369"/>
                <a:gd name="connsiteY41" fmla="*/ 329331 h 4714030"/>
                <a:gd name="connsiteX42" fmla="*/ 3068123 w 4779369"/>
                <a:gd name="connsiteY42" fmla="*/ 1080399 h 4714030"/>
                <a:gd name="connsiteX43" fmla="*/ 3127186 w 4779369"/>
                <a:gd name="connsiteY43" fmla="*/ 1193698 h 4714030"/>
                <a:gd name="connsiteX44" fmla="*/ 3336570 w 4779369"/>
                <a:gd name="connsiteY44" fmla="*/ 1239409 h 4714030"/>
                <a:gd name="connsiteX45" fmla="*/ 3545953 w 4779369"/>
                <a:gd name="connsiteY45" fmla="*/ 1193698 h 4714030"/>
                <a:gd name="connsiteX46" fmla="*/ 3667106 w 4779369"/>
                <a:gd name="connsiteY46" fmla="*/ 1060681 h 4714030"/>
                <a:gd name="connsiteX47" fmla="*/ 4538432 w 4779369"/>
                <a:gd name="connsiteY47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624436 w 4779369"/>
                <a:gd name="connsiteY19" fmla="*/ 2758262 h 4714030"/>
                <a:gd name="connsiteX20" fmla="*/ 2598603 w 4779369"/>
                <a:gd name="connsiteY20" fmla="*/ 2768115 h 4714030"/>
                <a:gd name="connsiteX21" fmla="*/ 2138389 w 4779369"/>
                <a:gd name="connsiteY21" fmla="*/ 3042691 h 4714030"/>
                <a:gd name="connsiteX22" fmla="*/ 2080005 w 4779369"/>
                <a:gd name="connsiteY22" fmla="*/ 3062295 h 4714030"/>
                <a:gd name="connsiteX23" fmla="*/ 2075740 w 4779369"/>
                <a:gd name="connsiteY23" fmla="*/ 3101544 h 4714030"/>
                <a:gd name="connsiteX24" fmla="*/ 2091557 w 4779369"/>
                <a:gd name="connsiteY24" fmla="*/ 3245802 h 4714030"/>
                <a:gd name="connsiteX25" fmla="*/ 2235869 w 4779369"/>
                <a:gd name="connsiteY25" fmla="*/ 3487372 h 4714030"/>
                <a:gd name="connsiteX26" fmla="*/ 2246040 w 4779369"/>
                <a:gd name="connsiteY26" fmla="*/ 3495068 h 4714030"/>
                <a:gd name="connsiteX27" fmla="*/ 2353186 w 4779369"/>
                <a:gd name="connsiteY27" fmla="*/ 3535124 h 4714030"/>
                <a:gd name="connsiteX28" fmla="*/ 2459892 w 4779369"/>
                <a:gd name="connsiteY28" fmla="*/ 3601767 h 4714030"/>
                <a:gd name="connsiteX29" fmla="*/ 2570842 w 4779369"/>
                <a:gd name="connsiteY29" fmla="*/ 4473093 h 4714030"/>
                <a:gd name="connsiteX30" fmla="*/ 1699516 w 4779369"/>
                <a:gd name="connsiteY30" fmla="*/ 4584044 h 4714030"/>
                <a:gd name="connsiteX31" fmla="*/ 1588565 w 4779369"/>
                <a:gd name="connsiteY31" fmla="*/ 3712718 h 4714030"/>
                <a:gd name="connsiteX32" fmla="*/ 1634920 w 4779369"/>
                <a:gd name="connsiteY32" fmla="*/ 3663870 h 4714030"/>
                <a:gd name="connsiteX33" fmla="*/ 1645376 w 4779369"/>
                <a:gd name="connsiteY33" fmla="*/ 3640232 h 4714030"/>
                <a:gd name="connsiteX34" fmla="*/ 1654346 w 4779369"/>
                <a:gd name="connsiteY34" fmla="*/ 3358982 h 4714030"/>
                <a:gd name="connsiteX35" fmla="*/ 1557620 w 4779369"/>
                <a:gd name="connsiteY35" fmla="*/ 3167736 h 4714030"/>
                <a:gd name="connsiteX36" fmla="*/ 1536748 w 4779369"/>
                <a:gd name="connsiteY36" fmla="*/ 3145662 h 4714030"/>
                <a:gd name="connsiteX37" fmla="*/ 1489568 w 4779369"/>
                <a:gd name="connsiteY37" fmla="*/ 3145159 h 4714030"/>
                <a:gd name="connsiteX38" fmla="*/ 610434 w 4779369"/>
                <a:gd name="connsiteY38" fmla="*/ 2818009 h 4714030"/>
                <a:gd name="connsiteX39" fmla="*/ 329331 w 4779369"/>
                <a:gd name="connsiteY39" fmla="*/ 610434 h 4714030"/>
                <a:gd name="connsiteX40" fmla="*/ 2536907 w 4779369"/>
                <a:gd name="connsiteY40" fmla="*/ 329331 h 4714030"/>
                <a:gd name="connsiteX41" fmla="*/ 3068123 w 4779369"/>
                <a:gd name="connsiteY41" fmla="*/ 1080399 h 4714030"/>
                <a:gd name="connsiteX42" fmla="*/ 3127186 w 4779369"/>
                <a:gd name="connsiteY42" fmla="*/ 1193698 h 4714030"/>
                <a:gd name="connsiteX43" fmla="*/ 3336570 w 4779369"/>
                <a:gd name="connsiteY43" fmla="*/ 1239409 h 4714030"/>
                <a:gd name="connsiteX44" fmla="*/ 3545953 w 4779369"/>
                <a:gd name="connsiteY44" fmla="*/ 1193698 h 4714030"/>
                <a:gd name="connsiteX45" fmla="*/ 3667106 w 4779369"/>
                <a:gd name="connsiteY45" fmla="*/ 1060681 h 4714030"/>
                <a:gd name="connsiteX46" fmla="*/ 4538432 w 4779369"/>
                <a:gd name="connsiteY46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80005 w 4779369"/>
                <a:gd name="connsiteY21" fmla="*/ 3062295 h 4714030"/>
                <a:gd name="connsiteX22" fmla="*/ 2075740 w 4779369"/>
                <a:gd name="connsiteY22" fmla="*/ 3101544 h 4714030"/>
                <a:gd name="connsiteX23" fmla="*/ 2091557 w 4779369"/>
                <a:gd name="connsiteY23" fmla="*/ 3245802 h 4714030"/>
                <a:gd name="connsiteX24" fmla="*/ 2235869 w 4779369"/>
                <a:gd name="connsiteY24" fmla="*/ 3487372 h 4714030"/>
                <a:gd name="connsiteX25" fmla="*/ 2246040 w 4779369"/>
                <a:gd name="connsiteY25" fmla="*/ 3495068 h 4714030"/>
                <a:gd name="connsiteX26" fmla="*/ 2353186 w 4779369"/>
                <a:gd name="connsiteY26" fmla="*/ 3535124 h 4714030"/>
                <a:gd name="connsiteX27" fmla="*/ 2459892 w 4779369"/>
                <a:gd name="connsiteY27" fmla="*/ 3601767 h 4714030"/>
                <a:gd name="connsiteX28" fmla="*/ 2570842 w 4779369"/>
                <a:gd name="connsiteY28" fmla="*/ 4473093 h 4714030"/>
                <a:gd name="connsiteX29" fmla="*/ 1699516 w 4779369"/>
                <a:gd name="connsiteY29" fmla="*/ 4584044 h 4714030"/>
                <a:gd name="connsiteX30" fmla="*/ 1588565 w 4779369"/>
                <a:gd name="connsiteY30" fmla="*/ 3712718 h 4714030"/>
                <a:gd name="connsiteX31" fmla="*/ 1634920 w 4779369"/>
                <a:gd name="connsiteY31" fmla="*/ 3663870 h 4714030"/>
                <a:gd name="connsiteX32" fmla="*/ 1645376 w 4779369"/>
                <a:gd name="connsiteY32" fmla="*/ 3640232 h 4714030"/>
                <a:gd name="connsiteX33" fmla="*/ 1654346 w 4779369"/>
                <a:gd name="connsiteY33" fmla="*/ 3358982 h 4714030"/>
                <a:gd name="connsiteX34" fmla="*/ 1557620 w 4779369"/>
                <a:gd name="connsiteY34" fmla="*/ 3167736 h 4714030"/>
                <a:gd name="connsiteX35" fmla="*/ 1536748 w 4779369"/>
                <a:gd name="connsiteY35" fmla="*/ 3145662 h 4714030"/>
                <a:gd name="connsiteX36" fmla="*/ 1489568 w 4779369"/>
                <a:gd name="connsiteY36" fmla="*/ 3145159 h 4714030"/>
                <a:gd name="connsiteX37" fmla="*/ 610434 w 4779369"/>
                <a:gd name="connsiteY37" fmla="*/ 2818009 h 4714030"/>
                <a:gd name="connsiteX38" fmla="*/ 329331 w 4779369"/>
                <a:gd name="connsiteY38" fmla="*/ 610434 h 4714030"/>
                <a:gd name="connsiteX39" fmla="*/ 2536907 w 4779369"/>
                <a:gd name="connsiteY39" fmla="*/ 329331 h 4714030"/>
                <a:gd name="connsiteX40" fmla="*/ 3068123 w 4779369"/>
                <a:gd name="connsiteY40" fmla="*/ 1080399 h 4714030"/>
                <a:gd name="connsiteX41" fmla="*/ 3127186 w 4779369"/>
                <a:gd name="connsiteY41" fmla="*/ 1193698 h 4714030"/>
                <a:gd name="connsiteX42" fmla="*/ 3336570 w 4779369"/>
                <a:gd name="connsiteY42" fmla="*/ 1239409 h 4714030"/>
                <a:gd name="connsiteX43" fmla="*/ 3545953 w 4779369"/>
                <a:gd name="connsiteY43" fmla="*/ 1193698 h 4714030"/>
                <a:gd name="connsiteX44" fmla="*/ 3667106 w 4779369"/>
                <a:gd name="connsiteY44" fmla="*/ 1060681 h 4714030"/>
                <a:gd name="connsiteX45" fmla="*/ 4538432 w 4779369"/>
                <a:gd name="connsiteY45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536748 w 4779369"/>
                <a:gd name="connsiteY34" fmla="*/ 3145662 h 4714030"/>
                <a:gd name="connsiteX35" fmla="*/ 1489568 w 4779369"/>
                <a:gd name="connsiteY35" fmla="*/ 3145159 h 4714030"/>
                <a:gd name="connsiteX36" fmla="*/ 610434 w 4779369"/>
                <a:gd name="connsiteY36" fmla="*/ 2818009 h 4714030"/>
                <a:gd name="connsiteX37" fmla="*/ 329331 w 4779369"/>
                <a:gd name="connsiteY37" fmla="*/ 610434 h 4714030"/>
                <a:gd name="connsiteX38" fmla="*/ 2536907 w 4779369"/>
                <a:gd name="connsiteY38" fmla="*/ 329331 h 4714030"/>
                <a:gd name="connsiteX39" fmla="*/ 3068123 w 4779369"/>
                <a:gd name="connsiteY39" fmla="*/ 1080399 h 4714030"/>
                <a:gd name="connsiteX40" fmla="*/ 3127186 w 4779369"/>
                <a:gd name="connsiteY40" fmla="*/ 1193698 h 4714030"/>
                <a:gd name="connsiteX41" fmla="*/ 3336570 w 4779369"/>
                <a:gd name="connsiteY41" fmla="*/ 1239409 h 4714030"/>
                <a:gd name="connsiteX42" fmla="*/ 3545953 w 4779369"/>
                <a:gd name="connsiteY42" fmla="*/ 1193698 h 4714030"/>
                <a:gd name="connsiteX43" fmla="*/ 3667106 w 4779369"/>
                <a:gd name="connsiteY43" fmla="*/ 1060681 h 4714030"/>
                <a:gd name="connsiteX44" fmla="*/ 4538432 w 4779369"/>
                <a:gd name="connsiteY44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34920 w 4779369"/>
                <a:gd name="connsiteY30" fmla="*/ 3663870 h 4714030"/>
                <a:gd name="connsiteX31" fmla="*/ 1645376 w 4779369"/>
                <a:gd name="connsiteY31" fmla="*/ 3640232 h 4714030"/>
                <a:gd name="connsiteX32" fmla="*/ 1654346 w 4779369"/>
                <a:gd name="connsiteY32" fmla="*/ 3358982 h 4714030"/>
                <a:gd name="connsiteX33" fmla="*/ 1557620 w 4779369"/>
                <a:gd name="connsiteY33" fmla="*/ 3167736 h 4714030"/>
                <a:gd name="connsiteX34" fmla="*/ 1489568 w 4779369"/>
                <a:gd name="connsiteY34" fmla="*/ 3145159 h 4714030"/>
                <a:gd name="connsiteX35" fmla="*/ 610434 w 4779369"/>
                <a:gd name="connsiteY35" fmla="*/ 2818009 h 4714030"/>
                <a:gd name="connsiteX36" fmla="*/ 329331 w 4779369"/>
                <a:gd name="connsiteY36" fmla="*/ 610434 h 4714030"/>
                <a:gd name="connsiteX37" fmla="*/ 2536907 w 4779369"/>
                <a:gd name="connsiteY37" fmla="*/ 329331 h 4714030"/>
                <a:gd name="connsiteX38" fmla="*/ 3068123 w 4779369"/>
                <a:gd name="connsiteY38" fmla="*/ 1080399 h 4714030"/>
                <a:gd name="connsiteX39" fmla="*/ 3127186 w 4779369"/>
                <a:gd name="connsiteY39" fmla="*/ 1193698 h 4714030"/>
                <a:gd name="connsiteX40" fmla="*/ 3336570 w 4779369"/>
                <a:gd name="connsiteY40" fmla="*/ 1239409 h 4714030"/>
                <a:gd name="connsiteX41" fmla="*/ 3545953 w 4779369"/>
                <a:gd name="connsiteY41" fmla="*/ 1193698 h 4714030"/>
                <a:gd name="connsiteX42" fmla="*/ 3667106 w 4779369"/>
                <a:gd name="connsiteY42" fmla="*/ 1060681 h 4714030"/>
                <a:gd name="connsiteX43" fmla="*/ 4538432 w 4779369"/>
                <a:gd name="connsiteY43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246040 w 4779369"/>
                <a:gd name="connsiteY24" fmla="*/ 3495068 h 4714030"/>
                <a:gd name="connsiteX25" fmla="*/ 2353186 w 4779369"/>
                <a:gd name="connsiteY25" fmla="*/ 3535124 h 4714030"/>
                <a:gd name="connsiteX26" fmla="*/ 2459892 w 4779369"/>
                <a:gd name="connsiteY26" fmla="*/ 3601767 h 4714030"/>
                <a:gd name="connsiteX27" fmla="*/ 2570842 w 4779369"/>
                <a:gd name="connsiteY27" fmla="*/ 4473093 h 4714030"/>
                <a:gd name="connsiteX28" fmla="*/ 1699516 w 4779369"/>
                <a:gd name="connsiteY28" fmla="*/ 4584044 h 4714030"/>
                <a:gd name="connsiteX29" fmla="*/ 1588565 w 4779369"/>
                <a:gd name="connsiteY29" fmla="*/ 3712718 h 4714030"/>
                <a:gd name="connsiteX30" fmla="*/ 1645376 w 4779369"/>
                <a:gd name="connsiteY30" fmla="*/ 3640232 h 4714030"/>
                <a:gd name="connsiteX31" fmla="*/ 1654346 w 4779369"/>
                <a:gd name="connsiteY31" fmla="*/ 3358982 h 4714030"/>
                <a:gd name="connsiteX32" fmla="*/ 1557620 w 4779369"/>
                <a:gd name="connsiteY32" fmla="*/ 3167736 h 4714030"/>
                <a:gd name="connsiteX33" fmla="*/ 1489568 w 4779369"/>
                <a:gd name="connsiteY33" fmla="*/ 3145159 h 4714030"/>
                <a:gd name="connsiteX34" fmla="*/ 610434 w 4779369"/>
                <a:gd name="connsiteY34" fmla="*/ 2818009 h 4714030"/>
                <a:gd name="connsiteX35" fmla="*/ 329331 w 4779369"/>
                <a:gd name="connsiteY35" fmla="*/ 610434 h 4714030"/>
                <a:gd name="connsiteX36" fmla="*/ 2536907 w 4779369"/>
                <a:gd name="connsiteY36" fmla="*/ 329331 h 4714030"/>
                <a:gd name="connsiteX37" fmla="*/ 3068123 w 4779369"/>
                <a:gd name="connsiteY37" fmla="*/ 1080399 h 4714030"/>
                <a:gd name="connsiteX38" fmla="*/ 3127186 w 4779369"/>
                <a:gd name="connsiteY38" fmla="*/ 1193698 h 4714030"/>
                <a:gd name="connsiteX39" fmla="*/ 3336570 w 4779369"/>
                <a:gd name="connsiteY39" fmla="*/ 1239409 h 4714030"/>
                <a:gd name="connsiteX40" fmla="*/ 3545953 w 4779369"/>
                <a:gd name="connsiteY40" fmla="*/ 1193698 h 4714030"/>
                <a:gd name="connsiteX41" fmla="*/ 3667106 w 4779369"/>
                <a:gd name="connsiteY41" fmla="*/ 1060681 h 4714030"/>
                <a:gd name="connsiteX42" fmla="*/ 4538432 w 4779369"/>
                <a:gd name="connsiteY42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75740 w 4779369"/>
                <a:gd name="connsiteY21" fmla="*/ 3101544 h 4714030"/>
                <a:gd name="connsiteX22" fmla="*/ 2091557 w 4779369"/>
                <a:gd name="connsiteY22" fmla="*/ 3245802 h 4714030"/>
                <a:gd name="connsiteX23" fmla="*/ 2235869 w 4779369"/>
                <a:gd name="connsiteY23" fmla="*/ 3487372 h 4714030"/>
                <a:gd name="connsiteX24" fmla="*/ 2353186 w 4779369"/>
                <a:gd name="connsiteY24" fmla="*/ 3535124 h 4714030"/>
                <a:gd name="connsiteX25" fmla="*/ 2459892 w 4779369"/>
                <a:gd name="connsiteY25" fmla="*/ 3601767 h 4714030"/>
                <a:gd name="connsiteX26" fmla="*/ 2570842 w 4779369"/>
                <a:gd name="connsiteY26" fmla="*/ 4473093 h 4714030"/>
                <a:gd name="connsiteX27" fmla="*/ 1699516 w 4779369"/>
                <a:gd name="connsiteY27" fmla="*/ 4584044 h 4714030"/>
                <a:gd name="connsiteX28" fmla="*/ 1588565 w 4779369"/>
                <a:gd name="connsiteY28" fmla="*/ 3712718 h 4714030"/>
                <a:gd name="connsiteX29" fmla="*/ 1645376 w 4779369"/>
                <a:gd name="connsiteY29" fmla="*/ 3640232 h 4714030"/>
                <a:gd name="connsiteX30" fmla="*/ 1654346 w 4779369"/>
                <a:gd name="connsiteY30" fmla="*/ 3358982 h 4714030"/>
                <a:gd name="connsiteX31" fmla="*/ 1557620 w 4779369"/>
                <a:gd name="connsiteY31" fmla="*/ 3167736 h 4714030"/>
                <a:gd name="connsiteX32" fmla="*/ 1489568 w 4779369"/>
                <a:gd name="connsiteY32" fmla="*/ 3145159 h 4714030"/>
                <a:gd name="connsiteX33" fmla="*/ 610434 w 4779369"/>
                <a:gd name="connsiteY33" fmla="*/ 2818009 h 4714030"/>
                <a:gd name="connsiteX34" fmla="*/ 329331 w 4779369"/>
                <a:gd name="connsiteY34" fmla="*/ 610434 h 4714030"/>
                <a:gd name="connsiteX35" fmla="*/ 2536907 w 4779369"/>
                <a:gd name="connsiteY35" fmla="*/ 329331 h 4714030"/>
                <a:gd name="connsiteX36" fmla="*/ 3068123 w 4779369"/>
                <a:gd name="connsiteY36" fmla="*/ 1080399 h 4714030"/>
                <a:gd name="connsiteX37" fmla="*/ 3127186 w 4779369"/>
                <a:gd name="connsiteY37" fmla="*/ 1193698 h 4714030"/>
                <a:gd name="connsiteX38" fmla="*/ 3336570 w 4779369"/>
                <a:gd name="connsiteY38" fmla="*/ 1239409 h 4714030"/>
                <a:gd name="connsiteX39" fmla="*/ 3545953 w 4779369"/>
                <a:gd name="connsiteY39" fmla="*/ 1193698 h 4714030"/>
                <a:gd name="connsiteX40" fmla="*/ 3667106 w 4779369"/>
                <a:gd name="connsiteY40" fmla="*/ 1060681 h 4714030"/>
                <a:gd name="connsiteX41" fmla="*/ 4538432 w 4779369"/>
                <a:gd name="connsiteY41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  <a:gd name="connsiteX0" fmla="*/ 4538432 w 4779369"/>
                <a:gd name="connsiteY0" fmla="*/ 949730 h 4714030"/>
                <a:gd name="connsiteX1" fmla="*/ 4649383 w 4779369"/>
                <a:gd name="connsiteY1" fmla="*/ 1821057 h 4714030"/>
                <a:gd name="connsiteX2" fmla="*/ 3778057 w 4779369"/>
                <a:gd name="connsiteY2" fmla="*/ 1932008 h 4714030"/>
                <a:gd name="connsiteX3" fmla="*/ 3686799 w 4779369"/>
                <a:gd name="connsiteY3" fmla="*/ 1845408 h 4714030"/>
                <a:gd name="connsiteX4" fmla="*/ 3606598 w 4779369"/>
                <a:gd name="connsiteY4" fmla="*/ 1770199 h 4714030"/>
                <a:gd name="connsiteX5" fmla="*/ 3336570 w 4779369"/>
                <a:gd name="connsiteY5" fmla="*/ 1691032 h 4714030"/>
                <a:gd name="connsiteX6" fmla="*/ 3192952 w 4779369"/>
                <a:gd name="connsiteY6" fmla="*/ 1711872 h 4714030"/>
                <a:gd name="connsiteX7" fmla="*/ 3126960 w 4779369"/>
                <a:gd name="connsiteY7" fmla="*/ 1827523 h 4714030"/>
                <a:gd name="connsiteX8" fmla="*/ 3048503 w 4779369"/>
                <a:gd name="connsiteY8" fmla="*/ 2123573 h 4714030"/>
                <a:gd name="connsiteX9" fmla="*/ 2997806 w 4779369"/>
                <a:gd name="connsiteY9" fmla="*/ 2275931 h 4714030"/>
                <a:gd name="connsiteX10" fmla="*/ 3162873 w 4779369"/>
                <a:gd name="connsiteY10" fmla="*/ 2503824 h 4714030"/>
                <a:gd name="connsiteX11" fmla="*/ 3356427 w 4779369"/>
                <a:gd name="connsiteY11" fmla="*/ 2595846 h 4714030"/>
                <a:gd name="connsiteX12" fmla="*/ 3454240 w 4779369"/>
                <a:gd name="connsiteY12" fmla="*/ 2587267 h 4714030"/>
                <a:gd name="connsiteX13" fmla="*/ 4029121 w 4779369"/>
                <a:gd name="connsiteY13" fmla="*/ 2685987 h 4714030"/>
                <a:gd name="connsiteX14" fmla="*/ 4140072 w 4779369"/>
                <a:gd name="connsiteY14" fmla="*/ 3557314 h 4714030"/>
                <a:gd name="connsiteX15" fmla="*/ 3268745 w 4779369"/>
                <a:gd name="connsiteY15" fmla="*/ 3668264 h 4714030"/>
                <a:gd name="connsiteX16" fmla="*/ 3029106 w 4779369"/>
                <a:gd name="connsiteY16" fmla="*/ 3136468 h 4714030"/>
                <a:gd name="connsiteX17" fmla="*/ 3024015 w 4779369"/>
                <a:gd name="connsiteY17" fmla="*/ 3025265 h 4714030"/>
                <a:gd name="connsiteX18" fmla="*/ 2886424 w 4779369"/>
                <a:gd name="connsiteY18" fmla="*/ 2860950 h 4714030"/>
                <a:gd name="connsiteX19" fmla="*/ 2598603 w 4779369"/>
                <a:gd name="connsiteY19" fmla="*/ 2768115 h 4714030"/>
                <a:gd name="connsiteX20" fmla="*/ 2138389 w 4779369"/>
                <a:gd name="connsiteY20" fmla="*/ 3042691 h 4714030"/>
                <a:gd name="connsiteX21" fmla="*/ 2091557 w 4779369"/>
                <a:gd name="connsiteY21" fmla="*/ 3245802 h 4714030"/>
                <a:gd name="connsiteX22" fmla="*/ 2235869 w 4779369"/>
                <a:gd name="connsiteY22" fmla="*/ 3487372 h 4714030"/>
                <a:gd name="connsiteX23" fmla="*/ 2353186 w 4779369"/>
                <a:gd name="connsiteY23" fmla="*/ 3535124 h 4714030"/>
                <a:gd name="connsiteX24" fmla="*/ 2459892 w 4779369"/>
                <a:gd name="connsiteY24" fmla="*/ 3601767 h 4714030"/>
                <a:gd name="connsiteX25" fmla="*/ 2570842 w 4779369"/>
                <a:gd name="connsiteY25" fmla="*/ 4473093 h 4714030"/>
                <a:gd name="connsiteX26" fmla="*/ 1699516 w 4779369"/>
                <a:gd name="connsiteY26" fmla="*/ 4584044 h 4714030"/>
                <a:gd name="connsiteX27" fmla="*/ 1588565 w 4779369"/>
                <a:gd name="connsiteY27" fmla="*/ 3712718 h 4714030"/>
                <a:gd name="connsiteX28" fmla="*/ 1645376 w 4779369"/>
                <a:gd name="connsiteY28" fmla="*/ 3640232 h 4714030"/>
                <a:gd name="connsiteX29" fmla="*/ 1654346 w 4779369"/>
                <a:gd name="connsiteY29" fmla="*/ 3358982 h 4714030"/>
                <a:gd name="connsiteX30" fmla="*/ 1557620 w 4779369"/>
                <a:gd name="connsiteY30" fmla="*/ 3167736 h 4714030"/>
                <a:gd name="connsiteX31" fmla="*/ 1489568 w 4779369"/>
                <a:gd name="connsiteY31" fmla="*/ 3145159 h 4714030"/>
                <a:gd name="connsiteX32" fmla="*/ 610434 w 4779369"/>
                <a:gd name="connsiteY32" fmla="*/ 2818009 h 4714030"/>
                <a:gd name="connsiteX33" fmla="*/ 329331 w 4779369"/>
                <a:gd name="connsiteY33" fmla="*/ 610434 h 4714030"/>
                <a:gd name="connsiteX34" fmla="*/ 2536907 w 4779369"/>
                <a:gd name="connsiteY34" fmla="*/ 329331 h 4714030"/>
                <a:gd name="connsiteX35" fmla="*/ 3068123 w 4779369"/>
                <a:gd name="connsiteY35" fmla="*/ 1080399 h 4714030"/>
                <a:gd name="connsiteX36" fmla="*/ 3127186 w 4779369"/>
                <a:gd name="connsiteY36" fmla="*/ 1193698 h 4714030"/>
                <a:gd name="connsiteX37" fmla="*/ 3336570 w 4779369"/>
                <a:gd name="connsiteY37" fmla="*/ 1239409 h 4714030"/>
                <a:gd name="connsiteX38" fmla="*/ 3545953 w 4779369"/>
                <a:gd name="connsiteY38" fmla="*/ 1193698 h 4714030"/>
                <a:gd name="connsiteX39" fmla="*/ 3667106 w 4779369"/>
                <a:gd name="connsiteY39" fmla="*/ 1060681 h 4714030"/>
                <a:gd name="connsiteX40" fmla="*/ 4538432 w 4779369"/>
                <a:gd name="connsiteY40" fmla="*/ 949730 h 47140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4779369" h="4714030">
                  <a:moveTo>
                    <a:pt x="4538432" y="949730"/>
                  </a:moveTo>
                  <a:cubicBezTo>
                    <a:pt x="4809681" y="1159702"/>
                    <a:pt x="4859355" y="1549808"/>
                    <a:pt x="4649383" y="1821057"/>
                  </a:cubicBezTo>
                  <a:cubicBezTo>
                    <a:pt x="4439411" y="2092305"/>
                    <a:pt x="4049305" y="2141980"/>
                    <a:pt x="3778057" y="1932008"/>
                  </a:cubicBezTo>
                  <a:cubicBezTo>
                    <a:pt x="3744150" y="1905761"/>
                    <a:pt x="3713707" y="1876700"/>
                    <a:pt x="3686799" y="1845408"/>
                  </a:cubicBezTo>
                  <a:lnTo>
                    <a:pt x="3606598" y="1770199"/>
                  </a:lnTo>
                  <a:cubicBezTo>
                    <a:pt x="3529516" y="1720217"/>
                    <a:pt x="3436594" y="1691032"/>
                    <a:pt x="3336570" y="1691032"/>
                  </a:cubicBezTo>
                  <a:cubicBezTo>
                    <a:pt x="3286557" y="1691032"/>
                    <a:pt x="3238321" y="1698329"/>
                    <a:pt x="3192952" y="1711872"/>
                  </a:cubicBezTo>
                  <a:lnTo>
                    <a:pt x="3126960" y="1827523"/>
                  </a:lnTo>
                  <a:cubicBezTo>
                    <a:pt x="3110678" y="1927706"/>
                    <a:pt x="3084589" y="2026882"/>
                    <a:pt x="3048503" y="2123573"/>
                  </a:cubicBezTo>
                  <a:lnTo>
                    <a:pt x="2997806" y="2275931"/>
                  </a:lnTo>
                  <a:cubicBezTo>
                    <a:pt x="3028163" y="2362638"/>
                    <a:pt x="3083778" y="2442597"/>
                    <a:pt x="3162873" y="2503824"/>
                  </a:cubicBezTo>
                  <a:cubicBezTo>
                    <a:pt x="3222195" y="2549745"/>
                    <a:pt x="3288407" y="2580238"/>
                    <a:pt x="3356427" y="2595846"/>
                  </a:cubicBezTo>
                  <a:lnTo>
                    <a:pt x="3454240" y="2587267"/>
                  </a:lnTo>
                  <a:cubicBezTo>
                    <a:pt x="3643632" y="2524946"/>
                    <a:pt x="3859590" y="2554754"/>
                    <a:pt x="4029121" y="2685987"/>
                  </a:cubicBezTo>
                  <a:cubicBezTo>
                    <a:pt x="4300370" y="2895959"/>
                    <a:pt x="4350044" y="3286065"/>
                    <a:pt x="4140072" y="3557314"/>
                  </a:cubicBezTo>
                  <a:cubicBezTo>
                    <a:pt x="3930100" y="3828562"/>
                    <a:pt x="3539994" y="3878237"/>
                    <a:pt x="3268745" y="3668264"/>
                  </a:cubicBezTo>
                  <a:cubicBezTo>
                    <a:pt x="3099214" y="3537032"/>
                    <a:pt x="3016237" y="3335435"/>
                    <a:pt x="3029106" y="3136468"/>
                  </a:cubicBezTo>
                  <a:lnTo>
                    <a:pt x="3024015" y="3025265"/>
                  </a:lnTo>
                  <a:cubicBezTo>
                    <a:pt x="2991859" y="2963328"/>
                    <a:pt x="2957326" y="2903808"/>
                    <a:pt x="2886424" y="2860950"/>
                  </a:cubicBezTo>
                  <a:cubicBezTo>
                    <a:pt x="2815522" y="2818092"/>
                    <a:pt x="2723276" y="2737825"/>
                    <a:pt x="2598603" y="2768115"/>
                  </a:cubicBezTo>
                  <a:cubicBezTo>
                    <a:pt x="2459863" y="2887416"/>
                    <a:pt x="2303815" y="2979278"/>
                    <a:pt x="2138389" y="3042691"/>
                  </a:cubicBezTo>
                  <a:cubicBezTo>
                    <a:pt x="2028027" y="3139434"/>
                    <a:pt x="2074124" y="3158542"/>
                    <a:pt x="2091557" y="3245802"/>
                  </a:cubicBezTo>
                  <a:cubicBezTo>
                    <a:pt x="2111153" y="3343888"/>
                    <a:pt x="2168165" y="3425277"/>
                    <a:pt x="2235869" y="3487372"/>
                  </a:cubicBezTo>
                  <a:lnTo>
                    <a:pt x="2353186" y="3535124"/>
                  </a:lnTo>
                  <a:cubicBezTo>
                    <a:pt x="2390222" y="3553331"/>
                    <a:pt x="2425986" y="3575521"/>
                    <a:pt x="2459892" y="3601767"/>
                  </a:cubicBezTo>
                  <a:cubicBezTo>
                    <a:pt x="2731140" y="3811739"/>
                    <a:pt x="2780815" y="4201845"/>
                    <a:pt x="2570842" y="4473093"/>
                  </a:cubicBezTo>
                  <a:cubicBezTo>
                    <a:pt x="2360870" y="4744342"/>
                    <a:pt x="1970764" y="4794016"/>
                    <a:pt x="1699516" y="4584044"/>
                  </a:cubicBezTo>
                  <a:cubicBezTo>
                    <a:pt x="1428267" y="4374072"/>
                    <a:pt x="1378593" y="3983966"/>
                    <a:pt x="1588565" y="3712718"/>
                  </a:cubicBezTo>
                  <a:lnTo>
                    <a:pt x="1645376" y="3640232"/>
                  </a:lnTo>
                  <a:cubicBezTo>
                    <a:pt x="1674446" y="3553085"/>
                    <a:pt x="1679412" y="3455814"/>
                    <a:pt x="1654346" y="3358982"/>
                  </a:cubicBezTo>
                  <a:cubicBezTo>
                    <a:pt x="1635545" y="3286357"/>
                    <a:pt x="1601854" y="3221714"/>
                    <a:pt x="1557620" y="3167736"/>
                  </a:cubicBezTo>
                  <a:lnTo>
                    <a:pt x="1489568" y="3145159"/>
                  </a:lnTo>
                  <a:cubicBezTo>
                    <a:pt x="1180724" y="3128904"/>
                    <a:pt x="873514" y="3021658"/>
                    <a:pt x="610434" y="2818009"/>
                  </a:cubicBezTo>
                  <a:cubicBezTo>
                    <a:pt x="-76796" y="2286029"/>
                    <a:pt x="-202649" y="1297663"/>
                    <a:pt x="329331" y="610434"/>
                  </a:cubicBezTo>
                  <a:cubicBezTo>
                    <a:pt x="861312" y="-76796"/>
                    <a:pt x="1849677" y="-202650"/>
                    <a:pt x="2536907" y="329331"/>
                  </a:cubicBezTo>
                  <a:cubicBezTo>
                    <a:pt x="2794618" y="528824"/>
                    <a:pt x="2973385" y="792496"/>
                    <a:pt x="3068123" y="1080399"/>
                  </a:cubicBezTo>
                  <a:lnTo>
                    <a:pt x="3127186" y="1193698"/>
                  </a:lnTo>
                  <a:cubicBezTo>
                    <a:pt x="3190528" y="1222992"/>
                    <a:pt x="3261551" y="1239409"/>
                    <a:pt x="3336570" y="1239409"/>
                  </a:cubicBezTo>
                  <a:cubicBezTo>
                    <a:pt x="3411588" y="1239409"/>
                    <a:pt x="3482611" y="1222992"/>
                    <a:pt x="3545953" y="1193698"/>
                  </a:cubicBezTo>
                  <a:lnTo>
                    <a:pt x="3667106" y="1060681"/>
                  </a:lnTo>
                  <a:cubicBezTo>
                    <a:pt x="3877078" y="789432"/>
                    <a:pt x="4267184" y="739758"/>
                    <a:pt x="4538432" y="949730"/>
                  </a:cubicBezTo>
                  <a:close/>
                </a:path>
              </a:pathLst>
            </a:cu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10800000" scaled="0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 flipH="1">
            <a:off x="3876957" y="1846909"/>
            <a:ext cx="869211" cy="869211"/>
            <a:chOff x="4116949" y="1605269"/>
            <a:chExt cx="965576" cy="965576"/>
          </a:xfrm>
        </p:grpSpPr>
        <p:sp>
          <p:nvSpPr>
            <p:cNvPr id="31" name="椭圆 30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2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flipH="1">
            <a:off x="3282465" y="3378691"/>
            <a:ext cx="869211" cy="869211"/>
            <a:chOff x="4777349" y="3344972"/>
            <a:chExt cx="965576" cy="965576"/>
          </a:xfrm>
        </p:grpSpPr>
        <p:sp>
          <p:nvSpPr>
            <p:cNvPr id="34" name="椭圆 33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KSO_Shape"/>
            <p:cNvSpPr/>
            <p:nvPr/>
          </p:nvSpPr>
          <p:spPr bwMode="auto">
            <a:xfrm>
              <a:off x="4974429" y="3534853"/>
              <a:ext cx="546016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3894106" y="4884750"/>
            <a:ext cx="869211" cy="869211"/>
            <a:chOff x="4097899" y="4979900"/>
            <a:chExt cx="965576" cy="965576"/>
          </a:xfrm>
        </p:grpSpPr>
        <p:sp>
          <p:nvSpPr>
            <p:cNvPr id="37" name="椭圆 36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8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445832" y="1846909"/>
            <a:ext cx="869211" cy="869211"/>
            <a:chOff x="4116949" y="1605269"/>
            <a:chExt cx="965576" cy="965576"/>
          </a:xfrm>
        </p:grpSpPr>
        <p:sp>
          <p:nvSpPr>
            <p:cNvPr id="19" name="椭圆 18"/>
            <p:cNvSpPr/>
            <p:nvPr/>
          </p:nvSpPr>
          <p:spPr>
            <a:xfrm>
              <a:off x="4116949" y="1605269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0" name="KSO_Shape"/>
            <p:cNvSpPr/>
            <p:nvPr/>
          </p:nvSpPr>
          <p:spPr bwMode="auto">
            <a:xfrm>
              <a:off x="4365794" y="1854116"/>
              <a:ext cx="467886" cy="467882"/>
            </a:xfrm>
            <a:custGeom>
              <a:avLst/>
              <a:gdLst>
                <a:gd name="T0" fmla="*/ 1767542 w 3927"/>
                <a:gd name="T1" fmla="*/ 308011 h 3928"/>
                <a:gd name="T2" fmla="*/ 1684137 w 3927"/>
                <a:gd name="T3" fmla="*/ 390514 h 3928"/>
                <a:gd name="T4" fmla="*/ 1406885 w 3927"/>
                <a:gd name="T5" fmla="*/ 115046 h 3928"/>
                <a:gd name="T6" fmla="*/ 1490290 w 3927"/>
                <a:gd name="T7" fmla="*/ 32084 h 3928"/>
                <a:gd name="T8" fmla="*/ 1597525 w 3927"/>
                <a:gd name="T9" fmla="*/ 28876 h 3928"/>
                <a:gd name="T10" fmla="*/ 1770750 w 3927"/>
                <a:gd name="T11" fmla="*/ 200757 h 3928"/>
                <a:gd name="T12" fmla="*/ 1767542 w 3927"/>
                <a:gd name="T13" fmla="*/ 308011 h 3928"/>
                <a:gd name="T14" fmla="*/ 1032021 w 3927"/>
                <a:gd name="T15" fmla="*/ 1039078 h 3928"/>
                <a:gd name="T16" fmla="*/ 754768 w 3927"/>
                <a:gd name="T17" fmla="*/ 763152 h 3928"/>
                <a:gd name="T18" fmla="*/ 1364724 w 3927"/>
                <a:gd name="T19" fmla="*/ 156756 h 3928"/>
                <a:gd name="T20" fmla="*/ 1641977 w 3927"/>
                <a:gd name="T21" fmla="*/ 432682 h 3928"/>
                <a:gd name="T22" fmla="*/ 1032021 w 3927"/>
                <a:gd name="T23" fmla="*/ 1039078 h 3928"/>
                <a:gd name="T24" fmla="*/ 993526 w 3927"/>
                <a:gd name="T25" fmla="*/ 1077121 h 3928"/>
                <a:gd name="T26" fmla="*/ 605373 w 3927"/>
                <a:gd name="T27" fmla="*/ 1187584 h 3928"/>
                <a:gd name="T28" fmla="*/ 716274 w 3927"/>
                <a:gd name="T29" fmla="*/ 801653 h 3928"/>
                <a:gd name="T30" fmla="*/ 993526 w 3927"/>
                <a:gd name="T31" fmla="*/ 1077121 h 3928"/>
                <a:gd name="T32" fmla="*/ 352867 w 3927"/>
                <a:gd name="T33" fmla="*/ 226883 h 3928"/>
                <a:gd name="T34" fmla="*/ 179641 w 3927"/>
                <a:gd name="T35" fmla="*/ 400597 h 3928"/>
                <a:gd name="T36" fmla="*/ 179641 w 3927"/>
                <a:gd name="T37" fmla="*/ 1447468 h 3928"/>
                <a:gd name="T38" fmla="*/ 352867 w 3927"/>
                <a:gd name="T39" fmla="*/ 1620724 h 3928"/>
                <a:gd name="T40" fmla="*/ 1400011 w 3927"/>
                <a:gd name="T41" fmla="*/ 1620724 h 3928"/>
                <a:gd name="T42" fmla="*/ 1573236 w 3927"/>
                <a:gd name="T43" fmla="*/ 1447468 h 3928"/>
                <a:gd name="T44" fmla="*/ 1573236 w 3927"/>
                <a:gd name="T45" fmla="*/ 759485 h 3928"/>
                <a:gd name="T46" fmla="*/ 1752419 w 3927"/>
                <a:gd name="T47" fmla="*/ 585771 h 3928"/>
                <a:gd name="T48" fmla="*/ 1752419 w 3927"/>
                <a:gd name="T49" fmla="*/ 1511178 h 3928"/>
                <a:gd name="T50" fmla="*/ 1457753 w 3927"/>
                <a:gd name="T51" fmla="*/ 1800397 h 3928"/>
                <a:gd name="T52" fmla="*/ 289168 w 3927"/>
                <a:gd name="T53" fmla="*/ 1800397 h 3928"/>
                <a:gd name="T54" fmla="*/ 0 w 3927"/>
                <a:gd name="T55" fmla="*/ 1511178 h 3928"/>
                <a:gd name="T56" fmla="*/ 0 w 3927"/>
                <a:gd name="T57" fmla="*/ 354304 h 3928"/>
                <a:gd name="T58" fmla="*/ 289168 w 3927"/>
                <a:gd name="T59" fmla="*/ 47210 h 3928"/>
                <a:gd name="T60" fmla="*/ 1214412 w 3927"/>
                <a:gd name="T61" fmla="*/ 47210 h 3928"/>
                <a:gd name="T62" fmla="*/ 1040728 w 3927"/>
                <a:gd name="T63" fmla="*/ 226883 h 3928"/>
                <a:gd name="T64" fmla="*/ 352867 w 3927"/>
                <a:gd name="T65" fmla="*/ 226883 h 3928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3927" h="3928">
                  <a:moveTo>
                    <a:pt x="3857" y="672"/>
                  </a:moveTo>
                  <a:cubicBezTo>
                    <a:pt x="3675" y="852"/>
                    <a:pt x="3675" y="852"/>
                    <a:pt x="3675" y="852"/>
                  </a:cubicBezTo>
                  <a:cubicBezTo>
                    <a:pt x="3070" y="251"/>
                    <a:pt x="3070" y="251"/>
                    <a:pt x="3070" y="251"/>
                  </a:cubicBezTo>
                  <a:cubicBezTo>
                    <a:pt x="3252" y="70"/>
                    <a:pt x="3252" y="70"/>
                    <a:pt x="3252" y="70"/>
                  </a:cubicBezTo>
                  <a:cubicBezTo>
                    <a:pt x="3319" y="4"/>
                    <a:pt x="3424" y="0"/>
                    <a:pt x="3486" y="63"/>
                  </a:cubicBezTo>
                  <a:cubicBezTo>
                    <a:pt x="3864" y="438"/>
                    <a:pt x="3864" y="438"/>
                    <a:pt x="3864" y="438"/>
                  </a:cubicBezTo>
                  <a:cubicBezTo>
                    <a:pt x="3927" y="501"/>
                    <a:pt x="3924" y="605"/>
                    <a:pt x="3857" y="672"/>
                  </a:cubicBezTo>
                  <a:close/>
                  <a:moveTo>
                    <a:pt x="2252" y="2267"/>
                  </a:moveTo>
                  <a:cubicBezTo>
                    <a:pt x="1647" y="1665"/>
                    <a:pt x="1647" y="1665"/>
                    <a:pt x="1647" y="1665"/>
                  </a:cubicBezTo>
                  <a:cubicBezTo>
                    <a:pt x="2978" y="342"/>
                    <a:pt x="2978" y="342"/>
                    <a:pt x="2978" y="342"/>
                  </a:cubicBezTo>
                  <a:cubicBezTo>
                    <a:pt x="3583" y="944"/>
                    <a:pt x="3583" y="944"/>
                    <a:pt x="3583" y="944"/>
                  </a:cubicBezTo>
                  <a:lnTo>
                    <a:pt x="2252" y="2267"/>
                  </a:lnTo>
                  <a:close/>
                  <a:moveTo>
                    <a:pt x="2168" y="2350"/>
                  </a:moveTo>
                  <a:cubicBezTo>
                    <a:pt x="1321" y="2591"/>
                    <a:pt x="1321" y="2591"/>
                    <a:pt x="1321" y="2591"/>
                  </a:cubicBezTo>
                  <a:cubicBezTo>
                    <a:pt x="1563" y="1749"/>
                    <a:pt x="1563" y="1749"/>
                    <a:pt x="1563" y="1749"/>
                  </a:cubicBezTo>
                  <a:lnTo>
                    <a:pt x="2168" y="2350"/>
                  </a:lnTo>
                  <a:close/>
                  <a:moveTo>
                    <a:pt x="770" y="495"/>
                  </a:moveTo>
                  <a:cubicBezTo>
                    <a:pt x="561" y="495"/>
                    <a:pt x="392" y="665"/>
                    <a:pt x="392" y="874"/>
                  </a:cubicBezTo>
                  <a:cubicBezTo>
                    <a:pt x="392" y="3158"/>
                    <a:pt x="392" y="3158"/>
                    <a:pt x="392" y="3158"/>
                  </a:cubicBezTo>
                  <a:cubicBezTo>
                    <a:pt x="392" y="3367"/>
                    <a:pt x="561" y="3536"/>
                    <a:pt x="770" y="3536"/>
                  </a:cubicBezTo>
                  <a:cubicBezTo>
                    <a:pt x="3055" y="3536"/>
                    <a:pt x="3055" y="3536"/>
                    <a:pt x="3055" y="3536"/>
                  </a:cubicBezTo>
                  <a:cubicBezTo>
                    <a:pt x="3264" y="3536"/>
                    <a:pt x="3433" y="3367"/>
                    <a:pt x="3433" y="3158"/>
                  </a:cubicBezTo>
                  <a:cubicBezTo>
                    <a:pt x="3433" y="1657"/>
                    <a:pt x="3433" y="1657"/>
                    <a:pt x="3433" y="1657"/>
                  </a:cubicBezTo>
                  <a:cubicBezTo>
                    <a:pt x="3824" y="1278"/>
                    <a:pt x="3824" y="1278"/>
                    <a:pt x="3824" y="1278"/>
                  </a:cubicBezTo>
                  <a:cubicBezTo>
                    <a:pt x="3824" y="3297"/>
                    <a:pt x="3824" y="3297"/>
                    <a:pt x="3824" y="3297"/>
                  </a:cubicBezTo>
                  <a:cubicBezTo>
                    <a:pt x="3824" y="3645"/>
                    <a:pt x="3529" y="3928"/>
                    <a:pt x="3181" y="3928"/>
                  </a:cubicBezTo>
                  <a:cubicBezTo>
                    <a:pt x="631" y="3928"/>
                    <a:pt x="631" y="3928"/>
                    <a:pt x="631" y="3928"/>
                  </a:cubicBezTo>
                  <a:cubicBezTo>
                    <a:pt x="283" y="3928"/>
                    <a:pt x="0" y="3645"/>
                    <a:pt x="0" y="3297"/>
                  </a:cubicBezTo>
                  <a:cubicBezTo>
                    <a:pt x="0" y="773"/>
                    <a:pt x="0" y="773"/>
                    <a:pt x="0" y="773"/>
                  </a:cubicBezTo>
                  <a:cubicBezTo>
                    <a:pt x="0" y="425"/>
                    <a:pt x="283" y="103"/>
                    <a:pt x="631" y="103"/>
                  </a:cubicBezTo>
                  <a:cubicBezTo>
                    <a:pt x="2650" y="103"/>
                    <a:pt x="2650" y="103"/>
                    <a:pt x="2650" y="103"/>
                  </a:cubicBezTo>
                  <a:cubicBezTo>
                    <a:pt x="2271" y="495"/>
                    <a:pt x="2271" y="495"/>
                    <a:pt x="2271" y="495"/>
                  </a:cubicBezTo>
                  <a:lnTo>
                    <a:pt x="770" y="49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 anchorCtr="1"/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8040324" y="3378691"/>
            <a:ext cx="869211" cy="869211"/>
            <a:chOff x="4777349" y="3344972"/>
            <a:chExt cx="965576" cy="965576"/>
          </a:xfrm>
        </p:grpSpPr>
        <p:sp>
          <p:nvSpPr>
            <p:cNvPr id="22" name="椭圆 21"/>
            <p:cNvSpPr/>
            <p:nvPr/>
          </p:nvSpPr>
          <p:spPr>
            <a:xfrm>
              <a:off x="4777349" y="3344972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KSO_Shape"/>
            <p:cNvSpPr/>
            <p:nvPr/>
          </p:nvSpPr>
          <p:spPr bwMode="auto">
            <a:xfrm>
              <a:off x="4974427" y="3534853"/>
              <a:ext cx="546015" cy="509614"/>
            </a:xfrm>
            <a:custGeom>
              <a:avLst/>
              <a:gdLst>
                <a:gd name="T0" fmla="*/ 1264650 w 2063750"/>
                <a:gd name="T1" fmla="*/ 933236 h 1925638"/>
                <a:gd name="T2" fmla="*/ 1205010 w 2063750"/>
                <a:gd name="T3" fmla="*/ 981200 h 1925638"/>
                <a:gd name="T4" fmla="*/ 1169637 w 2063750"/>
                <a:gd name="T5" fmla="*/ 913641 h 1925638"/>
                <a:gd name="T6" fmla="*/ 1863628 w 2063750"/>
                <a:gd name="T7" fmla="*/ 619424 h 1925638"/>
                <a:gd name="T8" fmla="*/ 1873035 w 2063750"/>
                <a:gd name="T9" fmla="*/ 667280 h 1925638"/>
                <a:gd name="T10" fmla="*/ 1691374 w 2063750"/>
                <a:gd name="T11" fmla="*/ 669322 h 1925638"/>
                <a:gd name="T12" fmla="*/ 1696077 w 2063750"/>
                <a:gd name="T13" fmla="*/ 621175 h 1925638"/>
                <a:gd name="T14" fmla="*/ 742063 w 2063750"/>
                <a:gd name="T15" fmla="*/ 629637 h 1925638"/>
                <a:gd name="T16" fmla="*/ 727975 w 2063750"/>
                <a:gd name="T17" fmla="*/ 676034 h 1925638"/>
                <a:gd name="T18" fmla="*/ 550987 w 2063750"/>
                <a:gd name="T19" fmla="*/ 656483 h 1925638"/>
                <a:gd name="T20" fmla="*/ 577990 w 2063750"/>
                <a:gd name="T21" fmla="*/ 615922 h 1925638"/>
                <a:gd name="T22" fmla="*/ 1273128 w 2063750"/>
                <a:gd name="T23" fmla="*/ 560052 h 1925638"/>
                <a:gd name="T24" fmla="*/ 1196826 w 2063750"/>
                <a:gd name="T25" fmla="*/ 846374 h 1925638"/>
                <a:gd name="T26" fmla="*/ 1157651 w 2063750"/>
                <a:gd name="T27" fmla="*/ 551279 h 1925638"/>
                <a:gd name="T28" fmla="*/ 1196634 w 2063750"/>
                <a:gd name="T29" fmla="*/ 394965 h 1925638"/>
                <a:gd name="T30" fmla="*/ 1004375 w 2063750"/>
                <a:gd name="T31" fmla="*/ 453667 h 1925638"/>
                <a:gd name="T32" fmla="*/ 916159 w 2063750"/>
                <a:gd name="T33" fmla="*/ 617446 h 1925638"/>
                <a:gd name="T34" fmla="*/ 942243 w 2063750"/>
                <a:gd name="T35" fmla="*/ 775648 h 1925638"/>
                <a:gd name="T36" fmla="*/ 1065042 w 2063750"/>
                <a:gd name="T37" fmla="*/ 952636 h 1925638"/>
                <a:gd name="T38" fmla="*/ 1352258 w 2063750"/>
                <a:gd name="T39" fmla="*/ 1009577 h 1925638"/>
                <a:gd name="T40" fmla="*/ 1456007 w 2063750"/>
                <a:gd name="T41" fmla="*/ 831122 h 1925638"/>
                <a:gd name="T42" fmla="*/ 1514915 w 2063750"/>
                <a:gd name="T43" fmla="*/ 694346 h 1925638"/>
                <a:gd name="T44" fmla="*/ 1484729 w 2063750"/>
                <a:gd name="T45" fmla="*/ 506499 h 1925638"/>
                <a:gd name="T46" fmla="*/ 1323829 w 2063750"/>
                <a:gd name="T47" fmla="*/ 407879 h 1925638"/>
                <a:gd name="T48" fmla="*/ 1277230 w 2063750"/>
                <a:gd name="T49" fmla="*/ 330686 h 1925638"/>
                <a:gd name="T50" fmla="*/ 1483556 w 2063750"/>
                <a:gd name="T51" fmla="*/ 408467 h 1925638"/>
                <a:gd name="T52" fmla="*/ 1585840 w 2063750"/>
                <a:gd name="T53" fmla="*/ 598074 h 1925638"/>
                <a:gd name="T54" fmla="*/ 1556532 w 2063750"/>
                <a:gd name="T55" fmla="*/ 799717 h 1925638"/>
                <a:gd name="T56" fmla="*/ 1444577 w 2063750"/>
                <a:gd name="T57" fmla="*/ 953809 h 1925638"/>
                <a:gd name="T58" fmla="*/ 1379514 w 2063750"/>
                <a:gd name="T59" fmla="*/ 1234993 h 1925638"/>
                <a:gd name="T60" fmla="*/ 1224769 w 2063750"/>
                <a:gd name="T61" fmla="*/ 1299859 h 1925638"/>
                <a:gd name="T62" fmla="*/ 973458 w 2063750"/>
                <a:gd name="T63" fmla="*/ 1301550 h 1925638"/>
                <a:gd name="T64" fmla="*/ 884643 w 2063750"/>
                <a:gd name="T65" fmla="*/ 1352828 h 1925638"/>
                <a:gd name="T66" fmla="*/ 1171315 w 2063750"/>
                <a:gd name="T67" fmla="*/ 1381250 h 1925638"/>
                <a:gd name="T68" fmla="*/ 1609826 w 2063750"/>
                <a:gd name="T69" fmla="*/ 1205732 h 1925638"/>
                <a:gd name="T70" fmla="*/ 1769285 w 2063750"/>
                <a:gd name="T71" fmla="*/ 1202215 h 1925638"/>
                <a:gd name="T72" fmla="*/ 1698033 w 2063750"/>
                <a:gd name="T73" fmla="*/ 1343539 h 1925638"/>
                <a:gd name="T74" fmla="*/ 1830840 w 2063750"/>
                <a:gd name="T75" fmla="*/ 1309461 h 1925638"/>
                <a:gd name="T76" fmla="*/ 1902362 w 2063750"/>
                <a:gd name="T77" fmla="*/ 1344330 h 1925638"/>
                <a:gd name="T78" fmla="*/ 1805632 w 2063750"/>
                <a:gd name="T79" fmla="*/ 1426962 h 1925638"/>
                <a:gd name="T80" fmla="*/ 1115916 w 2063750"/>
                <a:gd name="T81" fmla="*/ 1759833 h 1925638"/>
                <a:gd name="T82" fmla="*/ 544327 w 2063750"/>
                <a:gd name="T83" fmla="*/ 1713829 h 1925638"/>
                <a:gd name="T84" fmla="*/ 50124 w 2063750"/>
                <a:gd name="T85" fmla="*/ 1388576 h 1925638"/>
                <a:gd name="T86" fmla="*/ 277587 w 2063750"/>
                <a:gd name="T87" fmla="*/ 1364841 h 1925638"/>
                <a:gd name="T88" fmla="*/ 557812 w 2063750"/>
                <a:gd name="T89" fmla="*/ 1209541 h 1925638"/>
                <a:gd name="T90" fmla="*/ 1023426 w 2063750"/>
                <a:gd name="T91" fmla="*/ 1057126 h 1925638"/>
                <a:gd name="T92" fmla="*/ 919090 w 2063750"/>
                <a:gd name="T93" fmla="*/ 864876 h 1925638"/>
                <a:gd name="T94" fmla="*/ 854320 w 2063750"/>
                <a:gd name="T95" fmla="*/ 707847 h 1925638"/>
                <a:gd name="T96" fmla="*/ 887730 w 2063750"/>
                <a:gd name="T97" fmla="*/ 478909 h 1925638"/>
                <a:gd name="T98" fmla="*/ 1065042 w 2063750"/>
                <a:gd name="T99" fmla="*/ 350938 h 1925638"/>
                <a:gd name="T100" fmla="*/ 1690144 w 2063750"/>
                <a:gd name="T101" fmla="*/ 203159 h 1925638"/>
                <a:gd name="T102" fmla="*/ 1700127 w 2063750"/>
                <a:gd name="T103" fmla="*/ 250943 h 1925638"/>
                <a:gd name="T104" fmla="*/ 1558014 w 2063750"/>
                <a:gd name="T105" fmla="*/ 348271 h 1925638"/>
                <a:gd name="T106" fmla="*/ 1655497 w 2063750"/>
                <a:gd name="T107" fmla="*/ 206383 h 1925638"/>
                <a:gd name="T108" fmla="*/ 904489 w 2063750"/>
                <a:gd name="T109" fmla="*/ 306056 h 1925638"/>
                <a:gd name="T110" fmla="*/ 895180 w 2063750"/>
                <a:gd name="T111" fmla="*/ 353841 h 1925638"/>
                <a:gd name="T112" fmla="*/ 757001 w 2063750"/>
                <a:gd name="T113" fmla="*/ 243028 h 1925638"/>
                <a:gd name="T114" fmla="*/ 779982 w 2063750"/>
                <a:gd name="T115" fmla="*/ 199933 h 1925638"/>
                <a:gd name="T116" fmla="*/ 1248509 w 2063750"/>
                <a:gd name="T117" fmla="*/ 28478 h 1925638"/>
                <a:gd name="T118" fmla="*/ 1217149 w 2063750"/>
                <a:gd name="T119" fmla="*/ 197882 h 1925638"/>
                <a:gd name="T120" fmla="*/ 1185497 w 2063750"/>
                <a:gd name="T121" fmla="*/ 28478 h 192563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2063750" h="1925638">
                  <a:moveTo>
                    <a:pt x="1310496" y="957198"/>
                  </a:moveTo>
                  <a:lnTo>
                    <a:pt x="1315880" y="957198"/>
                  </a:lnTo>
                  <a:lnTo>
                    <a:pt x="1321581" y="957198"/>
                  </a:lnTo>
                  <a:lnTo>
                    <a:pt x="1326965" y="958465"/>
                  </a:lnTo>
                  <a:lnTo>
                    <a:pt x="1332032" y="959732"/>
                  </a:lnTo>
                  <a:lnTo>
                    <a:pt x="1337099" y="961316"/>
                  </a:lnTo>
                  <a:lnTo>
                    <a:pt x="1341850" y="963533"/>
                  </a:lnTo>
                  <a:lnTo>
                    <a:pt x="1346284" y="966383"/>
                  </a:lnTo>
                  <a:lnTo>
                    <a:pt x="1350718" y="969234"/>
                  </a:lnTo>
                  <a:lnTo>
                    <a:pt x="1354202" y="973035"/>
                  </a:lnTo>
                  <a:lnTo>
                    <a:pt x="1357685" y="976519"/>
                  </a:lnTo>
                  <a:lnTo>
                    <a:pt x="1360536" y="980637"/>
                  </a:lnTo>
                  <a:lnTo>
                    <a:pt x="1363386" y="985072"/>
                  </a:lnTo>
                  <a:lnTo>
                    <a:pt x="1365603" y="989506"/>
                  </a:lnTo>
                  <a:lnTo>
                    <a:pt x="1367503" y="994574"/>
                  </a:lnTo>
                  <a:lnTo>
                    <a:pt x="1369087" y="999959"/>
                  </a:lnTo>
                  <a:lnTo>
                    <a:pt x="1369720" y="1005344"/>
                  </a:lnTo>
                  <a:lnTo>
                    <a:pt x="1370037" y="1010728"/>
                  </a:lnTo>
                  <a:lnTo>
                    <a:pt x="1369720" y="1016113"/>
                  </a:lnTo>
                  <a:lnTo>
                    <a:pt x="1369087" y="1021181"/>
                  </a:lnTo>
                  <a:lnTo>
                    <a:pt x="1367503" y="1026566"/>
                  </a:lnTo>
                  <a:lnTo>
                    <a:pt x="1365603" y="1031634"/>
                  </a:lnTo>
                  <a:lnTo>
                    <a:pt x="1363386" y="1036385"/>
                  </a:lnTo>
                  <a:lnTo>
                    <a:pt x="1360536" y="1040503"/>
                  </a:lnTo>
                  <a:lnTo>
                    <a:pt x="1357685" y="1044620"/>
                  </a:lnTo>
                  <a:lnTo>
                    <a:pt x="1354202" y="1048738"/>
                  </a:lnTo>
                  <a:lnTo>
                    <a:pt x="1350718" y="1051906"/>
                  </a:lnTo>
                  <a:lnTo>
                    <a:pt x="1346284" y="1055073"/>
                  </a:lnTo>
                  <a:lnTo>
                    <a:pt x="1341850" y="1057290"/>
                  </a:lnTo>
                  <a:lnTo>
                    <a:pt x="1337099" y="1059507"/>
                  </a:lnTo>
                  <a:lnTo>
                    <a:pt x="1332032" y="1061408"/>
                  </a:lnTo>
                  <a:lnTo>
                    <a:pt x="1326965" y="1062675"/>
                  </a:lnTo>
                  <a:lnTo>
                    <a:pt x="1321581" y="1063308"/>
                  </a:lnTo>
                  <a:lnTo>
                    <a:pt x="1315880" y="1063625"/>
                  </a:lnTo>
                  <a:lnTo>
                    <a:pt x="1310496" y="1063308"/>
                  </a:lnTo>
                  <a:lnTo>
                    <a:pt x="1305428" y="1062675"/>
                  </a:lnTo>
                  <a:lnTo>
                    <a:pt x="1300361" y="1061408"/>
                  </a:lnTo>
                  <a:lnTo>
                    <a:pt x="1295294" y="1059507"/>
                  </a:lnTo>
                  <a:lnTo>
                    <a:pt x="1290543" y="1057290"/>
                  </a:lnTo>
                  <a:lnTo>
                    <a:pt x="1286109" y="1055073"/>
                  </a:lnTo>
                  <a:lnTo>
                    <a:pt x="1281992" y="1051906"/>
                  </a:lnTo>
                  <a:lnTo>
                    <a:pt x="1278191" y="1048738"/>
                  </a:lnTo>
                  <a:lnTo>
                    <a:pt x="1275024" y="1044620"/>
                  </a:lnTo>
                  <a:lnTo>
                    <a:pt x="1271857" y="1040503"/>
                  </a:lnTo>
                  <a:lnTo>
                    <a:pt x="1269324" y="1036385"/>
                  </a:lnTo>
                  <a:lnTo>
                    <a:pt x="1267107" y="1031634"/>
                  </a:lnTo>
                  <a:lnTo>
                    <a:pt x="1265206" y="1026566"/>
                  </a:lnTo>
                  <a:lnTo>
                    <a:pt x="1263940" y="1021181"/>
                  </a:lnTo>
                  <a:lnTo>
                    <a:pt x="1263306" y="1016113"/>
                  </a:lnTo>
                  <a:lnTo>
                    <a:pt x="1262989" y="1010728"/>
                  </a:lnTo>
                  <a:lnTo>
                    <a:pt x="1263306" y="1005344"/>
                  </a:lnTo>
                  <a:lnTo>
                    <a:pt x="1263940" y="999959"/>
                  </a:lnTo>
                  <a:lnTo>
                    <a:pt x="1265206" y="994574"/>
                  </a:lnTo>
                  <a:lnTo>
                    <a:pt x="1267107" y="989506"/>
                  </a:lnTo>
                  <a:lnTo>
                    <a:pt x="1269324" y="985072"/>
                  </a:lnTo>
                  <a:lnTo>
                    <a:pt x="1271857" y="980637"/>
                  </a:lnTo>
                  <a:lnTo>
                    <a:pt x="1275024" y="976519"/>
                  </a:lnTo>
                  <a:lnTo>
                    <a:pt x="1278191" y="973035"/>
                  </a:lnTo>
                  <a:lnTo>
                    <a:pt x="1281992" y="969234"/>
                  </a:lnTo>
                  <a:lnTo>
                    <a:pt x="1286109" y="966383"/>
                  </a:lnTo>
                  <a:lnTo>
                    <a:pt x="1290543" y="963533"/>
                  </a:lnTo>
                  <a:lnTo>
                    <a:pt x="1295294" y="961316"/>
                  </a:lnTo>
                  <a:lnTo>
                    <a:pt x="1300361" y="959732"/>
                  </a:lnTo>
                  <a:lnTo>
                    <a:pt x="1305428" y="958465"/>
                  </a:lnTo>
                  <a:lnTo>
                    <a:pt x="1310496" y="957198"/>
                  </a:lnTo>
                  <a:close/>
                  <a:moveTo>
                    <a:pt x="1856524" y="666750"/>
                  </a:moveTo>
                  <a:lnTo>
                    <a:pt x="2002690" y="666750"/>
                  </a:lnTo>
                  <a:lnTo>
                    <a:pt x="2005874" y="667066"/>
                  </a:lnTo>
                  <a:lnTo>
                    <a:pt x="2009695" y="667382"/>
                  </a:lnTo>
                  <a:lnTo>
                    <a:pt x="2012561" y="668330"/>
                  </a:lnTo>
                  <a:lnTo>
                    <a:pt x="2016064" y="669595"/>
                  </a:lnTo>
                  <a:lnTo>
                    <a:pt x="2018930" y="670859"/>
                  </a:lnTo>
                  <a:lnTo>
                    <a:pt x="2021796" y="672755"/>
                  </a:lnTo>
                  <a:lnTo>
                    <a:pt x="2024344" y="674335"/>
                  </a:lnTo>
                  <a:lnTo>
                    <a:pt x="2026891" y="676863"/>
                  </a:lnTo>
                  <a:lnTo>
                    <a:pt x="2029121" y="679076"/>
                  </a:lnTo>
                  <a:lnTo>
                    <a:pt x="2031031" y="681920"/>
                  </a:lnTo>
                  <a:lnTo>
                    <a:pt x="2032623" y="684764"/>
                  </a:lnTo>
                  <a:lnTo>
                    <a:pt x="2034216" y="687292"/>
                  </a:lnTo>
                  <a:lnTo>
                    <a:pt x="2035489" y="690769"/>
                  </a:lnTo>
                  <a:lnTo>
                    <a:pt x="2036126" y="693929"/>
                  </a:lnTo>
                  <a:lnTo>
                    <a:pt x="2036763" y="697405"/>
                  </a:lnTo>
                  <a:lnTo>
                    <a:pt x="2036763" y="700566"/>
                  </a:lnTo>
                  <a:lnTo>
                    <a:pt x="2036763" y="704358"/>
                  </a:lnTo>
                  <a:lnTo>
                    <a:pt x="2036126" y="707834"/>
                  </a:lnTo>
                  <a:lnTo>
                    <a:pt x="2035489" y="710995"/>
                  </a:lnTo>
                  <a:lnTo>
                    <a:pt x="2034216" y="714155"/>
                  </a:lnTo>
                  <a:lnTo>
                    <a:pt x="2032623" y="716999"/>
                  </a:lnTo>
                  <a:lnTo>
                    <a:pt x="2031031" y="720160"/>
                  </a:lnTo>
                  <a:lnTo>
                    <a:pt x="2029121" y="722688"/>
                  </a:lnTo>
                  <a:lnTo>
                    <a:pt x="2026891" y="724900"/>
                  </a:lnTo>
                  <a:lnTo>
                    <a:pt x="2024344" y="727112"/>
                  </a:lnTo>
                  <a:lnTo>
                    <a:pt x="2021796" y="729009"/>
                  </a:lnTo>
                  <a:lnTo>
                    <a:pt x="2018930" y="730905"/>
                  </a:lnTo>
                  <a:lnTo>
                    <a:pt x="2016064" y="732169"/>
                  </a:lnTo>
                  <a:lnTo>
                    <a:pt x="2012561" y="733433"/>
                  </a:lnTo>
                  <a:lnTo>
                    <a:pt x="2009695" y="734381"/>
                  </a:lnTo>
                  <a:lnTo>
                    <a:pt x="2005874" y="734697"/>
                  </a:lnTo>
                  <a:lnTo>
                    <a:pt x="2002690" y="735013"/>
                  </a:lnTo>
                  <a:lnTo>
                    <a:pt x="1856524" y="735013"/>
                  </a:lnTo>
                  <a:lnTo>
                    <a:pt x="1853339" y="734697"/>
                  </a:lnTo>
                  <a:lnTo>
                    <a:pt x="1849518" y="734381"/>
                  </a:lnTo>
                  <a:lnTo>
                    <a:pt x="1846652" y="733433"/>
                  </a:lnTo>
                  <a:lnTo>
                    <a:pt x="1843149" y="732169"/>
                  </a:lnTo>
                  <a:lnTo>
                    <a:pt x="1840283" y="730905"/>
                  </a:lnTo>
                  <a:lnTo>
                    <a:pt x="1837417" y="729009"/>
                  </a:lnTo>
                  <a:lnTo>
                    <a:pt x="1834870" y="727112"/>
                  </a:lnTo>
                  <a:lnTo>
                    <a:pt x="1832322" y="724900"/>
                  </a:lnTo>
                  <a:lnTo>
                    <a:pt x="1830093" y="722688"/>
                  </a:lnTo>
                  <a:lnTo>
                    <a:pt x="1828182" y="720160"/>
                  </a:lnTo>
                  <a:lnTo>
                    <a:pt x="1826590" y="716999"/>
                  </a:lnTo>
                  <a:lnTo>
                    <a:pt x="1824998" y="714155"/>
                  </a:lnTo>
                  <a:lnTo>
                    <a:pt x="1823724" y="710995"/>
                  </a:lnTo>
                  <a:lnTo>
                    <a:pt x="1823087" y="707834"/>
                  </a:lnTo>
                  <a:lnTo>
                    <a:pt x="1822450" y="704358"/>
                  </a:lnTo>
                  <a:lnTo>
                    <a:pt x="1822450" y="700566"/>
                  </a:lnTo>
                  <a:lnTo>
                    <a:pt x="1822450" y="697405"/>
                  </a:lnTo>
                  <a:lnTo>
                    <a:pt x="1823087" y="693929"/>
                  </a:lnTo>
                  <a:lnTo>
                    <a:pt x="1823724" y="690769"/>
                  </a:lnTo>
                  <a:lnTo>
                    <a:pt x="1824998" y="687292"/>
                  </a:lnTo>
                  <a:lnTo>
                    <a:pt x="1826590" y="684764"/>
                  </a:lnTo>
                  <a:lnTo>
                    <a:pt x="1828182" y="681920"/>
                  </a:lnTo>
                  <a:lnTo>
                    <a:pt x="1830093" y="679076"/>
                  </a:lnTo>
                  <a:lnTo>
                    <a:pt x="1832322" y="676863"/>
                  </a:lnTo>
                  <a:lnTo>
                    <a:pt x="1834870" y="674335"/>
                  </a:lnTo>
                  <a:lnTo>
                    <a:pt x="1837417" y="672755"/>
                  </a:lnTo>
                  <a:lnTo>
                    <a:pt x="1840283" y="670859"/>
                  </a:lnTo>
                  <a:lnTo>
                    <a:pt x="1843149" y="669595"/>
                  </a:lnTo>
                  <a:lnTo>
                    <a:pt x="1846652" y="668330"/>
                  </a:lnTo>
                  <a:lnTo>
                    <a:pt x="1849518" y="667382"/>
                  </a:lnTo>
                  <a:lnTo>
                    <a:pt x="1853339" y="667066"/>
                  </a:lnTo>
                  <a:lnTo>
                    <a:pt x="1856524" y="666750"/>
                  </a:lnTo>
                  <a:close/>
                  <a:moveTo>
                    <a:pt x="629654" y="666750"/>
                  </a:moveTo>
                  <a:lnTo>
                    <a:pt x="775285" y="666750"/>
                  </a:lnTo>
                  <a:lnTo>
                    <a:pt x="778783" y="667066"/>
                  </a:lnTo>
                  <a:lnTo>
                    <a:pt x="781962" y="667382"/>
                  </a:lnTo>
                  <a:lnTo>
                    <a:pt x="785460" y="668330"/>
                  </a:lnTo>
                  <a:lnTo>
                    <a:pt x="788640" y="669595"/>
                  </a:lnTo>
                  <a:lnTo>
                    <a:pt x="791819" y="670859"/>
                  </a:lnTo>
                  <a:lnTo>
                    <a:pt x="794363" y="672755"/>
                  </a:lnTo>
                  <a:lnTo>
                    <a:pt x="797225" y="674335"/>
                  </a:lnTo>
                  <a:lnTo>
                    <a:pt x="799451" y="676863"/>
                  </a:lnTo>
                  <a:lnTo>
                    <a:pt x="801677" y="679076"/>
                  </a:lnTo>
                  <a:lnTo>
                    <a:pt x="803902" y="681920"/>
                  </a:lnTo>
                  <a:lnTo>
                    <a:pt x="805492" y="684764"/>
                  </a:lnTo>
                  <a:lnTo>
                    <a:pt x="806764" y="687292"/>
                  </a:lnTo>
                  <a:lnTo>
                    <a:pt x="808036" y="690769"/>
                  </a:lnTo>
                  <a:lnTo>
                    <a:pt x="808990" y="693929"/>
                  </a:lnTo>
                  <a:lnTo>
                    <a:pt x="809626" y="697405"/>
                  </a:lnTo>
                  <a:lnTo>
                    <a:pt x="809626" y="700566"/>
                  </a:lnTo>
                  <a:lnTo>
                    <a:pt x="809626" y="704358"/>
                  </a:lnTo>
                  <a:lnTo>
                    <a:pt x="808990" y="707834"/>
                  </a:lnTo>
                  <a:lnTo>
                    <a:pt x="808036" y="710995"/>
                  </a:lnTo>
                  <a:lnTo>
                    <a:pt x="806764" y="714155"/>
                  </a:lnTo>
                  <a:lnTo>
                    <a:pt x="805492" y="716999"/>
                  </a:lnTo>
                  <a:lnTo>
                    <a:pt x="803902" y="720160"/>
                  </a:lnTo>
                  <a:lnTo>
                    <a:pt x="801677" y="722688"/>
                  </a:lnTo>
                  <a:lnTo>
                    <a:pt x="799451" y="724900"/>
                  </a:lnTo>
                  <a:lnTo>
                    <a:pt x="797225" y="727112"/>
                  </a:lnTo>
                  <a:lnTo>
                    <a:pt x="794363" y="729009"/>
                  </a:lnTo>
                  <a:lnTo>
                    <a:pt x="791819" y="730905"/>
                  </a:lnTo>
                  <a:lnTo>
                    <a:pt x="788640" y="732169"/>
                  </a:lnTo>
                  <a:lnTo>
                    <a:pt x="785460" y="733433"/>
                  </a:lnTo>
                  <a:lnTo>
                    <a:pt x="781962" y="734381"/>
                  </a:lnTo>
                  <a:lnTo>
                    <a:pt x="778783" y="734697"/>
                  </a:lnTo>
                  <a:lnTo>
                    <a:pt x="775285" y="735013"/>
                  </a:lnTo>
                  <a:lnTo>
                    <a:pt x="629654" y="735013"/>
                  </a:lnTo>
                  <a:lnTo>
                    <a:pt x="626156" y="734697"/>
                  </a:lnTo>
                  <a:lnTo>
                    <a:pt x="622976" y="734381"/>
                  </a:lnTo>
                  <a:lnTo>
                    <a:pt x="619479" y="733433"/>
                  </a:lnTo>
                  <a:lnTo>
                    <a:pt x="616299" y="732169"/>
                  </a:lnTo>
                  <a:lnTo>
                    <a:pt x="613119" y="730905"/>
                  </a:lnTo>
                  <a:lnTo>
                    <a:pt x="610576" y="729009"/>
                  </a:lnTo>
                  <a:lnTo>
                    <a:pt x="607714" y="727112"/>
                  </a:lnTo>
                  <a:lnTo>
                    <a:pt x="605488" y="724900"/>
                  </a:lnTo>
                  <a:lnTo>
                    <a:pt x="603262" y="722688"/>
                  </a:lnTo>
                  <a:lnTo>
                    <a:pt x="601036" y="720160"/>
                  </a:lnTo>
                  <a:lnTo>
                    <a:pt x="599447" y="716999"/>
                  </a:lnTo>
                  <a:lnTo>
                    <a:pt x="598175" y="714155"/>
                  </a:lnTo>
                  <a:lnTo>
                    <a:pt x="596903" y="710995"/>
                  </a:lnTo>
                  <a:lnTo>
                    <a:pt x="596267" y="707834"/>
                  </a:lnTo>
                  <a:lnTo>
                    <a:pt x="595313" y="704358"/>
                  </a:lnTo>
                  <a:lnTo>
                    <a:pt x="595313" y="700566"/>
                  </a:lnTo>
                  <a:lnTo>
                    <a:pt x="595313" y="697405"/>
                  </a:lnTo>
                  <a:lnTo>
                    <a:pt x="596267" y="693929"/>
                  </a:lnTo>
                  <a:lnTo>
                    <a:pt x="596903" y="690769"/>
                  </a:lnTo>
                  <a:lnTo>
                    <a:pt x="598175" y="687292"/>
                  </a:lnTo>
                  <a:lnTo>
                    <a:pt x="599447" y="684764"/>
                  </a:lnTo>
                  <a:lnTo>
                    <a:pt x="601036" y="681920"/>
                  </a:lnTo>
                  <a:lnTo>
                    <a:pt x="603262" y="679076"/>
                  </a:lnTo>
                  <a:lnTo>
                    <a:pt x="605488" y="676863"/>
                  </a:lnTo>
                  <a:lnTo>
                    <a:pt x="607714" y="674335"/>
                  </a:lnTo>
                  <a:lnTo>
                    <a:pt x="610576" y="672755"/>
                  </a:lnTo>
                  <a:lnTo>
                    <a:pt x="613119" y="670859"/>
                  </a:lnTo>
                  <a:lnTo>
                    <a:pt x="616299" y="669595"/>
                  </a:lnTo>
                  <a:lnTo>
                    <a:pt x="619479" y="668330"/>
                  </a:lnTo>
                  <a:lnTo>
                    <a:pt x="622976" y="667382"/>
                  </a:lnTo>
                  <a:lnTo>
                    <a:pt x="626156" y="667066"/>
                  </a:lnTo>
                  <a:lnTo>
                    <a:pt x="629654" y="666750"/>
                  </a:lnTo>
                  <a:close/>
                  <a:moveTo>
                    <a:pt x="1315880" y="528637"/>
                  </a:moveTo>
                  <a:lnTo>
                    <a:pt x="1321897" y="528954"/>
                  </a:lnTo>
                  <a:lnTo>
                    <a:pt x="1327598" y="529904"/>
                  </a:lnTo>
                  <a:lnTo>
                    <a:pt x="1333615" y="531805"/>
                  </a:lnTo>
                  <a:lnTo>
                    <a:pt x="1339316" y="534655"/>
                  </a:lnTo>
                  <a:lnTo>
                    <a:pt x="1345017" y="537823"/>
                  </a:lnTo>
                  <a:lnTo>
                    <a:pt x="1350084" y="541941"/>
                  </a:lnTo>
                  <a:lnTo>
                    <a:pt x="1354835" y="546375"/>
                  </a:lnTo>
                  <a:lnTo>
                    <a:pt x="1359586" y="551760"/>
                  </a:lnTo>
                  <a:lnTo>
                    <a:pt x="1364020" y="557778"/>
                  </a:lnTo>
                  <a:lnTo>
                    <a:pt x="1367503" y="564430"/>
                  </a:lnTo>
                  <a:lnTo>
                    <a:pt x="1370987" y="571398"/>
                  </a:lnTo>
                  <a:lnTo>
                    <a:pt x="1373837" y="579634"/>
                  </a:lnTo>
                  <a:lnTo>
                    <a:pt x="1375104" y="583751"/>
                  </a:lnTo>
                  <a:lnTo>
                    <a:pt x="1376371" y="588186"/>
                  </a:lnTo>
                  <a:lnTo>
                    <a:pt x="1377955" y="597055"/>
                  </a:lnTo>
                  <a:lnTo>
                    <a:pt x="1379222" y="606557"/>
                  </a:lnTo>
                  <a:lnTo>
                    <a:pt x="1379538" y="616377"/>
                  </a:lnTo>
                  <a:lnTo>
                    <a:pt x="1379222" y="627463"/>
                  </a:lnTo>
                  <a:lnTo>
                    <a:pt x="1378905" y="637915"/>
                  </a:lnTo>
                  <a:lnTo>
                    <a:pt x="1378588" y="647101"/>
                  </a:lnTo>
                  <a:lnTo>
                    <a:pt x="1377955" y="655970"/>
                  </a:lnTo>
                  <a:lnTo>
                    <a:pt x="1376054" y="673074"/>
                  </a:lnTo>
                  <a:lnTo>
                    <a:pt x="1373204" y="690179"/>
                  </a:lnTo>
                  <a:lnTo>
                    <a:pt x="1370037" y="706967"/>
                  </a:lnTo>
                  <a:lnTo>
                    <a:pt x="1366237" y="725021"/>
                  </a:lnTo>
                  <a:lnTo>
                    <a:pt x="1361803" y="745293"/>
                  </a:lnTo>
                  <a:lnTo>
                    <a:pt x="1357369" y="769366"/>
                  </a:lnTo>
                  <a:lnTo>
                    <a:pt x="1352301" y="797873"/>
                  </a:lnTo>
                  <a:lnTo>
                    <a:pt x="1346917" y="830815"/>
                  </a:lnTo>
                  <a:lnTo>
                    <a:pt x="1344384" y="849503"/>
                  </a:lnTo>
                  <a:lnTo>
                    <a:pt x="1341533" y="870092"/>
                  </a:lnTo>
                  <a:lnTo>
                    <a:pt x="1338683" y="892264"/>
                  </a:lnTo>
                  <a:lnTo>
                    <a:pt x="1335832" y="916654"/>
                  </a:lnTo>
                  <a:lnTo>
                    <a:pt x="1296561" y="916654"/>
                  </a:lnTo>
                  <a:lnTo>
                    <a:pt x="1293710" y="892264"/>
                  </a:lnTo>
                  <a:lnTo>
                    <a:pt x="1290860" y="870092"/>
                  </a:lnTo>
                  <a:lnTo>
                    <a:pt x="1288326" y="849820"/>
                  </a:lnTo>
                  <a:lnTo>
                    <a:pt x="1285792" y="831132"/>
                  </a:lnTo>
                  <a:lnTo>
                    <a:pt x="1280092" y="797873"/>
                  </a:lnTo>
                  <a:lnTo>
                    <a:pt x="1275341" y="769366"/>
                  </a:lnTo>
                  <a:lnTo>
                    <a:pt x="1270590" y="745293"/>
                  </a:lnTo>
                  <a:lnTo>
                    <a:pt x="1266473" y="725021"/>
                  </a:lnTo>
                  <a:lnTo>
                    <a:pt x="1262356" y="706967"/>
                  </a:lnTo>
                  <a:lnTo>
                    <a:pt x="1258872" y="690179"/>
                  </a:lnTo>
                  <a:lnTo>
                    <a:pt x="1256339" y="673074"/>
                  </a:lnTo>
                  <a:lnTo>
                    <a:pt x="1254438" y="655970"/>
                  </a:lnTo>
                  <a:lnTo>
                    <a:pt x="1253805" y="647101"/>
                  </a:lnTo>
                  <a:lnTo>
                    <a:pt x="1252855" y="637915"/>
                  </a:lnTo>
                  <a:lnTo>
                    <a:pt x="1252538" y="627463"/>
                  </a:lnTo>
                  <a:lnTo>
                    <a:pt x="1252538" y="616377"/>
                  </a:lnTo>
                  <a:lnTo>
                    <a:pt x="1252855" y="606557"/>
                  </a:lnTo>
                  <a:lnTo>
                    <a:pt x="1254122" y="597055"/>
                  </a:lnTo>
                  <a:lnTo>
                    <a:pt x="1255705" y="588186"/>
                  </a:lnTo>
                  <a:lnTo>
                    <a:pt x="1256972" y="583751"/>
                  </a:lnTo>
                  <a:lnTo>
                    <a:pt x="1258239" y="579634"/>
                  </a:lnTo>
                  <a:lnTo>
                    <a:pt x="1261406" y="571398"/>
                  </a:lnTo>
                  <a:lnTo>
                    <a:pt x="1264573" y="564430"/>
                  </a:lnTo>
                  <a:lnTo>
                    <a:pt x="1268374" y="557778"/>
                  </a:lnTo>
                  <a:lnTo>
                    <a:pt x="1272807" y="551760"/>
                  </a:lnTo>
                  <a:lnTo>
                    <a:pt x="1277241" y="546375"/>
                  </a:lnTo>
                  <a:lnTo>
                    <a:pt x="1281992" y="541941"/>
                  </a:lnTo>
                  <a:lnTo>
                    <a:pt x="1287376" y="537823"/>
                  </a:lnTo>
                  <a:lnTo>
                    <a:pt x="1293077" y="534655"/>
                  </a:lnTo>
                  <a:lnTo>
                    <a:pt x="1298778" y="531805"/>
                  </a:lnTo>
                  <a:lnTo>
                    <a:pt x="1304162" y="529904"/>
                  </a:lnTo>
                  <a:lnTo>
                    <a:pt x="1310179" y="528954"/>
                  </a:lnTo>
                  <a:lnTo>
                    <a:pt x="1315880" y="528637"/>
                  </a:lnTo>
                  <a:close/>
                  <a:moveTo>
                    <a:pt x="1316038" y="427125"/>
                  </a:moveTo>
                  <a:lnTo>
                    <a:pt x="1306196" y="427443"/>
                  </a:lnTo>
                  <a:lnTo>
                    <a:pt x="1296353" y="427761"/>
                  </a:lnTo>
                  <a:lnTo>
                    <a:pt x="1283971" y="428715"/>
                  </a:lnTo>
                  <a:lnTo>
                    <a:pt x="1269048" y="430622"/>
                  </a:lnTo>
                  <a:lnTo>
                    <a:pt x="1252221" y="432529"/>
                  </a:lnTo>
                  <a:lnTo>
                    <a:pt x="1233806" y="435390"/>
                  </a:lnTo>
                  <a:lnTo>
                    <a:pt x="1224281" y="437615"/>
                  </a:lnTo>
                  <a:lnTo>
                    <a:pt x="1214121" y="439523"/>
                  </a:lnTo>
                  <a:lnTo>
                    <a:pt x="1204278" y="441748"/>
                  </a:lnTo>
                  <a:lnTo>
                    <a:pt x="1193483" y="444609"/>
                  </a:lnTo>
                  <a:lnTo>
                    <a:pt x="1183323" y="447470"/>
                  </a:lnTo>
                  <a:lnTo>
                    <a:pt x="1172528" y="450967"/>
                  </a:lnTo>
                  <a:lnTo>
                    <a:pt x="1161733" y="454463"/>
                  </a:lnTo>
                  <a:lnTo>
                    <a:pt x="1150938" y="458914"/>
                  </a:lnTo>
                  <a:lnTo>
                    <a:pt x="1140143" y="463364"/>
                  </a:lnTo>
                  <a:lnTo>
                    <a:pt x="1129348" y="467814"/>
                  </a:lnTo>
                  <a:lnTo>
                    <a:pt x="1118871" y="473218"/>
                  </a:lnTo>
                  <a:lnTo>
                    <a:pt x="1108393" y="478940"/>
                  </a:lnTo>
                  <a:lnTo>
                    <a:pt x="1097916" y="484980"/>
                  </a:lnTo>
                  <a:lnTo>
                    <a:pt x="1088073" y="491338"/>
                  </a:lnTo>
                  <a:lnTo>
                    <a:pt x="1078231" y="498331"/>
                  </a:lnTo>
                  <a:lnTo>
                    <a:pt x="1069023" y="505960"/>
                  </a:lnTo>
                  <a:lnTo>
                    <a:pt x="1059498" y="514225"/>
                  </a:lnTo>
                  <a:lnTo>
                    <a:pt x="1050926" y="522808"/>
                  </a:lnTo>
                  <a:lnTo>
                    <a:pt x="1043623" y="530755"/>
                  </a:lnTo>
                  <a:lnTo>
                    <a:pt x="1036638" y="539656"/>
                  </a:lnTo>
                  <a:lnTo>
                    <a:pt x="1029971" y="548557"/>
                  </a:lnTo>
                  <a:lnTo>
                    <a:pt x="1023938" y="557775"/>
                  </a:lnTo>
                  <a:lnTo>
                    <a:pt x="1018541" y="567312"/>
                  </a:lnTo>
                  <a:lnTo>
                    <a:pt x="1013461" y="577166"/>
                  </a:lnTo>
                  <a:lnTo>
                    <a:pt x="1009333" y="587656"/>
                  </a:lnTo>
                  <a:lnTo>
                    <a:pt x="1005206" y="598464"/>
                  </a:lnTo>
                  <a:lnTo>
                    <a:pt x="1001713" y="608954"/>
                  </a:lnTo>
                  <a:lnTo>
                    <a:pt x="998856" y="620398"/>
                  </a:lnTo>
                  <a:lnTo>
                    <a:pt x="996633" y="632160"/>
                  </a:lnTo>
                  <a:lnTo>
                    <a:pt x="994728" y="643922"/>
                  </a:lnTo>
                  <a:lnTo>
                    <a:pt x="993458" y="656319"/>
                  </a:lnTo>
                  <a:lnTo>
                    <a:pt x="992506" y="668716"/>
                  </a:lnTo>
                  <a:lnTo>
                    <a:pt x="992506" y="681750"/>
                  </a:lnTo>
                  <a:lnTo>
                    <a:pt x="992506" y="694783"/>
                  </a:lnTo>
                  <a:lnTo>
                    <a:pt x="993141" y="707498"/>
                  </a:lnTo>
                  <a:lnTo>
                    <a:pt x="994093" y="719260"/>
                  </a:lnTo>
                  <a:lnTo>
                    <a:pt x="994728" y="730704"/>
                  </a:lnTo>
                  <a:lnTo>
                    <a:pt x="996316" y="741829"/>
                  </a:lnTo>
                  <a:lnTo>
                    <a:pt x="997586" y="752002"/>
                  </a:lnTo>
                  <a:lnTo>
                    <a:pt x="998856" y="762174"/>
                  </a:lnTo>
                  <a:lnTo>
                    <a:pt x="1000443" y="771393"/>
                  </a:lnTo>
                  <a:lnTo>
                    <a:pt x="1002031" y="780611"/>
                  </a:lnTo>
                  <a:lnTo>
                    <a:pt x="1003936" y="789194"/>
                  </a:lnTo>
                  <a:lnTo>
                    <a:pt x="1005841" y="797777"/>
                  </a:lnTo>
                  <a:lnTo>
                    <a:pt x="1008063" y="805724"/>
                  </a:lnTo>
                  <a:lnTo>
                    <a:pt x="1010603" y="813035"/>
                  </a:lnTo>
                  <a:lnTo>
                    <a:pt x="1012826" y="820347"/>
                  </a:lnTo>
                  <a:lnTo>
                    <a:pt x="1015683" y="827022"/>
                  </a:lnTo>
                  <a:lnTo>
                    <a:pt x="1018223" y="833698"/>
                  </a:lnTo>
                  <a:lnTo>
                    <a:pt x="1020763" y="840055"/>
                  </a:lnTo>
                  <a:lnTo>
                    <a:pt x="1023621" y="846095"/>
                  </a:lnTo>
                  <a:lnTo>
                    <a:pt x="1026478" y="851817"/>
                  </a:lnTo>
                  <a:lnTo>
                    <a:pt x="1032828" y="862943"/>
                  </a:lnTo>
                  <a:lnTo>
                    <a:pt x="1039496" y="872797"/>
                  </a:lnTo>
                  <a:lnTo>
                    <a:pt x="1046481" y="882652"/>
                  </a:lnTo>
                  <a:lnTo>
                    <a:pt x="1053466" y="891552"/>
                  </a:lnTo>
                  <a:lnTo>
                    <a:pt x="1061086" y="900135"/>
                  </a:lnTo>
                  <a:lnTo>
                    <a:pt x="1076643" y="917301"/>
                  </a:lnTo>
                  <a:lnTo>
                    <a:pt x="1091883" y="934467"/>
                  </a:lnTo>
                  <a:lnTo>
                    <a:pt x="1099821" y="943367"/>
                  </a:lnTo>
                  <a:lnTo>
                    <a:pt x="1107441" y="952904"/>
                  </a:lnTo>
                  <a:lnTo>
                    <a:pt x="1115061" y="962758"/>
                  </a:lnTo>
                  <a:lnTo>
                    <a:pt x="1122681" y="973566"/>
                  </a:lnTo>
                  <a:lnTo>
                    <a:pt x="1129983" y="985010"/>
                  </a:lnTo>
                  <a:lnTo>
                    <a:pt x="1136968" y="996772"/>
                  </a:lnTo>
                  <a:lnTo>
                    <a:pt x="1143953" y="1009805"/>
                  </a:lnTo>
                  <a:lnTo>
                    <a:pt x="1150938" y="1024427"/>
                  </a:lnTo>
                  <a:lnTo>
                    <a:pt x="1153796" y="1031739"/>
                  </a:lnTo>
                  <a:lnTo>
                    <a:pt x="1157288" y="1039686"/>
                  </a:lnTo>
                  <a:lnTo>
                    <a:pt x="1160146" y="1047633"/>
                  </a:lnTo>
                  <a:lnTo>
                    <a:pt x="1162686" y="1056216"/>
                  </a:lnTo>
                  <a:lnTo>
                    <a:pt x="1165543" y="1064799"/>
                  </a:lnTo>
                  <a:lnTo>
                    <a:pt x="1168083" y="1074017"/>
                  </a:lnTo>
                  <a:lnTo>
                    <a:pt x="1170941" y="1083554"/>
                  </a:lnTo>
                  <a:lnTo>
                    <a:pt x="1173163" y="1093408"/>
                  </a:lnTo>
                  <a:lnTo>
                    <a:pt x="1175386" y="1103580"/>
                  </a:lnTo>
                  <a:lnTo>
                    <a:pt x="1177608" y="1114388"/>
                  </a:lnTo>
                  <a:lnTo>
                    <a:pt x="1179513" y="1125196"/>
                  </a:lnTo>
                  <a:lnTo>
                    <a:pt x="1181418" y="1136958"/>
                  </a:lnTo>
                  <a:lnTo>
                    <a:pt x="1181680" y="1141412"/>
                  </a:lnTo>
                  <a:lnTo>
                    <a:pt x="1456680" y="1141412"/>
                  </a:lnTo>
                  <a:lnTo>
                    <a:pt x="1456691" y="1136958"/>
                  </a:lnTo>
                  <a:lnTo>
                    <a:pt x="1458596" y="1125196"/>
                  </a:lnTo>
                  <a:lnTo>
                    <a:pt x="1460818" y="1114388"/>
                  </a:lnTo>
                  <a:lnTo>
                    <a:pt x="1462723" y="1103580"/>
                  </a:lnTo>
                  <a:lnTo>
                    <a:pt x="1464946" y="1093408"/>
                  </a:lnTo>
                  <a:lnTo>
                    <a:pt x="1467486" y="1083554"/>
                  </a:lnTo>
                  <a:lnTo>
                    <a:pt x="1470026" y="1074017"/>
                  </a:lnTo>
                  <a:lnTo>
                    <a:pt x="1472883" y="1064799"/>
                  </a:lnTo>
                  <a:lnTo>
                    <a:pt x="1475423" y="1056216"/>
                  </a:lnTo>
                  <a:lnTo>
                    <a:pt x="1478281" y="1047633"/>
                  </a:lnTo>
                  <a:lnTo>
                    <a:pt x="1481456" y="1039686"/>
                  </a:lnTo>
                  <a:lnTo>
                    <a:pt x="1484313" y="1031739"/>
                  </a:lnTo>
                  <a:lnTo>
                    <a:pt x="1487806" y="1024427"/>
                  </a:lnTo>
                  <a:lnTo>
                    <a:pt x="1494156" y="1009805"/>
                  </a:lnTo>
                  <a:lnTo>
                    <a:pt x="1501141" y="996772"/>
                  </a:lnTo>
                  <a:lnTo>
                    <a:pt x="1508443" y="985010"/>
                  </a:lnTo>
                  <a:lnTo>
                    <a:pt x="1515746" y="973566"/>
                  </a:lnTo>
                  <a:lnTo>
                    <a:pt x="1523048" y="962758"/>
                  </a:lnTo>
                  <a:lnTo>
                    <a:pt x="1530986" y="952904"/>
                  </a:lnTo>
                  <a:lnTo>
                    <a:pt x="1538606" y="943367"/>
                  </a:lnTo>
                  <a:lnTo>
                    <a:pt x="1546543" y="934467"/>
                  </a:lnTo>
                  <a:lnTo>
                    <a:pt x="1561466" y="917301"/>
                  </a:lnTo>
                  <a:lnTo>
                    <a:pt x="1577341" y="900135"/>
                  </a:lnTo>
                  <a:lnTo>
                    <a:pt x="1584643" y="891552"/>
                  </a:lnTo>
                  <a:lnTo>
                    <a:pt x="1591946" y="882652"/>
                  </a:lnTo>
                  <a:lnTo>
                    <a:pt x="1598613" y="872797"/>
                  </a:lnTo>
                  <a:lnTo>
                    <a:pt x="1605281" y="862943"/>
                  </a:lnTo>
                  <a:lnTo>
                    <a:pt x="1611631" y="851817"/>
                  </a:lnTo>
                  <a:lnTo>
                    <a:pt x="1614806" y="846095"/>
                  </a:lnTo>
                  <a:lnTo>
                    <a:pt x="1617346" y="840055"/>
                  </a:lnTo>
                  <a:lnTo>
                    <a:pt x="1620203" y="833698"/>
                  </a:lnTo>
                  <a:lnTo>
                    <a:pt x="1623061" y="827022"/>
                  </a:lnTo>
                  <a:lnTo>
                    <a:pt x="1625283" y="820347"/>
                  </a:lnTo>
                  <a:lnTo>
                    <a:pt x="1628141" y="813035"/>
                  </a:lnTo>
                  <a:lnTo>
                    <a:pt x="1630046" y="805724"/>
                  </a:lnTo>
                  <a:lnTo>
                    <a:pt x="1632268" y="797777"/>
                  </a:lnTo>
                  <a:lnTo>
                    <a:pt x="1634491" y="789194"/>
                  </a:lnTo>
                  <a:lnTo>
                    <a:pt x="1636396" y="780611"/>
                  </a:lnTo>
                  <a:lnTo>
                    <a:pt x="1637983" y="771393"/>
                  </a:lnTo>
                  <a:lnTo>
                    <a:pt x="1639571" y="762174"/>
                  </a:lnTo>
                  <a:lnTo>
                    <a:pt x="1641158" y="752002"/>
                  </a:lnTo>
                  <a:lnTo>
                    <a:pt x="1642428" y="741829"/>
                  </a:lnTo>
                  <a:lnTo>
                    <a:pt x="1643381" y="730704"/>
                  </a:lnTo>
                  <a:lnTo>
                    <a:pt x="1644333" y="719260"/>
                  </a:lnTo>
                  <a:lnTo>
                    <a:pt x="1644968" y="707498"/>
                  </a:lnTo>
                  <a:lnTo>
                    <a:pt x="1645603" y="694783"/>
                  </a:lnTo>
                  <a:lnTo>
                    <a:pt x="1645921" y="681750"/>
                  </a:lnTo>
                  <a:lnTo>
                    <a:pt x="1645603" y="668716"/>
                  </a:lnTo>
                  <a:lnTo>
                    <a:pt x="1644968" y="656319"/>
                  </a:lnTo>
                  <a:lnTo>
                    <a:pt x="1643698" y="643922"/>
                  </a:lnTo>
                  <a:lnTo>
                    <a:pt x="1641793" y="632160"/>
                  </a:lnTo>
                  <a:lnTo>
                    <a:pt x="1639253" y="620398"/>
                  </a:lnTo>
                  <a:lnTo>
                    <a:pt x="1636396" y="608954"/>
                  </a:lnTo>
                  <a:lnTo>
                    <a:pt x="1632903" y="598464"/>
                  </a:lnTo>
                  <a:lnTo>
                    <a:pt x="1629411" y="587656"/>
                  </a:lnTo>
                  <a:lnTo>
                    <a:pt x="1624648" y="577166"/>
                  </a:lnTo>
                  <a:lnTo>
                    <a:pt x="1619568" y="567312"/>
                  </a:lnTo>
                  <a:lnTo>
                    <a:pt x="1614488" y="557775"/>
                  </a:lnTo>
                  <a:lnTo>
                    <a:pt x="1608456" y="548557"/>
                  </a:lnTo>
                  <a:lnTo>
                    <a:pt x="1602106" y="539656"/>
                  </a:lnTo>
                  <a:lnTo>
                    <a:pt x="1595121" y="530755"/>
                  </a:lnTo>
                  <a:lnTo>
                    <a:pt x="1587183" y="522808"/>
                  </a:lnTo>
                  <a:lnTo>
                    <a:pt x="1578611" y="514225"/>
                  </a:lnTo>
                  <a:lnTo>
                    <a:pt x="1569721" y="505960"/>
                  </a:lnTo>
                  <a:lnTo>
                    <a:pt x="1559878" y="498331"/>
                  </a:lnTo>
                  <a:lnTo>
                    <a:pt x="1550353" y="491338"/>
                  </a:lnTo>
                  <a:lnTo>
                    <a:pt x="1540193" y="484980"/>
                  </a:lnTo>
                  <a:lnTo>
                    <a:pt x="1529716" y="478622"/>
                  </a:lnTo>
                  <a:lnTo>
                    <a:pt x="1519556" y="473218"/>
                  </a:lnTo>
                  <a:lnTo>
                    <a:pt x="1508761" y="467814"/>
                  </a:lnTo>
                  <a:lnTo>
                    <a:pt x="1497966" y="463046"/>
                  </a:lnTo>
                  <a:lnTo>
                    <a:pt x="1487488" y="458596"/>
                  </a:lnTo>
                  <a:lnTo>
                    <a:pt x="1476376" y="454463"/>
                  </a:lnTo>
                  <a:lnTo>
                    <a:pt x="1465581" y="450967"/>
                  </a:lnTo>
                  <a:lnTo>
                    <a:pt x="1455103" y="447470"/>
                  </a:lnTo>
                  <a:lnTo>
                    <a:pt x="1444308" y="444609"/>
                  </a:lnTo>
                  <a:lnTo>
                    <a:pt x="1434148" y="441748"/>
                  </a:lnTo>
                  <a:lnTo>
                    <a:pt x="1423988" y="439523"/>
                  </a:lnTo>
                  <a:lnTo>
                    <a:pt x="1413828" y="437615"/>
                  </a:lnTo>
                  <a:lnTo>
                    <a:pt x="1404303" y="435390"/>
                  </a:lnTo>
                  <a:lnTo>
                    <a:pt x="1385888" y="432529"/>
                  </a:lnTo>
                  <a:lnTo>
                    <a:pt x="1369061" y="430304"/>
                  </a:lnTo>
                  <a:lnTo>
                    <a:pt x="1354456" y="428715"/>
                  </a:lnTo>
                  <a:lnTo>
                    <a:pt x="1342073" y="427761"/>
                  </a:lnTo>
                  <a:lnTo>
                    <a:pt x="1332866" y="427443"/>
                  </a:lnTo>
                  <a:lnTo>
                    <a:pt x="1323023" y="427125"/>
                  </a:lnTo>
                  <a:lnTo>
                    <a:pt x="1316038" y="427125"/>
                  </a:lnTo>
                  <a:close/>
                  <a:moveTo>
                    <a:pt x="1309371" y="354012"/>
                  </a:moveTo>
                  <a:lnTo>
                    <a:pt x="1315403" y="354012"/>
                  </a:lnTo>
                  <a:lnTo>
                    <a:pt x="1322071" y="354012"/>
                  </a:lnTo>
                  <a:lnTo>
                    <a:pt x="1328103" y="354012"/>
                  </a:lnTo>
                  <a:lnTo>
                    <a:pt x="1337628" y="354330"/>
                  </a:lnTo>
                  <a:lnTo>
                    <a:pt x="1350011" y="354966"/>
                  </a:lnTo>
                  <a:lnTo>
                    <a:pt x="1365568" y="356237"/>
                  </a:lnTo>
                  <a:lnTo>
                    <a:pt x="1383666" y="358145"/>
                  </a:lnTo>
                  <a:lnTo>
                    <a:pt x="1403351" y="361006"/>
                  </a:lnTo>
                  <a:lnTo>
                    <a:pt x="1413828" y="362913"/>
                  </a:lnTo>
                  <a:lnTo>
                    <a:pt x="1424941" y="364820"/>
                  </a:lnTo>
                  <a:lnTo>
                    <a:pt x="1436371" y="367363"/>
                  </a:lnTo>
                  <a:lnTo>
                    <a:pt x="1448118" y="369906"/>
                  </a:lnTo>
                  <a:lnTo>
                    <a:pt x="1460183" y="373085"/>
                  </a:lnTo>
                  <a:lnTo>
                    <a:pt x="1471931" y="376264"/>
                  </a:lnTo>
                  <a:lnTo>
                    <a:pt x="1484313" y="380079"/>
                  </a:lnTo>
                  <a:lnTo>
                    <a:pt x="1497013" y="383893"/>
                  </a:lnTo>
                  <a:lnTo>
                    <a:pt x="1509396" y="388661"/>
                  </a:lnTo>
                  <a:lnTo>
                    <a:pt x="1522096" y="393748"/>
                  </a:lnTo>
                  <a:lnTo>
                    <a:pt x="1534478" y="399152"/>
                  </a:lnTo>
                  <a:lnTo>
                    <a:pt x="1547178" y="405191"/>
                  </a:lnTo>
                  <a:lnTo>
                    <a:pt x="1559561" y="411549"/>
                  </a:lnTo>
                  <a:lnTo>
                    <a:pt x="1571943" y="418542"/>
                  </a:lnTo>
                  <a:lnTo>
                    <a:pt x="1584008" y="425854"/>
                  </a:lnTo>
                  <a:lnTo>
                    <a:pt x="1595756" y="433801"/>
                  </a:lnTo>
                  <a:lnTo>
                    <a:pt x="1607186" y="442384"/>
                  </a:lnTo>
                  <a:lnTo>
                    <a:pt x="1618616" y="451602"/>
                  </a:lnTo>
                  <a:lnTo>
                    <a:pt x="1629728" y="461139"/>
                  </a:lnTo>
                  <a:lnTo>
                    <a:pt x="1640206" y="471629"/>
                  </a:lnTo>
                  <a:lnTo>
                    <a:pt x="1650366" y="483073"/>
                  </a:lnTo>
                  <a:lnTo>
                    <a:pt x="1659891" y="494199"/>
                  </a:lnTo>
                  <a:lnTo>
                    <a:pt x="1668463" y="506278"/>
                  </a:lnTo>
                  <a:lnTo>
                    <a:pt x="1672591" y="512318"/>
                  </a:lnTo>
                  <a:lnTo>
                    <a:pt x="1676401" y="518676"/>
                  </a:lnTo>
                  <a:lnTo>
                    <a:pt x="1680211" y="525033"/>
                  </a:lnTo>
                  <a:lnTo>
                    <a:pt x="1683703" y="531391"/>
                  </a:lnTo>
                  <a:lnTo>
                    <a:pt x="1690371" y="544424"/>
                  </a:lnTo>
                  <a:lnTo>
                    <a:pt x="1696403" y="558093"/>
                  </a:lnTo>
                  <a:lnTo>
                    <a:pt x="1701801" y="572398"/>
                  </a:lnTo>
                  <a:lnTo>
                    <a:pt x="1706563" y="586703"/>
                  </a:lnTo>
                  <a:lnTo>
                    <a:pt x="1710056" y="601325"/>
                  </a:lnTo>
                  <a:lnTo>
                    <a:pt x="1713548" y="616266"/>
                  </a:lnTo>
                  <a:lnTo>
                    <a:pt x="1715771" y="631842"/>
                  </a:lnTo>
                  <a:lnTo>
                    <a:pt x="1717993" y="647736"/>
                  </a:lnTo>
                  <a:lnTo>
                    <a:pt x="1718946" y="663948"/>
                  </a:lnTo>
                  <a:lnTo>
                    <a:pt x="1719263" y="680478"/>
                  </a:lnTo>
                  <a:lnTo>
                    <a:pt x="1718946" y="697644"/>
                  </a:lnTo>
                  <a:lnTo>
                    <a:pt x="1718311" y="712584"/>
                  </a:lnTo>
                  <a:lnTo>
                    <a:pt x="1717041" y="727207"/>
                  </a:lnTo>
                  <a:lnTo>
                    <a:pt x="1716088" y="740876"/>
                  </a:lnTo>
                  <a:lnTo>
                    <a:pt x="1714501" y="753909"/>
                  </a:lnTo>
                  <a:lnTo>
                    <a:pt x="1712913" y="766624"/>
                  </a:lnTo>
                  <a:lnTo>
                    <a:pt x="1711326" y="778704"/>
                  </a:lnTo>
                  <a:lnTo>
                    <a:pt x="1709103" y="790148"/>
                  </a:lnTo>
                  <a:lnTo>
                    <a:pt x="1706881" y="801274"/>
                  </a:lnTo>
                  <a:lnTo>
                    <a:pt x="1704658" y="812082"/>
                  </a:lnTo>
                  <a:lnTo>
                    <a:pt x="1701801" y="821936"/>
                  </a:lnTo>
                  <a:lnTo>
                    <a:pt x="1698943" y="831790"/>
                  </a:lnTo>
                  <a:lnTo>
                    <a:pt x="1696086" y="841009"/>
                  </a:lnTo>
                  <a:lnTo>
                    <a:pt x="1692911" y="849910"/>
                  </a:lnTo>
                  <a:lnTo>
                    <a:pt x="1689736" y="858175"/>
                  </a:lnTo>
                  <a:lnTo>
                    <a:pt x="1686243" y="866122"/>
                  </a:lnTo>
                  <a:lnTo>
                    <a:pt x="1682751" y="874069"/>
                  </a:lnTo>
                  <a:lnTo>
                    <a:pt x="1679258" y="881698"/>
                  </a:lnTo>
                  <a:lnTo>
                    <a:pt x="1675448" y="888691"/>
                  </a:lnTo>
                  <a:lnTo>
                    <a:pt x="1671321" y="895367"/>
                  </a:lnTo>
                  <a:lnTo>
                    <a:pt x="1667828" y="902042"/>
                  </a:lnTo>
                  <a:lnTo>
                    <a:pt x="1659573" y="914440"/>
                  </a:lnTo>
                  <a:lnTo>
                    <a:pt x="1651001" y="925884"/>
                  </a:lnTo>
                  <a:lnTo>
                    <a:pt x="1642428" y="936692"/>
                  </a:lnTo>
                  <a:lnTo>
                    <a:pt x="1633856" y="947182"/>
                  </a:lnTo>
                  <a:lnTo>
                    <a:pt x="1624648" y="957036"/>
                  </a:lnTo>
                  <a:lnTo>
                    <a:pt x="1615758" y="966891"/>
                  </a:lnTo>
                  <a:lnTo>
                    <a:pt x="1602423" y="981831"/>
                  </a:lnTo>
                  <a:lnTo>
                    <a:pt x="1595756" y="989460"/>
                  </a:lnTo>
                  <a:lnTo>
                    <a:pt x="1589406" y="997407"/>
                  </a:lnTo>
                  <a:lnTo>
                    <a:pt x="1583056" y="1005672"/>
                  </a:lnTo>
                  <a:lnTo>
                    <a:pt x="1576706" y="1014255"/>
                  </a:lnTo>
                  <a:lnTo>
                    <a:pt x="1570991" y="1023474"/>
                  </a:lnTo>
                  <a:lnTo>
                    <a:pt x="1564958" y="1033010"/>
                  </a:lnTo>
                  <a:lnTo>
                    <a:pt x="1559561" y="1043818"/>
                  </a:lnTo>
                  <a:lnTo>
                    <a:pt x="1554163" y="1054626"/>
                  </a:lnTo>
                  <a:lnTo>
                    <a:pt x="1549083" y="1067024"/>
                  </a:lnTo>
                  <a:lnTo>
                    <a:pt x="1544638" y="1080057"/>
                  </a:lnTo>
                  <a:lnTo>
                    <a:pt x="1540193" y="1094680"/>
                  </a:lnTo>
                  <a:lnTo>
                    <a:pt x="1536383" y="1110256"/>
                  </a:lnTo>
                  <a:lnTo>
                    <a:pt x="1532891" y="1127104"/>
                  </a:lnTo>
                  <a:lnTo>
                    <a:pt x="1529716" y="1144905"/>
                  </a:lnTo>
                  <a:lnTo>
                    <a:pt x="1529716" y="1286999"/>
                  </a:lnTo>
                  <a:lnTo>
                    <a:pt x="1526858" y="1293992"/>
                  </a:lnTo>
                  <a:lnTo>
                    <a:pt x="1525906" y="1296535"/>
                  </a:lnTo>
                  <a:lnTo>
                    <a:pt x="1523366" y="1300986"/>
                  </a:lnTo>
                  <a:lnTo>
                    <a:pt x="1520508" y="1306072"/>
                  </a:lnTo>
                  <a:lnTo>
                    <a:pt x="1516063" y="1312747"/>
                  </a:lnTo>
                  <a:lnTo>
                    <a:pt x="1510348" y="1320694"/>
                  </a:lnTo>
                  <a:lnTo>
                    <a:pt x="1503046" y="1328641"/>
                  </a:lnTo>
                  <a:lnTo>
                    <a:pt x="1499236" y="1333410"/>
                  </a:lnTo>
                  <a:lnTo>
                    <a:pt x="1494473" y="1337542"/>
                  </a:lnTo>
                  <a:lnTo>
                    <a:pt x="1489393" y="1342310"/>
                  </a:lnTo>
                  <a:lnTo>
                    <a:pt x="1483996" y="1346761"/>
                  </a:lnTo>
                  <a:lnTo>
                    <a:pt x="1478281" y="1351211"/>
                  </a:lnTo>
                  <a:lnTo>
                    <a:pt x="1471931" y="1355979"/>
                  </a:lnTo>
                  <a:lnTo>
                    <a:pt x="1465263" y="1360748"/>
                  </a:lnTo>
                  <a:lnTo>
                    <a:pt x="1457961" y="1365516"/>
                  </a:lnTo>
                  <a:lnTo>
                    <a:pt x="1450341" y="1369648"/>
                  </a:lnTo>
                  <a:lnTo>
                    <a:pt x="1442086" y="1374417"/>
                  </a:lnTo>
                  <a:lnTo>
                    <a:pt x="1432878" y="1378867"/>
                  </a:lnTo>
                  <a:lnTo>
                    <a:pt x="1423671" y="1382682"/>
                  </a:lnTo>
                  <a:lnTo>
                    <a:pt x="1413511" y="1386814"/>
                  </a:lnTo>
                  <a:lnTo>
                    <a:pt x="1403351" y="1390311"/>
                  </a:lnTo>
                  <a:lnTo>
                    <a:pt x="1392238" y="1394125"/>
                  </a:lnTo>
                  <a:lnTo>
                    <a:pt x="1380173" y="1397622"/>
                  </a:lnTo>
                  <a:lnTo>
                    <a:pt x="1367791" y="1400483"/>
                  </a:lnTo>
                  <a:lnTo>
                    <a:pt x="1354773" y="1403662"/>
                  </a:lnTo>
                  <a:lnTo>
                    <a:pt x="1341121" y="1405887"/>
                  </a:lnTo>
                  <a:lnTo>
                    <a:pt x="1326833" y="1407794"/>
                  </a:lnTo>
                  <a:lnTo>
                    <a:pt x="1324611" y="1408112"/>
                  </a:lnTo>
                  <a:lnTo>
                    <a:pt x="1311276" y="1407794"/>
                  </a:lnTo>
                  <a:lnTo>
                    <a:pt x="1296988" y="1405887"/>
                  </a:lnTo>
                  <a:lnTo>
                    <a:pt x="1283336" y="1403662"/>
                  </a:lnTo>
                  <a:lnTo>
                    <a:pt x="1270318" y="1400483"/>
                  </a:lnTo>
                  <a:lnTo>
                    <a:pt x="1257936" y="1397622"/>
                  </a:lnTo>
                  <a:lnTo>
                    <a:pt x="1246188" y="1394125"/>
                  </a:lnTo>
                  <a:lnTo>
                    <a:pt x="1235076" y="1390311"/>
                  </a:lnTo>
                  <a:lnTo>
                    <a:pt x="1224598" y="1386814"/>
                  </a:lnTo>
                  <a:lnTo>
                    <a:pt x="1214438" y="1382682"/>
                  </a:lnTo>
                  <a:lnTo>
                    <a:pt x="1205231" y="1378867"/>
                  </a:lnTo>
                  <a:lnTo>
                    <a:pt x="1196658" y="1374417"/>
                  </a:lnTo>
                  <a:lnTo>
                    <a:pt x="1192940" y="1372348"/>
                  </a:lnTo>
                  <a:lnTo>
                    <a:pt x="1177471" y="1376937"/>
                  </a:lnTo>
                  <a:lnTo>
                    <a:pt x="1156831" y="1382967"/>
                  </a:lnTo>
                  <a:lnTo>
                    <a:pt x="1135872" y="1388679"/>
                  </a:lnTo>
                  <a:lnTo>
                    <a:pt x="1094591" y="1399787"/>
                  </a:lnTo>
                  <a:lnTo>
                    <a:pt x="1054580" y="1409625"/>
                  </a:lnTo>
                  <a:lnTo>
                    <a:pt x="1017744" y="1419462"/>
                  </a:lnTo>
                  <a:lnTo>
                    <a:pt x="985672" y="1428031"/>
                  </a:lnTo>
                  <a:lnTo>
                    <a:pt x="971700" y="1432157"/>
                  </a:lnTo>
                  <a:lnTo>
                    <a:pt x="959633" y="1436282"/>
                  </a:lnTo>
                  <a:lnTo>
                    <a:pt x="949471" y="1439773"/>
                  </a:lnTo>
                  <a:lnTo>
                    <a:pt x="941215" y="1443581"/>
                  </a:lnTo>
                  <a:lnTo>
                    <a:pt x="938357" y="1445168"/>
                  </a:lnTo>
                  <a:lnTo>
                    <a:pt x="935499" y="1446755"/>
                  </a:lnTo>
                  <a:lnTo>
                    <a:pt x="933594" y="1448024"/>
                  </a:lnTo>
                  <a:lnTo>
                    <a:pt x="932324" y="1449928"/>
                  </a:lnTo>
                  <a:lnTo>
                    <a:pt x="932006" y="1451198"/>
                  </a:lnTo>
                  <a:lnTo>
                    <a:pt x="932006" y="1452784"/>
                  </a:lnTo>
                  <a:lnTo>
                    <a:pt x="932641" y="1454054"/>
                  </a:lnTo>
                  <a:lnTo>
                    <a:pt x="934229" y="1455641"/>
                  </a:lnTo>
                  <a:lnTo>
                    <a:pt x="938675" y="1457862"/>
                  </a:lnTo>
                  <a:lnTo>
                    <a:pt x="944390" y="1460401"/>
                  </a:lnTo>
                  <a:lnTo>
                    <a:pt x="950741" y="1462940"/>
                  </a:lnTo>
                  <a:lnTo>
                    <a:pt x="958363" y="1465161"/>
                  </a:lnTo>
                  <a:lnTo>
                    <a:pt x="966619" y="1467065"/>
                  </a:lnTo>
                  <a:lnTo>
                    <a:pt x="976145" y="1469604"/>
                  </a:lnTo>
                  <a:lnTo>
                    <a:pt x="985672" y="1471508"/>
                  </a:lnTo>
                  <a:lnTo>
                    <a:pt x="996468" y="1473412"/>
                  </a:lnTo>
                  <a:lnTo>
                    <a:pt x="1019014" y="1477538"/>
                  </a:lnTo>
                  <a:lnTo>
                    <a:pt x="1043783" y="1481029"/>
                  </a:lnTo>
                  <a:lnTo>
                    <a:pt x="1069505" y="1484202"/>
                  </a:lnTo>
                  <a:lnTo>
                    <a:pt x="1095861" y="1486741"/>
                  </a:lnTo>
                  <a:lnTo>
                    <a:pt x="1122218" y="1489597"/>
                  </a:lnTo>
                  <a:lnTo>
                    <a:pt x="1147939" y="1491819"/>
                  </a:lnTo>
                  <a:lnTo>
                    <a:pt x="1172708" y="1493723"/>
                  </a:lnTo>
                  <a:lnTo>
                    <a:pt x="1195889" y="1495309"/>
                  </a:lnTo>
                  <a:lnTo>
                    <a:pt x="1233995" y="1497214"/>
                  </a:lnTo>
                  <a:lnTo>
                    <a:pt x="1247967" y="1497848"/>
                  </a:lnTo>
                  <a:lnTo>
                    <a:pt x="1257811" y="1497848"/>
                  </a:lnTo>
                  <a:lnTo>
                    <a:pt x="1260034" y="1497848"/>
                  </a:lnTo>
                  <a:lnTo>
                    <a:pt x="1262574" y="1497531"/>
                  </a:lnTo>
                  <a:lnTo>
                    <a:pt x="1268925" y="1495944"/>
                  </a:lnTo>
                  <a:lnTo>
                    <a:pt x="1276864" y="1493723"/>
                  </a:lnTo>
                  <a:lnTo>
                    <a:pt x="1286391" y="1490549"/>
                  </a:lnTo>
                  <a:lnTo>
                    <a:pt x="1297187" y="1486106"/>
                  </a:lnTo>
                  <a:lnTo>
                    <a:pt x="1309254" y="1481663"/>
                  </a:lnTo>
                  <a:lnTo>
                    <a:pt x="1337516" y="1470239"/>
                  </a:lnTo>
                  <a:lnTo>
                    <a:pt x="1369588" y="1456593"/>
                  </a:lnTo>
                  <a:lnTo>
                    <a:pt x="1404836" y="1440725"/>
                  </a:lnTo>
                  <a:lnTo>
                    <a:pt x="1483271" y="1406768"/>
                  </a:lnTo>
                  <a:lnTo>
                    <a:pt x="1524870" y="1388679"/>
                  </a:lnTo>
                  <a:lnTo>
                    <a:pt x="1566786" y="1370908"/>
                  </a:lnTo>
                  <a:lnTo>
                    <a:pt x="1608703" y="1354088"/>
                  </a:lnTo>
                  <a:lnTo>
                    <a:pt x="1629343" y="1346154"/>
                  </a:lnTo>
                  <a:lnTo>
                    <a:pt x="1649666" y="1337903"/>
                  </a:lnTo>
                  <a:lnTo>
                    <a:pt x="1669672" y="1330604"/>
                  </a:lnTo>
                  <a:lnTo>
                    <a:pt x="1689043" y="1323622"/>
                  </a:lnTo>
                  <a:lnTo>
                    <a:pt x="1708095" y="1317275"/>
                  </a:lnTo>
                  <a:lnTo>
                    <a:pt x="1726513" y="1311246"/>
                  </a:lnTo>
                  <a:lnTo>
                    <a:pt x="1743978" y="1305851"/>
                  </a:lnTo>
                  <a:lnTo>
                    <a:pt x="1760491" y="1301725"/>
                  </a:lnTo>
                  <a:lnTo>
                    <a:pt x="1776368" y="1297599"/>
                  </a:lnTo>
                  <a:lnTo>
                    <a:pt x="1790976" y="1294743"/>
                  </a:lnTo>
                  <a:lnTo>
                    <a:pt x="1804630" y="1292204"/>
                  </a:lnTo>
                  <a:lnTo>
                    <a:pt x="1817650" y="1290618"/>
                  </a:lnTo>
                  <a:lnTo>
                    <a:pt x="1829717" y="1289031"/>
                  </a:lnTo>
                  <a:lnTo>
                    <a:pt x="1840831" y="1288396"/>
                  </a:lnTo>
                  <a:lnTo>
                    <a:pt x="1851310" y="1287762"/>
                  </a:lnTo>
                  <a:lnTo>
                    <a:pt x="1860836" y="1287127"/>
                  </a:lnTo>
                  <a:lnTo>
                    <a:pt x="1869728" y="1287762"/>
                  </a:lnTo>
                  <a:lnTo>
                    <a:pt x="1877984" y="1288396"/>
                  </a:lnTo>
                  <a:lnTo>
                    <a:pt x="1885605" y="1289348"/>
                  </a:lnTo>
                  <a:lnTo>
                    <a:pt x="1892274" y="1290618"/>
                  </a:lnTo>
                  <a:lnTo>
                    <a:pt x="1898307" y="1292204"/>
                  </a:lnTo>
                  <a:lnTo>
                    <a:pt x="1904023" y="1294426"/>
                  </a:lnTo>
                  <a:lnTo>
                    <a:pt x="1908469" y="1296647"/>
                  </a:lnTo>
                  <a:lnTo>
                    <a:pt x="1912914" y="1298869"/>
                  </a:lnTo>
                  <a:lnTo>
                    <a:pt x="1916725" y="1302042"/>
                  </a:lnTo>
                  <a:lnTo>
                    <a:pt x="1919901" y="1304899"/>
                  </a:lnTo>
                  <a:lnTo>
                    <a:pt x="1922441" y="1308389"/>
                  </a:lnTo>
                  <a:lnTo>
                    <a:pt x="1924664" y="1311880"/>
                  </a:lnTo>
                  <a:lnTo>
                    <a:pt x="1926252" y="1315688"/>
                  </a:lnTo>
                  <a:lnTo>
                    <a:pt x="1927522" y="1319497"/>
                  </a:lnTo>
                  <a:lnTo>
                    <a:pt x="1928157" y="1323622"/>
                  </a:lnTo>
                  <a:lnTo>
                    <a:pt x="1928474" y="1328065"/>
                  </a:lnTo>
                  <a:lnTo>
                    <a:pt x="1928474" y="1332825"/>
                  </a:lnTo>
                  <a:lnTo>
                    <a:pt x="1928157" y="1336951"/>
                  </a:lnTo>
                  <a:lnTo>
                    <a:pt x="1927522" y="1342029"/>
                  </a:lnTo>
                  <a:lnTo>
                    <a:pt x="1926252" y="1346789"/>
                  </a:lnTo>
                  <a:lnTo>
                    <a:pt x="1924981" y="1351549"/>
                  </a:lnTo>
                  <a:lnTo>
                    <a:pt x="1923711" y="1356627"/>
                  </a:lnTo>
                  <a:lnTo>
                    <a:pt x="1921488" y="1361704"/>
                  </a:lnTo>
                  <a:lnTo>
                    <a:pt x="1919583" y="1366782"/>
                  </a:lnTo>
                  <a:lnTo>
                    <a:pt x="1917728" y="1370490"/>
                  </a:lnTo>
                  <a:lnTo>
                    <a:pt x="1673225" y="1539875"/>
                  </a:lnTo>
                  <a:lnTo>
                    <a:pt x="1839536" y="1455101"/>
                  </a:lnTo>
                  <a:lnTo>
                    <a:pt x="1835829" y="1457509"/>
                  </a:lnTo>
                  <a:lnTo>
                    <a:pt x="1835750" y="1457545"/>
                  </a:lnTo>
                  <a:lnTo>
                    <a:pt x="1831940" y="1459449"/>
                  </a:lnTo>
                  <a:lnTo>
                    <a:pt x="1834797" y="1458179"/>
                  </a:lnTo>
                  <a:lnTo>
                    <a:pt x="1835829" y="1457509"/>
                  </a:lnTo>
                  <a:lnTo>
                    <a:pt x="1846229" y="1452784"/>
                  </a:lnTo>
                  <a:lnTo>
                    <a:pt x="1861789" y="1446437"/>
                  </a:lnTo>
                  <a:lnTo>
                    <a:pt x="1871633" y="1442629"/>
                  </a:lnTo>
                  <a:lnTo>
                    <a:pt x="1882112" y="1438821"/>
                  </a:lnTo>
                  <a:lnTo>
                    <a:pt x="1893226" y="1435013"/>
                  </a:lnTo>
                  <a:lnTo>
                    <a:pt x="1905293" y="1431204"/>
                  </a:lnTo>
                  <a:lnTo>
                    <a:pt x="1917995" y="1427714"/>
                  </a:lnTo>
                  <a:lnTo>
                    <a:pt x="1930697" y="1424857"/>
                  </a:lnTo>
                  <a:lnTo>
                    <a:pt x="1944034" y="1422001"/>
                  </a:lnTo>
                  <a:lnTo>
                    <a:pt x="1957054" y="1420097"/>
                  </a:lnTo>
                  <a:lnTo>
                    <a:pt x="1970391" y="1418828"/>
                  </a:lnTo>
                  <a:lnTo>
                    <a:pt x="1977059" y="1418510"/>
                  </a:lnTo>
                  <a:lnTo>
                    <a:pt x="1983410" y="1418193"/>
                  </a:lnTo>
                  <a:lnTo>
                    <a:pt x="1989761" y="1418510"/>
                  </a:lnTo>
                  <a:lnTo>
                    <a:pt x="1995795" y="1418828"/>
                  </a:lnTo>
                  <a:lnTo>
                    <a:pt x="2001828" y="1419780"/>
                  </a:lnTo>
                  <a:lnTo>
                    <a:pt x="2007862" y="1420732"/>
                  </a:lnTo>
                  <a:lnTo>
                    <a:pt x="2013577" y="1421684"/>
                  </a:lnTo>
                  <a:lnTo>
                    <a:pt x="2018658" y="1423588"/>
                  </a:lnTo>
                  <a:lnTo>
                    <a:pt x="2023739" y="1425175"/>
                  </a:lnTo>
                  <a:lnTo>
                    <a:pt x="2028820" y="1427079"/>
                  </a:lnTo>
                  <a:lnTo>
                    <a:pt x="2033265" y="1429618"/>
                  </a:lnTo>
                  <a:lnTo>
                    <a:pt x="2037394" y="1431839"/>
                  </a:lnTo>
                  <a:lnTo>
                    <a:pt x="2041839" y="1434378"/>
                  </a:lnTo>
                  <a:lnTo>
                    <a:pt x="2045650" y="1437234"/>
                  </a:lnTo>
                  <a:lnTo>
                    <a:pt x="2048825" y="1439773"/>
                  </a:lnTo>
                  <a:lnTo>
                    <a:pt x="2052001" y="1442946"/>
                  </a:lnTo>
                  <a:lnTo>
                    <a:pt x="2054859" y="1445803"/>
                  </a:lnTo>
                  <a:lnTo>
                    <a:pt x="2057082" y="1449294"/>
                  </a:lnTo>
                  <a:lnTo>
                    <a:pt x="2059305" y="1452467"/>
                  </a:lnTo>
                  <a:lnTo>
                    <a:pt x="2060892" y="1455958"/>
                  </a:lnTo>
                  <a:lnTo>
                    <a:pt x="2062162" y="1459131"/>
                  </a:lnTo>
                  <a:lnTo>
                    <a:pt x="2063115" y="1462622"/>
                  </a:lnTo>
                  <a:lnTo>
                    <a:pt x="2063433" y="1465796"/>
                  </a:lnTo>
                  <a:lnTo>
                    <a:pt x="2063750" y="1469287"/>
                  </a:lnTo>
                  <a:lnTo>
                    <a:pt x="2063433" y="1472778"/>
                  </a:lnTo>
                  <a:lnTo>
                    <a:pt x="2062480" y="1476268"/>
                  </a:lnTo>
                  <a:lnTo>
                    <a:pt x="2061210" y="1479442"/>
                  </a:lnTo>
                  <a:lnTo>
                    <a:pt x="2059622" y="1482933"/>
                  </a:lnTo>
                  <a:lnTo>
                    <a:pt x="2057082" y="1485789"/>
                  </a:lnTo>
                  <a:lnTo>
                    <a:pt x="2054541" y="1489280"/>
                  </a:lnTo>
                  <a:lnTo>
                    <a:pt x="2051048" y="1492136"/>
                  </a:lnTo>
                  <a:lnTo>
                    <a:pt x="2047555" y="1495309"/>
                  </a:lnTo>
                  <a:lnTo>
                    <a:pt x="2043110" y="1497848"/>
                  </a:lnTo>
                  <a:lnTo>
                    <a:pt x="2038029" y="1500704"/>
                  </a:lnTo>
                  <a:lnTo>
                    <a:pt x="2017071" y="1511494"/>
                  </a:lnTo>
                  <a:lnTo>
                    <a:pt x="1995795" y="1522919"/>
                  </a:lnTo>
                  <a:lnTo>
                    <a:pt x="1975154" y="1534344"/>
                  </a:lnTo>
                  <a:lnTo>
                    <a:pt x="1956101" y="1545451"/>
                  </a:lnTo>
                  <a:lnTo>
                    <a:pt x="1926252" y="1562271"/>
                  </a:lnTo>
                  <a:lnTo>
                    <a:pt x="1914502" y="1569252"/>
                  </a:lnTo>
                  <a:lnTo>
                    <a:pt x="1983410" y="1527997"/>
                  </a:lnTo>
                  <a:lnTo>
                    <a:pt x="1511215" y="1778704"/>
                  </a:lnTo>
                  <a:lnTo>
                    <a:pt x="1498196" y="1785369"/>
                  </a:lnTo>
                  <a:lnTo>
                    <a:pt x="1482953" y="1792985"/>
                  </a:lnTo>
                  <a:lnTo>
                    <a:pt x="1462948" y="1802823"/>
                  </a:lnTo>
                  <a:lnTo>
                    <a:pt x="1438814" y="1814248"/>
                  </a:lnTo>
                  <a:lnTo>
                    <a:pt x="1410870" y="1827259"/>
                  </a:lnTo>
                  <a:lnTo>
                    <a:pt x="1380385" y="1841223"/>
                  </a:lnTo>
                  <a:lnTo>
                    <a:pt x="1347678" y="1855186"/>
                  </a:lnTo>
                  <a:lnTo>
                    <a:pt x="1313382" y="1869150"/>
                  </a:lnTo>
                  <a:lnTo>
                    <a:pt x="1295917" y="1876131"/>
                  </a:lnTo>
                  <a:lnTo>
                    <a:pt x="1278769" y="1882796"/>
                  </a:lnTo>
                  <a:lnTo>
                    <a:pt x="1260987" y="1889143"/>
                  </a:lnTo>
                  <a:lnTo>
                    <a:pt x="1243204" y="1895172"/>
                  </a:lnTo>
                  <a:lnTo>
                    <a:pt x="1225739" y="1900885"/>
                  </a:lnTo>
                  <a:lnTo>
                    <a:pt x="1208909" y="1905962"/>
                  </a:lnTo>
                  <a:lnTo>
                    <a:pt x="1191761" y="1910723"/>
                  </a:lnTo>
                  <a:lnTo>
                    <a:pt x="1175248" y="1914848"/>
                  </a:lnTo>
                  <a:lnTo>
                    <a:pt x="1159371" y="1918656"/>
                  </a:lnTo>
                  <a:lnTo>
                    <a:pt x="1144129" y="1921513"/>
                  </a:lnTo>
                  <a:lnTo>
                    <a:pt x="1129204" y="1923417"/>
                  </a:lnTo>
                  <a:lnTo>
                    <a:pt x="1115232" y="1925004"/>
                  </a:lnTo>
                  <a:lnTo>
                    <a:pt x="1108563" y="1925321"/>
                  </a:lnTo>
                  <a:lnTo>
                    <a:pt x="1102212" y="1925638"/>
                  </a:lnTo>
                  <a:lnTo>
                    <a:pt x="1095861" y="1925638"/>
                  </a:lnTo>
                  <a:lnTo>
                    <a:pt x="1089828" y="1925321"/>
                  </a:lnTo>
                  <a:lnTo>
                    <a:pt x="1076808" y="1924051"/>
                  </a:lnTo>
                  <a:lnTo>
                    <a:pt x="1061884" y="1922465"/>
                  </a:lnTo>
                  <a:lnTo>
                    <a:pt x="1025683" y="1918656"/>
                  </a:lnTo>
                  <a:lnTo>
                    <a:pt x="983131" y="1912944"/>
                  </a:lnTo>
                  <a:lnTo>
                    <a:pt x="934546" y="1906280"/>
                  </a:lnTo>
                  <a:lnTo>
                    <a:pt x="824992" y="1890412"/>
                  </a:lnTo>
                  <a:lnTo>
                    <a:pt x="707181" y="1872958"/>
                  </a:lnTo>
                  <a:lnTo>
                    <a:pt x="589688" y="1856138"/>
                  </a:lnTo>
                  <a:lnTo>
                    <a:pt x="534117" y="1848522"/>
                  </a:lnTo>
                  <a:lnTo>
                    <a:pt x="482357" y="1841540"/>
                  </a:lnTo>
                  <a:lnTo>
                    <a:pt x="435677" y="1835828"/>
                  </a:lnTo>
                  <a:lnTo>
                    <a:pt x="394713" y="1831385"/>
                  </a:lnTo>
                  <a:lnTo>
                    <a:pt x="376613" y="1829798"/>
                  </a:lnTo>
                  <a:lnTo>
                    <a:pt x="361053" y="1828529"/>
                  </a:lnTo>
                  <a:lnTo>
                    <a:pt x="347399" y="1827577"/>
                  </a:lnTo>
                  <a:lnTo>
                    <a:pt x="335967" y="1827259"/>
                  </a:lnTo>
                  <a:lnTo>
                    <a:pt x="314056" y="1827577"/>
                  </a:lnTo>
                  <a:lnTo>
                    <a:pt x="289922" y="1827894"/>
                  </a:lnTo>
                  <a:lnTo>
                    <a:pt x="237209" y="1829481"/>
                  </a:lnTo>
                  <a:lnTo>
                    <a:pt x="181321" y="1831385"/>
                  </a:lnTo>
                  <a:lnTo>
                    <a:pt x="126702" y="1833606"/>
                  </a:lnTo>
                  <a:lnTo>
                    <a:pt x="37153" y="1837732"/>
                  </a:lnTo>
                  <a:lnTo>
                    <a:pt x="0" y="1839636"/>
                  </a:lnTo>
                  <a:lnTo>
                    <a:pt x="19053" y="1500704"/>
                  </a:lnTo>
                  <a:lnTo>
                    <a:pt x="28580" y="1501657"/>
                  </a:lnTo>
                  <a:lnTo>
                    <a:pt x="54301" y="1503878"/>
                  </a:lnTo>
                  <a:lnTo>
                    <a:pt x="72084" y="1505147"/>
                  </a:lnTo>
                  <a:lnTo>
                    <a:pt x="92089" y="1506099"/>
                  </a:lnTo>
                  <a:lnTo>
                    <a:pt x="114318" y="1507369"/>
                  </a:lnTo>
                  <a:lnTo>
                    <a:pt x="137499" y="1507686"/>
                  </a:lnTo>
                  <a:lnTo>
                    <a:pt x="161632" y="1507369"/>
                  </a:lnTo>
                  <a:lnTo>
                    <a:pt x="173699" y="1506734"/>
                  </a:lnTo>
                  <a:lnTo>
                    <a:pt x="186084" y="1505782"/>
                  </a:lnTo>
                  <a:lnTo>
                    <a:pt x="198151" y="1504830"/>
                  </a:lnTo>
                  <a:lnTo>
                    <a:pt x="210217" y="1503878"/>
                  </a:lnTo>
                  <a:lnTo>
                    <a:pt x="221649" y="1502291"/>
                  </a:lnTo>
                  <a:lnTo>
                    <a:pt x="233399" y="1500704"/>
                  </a:lnTo>
                  <a:lnTo>
                    <a:pt x="244513" y="1498483"/>
                  </a:lnTo>
                  <a:lnTo>
                    <a:pt x="255627" y="1496262"/>
                  </a:lnTo>
                  <a:lnTo>
                    <a:pt x="265471" y="1493088"/>
                  </a:lnTo>
                  <a:lnTo>
                    <a:pt x="275315" y="1490232"/>
                  </a:lnTo>
                  <a:lnTo>
                    <a:pt x="284524" y="1486424"/>
                  </a:lnTo>
                  <a:lnTo>
                    <a:pt x="292780" y="1482615"/>
                  </a:lnTo>
                  <a:lnTo>
                    <a:pt x="300719" y="1478172"/>
                  </a:lnTo>
                  <a:lnTo>
                    <a:pt x="304212" y="1475634"/>
                  </a:lnTo>
                  <a:lnTo>
                    <a:pt x="307705" y="1473095"/>
                  </a:lnTo>
                  <a:lnTo>
                    <a:pt x="321677" y="1462622"/>
                  </a:lnTo>
                  <a:lnTo>
                    <a:pt x="337872" y="1450880"/>
                  </a:lnTo>
                  <a:lnTo>
                    <a:pt x="355972" y="1438821"/>
                  </a:lnTo>
                  <a:lnTo>
                    <a:pt x="375978" y="1426127"/>
                  </a:lnTo>
                  <a:lnTo>
                    <a:pt x="396936" y="1413433"/>
                  </a:lnTo>
                  <a:lnTo>
                    <a:pt x="418847" y="1400421"/>
                  </a:lnTo>
                  <a:lnTo>
                    <a:pt x="441075" y="1387727"/>
                  </a:lnTo>
                  <a:lnTo>
                    <a:pt x="463621" y="1375351"/>
                  </a:lnTo>
                  <a:lnTo>
                    <a:pt x="485850" y="1363291"/>
                  </a:lnTo>
                  <a:lnTo>
                    <a:pt x="508078" y="1352184"/>
                  </a:lnTo>
                  <a:lnTo>
                    <a:pt x="529037" y="1341711"/>
                  </a:lnTo>
                  <a:lnTo>
                    <a:pt x="549042" y="1332191"/>
                  </a:lnTo>
                  <a:lnTo>
                    <a:pt x="567142" y="1323940"/>
                  </a:lnTo>
                  <a:lnTo>
                    <a:pt x="583972" y="1317275"/>
                  </a:lnTo>
                  <a:lnTo>
                    <a:pt x="597945" y="1311880"/>
                  </a:lnTo>
                  <a:lnTo>
                    <a:pt x="604296" y="1309976"/>
                  </a:lnTo>
                  <a:lnTo>
                    <a:pt x="609694" y="1308389"/>
                  </a:lnTo>
                  <a:lnTo>
                    <a:pt x="616680" y="1307120"/>
                  </a:lnTo>
                  <a:lnTo>
                    <a:pt x="626524" y="1304899"/>
                  </a:lnTo>
                  <a:lnTo>
                    <a:pt x="655103" y="1299821"/>
                  </a:lnTo>
                  <a:lnTo>
                    <a:pt x="693844" y="1293474"/>
                  </a:lnTo>
                  <a:lnTo>
                    <a:pt x="740842" y="1286492"/>
                  </a:lnTo>
                  <a:lnTo>
                    <a:pt x="794507" y="1279193"/>
                  </a:lnTo>
                  <a:lnTo>
                    <a:pt x="853254" y="1271894"/>
                  </a:lnTo>
                  <a:lnTo>
                    <a:pt x="884056" y="1268403"/>
                  </a:lnTo>
                  <a:lnTo>
                    <a:pt x="915176" y="1264912"/>
                  </a:lnTo>
                  <a:lnTo>
                    <a:pt x="946931" y="1261421"/>
                  </a:lnTo>
                  <a:lnTo>
                    <a:pt x="979003" y="1258565"/>
                  </a:lnTo>
                  <a:lnTo>
                    <a:pt x="1010758" y="1256026"/>
                  </a:lnTo>
                  <a:lnTo>
                    <a:pt x="1042195" y="1253488"/>
                  </a:lnTo>
                  <a:lnTo>
                    <a:pt x="1073633" y="1251583"/>
                  </a:lnTo>
                  <a:lnTo>
                    <a:pt x="1103800" y="1249997"/>
                  </a:lnTo>
                  <a:lnTo>
                    <a:pt x="1108711" y="1249733"/>
                  </a:lnTo>
                  <a:lnTo>
                    <a:pt x="1108711" y="1144905"/>
                  </a:lnTo>
                  <a:lnTo>
                    <a:pt x="1105218" y="1127104"/>
                  </a:lnTo>
                  <a:lnTo>
                    <a:pt x="1102043" y="1110256"/>
                  </a:lnTo>
                  <a:lnTo>
                    <a:pt x="1097916" y="1094680"/>
                  </a:lnTo>
                  <a:lnTo>
                    <a:pt x="1093788" y="1080057"/>
                  </a:lnTo>
                  <a:lnTo>
                    <a:pt x="1089026" y="1067024"/>
                  </a:lnTo>
                  <a:lnTo>
                    <a:pt x="1083946" y="1054626"/>
                  </a:lnTo>
                  <a:lnTo>
                    <a:pt x="1078866" y="1043818"/>
                  </a:lnTo>
                  <a:lnTo>
                    <a:pt x="1073468" y="1033010"/>
                  </a:lnTo>
                  <a:lnTo>
                    <a:pt x="1067753" y="1023474"/>
                  </a:lnTo>
                  <a:lnTo>
                    <a:pt x="1061721" y="1014255"/>
                  </a:lnTo>
                  <a:lnTo>
                    <a:pt x="1055371" y="1005672"/>
                  </a:lnTo>
                  <a:lnTo>
                    <a:pt x="1049021" y="997407"/>
                  </a:lnTo>
                  <a:lnTo>
                    <a:pt x="1042671" y="989460"/>
                  </a:lnTo>
                  <a:lnTo>
                    <a:pt x="1036003" y="981831"/>
                  </a:lnTo>
                  <a:lnTo>
                    <a:pt x="1022668" y="966891"/>
                  </a:lnTo>
                  <a:lnTo>
                    <a:pt x="1013461" y="957036"/>
                  </a:lnTo>
                  <a:lnTo>
                    <a:pt x="1004888" y="947182"/>
                  </a:lnTo>
                  <a:lnTo>
                    <a:pt x="995681" y="936692"/>
                  </a:lnTo>
                  <a:lnTo>
                    <a:pt x="987108" y="925884"/>
                  </a:lnTo>
                  <a:lnTo>
                    <a:pt x="978853" y="914440"/>
                  </a:lnTo>
                  <a:lnTo>
                    <a:pt x="970916" y="902042"/>
                  </a:lnTo>
                  <a:lnTo>
                    <a:pt x="966788" y="895367"/>
                  </a:lnTo>
                  <a:lnTo>
                    <a:pt x="962978" y="888691"/>
                  </a:lnTo>
                  <a:lnTo>
                    <a:pt x="959168" y="881698"/>
                  </a:lnTo>
                  <a:lnTo>
                    <a:pt x="955676" y="874069"/>
                  </a:lnTo>
                  <a:lnTo>
                    <a:pt x="952183" y="866122"/>
                  </a:lnTo>
                  <a:lnTo>
                    <a:pt x="948691" y="858175"/>
                  </a:lnTo>
                  <a:lnTo>
                    <a:pt x="945516" y="849910"/>
                  </a:lnTo>
                  <a:lnTo>
                    <a:pt x="942341" y="841009"/>
                  </a:lnTo>
                  <a:lnTo>
                    <a:pt x="939483" y="831790"/>
                  </a:lnTo>
                  <a:lnTo>
                    <a:pt x="936626" y="821936"/>
                  </a:lnTo>
                  <a:lnTo>
                    <a:pt x="934086" y="812082"/>
                  </a:lnTo>
                  <a:lnTo>
                    <a:pt x="931863" y="801274"/>
                  </a:lnTo>
                  <a:lnTo>
                    <a:pt x="929323" y="790148"/>
                  </a:lnTo>
                  <a:lnTo>
                    <a:pt x="927418" y="778704"/>
                  </a:lnTo>
                  <a:lnTo>
                    <a:pt x="925513" y="766624"/>
                  </a:lnTo>
                  <a:lnTo>
                    <a:pt x="923608" y="753909"/>
                  </a:lnTo>
                  <a:lnTo>
                    <a:pt x="922338" y="740876"/>
                  </a:lnTo>
                  <a:lnTo>
                    <a:pt x="921068" y="727207"/>
                  </a:lnTo>
                  <a:lnTo>
                    <a:pt x="920433" y="712584"/>
                  </a:lnTo>
                  <a:lnTo>
                    <a:pt x="919481" y="697644"/>
                  </a:lnTo>
                  <a:lnTo>
                    <a:pt x="919163" y="680478"/>
                  </a:lnTo>
                  <a:lnTo>
                    <a:pt x="919481" y="663948"/>
                  </a:lnTo>
                  <a:lnTo>
                    <a:pt x="920751" y="647736"/>
                  </a:lnTo>
                  <a:lnTo>
                    <a:pt x="922338" y="631842"/>
                  </a:lnTo>
                  <a:lnTo>
                    <a:pt x="924561" y="616266"/>
                  </a:lnTo>
                  <a:lnTo>
                    <a:pt x="928053" y="601325"/>
                  </a:lnTo>
                  <a:lnTo>
                    <a:pt x="932181" y="586703"/>
                  </a:lnTo>
                  <a:lnTo>
                    <a:pt x="936308" y="572398"/>
                  </a:lnTo>
                  <a:lnTo>
                    <a:pt x="941706" y="558093"/>
                  </a:lnTo>
                  <a:lnTo>
                    <a:pt x="947738" y="544424"/>
                  </a:lnTo>
                  <a:lnTo>
                    <a:pt x="954406" y="531391"/>
                  </a:lnTo>
                  <a:lnTo>
                    <a:pt x="958216" y="525033"/>
                  </a:lnTo>
                  <a:lnTo>
                    <a:pt x="961708" y="518676"/>
                  </a:lnTo>
                  <a:lnTo>
                    <a:pt x="965836" y="512318"/>
                  </a:lnTo>
                  <a:lnTo>
                    <a:pt x="969646" y="506278"/>
                  </a:lnTo>
                  <a:lnTo>
                    <a:pt x="978853" y="494199"/>
                  </a:lnTo>
                  <a:lnTo>
                    <a:pt x="988061" y="483073"/>
                  </a:lnTo>
                  <a:lnTo>
                    <a:pt x="998221" y="471629"/>
                  </a:lnTo>
                  <a:lnTo>
                    <a:pt x="1008698" y="461139"/>
                  </a:lnTo>
                  <a:lnTo>
                    <a:pt x="1019811" y="451602"/>
                  </a:lnTo>
                  <a:lnTo>
                    <a:pt x="1030923" y="442384"/>
                  </a:lnTo>
                  <a:lnTo>
                    <a:pt x="1042671" y="433801"/>
                  </a:lnTo>
                  <a:lnTo>
                    <a:pt x="1054736" y="425854"/>
                  </a:lnTo>
                  <a:lnTo>
                    <a:pt x="1066483" y="418542"/>
                  </a:lnTo>
                  <a:lnTo>
                    <a:pt x="1078866" y="411549"/>
                  </a:lnTo>
                  <a:lnTo>
                    <a:pt x="1091248" y="405191"/>
                  </a:lnTo>
                  <a:lnTo>
                    <a:pt x="1103631" y="399152"/>
                  </a:lnTo>
                  <a:lnTo>
                    <a:pt x="1116331" y="393748"/>
                  </a:lnTo>
                  <a:lnTo>
                    <a:pt x="1128713" y="388661"/>
                  </a:lnTo>
                  <a:lnTo>
                    <a:pt x="1141413" y="383893"/>
                  </a:lnTo>
                  <a:lnTo>
                    <a:pt x="1153796" y="380079"/>
                  </a:lnTo>
                  <a:lnTo>
                    <a:pt x="1166178" y="376264"/>
                  </a:lnTo>
                  <a:lnTo>
                    <a:pt x="1178243" y="373085"/>
                  </a:lnTo>
                  <a:lnTo>
                    <a:pt x="1190308" y="369906"/>
                  </a:lnTo>
                  <a:lnTo>
                    <a:pt x="1201738" y="367363"/>
                  </a:lnTo>
                  <a:lnTo>
                    <a:pt x="1213168" y="364820"/>
                  </a:lnTo>
                  <a:lnTo>
                    <a:pt x="1224281" y="362595"/>
                  </a:lnTo>
                  <a:lnTo>
                    <a:pt x="1235076" y="361006"/>
                  </a:lnTo>
                  <a:lnTo>
                    <a:pt x="1254761" y="358145"/>
                  </a:lnTo>
                  <a:lnTo>
                    <a:pt x="1272223" y="356237"/>
                  </a:lnTo>
                  <a:lnTo>
                    <a:pt x="1287781" y="354966"/>
                  </a:lnTo>
                  <a:lnTo>
                    <a:pt x="1300163" y="354330"/>
                  </a:lnTo>
                  <a:lnTo>
                    <a:pt x="1309371" y="354012"/>
                  </a:lnTo>
                  <a:close/>
                  <a:moveTo>
                    <a:pt x="1815403" y="215900"/>
                  </a:moveTo>
                  <a:lnTo>
                    <a:pt x="1818266" y="216218"/>
                  </a:lnTo>
                  <a:lnTo>
                    <a:pt x="1821764" y="216535"/>
                  </a:lnTo>
                  <a:lnTo>
                    <a:pt x="1824945" y="217170"/>
                  </a:lnTo>
                  <a:lnTo>
                    <a:pt x="1828126" y="218758"/>
                  </a:lnTo>
                  <a:lnTo>
                    <a:pt x="1830989" y="220028"/>
                  </a:lnTo>
                  <a:lnTo>
                    <a:pt x="1834170" y="221615"/>
                  </a:lnTo>
                  <a:lnTo>
                    <a:pt x="1836715" y="223520"/>
                  </a:lnTo>
                  <a:lnTo>
                    <a:pt x="1839577" y="226060"/>
                  </a:lnTo>
                  <a:lnTo>
                    <a:pt x="1841804" y="228600"/>
                  </a:lnTo>
                  <a:lnTo>
                    <a:pt x="1843713" y="231458"/>
                  </a:lnTo>
                  <a:lnTo>
                    <a:pt x="1845621" y="234315"/>
                  </a:lnTo>
                  <a:lnTo>
                    <a:pt x="1847212" y="237490"/>
                  </a:lnTo>
                  <a:lnTo>
                    <a:pt x="1848166" y="240348"/>
                  </a:lnTo>
                  <a:lnTo>
                    <a:pt x="1848802" y="243523"/>
                  </a:lnTo>
                  <a:lnTo>
                    <a:pt x="1849438" y="247015"/>
                  </a:lnTo>
                  <a:lnTo>
                    <a:pt x="1849438" y="250508"/>
                  </a:lnTo>
                  <a:lnTo>
                    <a:pt x="1849438" y="253365"/>
                  </a:lnTo>
                  <a:lnTo>
                    <a:pt x="1848802" y="256858"/>
                  </a:lnTo>
                  <a:lnTo>
                    <a:pt x="1848166" y="260033"/>
                  </a:lnTo>
                  <a:lnTo>
                    <a:pt x="1847212" y="263208"/>
                  </a:lnTo>
                  <a:lnTo>
                    <a:pt x="1845621" y="266065"/>
                  </a:lnTo>
                  <a:lnTo>
                    <a:pt x="1843713" y="268923"/>
                  </a:lnTo>
                  <a:lnTo>
                    <a:pt x="1841804" y="271780"/>
                  </a:lnTo>
                  <a:lnTo>
                    <a:pt x="1839577" y="274320"/>
                  </a:lnTo>
                  <a:lnTo>
                    <a:pt x="1736517" y="377190"/>
                  </a:lnTo>
                  <a:lnTo>
                    <a:pt x="1733654" y="379730"/>
                  </a:lnTo>
                  <a:lnTo>
                    <a:pt x="1731109" y="381635"/>
                  </a:lnTo>
                  <a:lnTo>
                    <a:pt x="1727928" y="383223"/>
                  </a:lnTo>
                  <a:lnTo>
                    <a:pt x="1725065" y="384810"/>
                  </a:lnTo>
                  <a:lnTo>
                    <a:pt x="1721885" y="386080"/>
                  </a:lnTo>
                  <a:lnTo>
                    <a:pt x="1718704" y="386715"/>
                  </a:lnTo>
                  <a:lnTo>
                    <a:pt x="1715205" y="387350"/>
                  </a:lnTo>
                  <a:lnTo>
                    <a:pt x="1712342" y="387350"/>
                  </a:lnTo>
                  <a:lnTo>
                    <a:pt x="1708843" y="387350"/>
                  </a:lnTo>
                  <a:lnTo>
                    <a:pt x="1705662" y="386715"/>
                  </a:lnTo>
                  <a:lnTo>
                    <a:pt x="1702163" y="386080"/>
                  </a:lnTo>
                  <a:lnTo>
                    <a:pt x="1699300" y="384810"/>
                  </a:lnTo>
                  <a:lnTo>
                    <a:pt x="1696119" y="383223"/>
                  </a:lnTo>
                  <a:lnTo>
                    <a:pt x="1693257" y="381635"/>
                  </a:lnTo>
                  <a:lnTo>
                    <a:pt x="1690394" y="379730"/>
                  </a:lnTo>
                  <a:lnTo>
                    <a:pt x="1687849" y="377190"/>
                  </a:lnTo>
                  <a:lnTo>
                    <a:pt x="1685622" y="374650"/>
                  </a:lnTo>
                  <a:lnTo>
                    <a:pt x="1683396" y="371793"/>
                  </a:lnTo>
                  <a:lnTo>
                    <a:pt x="1681805" y="368935"/>
                  </a:lnTo>
                  <a:lnTo>
                    <a:pt x="1680533" y="365760"/>
                  </a:lnTo>
                  <a:lnTo>
                    <a:pt x="1679261" y="362903"/>
                  </a:lnTo>
                  <a:lnTo>
                    <a:pt x="1678624" y="359410"/>
                  </a:lnTo>
                  <a:lnTo>
                    <a:pt x="1678306" y="356235"/>
                  </a:lnTo>
                  <a:lnTo>
                    <a:pt x="1677988" y="353378"/>
                  </a:lnTo>
                  <a:lnTo>
                    <a:pt x="1678306" y="349885"/>
                  </a:lnTo>
                  <a:lnTo>
                    <a:pt x="1678624" y="346393"/>
                  </a:lnTo>
                  <a:lnTo>
                    <a:pt x="1679261" y="343218"/>
                  </a:lnTo>
                  <a:lnTo>
                    <a:pt x="1680533" y="340043"/>
                  </a:lnTo>
                  <a:lnTo>
                    <a:pt x="1681805" y="337185"/>
                  </a:lnTo>
                  <a:lnTo>
                    <a:pt x="1683396" y="334328"/>
                  </a:lnTo>
                  <a:lnTo>
                    <a:pt x="1685622" y="331470"/>
                  </a:lnTo>
                  <a:lnTo>
                    <a:pt x="1687849" y="328930"/>
                  </a:lnTo>
                  <a:lnTo>
                    <a:pt x="1790910" y="226060"/>
                  </a:lnTo>
                  <a:lnTo>
                    <a:pt x="1793455" y="223520"/>
                  </a:lnTo>
                  <a:lnTo>
                    <a:pt x="1796317" y="221615"/>
                  </a:lnTo>
                  <a:lnTo>
                    <a:pt x="1799180" y="220028"/>
                  </a:lnTo>
                  <a:lnTo>
                    <a:pt x="1802361" y="218758"/>
                  </a:lnTo>
                  <a:lnTo>
                    <a:pt x="1805224" y="217170"/>
                  </a:lnTo>
                  <a:lnTo>
                    <a:pt x="1808723" y="216535"/>
                  </a:lnTo>
                  <a:lnTo>
                    <a:pt x="1811904" y="216218"/>
                  </a:lnTo>
                  <a:lnTo>
                    <a:pt x="1815403" y="215900"/>
                  </a:lnTo>
                  <a:close/>
                  <a:moveTo>
                    <a:pt x="851599" y="215900"/>
                  </a:moveTo>
                  <a:lnTo>
                    <a:pt x="855065" y="216218"/>
                  </a:lnTo>
                  <a:lnTo>
                    <a:pt x="857902" y="216535"/>
                  </a:lnTo>
                  <a:lnTo>
                    <a:pt x="861368" y="217170"/>
                  </a:lnTo>
                  <a:lnTo>
                    <a:pt x="864205" y="218758"/>
                  </a:lnTo>
                  <a:lnTo>
                    <a:pt x="867356" y="220028"/>
                  </a:lnTo>
                  <a:lnTo>
                    <a:pt x="870192" y="221615"/>
                  </a:lnTo>
                  <a:lnTo>
                    <a:pt x="872713" y="223520"/>
                  </a:lnTo>
                  <a:lnTo>
                    <a:pt x="875550" y="226060"/>
                  </a:lnTo>
                  <a:lnTo>
                    <a:pt x="977657" y="328930"/>
                  </a:lnTo>
                  <a:lnTo>
                    <a:pt x="979863" y="331470"/>
                  </a:lnTo>
                  <a:lnTo>
                    <a:pt x="981754" y="334328"/>
                  </a:lnTo>
                  <a:lnTo>
                    <a:pt x="983960" y="337185"/>
                  </a:lnTo>
                  <a:lnTo>
                    <a:pt x="985220" y="340043"/>
                  </a:lnTo>
                  <a:lnTo>
                    <a:pt x="986166" y="343218"/>
                  </a:lnTo>
                  <a:lnTo>
                    <a:pt x="986796" y="346393"/>
                  </a:lnTo>
                  <a:lnTo>
                    <a:pt x="987426" y="349885"/>
                  </a:lnTo>
                  <a:lnTo>
                    <a:pt x="987426" y="353378"/>
                  </a:lnTo>
                  <a:lnTo>
                    <a:pt x="987426" y="356235"/>
                  </a:lnTo>
                  <a:lnTo>
                    <a:pt x="986796" y="359410"/>
                  </a:lnTo>
                  <a:lnTo>
                    <a:pt x="986166" y="362903"/>
                  </a:lnTo>
                  <a:lnTo>
                    <a:pt x="985220" y="365760"/>
                  </a:lnTo>
                  <a:lnTo>
                    <a:pt x="983960" y="368935"/>
                  </a:lnTo>
                  <a:lnTo>
                    <a:pt x="981754" y="371793"/>
                  </a:lnTo>
                  <a:lnTo>
                    <a:pt x="979863" y="374650"/>
                  </a:lnTo>
                  <a:lnTo>
                    <a:pt x="977657" y="377190"/>
                  </a:lnTo>
                  <a:lnTo>
                    <a:pt x="975135" y="379730"/>
                  </a:lnTo>
                  <a:lnTo>
                    <a:pt x="972299" y="381635"/>
                  </a:lnTo>
                  <a:lnTo>
                    <a:pt x="969778" y="383223"/>
                  </a:lnTo>
                  <a:lnTo>
                    <a:pt x="966627" y="384810"/>
                  </a:lnTo>
                  <a:lnTo>
                    <a:pt x="963475" y="386080"/>
                  </a:lnTo>
                  <a:lnTo>
                    <a:pt x="960324" y="386715"/>
                  </a:lnTo>
                  <a:lnTo>
                    <a:pt x="957172" y="387350"/>
                  </a:lnTo>
                  <a:lnTo>
                    <a:pt x="953706" y="387350"/>
                  </a:lnTo>
                  <a:lnTo>
                    <a:pt x="950554" y="387350"/>
                  </a:lnTo>
                  <a:lnTo>
                    <a:pt x="947088" y="386715"/>
                  </a:lnTo>
                  <a:lnTo>
                    <a:pt x="944251" y="386080"/>
                  </a:lnTo>
                  <a:lnTo>
                    <a:pt x="940785" y="384810"/>
                  </a:lnTo>
                  <a:lnTo>
                    <a:pt x="937948" y="383223"/>
                  </a:lnTo>
                  <a:lnTo>
                    <a:pt x="935112" y="381635"/>
                  </a:lnTo>
                  <a:lnTo>
                    <a:pt x="932276" y="379730"/>
                  </a:lnTo>
                  <a:lnTo>
                    <a:pt x="929440" y="377190"/>
                  </a:lnTo>
                  <a:lnTo>
                    <a:pt x="827333" y="274320"/>
                  </a:lnTo>
                  <a:lnTo>
                    <a:pt x="825127" y="271780"/>
                  </a:lnTo>
                  <a:lnTo>
                    <a:pt x="823236" y="268923"/>
                  </a:lnTo>
                  <a:lnTo>
                    <a:pt x="821345" y="266065"/>
                  </a:lnTo>
                  <a:lnTo>
                    <a:pt x="820084" y="263208"/>
                  </a:lnTo>
                  <a:lnTo>
                    <a:pt x="819139" y="260033"/>
                  </a:lnTo>
                  <a:lnTo>
                    <a:pt x="818193" y="256858"/>
                  </a:lnTo>
                  <a:lnTo>
                    <a:pt x="817878" y="253365"/>
                  </a:lnTo>
                  <a:lnTo>
                    <a:pt x="817563" y="250508"/>
                  </a:lnTo>
                  <a:lnTo>
                    <a:pt x="817878" y="247015"/>
                  </a:lnTo>
                  <a:lnTo>
                    <a:pt x="818193" y="243523"/>
                  </a:lnTo>
                  <a:lnTo>
                    <a:pt x="819139" y="240348"/>
                  </a:lnTo>
                  <a:lnTo>
                    <a:pt x="820084" y="237490"/>
                  </a:lnTo>
                  <a:lnTo>
                    <a:pt x="821345" y="234315"/>
                  </a:lnTo>
                  <a:lnTo>
                    <a:pt x="823236" y="231458"/>
                  </a:lnTo>
                  <a:lnTo>
                    <a:pt x="825127" y="228600"/>
                  </a:lnTo>
                  <a:lnTo>
                    <a:pt x="827333" y="226060"/>
                  </a:lnTo>
                  <a:lnTo>
                    <a:pt x="830169" y="223520"/>
                  </a:lnTo>
                  <a:lnTo>
                    <a:pt x="832690" y="221615"/>
                  </a:lnTo>
                  <a:lnTo>
                    <a:pt x="835842" y="220028"/>
                  </a:lnTo>
                  <a:lnTo>
                    <a:pt x="838678" y="218758"/>
                  </a:lnTo>
                  <a:lnTo>
                    <a:pt x="842144" y="217170"/>
                  </a:lnTo>
                  <a:lnTo>
                    <a:pt x="844981" y="216535"/>
                  </a:lnTo>
                  <a:lnTo>
                    <a:pt x="848447" y="216218"/>
                  </a:lnTo>
                  <a:lnTo>
                    <a:pt x="851599" y="215900"/>
                  </a:lnTo>
                  <a:close/>
                  <a:moveTo>
                    <a:pt x="1318578" y="0"/>
                  </a:moveTo>
                  <a:lnTo>
                    <a:pt x="1321753" y="318"/>
                  </a:lnTo>
                  <a:lnTo>
                    <a:pt x="1325563" y="636"/>
                  </a:lnTo>
                  <a:lnTo>
                    <a:pt x="1328421" y="1590"/>
                  </a:lnTo>
                  <a:lnTo>
                    <a:pt x="1331913" y="2544"/>
                  </a:lnTo>
                  <a:lnTo>
                    <a:pt x="1334771" y="4133"/>
                  </a:lnTo>
                  <a:lnTo>
                    <a:pt x="1337629" y="6041"/>
                  </a:lnTo>
                  <a:lnTo>
                    <a:pt x="1340169" y="7949"/>
                  </a:lnTo>
                  <a:lnTo>
                    <a:pt x="1342391" y="9857"/>
                  </a:lnTo>
                  <a:lnTo>
                    <a:pt x="1344931" y="12719"/>
                  </a:lnTo>
                  <a:lnTo>
                    <a:pt x="1346836" y="15262"/>
                  </a:lnTo>
                  <a:lnTo>
                    <a:pt x="1348424" y="18124"/>
                  </a:lnTo>
                  <a:lnTo>
                    <a:pt x="1350011" y="20986"/>
                  </a:lnTo>
                  <a:lnTo>
                    <a:pt x="1351281" y="23848"/>
                  </a:lnTo>
                  <a:lnTo>
                    <a:pt x="1351916" y="27345"/>
                  </a:lnTo>
                  <a:lnTo>
                    <a:pt x="1352551" y="30843"/>
                  </a:lnTo>
                  <a:lnTo>
                    <a:pt x="1352551" y="34341"/>
                  </a:lnTo>
                  <a:lnTo>
                    <a:pt x="1352551" y="180290"/>
                  </a:lnTo>
                  <a:lnTo>
                    <a:pt x="1352551" y="183469"/>
                  </a:lnTo>
                  <a:lnTo>
                    <a:pt x="1351916" y="186967"/>
                  </a:lnTo>
                  <a:lnTo>
                    <a:pt x="1351281" y="190147"/>
                  </a:lnTo>
                  <a:lnTo>
                    <a:pt x="1350011" y="193327"/>
                  </a:lnTo>
                  <a:lnTo>
                    <a:pt x="1348424" y="196188"/>
                  </a:lnTo>
                  <a:lnTo>
                    <a:pt x="1346836" y="199368"/>
                  </a:lnTo>
                  <a:lnTo>
                    <a:pt x="1344931" y="201912"/>
                  </a:lnTo>
                  <a:lnTo>
                    <a:pt x="1342391" y="204138"/>
                  </a:lnTo>
                  <a:lnTo>
                    <a:pt x="1340169" y="206681"/>
                  </a:lnTo>
                  <a:lnTo>
                    <a:pt x="1337629" y="208271"/>
                  </a:lnTo>
                  <a:lnTo>
                    <a:pt x="1334771" y="210179"/>
                  </a:lnTo>
                  <a:lnTo>
                    <a:pt x="1331913" y="211769"/>
                  </a:lnTo>
                  <a:lnTo>
                    <a:pt x="1328421" y="212723"/>
                  </a:lnTo>
                  <a:lnTo>
                    <a:pt x="1325563" y="213677"/>
                  </a:lnTo>
                  <a:lnTo>
                    <a:pt x="1321753" y="213995"/>
                  </a:lnTo>
                  <a:lnTo>
                    <a:pt x="1318578" y="214313"/>
                  </a:lnTo>
                  <a:lnTo>
                    <a:pt x="1315086" y="213995"/>
                  </a:lnTo>
                  <a:lnTo>
                    <a:pt x="1311593" y="213677"/>
                  </a:lnTo>
                  <a:lnTo>
                    <a:pt x="1308418" y="212723"/>
                  </a:lnTo>
                  <a:lnTo>
                    <a:pt x="1305243" y="211769"/>
                  </a:lnTo>
                  <a:lnTo>
                    <a:pt x="1302068" y="210179"/>
                  </a:lnTo>
                  <a:lnTo>
                    <a:pt x="1299528" y="208271"/>
                  </a:lnTo>
                  <a:lnTo>
                    <a:pt x="1296671" y="206681"/>
                  </a:lnTo>
                  <a:lnTo>
                    <a:pt x="1294448" y="204138"/>
                  </a:lnTo>
                  <a:lnTo>
                    <a:pt x="1292226" y="201912"/>
                  </a:lnTo>
                  <a:lnTo>
                    <a:pt x="1290003" y="199368"/>
                  </a:lnTo>
                  <a:lnTo>
                    <a:pt x="1288416" y="196188"/>
                  </a:lnTo>
                  <a:lnTo>
                    <a:pt x="1287146" y="193327"/>
                  </a:lnTo>
                  <a:lnTo>
                    <a:pt x="1285876" y="190147"/>
                  </a:lnTo>
                  <a:lnTo>
                    <a:pt x="1285241" y="186967"/>
                  </a:lnTo>
                  <a:lnTo>
                    <a:pt x="1284288" y="183469"/>
                  </a:lnTo>
                  <a:lnTo>
                    <a:pt x="1284288" y="180290"/>
                  </a:lnTo>
                  <a:lnTo>
                    <a:pt x="1284288" y="34341"/>
                  </a:lnTo>
                  <a:lnTo>
                    <a:pt x="1284288" y="30843"/>
                  </a:lnTo>
                  <a:lnTo>
                    <a:pt x="1285241" y="27345"/>
                  </a:lnTo>
                  <a:lnTo>
                    <a:pt x="1285876" y="23848"/>
                  </a:lnTo>
                  <a:lnTo>
                    <a:pt x="1287146" y="20986"/>
                  </a:lnTo>
                  <a:lnTo>
                    <a:pt x="1288416" y="18124"/>
                  </a:lnTo>
                  <a:lnTo>
                    <a:pt x="1290003" y="15262"/>
                  </a:lnTo>
                  <a:lnTo>
                    <a:pt x="1292226" y="12719"/>
                  </a:lnTo>
                  <a:lnTo>
                    <a:pt x="1294448" y="9857"/>
                  </a:lnTo>
                  <a:lnTo>
                    <a:pt x="1296671" y="7949"/>
                  </a:lnTo>
                  <a:lnTo>
                    <a:pt x="1299528" y="6041"/>
                  </a:lnTo>
                  <a:lnTo>
                    <a:pt x="1302068" y="4133"/>
                  </a:lnTo>
                  <a:lnTo>
                    <a:pt x="1305243" y="2544"/>
                  </a:lnTo>
                  <a:lnTo>
                    <a:pt x="1308418" y="1590"/>
                  </a:lnTo>
                  <a:lnTo>
                    <a:pt x="1311593" y="636"/>
                  </a:lnTo>
                  <a:lnTo>
                    <a:pt x="1315086" y="318"/>
                  </a:lnTo>
                  <a:lnTo>
                    <a:pt x="1318578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28683" y="4884750"/>
            <a:ext cx="869211" cy="869211"/>
            <a:chOff x="4097899" y="4979900"/>
            <a:chExt cx="965576" cy="965576"/>
          </a:xfrm>
        </p:grpSpPr>
        <p:sp>
          <p:nvSpPr>
            <p:cNvPr id="25" name="椭圆 24"/>
            <p:cNvSpPr/>
            <p:nvPr/>
          </p:nvSpPr>
          <p:spPr>
            <a:xfrm>
              <a:off x="4097899" y="4979900"/>
              <a:ext cx="965576" cy="965576"/>
            </a:xfrm>
            <a:prstGeom prst="ellipse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KSO_Shape"/>
            <p:cNvSpPr/>
            <p:nvPr/>
          </p:nvSpPr>
          <p:spPr bwMode="auto">
            <a:xfrm>
              <a:off x="4349773" y="5169775"/>
              <a:ext cx="461828" cy="585826"/>
            </a:xfrm>
            <a:custGeom>
              <a:avLst/>
              <a:gdLst>
                <a:gd name="T0" fmla="*/ 259322 w 2665412"/>
                <a:gd name="T1" fmla="*/ 2895285 h 3382963"/>
                <a:gd name="T2" fmla="*/ 511017 w 2665412"/>
                <a:gd name="T3" fmla="*/ 3155147 h 3382963"/>
                <a:gd name="T4" fmla="*/ 770965 w 2665412"/>
                <a:gd name="T5" fmla="*/ 2903852 h 3382963"/>
                <a:gd name="T6" fmla="*/ 519587 w 2665412"/>
                <a:gd name="T7" fmla="*/ 2643989 h 3382963"/>
                <a:gd name="T8" fmla="*/ 875071 w 2665412"/>
                <a:gd name="T9" fmla="*/ 2732514 h 3382963"/>
                <a:gd name="T10" fmla="*/ 732560 w 2665412"/>
                <a:gd name="T11" fmla="*/ 3231615 h 3382963"/>
                <a:gd name="T12" fmla="*/ 265987 w 2665412"/>
                <a:gd name="T13" fmla="*/ 3315697 h 3382963"/>
                <a:gd name="T14" fmla="*/ 147598 w 2665412"/>
                <a:gd name="T15" fmla="*/ 2750917 h 3382963"/>
                <a:gd name="T16" fmla="*/ 1831415 w 2665412"/>
                <a:gd name="T17" fmla="*/ 2257426 h 3382963"/>
                <a:gd name="T18" fmla="*/ 1993961 w 2665412"/>
                <a:gd name="T19" fmla="*/ 2438401 h 3382963"/>
                <a:gd name="T20" fmla="*/ 1847258 w 2665412"/>
                <a:gd name="T21" fmla="*/ 2409508 h 3382963"/>
                <a:gd name="T22" fmla="*/ 1685662 w 2665412"/>
                <a:gd name="T23" fmla="*/ 2468563 h 3382963"/>
                <a:gd name="T24" fmla="*/ 1995229 w 2665412"/>
                <a:gd name="T25" fmla="*/ 2640966 h 3382963"/>
                <a:gd name="T26" fmla="*/ 1952137 w 2665412"/>
                <a:gd name="T27" fmla="*/ 2838768 h 3382963"/>
                <a:gd name="T28" fmla="*/ 1735409 w 2665412"/>
                <a:gd name="T29" fmla="*/ 2918143 h 3382963"/>
                <a:gd name="T30" fmla="*/ 1580784 w 2665412"/>
                <a:gd name="T31" fmla="*/ 2728596 h 3382963"/>
                <a:gd name="T32" fmla="*/ 1742380 w 2665412"/>
                <a:gd name="T33" fmla="*/ 2773998 h 3382963"/>
                <a:gd name="T34" fmla="*/ 1881478 w 2665412"/>
                <a:gd name="T35" fmla="*/ 2691766 h 3382963"/>
                <a:gd name="T36" fmla="*/ 1563357 w 2665412"/>
                <a:gd name="T37" fmla="*/ 2467293 h 3382963"/>
                <a:gd name="T38" fmla="*/ 1692634 w 2665412"/>
                <a:gd name="T39" fmla="*/ 2322831 h 3382963"/>
                <a:gd name="T40" fmla="*/ 1625723 w 2665412"/>
                <a:gd name="T41" fmla="*/ 2198771 h 3382963"/>
                <a:gd name="T42" fmla="*/ 1410098 w 2665412"/>
                <a:gd name="T43" fmla="*/ 2430592 h 3382963"/>
                <a:gd name="T44" fmla="*/ 1421847 w 2665412"/>
                <a:gd name="T45" fmla="*/ 2757048 h 3382963"/>
                <a:gd name="T46" fmla="*/ 1653351 w 2665412"/>
                <a:gd name="T47" fmla="*/ 2972991 h 3382963"/>
                <a:gd name="T48" fmla="*/ 1980125 w 2665412"/>
                <a:gd name="T49" fmla="*/ 2960924 h 3382963"/>
                <a:gd name="T50" fmla="*/ 2195433 w 2665412"/>
                <a:gd name="T51" fmla="*/ 2729420 h 3382963"/>
                <a:gd name="T52" fmla="*/ 2184001 w 2665412"/>
                <a:gd name="T53" fmla="*/ 2402964 h 3382963"/>
                <a:gd name="T54" fmla="*/ 1952179 w 2665412"/>
                <a:gd name="T55" fmla="*/ 2187021 h 3382963"/>
                <a:gd name="T56" fmla="*/ 2156055 w 2665412"/>
                <a:gd name="T57" fmla="*/ 2032367 h 3382963"/>
                <a:gd name="T58" fmla="*/ 2395816 w 2665412"/>
                <a:gd name="T59" fmla="*/ 2850094 h 3382963"/>
                <a:gd name="T60" fmla="*/ 1619054 w 2665412"/>
                <a:gd name="T61" fmla="*/ 3205130 h 3382963"/>
                <a:gd name="T62" fmla="*/ 1161763 w 2665412"/>
                <a:gd name="T63" fmla="*/ 2697981 h 3382963"/>
                <a:gd name="T64" fmla="*/ 1590474 w 2665412"/>
                <a:gd name="T65" fmla="*/ 1963774 h 3382963"/>
                <a:gd name="T66" fmla="*/ 247746 w 2665412"/>
                <a:gd name="T67" fmla="*/ 2374875 h 3382963"/>
                <a:gd name="T68" fmla="*/ 90506 w 2665412"/>
                <a:gd name="T69" fmla="*/ 2382501 h 3382963"/>
                <a:gd name="T70" fmla="*/ 82882 w 2665412"/>
                <a:gd name="T71" fmla="*/ 2224911 h 3382963"/>
                <a:gd name="T72" fmla="*/ 1925231 w 2665412"/>
                <a:gd name="T73" fmla="*/ 1275421 h 3382963"/>
                <a:gd name="T74" fmla="*/ 2142932 w 2665412"/>
                <a:gd name="T75" fmla="*/ 1565745 h 3382963"/>
                <a:gd name="T76" fmla="*/ 2433411 w 2665412"/>
                <a:gd name="T77" fmla="*/ 1348081 h 3382963"/>
                <a:gd name="T78" fmla="*/ 2215710 w 2665412"/>
                <a:gd name="T79" fmla="*/ 1057758 h 3382963"/>
                <a:gd name="T80" fmla="*/ 2557039 w 2665412"/>
                <a:gd name="T81" fmla="*/ 1184676 h 3382963"/>
                <a:gd name="T82" fmla="*/ 2359043 w 2665412"/>
                <a:gd name="T83" fmla="*/ 1666644 h 3382963"/>
                <a:gd name="T84" fmla="*/ 1943029 w 2665412"/>
                <a:gd name="T85" fmla="*/ 1631742 h 3382963"/>
                <a:gd name="T86" fmla="*/ 1831795 w 2665412"/>
                <a:gd name="T87" fmla="*/ 1117727 h 3382963"/>
                <a:gd name="T88" fmla="*/ 1543971 w 2665412"/>
                <a:gd name="T89" fmla="*/ 596250 h 3382963"/>
                <a:gd name="T90" fmla="*/ 1297460 w 2665412"/>
                <a:gd name="T91" fmla="*/ 948099 h 3382963"/>
                <a:gd name="T92" fmla="*/ 1031888 w 2665412"/>
                <a:gd name="T93" fmla="*/ 755548 h 3382963"/>
                <a:gd name="T94" fmla="*/ 814631 w 2665412"/>
                <a:gd name="T95" fmla="*/ 602286 h 3382963"/>
                <a:gd name="T96" fmla="*/ 863801 w 2665412"/>
                <a:gd name="T97" fmla="*/ 640380 h 3382963"/>
                <a:gd name="T98" fmla="*/ 958650 w 2665412"/>
                <a:gd name="T99" fmla="*/ 731486 h 3382963"/>
                <a:gd name="T100" fmla="*/ 915825 w 2665412"/>
                <a:gd name="T101" fmla="*/ 1047026 h 3382963"/>
                <a:gd name="T102" fmla="*/ 1093788 w 2665412"/>
                <a:gd name="T103" fmla="*/ 1742545 h 3382963"/>
                <a:gd name="T104" fmla="*/ 941203 w 2665412"/>
                <a:gd name="T105" fmla="*/ 2331086 h 3382963"/>
                <a:gd name="T106" fmla="*/ 804162 w 2665412"/>
                <a:gd name="T107" fmla="*/ 2246646 h 3382963"/>
                <a:gd name="T108" fmla="*/ 518978 w 2665412"/>
                <a:gd name="T109" fmla="*/ 1458116 h 3382963"/>
                <a:gd name="T110" fmla="*/ 425714 w 2665412"/>
                <a:gd name="T111" fmla="*/ 1302568 h 3382963"/>
                <a:gd name="T112" fmla="*/ 154488 w 2665412"/>
                <a:gd name="T113" fmla="*/ 951475 h 3382963"/>
                <a:gd name="T114" fmla="*/ 4758 w 2665412"/>
                <a:gd name="T115" fmla="*/ 912429 h 3382963"/>
                <a:gd name="T116" fmla="*/ 912333 w 2665412"/>
                <a:gd name="T117" fmla="*/ 0 h 3382963"/>
                <a:gd name="T118" fmla="*/ 1112519 w 2665412"/>
                <a:gd name="T119" fmla="*/ 199433 h 3382963"/>
                <a:gd name="T120" fmla="*/ 953005 w 2665412"/>
                <a:gd name="T121" fmla="*/ 526732 h 3382963"/>
                <a:gd name="T122" fmla="*/ 719772 w 2665412"/>
                <a:gd name="T123" fmla="*/ 209293 h 3382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665412" h="3382963">
                  <a:moveTo>
                    <a:pt x="506574" y="2643989"/>
                  </a:moveTo>
                  <a:lnTo>
                    <a:pt x="493243" y="2644624"/>
                  </a:lnTo>
                  <a:lnTo>
                    <a:pt x="480230" y="2646210"/>
                  </a:lnTo>
                  <a:lnTo>
                    <a:pt x="467217" y="2648431"/>
                  </a:lnTo>
                  <a:lnTo>
                    <a:pt x="454521" y="2650970"/>
                  </a:lnTo>
                  <a:lnTo>
                    <a:pt x="442460" y="2654460"/>
                  </a:lnTo>
                  <a:lnTo>
                    <a:pt x="430399" y="2658585"/>
                  </a:lnTo>
                  <a:lnTo>
                    <a:pt x="418655" y="2663027"/>
                  </a:lnTo>
                  <a:lnTo>
                    <a:pt x="407229" y="2667786"/>
                  </a:lnTo>
                  <a:lnTo>
                    <a:pt x="396120" y="2673180"/>
                  </a:lnTo>
                  <a:lnTo>
                    <a:pt x="385328" y="2679526"/>
                  </a:lnTo>
                  <a:lnTo>
                    <a:pt x="374854" y="2685872"/>
                  </a:lnTo>
                  <a:lnTo>
                    <a:pt x="364380" y="2692852"/>
                  </a:lnTo>
                  <a:lnTo>
                    <a:pt x="354858" y="2700784"/>
                  </a:lnTo>
                  <a:lnTo>
                    <a:pt x="345336" y="2708717"/>
                  </a:lnTo>
                  <a:lnTo>
                    <a:pt x="336449" y="2717284"/>
                  </a:lnTo>
                  <a:lnTo>
                    <a:pt x="327562" y="2725533"/>
                  </a:lnTo>
                  <a:lnTo>
                    <a:pt x="319310" y="2735052"/>
                  </a:lnTo>
                  <a:lnTo>
                    <a:pt x="312010" y="2744571"/>
                  </a:lnTo>
                  <a:lnTo>
                    <a:pt x="304710" y="2754724"/>
                  </a:lnTo>
                  <a:lnTo>
                    <a:pt x="298044" y="2764878"/>
                  </a:lnTo>
                  <a:lnTo>
                    <a:pt x="291696" y="2775348"/>
                  </a:lnTo>
                  <a:lnTo>
                    <a:pt x="285983" y="2786136"/>
                  </a:lnTo>
                  <a:lnTo>
                    <a:pt x="280905" y="2797241"/>
                  </a:lnTo>
                  <a:lnTo>
                    <a:pt x="276144" y="2808981"/>
                  </a:lnTo>
                  <a:lnTo>
                    <a:pt x="272018" y="2820721"/>
                  </a:lnTo>
                  <a:lnTo>
                    <a:pt x="268209" y="2832461"/>
                  </a:lnTo>
                  <a:lnTo>
                    <a:pt x="265353" y="2844835"/>
                  </a:lnTo>
                  <a:lnTo>
                    <a:pt x="263131" y="2857210"/>
                  </a:lnTo>
                  <a:lnTo>
                    <a:pt x="261226" y="2869584"/>
                  </a:lnTo>
                  <a:lnTo>
                    <a:pt x="259957" y="2882276"/>
                  </a:lnTo>
                  <a:lnTo>
                    <a:pt x="259322" y="2895285"/>
                  </a:lnTo>
                  <a:lnTo>
                    <a:pt x="259639" y="2908294"/>
                  </a:lnTo>
                  <a:lnTo>
                    <a:pt x="260274" y="2921620"/>
                  </a:lnTo>
                  <a:lnTo>
                    <a:pt x="261861" y="2934629"/>
                  </a:lnTo>
                  <a:lnTo>
                    <a:pt x="264083" y="2947638"/>
                  </a:lnTo>
                  <a:lnTo>
                    <a:pt x="266622" y="2960330"/>
                  </a:lnTo>
                  <a:lnTo>
                    <a:pt x="270113" y="2972704"/>
                  </a:lnTo>
                  <a:lnTo>
                    <a:pt x="273922" y="2984444"/>
                  </a:lnTo>
                  <a:lnTo>
                    <a:pt x="278366" y="2996501"/>
                  </a:lnTo>
                  <a:lnTo>
                    <a:pt x="283444" y="3007924"/>
                  </a:lnTo>
                  <a:lnTo>
                    <a:pt x="288840" y="3019029"/>
                  </a:lnTo>
                  <a:lnTo>
                    <a:pt x="294870" y="3029817"/>
                  </a:lnTo>
                  <a:lnTo>
                    <a:pt x="301536" y="3040605"/>
                  </a:lnTo>
                  <a:lnTo>
                    <a:pt x="308836" y="3050441"/>
                  </a:lnTo>
                  <a:lnTo>
                    <a:pt x="316136" y="3060277"/>
                  </a:lnTo>
                  <a:lnTo>
                    <a:pt x="323753" y="3069478"/>
                  </a:lnTo>
                  <a:lnTo>
                    <a:pt x="332323" y="3078680"/>
                  </a:lnTo>
                  <a:lnTo>
                    <a:pt x="341210" y="3087247"/>
                  </a:lnTo>
                  <a:lnTo>
                    <a:pt x="350732" y="3095496"/>
                  </a:lnTo>
                  <a:lnTo>
                    <a:pt x="360254" y="3103429"/>
                  </a:lnTo>
                  <a:lnTo>
                    <a:pt x="370411" y="3110409"/>
                  </a:lnTo>
                  <a:lnTo>
                    <a:pt x="380250" y="3117072"/>
                  </a:lnTo>
                  <a:lnTo>
                    <a:pt x="391041" y="3123418"/>
                  </a:lnTo>
                  <a:lnTo>
                    <a:pt x="401833" y="3128812"/>
                  </a:lnTo>
                  <a:lnTo>
                    <a:pt x="412942" y="3134206"/>
                  </a:lnTo>
                  <a:lnTo>
                    <a:pt x="424685" y="3138965"/>
                  </a:lnTo>
                  <a:lnTo>
                    <a:pt x="436429" y="3143090"/>
                  </a:lnTo>
                  <a:lnTo>
                    <a:pt x="448173" y="3146580"/>
                  </a:lnTo>
                  <a:lnTo>
                    <a:pt x="460551" y="3149753"/>
                  </a:lnTo>
                  <a:lnTo>
                    <a:pt x="472930" y="3151974"/>
                  </a:lnTo>
                  <a:lnTo>
                    <a:pt x="485626" y="3153878"/>
                  </a:lnTo>
                  <a:lnTo>
                    <a:pt x="498004" y="3154830"/>
                  </a:lnTo>
                  <a:lnTo>
                    <a:pt x="511017" y="3155147"/>
                  </a:lnTo>
                  <a:lnTo>
                    <a:pt x="524030" y="3155147"/>
                  </a:lnTo>
                  <a:lnTo>
                    <a:pt x="537044" y="3154513"/>
                  </a:lnTo>
                  <a:lnTo>
                    <a:pt x="550374" y="3152926"/>
                  </a:lnTo>
                  <a:lnTo>
                    <a:pt x="563070" y="3150705"/>
                  </a:lnTo>
                  <a:lnTo>
                    <a:pt x="575766" y="3148167"/>
                  </a:lnTo>
                  <a:lnTo>
                    <a:pt x="588462" y="3144994"/>
                  </a:lnTo>
                  <a:lnTo>
                    <a:pt x="600206" y="3141186"/>
                  </a:lnTo>
                  <a:lnTo>
                    <a:pt x="612267" y="3136744"/>
                  </a:lnTo>
                  <a:lnTo>
                    <a:pt x="623693" y="3131668"/>
                  </a:lnTo>
                  <a:lnTo>
                    <a:pt x="634802" y="3125956"/>
                  </a:lnTo>
                  <a:lnTo>
                    <a:pt x="645593" y="3119928"/>
                  </a:lnTo>
                  <a:lnTo>
                    <a:pt x="656067" y="3113265"/>
                  </a:lnTo>
                  <a:lnTo>
                    <a:pt x="665907" y="3106284"/>
                  </a:lnTo>
                  <a:lnTo>
                    <a:pt x="676063" y="3098986"/>
                  </a:lnTo>
                  <a:lnTo>
                    <a:pt x="685268" y="3090737"/>
                  </a:lnTo>
                  <a:lnTo>
                    <a:pt x="694155" y="3082487"/>
                  </a:lnTo>
                  <a:lnTo>
                    <a:pt x="702725" y="3073603"/>
                  </a:lnTo>
                  <a:lnTo>
                    <a:pt x="710977" y="3064402"/>
                  </a:lnTo>
                  <a:lnTo>
                    <a:pt x="718594" y="3054566"/>
                  </a:lnTo>
                  <a:lnTo>
                    <a:pt x="725894" y="3045047"/>
                  </a:lnTo>
                  <a:lnTo>
                    <a:pt x="732560" y="3034576"/>
                  </a:lnTo>
                  <a:lnTo>
                    <a:pt x="738908" y="3023788"/>
                  </a:lnTo>
                  <a:lnTo>
                    <a:pt x="744621" y="3013000"/>
                  </a:lnTo>
                  <a:lnTo>
                    <a:pt x="750017" y="3001895"/>
                  </a:lnTo>
                  <a:lnTo>
                    <a:pt x="754460" y="2990472"/>
                  </a:lnTo>
                  <a:lnTo>
                    <a:pt x="758586" y="2979050"/>
                  </a:lnTo>
                  <a:lnTo>
                    <a:pt x="762078" y="2966676"/>
                  </a:lnTo>
                  <a:lnTo>
                    <a:pt x="765252" y="2954618"/>
                  </a:lnTo>
                  <a:lnTo>
                    <a:pt x="767473" y="2942244"/>
                  </a:lnTo>
                  <a:lnTo>
                    <a:pt x="769378" y="2929870"/>
                  </a:lnTo>
                  <a:lnTo>
                    <a:pt x="770330" y="2916861"/>
                  </a:lnTo>
                  <a:lnTo>
                    <a:pt x="770965" y="2903852"/>
                  </a:lnTo>
                  <a:lnTo>
                    <a:pt x="770647" y="2890843"/>
                  </a:lnTo>
                  <a:lnTo>
                    <a:pt x="770013" y="2877834"/>
                  </a:lnTo>
                  <a:lnTo>
                    <a:pt x="768426" y="2864507"/>
                  </a:lnTo>
                  <a:lnTo>
                    <a:pt x="766521" y="2851816"/>
                  </a:lnTo>
                  <a:lnTo>
                    <a:pt x="763982" y="2839441"/>
                  </a:lnTo>
                  <a:lnTo>
                    <a:pt x="760808" y="2827067"/>
                  </a:lnTo>
                  <a:lnTo>
                    <a:pt x="756682" y="2814692"/>
                  </a:lnTo>
                  <a:lnTo>
                    <a:pt x="752238" y="2802953"/>
                  </a:lnTo>
                  <a:lnTo>
                    <a:pt x="747160" y="2791530"/>
                  </a:lnTo>
                  <a:lnTo>
                    <a:pt x="741764" y="2780108"/>
                  </a:lnTo>
                  <a:lnTo>
                    <a:pt x="735416" y="2769637"/>
                  </a:lnTo>
                  <a:lnTo>
                    <a:pt x="729068" y="2759166"/>
                  </a:lnTo>
                  <a:lnTo>
                    <a:pt x="722086" y="2749013"/>
                  </a:lnTo>
                  <a:lnTo>
                    <a:pt x="714468" y="2739177"/>
                  </a:lnTo>
                  <a:lnTo>
                    <a:pt x="706533" y="2729658"/>
                  </a:lnTo>
                  <a:lnTo>
                    <a:pt x="697964" y="2720774"/>
                  </a:lnTo>
                  <a:lnTo>
                    <a:pt x="689394" y="2712207"/>
                  </a:lnTo>
                  <a:lnTo>
                    <a:pt x="680189" y="2704275"/>
                  </a:lnTo>
                  <a:lnTo>
                    <a:pt x="670350" y="2696342"/>
                  </a:lnTo>
                  <a:lnTo>
                    <a:pt x="660511" y="2689362"/>
                  </a:lnTo>
                  <a:lnTo>
                    <a:pt x="650037" y="2682382"/>
                  </a:lnTo>
                  <a:lnTo>
                    <a:pt x="639563" y="2676353"/>
                  </a:lnTo>
                  <a:lnTo>
                    <a:pt x="628771" y="2670324"/>
                  </a:lnTo>
                  <a:lnTo>
                    <a:pt x="617662" y="2665248"/>
                  </a:lnTo>
                  <a:lnTo>
                    <a:pt x="606236" y="2660171"/>
                  </a:lnTo>
                  <a:lnTo>
                    <a:pt x="594175" y="2656364"/>
                  </a:lnTo>
                  <a:lnTo>
                    <a:pt x="582431" y="2652873"/>
                  </a:lnTo>
                  <a:lnTo>
                    <a:pt x="570053" y="2650018"/>
                  </a:lnTo>
                  <a:lnTo>
                    <a:pt x="557992" y="2647479"/>
                  </a:lnTo>
                  <a:lnTo>
                    <a:pt x="545296" y="2645576"/>
                  </a:lnTo>
                  <a:lnTo>
                    <a:pt x="532600" y="2644306"/>
                  </a:lnTo>
                  <a:lnTo>
                    <a:pt x="519587" y="2643989"/>
                  </a:lnTo>
                  <a:lnTo>
                    <a:pt x="506574" y="2643989"/>
                  </a:lnTo>
                  <a:close/>
                  <a:moveTo>
                    <a:pt x="552279" y="2413000"/>
                  </a:moveTo>
                  <a:lnTo>
                    <a:pt x="560214" y="2505650"/>
                  </a:lnTo>
                  <a:lnTo>
                    <a:pt x="569736" y="2506602"/>
                  </a:lnTo>
                  <a:lnTo>
                    <a:pt x="578940" y="2508188"/>
                  </a:lnTo>
                  <a:lnTo>
                    <a:pt x="588779" y="2510092"/>
                  </a:lnTo>
                  <a:lnTo>
                    <a:pt x="597984" y="2511678"/>
                  </a:lnTo>
                  <a:lnTo>
                    <a:pt x="607506" y="2513582"/>
                  </a:lnTo>
                  <a:lnTo>
                    <a:pt x="617028" y="2516120"/>
                  </a:lnTo>
                  <a:lnTo>
                    <a:pt x="626232" y="2518976"/>
                  </a:lnTo>
                  <a:lnTo>
                    <a:pt x="635119" y="2521514"/>
                  </a:lnTo>
                  <a:lnTo>
                    <a:pt x="644006" y="2524370"/>
                  </a:lnTo>
                  <a:lnTo>
                    <a:pt x="653211" y="2527860"/>
                  </a:lnTo>
                  <a:lnTo>
                    <a:pt x="661780" y="2531033"/>
                  </a:lnTo>
                  <a:lnTo>
                    <a:pt x="670668" y="2534841"/>
                  </a:lnTo>
                  <a:lnTo>
                    <a:pt x="679237" y="2538648"/>
                  </a:lnTo>
                  <a:lnTo>
                    <a:pt x="687807" y="2542773"/>
                  </a:lnTo>
                  <a:lnTo>
                    <a:pt x="696377" y="2547215"/>
                  </a:lnTo>
                  <a:lnTo>
                    <a:pt x="704629" y="2551657"/>
                  </a:lnTo>
                  <a:lnTo>
                    <a:pt x="764299" y="2480266"/>
                  </a:lnTo>
                  <a:lnTo>
                    <a:pt x="884275" y="2581165"/>
                  </a:lnTo>
                  <a:lnTo>
                    <a:pt x="824922" y="2651921"/>
                  </a:lnTo>
                  <a:lnTo>
                    <a:pt x="830953" y="2659219"/>
                  </a:lnTo>
                  <a:lnTo>
                    <a:pt x="836348" y="2666517"/>
                  </a:lnTo>
                  <a:lnTo>
                    <a:pt x="842062" y="2674449"/>
                  </a:lnTo>
                  <a:lnTo>
                    <a:pt x="847140" y="2682382"/>
                  </a:lnTo>
                  <a:lnTo>
                    <a:pt x="852536" y="2690314"/>
                  </a:lnTo>
                  <a:lnTo>
                    <a:pt x="857297" y="2698563"/>
                  </a:lnTo>
                  <a:lnTo>
                    <a:pt x="862057" y="2706813"/>
                  </a:lnTo>
                  <a:lnTo>
                    <a:pt x="866501" y="2715380"/>
                  </a:lnTo>
                  <a:lnTo>
                    <a:pt x="870945" y="2723947"/>
                  </a:lnTo>
                  <a:lnTo>
                    <a:pt x="875071" y="2732514"/>
                  </a:lnTo>
                  <a:lnTo>
                    <a:pt x="879197" y="2741398"/>
                  </a:lnTo>
                  <a:lnTo>
                    <a:pt x="883006" y="2750282"/>
                  </a:lnTo>
                  <a:lnTo>
                    <a:pt x="886497" y="2759166"/>
                  </a:lnTo>
                  <a:lnTo>
                    <a:pt x="889671" y="2768050"/>
                  </a:lnTo>
                  <a:lnTo>
                    <a:pt x="892845" y="2777252"/>
                  </a:lnTo>
                  <a:lnTo>
                    <a:pt x="896019" y="2786453"/>
                  </a:lnTo>
                  <a:lnTo>
                    <a:pt x="986794" y="2779156"/>
                  </a:lnTo>
                  <a:lnTo>
                    <a:pt x="1000125" y="2934629"/>
                  </a:lnTo>
                  <a:lnTo>
                    <a:pt x="909667" y="2942879"/>
                  </a:lnTo>
                  <a:lnTo>
                    <a:pt x="908397" y="2952397"/>
                  </a:lnTo>
                  <a:lnTo>
                    <a:pt x="907128" y="2962233"/>
                  </a:lnTo>
                  <a:lnTo>
                    <a:pt x="905541" y="2971752"/>
                  </a:lnTo>
                  <a:lnTo>
                    <a:pt x="903636" y="2981588"/>
                  </a:lnTo>
                  <a:lnTo>
                    <a:pt x="901415" y="2990790"/>
                  </a:lnTo>
                  <a:lnTo>
                    <a:pt x="899193" y="3000309"/>
                  </a:lnTo>
                  <a:lnTo>
                    <a:pt x="896654" y="3009827"/>
                  </a:lnTo>
                  <a:lnTo>
                    <a:pt x="893797" y="3019029"/>
                  </a:lnTo>
                  <a:lnTo>
                    <a:pt x="890623" y="3027913"/>
                  </a:lnTo>
                  <a:lnTo>
                    <a:pt x="887449" y="3036797"/>
                  </a:lnTo>
                  <a:lnTo>
                    <a:pt x="883958" y="3045999"/>
                  </a:lnTo>
                  <a:lnTo>
                    <a:pt x="880149" y="3054566"/>
                  </a:lnTo>
                  <a:lnTo>
                    <a:pt x="876658" y="3063450"/>
                  </a:lnTo>
                  <a:lnTo>
                    <a:pt x="872532" y="3072017"/>
                  </a:lnTo>
                  <a:lnTo>
                    <a:pt x="868088" y="3080584"/>
                  </a:lnTo>
                  <a:lnTo>
                    <a:pt x="863644" y="3089150"/>
                  </a:lnTo>
                  <a:lnTo>
                    <a:pt x="933154" y="3147532"/>
                  </a:lnTo>
                  <a:lnTo>
                    <a:pt x="831905" y="3267151"/>
                  </a:lnTo>
                  <a:lnTo>
                    <a:pt x="763347" y="3209404"/>
                  </a:lnTo>
                  <a:lnTo>
                    <a:pt x="755730" y="3215433"/>
                  </a:lnTo>
                  <a:lnTo>
                    <a:pt x="748112" y="3221144"/>
                  </a:lnTo>
                  <a:lnTo>
                    <a:pt x="740177" y="3226538"/>
                  </a:lnTo>
                  <a:lnTo>
                    <a:pt x="732560" y="3231615"/>
                  </a:lnTo>
                  <a:lnTo>
                    <a:pt x="724307" y="3237009"/>
                  </a:lnTo>
                  <a:lnTo>
                    <a:pt x="716055" y="3242085"/>
                  </a:lnTo>
                  <a:lnTo>
                    <a:pt x="707485" y="3246527"/>
                  </a:lnTo>
                  <a:lnTo>
                    <a:pt x="698916" y="3251287"/>
                  </a:lnTo>
                  <a:lnTo>
                    <a:pt x="690346" y="3256046"/>
                  </a:lnTo>
                  <a:lnTo>
                    <a:pt x="681459" y="3259854"/>
                  </a:lnTo>
                  <a:lnTo>
                    <a:pt x="672572" y="3263979"/>
                  </a:lnTo>
                  <a:lnTo>
                    <a:pt x="663685" y="3267786"/>
                  </a:lnTo>
                  <a:lnTo>
                    <a:pt x="654480" y="3271276"/>
                  </a:lnTo>
                  <a:lnTo>
                    <a:pt x="645593" y="3274449"/>
                  </a:lnTo>
                  <a:lnTo>
                    <a:pt x="635754" y="3277305"/>
                  </a:lnTo>
                  <a:lnTo>
                    <a:pt x="626549" y="3280478"/>
                  </a:lnTo>
                  <a:lnTo>
                    <a:pt x="634484" y="3369637"/>
                  </a:lnTo>
                  <a:lnTo>
                    <a:pt x="478008" y="3382963"/>
                  </a:lnTo>
                  <a:lnTo>
                    <a:pt x="470390" y="3293804"/>
                  </a:lnTo>
                  <a:lnTo>
                    <a:pt x="460551" y="3292535"/>
                  </a:lnTo>
                  <a:lnTo>
                    <a:pt x="451029" y="3291266"/>
                  </a:lnTo>
                  <a:lnTo>
                    <a:pt x="441190" y="3289362"/>
                  </a:lnTo>
                  <a:lnTo>
                    <a:pt x="431668" y="3287458"/>
                  </a:lnTo>
                  <a:lnTo>
                    <a:pt x="421829" y="3285237"/>
                  </a:lnTo>
                  <a:lnTo>
                    <a:pt x="412624" y="3283016"/>
                  </a:lnTo>
                  <a:lnTo>
                    <a:pt x="403420" y="3280478"/>
                  </a:lnTo>
                  <a:lnTo>
                    <a:pt x="394215" y="3277305"/>
                  </a:lnTo>
                  <a:lnTo>
                    <a:pt x="384693" y="3274449"/>
                  </a:lnTo>
                  <a:lnTo>
                    <a:pt x="375806" y="3271276"/>
                  </a:lnTo>
                  <a:lnTo>
                    <a:pt x="366919" y="3267786"/>
                  </a:lnTo>
                  <a:lnTo>
                    <a:pt x="358032" y="3263979"/>
                  </a:lnTo>
                  <a:lnTo>
                    <a:pt x="349145" y="3259854"/>
                  </a:lnTo>
                  <a:lnTo>
                    <a:pt x="340575" y="3256046"/>
                  </a:lnTo>
                  <a:lnTo>
                    <a:pt x="332006" y="3251921"/>
                  </a:lnTo>
                  <a:lnTo>
                    <a:pt x="323436" y="3246845"/>
                  </a:lnTo>
                  <a:lnTo>
                    <a:pt x="265987" y="3315697"/>
                  </a:lnTo>
                  <a:lnTo>
                    <a:pt x="146012" y="3214798"/>
                  </a:lnTo>
                  <a:lnTo>
                    <a:pt x="204412" y="3145628"/>
                  </a:lnTo>
                  <a:lnTo>
                    <a:pt x="198382" y="3138331"/>
                  </a:lnTo>
                  <a:lnTo>
                    <a:pt x="192669" y="3130398"/>
                  </a:lnTo>
                  <a:lnTo>
                    <a:pt x="187273" y="3122466"/>
                  </a:lnTo>
                  <a:lnTo>
                    <a:pt x="181877" y="3114851"/>
                  </a:lnTo>
                  <a:lnTo>
                    <a:pt x="176799" y="3106602"/>
                  </a:lnTo>
                  <a:lnTo>
                    <a:pt x="172038" y="3098352"/>
                  </a:lnTo>
                  <a:lnTo>
                    <a:pt x="167277" y="3089785"/>
                  </a:lnTo>
                  <a:lnTo>
                    <a:pt x="162834" y="3081853"/>
                  </a:lnTo>
                  <a:lnTo>
                    <a:pt x="158390" y="3072969"/>
                  </a:lnTo>
                  <a:lnTo>
                    <a:pt x="154264" y="3064402"/>
                  </a:lnTo>
                  <a:lnTo>
                    <a:pt x="150455" y="3055517"/>
                  </a:lnTo>
                  <a:lnTo>
                    <a:pt x="146646" y="3046633"/>
                  </a:lnTo>
                  <a:lnTo>
                    <a:pt x="143155" y="3037114"/>
                  </a:lnTo>
                  <a:lnTo>
                    <a:pt x="139664" y="3028230"/>
                  </a:lnTo>
                  <a:lnTo>
                    <a:pt x="136807" y="3018711"/>
                  </a:lnTo>
                  <a:lnTo>
                    <a:pt x="133633" y="3009193"/>
                  </a:lnTo>
                  <a:lnTo>
                    <a:pt x="43175" y="3017125"/>
                  </a:lnTo>
                  <a:lnTo>
                    <a:pt x="30162" y="2861334"/>
                  </a:lnTo>
                  <a:lnTo>
                    <a:pt x="121255" y="2853402"/>
                  </a:lnTo>
                  <a:lnTo>
                    <a:pt x="122207" y="2843249"/>
                  </a:lnTo>
                  <a:lnTo>
                    <a:pt x="123794" y="2833730"/>
                  </a:lnTo>
                  <a:lnTo>
                    <a:pt x="125698" y="2824529"/>
                  </a:lnTo>
                  <a:lnTo>
                    <a:pt x="127285" y="2814692"/>
                  </a:lnTo>
                  <a:lnTo>
                    <a:pt x="129824" y="2805491"/>
                  </a:lnTo>
                  <a:lnTo>
                    <a:pt x="132046" y="2796290"/>
                  </a:lnTo>
                  <a:lnTo>
                    <a:pt x="134903" y="2787088"/>
                  </a:lnTo>
                  <a:lnTo>
                    <a:pt x="137442" y="2777569"/>
                  </a:lnTo>
                  <a:lnTo>
                    <a:pt x="140298" y="2768685"/>
                  </a:lnTo>
                  <a:lnTo>
                    <a:pt x="143790" y="2759801"/>
                  </a:lnTo>
                  <a:lnTo>
                    <a:pt x="147598" y="2750917"/>
                  </a:lnTo>
                  <a:lnTo>
                    <a:pt x="151090" y="2742032"/>
                  </a:lnTo>
                  <a:lnTo>
                    <a:pt x="154899" y="2733466"/>
                  </a:lnTo>
                  <a:lnTo>
                    <a:pt x="159025" y="2724899"/>
                  </a:lnTo>
                  <a:lnTo>
                    <a:pt x="167912" y="2707765"/>
                  </a:lnTo>
                  <a:lnTo>
                    <a:pt x="97450" y="2648749"/>
                  </a:lnTo>
                  <a:lnTo>
                    <a:pt x="198382" y="2528812"/>
                  </a:lnTo>
                  <a:lnTo>
                    <a:pt x="269161" y="2588780"/>
                  </a:lnTo>
                  <a:lnTo>
                    <a:pt x="284079" y="2577675"/>
                  </a:lnTo>
                  <a:lnTo>
                    <a:pt x="299631" y="2566887"/>
                  </a:lnTo>
                  <a:lnTo>
                    <a:pt x="307884" y="2561493"/>
                  </a:lnTo>
                  <a:lnTo>
                    <a:pt x="315819" y="2556734"/>
                  </a:lnTo>
                  <a:lnTo>
                    <a:pt x="324388" y="2552292"/>
                  </a:lnTo>
                  <a:lnTo>
                    <a:pt x="332323" y="2547532"/>
                  </a:lnTo>
                  <a:lnTo>
                    <a:pt x="340893" y="2543407"/>
                  </a:lnTo>
                  <a:lnTo>
                    <a:pt x="349463" y="2539283"/>
                  </a:lnTo>
                  <a:lnTo>
                    <a:pt x="358350" y="2535158"/>
                  </a:lnTo>
                  <a:lnTo>
                    <a:pt x="367237" y="2531350"/>
                  </a:lnTo>
                  <a:lnTo>
                    <a:pt x="376124" y="2528177"/>
                  </a:lnTo>
                  <a:lnTo>
                    <a:pt x="385646" y="2524687"/>
                  </a:lnTo>
                  <a:lnTo>
                    <a:pt x="394533" y="2521832"/>
                  </a:lnTo>
                  <a:lnTo>
                    <a:pt x="403737" y="2518976"/>
                  </a:lnTo>
                  <a:lnTo>
                    <a:pt x="396120" y="2426327"/>
                  </a:lnTo>
                  <a:lnTo>
                    <a:pt x="552279" y="2413000"/>
                  </a:lnTo>
                  <a:close/>
                  <a:moveTo>
                    <a:pt x="1753153" y="2246313"/>
                  </a:moveTo>
                  <a:lnTo>
                    <a:pt x="1813988" y="2246313"/>
                  </a:lnTo>
                  <a:lnTo>
                    <a:pt x="1817474" y="2246631"/>
                  </a:lnTo>
                  <a:lnTo>
                    <a:pt x="1820959" y="2247583"/>
                  </a:lnTo>
                  <a:lnTo>
                    <a:pt x="1823811" y="2248536"/>
                  </a:lnTo>
                  <a:lnTo>
                    <a:pt x="1826346" y="2250441"/>
                  </a:lnTo>
                  <a:lnTo>
                    <a:pt x="1828564" y="2252346"/>
                  </a:lnTo>
                  <a:lnTo>
                    <a:pt x="1830148" y="2254886"/>
                  </a:lnTo>
                  <a:lnTo>
                    <a:pt x="1831415" y="2257426"/>
                  </a:lnTo>
                  <a:lnTo>
                    <a:pt x="1831732" y="2259966"/>
                  </a:lnTo>
                  <a:lnTo>
                    <a:pt x="1831732" y="2310766"/>
                  </a:lnTo>
                  <a:lnTo>
                    <a:pt x="1842188" y="2312036"/>
                  </a:lnTo>
                  <a:lnTo>
                    <a:pt x="1852011" y="2313623"/>
                  </a:lnTo>
                  <a:lnTo>
                    <a:pt x="1862467" y="2315528"/>
                  </a:lnTo>
                  <a:lnTo>
                    <a:pt x="1871973" y="2317751"/>
                  </a:lnTo>
                  <a:lnTo>
                    <a:pt x="1880528" y="2319973"/>
                  </a:lnTo>
                  <a:lnTo>
                    <a:pt x="1889400" y="2322513"/>
                  </a:lnTo>
                  <a:lnTo>
                    <a:pt x="1897955" y="2325371"/>
                  </a:lnTo>
                  <a:lnTo>
                    <a:pt x="1907460" y="2328863"/>
                  </a:lnTo>
                  <a:lnTo>
                    <a:pt x="1916332" y="2332673"/>
                  </a:lnTo>
                  <a:lnTo>
                    <a:pt x="1925204" y="2336801"/>
                  </a:lnTo>
                  <a:lnTo>
                    <a:pt x="1934393" y="2341246"/>
                  </a:lnTo>
                  <a:lnTo>
                    <a:pt x="1942948" y="2345691"/>
                  </a:lnTo>
                  <a:lnTo>
                    <a:pt x="1951503" y="2350771"/>
                  </a:lnTo>
                  <a:lnTo>
                    <a:pt x="1960058" y="2355851"/>
                  </a:lnTo>
                  <a:lnTo>
                    <a:pt x="1967662" y="2361566"/>
                  </a:lnTo>
                  <a:lnTo>
                    <a:pt x="1975267" y="2367281"/>
                  </a:lnTo>
                  <a:lnTo>
                    <a:pt x="1982238" y="2372996"/>
                  </a:lnTo>
                  <a:lnTo>
                    <a:pt x="1988575" y="2379346"/>
                  </a:lnTo>
                  <a:lnTo>
                    <a:pt x="1994278" y="2385378"/>
                  </a:lnTo>
                  <a:lnTo>
                    <a:pt x="1999665" y="2392046"/>
                  </a:lnTo>
                  <a:lnTo>
                    <a:pt x="2002199" y="2396491"/>
                  </a:lnTo>
                  <a:lnTo>
                    <a:pt x="2004100" y="2401253"/>
                  </a:lnTo>
                  <a:lnTo>
                    <a:pt x="2005051" y="2406016"/>
                  </a:lnTo>
                  <a:lnTo>
                    <a:pt x="2005685" y="2411413"/>
                  </a:lnTo>
                  <a:lnTo>
                    <a:pt x="2005051" y="2416493"/>
                  </a:lnTo>
                  <a:lnTo>
                    <a:pt x="2003784" y="2421891"/>
                  </a:lnTo>
                  <a:lnTo>
                    <a:pt x="2001566" y="2427288"/>
                  </a:lnTo>
                  <a:lnTo>
                    <a:pt x="1998397" y="2432368"/>
                  </a:lnTo>
                  <a:lnTo>
                    <a:pt x="1996179" y="2435543"/>
                  </a:lnTo>
                  <a:lnTo>
                    <a:pt x="1993961" y="2438401"/>
                  </a:lnTo>
                  <a:lnTo>
                    <a:pt x="1991426" y="2441576"/>
                  </a:lnTo>
                  <a:lnTo>
                    <a:pt x="1988575" y="2444433"/>
                  </a:lnTo>
                  <a:lnTo>
                    <a:pt x="1985406" y="2447291"/>
                  </a:lnTo>
                  <a:lnTo>
                    <a:pt x="1982238" y="2449831"/>
                  </a:lnTo>
                  <a:lnTo>
                    <a:pt x="1978435" y="2452688"/>
                  </a:lnTo>
                  <a:lnTo>
                    <a:pt x="1974633" y="2454911"/>
                  </a:lnTo>
                  <a:lnTo>
                    <a:pt x="1971148" y="2457133"/>
                  </a:lnTo>
                  <a:lnTo>
                    <a:pt x="1967029" y="2459038"/>
                  </a:lnTo>
                  <a:lnTo>
                    <a:pt x="1962910" y="2460626"/>
                  </a:lnTo>
                  <a:lnTo>
                    <a:pt x="1958790" y="2462213"/>
                  </a:lnTo>
                  <a:lnTo>
                    <a:pt x="1954671" y="2463483"/>
                  </a:lnTo>
                  <a:lnTo>
                    <a:pt x="1950235" y="2464118"/>
                  </a:lnTo>
                  <a:lnTo>
                    <a:pt x="1945799" y="2464753"/>
                  </a:lnTo>
                  <a:lnTo>
                    <a:pt x="1941364" y="2464753"/>
                  </a:lnTo>
                  <a:lnTo>
                    <a:pt x="1936294" y="2464753"/>
                  </a:lnTo>
                  <a:lnTo>
                    <a:pt x="1931541" y="2464118"/>
                  </a:lnTo>
                  <a:lnTo>
                    <a:pt x="1926471" y="2462531"/>
                  </a:lnTo>
                  <a:lnTo>
                    <a:pt x="1922035" y="2460626"/>
                  </a:lnTo>
                  <a:lnTo>
                    <a:pt x="1917916" y="2458403"/>
                  </a:lnTo>
                  <a:lnTo>
                    <a:pt x="1914431" y="2455546"/>
                  </a:lnTo>
                  <a:lnTo>
                    <a:pt x="1910946" y="2452688"/>
                  </a:lnTo>
                  <a:lnTo>
                    <a:pt x="1908094" y="2448878"/>
                  </a:lnTo>
                  <a:lnTo>
                    <a:pt x="1904925" y="2445068"/>
                  </a:lnTo>
                  <a:lnTo>
                    <a:pt x="1903341" y="2443798"/>
                  </a:lnTo>
                  <a:lnTo>
                    <a:pt x="1897004" y="2438401"/>
                  </a:lnTo>
                  <a:lnTo>
                    <a:pt x="1890667" y="2433638"/>
                  </a:lnTo>
                  <a:lnTo>
                    <a:pt x="1883696" y="2429193"/>
                  </a:lnTo>
                  <a:lnTo>
                    <a:pt x="1876092" y="2424431"/>
                  </a:lnTo>
                  <a:lnTo>
                    <a:pt x="1868804" y="2419986"/>
                  </a:lnTo>
                  <a:lnTo>
                    <a:pt x="1861200" y="2415858"/>
                  </a:lnTo>
                  <a:lnTo>
                    <a:pt x="1853912" y="2412366"/>
                  </a:lnTo>
                  <a:lnTo>
                    <a:pt x="1847258" y="2409508"/>
                  </a:lnTo>
                  <a:lnTo>
                    <a:pt x="1840921" y="2407286"/>
                  </a:lnTo>
                  <a:lnTo>
                    <a:pt x="1834267" y="2405381"/>
                  </a:lnTo>
                  <a:lnTo>
                    <a:pt x="1827296" y="2403793"/>
                  </a:lnTo>
                  <a:lnTo>
                    <a:pt x="1820642" y="2402523"/>
                  </a:lnTo>
                  <a:lnTo>
                    <a:pt x="1813355" y="2401253"/>
                  </a:lnTo>
                  <a:lnTo>
                    <a:pt x="1806384" y="2400301"/>
                  </a:lnTo>
                  <a:lnTo>
                    <a:pt x="1799730" y="2399666"/>
                  </a:lnTo>
                  <a:lnTo>
                    <a:pt x="1792759" y="2399348"/>
                  </a:lnTo>
                  <a:lnTo>
                    <a:pt x="1786105" y="2399031"/>
                  </a:lnTo>
                  <a:lnTo>
                    <a:pt x="1776917" y="2399348"/>
                  </a:lnTo>
                  <a:lnTo>
                    <a:pt x="1767094" y="2400301"/>
                  </a:lnTo>
                  <a:lnTo>
                    <a:pt x="1756321" y="2401571"/>
                  </a:lnTo>
                  <a:lnTo>
                    <a:pt x="1745548" y="2404428"/>
                  </a:lnTo>
                  <a:lnTo>
                    <a:pt x="1740162" y="2405698"/>
                  </a:lnTo>
                  <a:lnTo>
                    <a:pt x="1734458" y="2407603"/>
                  </a:lnTo>
                  <a:lnTo>
                    <a:pt x="1729072" y="2409826"/>
                  </a:lnTo>
                  <a:lnTo>
                    <a:pt x="1723368" y="2412048"/>
                  </a:lnTo>
                  <a:lnTo>
                    <a:pt x="1717982" y="2414906"/>
                  </a:lnTo>
                  <a:lnTo>
                    <a:pt x="1712279" y="2418081"/>
                  </a:lnTo>
                  <a:lnTo>
                    <a:pt x="1706575" y="2421256"/>
                  </a:lnTo>
                  <a:lnTo>
                    <a:pt x="1701506" y="2425383"/>
                  </a:lnTo>
                  <a:lnTo>
                    <a:pt x="1698337" y="2427923"/>
                  </a:lnTo>
                  <a:lnTo>
                    <a:pt x="1695168" y="2431416"/>
                  </a:lnTo>
                  <a:lnTo>
                    <a:pt x="1692634" y="2434908"/>
                  </a:lnTo>
                  <a:lnTo>
                    <a:pt x="1690415" y="2438401"/>
                  </a:lnTo>
                  <a:lnTo>
                    <a:pt x="1688514" y="2442211"/>
                  </a:lnTo>
                  <a:lnTo>
                    <a:pt x="1686930" y="2446338"/>
                  </a:lnTo>
                  <a:lnTo>
                    <a:pt x="1686296" y="2450783"/>
                  </a:lnTo>
                  <a:lnTo>
                    <a:pt x="1685662" y="2455228"/>
                  </a:lnTo>
                  <a:lnTo>
                    <a:pt x="1685346" y="2459673"/>
                  </a:lnTo>
                  <a:lnTo>
                    <a:pt x="1685346" y="2464118"/>
                  </a:lnTo>
                  <a:lnTo>
                    <a:pt x="1685662" y="2468563"/>
                  </a:lnTo>
                  <a:lnTo>
                    <a:pt x="1686296" y="2473008"/>
                  </a:lnTo>
                  <a:lnTo>
                    <a:pt x="1687880" y="2477136"/>
                  </a:lnTo>
                  <a:lnTo>
                    <a:pt x="1689148" y="2481581"/>
                  </a:lnTo>
                  <a:lnTo>
                    <a:pt x="1691366" y="2485708"/>
                  </a:lnTo>
                  <a:lnTo>
                    <a:pt x="1693584" y="2489518"/>
                  </a:lnTo>
                  <a:lnTo>
                    <a:pt x="1698654" y="2495233"/>
                  </a:lnTo>
                  <a:lnTo>
                    <a:pt x="1703723" y="2500631"/>
                  </a:lnTo>
                  <a:lnTo>
                    <a:pt x="1709427" y="2505076"/>
                  </a:lnTo>
                  <a:lnTo>
                    <a:pt x="1715130" y="2508568"/>
                  </a:lnTo>
                  <a:lnTo>
                    <a:pt x="1721784" y="2512378"/>
                  </a:lnTo>
                  <a:lnTo>
                    <a:pt x="1729389" y="2515871"/>
                  </a:lnTo>
                  <a:lnTo>
                    <a:pt x="1745865" y="2522538"/>
                  </a:lnTo>
                  <a:lnTo>
                    <a:pt x="1750618" y="2524443"/>
                  </a:lnTo>
                  <a:lnTo>
                    <a:pt x="1778501" y="2534603"/>
                  </a:lnTo>
                  <a:lnTo>
                    <a:pt x="1797829" y="2542223"/>
                  </a:lnTo>
                  <a:lnTo>
                    <a:pt x="1816523" y="2549208"/>
                  </a:lnTo>
                  <a:lnTo>
                    <a:pt x="1827613" y="2553336"/>
                  </a:lnTo>
                  <a:lnTo>
                    <a:pt x="1854546" y="2562861"/>
                  </a:lnTo>
                  <a:lnTo>
                    <a:pt x="1868804" y="2568258"/>
                  </a:lnTo>
                  <a:lnTo>
                    <a:pt x="1882746" y="2573656"/>
                  </a:lnTo>
                  <a:lnTo>
                    <a:pt x="1897004" y="2579688"/>
                  </a:lnTo>
                  <a:lnTo>
                    <a:pt x="1911262" y="2585721"/>
                  </a:lnTo>
                  <a:lnTo>
                    <a:pt x="1925204" y="2592388"/>
                  </a:lnTo>
                  <a:lnTo>
                    <a:pt x="1938512" y="2599373"/>
                  </a:lnTo>
                  <a:lnTo>
                    <a:pt x="1951503" y="2606676"/>
                  </a:lnTo>
                  <a:lnTo>
                    <a:pt x="1964177" y="2614613"/>
                  </a:lnTo>
                  <a:lnTo>
                    <a:pt x="1969563" y="2618741"/>
                  </a:lnTo>
                  <a:lnTo>
                    <a:pt x="1975584" y="2622868"/>
                  </a:lnTo>
                  <a:lnTo>
                    <a:pt x="1980653" y="2627313"/>
                  </a:lnTo>
                  <a:lnTo>
                    <a:pt x="1986040" y="2631758"/>
                  </a:lnTo>
                  <a:lnTo>
                    <a:pt x="1990793" y="2636203"/>
                  </a:lnTo>
                  <a:lnTo>
                    <a:pt x="1995229" y="2640966"/>
                  </a:lnTo>
                  <a:lnTo>
                    <a:pt x="1999665" y="2645728"/>
                  </a:lnTo>
                  <a:lnTo>
                    <a:pt x="2003467" y="2651126"/>
                  </a:lnTo>
                  <a:lnTo>
                    <a:pt x="2006952" y="2656206"/>
                  </a:lnTo>
                  <a:lnTo>
                    <a:pt x="2010438" y="2661286"/>
                  </a:lnTo>
                  <a:lnTo>
                    <a:pt x="2012972" y="2667001"/>
                  </a:lnTo>
                  <a:lnTo>
                    <a:pt x="2015507" y="2672398"/>
                  </a:lnTo>
                  <a:lnTo>
                    <a:pt x="2017408" y="2677796"/>
                  </a:lnTo>
                  <a:lnTo>
                    <a:pt x="2019309" y="2682876"/>
                  </a:lnTo>
                  <a:lnTo>
                    <a:pt x="2020260" y="2688273"/>
                  </a:lnTo>
                  <a:lnTo>
                    <a:pt x="2021844" y="2693671"/>
                  </a:lnTo>
                  <a:lnTo>
                    <a:pt x="2022478" y="2699068"/>
                  </a:lnTo>
                  <a:lnTo>
                    <a:pt x="2023429" y="2704148"/>
                  </a:lnTo>
                  <a:lnTo>
                    <a:pt x="2023745" y="2709546"/>
                  </a:lnTo>
                  <a:lnTo>
                    <a:pt x="2024062" y="2714943"/>
                  </a:lnTo>
                  <a:lnTo>
                    <a:pt x="2024062" y="2720023"/>
                  </a:lnTo>
                  <a:lnTo>
                    <a:pt x="2024062" y="2725738"/>
                  </a:lnTo>
                  <a:lnTo>
                    <a:pt x="2023429" y="2730818"/>
                  </a:lnTo>
                  <a:lnTo>
                    <a:pt x="2022478" y="2736216"/>
                  </a:lnTo>
                  <a:lnTo>
                    <a:pt x="2021844" y="2741296"/>
                  </a:lnTo>
                  <a:lnTo>
                    <a:pt x="2020894" y="2746376"/>
                  </a:lnTo>
                  <a:lnTo>
                    <a:pt x="2019309" y="2751773"/>
                  </a:lnTo>
                  <a:lnTo>
                    <a:pt x="2017725" y="2756853"/>
                  </a:lnTo>
                  <a:lnTo>
                    <a:pt x="2014240" y="2767331"/>
                  </a:lnTo>
                  <a:lnTo>
                    <a:pt x="2009170" y="2777173"/>
                  </a:lnTo>
                  <a:lnTo>
                    <a:pt x="2004100" y="2787016"/>
                  </a:lnTo>
                  <a:lnTo>
                    <a:pt x="1997763" y="2796223"/>
                  </a:lnTo>
                  <a:lnTo>
                    <a:pt x="1990476" y="2805431"/>
                  </a:lnTo>
                  <a:lnTo>
                    <a:pt x="1982554" y="2814003"/>
                  </a:lnTo>
                  <a:lnTo>
                    <a:pt x="1973683" y="2822576"/>
                  </a:lnTo>
                  <a:lnTo>
                    <a:pt x="1964177" y="2830513"/>
                  </a:lnTo>
                  <a:lnTo>
                    <a:pt x="1958474" y="2834641"/>
                  </a:lnTo>
                  <a:lnTo>
                    <a:pt x="1952137" y="2838768"/>
                  </a:lnTo>
                  <a:lnTo>
                    <a:pt x="1945799" y="2842261"/>
                  </a:lnTo>
                  <a:lnTo>
                    <a:pt x="1938829" y="2845753"/>
                  </a:lnTo>
                  <a:lnTo>
                    <a:pt x="1931541" y="2848928"/>
                  </a:lnTo>
                  <a:lnTo>
                    <a:pt x="1923937" y="2852421"/>
                  </a:lnTo>
                  <a:lnTo>
                    <a:pt x="1915698" y="2854961"/>
                  </a:lnTo>
                  <a:lnTo>
                    <a:pt x="1907777" y="2857818"/>
                  </a:lnTo>
                  <a:lnTo>
                    <a:pt x="1899222" y="2860041"/>
                  </a:lnTo>
                  <a:lnTo>
                    <a:pt x="1890350" y="2862263"/>
                  </a:lnTo>
                  <a:lnTo>
                    <a:pt x="1880845" y="2864486"/>
                  </a:lnTo>
                  <a:lnTo>
                    <a:pt x="1871656" y="2866391"/>
                  </a:lnTo>
                  <a:lnTo>
                    <a:pt x="1862150" y="2867978"/>
                  </a:lnTo>
                  <a:lnTo>
                    <a:pt x="1852011" y="2869566"/>
                  </a:lnTo>
                  <a:lnTo>
                    <a:pt x="1842188" y="2870201"/>
                  </a:lnTo>
                  <a:lnTo>
                    <a:pt x="1831732" y="2871471"/>
                  </a:lnTo>
                  <a:lnTo>
                    <a:pt x="1831732" y="2918143"/>
                  </a:lnTo>
                  <a:lnTo>
                    <a:pt x="1831415" y="2921001"/>
                  </a:lnTo>
                  <a:lnTo>
                    <a:pt x="1830148" y="2923858"/>
                  </a:lnTo>
                  <a:lnTo>
                    <a:pt x="1828564" y="2926081"/>
                  </a:lnTo>
                  <a:lnTo>
                    <a:pt x="1826346" y="2928303"/>
                  </a:lnTo>
                  <a:lnTo>
                    <a:pt x="1823811" y="2929573"/>
                  </a:lnTo>
                  <a:lnTo>
                    <a:pt x="1820959" y="2931161"/>
                  </a:lnTo>
                  <a:lnTo>
                    <a:pt x="1817474" y="2931796"/>
                  </a:lnTo>
                  <a:lnTo>
                    <a:pt x="1813988" y="2932113"/>
                  </a:lnTo>
                  <a:lnTo>
                    <a:pt x="1753153" y="2932113"/>
                  </a:lnTo>
                  <a:lnTo>
                    <a:pt x="1749350" y="2931796"/>
                  </a:lnTo>
                  <a:lnTo>
                    <a:pt x="1745865" y="2931161"/>
                  </a:lnTo>
                  <a:lnTo>
                    <a:pt x="1743013" y="2929573"/>
                  </a:lnTo>
                  <a:lnTo>
                    <a:pt x="1740478" y="2928303"/>
                  </a:lnTo>
                  <a:lnTo>
                    <a:pt x="1738261" y="2926081"/>
                  </a:lnTo>
                  <a:lnTo>
                    <a:pt x="1736676" y="2923858"/>
                  </a:lnTo>
                  <a:lnTo>
                    <a:pt x="1735726" y="2921001"/>
                  </a:lnTo>
                  <a:lnTo>
                    <a:pt x="1735409" y="2918143"/>
                  </a:lnTo>
                  <a:lnTo>
                    <a:pt x="1735409" y="2867661"/>
                  </a:lnTo>
                  <a:lnTo>
                    <a:pt x="1722418" y="2865438"/>
                  </a:lnTo>
                  <a:lnTo>
                    <a:pt x="1708793" y="2863216"/>
                  </a:lnTo>
                  <a:lnTo>
                    <a:pt x="1696436" y="2860041"/>
                  </a:lnTo>
                  <a:lnTo>
                    <a:pt x="1683444" y="2857183"/>
                  </a:lnTo>
                  <a:lnTo>
                    <a:pt x="1670770" y="2853373"/>
                  </a:lnTo>
                  <a:lnTo>
                    <a:pt x="1658413" y="2849246"/>
                  </a:lnTo>
                  <a:lnTo>
                    <a:pt x="1646689" y="2844801"/>
                  </a:lnTo>
                  <a:lnTo>
                    <a:pt x="1635283" y="2840038"/>
                  </a:lnTo>
                  <a:lnTo>
                    <a:pt x="1624193" y="2834958"/>
                  </a:lnTo>
                  <a:lnTo>
                    <a:pt x="1613420" y="2829243"/>
                  </a:lnTo>
                  <a:lnTo>
                    <a:pt x="1603280" y="2823528"/>
                  </a:lnTo>
                  <a:lnTo>
                    <a:pt x="1594092" y="2816543"/>
                  </a:lnTo>
                  <a:lnTo>
                    <a:pt x="1585220" y="2809876"/>
                  </a:lnTo>
                  <a:lnTo>
                    <a:pt x="1576982" y="2802573"/>
                  </a:lnTo>
                  <a:lnTo>
                    <a:pt x="1569377" y="2794636"/>
                  </a:lnTo>
                  <a:lnTo>
                    <a:pt x="1566209" y="2790826"/>
                  </a:lnTo>
                  <a:lnTo>
                    <a:pt x="1563357" y="2786698"/>
                  </a:lnTo>
                  <a:lnTo>
                    <a:pt x="1560188" y="2782253"/>
                  </a:lnTo>
                  <a:lnTo>
                    <a:pt x="1558287" y="2777173"/>
                  </a:lnTo>
                  <a:lnTo>
                    <a:pt x="1557337" y="2772411"/>
                  </a:lnTo>
                  <a:lnTo>
                    <a:pt x="1557337" y="2767331"/>
                  </a:lnTo>
                  <a:lnTo>
                    <a:pt x="1557654" y="2761933"/>
                  </a:lnTo>
                  <a:lnTo>
                    <a:pt x="1559238" y="2756853"/>
                  </a:lnTo>
                  <a:lnTo>
                    <a:pt x="1561456" y="2751456"/>
                  </a:lnTo>
                  <a:lnTo>
                    <a:pt x="1564308" y="2746058"/>
                  </a:lnTo>
                  <a:lnTo>
                    <a:pt x="1566209" y="2743201"/>
                  </a:lnTo>
                  <a:lnTo>
                    <a:pt x="1568743" y="2740026"/>
                  </a:lnTo>
                  <a:lnTo>
                    <a:pt x="1571278" y="2737168"/>
                  </a:lnTo>
                  <a:lnTo>
                    <a:pt x="1574447" y="2734311"/>
                  </a:lnTo>
                  <a:lnTo>
                    <a:pt x="1577299" y="2731136"/>
                  </a:lnTo>
                  <a:lnTo>
                    <a:pt x="1580784" y="2728596"/>
                  </a:lnTo>
                  <a:lnTo>
                    <a:pt x="1583952" y="2726056"/>
                  </a:lnTo>
                  <a:lnTo>
                    <a:pt x="1587755" y="2723833"/>
                  </a:lnTo>
                  <a:lnTo>
                    <a:pt x="1591874" y="2721611"/>
                  </a:lnTo>
                  <a:lnTo>
                    <a:pt x="1595359" y="2719706"/>
                  </a:lnTo>
                  <a:lnTo>
                    <a:pt x="1599478" y="2717801"/>
                  </a:lnTo>
                  <a:lnTo>
                    <a:pt x="1603914" y="2716531"/>
                  </a:lnTo>
                  <a:lnTo>
                    <a:pt x="1608033" y="2715261"/>
                  </a:lnTo>
                  <a:lnTo>
                    <a:pt x="1612469" y="2714626"/>
                  </a:lnTo>
                  <a:lnTo>
                    <a:pt x="1616905" y="2713673"/>
                  </a:lnTo>
                  <a:lnTo>
                    <a:pt x="1621341" y="2713673"/>
                  </a:lnTo>
                  <a:lnTo>
                    <a:pt x="1626411" y="2713673"/>
                  </a:lnTo>
                  <a:lnTo>
                    <a:pt x="1631480" y="2714943"/>
                  </a:lnTo>
                  <a:lnTo>
                    <a:pt x="1635916" y="2715896"/>
                  </a:lnTo>
                  <a:lnTo>
                    <a:pt x="1640352" y="2717801"/>
                  </a:lnTo>
                  <a:lnTo>
                    <a:pt x="1644471" y="2720023"/>
                  </a:lnTo>
                  <a:lnTo>
                    <a:pt x="1648274" y="2723198"/>
                  </a:lnTo>
                  <a:lnTo>
                    <a:pt x="1651759" y="2726056"/>
                  </a:lnTo>
                  <a:lnTo>
                    <a:pt x="1654928" y="2729866"/>
                  </a:lnTo>
                  <a:lnTo>
                    <a:pt x="1657462" y="2733041"/>
                  </a:lnTo>
                  <a:lnTo>
                    <a:pt x="1658096" y="2733993"/>
                  </a:lnTo>
                  <a:lnTo>
                    <a:pt x="1659364" y="2734946"/>
                  </a:lnTo>
                  <a:lnTo>
                    <a:pt x="1665701" y="2740026"/>
                  </a:lnTo>
                  <a:lnTo>
                    <a:pt x="1671721" y="2744471"/>
                  </a:lnTo>
                  <a:lnTo>
                    <a:pt x="1678692" y="2748598"/>
                  </a:lnTo>
                  <a:lnTo>
                    <a:pt x="1685662" y="2752726"/>
                  </a:lnTo>
                  <a:lnTo>
                    <a:pt x="1692634" y="2756853"/>
                  </a:lnTo>
                  <a:lnTo>
                    <a:pt x="1699921" y="2760346"/>
                  </a:lnTo>
                  <a:lnTo>
                    <a:pt x="1707526" y="2763521"/>
                  </a:lnTo>
                  <a:lnTo>
                    <a:pt x="1714497" y="2766061"/>
                  </a:lnTo>
                  <a:lnTo>
                    <a:pt x="1720834" y="2768283"/>
                  </a:lnTo>
                  <a:lnTo>
                    <a:pt x="1731607" y="2771458"/>
                  </a:lnTo>
                  <a:lnTo>
                    <a:pt x="1742380" y="2773998"/>
                  </a:lnTo>
                  <a:lnTo>
                    <a:pt x="1753153" y="2776221"/>
                  </a:lnTo>
                  <a:lnTo>
                    <a:pt x="1764242" y="2778126"/>
                  </a:lnTo>
                  <a:lnTo>
                    <a:pt x="1775016" y="2779396"/>
                  </a:lnTo>
                  <a:lnTo>
                    <a:pt x="1785789" y="2780666"/>
                  </a:lnTo>
                  <a:lnTo>
                    <a:pt x="1795928" y="2780983"/>
                  </a:lnTo>
                  <a:lnTo>
                    <a:pt x="1806067" y="2781301"/>
                  </a:lnTo>
                  <a:lnTo>
                    <a:pt x="1817157" y="2780983"/>
                  </a:lnTo>
                  <a:lnTo>
                    <a:pt x="1827613" y="2780348"/>
                  </a:lnTo>
                  <a:lnTo>
                    <a:pt x="1837119" y="2778761"/>
                  </a:lnTo>
                  <a:lnTo>
                    <a:pt x="1845991" y="2776856"/>
                  </a:lnTo>
                  <a:lnTo>
                    <a:pt x="1854546" y="2774633"/>
                  </a:lnTo>
                  <a:lnTo>
                    <a:pt x="1862467" y="2771776"/>
                  </a:lnTo>
                  <a:lnTo>
                    <a:pt x="1869121" y="2768283"/>
                  </a:lnTo>
                  <a:lnTo>
                    <a:pt x="1875458" y="2764791"/>
                  </a:lnTo>
                  <a:lnTo>
                    <a:pt x="1879260" y="2761616"/>
                  </a:lnTo>
                  <a:lnTo>
                    <a:pt x="1882429" y="2758441"/>
                  </a:lnTo>
                  <a:lnTo>
                    <a:pt x="1885280" y="2754948"/>
                  </a:lnTo>
                  <a:lnTo>
                    <a:pt x="1888132" y="2751456"/>
                  </a:lnTo>
                  <a:lnTo>
                    <a:pt x="1890350" y="2747646"/>
                  </a:lnTo>
                  <a:lnTo>
                    <a:pt x="1892251" y="2743518"/>
                  </a:lnTo>
                  <a:lnTo>
                    <a:pt x="1893519" y="2739391"/>
                  </a:lnTo>
                  <a:lnTo>
                    <a:pt x="1894786" y="2734946"/>
                  </a:lnTo>
                  <a:lnTo>
                    <a:pt x="1895420" y="2730818"/>
                  </a:lnTo>
                  <a:lnTo>
                    <a:pt x="1895737" y="2726373"/>
                  </a:lnTo>
                  <a:lnTo>
                    <a:pt x="1895420" y="2721928"/>
                  </a:lnTo>
                  <a:lnTo>
                    <a:pt x="1895103" y="2717483"/>
                  </a:lnTo>
                  <a:lnTo>
                    <a:pt x="1893836" y="2713038"/>
                  </a:lnTo>
                  <a:lnTo>
                    <a:pt x="1892885" y="2708911"/>
                  </a:lnTo>
                  <a:lnTo>
                    <a:pt x="1890984" y="2704783"/>
                  </a:lnTo>
                  <a:lnTo>
                    <a:pt x="1888766" y="2700656"/>
                  </a:lnTo>
                  <a:lnTo>
                    <a:pt x="1885280" y="2696211"/>
                  </a:lnTo>
                  <a:lnTo>
                    <a:pt x="1881478" y="2691766"/>
                  </a:lnTo>
                  <a:lnTo>
                    <a:pt x="1876092" y="2687321"/>
                  </a:lnTo>
                  <a:lnTo>
                    <a:pt x="1870705" y="2682876"/>
                  </a:lnTo>
                  <a:lnTo>
                    <a:pt x="1864368" y="2678748"/>
                  </a:lnTo>
                  <a:lnTo>
                    <a:pt x="1857714" y="2674621"/>
                  </a:lnTo>
                  <a:lnTo>
                    <a:pt x="1850110" y="2671128"/>
                  </a:lnTo>
                  <a:lnTo>
                    <a:pt x="1842188" y="2667318"/>
                  </a:lnTo>
                  <a:lnTo>
                    <a:pt x="1817474" y="2657158"/>
                  </a:lnTo>
                  <a:lnTo>
                    <a:pt x="1720517" y="2617471"/>
                  </a:lnTo>
                  <a:lnTo>
                    <a:pt x="1673305" y="2597786"/>
                  </a:lnTo>
                  <a:lnTo>
                    <a:pt x="1644471" y="2585086"/>
                  </a:lnTo>
                  <a:lnTo>
                    <a:pt x="1639085" y="2582546"/>
                  </a:lnTo>
                  <a:lnTo>
                    <a:pt x="1634015" y="2580006"/>
                  </a:lnTo>
                  <a:lnTo>
                    <a:pt x="1624827" y="2574608"/>
                  </a:lnTo>
                  <a:lnTo>
                    <a:pt x="1615638" y="2567623"/>
                  </a:lnTo>
                  <a:lnTo>
                    <a:pt x="1607083" y="2560638"/>
                  </a:lnTo>
                  <a:lnTo>
                    <a:pt x="1598845" y="2552383"/>
                  </a:lnTo>
                  <a:lnTo>
                    <a:pt x="1591874" y="2544446"/>
                  </a:lnTo>
                  <a:lnTo>
                    <a:pt x="1588072" y="2540001"/>
                  </a:lnTo>
                  <a:lnTo>
                    <a:pt x="1585220" y="2534921"/>
                  </a:lnTo>
                  <a:lnTo>
                    <a:pt x="1581734" y="2530476"/>
                  </a:lnTo>
                  <a:lnTo>
                    <a:pt x="1579200" y="2525713"/>
                  </a:lnTo>
                  <a:lnTo>
                    <a:pt x="1576348" y="2520633"/>
                  </a:lnTo>
                  <a:lnTo>
                    <a:pt x="1574130" y="2515236"/>
                  </a:lnTo>
                  <a:lnTo>
                    <a:pt x="1571912" y="2510156"/>
                  </a:lnTo>
                  <a:lnTo>
                    <a:pt x="1570011" y="2505076"/>
                  </a:lnTo>
                  <a:lnTo>
                    <a:pt x="1568110" y="2499678"/>
                  </a:lnTo>
                  <a:lnTo>
                    <a:pt x="1566525" y="2494598"/>
                  </a:lnTo>
                  <a:lnTo>
                    <a:pt x="1565575" y="2488883"/>
                  </a:lnTo>
                  <a:lnTo>
                    <a:pt x="1564624" y="2483803"/>
                  </a:lnTo>
                  <a:lnTo>
                    <a:pt x="1563991" y="2478088"/>
                  </a:lnTo>
                  <a:lnTo>
                    <a:pt x="1563674" y="2473008"/>
                  </a:lnTo>
                  <a:lnTo>
                    <a:pt x="1563357" y="2467293"/>
                  </a:lnTo>
                  <a:lnTo>
                    <a:pt x="1563674" y="2461896"/>
                  </a:lnTo>
                  <a:lnTo>
                    <a:pt x="1563991" y="2456816"/>
                  </a:lnTo>
                  <a:lnTo>
                    <a:pt x="1564308" y="2451101"/>
                  </a:lnTo>
                  <a:lnTo>
                    <a:pt x="1565575" y="2446021"/>
                  </a:lnTo>
                  <a:lnTo>
                    <a:pt x="1566525" y="2440306"/>
                  </a:lnTo>
                  <a:lnTo>
                    <a:pt x="1567793" y="2435226"/>
                  </a:lnTo>
                  <a:lnTo>
                    <a:pt x="1569060" y="2429828"/>
                  </a:lnTo>
                  <a:lnTo>
                    <a:pt x="1570961" y="2424748"/>
                  </a:lnTo>
                  <a:lnTo>
                    <a:pt x="1573179" y="2419668"/>
                  </a:lnTo>
                  <a:lnTo>
                    <a:pt x="1575397" y="2414271"/>
                  </a:lnTo>
                  <a:lnTo>
                    <a:pt x="1577932" y="2409191"/>
                  </a:lnTo>
                  <a:lnTo>
                    <a:pt x="1580784" y="2404428"/>
                  </a:lnTo>
                  <a:lnTo>
                    <a:pt x="1583636" y="2399031"/>
                  </a:lnTo>
                  <a:lnTo>
                    <a:pt x="1586804" y="2394268"/>
                  </a:lnTo>
                  <a:lnTo>
                    <a:pt x="1590290" y="2389506"/>
                  </a:lnTo>
                  <a:lnTo>
                    <a:pt x="1594092" y="2385061"/>
                  </a:lnTo>
                  <a:lnTo>
                    <a:pt x="1598211" y="2379981"/>
                  </a:lnTo>
                  <a:lnTo>
                    <a:pt x="1602013" y="2375536"/>
                  </a:lnTo>
                  <a:lnTo>
                    <a:pt x="1606766" y="2371091"/>
                  </a:lnTo>
                  <a:lnTo>
                    <a:pt x="1611202" y="2367281"/>
                  </a:lnTo>
                  <a:lnTo>
                    <a:pt x="1615955" y="2363153"/>
                  </a:lnTo>
                  <a:lnTo>
                    <a:pt x="1621658" y="2358073"/>
                  </a:lnTo>
                  <a:lnTo>
                    <a:pt x="1627678" y="2353628"/>
                  </a:lnTo>
                  <a:lnTo>
                    <a:pt x="1634015" y="2349818"/>
                  </a:lnTo>
                  <a:lnTo>
                    <a:pt x="1640669" y="2345691"/>
                  </a:lnTo>
                  <a:lnTo>
                    <a:pt x="1647323" y="2341881"/>
                  </a:lnTo>
                  <a:lnTo>
                    <a:pt x="1654294" y="2338071"/>
                  </a:lnTo>
                  <a:lnTo>
                    <a:pt x="1661898" y="2334896"/>
                  </a:lnTo>
                  <a:lnTo>
                    <a:pt x="1669186" y="2331403"/>
                  </a:lnTo>
                  <a:lnTo>
                    <a:pt x="1676790" y="2328546"/>
                  </a:lnTo>
                  <a:lnTo>
                    <a:pt x="1684395" y="2325371"/>
                  </a:lnTo>
                  <a:lnTo>
                    <a:pt x="1692634" y="2322831"/>
                  </a:lnTo>
                  <a:lnTo>
                    <a:pt x="1700872" y="2320608"/>
                  </a:lnTo>
                  <a:lnTo>
                    <a:pt x="1709427" y="2318386"/>
                  </a:lnTo>
                  <a:lnTo>
                    <a:pt x="1717982" y="2316163"/>
                  </a:lnTo>
                  <a:lnTo>
                    <a:pt x="1726220" y="2314893"/>
                  </a:lnTo>
                  <a:lnTo>
                    <a:pt x="1735409" y="2312988"/>
                  </a:lnTo>
                  <a:lnTo>
                    <a:pt x="1735409" y="2259966"/>
                  </a:lnTo>
                  <a:lnTo>
                    <a:pt x="1735726" y="2257426"/>
                  </a:lnTo>
                  <a:lnTo>
                    <a:pt x="1736676" y="2254886"/>
                  </a:lnTo>
                  <a:lnTo>
                    <a:pt x="1738261" y="2252346"/>
                  </a:lnTo>
                  <a:lnTo>
                    <a:pt x="1740478" y="2250441"/>
                  </a:lnTo>
                  <a:lnTo>
                    <a:pt x="1743013" y="2248536"/>
                  </a:lnTo>
                  <a:lnTo>
                    <a:pt x="1745865" y="2247583"/>
                  </a:lnTo>
                  <a:lnTo>
                    <a:pt x="1749350" y="2246631"/>
                  </a:lnTo>
                  <a:lnTo>
                    <a:pt x="1753153" y="2246313"/>
                  </a:lnTo>
                  <a:close/>
                  <a:moveTo>
                    <a:pt x="1796891" y="2159710"/>
                  </a:moveTo>
                  <a:lnTo>
                    <a:pt x="1786093" y="2160028"/>
                  </a:lnTo>
                  <a:lnTo>
                    <a:pt x="1775296" y="2160663"/>
                  </a:lnTo>
                  <a:lnTo>
                    <a:pt x="1764817" y="2161298"/>
                  </a:lnTo>
                  <a:lnTo>
                    <a:pt x="1754337" y="2162251"/>
                  </a:lnTo>
                  <a:lnTo>
                    <a:pt x="1743540" y="2163839"/>
                  </a:lnTo>
                  <a:lnTo>
                    <a:pt x="1733695" y="2165427"/>
                  </a:lnTo>
                  <a:lnTo>
                    <a:pt x="1723216" y="2167332"/>
                  </a:lnTo>
                  <a:lnTo>
                    <a:pt x="1712736" y="2169555"/>
                  </a:lnTo>
                  <a:lnTo>
                    <a:pt x="1702892" y="2171778"/>
                  </a:lnTo>
                  <a:lnTo>
                    <a:pt x="1692730" y="2174318"/>
                  </a:lnTo>
                  <a:lnTo>
                    <a:pt x="1683202" y="2177177"/>
                  </a:lnTo>
                  <a:lnTo>
                    <a:pt x="1673040" y="2180352"/>
                  </a:lnTo>
                  <a:lnTo>
                    <a:pt x="1663513" y="2183528"/>
                  </a:lnTo>
                  <a:lnTo>
                    <a:pt x="1653669" y="2187021"/>
                  </a:lnTo>
                  <a:lnTo>
                    <a:pt x="1644460" y="2190514"/>
                  </a:lnTo>
                  <a:lnTo>
                    <a:pt x="1635250" y="2194643"/>
                  </a:lnTo>
                  <a:lnTo>
                    <a:pt x="1625723" y="2198771"/>
                  </a:lnTo>
                  <a:lnTo>
                    <a:pt x="1616514" y="2203217"/>
                  </a:lnTo>
                  <a:lnTo>
                    <a:pt x="1607622" y="2207663"/>
                  </a:lnTo>
                  <a:lnTo>
                    <a:pt x="1598730" y="2213061"/>
                  </a:lnTo>
                  <a:lnTo>
                    <a:pt x="1589839" y="2217825"/>
                  </a:lnTo>
                  <a:lnTo>
                    <a:pt x="1581264" y="2222906"/>
                  </a:lnTo>
                  <a:lnTo>
                    <a:pt x="1572690" y="2228622"/>
                  </a:lnTo>
                  <a:lnTo>
                    <a:pt x="1564116" y="2234020"/>
                  </a:lnTo>
                  <a:lnTo>
                    <a:pt x="1555859" y="2240054"/>
                  </a:lnTo>
                  <a:lnTo>
                    <a:pt x="1547920" y="2246088"/>
                  </a:lnTo>
                  <a:lnTo>
                    <a:pt x="1539981" y="2252439"/>
                  </a:lnTo>
                  <a:lnTo>
                    <a:pt x="1532042" y="2258473"/>
                  </a:lnTo>
                  <a:lnTo>
                    <a:pt x="1524420" y="2265459"/>
                  </a:lnTo>
                  <a:lnTo>
                    <a:pt x="1517117" y="2272128"/>
                  </a:lnTo>
                  <a:lnTo>
                    <a:pt x="1509495" y="2279114"/>
                  </a:lnTo>
                  <a:lnTo>
                    <a:pt x="1502509" y="2286101"/>
                  </a:lnTo>
                  <a:lnTo>
                    <a:pt x="1495522" y="2293405"/>
                  </a:lnTo>
                  <a:lnTo>
                    <a:pt x="1488853" y="2301026"/>
                  </a:lnTo>
                  <a:lnTo>
                    <a:pt x="1482185" y="2308648"/>
                  </a:lnTo>
                  <a:lnTo>
                    <a:pt x="1475833" y="2316269"/>
                  </a:lnTo>
                  <a:lnTo>
                    <a:pt x="1469482" y="2324526"/>
                  </a:lnTo>
                  <a:lnTo>
                    <a:pt x="1463131" y="2332465"/>
                  </a:lnTo>
                  <a:lnTo>
                    <a:pt x="1457415" y="2340722"/>
                  </a:lnTo>
                  <a:lnTo>
                    <a:pt x="1451698" y="2348978"/>
                  </a:lnTo>
                  <a:lnTo>
                    <a:pt x="1446300" y="2357553"/>
                  </a:lnTo>
                  <a:lnTo>
                    <a:pt x="1440901" y="2366444"/>
                  </a:lnTo>
                  <a:lnTo>
                    <a:pt x="1435820" y="2375019"/>
                  </a:lnTo>
                  <a:lnTo>
                    <a:pt x="1431057" y="2383910"/>
                  </a:lnTo>
                  <a:lnTo>
                    <a:pt x="1426293" y="2393120"/>
                  </a:lnTo>
                  <a:lnTo>
                    <a:pt x="1421847" y="2402012"/>
                  </a:lnTo>
                  <a:lnTo>
                    <a:pt x="1417719" y="2411221"/>
                  </a:lnTo>
                  <a:lnTo>
                    <a:pt x="1413591" y="2421065"/>
                  </a:lnTo>
                  <a:lnTo>
                    <a:pt x="1410098" y="2430592"/>
                  </a:lnTo>
                  <a:lnTo>
                    <a:pt x="1406287" y="2440437"/>
                  </a:lnTo>
                  <a:lnTo>
                    <a:pt x="1403111" y="2449964"/>
                  </a:lnTo>
                  <a:lnTo>
                    <a:pt x="1399936" y="2460126"/>
                  </a:lnTo>
                  <a:lnTo>
                    <a:pt x="1397395" y="2469653"/>
                  </a:lnTo>
                  <a:lnTo>
                    <a:pt x="1394855" y="2480132"/>
                  </a:lnTo>
                  <a:lnTo>
                    <a:pt x="1391996" y="2490294"/>
                  </a:lnTo>
                  <a:lnTo>
                    <a:pt x="1390091" y="2500456"/>
                  </a:lnTo>
                  <a:lnTo>
                    <a:pt x="1388503" y="2510936"/>
                  </a:lnTo>
                  <a:lnTo>
                    <a:pt x="1386598" y="2521416"/>
                  </a:lnTo>
                  <a:lnTo>
                    <a:pt x="1385328" y="2532213"/>
                  </a:lnTo>
                  <a:lnTo>
                    <a:pt x="1384375" y="2542692"/>
                  </a:lnTo>
                  <a:lnTo>
                    <a:pt x="1383422" y="2553172"/>
                  </a:lnTo>
                  <a:lnTo>
                    <a:pt x="1382787" y="2564604"/>
                  </a:lnTo>
                  <a:lnTo>
                    <a:pt x="1382787" y="2575401"/>
                  </a:lnTo>
                  <a:lnTo>
                    <a:pt x="1382787" y="2585881"/>
                  </a:lnTo>
                  <a:lnTo>
                    <a:pt x="1382787" y="2596678"/>
                  </a:lnTo>
                  <a:lnTo>
                    <a:pt x="1383422" y="2607475"/>
                  </a:lnTo>
                  <a:lnTo>
                    <a:pt x="1384375" y="2617955"/>
                  </a:lnTo>
                  <a:lnTo>
                    <a:pt x="1385328" y="2628434"/>
                  </a:lnTo>
                  <a:lnTo>
                    <a:pt x="1386598" y="2638914"/>
                  </a:lnTo>
                  <a:lnTo>
                    <a:pt x="1388503" y="2649076"/>
                  </a:lnTo>
                  <a:lnTo>
                    <a:pt x="1390091" y="2659556"/>
                  </a:lnTo>
                  <a:lnTo>
                    <a:pt x="1391996" y="2669718"/>
                  </a:lnTo>
                  <a:lnTo>
                    <a:pt x="1394855" y="2680197"/>
                  </a:lnTo>
                  <a:lnTo>
                    <a:pt x="1397077" y="2690042"/>
                  </a:lnTo>
                  <a:lnTo>
                    <a:pt x="1399936" y="2699886"/>
                  </a:lnTo>
                  <a:lnTo>
                    <a:pt x="1402794" y="2709731"/>
                  </a:lnTo>
                  <a:lnTo>
                    <a:pt x="1406287" y="2719575"/>
                  </a:lnTo>
                  <a:lnTo>
                    <a:pt x="1409462" y="2729102"/>
                  </a:lnTo>
                  <a:lnTo>
                    <a:pt x="1413591" y="2738312"/>
                  </a:lnTo>
                  <a:lnTo>
                    <a:pt x="1417402" y="2748156"/>
                  </a:lnTo>
                  <a:lnTo>
                    <a:pt x="1421847" y="2757048"/>
                  </a:lnTo>
                  <a:lnTo>
                    <a:pt x="1425976" y="2766257"/>
                  </a:lnTo>
                  <a:lnTo>
                    <a:pt x="1430739" y="2775149"/>
                  </a:lnTo>
                  <a:lnTo>
                    <a:pt x="1435503" y="2784041"/>
                  </a:lnTo>
                  <a:lnTo>
                    <a:pt x="1440266" y="2792932"/>
                  </a:lnTo>
                  <a:lnTo>
                    <a:pt x="1445982" y="2801507"/>
                  </a:lnTo>
                  <a:lnTo>
                    <a:pt x="1451063" y="2810081"/>
                  </a:lnTo>
                  <a:lnTo>
                    <a:pt x="1456779" y="2818655"/>
                  </a:lnTo>
                  <a:lnTo>
                    <a:pt x="1462813" y="2826912"/>
                  </a:lnTo>
                  <a:lnTo>
                    <a:pt x="1468529" y="2834851"/>
                  </a:lnTo>
                  <a:lnTo>
                    <a:pt x="1474881" y="2842790"/>
                  </a:lnTo>
                  <a:lnTo>
                    <a:pt x="1481549" y="2850729"/>
                  </a:lnTo>
                  <a:lnTo>
                    <a:pt x="1487901" y="2858351"/>
                  </a:lnTo>
                  <a:lnTo>
                    <a:pt x="1494887" y="2865972"/>
                  </a:lnTo>
                  <a:lnTo>
                    <a:pt x="1501873" y="2873276"/>
                  </a:lnTo>
                  <a:lnTo>
                    <a:pt x="1509177" y="2880262"/>
                  </a:lnTo>
                  <a:lnTo>
                    <a:pt x="1516164" y="2887249"/>
                  </a:lnTo>
                  <a:lnTo>
                    <a:pt x="1524103" y="2894235"/>
                  </a:lnTo>
                  <a:lnTo>
                    <a:pt x="1531407" y="2900904"/>
                  </a:lnTo>
                  <a:lnTo>
                    <a:pt x="1539346" y="2907255"/>
                  </a:lnTo>
                  <a:lnTo>
                    <a:pt x="1546968" y="2913289"/>
                  </a:lnTo>
                  <a:lnTo>
                    <a:pt x="1555224" y="2919323"/>
                  </a:lnTo>
                  <a:lnTo>
                    <a:pt x="1563481" y="2925356"/>
                  </a:lnTo>
                  <a:lnTo>
                    <a:pt x="1572055" y="2930755"/>
                  </a:lnTo>
                  <a:lnTo>
                    <a:pt x="1580629" y="2936471"/>
                  </a:lnTo>
                  <a:lnTo>
                    <a:pt x="1589203" y="2941552"/>
                  </a:lnTo>
                  <a:lnTo>
                    <a:pt x="1598095" y="2946951"/>
                  </a:lnTo>
                  <a:lnTo>
                    <a:pt x="1606987" y="2951714"/>
                  </a:lnTo>
                  <a:lnTo>
                    <a:pt x="1615879" y="2956478"/>
                  </a:lnTo>
                  <a:lnTo>
                    <a:pt x="1625088" y="2960606"/>
                  </a:lnTo>
                  <a:lnTo>
                    <a:pt x="1634298" y="2965052"/>
                  </a:lnTo>
                  <a:lnTo>
                    <a:pt x="1643824" y="2969180"/>
                  </a:lnTo>
                  <a:lnTo>
                    <a:pt x="1653351" y="2972991"/>
                  </a:lnTo>
                  <a:lnTo>
                    <a:pt x="1662878" y="2976167"/>
                  </a:lnTo>
                  <a:lnTo>
                    <a:pt x="1672723" y="2979660"/>
                  </a:lnTo>
                  <a:lnTo>
                    <a:pt x="1682567" y="2982518"/>
                  </a:lnTo>
                  <a:lnTo>
                    <a:pt x="1692730" y="2985376"/>
                  </a:lnTo>
                  <a:lnTo>
                    <a:pt x="1702892" y="2988234"/>
                  </a:lnTo>
                  <a:lnTo>
                    <a:pt x="1713054" y="2990457"/>
                  </a:lnTo>
                  <a:lnTo>
                    <a:pt x="1723216" y="2992680"/>
                  </a:lnTo>
                  <a:lnTo>
                    <a:pt x="1733695" y="2994585"/>
                  </a:lnTo>
                  <a:lnTo>
                    <a:pt x="1744493" y="2995856"/>
                  </a:lnTo>
                  <a:lnTo>
                    <a:pt x="1754655" y="2997443"/>
                  </a:lnTo>
                  <a:lnTo>
                    <a:pt x="1765452" y="2998396"/>
                  </a:lnTo>
                  <a:lnTo>
                    <a:pt x="1776249" y="2999349"/>
                  </a:lnTo>
                  <a:lnTo>
                    <a:pt x="1787046" y="2999666"/>
                  </a:lnTo>
                  <a:lnTo>
                    <a:pt x="1797843" y="2999984"/>
                  </a:lnTo>
                  <a:lnTo>
                    <a:pt x="1808958" y="2999984"/>
                  </a:lnTo>
                  <a:lnTo>
                    <a:pt x="1819438" y="2999666"/>
                  </a:lnTo>
                  <a:lnTo>
                    <a:pt x="1830235" y="2999349"/>
                  </a:lnTo>
                  <a:lnTo>
                    <a:pt x="1841032" y="2998396"/>
                  </a:lnTo>
                  <a:lnTo>
                    <a:pt x="1851512" y="2997443"/>
                  </a:lnTo>
                  <a:lnTo>
                    <a:pt x="1861674" y="2995856"/>
                  </a:lnTo>
                  <a:lnTo>
                    <a:pt x="1872153" y="2994585"/>
                  </a:lnTo>
                  <a:lnTo>
                    <a:pt x="1882633" y="2992680"/>
                  </a:lnTo>
                  <a:lnTo>
                    <a:pt x="1892795" y="2990457"/>
                  </a:lnTo>
                  <a:lnTo>
                    <a:pt x="1902639" y="2988234"/>
                  </a:lnTo>
                  <a:lnTo>
                    <a:pt x="1912801" y="2985376"/>
                  </a:lnTo>
                  <a:lnTo>
                    <a:pt x="1922646" y="2982836"/>
                  </a:lnTo>
                  <a:lnTo>
                    <a:pt x="1932490" y="2979660"/>
                  </a:lnTo>
                  <a:lnTo>
                    <a:pt x="1942017" y="2976484"/>
                  </a:lnTo>
                  <a:lnTo>
                    <a:pt x="1951862" y="2972991"/>
                  </a:lnTo>
                  <a:lnTo>
                    <a:pt x="1961389" y="2969180"/>
                  </a:lnTo>
                  <a:lnTo>
                    <a:pt x="1970598" y="2965052"/>
                  </a:lnTo>
                  <a:lnTo>
                    <a:pt x="1980125" y="2960924"/>
                  </a:lnTo>
                  <a:lnTo>
                    <a:pt x="1989334" y="2956478"/>
                  </a:lnTo>
                  <a:lnTo>
                    <a:pt x="1998226" y="2952032"/>
                  </a:lnTo>
                  <a:lnTo>
                    <a:pt x="2007118" y="2947268"/>
                  </a:lnTo>
                  <a:lnTo>
                    <a:pt x="2016010" y="2942187"/>
                  </a:lnTo>
                  <a:lnTo>
                    <a:pt x="2024584" y="2936789"/>
                  </a:lnTo>
                  <a:lnTo>
                    <a:pt x="2033158" y="2931390"/>
                  </a:lnTo>
                  <a:lnTo>
                    <a:pt x="2041415" y="2925674"/>
                  </a:lnTo>
                  <a:lnTo>
                    <a:pt x="2049354" y="2919640"/>
                  </a:lnTo>
                  <a:lnTo>
                    <a:pt x="2057610" y="2913924"/>
                  </a:lnTo>
                  <a:lnTo>
                    <a:pt x="2065867" y="2907573"/>
                  </a:lnTo>
                  <a:lnTo>
                    <a:pt x="2073489" y="2901222"/>
                  </a:lnTo>
                  <a:lnTo>
                    <a:pt x="2081110" y="2894553"/>
                  </a:lnTo>
                  <a:lnTo>
                    <a:pt x="2088414" y="2887884"/>
                  </a:lnTo>
                  <a:lnTo>
                    <a:pt x="2096036" y="2880580"/>
                  </a:lnTo>
                  <a:lnTo>
                    <a:pt x="2103022" y="2873594"/>
                  </a:lnTo>
                  <a:lnTo>
                    <a:pt x="2110008" y="2866290"/>
                  </a:lnTo>
                  <a:lnTo>
                    <a:pt x="2116677" y="2858668"/>
                  </a:lnTo>
                  <a:lnTo>
                    <a:pt x="2123346" y="2851364"/>
                  </a:lnTo>
                  <a:lnTo>
                    <a:pt x="2130015" y="2843425"/>
                  </a:lnTo>
                  <a:lnTo>
                    <a:pt x="2136049" y="2835804"/>
                  </a:lnTo>
                  <a:lnTo>
                    <a:pt x="2142400" y="2827547"/>
                  </a:lnTo>
                  <a:lnTo>
                    <a:pt x="2148434" y="2819290"/>
                  </a:lnTo>
                  <a:lnTo>
                    <a:pt x="2153832" y="2810716"/>
                  </a:lnTo>
                  <a:lnTo>
                    <a:pt x="2159548" y="2802459"/>
                  </a:lnTo>
                  <a:lnTo>
                    <a:pt x="2164629" y="2793885"/>
                  </a:lnTo>
                  <a:lnTo>
                    <a:pt x="2169393" y="2784993"/>
                  </a:lnTo>
                  <a:lnTo>
                    <a:pt x="2174474" y="2775784"/>
                  </a:lnTo>
                  <a:lnTo>
                    <a:pt x="2179237" y="2766892"/>
                  </a:lnTo>
                  <a:lnTo>
                    <a:pt x="2183683" y="2757683"/>
                  </a:lnTo>
                  <a:lnTo>
                    <a:pt x="2187811" y="2748474"/>
                  </a:lnTo>
                  <a:lnTo>
                    <a:pt x="2191622" y="2739264"/>
                  </a:lnTo>
                  <a:lnTo>
                    <a:pt x="2195433" y="2729420"/>
                  </a:lnTo>
                  <a:lnTo>
                    <a:pt x="2199244" y="2719893"/>
                  </a:lnTo>
                  <a:lnTo>
                    <a:pt x="2202102" y="2710048"/>
                  </a:lnTo>
                  <a:lnTo>
                    <a:pt x="2205595" y="2700204"/>
                  </a:lnTo>
                  <a:lnTo>
                    <a:pt x="2208136" y="2690042"/>
                  </a:lnTo>
                  <a:lnTo>
                    <a:pt x="2210676" y="2680197"/>
                  </a:lnTo>
                  <a:lnTo>
                    <a:pt x="2213217" y="2669718"/>
                  </a:lnTo>
                  <a:lnTo>
                    <a:pt x="2215122" y="2659556"/>
                  </a:lnTo>
                  <a:lnTo>
                    <a:pt x="2217027" y="2649076"/>
                  </a:lnTo>
                  <a:lnTo>
                    <a:pt x="2218615" y="2638279"/>
                  </a:lnTo>
                  <a:lnTo>
                    <a:pt x="2219885" y="2628117"/>
                  </a:lnTo>
                  <a:lnTo>
                    <a:pt x="2221156" y="2617320"/>
                  </a:lnTo>
                  <a:lnTo>
                    <a:pt x="2221791" y="2606523"/>
                  </a:lnTo>
                  <a:lnTo>
                    <a:pt x="2222743" y="2595725"/>
                  </a:lnTo>
                  <a:lnTo>
                    <a:pt x="2222743" y="2584611"/>
                  </a:lnTo>
                  <a:lnTo>
                    <a:pt x="2222743" y="2573814"/>
                  </a:lnTo>
                  <a:lnTo>
                    <a:pt x="2222743" y="2563016"/>
                  </a:lnTo>
                  <a:lnTo>
                    <a:pt x="2221791" y="2552537"/>
                  </a:lnTo>
                  <a:lnTo>
                    <a:pt x="2221156" y="2541740"/>
                  </a:lnTo>
                  <a:lnTo>
                    <a:pt x="2219885" y="2531260"/>
                  </a:lnTo>
                  <a:lnTo>
                    <a:pt x="2218933" y="2521098"/>
                  </a:lnTo>
                  <a:lnTo>
                    <a:pt x="2217027" y="2510618"/>
                  </a:lnTo>
                  <a:lnTo>
                    <a:pt x="2215122" y="2500139"/>
                  </a:lnTo>
                  <a:lnTo>
                    <a:pt x="2213217" y="2490294"/>
                  </a:lnTo>
                  <a:lnTo>
                    <a:pt x="2210994" y="2479815"/>
                  </a:lnTo>
                  <a:lnTo>
                    <a:pt x="2208453" y="2469970"/>
                  </a:lnTo>
                  <a:lnTo>
                    <a:pt x="2205595" y="2460126"/>
                  </a:lnTo>
                  <a:lnTo>
                    <a:pt x="2202419" y="2449964"/>
                  </a:lnTo>
                  <a:lnTo>
                    <a:pt x="2199244" y="2440437"/>
                  </a:lnTo>
                  <a:lnTo>
                    <a:pt x="2195751" y="2430910"/>
                  </a:lnTo>
                  <a:lnTo>
                    <a:pt x="2192257" y="2421383"/>
                  </a:lnTo>
                  <a:lnTo>
                    <a:pt x="2188129" y="2412174"/>
                  </a:lnTo>
                  <a:lnTo>
                    <a:pt x="2184001" y="2402964"/>
                  </a:lnTo>
                  <a:lnTo>
                    <a:pt x="2179555" y="2393437"/>
                  </a:lnTo>
                  <a:lnTo>
                    <a:pt x="2174791" y="2384546"/>
                  </a:lnTo>
                  <a:lnTo>
                    <a:pt x="2169710" y="2375654"/>
                  </a:lnTo>
                  <a:lnTo>
                    <a:pt x="2164947" y="2366762"/>
                  </a:lnTo>
                  <a:lnTo>
                    <a:pt x="2159866" y="2358188"/>
                  </a:lnTo>
                  <a:lnTo>
                    <a:pt x="2154150" y="2349614"/>
                  </a:lnTo>
                  <a:lnTo>
                    <a:pt x="2148751" y="2341357"/>
                  </a:lnTo>
                  <a:lnTo>
                    <a:pt x="2142717" y="2333418"/>
                  </a:lnTo>
                  <a:lnTo>
                    <a:pt x="2136684" y="2325161"/>
                  </a:lnTo>
                  <a:lnTo>
                    <a:pt x="2130332" y="2316905"/>
                  </a:lnTo>
                  <a:lnTo>
                    <a:pt x="2124299" y="2309283"/>
                  </a:lnTo>
                  <a:lnTo>
                    <a:pt x="2117312" y="2301661"/>
                  </a:lnTo>
                  <a:lnTo>
                    <a:pt x="2110643" y="2294357"/>
                  </a:lnTo>
                  <a:lnTo>
                    <a:pt x="2103657" y="2286736"/>
                  </a:lnTo>
                  <a:lnTo>
                    <a:pt x="2096671" y="2279750"/>
                  </a:lnTo>
                  <a:lnTo>
                    <a:pt x="2089367" y="2272763"/>
                  </a:lnTo>
                  <a:lnTo>
                    <a:pt x="2081745" y="2265777"/>
                  </a:lnTo>
                  <a:lnTo>
                    <a:pt x="2074124" y="2259425"/>
                  </a:lnTo>
                  <a:lnTo>
                    <a:pt x="2066185" y="2252757"/>
                  </a:lnTo>
                  <a:lnTo>
                    <a:pt x="2058245" y="2246405"/>
                  </a:lnTo>
                  <a:lnTo>
                    <a:pt x="2050306" y="2240372"/>
                  </a:lnTo>
                  <a:lnTo>
                    <a:pt x="2042050" y="2234338"/>
                  </a:lnTo>
                  <a:lnTo>
                    <a:pt x="2033793" y="2228939"/>
                  </a:lnTo>
                  <a:lnTo>
                    <a:pt x="2025219" y="2223223"/>
                  </a:lnTo>
                  <a:lnTo>
                    <a:pt x="2016327" y="2218142"/>
                  </a:lnTo>
                  <a:lnTo>
                    <a:pt x="2007753" y="2213061"/>
                  </a:lnTo>
                  <a:lnTo>
                    <a:pt x="1998861" y="2207980"/>
                  </a:lnTo>
                  <a:lnTo>
                    <a:pt x="1989652" y="2203534"/>
                  </a:lnTo>
                  <a:lnTo>
                    <a:pt x="1980760" y="2199088"/>
                  </a:lnTo>
                  <a:lnTo>
                    <a:pt x="1971551" y="2194643"/>
                  </a:lnTo>
                  <a:lnTo>
                    <a:pt x="1961706" y="2190832"/>
                  </a:lnTo>
                  <a:lnTo>
                    <a:pt x="1952179" y="2187021"/>
                  </a:lnTo>
                  <a:lnTo>
                    <a:pt x="1942335" y="2183528"/>
                  </a:lnTo>
                  <a:lnTo>
                    <a:pt x="1932808" y="2180352"/>
                  </a:lnTo>
                  <a:lnTo>
                    <a:pt x="1922963" y="2177177"/>
                  </a:lnTo>
                  <a:lnTo>
                    <a:pt x="1913119" y="2174318"/>
                  </a:lnTo>
                  <a:lnTo>
                    <a:pt x="1902639" y="2171778"/>
                  </a:lnTo>
                  <a:lnTo>
                    <a:pt x="1892795" y="2169555"/>
                  </a:lnTo>
                  <a:lnTo>
                    <a:pt x="1882315" y="2167332"/>
                  </a:lnTo>
                  <a:lnTo>
                    <a:pt x="1871836" y="2165427"/>
                  </a:lnTo>
                  <a:lnTo>
                    <a:pt x="1861356" y="2163839"/>
                  </a:lnTo>
                  <a:lnTo>
                    <a:pt x="1850559" y="2162251"/>
                  </a:lnTo>
                  <a:lnTo>
                    <a:pt x="1840397" y="2161298"/>
                  </a:lnTo>
                  <a:lnTo>
                    <a:pt x="1829600" y="2160663"/>
                  </a:lnTo>
                  <a:lnTo>
                    <a:pt x="1818167" y="2160028"/>
                  </a:lnTo>
                  <a:lnTo>
                    <a:pt x="1807688" y="2159710"/>
                  </a:lnTo>
                  <a:lnTo>
                    <a:pt x="1796891" y="2159710"/>
                  </a:lnTo>
                  <a:close/>
                  <a:moveTo>
                    <a:pt x="1703527" y="1784350"/>
                  </a:moveTo>
                  <a:lnTo>
                    <a:pt x="1960753" y="1793877"/>
                  </a:lnTo>
                  <a:lnTo>
                    <a:pt x="1955037" y="1945990"/>
                  </a:lnTo>
                  <a:lnTo>
                    <a:pt x="1970280" y="1950118"/>
                  </a:lnTo>
                  <a:lnTo>
                    <a:pt x="1985841" y="1954247"/>
                  </a:lnTo>
                  <a:lnTo>
                    <a:pt x="2000766" y="1959010"/>
                  </a:lnTo>
                  <a:lnTo>
                    <a:pt x="2016010" y="1963774"/>
                  </a:lnTo>
                  <a:lnTo>
                    <a:pt x="2030935" y="1969172"/>
                  </a:lnTo>
                  <a:lnTo>
                    <a:pt x="2045225" y="1975206"/>
                  </a:lnTo>
                  <a:lnTo>
                    <a:pt x="2059833" y="1980922"/>
                  </a:lnTo>
                  <a:lnTo>
                    <a:pt x="2074441" y="1987273"/>
                  </a:lnTo>
                  <a:lnTo>
                    <a:pt x="2088414" y="1993942"/>
                  </a:lnTo>
                  <a:lnTo>
                    <a:pt x="2102069" y="2001246"/>
                  </a:lnTo>
                  <a:lnTo>
                    <a:pt x="2116042" y="2008550"/>
                  </a:lnTo>
                  <a:lnTo>
                    <a:pt x="2129697" y="2016172"/>
                  </a:lnTo>
                  <a:lnTo>
                    <a:pt x="2143035" y="2024111"/>
                  </a:lnTo>
                  <a:lnTo>
                    <a:pt x="2156055" y="2032367"/>
                  </a:lnTo>
                  <a:lnTo>
                    <a:pt x="2169075" y="2041259"/>
                  </a:lnTo>
                  <a:lnTo>
                    <a:pt x="2181778" y="2050151"/>
                  </a:lnTo>
                  <a:lnTo>
                    <a:pt x="2293243" y="1945990"/>
                  </a:lnTo>
                  <a:lnTo>
                    <a:pt x="2468220" y="2134941"/>
                  </a:lnTo>
                  <a:lnTo>
                    <a:pt x="2357390" y="2237831"/>
                  </a:lnTo>
                  <a:lnTo>
                    <a:pt x="2365330" y="2251169"/>
                  </a:lnTo>
                  <a:lnTo>
                    <a:pt x="2373269" y="2264507"/>
                  </a:lnTo>
                  <a:lnTo>
                    <a:pt x="2380573" y="2278162"/>
                  </a:lnTo>
                  <a:lnTo>
                    <a:pt x="2387559" y="2292135"/>
                  </a:lnTo>
                  <a:lnTo>
                    <a:pt x="2394228" y="2306107"/>
                  </a:lnTo>
                  <a:lnTo>
                    <a:pt x="2400897" y="2320715"/>
                  </a:lnTo>
                  <a:lnTo>
                    <a:pt x="2406930" y="2335323"/>
                  </a:lnTo>
                  <a:lnTo>
                    <a:pt x="2412647" y="2349614"/>
                  </a:lnTo>
                  <a:lnTo>
                    <a:pt x="2418045" y="2364539"/>
                  </a:lnTo>
                  <a:lnTo>
                    <a:pt x="2423444" y="2379465"/>
                  </a:lnTo>
                  <a:lnTo>
                    <a:pt x="2427890" y="2394708"/>
                  </a:lnTo>
                  <a:lnTo>
                    <a:pt x="2432335" y="2409951"/>
                  </a:lnTo>
                  <a:lnTo>
                    <a:pt x="2435829" y="2425194"/>
                  </a:lnTo>
                  <a:lnTo>
                    <a:pt x="2439639" y="2440754"/>
                  </a:lnTo>
                  <a:lnTo>
                    <a:pt x="2443133" y="2456315"/>
                  </a:lnTo>
                  <a:lnTo>
                    <a:pt x="2445673" y="2472193"/>
                  </a:lnTo>
                  <a:lnTo>
                    <a:pt x="2595563" y="2477909"/>
                  </a:lnTo>
                  <a:lnTo>
                    <a:pt x="2586354" y="2735136"/>
                  </a:lnTo>
                  <a:lnTo>
                    <a:pt x="2437099" y="2729420"/>
                  </a:lnTo>
                  <a:lnTo>
                    <a:pt x="2432971" y="2744980"/>
                  </a:lnTo>
                  <a:lnTo>
                    <a:pt x="2428842" y="2760541"/>
                  </a:lnTo>
                  <a:lnTo>
                    <a:pt x="2424079" y="2776419"/>
                  </a:lnTo>
                  <a:lnTo>
                    <a:pt x="2419315" y="2791027"/>
                  </a:lnTo>
                  <a:lnTo>
                    <a:pt x="2413599" y="2806270"/>
                  </a:lnTo>
                  <a:lnTo>
                    <a:pt x="2408201" y="2821196"/>
                  </a:lnTo>
                  <a:lnTo>
                    <a:pt x="2402167" y="2835804"/>
                  </a:lnTo>
                  <a:lnTo>
                    <a:pt x="2395816" y="2850094"/>
                  </a:lnTo>
                  <a:lnTo>
                    <a:pt x="2388829" y="2864702"/>
                  </a:lnTo>
                  <a:lnTo>
                    <a:pt x="2381525" y="2878992"/>
                  </a:lnTo>
                  <a:lnTo>
                    <a:pt x="2374221" y="2892647"/>
                  </a:lnTo>
                  <a:lnTo>
                    <a:pt x="2366917" y="2906303"/>
                  </a:lnTo>
                  <a:lnTo>
                    <a:pt x="2358661" y="2919640"/>
                  </a:lnTo>
                  <a:lnTo>
                    <a:pt x="2350404" y="2932978"/>
                  </a:lnTo>
                  <a:lnTo>
                    <a:pt x="2341512" y="2945998"/>
                  </a:lnTo>
                  <a:lnTo>
                    <a:pt x="2332620" y="2958701"/>
                  </a:lnTo>
                  <a:lnTo>
                    <a:pt x="2433606" y="3067625"/>
                  </a:lnTo>
                  <a:lnTo>
                    <a:pt x="2245290" y="3242603"/>
                  </a:lnTo>
                  <a:lnTo>
                    <a:pt x="2144940" y="3134949"/>
                  </a:lnTo>
                  <a:lnTo>
                    <a:pt x="2131285" y="3143205"/>
                  </a:lnTo>
                  <a:lnTo>
                    <a:pt x="2117947" y="3150509"/>
                  </a:lnTo>
                  <a:lnTo>
                    <a:pt x="2103657" y="3157813"/>
                  </a:lnTo>
                  <a:lnTo>
                    <a:pt x="2089684" y="3165117"/>
                  </a:lnTo>
                  <a:lnTo>
                    <a:pt x="2075394" y="3172103"/>
                  </a:lnTo>
                  <a:lnTo>
                    <a:pt x="2061104" y="3178455"/>
                  </a:lnTo>
                  <a:lnTo>
                    <a:pt x="2046496" y="3184488"/>
                  </a:lnTo>
                  <a:lnTo>
                    <a:pt x="2031570" y="3190205"/>
                  </a:lnTo>
                  <a:lnTo>
                    <a:pt x="2016645" y="3195603"/>
                  </a:lnTo>
                  <a:lnTo>
                    <a:pt x="2001402" y="3200684"/>
                  </a:lnTo>
                  <a:lnTo>
                    <a:pt x="1986159" y="3205448"/>
                  </a:lnTo>
                  <a:lnTo>
                    <a:pt x="1970598" y="3209576"/>
                  </a:lnTo>
                  <a:lnTo>
                    <a:pt x="1955037" y="3213704"/>
                  </a:lnTo>
                  <a:lnTo>
                    <a:pt x="1939477" y="3217515"/>
                  </a:lnTo>
                  <a:lnTo>
                    <a:pt x="1923916" y="3220373"/>
                  </a:lnTo>
                  <a:lnTo>
                    <a:pt x="1908038" y="3223231"/>
                  </a:lnTo>
                  <a:lnTo>
                    <a:pt x="1902322" y="3370263"/>
                  </a:lnTo>
                  <a:lnTo>
                    <a:pt x="1645095" y="3360736"/>
                  </a:lnTo>
                  <a:lnTo>
                    <a:pt x="1650493" y="3213704"/>
                  </a:lnTo>
                  <a:lnTo>
                    <a:pt x="1634615" y="3209576"/>
                  </a:lnTo>
                  <a:lnTo>
                    <a:pt x="1619054" y="3205130"/>
                  </a:lnTo>
                  <a:lnTo>
                    <a:pt x="1603494" y="3200684"/>
                  </a:lnTo>
                  <a:lnTo>
                    <a:pt x="1588251" y="3195603"/>
                  </a:lnTo>
                  <a:lnTo>
                    <a:pt x="1573325" y="3189887"/>
                  </a:lnTo>
                  <a:lnTo>
                    <a:pt x="1558717" y="3184488"/>
                  </a:lnTo>
                  <a:lnTo>
                    <a:pt x="1543792" y="3178137"/>
                  </a:lnTo>
                  <a:lnTo>
                    <a:pt x="1529184" y="3171786"/>
                  </a:lnTo>
                  <a:lnTo>
                    <a:pt x="1515211" y="3164482"/>
                  </a:lnTo>
                  <a:lnTo>
                    <a:pt x="1500921" y="3157496"/>
                  </a:lnTo>
                  <a:lnTo>
                    <a:pt x="1486948" y="3150192"/>
                  </a:lnTo>
                  <a:lnTo>
                    <a:pt x="1472975" y="3142252"/>
                  </a:lnTo>
                  <a:lnTo>
                    <a:pt x="1459637" y="3134313"/>
                  </a:lnTo>
                  <a:lnTo>
                    <a:pt x="1446300" y="3125739"/>
                  </a:lnTo>
                  <a:lnTo>
                    <a:pt x="1433280" y="3117165"/>
                  </a:lnTo>
                  <a:lnTo>
                    <a:pt x="1420577" y="3107638"/>
                  </a:lnTo>
                  <a:lnTo>
                    <a:pt x="1312606" y="3207988"/>
                  </a:lnTo>
                  <a:lnTo>
                    <a:pt x="1137310" y="3019673"/>
                  </a:lnTo>
                  <a:lnTo>
                    <a:pt x="1245917" y="2918688"/>
                  </a:lnTo>
                  <a:lnTo>
                    <a:pt x="1238296" y="2905350"/>
                  </a:lnTo>
                  <a:lnTo>
                    <a:pt x="1230357" y="2891377"/>
                  </a:lnTo>
                  <a:lnTo>
                    <a:pt x="1223053" y="2877722"/>
                  </a:lnTo>
                  <a:lnTo>
                    <a:pt x="1216066" y="2863749"/>
                  </a:lnTo>
                  <a:lnTo>
                    <a:pt x="1209397" y="2849459"/>
                  </a:lnTo>
                  <a:lnTo>
                    <a:pt x="1203046" y="2834851"/>
                  </a:lnTo>
                  <a:lnTo>
                    <a:pt x="1197012" y="2820560"/>
                  </a:lnTo>
                  <a:lnTo>
                    <a:pt x="1191296" y="2805635"/>
                  </a:lnTo>
                  <a:lnTo>
                    <a:pt x="1186215" y="2790710"/>
                  </a:lnTo>
                  <a:lnTo>
                    <a:pt x="1181134" y="2775466"/>
                  </a:lnTo>
                  <a:lnTo>
                    <a:pt x="1176688" y="2760223"/>
                  </a:lnTo>
                  <a:lnTo>
                    <a:pt x="1172560" y="2744980"/>
                  </a:lnTo>
                  <a:lnTo>
                    <a:pt x="1168432" y="2729420"/>
                  </a:lnTo>
                  <a:lnTo>
                    <a:pt x="1164938" y="2713859"/>
                  </a:lnTo>
                  <a:lnTo>
                    <a:pt x="1161763" y="2697981"/>
                  </a:lnTo>
                  <a:lnTo>
                    <a:pt x="1159222" y="2682420"/>
                  </a:lnTo>
                  <a:lnTo>
                    <a:pt x="1009650" y="2676704"/>
                  </a:lnTo>
                  <a:lnTo>
                    <a:pt x="1019494" y="2419478"/>
                  </a:lnTo>
                  <a:lnTo>
                    <a:pt x="1169384" y="2425194"/>
                  </a:lnTo>
                  <a:lnTo>
                    <a:pt x="1173513" y="2409633"/>
                  </a:lnTo>
                  <a:lnTo>
                    <a:pt x="1177641" y="2393755"/>
                  </a:lnTo>
                  <a:lnTo>
                    <a:pt x="1182404" y="2378512"/>
                  </a:lnTo>
                  <a:lnTo>
                    <a:pt x="1187803" y="2363904"/>
                  </a:lnTo>
                  <a:lnTo>
                    <a:pt x="1193202" y="2348978"/>
                  </a:lnTo>
                  <a:lnTo>
                    <a:pt x="1198918" y="2334053"/>
                  </a:lnTo>
                  <a:lnTo>
                    <a:pt x="1205269" y="2319445"/>
                  </a:lnTo>
                  <a:lnTo>
                    <a:pt x="1211620" y="2305155"/>
                  </a:lnTo>
                  <a:lnTo>
                    <a:pt x="1218607" y="2290864"/>
                  </a:lnTo>
                  <a:lnTo>
                    <a:pt x="1225593" y="2277209"/>
                  </a:lnTo>
                  <a:lnTo>
                    <a:pt x="1233215" y="2263554"/>
                  </a:lnTo>
                  <a:lnTo>
                    <a:pt x="1240836" y="2249581"/>
                  </a:lnTo>
                  <a:lnTo>
                    <a:pt x="1248775" y="2236243"/>
                  </a:lnTo>
                  <a:lnTo>
                    <a:pt x="1257349" y="2223223"/>
                  </a:lnTo>
                  <a:lnTo>
                    <a:pt x="1265606" y="2210203"/>
                  </a:lnTo>
                  <a:lnTo>
                    <a:pt x="1274815" y="2197818"/>
                  </a:lnTo>
                  <a:lnTo>
                    <a:pt x="1171607" y="2086988"/>
                  </a:lnTo>
                  <a:lnTo>
                    <a:pt x="1360558" y="1912011"/>
                  </a:lnTo>
                  <a:lnTo>
                    <a:pt x="1464083" y="2023476"/>
                  </a:lnTo>
                  <a:lnTo>
                    <a:pt x="1477421" y="2015537"/>
                  </a:lnTo>
                  <a:lnTo>
                    <a:pt x="1491076" y="2007915"/>
                  </a:lnTo>
                  <a:lnTo>
                    <a:pt x="1504732" y="2000611"/>
                  </a:lnTo>
                  <a:lnTo>
                    <a:pt x="1518387" y="1993625"/>
                  </a:lnTo>
                  <a:lnTo>
                    <a:pt x="1532677" y="1986956"/>
                  </a:lnTo>
                  <a:lnTo>
                    <a:pt x="1546650" y="1980605"/>
                  </a:lnTo>
                  <a:lnTo>
                    <a:pt x="1561258" y="1974571"/>
                  </a:lnTo>
                  <a:lnTo>
                    <a:pt x="1575548" y="1969172"/>
                  </a:lnTo>
                  <a:lnTo>
                    <a:pt x="1590474" y="1963774"/>
                  </a:lnTo>
                  <a:lnTo>
                    <a:pt x="1605399" y="1958693"/>
                  </a:lnTo>
                  <a:lnTo>
                    <a:pt x="1620325" y="1954247"/>
                  </a:lnTo>
                  <a:lnTo>
                    <a:pt x="1635568" y="1950118"/>
                  </a:lnTo>
                  <a:lnTo>
                    <a:pt x="1650811" y="1945990"/>
                  </a:lnTo>
                  <a:lnTo>
                    <a:pt x="1666371" y="1942815"/>
                  </a:lnTo>
                  <a:lnTo>
                    <a:pt x="1681932" y="1939321"/>
                  </a:lnTo>
                  <a:lnTo>
                    <a:pt x="1697493" y="1936781"/>
                  </a:lnTo>
                  <a:lnTo>
                    <a:pt x="1703527" y="1784350"/>
                  </a:lnTo>
                  <a:close/>
                  <a:moveTo>
                    <a:pt x="499967" y="1495425"/>
                  </a:moveTo>
                  <a:lnTo>
                    <a:pt x="512673" y="1507816"/>
                  </a:lnTo>
                  <a:lnTo>
                    <a:pt x="526015" y="1520207"/>
                  </a:lnTo>
                  <a:lnTo>
                    <a:pt x="540309" y="1532916"/>
                  </a:lnTo>
                  <a:lnTo>
                    <a:pt x="555557" y="1545307"/>
                  </a:lnTo>
                  <a:lnTo>
                    <a:pt x="571122" y="1557381"/>
                  </a:lnTo>
                  <a:lnTo>
                    <a:pt x="587958" y="1569136"/>
                  </a:lnTo>
                  <a:lnTo>
                    <a:pt x="596217" y="1574220"/>
                  </a:lnTo>
                  <a:lnTo>
                    <a:pt x="604794" y="1579939"/>
                  </a:lnTo>
                  <a:lnTo>
                    <a:pt x="613371" y="1584705"/>
                  </a:lnTo>
                  <a:lnTo>
                    <a:pt x="622265" y="1589788"/>
                  </a:lnTo>
                  <a:lnTo>
                    <a:pt x="639736" y="1608851"/>
                  </a:lnTo>
                  <a:lnTo>
                    <a:pt x="657525" y="1628868"/>
                  </a:lnTo>
                  <a:lnTo>
                    <a:pt x="692150" y="1668583"/>
                  </a:lnTo>
                  <a:lnTo>
                    <a:pt x="641960" y="1916723"/>
                  </a:lnTo>
                  <a:lnTo>
                    <a:pt x="640054" y="1924030"/>
                  </a:lnTo>
                  <a:lnTo>
                    <a:pt x="637830" y="1931338"/>
                  </a:lnTo>
                  <a:lnTo>
                    <a:pt x="635289" y="1938328"/>
                  </a:lnTo>
                  <a:lnTo>
                    <a:pt x="631795" y="1945000"/>
                  </a:lnTo>
                  <a:lnTo>
                    <a:pt x="628618" y="1951672"/>
                  </a:lnTo>
                  <a:lnTo>
                    <a:pt x="624489" y="1958026"/>
                  </a:lnTo>
                  <a:lnTo>
                    <a:pt x="620041" y="1963745"/>
                  </a:lnTo>
                  <a:lnTo>
                    <a:pt x="615277" y="1969464"/>
                  </a:lnTo>
                  <a:lnTo>
                    <a:pt x="247746" y="2374875"/>
                  </a:lnTo>
                  <a:lnTo>
                    <a:pt x="244252" y="2379323"/>
                  </a:lnTo>
                  <a:lnTo>
                    <a:pt x="240122" y="2382818"/>
                  </a:lnTo>
                  <a:lnTo>
                    <a:pt x="235675" y="2386631"/>
                  </a:lnTo>
                  <a:lnTo>
                    <a:pt x="231228" y="2390126"/>
                  </a:lnTo>
                  <a:lnTo>
                    <a:pt x="226781" y="2393303"/>
                  </a:lnTo>
                  <a:lnTo>
                    <a:pt x="222334" y="2395845"/>
                  </a:lnTo>
                  <a:lnTo>
                    <a:pt x="217251" y="2399022"/>
                  </a:lnTo>
                  <a:lnTo>
                    <a:pt x="212486" y="2401246"/>
                  </a:lnTo>
                  <a:lnTo>
                    <a:pt x="207404" y="2403470"/>
                  </a:lnTo>
                  <a:lnTo>
                    <a:pt x="202639" y="2405377"/>
                  </a:lnTo>
                  <a:lnTo>
                    <a:pt x="197239" y="2406965"/>
                  </a:lnTo>
                  <a:lnTo>
                    <a:pt x="192156" y="2408236"/>
                  </a:lnTo>
                  <a:lnTo>
                    <a:pt x="187074" y="2409189"/>
                  </a:lnTo>
                  <a:lnTo>
                    <a:pt x="181673" y="2410460"/>
                  </a:lnTo>
                  <a:lnTo>
                    <a:pt x="176273" y="2411095"/>
                  </a:lnTo>
                  <a:lnTo>
                    <a:pt x="170873" y="2411413"/>
                  </a:lnTo>
                  <a:lnTo>
                    <a:pt x="165473" y="2411413"/>
                  </a:lnTo>
                  <a:lnTo>
                    <a:pt x="160073" y="2411413"/>
                  </a:lnTo>
                  <a:lnTo>
                    <a:pt x="154990" y="2411095"/>
                  </a:lnTo>
                  <a:lnTo>
                    <a:pt x="149272" y="2410460"/>
                  </a:lnTo>
                  <a:lnTo>
                    <a:pt x="144190" y="2409825"/>
                  </a:lnTo>
                  <a:lnTo>
                    <a:pt x="139107" y="2408554"/>
                  </a:lnTo>
                  <a:lnTo>
                    <a:pt x="133707" y="2406965"/>
                  </a:lnTo>
                  <a:lnTo>
                    <a:pt x="128625" y="2405377"/>
                  </a:lnTo>
                  <a:lnTo>
                    <a:pt x="123224" y="2403470"/>
                  </a:lnTo>
                  <a:lnTo>
                    <a:pt x="118459" y="2401246"/>
                  </a:lnTo>
                  <a:lnTo>
                    <a:pt x="113377" y="2399022"/>
                  </a:lnTo>
                  <a:lnTo>
                    <a:pt x="108612" y="2395845"/>
                  </a:lnTo>
                  <a:lnTo>
                    <a:pt x="104165" y="2392985"/>
                  </a:lnTo>
                  <a:lnTo>
                    <a:pt x="99082" y="2390126"/>
                  </a:lnTo>
                  <a:lnTo>
                    <a:pt x="94635" y="2386313"/>
                  </a:lnTo>
                  <a:lnTo>
                    <a:pt x="90506" y="2382501"/>
                  </a:lnTo>
                  <a:lnTo>
                    <a:pt x="86058" y="2378688"/>
                  </a:lnTo>
                  <a:lnTo>
                    <a:pt x="82564" y="2374875"/>
                  </a:lnTo>
                  <a:lnTo>
                    <a:pt x="78752" y="2370427"/>
                  </a:lnTo>
                  <a:lnTo>
                    <a:pt x="75258" y="2365661"/>
                  </a:lnTo>
                  <a:lnTo>
                    <a:pt x="72081" y="2361213"/>
                  </a:lnTo>
                  <a:lnTo>
                    <a:pt x="69222" y="2356448"/>
                  </a:lnTo>
                  <a:lnTo>
                    <a:pt x="66364" y="2351999"/>
                  </a:lnTo>
                  <a:lnTo>
                    <a:pt x="64140" y="2346916"/>
                  </a:lnTo>
                  <a:lnTo>
                    <a:pt x="61916" y="2342150"/>
                  </a:lnTo>
                  <a:lnTo>
                    <a:pt x="60328" y="2336749"/>
                  </a:lnTo>
                  <a:lnTo>
                    <a:pt x="58422" y="2331983"/>
                  </a:lnTo>
                  <a:lnTo>
                    <a:pt x="57151" y="2326900"/>
                  </a:lnTo>
                  <a:lnTo>
                    <a:pt x="55563" y="2321498"/>
                  </a:lnTo>
                  <a:lnTo>
                    <a:pt x="54928" y="2316097"/>
                  </a:lnTo>
                  <a:lnTo>
                    <a:pt x="54293" y="2310696"/>
                  </a:lnTo>
                  <a:lnTo>
                    <a:pt x="53975" y="2305612"/>
                  </a:lnTo>
                  <a:lnTo>
                    <a:pt x="53975" y="2299893"/>
                  </a:lnTo>
                  <a:lnTo>
                    <a:pt x="53975" y="2294810"/>
                  </a:lnTo>
                  <a:lnTo>
                    <a:pt x="54293" y="2289726"/>
                  </a:lnTo>
                  <a:lnTo>
                    <a:pt x="54928" y="2284007"/>
                  </a:lnTo>
                  <a:lnTo>
                    <a:pt x="55563" y="2278924"/>
                  </a:lnTo>
                  <a:lnTo>
                    <a:pt x="56834" y="2273523"/>
                  </a:lnTo>
                  <a:lnTo>
                    <a:pt x="58422" y="2268439"/>
                  </a:lnTo>
                  <a:lnTo>
                    <a:pt x="60328" y="2263355"/>
                  </a:lnTo>
                  <a:lnTo>
                    <a:pt x="61916" y="2257954"/>
                  </a:lnTo>
                  <a:lnTo>
                    <a:pt x="64140" y="2253188"/>
                  </a:lnTo>
                  <a:lnTo>
                    <a:pt x="66364" y="2248105"/>
                  </a:lnTo>
                  <a:lnTo>
                    <a:pt x="69222" y="2243021"/>
                  </a:lnTo>
                  <a:lnTo>
                    <a:pt x="72081" y="2238573"/>
                  </a:lnTo>
                  <a:lnTo>
                    <a:pt x="75258" y="2233807"/>
                  </a:lnTo>
                  <a:lnTo>
                    <a:pt x="78752" y="2229359"/>
                  </a:lnTo>
                  <a:lnTo>
                    <a:pt x="82882" y="2224911"/>
                  </a:lnTo>
                  <a:lnTo>
                    <a:pt x="429129" y="1842376"/>
                  </a:lnTo>
                  <a:lnTo>
                    <a:pt x="499967" y="1495425"/>
                  </a:lnTo>
                  <a:close/>
                  <a:moveTo>
                    <a:pt x="2178844" y="1055220"/>
                  </a:moveTo>
                  <a:lnTo>
                    <a:pt x="2166450" y="1055537"/>
                  </a:lnTo>
                  <a:lnTo>
                    <a:pt x="2154055" y="1056172"/>
                  </a:lnTo>
                  <a:lnTo>
                    <a:pt x="2141978" y="1058076"/>
                  </a:lnTo>
                  <a:lnTo>
                    <a:pt x="2129584" y="1059979"/>
                  </a:lnTo>
                  <a:lnTo>
                    <a:pt x="2117507" y="1062518"/>
                  </a:lnTo>
                  <a:lnTo>
                    <a:pt x="2105430" y="1066008"/>
                  </a:lnTo>
                  <a:lnTo>
                    <a:pt x="2093671" y="1070133"/>
                  </a:lnTo>
                  <a:lnTo>
                    <a:pt x="2081594" y="1074575"/>
                  </a:lnTo>
                  <a:lnTo>
                    <a:pt x="2070153" y="1079334"/>
                  </a:lnTo>
                  <a:lnTo>
                    <a:pt x="2058712" y="1085363"/>
                  </a:lnTo>
                  <a:lnTo>
                    <a:pt x="2047588" y="1091709"/>
                  </a:lnTo>
                  <a:lnTo>
                    <a:pt x="2036783" y="1098372"/>
                  </a:lnTo>
                  <a:lnTo>
                    <a:pt x="2025977" y="1105987"/>
                  </a:lnTo>
                  <a:lnTo>
                    <a:pt x="2015490" y="1114236"/>
                  </a:lnTo>
                  <a:lnTo>
                    <a:pt x="2005320" y="1122803"/>
                  </a:lnTo>
                  <a:lnTo>
                    <a:pt x="1996103" y="1132005"/>
                  </a:lnTo>
                  <a:lnTo>
                    <a:pt x="1987204" y="1141206"/>
                  </a:lnTo>
                  <a:lnTo>
                    <a:pt x="1978941" y="1151042"/>
                  </a:lnTo>
                  <a:lnTo>
                    <a:pt x="1971314" y="1161513"/>
                  </a:lnTo>
                  <a:lnTo>
                    <a:pt x="1964322" y="1171666"/>
                  </a:lnTo>
                  <a:lnTo>
                    <a:pt x="1957330" y="1182454"/>
                  </a:lnTo>
                  <a:lnTo>
                    <a:pt x="1951610" y="1193242"/>
                  </a:lnTo>
                  <a:lnTo>
                    <a:pt x="1945889" y="1204348"/>
                  </a:lnTo>
                  <a:lnTo>
                    <a:pt x="1941122" y="1216088"/>
                  </a:lnTo>
                  <a:lnTo>
                    <a:pt x="1936673" y="1227510"/>
                  </a:lnTo>
                  <a:lnTo>
                    <a:pt x="1932859" y="1239250"/>
                  </a:lnTo>
                  <a:lnTo>
                    <a:pt x="1929999" y="1251307"/>
                  </a:lnTo>
                  <a:lnTo>
                    <a:pt x="1927456" y="1263047"/>
                  </a:lnTo>
                  <a:lnTo>
                    <a:pt x="1925231" y="1275421"/>
                  </a:lnTo>
                  <a:lnTo>
                    <a:pt x="1923642" y="1287796"/>
                  </a:lnTo>
                  <a:lnTo>
                    <a:pt x="1923007" y="1299853"/>
                  </a:lnTo>
                  <a:lnTo>
                    <a:pt x="1922371" y="1312545"/>
                  </a:lnTo>
                  <a:lnTo>
                    <a:pt x="1923007" y="1324919"/>
                  </a:lnTo>
                  <a:lnTo>
                    <a:pt x="1923642" y="1336976"/>
                  </a:lnTo>
                  <a:lnTo>
                    <a:pt x="1925231" y="1349351"/>
                  </a:lnTo>
                  <a:lnTo>
                    <a:pt x="1927456" y="1361408"/>
                  </a:lnTo>
                  <a:lnTo>
                    <a:pt x="1929999" y="1373465"/>
                  </a:lnTo>
                  <a:lnTo>
                    <a:pt x="1933177" y="1385522"/>
                  </a:lnTo>
                  <a:lnTo>
                    <a:pt x="1936990" y="1397579"/>
                  </a:lnTo>
                  <a:lnTo>
                    <a:pt x="1941440" y="1409002"/>
                  </a:lnTo>
                  <a:lnTo>
                    <a:pt x="1946843" y="1420424"/>
                  </a:lnTo>
                  <a:lnTo>
                    <a:pt x="1952563" y="1432164"/>
                  </a:lnTo>
                  <a:lnTo>
                    <a:pt x="1958919" y="1443269"/>
                  </a:lnTo>
                  <a:lnTo>
                    <a:pt x="1965593" y="1454375"/>
                  </a:lnTo>
                  <a:lnTo>
                    <a:pt x="1973539" y="1465163"/>
                  </a:lnTo>
                  <a:lnTo>
                    <a:pt x="1981802" y="1475633"/>
                  </a:lnTo>
                  <a:lnTo>
                    <a:pt x="1990065" y="1485152"/>
                  </a:lnTo>
                  <a:lnTo>
                    <a:pt x="1999281" y="1494671"/>
                  </a:lnTo>
                  <a:lnTo>
                    <a:pt x="2008816" y="1503872"/>
                  </a:lnTo>
                  <a:lnTo>
                    <a:pt x="2018350" y="1511805"/>
                  </a:lnTo>
                  <a:lnTo>
                    <a:pt x="2028838" y="1519737"/>
                  </a:lnTo>
                  <a:lnTo>
                    <a:pt x="2039325" y="1526717"/>
                  </a:lnTo>
                  <a:lnTo>
                    <a:pt x="2049813" y="1533381"/>
                  </a:lnTo>
                  <a:lnTo>
                    <a:pt x="2060937" y="1539409"/>
                  </a:lnTo>
                  <a:lnTo>
                    <a:pt x="2072060" y="1544803"/>
                  </a:lnTo>
                  <a:lnTo>
                    <a:pt x="2083501" y="1549880"/>
                  </a:lnTo>
                  <a:lnTo>
                    <a:pt x="2094942" y="1554005"/>
                  </a:lnTo>
                  <a:lnTo>
                    <a:pt x="2107019" y="1557812"/>
                  </a:lnTo>
                  <a:lnTo>
                    <a:pt x="2118778" y="1560985"/>
                  </a:lnTo>
                  <a:lnTo>
                    <a:pt x="2130855" y="1563523"/>
                  </a:lnTo>
                  <a:lnTo>
                    <a:pt x="2142932" y="1565745"/>
                  </a:lnTo>
                  <a:lnTo>
                    <a:pt x="2155326" y="1567331"/>
                  </a:lnTo>
                  <a:lnTo>
                    <a:pt x="2167721" y="1567966"/>
                  </a:lnTo>
                  <a:lnTo>
                    <a:pt x="2179798" y="1568283"/>
                  </a:lnTo>
                  <a:lnTo>
                    <a:pt x="2192510" y="1567966"/>
                  </a:lnTo>
                  <a:lnTo>
                    <a:pt x="2204905" y="1567014"/>
                  </a:lnTo>
                  <a:lnTo>
                    <a:pt x="2216982" y="1565427"/>
                  </a:lnTo>
                  <a:lnTo>
                    <a:pt x="2229058" y="1563206"/>
                  </a:lnTo>
                  <a:lnTo>
                    <a:pt x="2241135" y="1560668"/>
                  </a:lnTo>
                  <a:lnTo>
                    <a:pt x="2253212" y="1557178"/>
                  </a:lnTo>
                  <a:lnTo>
                    <a:pt x="2264971" y="1553370"/>
                  </a:lnTo>
                  <a:lnTo>
                    <a:pt x="2277048" y="1548928"/>
                  </a:lnTo>
                  <a:lnTo>
                    <a:pt x="2288489" y="1543851"/>
                  </a:lnTo>
                  <a:lnTo>
                    <a:pt x="2299930" y="1538140"/>
                  </a:lnTo>
                  <a:lnTo>
                    <a:pt x="2311053" y="1532111"/>
                  </a:lnTo>
                  <a:lnTo>
                    <a:pt x="2321859" y="1524814"/>
                  </a:lnTo>
                  <a:lnTo>
                    <a:pt x="2332665" y="1517516"/>
                  </a:lnTo>
                  <a:lnTo>
                    <a:pt x="2343152" y="1509266"/>
                  </a:lnTo>
                  <a:lnTo>
                    <a:pt x="2353322" y="1500382"/>
                  </a:lnTo>
                  <a:lnTo>
                    <a:pt x="2362539" y="1491498"/>
                  </a:lnTo>
                  <a:lnTo>
                    <a:pt x="2371437" y="1482296"/>
                  </a:lnTo>
                  <a:lnTo>
                    <a:pt x="2379701" y="1472143"/>
                  </a:lnTo>
                  <a:lnTo>
                    <a:pt x="2387328" y="1462307"/>
                  </a:lnTo>
                  <a:lnTo>
                    <a:pt x="2394955" y="1451836"/>
                  </a:lnTo>
                  <a:lnTo>
                    <a:pt x="2400994" y="1441048"/>
                  </a:lnTo>
                  <a:lnTo>
                    <a:pt x="2407350" y="1430260"/>
                  </a:lnTo>
                  <a:lnTo>
                    <a:pt x="2412753" y="1419155"/>
                  </a:lnTo>
                  <a:lnTo>
                    <a:pt x="2417520" y="1407415"/>
                  </a:lnTo>
                  <a:lnTo>
                    <a:pt x="2421969" y="1395993"/>
                  </a:lnTo>
                  <a:lnTo>
                    <a:pt x="2425783" y="1384253"/>
                  </a:lnTo>
                  <a:lnTo>
                    <a:pt x="2428961" y="1372196"/>
                  </a:lnTo>
                  <a:lnTo>
                    <a:pt x="2431504" y="1360139"/>
                  </a:lnTo>
                  <a:lnTo>
                    <a:pt x="2433411" y="1348081"/>
                  </a:lnTo>
                  <a:lnTo>
                    <a:pt x="2435000" y="1336024"/>
                  </a:lnTo>
                  <a:lnTo>
                    <a:pt x="2435635" y="1323333"/>
                  </a:lnTo>
                  <a:lnTo>
                    <a:pt x="2435953" y="1310958"/>
                  </a:lnTo>
                  <a:lnTo>
                    <a:pt x="2435635" y="1298901"/>
                  </a:lnTo>
                  <a:lnTo>
                    <a:pt x="2435000" y="1286527"/>
                  </a:lnTo>
                  <a:lnTo>
                    <a:pt x="2433411" y="1274152"/>
                  </a:lnTo>
                  <a:lnTo>
                    <a:pt x="2431186" y="1262095"/>
                  </a:lnTo>
                  <a:lnTo>
                    <a:pt x="2428643" y="1250038"/>
                  </a:lnTo>
                  <a:lnTo>
                    <a:pt x="2425465" y="1237981"/>
                  </a:lnTo>
                  <a:lnTo>
                    <a:pt x="2421652" y="1225924"/>
                  </a:lnTo>
                  <a:lnTo>
                    <a:pt x="2416884" y="1214501"/>
                  </a:lnTo>
                  <a:lnTo>
                    <a:pt x="2411799" y="1203079"/>
                  </a:lnTo>
                  <a:lnTo>
                    <a:pt x="2406079" y="1191339"/>
                  </a:lnTo>
                  <a:lnTo>
                    <a:pt x="2399723" y="1180233"/>
                  </a:lnTo>
                  <a:lnTo>
                    <a:pt x="2393049" y="1169128"/>
                  </a:lnTo>
                  <a:lnTo>
                    <a:pt x="2385103" y="1158657"/>
                  </a:lnTo>
                  <a:lnTo>
                    <a:pt x="2376840" y="1148187"/>
                  </a:lnTo>
                  <a:lnTo>
                    <a:pt x="2368259" y="1138351"/>
                  </a:lnTo>
                  <a:lnTo>
                    <a:pt x="2359043" y="1128832"/>
                  </a:lnTo>
                  <a:lnTo>
                    <a:pt x="2349826" y="1120265"/>
                  </a:lnTo>
                  <a:lnTo>
                    <a:pt x="2340292" y="1111698"/>
                  </a:lnTo>
                  <a:lnTo>
                    <a:pt x="2329804" y="1103766"/>
                  </a:lnTo>
                  <a:lnTo>
                    <a:pt x="2319317" y="1096785"/>
                  </a:lnTo>
                  <a:lnTo>
                    <a:pt x="2308829" y="1090122"/>
                  </a:lnTo>
                  <a:lnTo>
                    <a:pt x="2297705" y="1084094"/>
                  </a:lnTo>
                  <a:lnTo>
                    <a:pt x="2286582" y="1078700"/>
                  </a:lnTo>
                  <a:lnTo>
                    <a:pt x="2275141" y="1073623"/>
                  </a:lnTo>
                  <a:lnTo>
                    <a:pt x="2263700" y="1069181"/>
                  </a:lnTo>
                  <a:lnTo>
                    <a:pt x="2251623" y="1065691"/>
                  </a:lnTo>
                  <a:lnTo>
                    <a:pt x="2239864" y="1062518"/>
                  </a:lnTo>
                  <a:lnTo>
                    <a:pt x="2227787" y="1059979"/>
                  </a:lnTo>
                  <a:lnTo>
                    <a:pt x="2215710" y="1057758"/>
                  </a:lnTo>
                  <a:lnTo>
                    <a:pt x="2203316" y="1056172"/>
                  </a:lnTo>
                  <a:lnTo>
                    <a:pt x="2190921" y="1055537"/>
                  </a:lnTo>
                  <a:lnTo>
                    <a:pt x="2178844" y="1055220"/>
                  </a:lnTo>
                  <a:close/>
                  <a:moveTo>
                    <a:pt x="2144839" y="823913"/>
                  </a:moveTo>
                  <a:lnTo>
                    <a:pt x="2301519" y="838826"/>
                  </a:lnTo>
                  <a:lnTo>
                    <a:pt x="2292938" y="930841"/>
                  </a:lnTo>
                  <a:lnTo>
                    <a:pt x="2302155" y="933379"/>
                  </a:lnTo>
                  <a:lnTo>
                    <a:pt x="2311053" y="936235"/>
                  </a:lnTo>
                  <a:lnTo>
                    <a:pt x="2319952" y="939725"/>
                  </a:lnTo>
                  <a:lnTo>
                    <a:pt x="2328851" y="943215"/>
                  </a:lnTo>
                  <a:lnTo>
                    <a:pt x="2338067" y="946706"/>
                  </a:lnTo>
                  <a:lnTo>
                    <a:pt x="2346330" y="950513"/>
                  </a:lnTo>
                  <a:lnTo>
                    <a:pt x="2354911" y="954638"/>
                  </a:lnTo>
                  <a:lnTo>
                    <a:pt x="2363492" y="959080"/>
                  </a:lnTo>
                  <a:lnTo>
                    <a:pt x="2372073" y="963522"/>
                  </a:lnTo>
                  <a:lnTo>
                    <a:pt x="2380654" y="968282"/>
                  </a:lnTo>
                  <a:lnTo>
                    <a:pt x="2388917" y="973358"/>
                  </a:lnTo>
                  <a:lnTo>
                    <a:pt x="2397180" y="978752"/>
                  </a:lnTo>
                  <a:lnTo>
                    <a:pt x="2405125" y="983829"/>
                  </a:lnTo>
                  <a:lnTo>
                    <a:pt x="2413071" y="989540"/>
                  </a:lnTo>
                  <a:lnTo>
                    <a:pt x="2420698" y="995569"/>
                  </a:lnTo>
                  <a:lnTo>
                    <a:pt x="2428643" y="1001280"/>
                  </a:lnTo>
                  <a:lnTo>
                    <a:pt x="2499197" y="943215"/>
                  </a:lnTo>
                  <a:lnTo>
                    <a:pt x="2599625" y="1063787"/>
                  </a:lnTo>
                  <a:lnTo>
                    <a:pt x="2529389" y="1122169"/>
                  </a:lnTo>
                  <a:lnTo>
                    <a:pt x="2533839" y="1130736"/>
                  </a:lnTo>
                  <a:lnTo>
                    <a:pt x="2538288" y="1139620"/>
                  </a:lnTo>
                  <a:lnTo>
                    <a:pt x="2542420" y="1148504"/>
                  </a:lnTo>
                  <a:lnTo>
                    <a:pt x="2546551" y="1157388"/>
                  </a:lnTo>
                  <a:lnTo>
                    <a:pt x="2550365" y="1166590"/>
                  </a:lnTo>
                  <a:lnTo>
                    <a:pt x="2553543" y="1175474"/>
                  </a:lnTo>
                  <a:lnTo>
                    <a:pt x="2557039" y="1184676"/>
                  </a:lnTo>
                  <a:lnTo>
                    <a:pt x="2559899" y="1193560"/>
                  </a:lnTo>
                  <a:lnTo>
                    <a:pt x="2562442" y="1203079"/>
                  </a:lnTo>
                  <a:lnTo>
                    <a:pt x="2564984" y="1212280"/>
                  </a:lnTo>
                  <a:lnTo>
                    <a:pt x="2567527" y="1221799"/>
                  </a:lnTo>
                  <a:lnTo>
                    <a:pt x="2569116" y="1231318"/>
                  </a:lnTo>
                  <a:lnTo>
                    <a:pt x="2571022" y="1240519"/>
                  </a:lnTo>
                  <a:lnTo>
                    <a:pt x="2572612" y="1249721"/>
                  </a:lnTo>
                  <a:lnTo>
                    <a:pt x="2574201" y="1259557"/>
                  </a:lnTo>
                  <a:lnTo>
                    <a:pt x="2575154" y="1269075"/>
                  </a:lnTo>
                  <a:lnTo>
                    <a:pt x="2665412" y="1277325"/>
                  </a:lnTo>
                  <a:lnTo>
                    <a:pt x="2650793" y="1433433"/>
                  </a:lnTo>
                  <a:lnTo>
                    <a:pt x="2561170" y="1425501"/>
                  </a:lnTo>
                  <a:lnTo>
                    <a:pt x="2558310" y="1434385"/>
                  </a:lnTo>
                  <a:lnTo>
                    <a:pt x="2555132" y="1443587"/>
                  </a:lnTo>
                  <a:lnTo>
                    <a:pt x="2552272" y="1452471"/>
                  </a:lnTo>
                  <a:lnTo>
                    <a:pt x="2548458" y="1461355"/>
                  </a:lnTo>
                  <a:lnTo>
                    <a:pt x="2544644" y="1470239"/>
                  </a:lnTo>
                  <a:lnTo>
                    <a:pt x="2540513" y="1479124"/>
                  </a:lnTo>
                  <a:lnTo>
                    <a:pt x="2536381" y="1488008"/>
                  </a:lnTo>
                  <a:lnTo>
                    <a:pt x="2531932" y="1496575"/>
                  </a:lnTo>
                  <a:lnTo>
                    <a:pt x="2527482" y="1505142"/>
                  </a:lnTo>
                  <a:lnTo>
                    <a:pt x="2522715" y="1513708"/>
                  </a:lnTo>
                  <a:lnTo>
                    <a:pt x="2517630" y="1521958"/>
                  </a:lnTo>
                  <a:lnTo>
                    <a:pt x="2512228" y="1530208"/>
                  </a:lnTo>
                  <a:lnTo>
                    <a:pt x="2506825" y="1538140"/>
                  </a:lnTo>
                  <a:lnTo>
                    <a:pt x="2501104" y="1546390"/>
                  </a:lnTo>
                  <a:lnTo>
                    <a:pt x="2495384" y="1554322"/>
                  </a:lnTo>
                  <a:lnTo>
                    <a:pt x="2489027" y="1561937"/>
                  </a:lnTo>
                  <a:lnTo>
                    <a:pt x="2546233" y="1631107"/>
                  </a:lnTo>
                  <a:lnTo>
                    <a:pt x="2425465" y="1731372"/>
                  </a:lnTo>
                  <a:lnTo>
                    <a:pt x="2367624" y="1662202"/>
                  </a:lnTo>
                  <a:lnTo>
                    <a:pt x="2359043" y="1666644"/>
                  </a:lnTo>
                  <a:lnTo>
                    <a:pt x="2350144" y="1671086"/>
                  </a:lnTo>
                  <a:lnTo>
                    <a:pt x="2341245" y="1675211"/>
                  </a:lnTo>
                  <a:lnTo>
                    <a:pt x="2332029" y="1679018"/>
                  </a:lnTo>
                  <a:lnTo>
                    <a:pt x="2323130" y="1682826"/>
                  </a:lnTo>
                  <a:lnTo>
                    <a:pt x="2313596" y="1685999"/>
                  </a:lnTo>
                  <a:lnTo>
                    <a:pt x="2304697" y="1689489"/>
                  </a:lnTo>
                  <a:lnTo>
                    <a:pt x="2295481" y="1692344"/>
                  </a:lnTo>
                  <a:lnTo>
                    <a:pt x="2286264" y="1694883"/>
                  </a:lnTo>
                  <a:lnTo>
                    <a:pt x="2277048" y="1697421"/>
                  </a:lnTo>
                  <a:lnTo>
                    <a:pt x="2267196" y="1699642"/>
                  </a:lnTo>
                  <a:lnTo>
                    <a:pt x="2257979" y="1701546"/>
                  </a:lnTo>
                  <a:lnTo>
                    <a:pt x="2248763" y="1703450"/>
                  </a:lnTo>
                  <a:lnTo>
                    <a:pt x="2238910" y="1705036"/>
                  </a:lnTo>
                  <a:lnTo>
                    <a:pt x="2229376" y="1706623"/>
                  </a:lnTo>
                  <a:lnTo>
                    <a:pt x="2220160" y="1707575"/>
                  </a:lnTo>
                  <a:lnTo>
                    <a:pt x="2211579" y="1797051"/>
                  </a:lnTo>
                  <a:lnTo>
                    <a:pt x="2054898" y="1782138"/>
                  </a:lnTo>
                  <a:lnTo>
                    <a:pt x="2063161" y="1692027"/>
                  </a:lnTo>
                  <a:lnTo>
                    <a:pt x="2054263" y="1689172"/>
                  </a:lnTo>
                  <a:lnTo>
                    <a:pt x="2045364" y="1685999"/>
                  </a:lnTo>
                  <a:lnTo>
                    <a:pt x="2035830" y="1682826"/>
                  </a:lnTo>
                  <a:lnTo>
                    <a:pt x="2027249" y="1679335"/>
                  </a:lnTo>
                  <a:lnTo>
                    <a:pt x="2018350" y="1675528"/>
                  </a:lnTo>
                  <a:lnTo>
                    <a:pt x="2009451" y="1671720"/>
                  </a:lnTo>
                  <a:lnTo>
                    <a:pt x="2000870" y="1667596"/>
                  </a:lnTo>
                  <a:lnTo>
                    <a:pt x="1992289" y="1663154"/>
                  </a:lnTo>
                  <a:lnTo>
                    <a:pt x="1984026" y="1658077"/>
                  </a:lnTo>
                  <a:lnTo>
                    <a:pt x="1975445" y="1653317"/>
                  </a:lnTo>
                  <a:lnTo>
                    <a:pt x="1967182" y="1648241"/>
                  </a:lnTo>
                  <a:lnTo>
                    <a:pt x="1958919" y="1642847"/>
                  </a:lnTo>
                  <a:lnTo>
                    <a:pt x="1950656" y="1637453"/>
                  </a:lnTo>
                  <a:lnTo>
                    <a:pt x="1943029" y="1631742"/>
                  </a:lnTo>
                  <a:lnTo>
                    <a:pt x="1935084" y="1626030"/>
                  </a:lnTo>
                  <a:lnTo>
                    <a:pt x="1927456" y="1620002"/>
                  </a:lnTo>
                  <a:lnTo>
                    <a:pt x="1857220" y="1678384"/>
                  </a:lnTo>
                  <a:lnTo>
                    <a:pt x="1756792" y="1556860"/>
                  </a:lnTo>
                  <a:lnTo>
                    <a:pt x="1827346" y="1498478"/>
                  </a:lnTo>
                  <a:lnTo>
                    <a:pt x="1822896" y="1489594"/>
                  </a:lnTo>
                  <a:lnTo>
                    <a:pt x="1818765" y="1481027"/>
                  </a:lnTo>
                  <a:lnTo>
                    <a:pt x="1814633" y="1472143"/>
                  </a:lnTo>
                  <a:lnTo>
                    <a:pt x="1810820" y="1463259"/>
                  </a:lnTo>
                  <a:lnTo>
                    <a:pt x="1807324" y="1454057"/>
                  </a:lnTo>
                  <a:lnTo>
                    <a:pt x="1803828" y="1445173"/>
                  </a:lnTo>
                  <a:lnTo>
                    <a:pt x="1800968" y="1436289"/>
                  </a:lnTo>
                  <a:lnTo>
                    <a:pt x="1797789" y="1426770"/>
                  </a:lnTo>
                  <a:lnTo>
                    <a:pt x="1795247" y="1417569"/>
                  </a:lnTo>
                  <a:lnTo>
                    <a:pt x="1792704" y="1408367"/>
                  </a:lnTo>
                  <a:lnTo>
                    <a:pt x="1790480" y="1399166"/>
                  </a:lnTo>
                  <a:lnTo>
                    <a:pt x="1788573" y="1389647"/>
                  </a:lnTo>
                  <a:lnTo>
                    <a:pt x="1786666" y="1380445"/>
                  </a:lnTo>
                  <a:lnTo>
                    <a:pt x="1785395" y="1371244"/>
                  </a:lnTo>
                  <a:lnTo>
                    <a:pt x="1783170" y="1352206"/>
                  </a:lnTo>
                  <a:lnTo>
                    <a:pt x="1690687" y="1343639"/>
                  </a:lnTo>
                  <a:lnTo>
                    <a:pt x="1705624" y="1186897"/>
                  </a:lnTo>
                  <a:lnTo>
                    <a:pt x="1798425" y="1195781"/>
                  </a:lnTo>
                  <a:lnTo>
                    <a:pt x="1801285" y="1186897"/>
                  </a:lnTo>
                  <a:lnTo>
                    <a:pt x="1804146" y="1178012"/>
                  </a:lnTo>
                  <a:lnTo>
                    <a:pt x="1807642" y="1169128"/>
                  </a:lnTo>
                  <a:lnTo>
                    <a:pt x="1810820" y="1160244"/>
                  </a:lnTo>
                  <a:lnTo>
                    <a:pt x="1814633" y="1151677"/>
                  </a:lnTo>
                  <a:lnTo>
                    <a:pt x="1818765" y="1142793"/>
                  </a:lnTo>
                  <a:lnTo>
                    <a:pt x="1822896" y="1134226"/>
                  </a:lnTo>
                  <a:lnTo>
                    <a:pt x="1827346" y="1125659"/>
                  </a:lnTo>
                  <a:lnTo>
                    <a:pt x="1831795" y="1117727"/>
                  </a:lnTo>
                  <a:lnTo>
                    <a:pt x="1836562" y="1109160"/>
                  </a:lnTo>
                  <a:lnTo>
                    <a:pt x="1841329" y="1100910"/>
                  </a:lnTo>
                  <a:lnTo>
                    <a:pt x="1846732" y="1092661"/>
                  </a:lnTo>
                  <a:lnTo>
                    <a:pt x="1852135" y="1085045"/>
                  </a:lnTo>
                  <a:lnTo>
                    <a:pt x="1857856" y="1077113"/>
                  </a:lnTo>
                  <a:lnTo>
                    <a:pt x="1863894" y="1069181"/>
                  </a:lnTo>
                  <a:lnTo>
                    <a:pt x="1869615" y="1061566"/>
                  </a:lnTo>
                  <a:lnTo>
                    <a:pt x="1810184" y="989858"/>
                  </a:lnTo>
                  <a:lnTo>
                    <a:pt x="1931588" y="889593"/>
                  </a:lnTo>
                  <a:lnTo>
                    <a:pt x="1990700" y="961301"/>
                  </a:lnTo>
                  <a:lnTo>
                    <a:pt x="1999599" y="956859"/>
                  </a:lnTo>
                  <a:lnTo>
                    <a:pt x="2008180" y="952734"/>
                  </a:lnTo>
                  <a:lnTo>
                    <a:pt x="2017079" y="948609"/>
                  </a:lnTo>
                  <a:lnTo>
                    <a:pt x="2025977" y="944485"/>
                  </a:lnTo>
                  <a:lnTo>
                    <a:pt x="2034876" y="941312"/>
                  </a:lnTo>
                  <a:lnTo>
                    <a:pt x="2043775" y="937504"/>
                  </a:lnTo>
                  <a:lnTo>
                    <a:pt x="2052673" y="934649"/>
                  </a:lnTo>
                  <a:lnTo>
                    <a:pt x="2061890" y="931476"/>
                  </a:lnTo>
                  <a:lnTo>
                    <a:pt x="2071424" y="928937"/>
                  </a:lnTo>
                  <a:lnTo>
                    <a:pt x="2080641" y="926399"/>
                  </a:lnTo>
                  <a:lnTo>
                    <a:pt x="2089539" y="924178"/>
                  </a:lnTo>
                  <a:lnTo>
                    <a:pt x="2099074" y="922274"/>
                  </a:lnTo>
                  <a:lnTo>
                    <a:pt x="2108608" y="920370"/>
                  </a:lnTo>
                  <a:lnTo>
                    <a:pt x="2117825" y="918784"/>
                  </a:lnTo>
                  <a:lnTo>
                    <a:pt x="2127041" y="917515"/>
                  </a:lnTo>
                  <a:lnTo>
                    <a:pt x="2136258" y="916246"/>
                  </a:lnTo>
                  <a:lnTo>
                    <a:pt x="2144839" y="823913"/>
                  </a:lnTo>
                  <a:close/>
                  <a:moveTo>
                    <a:pt x="1509345" y="590550"/>
                  </a:moveTo>
                  <a:lnTo>
                    <a:pt x="1518239" y="590550"/>
                  </a:lnTo>
                  <a:lnTo>
                    <a:pt x="1526817" y="591817"/>
                  </a:lnTo>
                  <a:lnTo>
                    <a:pt x="1535394" y="593400"/>
                  </a:lnTo>
                  <a:lnTo>
                    <a:pt x="1543971" y="596250"/>
                  </a:lnTo>
                  <a:lnTo>
                    <a:pt x="1551912" y="599417"/>
                  </a:lnTo>
                  <a:lnTo>
                    <a:pt x="1559854" y="603534"/>
                  </a:lnTo>
                  <a:lnTo>
                    <a:pt x="1566843" y="608601"/>
                  </a:lnTo>
                  <a:lnTo>
                    <a:pt x="1570655" y="611452"/>
                  </a:lnTo>
                  <a:lnTo>
                    <a:pt x="1574149" y="614302"/>
                  </a:lnTo>
                  <a:lnTo>
                    <a:pt x="1577326" y="617469"/>
                  </a:lnTo>
                  <a:lnTo>
                    <a:pt x="1580185" y="620953"/>
                  </a:lnTo>
                  <a:lnTo>
                    <a:pt x="1583362" y="624753"/>
                  </a:lnTo>
                  <a:lnTo>
                    <a:pt x="1586221" y="628237"/>
                  </a:lnTo>
                  <a:lnTo>
                    <a:pt x="1588762" y="632037"/>
                  </a:lnTo>
                  <a:lnTo>
                    <a:pt x="1591621" y="636154"/>
                  </a:lnTo>
                  <a:lnTo>
                    <a:pt x="1593845" y="640271"/>
                  </a:lnTo>
                  <a:lnTo>
                    <a:pt x="1595433" y="644388"/>
                  </a:lnTo>
                  <a:lnTo>
                    <a:pt x="1597339" y="648505"/>
                  </a:lnTo>
                  <a:lnTo>
                    <a:pt x="1598927" y="652305"/>
                  </a:lnTo>
                  <a:lnTo>
                    <a:pt x="1601151" y="660856"/>
                  </a:lnTo>
                  <a:lnTo>
                    <a:pt x="1603057" y="669724"/>
                  </a:lnTo>
                  <a:lnTo>
                    <a:pt x="1603375" y="678274"/>
                  </a:lnTo>
                  <a:lnTo>
                    <a:pt x="1603375" y="687142"/>
                  </a:lnTo>
                  <a:lnTo>
                    <a:pt x="1602104" y="696326"/>
                  </a:lnTo>
                  <a:lnTo>
                    <a:pt x="1600516" y="704560"/>
                  </a:lnTo>
                  <a:lnTo>
                    <a:pt x="1597657" y="712794"/>
                  </a:lnTo>
                  <a:lnTo>
                    <a:pt x="1594480" y="721028"/>
                  </a:lnTo>
                  <a:lnTo>
                    <a:pt x="1590350" y="728629"/>
                  </a:lnTo>
                  <a:lnTo>
                    <a:pt x="1585268" y="736229"/>
                  </a:lnTo>
                  <a:lnTo>
                    <a:pt x="1582409" y="739396"/>
                  </a:lnTo>
                  <a:lnTo>
                    <a:pt x="1579550" y="742880"/>
                  </a:lnTo>
                  <a:lnTo>
                    <a:pt x="1576373" y="746047"/>
                  </a:lnTo>
                  <a:lnTo>
                    <a:pt x="1572879" y="749531"/>
                  </a:lnTo>
                  <a:lnTo>
                    <a:pt x="1569384" y="752381"/>
                  </a:lnTo>
                  <a:lnTo>
                    <a:pt x="1565572" y="755231"/>
                  </a:lnTo>
                  <a:lnTo>
                    <a:pt x="1297460" y="948099"/>
                  </a:lnTo>
                  <a:lnTo>
                    <a:pt x="1293012" y="951266"/>
                  </a:lnTo>
                  <a:lnTo>
                    <a:pt x="1288247" y="953799"/>
                  </a:lnTo>
                  <a:lnTo>
                    <a:pt x="1283164" y="956333"/>
                  </a:lnTo>
                  <a:lnTo>
                    <a:pt x="1278399" y="958550"/>
                  </a:lnTo>
                  <a:lnTo>
                    <a:pt x="1273634" y="960450"/>
                  </a:lnTo>
                  <a:lnTo>
                    <a:pt x="1268869" y="962033"/>
                  </a:lnTo>
                  <a:lnTo>
                    <a:pt x="1263469" y="962983"/>
                  </a:lnTo>
                  <a:lnTo>
                    <a:pt x="1258386" y="964250"/>
                  </a:lnTo>
                  <a:lnTo>
                    <a:pt x="1253304" y="964884"/>
                  </a:lnTo>
                  <a:lnTo>
                    <a:pt x="1247903" y="965200"/>
                  </a:lnTo>
                  <a:lnTo>
                    <a:pt x="1242820" y="965200"/>
                  </a:lnTo>
                  <a:lnTo>
                    <a:pt x="1237102" y="964884"/>
                  </a:lnTo>
                  <a:lnTo>
                    <a:pt x="1232020" y="964567"/>
                  </a:lnTo>
                  <a:lnTo>
                    <a:pt x="1226937" y="963617"/>
                  </a:lnTo>
                  <a:lnTo>
                    <a:pt x="1221537" y="962667"/>
                  </a:lnTo>
                  <a:lnTo>
                    <a:pt x="1216454" y="961083"/>
                  </a:lnTo>
                  <a:lnTo>
                    <a:pt x="1006475" y="894894"/>
                  </a:lnTo>
                  <a:lnTo>
                    <a:pt x="1009652" y="885393"/>
                  </a:lnTo>
                  <a:lnTo>
                    <a:pt x="1013464" y="875259"/>
                  </a:lnTo>
                  <a:lnTo>
                    <a:pt x="1017911" y="862591"/>
                  </a:lnTo>
                  <a:lnTo>
                    <a:pt x="1022676" y="847706"/>
                  </a:lnTo>
                  <a:lnTo>
                    <a:pt x="1027123" y="832188"/>
                  </a:lnTo>
                  <a:lnTo>
                    <a:pt x="1029029" y="824271"/>
                  </a:lnTo>
                  <a:lnTo>
                    <a:pt x="1030935" y="816353"/>
                  </a:lnTo>
                  <a:lnTo>
                    <a:pt x="1031888" y="808753"/>
                  </a:lnTo>
                  <a:lnTo>
                    <a:pt x="1033159" y="801469"/>
                  </a:lnTo>
                  <a:lnTo>
                    <a:pt x="1033794" y="793868"/>
                  </a:lnTo>
                  <a:lnTo>
                    <a:pt x="1033794" y="786584"/>
                  </a:lnTo>
                  <a:lnTo>
                    <a:pt x="1033794" y="778666"/>
                  </a:lnTo>
                  <a:lnTo>
                    <a:pt x="1033477" y="770749"/>
                  </a:lnTo>
                  <a:lnTo>
                    <a:pt x="1032841" y="762832"/>
                  </a:lnTo>
                  <a:lnTo>
                    <a:pt x="1031888" y="755548"/>
                  </a:lnTo>
                  <a:lnTo>
                    <a:pt x="1029665" y="740980"/>
                  </a:lnTo>
                  <a:lnTo>
                    <a:pt x="1027441" y="727995"/>
                  </a:lnTo>
                  <a:lnTo>
                    <a:pt x="1025217" y="718178"/>
                  </a:lnTo>
                  <a:lnTo>
                    <a:pt x="1022994" y="708994"/>
                  </a:lnTo>
                  <a:lnTo>
                    <a:pt x="1227572" y="773599"/>
                  </a:lnTo>
                  <a:lnTo>
                    <a:pt x="1458835" y="607651"/>
                  </a:lnTo>
                  <a:lnTo>
                    <a:pt x="1462965" y="605118"/>
                  </a:lnTo>
                  <a:lnTo>
                    <a:pt x="1467095" y="602268"/>
                  </a:lnTo>
                  <a:lnTo>
                    <a:pt x="1470589" y="600051"/>
                  </a:lnTo>
                  <a:lnTo>
                    <a:pt x="1474719" y="598467"/>
                  </a:lnTo>
                  <a:lnTo>
                    <a:pt x="1479166" y="596567"/>
                  </a:lnTo>
                  <a:lnTo>
                    <a:pt x="1483296" y="594984"/>
                  </a:lnTo>
                  <a:lnTo>
                    <a:pt x="1491873" y="592767"/>
                  </a:lnTo>
                  <a:lnTo>
                    <a:pt x="1500768" y="591183"/>
                  </a:lnTo>
                  <a:lnTo>
                    <a:pt x="1509345" y="590550"/>
                  </a:lnTo>
                  <a:close/>
                  <a:moveTo>
                    <a:pt x="690596" y="539750"/>
                  </a:moveTo>
                  <a:lnTo>
                    <a:pt x="691548" y="539750"/>
                  </a:lnTo>
                  <a:lnTo>
                    <a:pt x="693769" y="540067"/>
                  </a:lnTo>
                  <a:lnTo>
                    <a:pt x="702016" y="540702"/>
                  </a:lnTo>
                  <a:lnTo>
                    <a:pt x="727394" y="541020"/>
                  </a:lnTo>
                  <a:lnTo>
                    <a:pt x="757531" y="541655"/>
                  </a:lnTo>
                  <a:lnTo>
                    <a:pt x="770854" y="541972"/>
                  </a:lnTo>
                  <a:lnTo>
                    <a:pt x="781640" y="543242"/>
                  </a:lnTo>
                  <a:lnTo>
                    <a:pt x="781957" y="543242"/>
                  </a:lnTo>
                  <a:lnTo>
                    <a:pt x="785763" y="546734"/>
                  </a:lnTo>
                  <a:lnTo>
                    <a:pt x="789887" y="552130"/>
                  </a:lnTo>
                  <a:lnTo>
                    <a:pt x="794646" y="558479"/>
                  </a:lnTo>
                  <a:lnTo>
                    <a:pt x="799404" y="566415"/>
                  </a:lnTo>
                  <a:lnTo>
                    <a:pt x="804797" y="576573"/>
                  </a:lnTo>
                  <a:lnTo>
                    <a:pt x="809872" y="588001"/>
                  </a:lnTo>
                  <a:lnTo>
                    <a:pt x="812093" y="594668"/>
                  </a:lnTo>
                  <a:lnTo>
                    <a:pt x="814631" y="602286"/>
                  </a:lnTo>
                  <a:lnTo>
                    <a:pt x="817169" y="609905"/>
                  </a:lnTo>
                  <a:lnTo>
                    <a:pt x="820024" y="618476"/>
                  </a:lnTo>
                  <a:lnTo>
                    <a:pt x="822244" y="627364"/>
                  </a:lnTo>
                  <a:lnTo>
                    <a:pt x="824465" y="637205"/>
                  </a:lnTo>
                  <a:lnTo>
                    <a:pt x="826685" y="647681"/>
                  </a:lnTo>
                  <a:lnTo>
                    <a:pt x="828906" y="658791"/>
                  </a:lnTo>
                  <a:lnTo>
                    <a:pt x="830809" y="670537"/>
                  </a:lnTo>
                  <a:lnTo>
                    <a:pt x="832395" y="683235"/>
                  </a:lnTo>
                  <a:lnTo>
                    <a:pt x="834299" y="696567"/>
                  </a:lnTo>
                  <a:lnTo>
                    <a:pt x="835885" y="710535"/>
                  </a:lnTo>
                  <a:lnTo>
                    <a:pt x="836836" y="725454"/>
                  </a:lnTo>
                  <a:lnTo>
                    <a:pt x="838105" y="741644"/>
                  </a:lnTo>
                  <a:lnTo>
                    <a:pt x="839057" y="757834"/>
                  </a:lnTo>
                  <a:lnTo>
                    <a:pt x="840009" y="775611"/>
                  </a:lnTo>
                  <a:lnTo>
                    <a:pt x="840326" y="794022"/>
                  </a:lnTo>
                  <a:lnTo>
                    <a:pt x="840643" y="813069"/>
                  </a:lnTo>
                  <a:lnTo>
                    <a:pt x="840326" y="833703"/>
                  </a:lnTo>
                  <a:lnTo>
                    <a:pt x="840326" y="854972"/>
                  </a:lnTo>
                  <a:lnTo>
                    <a:pt x="844767" y="839735"/>
                  </a:lnTo>
                  <a:lnTo>
                    <a:pt x="849208" y="824497"/>
                  </a:lnTo>
                  <a:lnTo>
                    <a:pt x="857456" y="794975"/>
                  </a:lnTo>
                  <a:lnTo>
                    <a:pt x="864435" y="767992"/>
                  </a:lnTo>
                  <a:lnTo>
                    <a:pt x="870145" y="742914"/>
                  </a:lnTo>
                  <a:lnTo>
                    <a:pt x="878710" y="705456"/>
                  </a:lnTo>
                  <a:lnTo>
                    <a:pt x="881248" y="694028"/>
                  </a:lnTo>
                  <a:lnTo>
                    <a:pt x="882517" y="688314"/>
                  </a:lnTo>
                  <a:lnTo>
                    <a:pt x="878076" y="679425"/>
                  </a:lnTo>
                  <a:lnTo>
                    <a:pt x="874586" y="670854"/>
                  </a:lnTo>
                  <a:lnTo>
                    <a:pt x="871097" y="663236"/>
                  </a:lnTo>
                  <a:lnTo>
                    <a:pt x="868559" y="655617"/>
                  </a:lnTo>
                  <a:lnTo>
                    <a:pt x="864752" y="644506"/>
                  </a:lnTo>
                  <a:lnTo>
                    <a:pt x="863801" y="640380"/>
                  </a:lnTo>
                  <a:lnTo>
                    <a:pt x="867290" y="637205"/>
                  </a:lnTo>
                  <a:lnTo>
                    <a:pt x="876489" y="629269"/>
                  </a:lnTo>
                  <a:lnTo>
                    <a:pt x="881882" y="624507"/>
                  </a:lnTo>
                  <a:lnTo>
                    <a:pt x="888227" y="619746"/>
                  </a:lnTo>
                  <a:lnTo>
                    <a:pt x="894571" y="615619"/>
                  </a:lnTo>
                  <a:lnTo>
                    <a:pt x="900598" y="611810"/>
                  </a:lnTo>
                  <a:lnTo>
                    <a:pt x="921535" y="619746"/>
                  </a:lnTo>
                  <a:lnTo>
                    <a:pt x="939300" y="659426"/>
                  </a:lnTo>
                  <a:lnTo>
                    <a:pt x="934224" y="671172"/>
                  </a:lnTo>
                  <a:lnTo>
                    <a:pt x="928514" y="683235"/>
                  </a:lnTo>
                  <a:lnTo>
                    <a:pt x="922487" y="695932"/>
                  </a:lnTo>
                  <a:lnTo>
                    <a:pt x="923439" y="707043"/>
                  </a:lnTo>
                  <a:lnTo>
                    <a:pt x="924073" y="720693"/>
                  </a:lnTo>
                  <a:lnTo>
                    <a:pt x="924708" y="736248"/>
                  </a:lnTo>
                  <a:lnTo>
                    <a:pt x="924073" y="753390"/>
                  </a:lnTo>
                  <a:lnTo>
                    <a:pt x="923439" y="790213"/>
                  </a:lnTo>
                  <a:lnTo>
                    <a:pt x="921852" y="827354"/>
                  </a:lnTo>
                  <a:lnTo>
                    <a:pt x="920266" y="862273"/>
                  </a:lnTo>
                  <a:lnTo>
                    <a:pt x="918680" y="891161"/>
                  </a:lnTo>
                  <a:lnTo>
                    <a:pt x="916777" y="918461"/>
                  </a:lnTo>
                  <a:lnTo>
                    <a:pt x="918680" y="913382"/>
                  </a:lnTo>
                  <a:lnTo>
                    <a:pt x="923756" y="899097"/>
                  </a:lnTo>
                  <a:lnTo>
                    <a:pt x="927245" y="888621"/>
                  </a:lnTo>
                  <a:lnTo>
                    <a:pt x="931369" y="876241"/>
                  </a:lnTo>
                  <a:lnTo>
                    <a:pt x="935493" y="862273"/>
                  </a:lnTo>
                  <a:lnTo>
                    <a:pt x="939934" y="846401"/>
                  </a:lnTo>
                  <a:lnTo>
                    <a:pt x="943741" y="828307"/>
                  </a:lnTo>
                  <a:lnTo>
                    <a:pt x="947865" y="809260"/>
                  </a:lnTo>
                  <a:lnTo>
                    <a:pt x="951672" y="788626"/>
                  </a:lnTo>
                  <a:lnTo>
                    <a:pt x="955161" y="766722"/>
                  </a:lnTo>
                  <a:lnTo>
                    <a:pt x="957699" y="743866"/>
                  </a:lnTo>
                  <a:lnTo>
                    <a:pt x="958650" y="731486"/>
                  </a:lnTo>
                  <a:lnTo>
                    <a:pt x="959919" y="719106"/>
                  </a:lnTo>
                  <a:lnTo>
                    <a:pt x="960554" y="707043"/>
                  </a:lnTo>
                  <a:lnTo>
                    <a:pt x="960871" y="694345"/>
                  </a:lnTo>
                  <a:lnTo>
                    <a:pt x="961188" y="681330"/>
                  </a:lnTo>
                  <a:lnTo>
                    <a:pt x="961188" y="668315"/>
                  </a:lnTo>
                  <a:lnTo>
                    <a:pt x="969119" y="649268"/>
                  </a:lnTo>
                  <a:lnTo>
                    <a:pt x="970705" y="651173"/>
                  </a:lnTo>
                  <a:lnTo>
                    <a:pt x="973877" y="656887"/>
                  </a:lnTo>
                  <a:lnTo>
                    <a:pt x="976098" y="661331"/>
                  </a:lnTo>
                  <a:lnTo>
                    <a:pt x="978636" y="666727"/>
                  </a:lnTo>
                  <a:lnTo>
                    <a:pt x="981808" y="673076"/>
                  </a:lnTo>
                  <a:lnTo>
                    <a:pt x="984663" y="681012"/>
                  </a:lnTo>
                  <a:lnTo>
                    <a:pt x="988152" y="690218"/>
                  </a:lnTo>
                  <a:lnTo>
                    <a:pt x="991007" y="700377"/>
                  </a:lnTo>
                  <a:lnTo>
                    <a:pt x="993862" y="712122"/>
                  </a:lnTo>
                  <a:lnTo>
                    <a:pt x="997035" y="724820"/>
                  </a:lnTo>
                  <a:lnTo>
                    <a:pt x="999572" y="739422"/>
                  </a:lnTo>
                  <a:lnTo>
                    <a:pt x="1002110" y="754977"/>
                  </a:lnTo>
                  <a:lnTo>
                    <a:pt x="1004013" y="772436"/>
                  </a:lnTo>
                  <a:lnTo>
                    <a:pt x="1005600" y="790848"/>
                  </a:lnTo>
                  <a:lnTo>
                    <a:pt x="1005282" y="796244"/>
                  </a:lnTo>
                  <a:lnTo>
                    <a:pt x="1004331" y="801958"/>
                  </a:lnTo>
                  <a:lnTo>
                    <a:pt x="1003062" y="809260"/>
                  </a:lnTo>
                  <a:lnTo>
                    <a:pt x="1000841" y="817196"/>
                  </a:lnTo>
                  <a:lnTo>
                    <a:pt x="997669" y="826085"/>
                  </a:lnTo>
                  <a:lnTo>
                    <a:pt x="994497" y="836243"/>
                  </a:lnTo>
                  <a:lnTo>
                    <a:pt x="985932" y="858781"/>
                  </a:lnTo>
                  <a:lnTo>
                    <a:pt x="964043" y="914969"/>
                  </a:lnTo>
                  <a:lnTo>
                    <a:pt x="951037" y="948301"/>
                  </a:lnTo>
                  <a:lnTo>
                    <a:pt x="937079" y="985442"/>
                  </a:lnTo>
                  <a:lnTo>
                    <a:pt x="922804" y="1025757"/>
                  </a:lnTo>
                  <a:lnTo>
                    <a:pt x="915825" y="1047026"/>
                  </a:lnTo>
                  <a:lnTo>
                    <a:pt x="908212" y="1068929"/>
                  </a:lnTo>
                  <a:lnTo>
                    <a:pt x="901233" y="1091785"/>
                  </a:lnTo>
                  <a:lnTo>
                    <a:pt x="894254" y="1115594"/>
                  </a:lnTo>
                  <a:lnTo>
                    <a:pt x="886958" y="1139719"/>
                  </a:lnTo>
                  <a:lnTo>
                    <a:pt x="880296" y="1165115"/>
                  </a:lnTo>
                  <a:lnTo>
                    <a:pt x="873634" y="1190510"/>
                  </a:lnTo>
                  <a:lnTo>
                    <a:pt x="867290" y="1217493"/>
                  </a:lnTo>
                  <a:lnTo>
                    <a:pt x="861580" y="1244476"/>
                  </a:lnTo>
                  <a:lnTo>
                    <a:pt x="855553" y="1272728"/>
                  </a:lnTo>
                  <a:lnTo>
                    <a:pt x="850477" y="1301298"/>
                  </a:lnTo>
                  <a:lnTo>
                    <a:pt x="845402" y="1330821"/>
                  </a:lnTo>
                  <a:lnTo>
                    <a:pt x="840960" y="1360343"/>
                  </a:lnTo>
                  <a:lnTo>
                    <a:pt x="836836" y="1391135"/>
                  </a:lnTo>
                  <a:lnTo>
                    <a:pt x="874586" y="1434307"/>
                  </a:lnTo>
                  <a:lnTo>
                    <a:pt x="949768" y="1522239"/>
                  </a:lnTo>
                  <a:lnTo>
                    <a:pt x="990373" y="1569856"/>
                  </a:lnTo>
                  <a:lnTo>
                    <a:pt x="1026219" y="1613028"/>
                  </a:lnTo>
                  <a:lnTo>
                    <a:pt x="1041129" y="1631122"/>
                  </a:lnTo>
                  <a:lnTo>
                    <a:pt x="1053500" y="1646042"/>
                  </a:lnTo>
                  <a:lnTo>
                    <a:pt x="1062065" y="1657470"/>
                  </a:lnTo>
                  <a:lnTo>
                    <a:pt x="1066824" y="1664137"/>
                  </a:lnTo>
                  <a:lnTo>
                    <a:pt x="1071582" y="1671755"/>
                  </a:lnTo>
                  <a:lnTo>
                    <a:pt x="1077292" y="1680326"/>
                  </a:lnTo>
                  <a:lnTo>
                    <a:pt x="1080147" y="1685088"/>
                  </a:lnTo>
                  <a:lnTo>
                    <a:pt x="1083002" y="1689850"/>
                  </a:lnTo>
                  <a:lnTo>
                    <a:pt x="1085540" y="1695564"/>
                  </a:lnTo>
                  <a:lnTo>
                    <a:pt x="1088395" y="1701913"/>
                  </a:lnTo>
                  <a:lnTo>
                    <a:pt x="1090616" y="1708579"/>
                  </a:lnTo>
                  <a:lnTo>
                    <a:pt x="1091884" y="1715880"/>
                  </a:lnTo>
                  <a:lnTo>
                    <a:pt x="1093471" y="1724134"/>
                  </a:lnTo>
                  <a:lnTo>
                    <a:pt x="1093788" y="1733022"/>
                  </a:lnTo>
                  <a:lnTo>
                    <a:pt x="1093788" y="1742545"/>
                  </a:lnTo>
                  <a:lnTo>
                    <a:pt x="1092836" y="1753021"/>
                  </a:lnTo>
                  <a:lnTo>
                    <a:pt x="1090933" y="1765084"/>
                  </a:lnTo>
                  <a:lnTo>
                    <a:pt x="1087761" y="1777147"/>
                  </a:lnTo>
                  <a:lnTo>
                    <a:pt x="1086809" y="1785083"/>
                  </a:lnTo>
                  <a:lnTo>
                    <a:pt x="1084271" y="1801272"/>
                  </a:lnTo>
                  <a:lnTo>
                    <a:pt x="1076340" y="1854920"/>
                  </a:lnTo>
                  <a:lnTo>
                    <a:pt x="1054452" y="2009516"/>
                  </a:lnTo>
                  <a:lnTo>
                    <a:pt x="1023681" y="2230139"/>
                  </a:lnTo>
                  <a:lnTo>
                    <a:pt x="1022730" y="2236488"/>
                  </a:lnTo>
                  <a:lnTo>
                    <a:pt x="1021461" y="2242520"/>
                  </a:lnTo>
                  <a:lnTo>
                    <a:pt x="1019875" y="2248551"/>
                  </a:lnTo>
                  <a:lnTo>
                    <a:pt x="1018289" y="2254582"/>
                  </a:lnTo>
                  <a:lnTo>
                    <a:pt x="1015751" y="2259979"/>
                  </a:lnTo>
                  <a:lnTo>
                    <a:pt x="1013530" y="2265693"/>
                  </a:lnTo>
                  <a:lnTo>
                    <a:pt x="1011310" y="2271407"/>
                  </a:lnTo>
                  <a:lnTo>
                    <a:pt x="1008455" y="2276486"/>
                  </a:lnTo>
                  <a:lnTo>
                    <a:pt x="1005917" y="2281248"/>
                  </a:lnTo>
                  <a:lnTo>
                    <a:pt x="1002427" y="2286009"/>
                  </a:lnTo>
                  <a:lnTo>
                    <a:pt x="999255" y="2291088"/>
                  </a:lnTo>
                  <a:lnTo>
                    <a:pt x="995766" y="2295533"/>
                  </a:lnTo>
                  <a:lnTo>
                    <a:pt x="992276" y="2299659"/>
                  </a:lnTo>
                  <a:lnTo>
                    <a:pt x="988470" y="2303469"/>
                  </a:lnTo>
                  <a:lnTo>
                    <a:pt x="984346" y="2307278"/>
                  </a:lnTo>
                  <a:lnTo>
                    <a:pt x="980222" y="2311087"/>
                  </a:lnTo>
                  <a:lnTo>
                    <a:pt x="975781" y="2314262"/>
                  </a:lnTo>
                  <a:lnTo>
                    <a:pt x="971339" y="2317436"/>
                  </a:lnTo>
                  <a:lnTo>
                    <a:pt x="966581" y="2320293"/>
                  </a:lnTo>
                  <a:lnTo>
                    <a:pt x="961823" y="2322833"/>
                  </a:lnTo>
                  <a:lnTo>
                    <a:pt x="956747" y="2325372"/>
                  </a:lnTo>
                  <a:lnTo>
                    <a:pt x="951989" y="2327277"/>
                  </a:lnTo>
                  <a:lnTo>
                    <a:pt x="946913" y="2329182"/>
                  </a:lnTo>
                  <a:lnTo>
                    <a:pt x="941203" y="2331086"/>
                  </a:lnTo>
                  <a:lnTo>
                    <a:pt x="936128" y="2332674"/>
                  </a:lnTo>
                  <a:lnTo>
                    <a:pt x="930418" y="2333309"/>
                  </a:lnTo>
                  <a:lnTo>
                    <a:pt x="925025" y="2334578"/>
                  </a:lnTo>
                  <a:lnTo>
                    <a:pt x="919315" y="2334896"/>
                  </a:lnTo>
                  <a:lnTo>
                    <a:pt x="913605" y="2335213"/>
                  </a:lnTo>
                  <a:lnTo>
                    <a:pt x="907577" y="2335213"/>
                  </a:lnTo>
                  <a:lnTo>
                    <a:pt x="901550" y="2334896"/>
                  </a:lnTo>
                  <a:lnTo>
                    <a:pt x="895523" y="2333943"/>
                  </a:lnTo>
                  <a:lnTo>
                    <a:pt x="889813" y="2333309"/>
                  </a:lnTo>
                  <a:lnTo>
                    <a:pt x="883786" y="2332356"/>
                  </a:lnTo>
                  <a:lnTo>
                    <a:pt x="878076" y="2330769"/>
                  </a:lnTo>
                  <a:lnTo>
                    <a:pt x="872683" y="2328864"/>
                  </a:lnTo>
                  <a:lnTo>
                    <a:pt x="867290" y="2326642"/>
                  </a:lnTo>
                  <a:lnTo>
                    <a:pt x="862214" y="2324420"/>
                  </a:lnTo>
                  <a:lnTo>
                    <a:pt x="857456" y="2321881"/>
                  </a:lnTo>
                  <a:lnTo>
                    <a:pt x="852698" y="2319341"/>
                  </a:lnTo>
                  <a:lnTo>
                    <a:pt x="848257" y="2316167"/>
                  </a:lnTo>
                  <a:lnTo>
                    <a:pt x="843815" y="2312992"/>
                  </a:lnTo>
                  <a:lnTo>
                    <a:pt x="839692" y="2309183"/>
                  </a:lnTo>
                  <a:lnTo>
                    <a:pt x="835568" y="2305373"/>
                  </a:lnTo>
                  <a:lnTo>
                    <a:pt x="831761" y="2301882"/>
                  </a:lnTo>
                  <a:lnTo>
                    <a:pt x="827954" y="2297755"/>
                  </a:lnTo>
                  <a:lnTo>
                    <a:pt x="824782" y="2293311"/>
                  </a:lnTo>
                  <a:lnTo>
                    <a:pt x="821293" y="2288866"/>
                  </a:lnTo>
                  <a:lnTo>
                    <a:pt x="818755" y="2283787"/>
                  </a:lnTo>
                  <a:lnTo>
                    <a:pt x="815900" y="2279026"/>
                  </a:lnTo>
                  <a:lnTo>
                    <a:pt x="813362" y="2274264"/>
                  </a:lnTo>
                  <a:lnTo>
                    <a:pt x="811141" y="2269185"/>
                  </a:lnTo>
                  <a:lnTo>
                    <a:pt x="809238" y="2263471"/>
                  </a:lnTo>
                  <a:lnTo>
                    <a:pt x="807335" y="2258392"/>
                  </a:lnTo>
                  <a:lnTo>
                    <a:pt x="805749" y="2252678"/>
                  </a:lnTo>
                  <a:lnTo>
                    <a:pt x="804162" y="2246646"/>
                  </a:lnTo>
                  <a:lnTo>
                    <a:pt x="803211" y="2241250"/>
                  </a:lnTo>
                  <a:lnTo>
                    <a:pt x="802576" y="2234901"/>
                  </a:lnTo>
                  <a:lnTo>
                    <a:pt x="801942" y="2228869"/>
                  </a:lnTo>
                  <a:lnTo>
                    <a:pt x="801625" y="2222838"/>
                  </a:lnTo>
                  <a:lnTo>
                    <a:pt x="801625" y="2216807"/>
                  </a:lnTo>
                  <a:lnTo>
                    <a:pt x="801942" y="2210458"/>
                  </a:lnTo>
                  <a:lnTo>
                    <a:pt x="802576" y="2204109"/>
                  </a:lnTo>
                  <a:lnTo>
                    <a:pt x="803211" y="2197443"/>
                  </a:lnTo>
                  <a:lnTo>
                    <a:pt x="833981" y="1990152"/>
                  </a:lnTo>
                  <a:lnTo>
                    <a:pt x="855235" y="1846032"/>
                  </a:lnTo>
                  <a:lnTo>
                    <a:pt x="861897" y="1797146"/>
                  </a:lnTo>
                  <a:lnTo>
                    <a:pt x="863801" y="1783178"/>
                  </a:lnTo>
                  <a:lnTo>
                    <a:pt x="864435" y="1777147"/>
                  </a:lnTo>
                  <a:lnTo>
                    <a:pt x="861897" y="1774290"/>
                  </a:lnTo>
                  <a:lnTo>
                    <a:pt x="855553" y="1767623"/>
                  </a:lnTo>
                  <a:lnTo>
                    <a:pt x="833030" y="1744133"/>
                  </a:lnTo>
                  <a:lnTo>
                    <a:pt x="763558" y="1673343"/>
                  </a:lnTo>
                  <a:lnTo>
                    <a:pt x="687424" y="1595886"/>
                  </a:lnTo>
                  <a:lnTo>
                    <a:pt x="657288" y="1564777"/>
                  </a:lnTo>
                  <a:lnTo>
                    <a:pt x="637620" y="1543825"/>
                  </a:lnTo>
                  <a:lnTo>
                    <a:pt x="624931" y="1537159"/>
                  </a:lnTo>
                  <a:lnTo>
                    <a:pt x="612876" y="1530175"/>
                  </a:lnTo>
                  <a:lnTo>
                    <a:pt x="600822" y="1523192"/>
                  </a:lnTo>
                  <a:lnTo>
                    <a:pt x="589719" y="1516208"/>
                  </a:lnTo>
                  <a:lnTo>
                    <a:pt x="578933" y="1508907"/>
                  </a:lnTo>
                  <a:lnTo>
                    <a:pt x="569100" y="1501605"/>
                  </a:lnTo>
                  <a:lnTo>
                    <a:pt x="559266" y="1494622"/>
                  </a:lnTo>
                  <a:lnTo>
                    <a:pt x="550383" y="1487003"/>
                  </a:lnTo>
                  <a:lnTo>
                    <a:pt x="541818" y="1480019"/>
                  </a:lnTo>
                  <a:lnTo>
                    <a:pt x="533570" y="1472718"/>
                  </a:lnTo>
                  <a:lnTo>
                    <a:pt x="525957" y="1465099"/>
                  </a:lnTo>
                  <a:lnTo>
                    <a:pt x="518978" y="1458116"/>
                  </a:lnTo>
                  <a:lnTo>
                    <a:pt x="511682" y="1451132"/>
                  </a:lnTo>
                  <a:lnTo>
                    <a:pt x="505655" y="1444148"/>
                  </a:lnTo>
                  <a:lnTo>
                    <a:pt x="499945" y="1436847"/>
                  </a:lnTo>
                  <a:lnTo>
                    <a:pt x="494235" y="1430181"/>
                  </a:lnTo>
                  <a:lnTo>
                    <a:pt x="489159" y="1423514"/>
                  </a:lnTo>
                  <a:lnTo>
                    <a:pt x="484718" y="1416848"/>
                  </a:lnTo>
                  <a:lnTo>
                    <a:pt x="480277" y="1410499"/>
                  </a:lnTo>
                  <a:lnTo>
                    <a:pt x="476470" y="1404150"/>
                  </a:lnTo>
                  <a:lnTo>
                    <a:pt x="473298" y="1397801"/>
                  </a:lnTo>
                  <a:lnTo>
                    <a:pt x="469808" y="1392405"/>
                  </a:lnTo>
                  <a:lnTo>
                    <a:pt x="464733" y="1381294"/>
                  </a:lnTo>
                  <a:lnTo>
                    <a:pt x="460926" y="1371453"/>
                  </a:lnTo>
                  <a:lnTo>
                    <a:pt x="458706" y="1362565"/>
                  </a:lnTo>
                  <a:lnTo>
                    <a:pt x="457754" y="1359073"/>
                  </a:lnTo>
                  <a:lnTo>
                    <a:pt x="457119" y="1355264"/>
                  </a:lnTo>
                  <a:lnTo>
                    <a:pt x="457119" y="1352089"/>
                  </a:lnTo>
                  <a:lnTo>
                    <a:pt x="457119" y="1349550"/>
                  </a:lnTo>
                  <a:lnTo>
                    <a:pt x="456802" y="1347010"/>
                  </a:lnTo>
                  <a:lnTo>
                    <a:pt x="456168" y="1344788"/>
                  </a:lnTo>
                  <a:lnTo>
                    <a:pt x="454264" y="1342566"/>
                  </a:lnTo>
                  <a:lnTo>
                    <a:pt x="452361" y="1340344"/>
                  </a:lnTo>
                  <a:lnTo>
                    <a:pt x="449823" y="1338439"/>
                  </a:lnTo>
                  <a:lnTo>
                    <a:pt x="446968" y="1336217"/>
                  </a:lnTo>
                  <a:lnTo>
                    <a:pt x="440624" y="1332408"/>
                  </a:lnTo>
                  <a:lnTo>
                    <a:pt x="434279" y="1328598"/>
                  </a:lnTo>
                  <a:lnTo>
                    <a:pt x="431107" y="1326376"/>
                  </a:lnTo>
                  <a:lnTo>
                    <a:pt x="428887" y="1324472"/>
                  </a:lnTo>
                  <a:lnTo>
                    <a:pt x="426666" y="1322250"/>
                  </a:lnTo>
                  <a:lnTo>
                    <a:pt x="425397" y="1319393"/>
                  </a:lnTo>
                  <a:lnTo>
                    <a:pt x="424128" y="1317170"/>
                  </a:lnTo>
                  <a:lnTo>
                    <a:pt x="424128" y="1314631"/>
                  </a:lnTo>
                  <a:lnTo>
                    <a:pt x="425714" y="1302568"/>
                  </a:lnTo>
                  <a:lnTo>
                    <a:pt x="427618" y="1289553"/>
                  </a:lnTo>
                  <a:lnTo>
                    <a:pt x="429521" y="1275268"/>
                  </a:lnTo>
                  <a:lnTo>
                    <a:pt x="432059" y="1260983"/>
                  </a:lnTo>
                  <a:lnTo>
                    <a:pt x="438086" y="1229873"/>
                  </a:lnTo>
                  <a:lnTo>
                    <a:pt x="445382" y="1196542"/>
                  </a:lnTo>
                  <a:lnTo>
                    <a:pt x="453313" y="1161623"/>
                  </a:lnTo>
                  <a:lnTo>
                    <a:pt x="462195" y="1125117"/>
                  </a:lnTo>
                  <a:lnTo>
                    <a:pt x="471712" y="1087658"/>
                  </a:lnTo>
                  <a:lnTo>
                    <a:pt x="481229" y="1049883"/>
                  </a:lnTo>
                  <a:lnTo>
                    <a:pt x="501531" y="974014"/>
                  </a:lnTo>
                  <a:lnTo>
                    <a:pt x="521199" y="901001"/>
                  </a:lnTo>
                  <a:lnTo>
                    <a:pt x="538963" y="833386"/>
                  </a:lnTo>
                  <a:lnTo>
                    <a:pt x="546577" y="803228"/>
                  </a:lnTo>
                  <a:lnTo>
                    <a:pt x="553238" y="775293"/>
                  </a:lnTo>
                  <a:lnTo>
                    <a:pt x="622710" y="754659"/>
                  </a:lnTo>
                  <a:lnTo>
                    <a:pt x="591305" y="753072"/>
                  </a:lnTo>
                  <a:lnTo>
                    <a:pt x="520881" y="750215"/>
                  </a:lnTo>
                  <a:lnTo>
                    <a:pt x="482497" y="748628"/>
                  </a:lnTo>
                  <a:lnTo>
                    <a:pt x="448554" y="747358"/>
                  </a:lnTo>
                  <a:lnTo>
                    <a:pt x="423494" y="747041"/>
                  </a:lnTo>
                  <a:lnTo>
                    <a:pt x="415563" y="747358"/>
                  </a:lnTo>
                  <a:lnTo>
                    <a:pt x="411439" y="747993"/>
                  </a:lnTo>
                  <a:lnTo>
                    <a:pt x="409853" y="748628"/>
                  </a:lnTo>
                  <a:lnTo>
                    <a:pt x="406364" y="750850"/>
                  </a:lnTo>
                  <a:lnTo>
                    <a:pt x="396847" y="757516"/>
                  </a:lnTo>
                  <a:lnTo>
                    <a:pt x="382889" y="767992"/>
                  </a:lnTo>
                  <a:lnTo>
                    <a:pt x="366393" y="781007"/>
                  </a:lnTo>
                  <a:lnTo>
                    <a:pt x="325472" y="812752"/>
                  </a:lnTo>
                  <a:lnTo>
                    <a:pt x="279791" y="849258"/>
                  </a:lnTo>
                  <a:lnTo>
                    <a:pt x="195093" y="917826"/>
                  </a:lnTo>
                  <a:lnTo>
                    <a:pt x="154805" y="951158"/>
                  </a:lnTo>
                  <a:lnTo>
                    <a:pt x="154488" y="951475"/>
                  </a:lnTo>
                  <a:lnTo>
                    <a:pt x="150681" y="954332"/>
                  </a:lnTo>
                  <a:lnTo>
                    <a:pt x="146875" y="957506"/>
                  </a:lnTo>
                  <a:lnTo>
                    <a:pt x="143068" y="960046"/>
                  </a:lnTo>
                  <a:lnTo>
                    <a:pt x="139261" y="962586"/>
                  </a:lnTo>
                  <a:lnTo>
                    <a:pt x="135454" y="964808"/>
                  </a:lnTo>
                  <a:lnTo>
                    <a:pt x="131013" y="966712"/>
                  </a:lnTo>
                  <a:lnTo>
                    <a:pt x="126889" y="968617"/>
                  </a:lnTo>
                  <a:lnTo>
                    <a:pt x="122766" y="969887"/>
                  </a:lnTo>
                  <a:lnTo>
                    <a:pt x="113883" y="972426"/>
                  </a:lnTo>
                  <a:lnTo>
                    <a:pt x="105318" y="974014"/>
                  </a:lnTo>
                  <a:lnTo>
                    <a:pt x="96436" y="975283"/>
                  </a:lnTo>
                  <a:lnTo>
                    <a:pt x="87554" y="974966"/>
                  </a:lnTo>
                  <a:lnTo>
                    <a:pt x="78671" y="974014"/>
                  </a:lnTo>
                  <a:lnTo>
                    <a:pt x="70106" y="972109"/>
                  </a:lnTo>
                  <a:lnTo>
                    <a:pt x="61541" y="969569"/>
                  </a:lnTo>
                  <a:lnTo>
                    <a:pt x="52976" y="966395"/>
                  </a:lnTo>
                  <a:lnTo>
                    <a:pt x="48852" y="964490"/>
                  </a:lnTo>
                  <a:lnTo>
                    <a:pt x="45363" y="962268"/>
                  </a:lnTo>
                  <a:lnTo>
                    <a:pt x="41239" y="959729"/>
                  </a:lnTo>
                  <a:lnTo>
                    <a:pt x="37432" y="956872"/>
                  </a:lnTo>
                  <a:lnTo>
                    <a:pt x="33626" y="954015"/>
                  </a:lnTo>
                  <a:lnTo>
                    <a:pt x="30453" y="951158"/>
                  </a:lnTo>
                  <a:lnTo>
                    <a:pt x="26647" y="947666"/>
                  </a:lnTo>
                  <a:lnTo>
                    <a:pt x="23792" y="944491"/>
                  </a:lnTo>
                  <a:lnTo>
                    <a:pt x="20302" y="940682"/>
                  </a:lnTo>
                  <a:lnTo>
                    <a:pt x="17764" y="936873"/>
                  </a:lnTo>
                  <a:lnTo>
                    <a:pt x="14909" y="933063"/>
                  </a:lnTo>
                  <a:lnTo>
                    <a:pt x="12689" y="929254"/>
                  </a:lnTo>
                  <a:lnTo>
                    <a:pt x="10468" y="925127"/>
                  </a:lnTo>
                  <a:lnTo>
                    <a:pt x="8248" y="921000"/>
                  </a:lnTo>
                  <a:lnTo>
                    <a:pt x="6662" y="916874"/>
                  </a:lnTo>
                  <a:lnTo>
                    <a:pt x="4758" y="912429"/>
                  </a:lnTo>
                  <a:lnTo>
                    <a:pt x="2538" y="903858"/>
                  </a:lnTo>
                  <a:lnTo>
                    <a:pt x="634" y="894970"/>
                  </a:lnTo>
                  <a:lnTo>
                    <a:pt x="0" y="886399"/>
                  </a:lnTo>
                  <a:lnTo>
                    <a:pt x="0" y="877511"/>
                  </a:lnTo>
                  <a:lnTo>
                    <a:pt x="952" y="868622"/>
                  </a:lnTo>
                  <a:lnTo>
                    <a:pt x="2538" y="859734"/>
                  </a:lnTo>
                  <a:lnTo>
                    <a:pt x="5075" y="851163"/>
                  </a:lnTo>
                  <a:lnTo>
                    <a:pt x="8882" y="842909"/>
                  </a:lnTo>
                  <a:lnTo>
                    <a:pt x="10785" y="838782"/>
                  </a:lnTo>
                  <a:lnTo>
                    <a:pt x="13006" y="834656"/>
                  </a:lnTo>
                  <a:lnTo>
                    <a:pt x="15544" y="831164"/>
                  </a:lnTo>
                  <a:lnTo>
                    <a:pt x="18082" y="827354"/>
                  </a:lnTo>
                  <a:lnTo>
                    <a:pt x="20937" y="823545"/>
                  </a:lnTo>
                  <a:lnTo>
                    <a:pt x="24109" y="820053"/>
                  </a:lnTo>
                  <a:lnTo>
                    <a:pt x="27281" y="816561"/>
                  </a:lnTo>
                  <a:lnTo>
                    <a:pt x="30771" y="813069"/>
                  </a:lnTo>
                  <a:lnTo>
                    <a:pt x="80575" y="775611"/>
                  </a:lnTo>
                  <a:lnTo>
                    <a:pt x="189700" y="694028"/>
                  </a:lnTo>
                  <a:lnTo>
                    <a:pt x="248386" y="650220"/>
                  </a:lnTo>
                  <a:lnTo>
                    <a:pt x="300094" y="612127"/>
                  </a:lnTo>
                  <a:lnTo>
                    <a:pt x="321348" y="596572"/>
                  </a:lnTo>
                  <a:lnTo>
                    <a:pt x="337843" y="585144"/>
                  </a:lnTo>
                  <a:lnTo>
                    <a:pt x="349263" y="577208"/>
                  </a:lnTo>
                  <a:lnTo>
                    <a:pt x="352436" y="574986"/>
                  </a:lnTo>
                  <a:lnTo>
                    <a:pt x="354022" y="574351"/>
                  </a:lnTo>
                  <a:lnTo>
                    <a:pt x="460926" y="562606"/>
                  </a:lnTo>
                  <a:lnTo>
                    <a:pt x="554190" y="552448"/>
                  </a:lnTo>
                  <a:lnTo>
                    <a:pt x="595112" y="548003"/>
                  </a:lnTo>
                  <a:lnTo>
                    <a:pt x="631275" y="544512"/>
                  </a:lnTo>
                  <a:lnTo>
                    <a:pt x="663315" y="541655"/>
                  </a:lnTo>
                  <a:lnTo>
                    <a:pt x="690596" y="539750"/>
                  </a:lnTo>
                  <a:close/>
                  <a:moveTo>
                    <a:pt x="912333" y="0"/>
                  </a:moveTo>
                  <a:lnTo>
                    <a:pt x="923772" y="0"/>
                  </a:lnTo>
                  <a:lnTo>
                    <a:pt x="935529" y="0"/>
                  </a:lnTo>
                  <a:lnTo>
                    <a:pt x="943791" y="636"/>
                  </a:lnTo>
                  <a:lnTo>
                    <a:pt x="952052" y="1908"/>
                  </a:lnTo>
                  <a:lnTo>
                    <a:pt x="960632" y="3817"/>
                  </a:lnTo>
                  <a:lnTo>
                    <a:pt x="969211" y="5407"/>
                  </a:lnTo>
                  <a:lnTo>
                    <a:pt x="977473" y="8270"/>
                  </a:lnTo>
                  <a:lnTo>
                    <a:pt x="986052" y="11451"/>
                  </a:lnTo>
                  <a:lnTo>
                    <a:pt x="993996" y="14949"/>
                  </a:lnTo>
                  <a:lnTo>
                    <a:pt x="1001940" y="19084"/>
                  </a:lnTo>
                  <a:lnTo>
                    <a:pt x="1010202" y="22901"/>
                  </a:lnTo>
                  <a:lnTo>
                    <a:pt x="1017828" y="27990"/>
                  </a:lnTo>
                  <a:lnTo>
                    <a:pt x="1025454" y="33080"/>
                  </a:lnTo>
                  <a:lnTo>
                    <a:pt x="1032762" y="39123"/>
                  </a:lnTo>
                  <a:lnTo>
                    <a:pt x="1039753" y="44848"/>
                  </a:lnTo>
                  <a:lnTo>
                    <a:pt x="1047061" y="51210"/>
                  </a:lnTo>
                  <a:lnTo>
                    <a:pt x="1053734" y="57889"/>
                  </a:lnTo>
                  <a:lnTo>
                    <a:pt x="1060407" y="65523"/>
                  </a:lnTo>
                  <a:lnTo>
                    <a:pt x="1066127" y="72839"/>
                  </a:lnTo>
                  <a:lnTo>
                    <a:pt x="1072164" y="80791"/>
                  </a:lnTo>
                  <a:lnTo>
                    <a:pt x="1077884" y="89061"/>
                  </a:lnTo>
                  <a:lnTo>
                    <a:pt x="1082968" y="97331"/>
                  </a:lnTo>
                  <a:lnTo>
                    <a:pt x="1087734" y="106555"/>
                  </a:lnTo>
                  <a:lnTo>
                    <a:pt x="1092183" y="115779"/>
                  </a:lnTo>
                  <a:lnTo>
                    <a:pt x="1096313" y="125003"/>
                  </a:lnTo>
                  <a:lnTo>
                    <a:pt x="1100127" y="134546"/>
                  </a:lnTo>
                  <a:lnTo>
                    <a:pt x="1103304" y="145042"/>
                  </a:lnTo>
                  <a:lnTo>
                    <a:pt x="1106164" y="155220"/>
                  </a:lnTo>
                  <a:lnTo>
                    <a:pt x="1108706" y="166035"/>
                  </a:lnTo>
                  <a:lnTo>
                    <a:pt x="1110612" y="176849"/>
                  </a:lnTo>
                  <a:lnTo>
                    <a:pt x="1111566" y="187982"/>
                  </a:lnTo>
                  <a:lnTo>
                    <a:pt x="1112519" y="199433"/>
                  </a:lnTo>
                  <a:lnTo>
                    <a:pt x="1112837" y="210883"/>
                  </a:lnTo>
                  <a:lnTo>
                    <a:pt x="1112519" y="222970"/>
                  </a:lnTo>
                  <a:lnTo>
                    <a:pt x="1110930" y="247144"/>
                  </a:lnTo>
                  <a:lnTo>
                    <a:pt x="1109024" y="271636"/>
                  </a:lnTo>
                  <a:lnTo>
                    <a:pt x="1106164" y="296764"/>
                  </a:lnTo>
                  <a:lnTo>
                    <a:pt x="1104575" y="308851"/>
                  </a:lnTo>
                  <a:lnTo>
                    <a:pt x="1102351" y="321574"/>
                  </a:lnTo>
                  <a:lnTo>
                    <a:pt x="1100444" y="333978"/>
                  </a:lnTo>
                  <a:lnTo>
                    <a:pt x="1097902" y="345747"/>
                  </a:lnTo>
                  <a:lnTo>
                    <a:pt x="1095360" y="358152"/>
                  </a:lnTo>
                  <a:lnTo>
                    <a:pt x="1092183" y="369921"/>
                  </a:lnTo>
                  <a:lnTo>
                    <a:pt x="1089323" y="381372"/>
                  </a:lnTo>
                  <a:lnTo>
                    <a:pt x="1085510" y="393140"/>
                  </a:lnTo>
                  <a:lnTo>
                    <a:pt x="1082014" y="404273"/>
                  </a:lnTo>
                  <a:lnTo>
                    <a:pt x="1077884" y="415406"/>
                  </a:lnTo>
                  <a:lnTo>
                    <a:pt x="1073753" y="425902"/>
                  </a:lnTo>
                  <a:lnTo>
                    <a:pt x="1068986" y="436080"/>
                  </a:lnTo>
                  <a:lnTo>
                    <a:pt x="1063585" y="445941"/>
                  </a:lnTo>
                  <a:lnTo>
                    <a:pt x="1058501" y="455483"/>
                  </a:lnTo>
                  <a:lnTo>
                    <a:pt x="1052463" y="464389"/>
                  </a:lnTo>
                  <a:lnTo>
                    <a:pt x="1046108" y="472977"/>
                  </a:lnTo>
                  <a:lnTo>
                    <a:pt x="1039753" y="481247"/>
                  </a:lnTo>
                  <a:lnTo>
                    <a:pt x="1032762" y="488563"/>
                  </a:lnTo>
                  <a:lnTo>
                    <a:pt x="1025454" y="495242"/>
                  </a:lnTo>
                  <a:lnTo>
                    <a:pt x="1017510" y="501922"/>
                  </a:lnTo>
                  <a:lnTo>
                    <a:pt x="1009248" y="507647"/>
                  </a:lnTo>
                  <a:lnTo>
                    <a:pt x="1000351" y="512736"/>
                  </a:lnTo>
                  <a:lnTo>
                    <a:pt x="991454" y="516871"/>
                  </a:lnTo>
                  <a:lnTo>
                    <a:pt x="981921" y="520688"/>
                  </a:lnTo>
                  <a:lnTo>
                    <a:pt x="971435" y="523551"/>
                  </a:lnTo>
                  <a:lnTo>
                    <a:pt x="960949" y="525778"/>
                  </a:lnTo>
                  <a:lnTo>
                    <a:pt x="953005" y="526732"/>
                  </a:lnTo>
                  <a:lnTo>
                    <a:pt x="944426" y="527050"/>
                  </a:lnTo>
                  <a:lnTo>
                    <a:pt x="935847" y="526414"/>
                  </a:lnTo>
                  <a:lnTo>
                    <a:pt x="926314" y="525141"/>
                  </a:lnTo>
                  <a:lnTo>
                    <a:pt x="917099" y="523233"/>
                  </a:lnTo>
                  <a:lnTo>
                    <a:pt x="907884" y="520688"/>
                  </a:lnTo>
                  <a:lnTo>
                    <a:pt x="898669" y="517190"/>
                  </a:lnTo>
                  <a:lnTo>
                    <a:pt x="888819" y="513373"/>
                  </a:lnTo>
                  <a:lnTo>
                    <a:pt x="879286" y="508283"/>
                  </a:lnTo>
                  <a:lnTo>
                    <a:pt x="869118" y="503194"/>
                  </a:lnTo>
                  <a:lnTo>
                    <a:pt x="859585" y="496833"/>
                  </a:lnTo>
                  <a:lnTo>
                    <a:pt x="849735" y="490153"/>
                  </a:lnTo>
                  <a:lnTo>
                    <a:pt x="840202" y="482837"/>
                  </a:lnTo>
                  <a:lnTo>
                    <a:pt x="830987" y="474886"/>
                  </a:lnTo>
                  <a:lnTo>
                    <a:pt x="821454" y="465979"/>
                  </a:lnTo>
                  <a:lnTo>
                    <a:pt x="812239" y="456755"/>
                  </a:lnTo>
                  <a:lnTo>
                    <a:pt x="803342" y="446577"/>
                  </a:lnTo>
                  <a:lnTo>
                    <a:pt x="794445" y="435762"/>
                  </a:lnTo>
                  <a:lnTo>
                    <a:pt x="786183" y="424630"/>
                  </a:lnTo>
                  <a:lnTo>
                    <a:pt x="778240" y="412225"/>
                  </a:lnTo>
                  <a:lnTo>
                    <a:pt x="770296" y="400138"/>
                  </a:lnTo>
                  <a:lnTo>
                    <a:pt x="762987" y="386779"/>
                  </a:lnTo>
                  <a:lnTo>
                    <a:pt x="756314" y="372784"/>
                  </a:lnTo>
                  <a:lnTo>
                    <a:pt x="749324" y="358470"/>
                  </a:lnTo>
                  <a:lnTo>
                    <a:pt x="743604" y="343203"/>
                  </a:lnTo>
                  <a:lnTo>
                    <a:pt x="738202" y="327617"/>
                  </a:lnTo>
                  <a:lnTo>
                    <a:pt x="733436" y="311077"/>
                  </a:lnTo>
                  <a:lnTo>
                    <a:pt x="728987" y="294219"/>
                  </a:lnTo>
                  <a:lnTo>
                    <a:pt x="725810" y="276725"/>
                  </a:lnTo>
                  <a:lnTo>
                    <a:pt x="722632" y="258595"/>
                  </a:lnTo>
                  <a:lnTo>
                    <a:pt x="720408" y="240146"/>
                  </a:lnTo>
                  <a:lnTo>
                    <a:pt x="719137" y="221062"/>
                  </a:lnTo>
                  <a:lnTo>
                    <a:pt x="719772" y="209293"/>
                  </a:lnTo>
                  <a:lnTo>
                    <a:pt x="721361" y="197206"/>
                  </a:lnTo>
                  <a:lnTo>
                    <a:pt x="722632" y="185756"/>
                  </a:lnTo>
                  <a:lnTo>
                    <a:pt x="724856" y="174623"/>
                  </a:lnTo>
                  <a:lnTo>
                    <a:pt x="727399" y="163490"/>
                  </a:lnTo>
                  <a:lnTo>
                    <a:pt x="730576" y="152676"/>
                  </a:lnTo>
                  <a:lnTo>
                    <a:pt x="734389" y="142179"/>
                  </a:lnTo>
                  <a:lnTo>
                    <a:pt x="737884" y="131683"/>
                  </a:lnTo>
                  <a:lnTo>
                    <a:pt x="742333" y="121823"/>
                  </a:lnTo>
                  <a:lnTo>
                    <a:pt x="746782" y="111962"/>
                  </a:lnTo>
                  <a:lnTo>
                    <a:pt x="752184" y="102420"/>
                  </a:lnTo>
                  <a:lnTo>
                    <a:pt x="757268" y="93514"/>
                  </a:lnTo>
                  <a:lnTo>
                    <a:pt x="763305" y="84290"/>
                  </a:lnTo>
                  <a:lnTo>
                    <a:pt x="769660" y="76338"/>
                  </a:lnTo>
                  <a:lnTo>
                    <a:pt x="776015" y="68068"/>
                  </a:lnTo>
                  <a:lnTo>
                    <a:pt x="783006" y="60116"/>
                  </a:lnTo>
                  <a:lnTo>
                    <a:pt x="790314" y="53118"/>
                  </a:lnTo>
                  <a:lnTo>
                    <a:pt x="797940" y="46121"/>
                  </a:lnTo>
                  <a:lnTo>
                    <a:pt x="805567" y="39759"/>
                  </a:lnTo>
                  <a:lnTo>
                    <a:pt x="813828" y="33398"/>
                  </a:lnTo>
                  <a:lnTo>
                    <a:pt x="822725" y="27990"/>
                  </a:lnTo>
                  <a:lnTo>
                    <a:pt x="831305" y="22901"/>
                  </a:lnTo>
                  <a:lnTo>
                    <a:pt x="840520" y="18130"/>
                  </a:lnTo>
                  <a:lnTo>
                    <a:pt x="849735" y="13995"/>
                  </a:lnTo>
                  <a:lnTo>
                    <a:pt x="859903" y="10496"/>
                  </a:lnTo>
                  <a:lnTo>
                    <a:pt x="870071" y="7316"/>
                  </a:lnTo>
                  <a:lnTo>
                    <a:pt x="879922" y="4771"/>
                  </a:lnTo>
                  <a:lnTo>
                    <a:pt x="890725" y="2544"/>
                  </a:lnTo>
                  <a:lnTo>
                    <a:pt x="901529" y="954"/>
                  </a:lnTo>
                  <a:lnTo>
                    <a:pt x="91233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srgbClr val="FFFFFF"/>
                </a:solidFill>
                <a:latin typeface="+mn-ea"/>
                <a:ea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879149" y="2559721"/>
            <a:ext cx="2485885" cy="2485885"/>
            <a:chOff x="4879149" y="2176945"/>
            <a:chExt cx="2485885" cy="2485885"/>
          </a:xfrm>
        </p:grpSpPr>
        <p:sp>
          <p:nvSpPr>
            <p:cNvPr id="16" name="椭圆 15"/>
            <p:cNvSpPr/>
            <p:nvPr/>
          </p:nvSpPr>
          <p:spPr>
            <a:xfrm>
              <a:off x="4879149" y="2176945"/>
              <a:ext cx="2485885" cy="2485885"/>
            </a:xfrm>
            <a:prstGeom prst="ellipse">
              <a:avLst/>
            </a:prstGeom>
            <a:gradFill flip="none" rotWithShape="1">
              <a:gsLst>
                <a:gs pos="100000">
                  <a:srgbClr val="FFFFFF"/>
                </a:gs>
                <a:gs pos="0">
                  <a:srgbClr val="B8BBBC"/>
                </a:gs>
              </a:gsLst>
              <a:lin ang="5400000" scaled="1"/>
              <a:tileRect/>
            </a:gradFill>
            <a:ln w="444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152400" dist="381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>
              <a:off x="5045936" y="2324993"/>
              <a:ext cx="2176981" cy="2176981"/>
            </a:xfrm>
            <a:prstGeom prst="ellipse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3" name="Rectangle 164"/>
          <p:cNvSpPr/>
          <p:nvPr/>
        </p:nvSpPr>
        <p:spPr>
          <a:xfrm>
            <a:off x="8791479" y="1498579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4" name="Rectangle 164"/>
          <p:cNvSpPr/>
          <p:nvPr/>
        </p:nvSpPr>
        <p:spPr>
          <a:xfrm>
            <a:off x="9131225" y="3224673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5" name="Rectangle 164"/>
          <p:cNvSpPr/>
          <p:nvPr/>
        </p:nvSpPr>
        <p:spPr>
          <a:xfrm>
            <a:off x="8696231" y="4875326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6" name="Rectangle 164"/>
          <p:cNvSpPr/>
          <p:nvPr/>
        </p:nvSpPr>
        <p:spPr>
          <a:xfrm>
            <a:off x="818180" y="1519845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7" name="Rectangle 164"/>
          <p:cNvSpPr/>
          <p:nvPr/>
        </p:nvSpPr>
        <p:spPr>
          <a:xfrm>
            <a:off x="302831" y="3224673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Rectangle 164"/>
          <p:cNvSpPr/>
          <p:nvPr/>
        </p:nvSpPr>
        <p:spPr>
          <a:xfrm>
            <a:off x="722932" y="4875326"/>
            <a:ext cx="2668337" cy="11772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4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 algn="r">
              <a:lnSpc>
                <a:spcPct val="150000"/>
              </a:lnSpc>
            </a:pPr>
            <a:r>
              <a:rPr lang="zh-CN" altLang="en-US" sz="11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1" name="组合 4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7" name="圆角矩形 56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8" name="圆角矩形 57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56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2" name="矩形 4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37862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75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50"/>
                            </p:stCondLst>
                            <p:childTnLst>
                              <p:par>
                                <p:cTn id="32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75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50"/>
                            </p:stCondLst>
                            <p:childTnLst>
                              <p:par>
                                <p:cTn id="41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7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50"/>
                            </p:stCondLst>
                            <p:childTnLst>
                              <p:par>
                                <p:cTn id="50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75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50"/>
                            </p:stCondLst>
                            <p:childTnLst>
                              <p:par>
                                <p:cTn id="59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75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7250"/>
                            </p:stCondLst>
                            <p:childTnLst>
                              <p:par>
                                <p:cTn id="6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4388285" y="1750762"/>
            <a:ext cx="3536515" cy="2133600"/>
            <a:chOff x="4388285" y="1750762"/>
            <a:chExt cx="3536515" cy="2133600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4388285" y="1750762"/>
              <a:ext cx="3536515" cy="2133600"/>
            </a:xfrm>
            <a:prstGeom prst="rect">
              <a:avLst/>
            </a:prstGeom>
          </p:spPr>
        </p:pic>
        <p:sp>
          <p:nvSpPr>
            <p:cNvPr id="19" name="Rectangle 18"/>
            <p:cNvSpPr/>
            <p:nvPr/>
          </p:nvSpPr>
          <p:spPr>
            <a:xfrm>
              <a:off x="4921757" y="2011115"/>
              <a:ext cx="2450592" cy="1523999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29088" y="1750762"/>
            <a:ext cx="3536515" cy="2133600"/>
            <a:chOff x="629088" y="1750762"/>
            <a:chExt cx="3536515" cy="2133600"/>
          </a:xfrm>
        </p:grpSpPr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629088" y="1750762"/>
              <a:ext cx="3536515" cy="2133600"/>
            </a:xfrm>
            <a:prstGeom prst="rect">
              <a:avLst/>
            </a:prstGeom>
          </p:spPr>
        </p:pic>
        <p:sp>
          <p:nvSpPr>
            <p:cNvPr id="20" name="Rectangle 19"/>
            <p:cNvSpPr/>
            <p:nvPr/>
          </p:nvSpPr>
          <p:spPr>
            <a:xfrm>
              <a:off x="1172049" y="2011115"/>
              <a:ext cx="2450592" cy="1523999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233332" y="1750762"/>
            <a:ext cx="3536515" cy="2133600"/>
            <a:chOff x="8233332" y="1750762"/>
            <a:chExt cx="3536515" cy="2133600"/>
          </a:xfrm>
        </p:grpSpPr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221" t="29398" r="17922" b="13718"/>
            <a:stretch/>
          </p:blipFill>
          <p:spPr>
            <a:xfrm>
              <a:off x="8233332" y="1750762"/>
              <a:ext cx="3536515" cy="2133600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8737600" y="2011113"/>
              <a:ext cx="2450592" cy="1523999"/>
            </a:xfrm>
            <a:prstGeom prst="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/>
            </a:p>
          </p:txBody>
        </p:sp>
      </p:grpSp>
      <p:sp>
        <p:nvSpPr>
          <p:cNvPr id="30" name="Rectangle 164"/>
          <p:cNvSpPr/>
          <p:nvPr/>
        </p:nvSpPr>
        <p:spPr>
          <a:xfrm>
            <a:off x="812497" y="4893981"/>
            <a:ext cx="3169697" cy="13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052905" y="4084127"/>
            <a:ext cx="2688881" cy="659226"/>
            <a:chOff x="1052905" y="4084127"/>
            <a:chExt cx="2688881" cy="659226"/>
          </a:xfrm>
        </p:grpSpPr>
        <p:sp>
          <p:nvSpPr>
            <p:cNvPr id="27" name="圆角矩形 26"/>
            <p:cNvSpPr/>
            <p:nvPr/>
          </p:nvSpPr>
          <p:spPr>
            <a:xfrm>
              <a:off x="1052905" y="4145160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1"/>
                </a:gs>
                <a:gs pos="0">
                  <a:schemeClr val="accent1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0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1" name="Rectangle 164"/>
            <p:cNvSpPr/>
            <p:nvPr/>
          </p:nvSpPr>
          <p:spPr>
            <a:xfrm>
              <a:off x="1199574" y="4084127"/>
              <a:ext cx="2395543" cy="583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32" name="Rectangle 164"/>
          <p:cNvSpPr/>
          <p:nvPr/>
        </p:nvSpPr>
        <p:spPr>
          <a:xfrm>
            <a:off x="8416740" y="4893977"/>
            <a:ext cx="3169697" cy="13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3" name="Rectangle 164"/>
          <p:cNvSpPr/>
          <p:nvPr/>
        </p:nvSpPr>
        <p:spPr>
          <a:xfrm>
            <a:off x="4448175" y="4893979"/>
            <a:ext cx="3169697" cy="13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</a:t>
            </a: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</a:t>
            </a:r>
            <a:r>
              <a:rPr lang="zh-CN" alt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符合</a:t>
            </a:r>
            <a:endParaRPr lang="en-US" sz="14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768532" y="4116875"/>
            <a:ext cx="2688881" cy="626477"/>
            <a:chOff x="4768532" y="4116875"/>
            <a:chExt cx="2688881" cy="626477"/>
          </a:xfrm>
        </p:grpSpPr>
        <p:sp>
          <p:nvSpPr>
            <p:cNvPr id="28" name="圆角矩形 27"/>
            <p:cNvSpPr/>
            <p:nvPr/>
          </p:nvSpPr>
          <p:spPr>
            <a:xfrm>
              <a:off x="4768532" y="4145159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5" name="Rectangle 164"/>
            <p:cNvSpPr/>
            <p:nvPr/>
          </p:nvSpPr>
          <p:spPr>
            <a:xfrm>
              <a:off x="4835175" y="4116875"/>
              <a:ext cx="2395543" cy="583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565130" y="4084127"/>
            <a:ext cx="2688881" cy="659224"/>
            <a:chOff x="8565130" y="4084127"/>
            <a:chExt cx="2688881" cy="659224"/>
          </a:xfrm>
        </p:grpSpPr>
        <p:sp>
          <p:nvSpPr>
            <p:cNvPr id="29" name="圆角矩形 28"/>
            <p:cNvSpPr/>
            <p:nvPr/>
          </p:nvSpPr>
          <p:spPr>
            <a:xfrm>
              <a:off x="8565130" y="4145158"/>
              <a:ext cx="2688881" cy="598193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Rectangle 164"/>
            <p:cNvSpPr/>
            <p:nvPr/>
          </p:nvSpPr>
          <p:spPr>
            <a:xfrm>
              <a:off x="8711798" y="4084127"/>
              <a:ext cx="2395543" cy="58349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2400" dirty="0" smtClean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点击添加标题</a:t>
              </a:r>
              <a:endParaRPr lang="en-US" sz="2400" dirty="0" smtClean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4" name="组合 43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48" name="圆角矩形 47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49" name="圆角矩形 48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7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5" name="矩形 44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246390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750"/>
                            </p:stCondLst>
                            <p:childTnLst>
                              <p:par>
                                <p:cTn id="2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2" grpId="0"/>
      <p:bldP spid="3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7331843" y="3291941"/>
            <a:ext cx="1833705" cy="2114079"/>
            <a:chOff x="7331843" y="2909162"/>
            <a:chExt cx="1833705" cy="2114079"/>
          </a:xfrm>
        </p:grpSpPr>
        <p:sp>
          <p:nvSpPr>
            <p:cNvPr id="52" name="Flowchart: Decision 64"/>
            <p:cNvSpPr/>
            <p:nvPr/>
          </p:nvSpPr>
          <p:spPr>
            <a:xfrm flipV="1">
              <a:off x="7331843" y="318953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lowchart: Decision 65"/>
            <p:cNvSpPr/>
            <p:nvPr/>
          </p:nvSpPr>
          <p:spPr>
            <a:xfrm flipV="1">
              <a:off x="7331843" y="2909162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4"/>
                </a:gs>
                <a:gs pos="0">
                  <a:schemeClr val="accent4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grpSp>
          <p:nvGrpSpPr>
            <p:cNvPr id="42" name="Group 52"/>
            <p:cNvGrpSpPr/>
            <p:nvPr/>
          </p:nvGrpSpPr>
          <p:grpSpPr>
            <a:xfrm>
              <a:off x="8003937" y="3580825"/>
              <a:ext cx="489533" cy="490371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43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4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5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6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7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8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49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0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1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3" name="组合 2"/>
          <p:cNvGrpSpPr/>
          <p:nvPr/>
        </p:nvGrpSpPr>
        <p:grpSpPr>
          <a:xfrm>
            <a:off x="3220647" y="3286780"/>
            <a:ext cx="1833705" cy="2114078"/>
            <a:chOff x="3220647" y="2904001"/>
            <a:chExt cx="1833705" cy="2114078"/>
          </a:xfrm>
        </p:grpSpPr>
        <p:sp>
          <p:nvSpPr>
            <p:cNvPr id="59" name="Flowchart: Decision 71"/>
            <p:cNvSpPr/>
            <p:nvPr/>
          </p:nvSpPr>
          <p:spPr>
            <a:xfrm flipV="1">
              <a:off x="3220647" y="3184374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27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lowchart: Decision 72"/>
            <p:cNvSpPr/>
            <p:nvPr/>
          </p:nvSpPr>
          <p:spPr>
            <a:xfrm flipV="1">
              <a:off x="3220647" y="2904001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grpSp>
          <p:nvGrpSpPr>
            <p:cNvPr id="56" name="Group 68"/>
            <p:cNvGrpSpPr/>
            <p:nvPr/>
          </p:nvGrpSpPr>
          <p:grpSpPr>
            <a:xfrm>
              <a:off x="3952484" y="3574833"/>
              <a:ext cx="370039" cy="490371"/>
              <a:chOff x="3583003" y="3510760"/>
              <a:chExt cx="319089" cy="465138"/>
            </a:xfrm>
            <a:solidFill>
              <a:schemeClr val="bg1"/>
            </a:solidFill>
          </p:grpSpPr>
          <p:sp>
            <p:nvSpPr>
              <p:cNvPr id="57" name="AutoShape 113"/>
              <p:cNvSpPr>
                <a:spLocks/>
              </p:cNvSpPr>
              <p:nvPr/>
            </p:nvSpPr>
            <p:spPr bwMode="auto">
              <a:xfrm>
                <a:off x="3583003" y="3510760"/>
                <a:ext cx="319089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58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165049" y="2935985"/>
            <a:ext cx="1833705" cy="2114079"/>
            <a:chOff x="1165049" y="2553206"/>
            <a:chExt cx="1833705" cy="2114079"/>
          </a:xfrm>
        </p:grpSpPr>
        <p:sp>
          <p:nvSpPr>
            <p:cNvPr id="66" name="Flowchart: Decision 78"/>
            <p:cNvSpPr/>
            <p:nvPr/>
          </p:nvSpPr>
          <p:spPr>
            <a:xfrm>
              <a:off x="1165049" y="255320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lowchart: Decision 79"/>
            <p:cNvSpPr/>
            <p:nvPr/>
          </p:nvSpPr>
          <p:spPr>
            <a:xfrm>
              <a:off x="1165049" y="2833580"/>
              <a:ext cx="1833705" cy="1833705"/>
            </a:xfrm>
            <a:prstGeom prst="flowChartDecisi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AABC"/>
                </a:solidFill>
                <a:latin typeface="+mj-ea"/>
                <a:ea typeface="+mj-ea"/>
              </a:endParaRPr>
            </a:p>
          </p:txBody>
        </p:sp>
        <p:grpSp>
          <p:nvGrpSpPr>
            <p:cNvPr id="63" name="Group 75"/>
            <p:cNvGrpSpPr/>
            <p:nvPr/>
          </p:nvGrpSpPr>
          <p:grpSpPr>
            <a:xfrm>
              <a:off x="1896881" y="3504408"/>
              <a:ext cx="367359" cy="490371"/>
              <a:chOff x="2639233" y="3510742"/>
              <a:chExt cx="348458" cy="465136"/>
            </a:xfrm>
            <a:solidFill>
              <a:schemeClr val="bg1"/>
            </a:solidFill>
          </p:grpSpPr>
          <p:sp>
            <p:nvSpPr>
              <p:cNvPr id="64" name="AutoShape 115"/>
              <p:cNvSpPr>
                <a:spLocks/>
              </p:cNvSpPr>
              <p:nvPr/>
            </p:nvSpPr>
            <p:spPr bwMode="auto">
              <a:xfrm>
                <a:off x="2639233" y="3510742"/>
                <a:ext cx="348458" cy="46513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5" name="AutoShape 116"/>
              <p:cNvSpPr>
                <a:spLocks/>
              </p:cNvSpPr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4" name="组合 3"/>
          <p:cNvGrpSpPr/>
          <p:nvPr/>
        </p:nvGrpSpPr>
        <p:grpSpPr>
          <a:xfrm>
            <a:off x="5276245" y="2932805"/>
            <a:ext cx="1833705" cy="2114079"/>
            <a:chOff x="5276245" y="2550026"/>
            <a:chExt cx="1833705" cy="2114079"/>
          </a:xfrm>
        </p:grpSpPr>
        <p:sp>
          <p:nvSpPr>
            <p:cNvPr id="74" name="Flowchart: Decision 86"/>
            <p:cNvSpPr/>
            <p:nvPr/>
          </p:nvSpPr>
          <p:spPr>
            <a:xfrm>
              <a:off x="5276245" y="2550026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lowchart: Decision 87"/>
            <p:cNvSpPr/>
            <p:nvPr/>
          </p:nvSpPr>
          <p:spPr>
            <a:xfrm>
              <a:off x="5276245" y="2830400"/>
              <a:ext cx="1833705" cy="1833705"/>
            </a:xfrm>
            <a:prstGeom prst="flowChartDecision">
              <a:avLst/>
            </a:prstGeom>
            <a:gradFill>
              <a:gsLst>
                <a:gs pos="100000">
                  <a:schemeClr val="accent3"/>
                </a:gs>
                <a:gs pos="0">
                  <a:schemeClr val="accent3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prstClr val="black"/>
                </a:solidFill>
              </a:endParaRPr>
            </a:p>
          </p:txBody>
        </p:sp>
        <p:grpSp>
          <p:nvGrpSpPr>
            <p:cNvPr id="70" name="Group 82"/>
            <p:cNvGrpSpPr/>
            <p:nvPr/>
          </p:nvGrpSpPr>
          <p:grpSpPr>
            <a:xfrm>
              <a:off x="5948335" y="3502070"/>
              <a:ext cx="489533" cy="489533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71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2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3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9387440" y="2926521"/>
            <a:ext cx="1833705" cy="2114079"/>
            <a:chOff x="9387440" y="2543742"/>
            <a:chExt cx="1833705" cy="2114079"/>
          </a:xfrm>
        </p:grpSpPr>
        <p:sp>
          <p:nvSpPr>
            <p:cNvPr id="109" name="Flowchart: Decision 106"/>
            <p:cNvSpPr/>
            <p:nvPr/>
          </p:nvSpPr>
          <p:spPr>
            <a:xfrm>
              <a:off x="9387440" y="2543742"/>
              <a:ext cx="1833705" cy="1833705"/>
            </a:xfrm>
            <a:prstGeom prst="flowChartDecision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0" name="Flowchart: Decision 107"/>
            <p:cNvSpPr/>
            <p:nvPr/>
          </p:nvSpPr>
          <p:spPr>
            <a:xfrm>
              <a:off x="9387440" y="2824116"/>
              <a:ext cx="1833705" cy="1833705"/>
            </a:xfrm>
            <a:prstGeom prst="flowChartDecision">
              <a:avLst/>
            </a:prstGeom>
            <a:gradFill>
              <a:gsLst>
                <a:gs pos="0">
                  <a:schemeClr val="accent1">
                    <a:lumMod val="75000"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31750" cap="flat"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101600" dir="5400000" algn="t" rotWithShape="0">
                <a:schemeClr val="tx1">
                  <a:lumMod val="85000"/>
                  <a:lumOff val="15000"/>
                  <a:alpha val="3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GB">
                <a:solidFill>
                  <a:srgbClr val="00AABC"/>
                </a:solidFill>
                <a:latin typeface="+mj-ea"/>
                <a:ea typeface="+mj-ea"/>
              </a:endParaRPr>
            </a:p>
          </p:txBody>
        </p:sp>
        <p:grpSp>
          <p:nvGrpSpPr>
            <p:cNvPr id="105" name="Group 102"/>
            <p:cNvGrpSpPr/>
            <p:nvPr/>
          </p:nvGrpSpPr>
          <p:grpSpPr>
            <a:xfrm>
              <a:off x="10098892" y="3474133"/>
              <a:ext cx="404572" cy="445031"/>
              <a:chOff x="4439448" y="1652588"/>
              <a:chExt cx="464344" cy="464347"/>
            </a:xfrm>
            <a:solidFill>
              <a:schemeClr val="bg1"/>
            </a:solidFill>
          </p:grpSpPr>
          <p:sp>
            <p:nvSpPr>
              <p:cNvPr id="106" name="AutoShape 136"/>
              <p:cNvSpPr>
                <a:spLocks/>
              </p:cNvSpPr>
              <p:nvPr/>
            </p:nvSpPr>
            <p:spPr bwMode="auto">
              <a:xfrm>
                <a:off x="468630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7" name="AutoShape 137"/>
              <p:cNvSpPr>
                <a:spLocks/>
              </p:cNvSpPr>
              <p:nvPr/>
            </p:nvSpPr>
            <p:spPr bwMode="auto">
              <a:xfrm>
                <a:off x="4439448" y="1652590"/>
                <a:ext cx="464344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108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785976" y="1535198"/>
            <a:ext cx="2589135" cy="1264620"/>
            <a:chOff x="657222" y="1530774"/>
            <a:chExt cx="2589135" cy="1264620"/>
          </a:xfrm>
        </p:grpSpPr>
        <p:sp>
          <p:nvSpPr>
            <p:cNvPr id="62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68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标题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842931" y="5525445"/>
            <a:ext cx="2589135" cy="1264620"/>
            <a:chOff x="657222" y="1530774"/>
            <a:chExt cx="2589135" cy="1264620"/>
          </a:xfrm>
        </p:grpSpPr>
        <p:sp>
          <p:nvSpPr>
            <p:cNvPr id="84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85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标题</a:t>
              </a: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4837054" y="1535198"/>
            <a:ext cx="2589135" cy="1264620"/>
            <a:chOff x="657222" y="1530774"/>
            <a:chExt cx="2589135" cy="1264620"/>
          </a:xfrm>
        </p:grpSpPr>
        <p:sp>
          <p:nvSpPr>
            <p:cNvPr id="87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88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标题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6953717" y="5525445"/>
            <a:ext cx="2589135" cy="1264620"/>
            <a:chOff x="657222" y="1530774"/>
            <a:chExt cx="2589135" cy="1264620"/>
          </a:xfrm>
        </p:grpSpPr>
        <p:sp>
          <p:nvSpPr>
            <p:cNvPr id="90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91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标题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006610" y="1535198"/>
            <a:ext cx="2589135" cy="1264620"/>
            <a:chOff x="657222" y="1530774"/>
            <a:chExt cx="2589135" cy="1264620"/>
          </a:xfrm>
        </p:grpSpPr>
        <p:sp>
          <p:nvSpPr>
            <p:cNvPr id="93" name="TextBox 145"/>
            <p:cNvSpPr txBox="1"/>
            <p:nvPr/>
          </p:nvSpPr>
          <p:spPr>
            <a:xfrm>
              <a:off x="748783" y="1800268"/>
              <a:ext cx="2406013" cy="995126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此处添加详细文本描述，建议与标题相关并符合整体语言风格，语言描述尽量简洁生动</a:t>
              </a:r>
              <a:endParaRPr lang="en-US" altLang="zh-CN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94" name="TextBox 148"/>
            <p:cNvSpPr txBox="1"/>
            <p:nvPr/>
          </p:nvSpPr>
          <p:spPr>
            <a:xfrm>
              <a:off x="657222" y="1530774"/>
              <a:ext cx="2589135" cy="327462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标题</a:t>
              </a: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1" name="组合 8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3" name="组合 8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96" name="圆角矩形 9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97" name="圆角矩形 9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9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2" name="矩形 8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0775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 advClick="0" advTm="0">
        <p14:warp dir="in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decel="100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650"/>
                            </p:stCondLst>
                            <p:childTnLst>
                              <p:par>
                                <p:cTn id="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1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Freeform 154"/>
          <p:cNvSpPr>
            <a:spLocks/>
          </p:cNvSpPr>
          <p:nvPr/>
        </p:nvSpPr>
        <p:spPr bwMode="auto">
          <a:xfrm>
            <a:off x="2382800" y="3353182"/>
            <a:ext cx="765416" cy="1122538"/>
          </a:xfrm>
          <a:custGeom>
            <a:avLst/>
            <a:gdLst>
              <a:gd name="T0" fmla="*/ 293 w 433"/>
              <a:gd name="T1" fmla="*/ 94 h 635"/>
              <a:gd name="T2" fmla="*/ 334 w 433"/>
              <a:gd name="T3" fmla="*/ 80 h 635"/>
              <a:gd name="T4" fmla="*/ 401 w 433"/>
              <a:gd name="T5" fmla="*/ 118 h 635"/>
              <a:gd name="T6" fmla="*/ 433 w 433"/>
              <a:gd name="T7" fmla="*/ 118 h 635"/>
              <a:gd name="T8" fmla="*/ 433 w 433"/>
              <a:gd name="T9" fmla="*/ 0 h 635"/>
              <a:gd name="T10" fmla="*/ 0 w 433"/>
              <a:gd name="T11" fmla="*/ 0 h 635"/>
              <a:gd name="T12" fmla="*/ 0 w 433"/>
              <a:gd name="T13" fmla="*/ 463 h 635"/>
              <a:gd name="T14" fmla="*/ 158 w 433"/>
              <a:gd name="T15" fmla="*/ 463 h 635"/>
              <a:gd name="T16" fmla="*/ 169 w 433"/>
              <a:gd name="T17" fmla="*/ 474 h 635"/>
              <a:gd name="T18" fmla="*/ 169 w 433"/>
              <a:gd name="T19" fmla="*/ 528 h 635"/>
              <a:gd name="T20" fmla="*/ 165 w 433"/>
              <a:gd name="T21" fmla="*/ 537 h 635"/>
              <a:gd name="T22" fmla="*/ 129 w 433"/>
              <a:gd name="T23" fmla="*/ 586 h 635"/>
              <a:gd name="T24" fmla="*/ 141 w 433"/>
              <a:gd name="T25" fmla="*/ 619 h 635"/>
              <a:gd name="T26" fmla="*/ 183 w 433"/>
              <a:gd name="T27" fmla="*/ 635 h 635"/>
              <a:gd name="T28" fmla="*/ 250 w 433"/>
              <a:gd name="T29" fmla="*/ 594 h 635"/>
              <a:gd name="T30" fmla="*/ 210 w 433"/>
              <a:gd name="T31" fmla="*/ 533 h 635"/>
              <a:gd name="T32" fmla="*/ 204 w 433"/>
              <a:gd name="T33" fmla="*/ 524 h 635"/>
              <a:gd name="T34" fmla="*/ 204 w 433"/>
              <a:gd name="T35" fmla="*/ 471 h 635"/>
              <a:gd name="T36" fmla="*/ 215 w 433"/>
              <a:gd name="T37" fmla="*/ 460 h 635"/>
              <a:gd name="T38" fmla="*/ 433 w 433"/>
              <a:gd name="T39" fmla="*/ 460 h 635"/>
              <a:gd name="T40" fmla="*/ 433 w 433"/>
              <a:gd name="T41" fmla="*/ 199 h 635"/>
              <a:gd name="T42" fmla="*/ 410 w 433"/>
              <a:gd name="T43" fmla="*/ 199 h 635"/>
              <a:gd name="T44" fmla="*/ 338 w 433"/>
              <a:gd name="T45" fmla="*/ 243 h 635"/>
              <a:gd name="T46" fmla="*/ 270 w 433"/>
              <a:gd name="T47" fmla="*/ 161 h 635"/>
              <a:gd name="T48" fmla="*/ 293 w 433"/>
              <a:gd name="T49" fmla="*/ 94 h 6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33" h="635">
                <a:moveTo>
                  <a:pt x="293" y="94"/>
                </a:moveTo>
                <a:cubicBezTo>
                  <a:pt x="304" y="84"/>
                  <a:pt x="318" y="79"/>
                  <a:pt x="334" y="80"/>
                </a:cubicBezTo>
                <a:cubicBezTo>
                  <a:pt x="360" y="81"/>
                  <a:pt x="391" y="108"/>
                  <a:pt x="401" y="118"/>
                </a:cubicBezTo>
                <a:cubicBezTo>
                  <a:pt x="433" y="118"/>
                  <a:pt x="433" y="118"/>
                  <a:pt x="433" y="118"/>
                </a:cubicBezTo>
                <a:cubicBezTo>
                  <a:pt x="433" y="0"/>
                  <a:pt x="433" y="0"/>
                  <a:pt x="43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3"/>
                  <a:pt x="0" y="463"/>
                  <a:pt x="0" y="463"/>
                </a:cubicBezTo>
                <a:cubicBezTo>
                  <a:pt x="158" y="463"/>
                  <a:pt x="158" y="463"/>
                  <a:pt x="158" y="463"/>
                </a:cubicBezTo>
                <a:cubicBezTo>
                  <a:pt x="164" y="463"/>
                  <a:pt x="169" y="468"/>
                  <a:pt x="169" y="474"/>
                </a:cubicBezTo>
                <a:cubicBezTo>
                  <a:pt x="169" y="528"/>
                  <a:pt x="169" y="528"/>
                  <a:pt x="169" y="528"/>
                </a:cubicBezTo>
                <a:cubicBezTo>
                  <a:pt x="169" y="532"/>
                  <a:pt x="168" y="535"/>
                  <a:pt x="165" y="537"/>
                </a:cubicBezTo>
                <a:cubicBezTo>
                  <a:pt x="156" y="544"/>
                  <a:pt x="130" y="568"/>
                  <a:pt x="129" y="586"/>
                </a:cubicBezTo>
                <a:cubicBezTo>
                  <a:pt x="129" y="598"/>
                  <a:pt x="133" y="611"/>
                  <a:pt x="141" y="619"/>
                </a:cubicBezTo>
                <a:cubicBezTo>
                  <a:pt x="151" y="630"/>
                  <a:pt x="166" y="635"/>
                  <a:pt x="183" y="635"/>
                </a:cubicBezTo>
                <a:cubicBezTo>
                  <a:pt x="207" y="635"/>
                  <a:pt x="248" y="630"/>
                  <a:pt x="250" y="594"/>
                </a:cubicBezTo>
                <a:cubicBezTo>
                  <a:pt x="253" y="560"/>
                  <a:pt x="210" y="533"/>
                  <a:pt x="210" y="533"/>
                </a:cubicBezTo>
                <a:cubicBezTo>
                  <a:pt x="206" y="531"/>
                  <a:pt x="204" y="527"/>
                  <a:pt x="204" y="524"/>
                </a:cubicBezTo>
                <a:cubicBezTo>
                  <a:pt x="204" y="471"/>
                  <a:pt x="204" y="471"/>
                  <a:pt x="204" y="471"/>
                </a:cubicBezTo>
                <a:cubicBezTo>
                  <a:pt x="204" y="465"/>
                  <a:pt x="209" y="460"/>
                  <a:pt x="215" y="460"/>
                </a:cubicBezTo>
                <a:cubicBezTo>
                  <a:pt x="433" y="460"/>
                  <a:pt x="433" y="460"/>
                  <a:pt x="433" y="460"/>
                </a:cubicBezTo>
                <a:cubicBezTo>
                  <a:pt x="433" y="199"/>
                  <a:pt x="433" y="199"/>
                  <a:pt x="433" y="199"/>
                </a:cubicBezTo>
                <a:cubicBezTo>
                  <a:pt x="410" y="199"/>
                  <a:pt x="410" y="199"/>
                  <a:pt x="410" y="199"/>
                </a:cubicBezTo>
                <a:cubicBezTo>
                  <a:pt x="399" y="211"/>
                  <a:pt x="368" y="243"/>
                  <a:pt x="338" y="243"/>
                </a:cubicBezTo>
                <a:cubicBezTo>
                  <a:pt x="305" y="243"/>
                  <a:pt x="270" y="222"/>
                  <a:pt x="270" y="161"/>
                </a:cubicBezTo>
                <a:cubicBezTo>
                  <a:pt x="270" y="124"/>
                  <a:pt x="282" y="104"/>
                  <a:pt x="293" y="94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6" name="Freeform 155"/>
          <p:cNvSpPr>
            <a:spLocks/>
          </p:cNvSpPr>
          <p:nvPr/>
        </p:nvSpPr>
        <p:spPr bwMode="auto">
          <a:xfrm>
            <a:off x="1573832" y="3353182"/>
            <a:ext cx="769772" cy="817678"/>
          </a:xfrm>
          <a:custGeom>
            <a:avLst/>
            <a:gdLst>
              <a:gd name="T0" fmla="*/ 435 w 435"/>
              <a:gd name="T1" fmla="*/ 0 h 463"/>
              <a:gd name="T2" fmla="*/ 2 w 435"/>
              <a:gd name="T3" fmla="*/ 0 h 463"/>
              <a:gd name="T4" fmla="*/ 2 w 435"/>
              <a:gd name="T5" fmla="*/ 113 h 463"/>
              <a:gd name="T6" fmla="*/ 32 w 435"/>
              <a:gd name="T7" fmla="*/ 113 h 463"/>
              <a:gd name="T8" fmla="*/ 104 w 435"/>
              <a:gd name="T9" fmla="*/ 70 h 463"/>
              <a:gd name="T10" fmla="*/ 166 w 435"/>
              <a:gd name="T11" fmla="*/ 154 h 463"/>
              <a:gd name="T12" fmla="*/ 145 w 435"/>
              <a:gd name="T13" fmla="*/ 219 h 463"/>
              <a:gd name="T14" fmla="*/ 100 w 435"/>
              <a:gd name="T15" fmla="*/ 234 h 463"/>
              <a:gd name="T16" fmla="*/ 34 w 435"/>
              <a:gd name="T17" fmla="*/ 192 h 463"/>
              <a:gd name="T18" fmla="*/ 0 w 435"/>
              <a:gd name="T19" fmla="*/ 192 h 463"/>
              <a:gd name="T20" fmla="*/ 0 w 435"/>
              <a:gd name="T21" fmla="*/ 442 h 463"/>
              <a:gd name="T22" fmla="*/ 9 w 435"/>
              <a:gd name="T23" fmla="*/ 463 h 463"/>
              <a:gd name="T24" fmla="*/ 435 w 435"/>
              <a:gd name="T25" fmla="*/ 463 h 463"/>
              <a:gd name="T26" fmla="*/ 435 w 435"/>
              <a:gd name="T27" fmla="*/ 0 h 4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5" h="463">
                <a:moveTo>
                  <a:pt x="435" y="0"/>
                </a:moveTo>
                <a:cubicBezTo>
                  <a:pt x="2" y="0"/>
                  <a:pt x="2" y="0"/>
                  <a:pt x="2" y="0"/>
                </a:cubicBezTo>
                <a:cubicBezTo>
                  <a:pt x="2" y="113"/>
                  <a:pt x="2" y="113"/>
                  <a:pt x="2" y="113"/>
                </a:cubicBezTo>
                <a:cubicBezTo>
                  <a:pt x="32" y="113"/>
                  <a:pt x="32" y="113"/>
                  <a:pt x="32" y="113"/>
                </a:cubicBezTo>
                <a:cubicBezTo>
                  <a:pt x="40" y="99"/>
                  <a:pt x="61" y="69"/>
                  <a:pt x="104" y="70"/>
                </a:cubicBezTo>
                <a:cubicBezTo>
                  <a:pt x="166" y="72"/>
                  <a:pt x="166" y="134"/>
                  <a:pt x="166" y="154"/>
                </a:cubicBezTo>
                <a:cubicBezTo>
                  <a:pt x="166" y="184"/>
                  <a:pt x="159" y="205"/>
                  <a:pt x="145" y="219"/>
                </a:cubicBezTo>
                <a:cubicBezTo>
                  <a:pt x="134" y="229"/>
                  <a:pt x="119" y="234"/>
                  <a:pt x="100" y="234"/>
                </a:cubicBezTo>
                <a:cubicBezTo>
                  <a:pt x="63" y="233"/>
                  <a:pt x="42" y="209"/>
                  <a:pt x="34" y="192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442"/>
                  <a:pt x="0" y="442"/>
                  <a:pt x="0" y="442"/>
                </a:cubicBezTo>
                <a:cubicBezTo>
                  <a:pt x="4" y="449"/>
                  <a:pt x="7" y="456"/>
                  <a:pt x="9" y="463"/>
                </a:cubicBezTo>
                <a:cubicBezTo>
                  <a:pt x="435" y="463"/>
                  <a:pt x="435" y="463"/>
                  <a:pt x="435" y="463"/>
                </a:cubicBezTo>
                <a:lnTo>
                  <a:pt x="43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7" name="Freeform 156"/>
          <p:cNvSpPr>
            <a:spLocks/>
          </p:cNvSpPr>
          <p:nvPr/>
        </p:nvSpPr>
        <p:spPr bwMode="auto">
          <a:xfrm>
            <a:off x="1577099" y="1666653"/>
            <a:ext cx="1970702" cy="1088786"/>
          </a:xfrm>
          <a:custGeom>
            <a:avLst/>
            <a:gdLst>
              <a:gd name="T0" fmla="*/ 0 w 1114"/>
              <a:gd name="T1" fmla="*/ 445 h 616"/>
              <a:gd name="T2" fmla="*/ 186 w 1114"/>
              <a:gd name="T3" fmla="*/ 445 h 616"/>
              <a:gd name="T4" fmla="*/ 197 w 1114"/>
              <a:gd name="T5" fmla="*/ 456 h 616"/>
              <a:gd name="T6" fmla="*/ 197 w 1114"/>
              <a:gd name="T7" fmla="*/ 511 h 616"/>
              <a:gd name="T8" fmla="*/ 192 w 1114"/>
              <a:gd name="T9" fmla="*/ 521 h 616"/>
              <a:gd name="T10" fmla="*/ 161 w 1114"/>
              <a:gd name="T11" fmla="*/ 565 h 616"/>
              <a:gd name="T12" fmla="*/ 213 w 1114"/>
              <a:gd name="T13" fmla="*/ 616 h 616"/>
              <a:gd name="T14" fmla="*/ 279 w 1114"/>
              <a:gd name="T15" fmla="*/ 571 h 616"/>
              <a:gd name="T16" fmla="*/ 240 w 1114"/>
              <a:gd name="T17" fmla="*/ 519 h 616"/>
              <a:gd name="T18" fmla="*/ 233 w 1114"/>
              <a:gd name="T19" fmla="*/ 508 h 616"/>
              <a:gd name="T20" fmla="*/ 234 w 1114"/>
              <a:gd name="T21" fmla="*/ 458 h 616"/>
              <a:gd name="T22" fmla="*/ 245 w 1114"/>
              <a:gd name="T23" fmla="*/ 448 h 616"/>
              <a:gd name="T24" fmla="*/ 647 w 1114"/>
              <a:gd name="T25" fmla="*/ 448 h 616"/>
              <a:gd name="T26" fmla="*/ 647 w 1114"/>
              <a:gd name="T27" fmla="*/ 412 h 616"/>
              <a:gd name="T28" fmla="*/ 605 w 1114"/>
              <a:gd name="T29" fmla="*/ 339 h 616"/>
              <a:gd name="T30" fmla="*/ 683 w 1114"/>
              <a:gd name="T31" fmla="*/ 279 h 616"/>
              <a:gd name="T32" fmla="*/ 767 w 1114"/>
              <a:gd name="T33" fmla="*/ 338 h 616"/>
              <a:gd name="T34" fmla="*/ 728 w 1114"/>
              <a:gd name="T35" fmla="*/ 413 h 616"/>
              <a:gd name="T36" fmla="*/ 728 w 1114"/>
              <a:gd name="T37" fmla="*/ 446 h 616"/>
              <a:gd name="T38" fmla="*/ 1114 w 1114"/>
              <a:gd name="T39" fmla="*/ 446 h 616"/>
              <a:gd name="T40" fmla="*/ 952 w 1114"/>
              <a:gd name="T41" fmla="*/ 204 h 616"/>
              <a:gd name="T42" fmla="*/ 460 w 1114"/>
              <a:gd name="T43" fmla="*/ 2 h 616"/>
              <a:gd name="T44" fmla="*/ 0 w 1114"/>
              <a:gd name="T45" fmla="*/ 148 h 616"/>
              <a:gd name="T46" fmla="*/ 0 w 1114"/>
              <a:gd name="T47" fmla="*/ 445 h 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14" h="616">
                <a:moveTo>
                  <a:pt x="0" y="445"/>
                </a:moveTo>
                <a:cubicBezTo>
                  <a:pt x="186" y="445"/>
                  <a:pt x="186" y="445"/>
                  <a:pt x="186" y="445"/>
                </a:cubicBezTo>
                <a:cubicBezTo>
                  <a:pt x="192" y="445"/>
                  <a:pt x="197" y="449"/>
                  <a:pt x="197" y="456"/>
                </a:cubicBezTo>
                <a:cubicBezTo>
                  <a:pt x="197" y="511"/>
                  <a:pt x="197" y="511"/>
                  <a:pt x="197" y="511"/>
                </a:cubicBezTo>
                <a:cubicBezTo>
                  <a:pt x="197" y="515"/>
                  <a:pt x="196" y="519"/>
                  <a:pt x="192" y="521"/>
                </a:cubicBezTo>
                <a:cubicBezTo>
                  <a:pt x="184" y="526"/>
                  <a:pt x="161" y="546"/>
                  <a:pt x="161" y="565"/>
                </a:cubicBezTo>
                <a:cubicBezTo>
                  <a:pt x="161" y="591"/>
                  <a:pt x="179" y="616"/>
                  <a:pt x="213" y="616"/>
                </a:cubicBezTo>
                <a:cubicBezTo>
                  <a:pt x="249" y="616"/>
                  <a:pt x="278" y="597"/>
                  <a:pt x="279" y="571"/>
                </a:cubicBezTo>
                <a:cubicBezTo>
                  <a:pt x="280" y="534"/>
                  <a:pt x="240" y="519"/>
                  <a:pt x="240" y="519"/>
                </a:cubicBezTo>
                <a:cubicBezTo>
                  <a:pt x="235" y="517"/>
                  <a:pt x="232" y="513"/>
                  <a:pt x="233" y="508"/>
                </a:cubicBezTo>
                <a:cubicBezTo>
                  <a:pt x="234" y="458"/>
                  <a:pt x="234" y="458"/>
                  <a:pt x="234" y="458"/>
                </a:cubicBezTo>
                <a:cubicBezTo>
                  <a:pt x="234" y="452"/>
                  <a:pt x="239" y="448"/>
                  <a:pt x="245" y="448"/>
                </a:cubicBezTo>
                <a:cubicBezTo>
                  <a:pt x="647" y="448"/>
                  <a:pt x="647" y="448"/>
                  <a:pt x="647" y="448"/>
                </a:cubicBezTo>
                <a:cubicBezTo>
                  <a:pt x="647" y="412"/>
                  <a:pt x="647" y="412"/>
                  <a:pt x="647" y="412"/>
                </a:cubicBezTo>
                <a:cubicBezTo>
                  <a:pt x="634" y="404"/>
                  <a:pt x="605" y="380"/>
                  <a:pt x="605" y="339"/>
                </a:cubicBezTo>
                <a:cubicBezTo>
                  <a:pt x="605" y="298"/>
                  <a:pt x="646" y="279"/>
                  <a:pt x="683" y="279"/>
                </a:cubicBezTo>
                <a:cubicBezTo>
                  <a:pt x="722" y="279"/>
                  <a:pt x="767" y="294"/>
                  <a:pt x="767" y="338"/>
                </a:cubicBezTo>
                <a:cubicBezTo>
                  <a:pt x="767" y="378"/>
                  <a:pt x="739" y="404"/>
                  <a:pt x="728" y="413"/>
                </a:cubicBezTo>
                <a:cubicBezTo>
                  <a:pt x="728" y="446"/>
                  <a:pt x="728" y="446"/>
                  <a:pt x="728" y="446"/>
                </a:cubicBezTo>
                <a:cubicBezTo>
                  <a:pt x="1114" y="446"/>
                  <a:pt x="1114" y="446"/>
                  <a:pt x="1114" y="446"/>
                </a:cubicBezTo>
                <a:cubicBezTo>
                  <a:pt x="1078" y="356"/>
                  <a:pt x="1025" y="265"/>
                  <a:pt x="952" y="204"/>
                </a:cubicBezTo>
                <a:cubicBezTo>
                  <a:pt x="809" y="83"/>
                  <a:pt x="677" y="5"/>
                  <a:pt x="460" y="2"/>
                </a:cubicBezTo>
                <a:cubicBezTo>
                  <a:pt x="326" y="0"/>
                  <a:pt x="149" y="37"/>
                  <a:pt x="0" y="148"/>
                </a:cubicBezTo>
                <a:lnTo>
                  <a:pt x="0" y="445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8" name="Freeform 157"/>
          <p:cNvSpPr>
            <a:spLocks/>
          </p:cNvSpPr>
          <p:nvPr/>
        </p:nvSpPr>
        <p:spPr bwMode="auto">
          <a:xfrm>
            <a:off x="2382800" y="2197980"/>
            <a:ext cx="1056122" cy="1116005"/>
          </a:xfrm>
          <a:custGeom>
            <a:avLst/>
            <a:gdLst>
              <a:gd name="T0" fmla="*/ 433 w 597"/>
              <a:gd name="T1" fmla="*/ 422 h 631"/>
              <a:gd name="T2" fmla="*/ 445 w 597"/>
              <a:gd name="T3" fmla="*/ 411 h 631"/>
              <a:gd name="T4" fmla="*/ 492 w 597"/>
              <a:gd name="T5" fmla="*/ 411 h 631"/>
              <a:gd name="T6" fmla="*/ 501 w 597"/>
              <a:gd name="T7" fmla="*/ 415 h 631"/>
              <a:gd name="T8" fmla="*/ 556 w 597"/>
              <a:gd name="T9" fmla="*/ 451 h 631"/>
              <a:gd name="T10" fmla="*/ 597 w 597"/>
              <a:gd name="T11" fmla="*/ 389 h 631"/>
              <a:gd name="T12" fmla="*/ 557 w 597"/>
              <a:gd name="T13" fmla="*/ 334 h 631"/>
              <a:gd name="T14" fmla="*/ 499 w 597"/>
              <a:gd name="T15" fmla="*/ 374 h 631"/>
              <a:gd name="T16" fmla="*/ 491 w 597"/>
              <a:gd name="T17" fmla="*/ 377 h 631"/>
              <a:gd name="T18" fmla="*/ 441 w 597"/>
              <a:gd name="T19" fmla="*/ 377 h 631"/>
              <a:gd name="T20" fmla="*/ 430 w 597"/>
              <a:gd name="T21" fmla="*/ 366 h 631"/>
              <a:gd name="T22" fmla="*/ 430 w 597"/>
              <a:gd name="T23" fmla="*/ 167 h 631"/>
              <a:gd name="T24" fmla="*/ 261 w 597"/>
              <a:gd name="T25" fmla="*/ 167 h 631"/>
              <a:gd name="T26" fmla="*/ 250 w 597"/>
              <a:gd name="T27" fmla="*/ 156 h 631"/>
              <a:gd name="T28" fmla="*/ 250 w 597"/>
              <a:gd name="T29" fmla="*/ 107 h 631"/>
              <a:gd name="T30" fmla="*/ 256 w 597"/>
              <a:gd name="T31" fmla="*/ 98 h 631"/>
              <a:gd name="T32" fmla="*/ 290 w 597"/>
              <a:gd name="T33" fmla="*/ 37 h 631"/>
              <a:gd name="T34" fmla="*/ 228 w 597"/>
              <a:gd name="T35" fmla="*/ 0 h 631"/>
              <a:gd name="T36" fmla="*/ 172 w 597"/>
              <a:gd name="T37" fmla="*/ 38 h 631"/>
              <a:gd name="T38" fmla="*/ 208 w 597"/>
              <a:gd name="T39" fmla="*/ 96 h 631"/>
              <a:gd name="T40" fmla="*/ 214 w 597"/>
              <a:gd name="T41" fmla="*/ 105 h 631"/>
              <a:gd name="T42" fmla="*/ 214 w 597"/>
              <a:gd name="T43" fmla="*/ 158 h 631"/>
              <a:gd name="T44" fmla="*/ 203 w 597"/>
              <a:gd name="T45" fmla="*/ 169 h 631"/>
              <a:gd name="T46" fmla="*/ 0 w 597"/>
              <a:gd name="T47" fmla="*/ 169 h 631"/>
              <a:gd name="T48" fmla="*/ 0 w 597"/>
              <a:gd name="T49" fmla="*/ 631 h 631"/>
              <a:gd name="T50" fmla="*/ 433 w 597"/>
              <a:gd name="T51" fmla="*/ 631 h 631"/>
              <a:gd name="T52" fmla="*/ 433 w 597"/>
              <a:gd name="T53" fmla="*/ 422 h 6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597" h="631">
                <a:moveTo>
                  <a:pt x="433" y="422"/>
                </a:moveTo>
                <a:cubicBezTo>
                  <a:pt x="433" y="416"/>
                  <a:pt x="438" y="411"/>
                  <a:pt x="445" y="411"/>
                </a:cubicBezTo>
                <a:cubicBezTo>
                  <a:pt x="492" y="411"/>
                  <a:pt x="492" y="411"/>
                  <a:pt x="492" y="411"/>
                </a:cubicBezTo>
                <a:cubicBezTo>
                  <a:pt x="496" y="411"/>
                  <a:pt x="499" y="413"/>
                  <a:pt x="501" y="415"/>
                </a:cubicBezTo>
                <a:cubicBezTo>
                  <a:pt x="509" y="425"/>
                  <a:pt x="533" y="451"/>
                  <a:pt x="556" y="451"/>
                </a:cubicBezTo>
                <a:cubicBezTo>
                  <a:pt x="587" y="451"/>
                  <a:pt x="597" y="419"/>
                  <a:pt x="597" y="389"/>
                </a:cubicBezTo>
                <a:cubicBezTo>
                  <a:pt x="597" y="356"/>
                  <a:pt x="583" y="336"/>
                  <a:pt x="557" y="334"/>
                </a:cubicBezTo>
                <a:cubicBezTo>
                  <a:pt x="540" y="333"/>
                  <a:pt x="513" y="358"/>
                  <a:pt x="499" y="374"/>
                </a:cubicBezTo>
                <a:cubicBezTo>
                  <a:pt x="497" y="376"/>
                  <a:pt x="494" y="377"/>
                  <a:pt x="491" y="377"/>
                </a:cubicBezTo>
                <a:cubicBezTo>
                  <a:pt x="441" y="377"/>
                  <a:pt x="441" y="377"/>
                  <a:pt x="441" y="377"/>
                </a:cubicBezTo>
                <a:cubicBezTo>
                  <a:pt x="435" y="377"/>
                  <a:pt x="430" y="372"/>
                  <a:pt x="430" y="366"/>
                </a:cubicBezTo>
                <a:cubicBezTo>
                  <a:pt x="430" y="167"/>
                  <a:pt x="430" y="167"/>
                  <a:pt x="430" y="167"/>
                </a:cubicBezTo>
                <a:cubicBezTo>
                  <a:pt x="261" y="167"/>
                  <a:pt x="261" y="167"/>
                  <a:pt x="261" y="167"/>
                </a:cubicBezTo>
                <a:cubicBezTo>
                  <a:pt x="255" y="167"/>
                  <a:pt x="250" y="162"/>
                  <a:pt x="250" y="156"/>
                </a:cubicBezTo>
                <a:cubicBezTo>
                  <a:pt x="250" y="107"/>
                  <a:pt x="250" y="107"/>
                  <a:pt x="250" y="107"/>
                </a:cubicBezTo>
                <a:cubicBezTo>
                  <a:pt x="250" y="103"/>
                  <a:pt x="252" y="100"/>
                  <a:pt x="256" y="98"/>
                </a:cubicBezTo>
                <a:cubicBezTo>
                  <a:pt x="256" y="97"/>
                  <a:pt x="290" y="75"/>
                  <a:pt x="290" y="37"/>
                </a:cubicBezTo>
                <a:cubicBezTo>
                  <a:pt x="290" y="2"/>
                  <a:pt x="238" y="0"/>
                  <a:pt x="228" y="0"/>
                </a:cubicBezTo>
                <a:cubicBezTo>
                  <a:pt x="207" y="0"/>
                  <a:pt x="172" y="8"/>
                  <a:pt x="172" y="38"/>
                </a:cubicBezTo>
                <a:cubicBezTo>
                  <a:pt x="172" y="76"/>
                  <a:pt x="206" y="95"/>
                  <a:pt x="208" y="96"/>
                </a:cubicBezTo>
                <a:cubicBezTo>
                  <a:pt x="211" y="97"/>
                  <a:pt x="214" y="101"/>
                  <a:pt x="214" y="105"/>
                </a:cubicBezTo>
                <a:cubicBezTo>
                  <a:pt x="214" y="158"/>
                  <a:pt x="214" y="158"/>
                  <a:pt x="214" y="158"/>
                </a:cubicBezTo>
                <a:cubicBezTo>
                  <a:pt x="214" y="164"/>
                  <a:pt x="209" y="169"/>
                  <a:pt x="203" y="169"/>
                </a:cubicBezTo>
                <a:cubicBezTo>
                  <a:pt x="0" y="169"/>
                  <a:pt x="0" y="169"/>
                  <a:pt x="0" y="169"/>
                </a:cubicBezTo>
                <a:cubicBezTo>
                  <a:pt x="0" y="631"/>
                  <a:pt x="0" y="631"/>
                  <a:pt x="0" y="631"/>
                </a:cubicBezTo>
                <a:cubicBezTo>
                  <a:pt x="433" y="631"/>
                  <a:pt x="433" y="631"/>
                  <a:pt x="433" y="631"/>
                </a:cubicBezTo>
                <a:lnTo>
                  <a:pt x="433" y="422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59" name="Freeform 158"/>
          <p:cNvSpPr>
            <a:spLocks/>
          </p:cNvSpPr>
          <p:nvPr/>
        </p:nvSpPr>
        <p:spPr bwMode="auto">
          <a:xfrm>
            <a:off x="2898884" y="2497396"/>
            <a:ext cx="739286" cy="1601604"/>
          </a:xfrm>
          <a:custGeom>
            <a:avLst/>
            <a:gdLst>
              <a:gd name="T0" fmla="*/ 160 w 418"/>
              <a:gd name="T1" fmla="*/ 0 h 906"/>
              <a:gd name="T2" fmla="*/ 160 w 418"/>
              <a:gd name="T3" fmla="*/ 186 h 906"/>
              <a:gd name="T4" fmla="*/ 194 w 418"/>
              <a:gd name="T5" fmla="*/ 186 h 906"/>
              <a:gd name="T6" fmla="*/ 266 w 418"/>
              <a:gd name="T7" fmla="*/ 143 h 906"/>
              <a:gd name="T8" fmla="*/ 328 w 418"/>
              <a:gd name="T9" fmla="*/ 220 h 906"/>
              <a:gd name="T10" fmla="*/ 264 w 418"/>
              <a:gd name="T11" fmla="*/ 304 h 906"/>
              <a:gd name="T12" fmla="*/ 195 w 418"/>
              <a:gd name="T13" fmla="*/ 264 h 906"/>
              <a:gd name="T14" fmla="*/ 164 w 418"/>
              <a:gd name="T15" fmla="*/ 264 h 906"/>
              <a:gd name="T16" fmla="*/ 164 w 418"/>
              <a:gd name="T17" fmla="*/ 613 h 906"/>
              <a:gd name="T18" fmla="*/ 153 w 418"/>
              <a:gd name="T19" fmla="*/ 624 h 906"/>
              <a:gd name="T20" fmla="*/ 105 w 418"/>
              <a:gd name="T21" fmla="*/ 624 h 906"/>
              <a:gd name="T22" fmla="*/ 97 w 418"/>
              <a:gd name="T23" fmla="*/ 621 h 906"/>
              <a:gd name="T24" fmla="*/ 40 w 418"/>
              <a:gd name="T25" fmla="*/ 586 h 906"/>
              <a:gd name="T26" fmla="*/ 16 w 418"/>
              <a:gd name="T27" fmla="*/ 594 h 906"/>
              <a:gd name="T28" fmla="*/ 0 w 418"/>
              <a:gd name="T29" fmla="*/ 645 h 906"/>
              <a:gd name="T30" fmla="*/ 46 w 418"/>
              <a:gd name="T31" fmla="*/ 705 h 906"/>
              <a:gd name="T32" fmla="*/ 104 w 418"/>
              <a:gd name="T33" fmla="*/ 665 h 906"/>
              <a:gd name="T34" fmla="*/ 113 w 418"/>
              <a:gd name="T35" fmla="*/ 661 h 906"/>
              <a:gd name="T36" fmla="*/ 153 w 418"/>
              <a:gd name="T37" fmla="*/ 661 h 906"/>
              <a:gd name="T38" fmla="*/ 164 w 418"/>
              <a:gd name="T39" fmla="*/ 672 h 906"/>
              <a:gd name="T40" fmla="*/ 164 w 418"/>
              <a:gd name="T41" fmla="*/ 906 h 906"/>
              <a:gd name="T42" fmla="*/ 318 w 418"/>
              <a:gd name="T43" fmla="*/ 573 h 906"/>
              <a:gd name="T44" fmla="*/ 418 w 418"/>
              <a:gd name="T45" fmla="*/ 210 h 906"/>
              <a:gd name="T46" fmla="*/ 376 w 418"/>
              <a:gd name="T47" fmla="*/ 0 h 906"/>
              <a:gd name="T48" fmla="*/ 160 w 418"/>
              <a:gd name="T49" fmla="*/ 0 h 9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418" h="906">
                <a:moveTo>
                  <a:pt x="160" y="0"/>
                </a:moveTo>
                <a:cubicBezTo>
                  <a:pt x="160" y="186"/>
                  <a:pt x="160" y="186"/>
                  <a:pt x="160" y="186"/>
                </a:cubicBezTo>
                <a:cubicBezTo>
                  <a:pt x="194" y="186"/>
                  <a:pt x="194" y="186"/>
                  <a:pt x="194" y="186"/>
                </a:cubicBezTo>
                <a:cubicBezTo>
                  <a:pt x="205" y="174"/>
                  <a:pt x="238" y="142"/>
                  <a:pt x="266" y="143"/>
                </a:cubicBezTo>
                <a:cubicBezTo>
                  <a:pt x="296" y="145"/>
                  <a:pt x="328" y="166"/>
                  <a:pt x="328" y="220"/>
                </a:cubicBezTo>
                <a:cubicBezTo>
                  <a:pt x="328" y="271"/>
                  <a:pt x="303" y="304"/>
                  <a:pt x="264" y="304"/>
                </a:cubicBezTo>
                <a:cubicBezTo>
                  <a:pt x="232" y="304"/>
                  <a:pt x="205" y="275"/>
                  <a:pt x="195" y="264"/>
                </a:cubicBezTo>
                <a:cubicBezTo>
                  <a:pt x="164" y="264"/>
                  <a:pt x="164" y="264"/>
                  <a:pt x="164" y="264"/>
                </a:cubicBezTo>
                <a:cubicBezTo>
                  <a:pt x="164" y="613"/>
                  <a:pt x="164" y="613"/>
                  <a:pt x="164" y="613"/>
                </a:cubicBezTo>
                <a:cubicBezTo>
                  <a:pt x="164" y="619"/>
                  <a:pt x="159" y="624"/>
                  <a:pt x="153" y="624"/>
                </a:cubicBezTo>
                <a:cubicBezTo>
                  <a:pt x="105" y="624"/>
                  <a:pt x="105" y="624"/>
                  <a:pt x="105" y="624"/>
                </a:cubicBezTo>
                <a:cubicBezTo>
                  <a:pt x="102" y="624"/>
                  <a:pt x="99" y="623"/>
                  <a:pt x="97" y="621"/>
                </a:cubicBezTo>
                <a:cubicBezTo>
                  <a:pt x="88" y="611"/>
                  <a:pt x="59" y="587"/>
                  <a:pt x="40" y="586"/>
                </a:cubicBezTo>
                <a:cubicBezTo>
                  <a:pt x="31" y="585"/>
                  <a:pt x="22" y="588"/>
                  <a:pt x="16" y="594"/>
                </a:cubicBezTo>
                <a:cubicBezTo>
                  <a:pt x="5" y="604"/>
                  <a:pt x="0" y="622"/>
                  <a:pt x="0" y="645"/>
                </a:cubicBezTo>
                <a:cubicBezTo>
                  <a:pt x="0" y="683"/>
                  <a:pt x="16" y="705"/>
                  <a:pt x="46" y="705"/>
                </a:cubicBezTo>
                <a:cubicBezTo>
                  <a:pt x="66" y="705"/>
                  <a:pt x="96" y="675"/>
                  <a:pt x="104" y="665"/>
                </a:cubicBezTo>
                <a:cubicBezTo>
                  <a:pt x="106" y="662"/>
                  <a:pt x="109" y="661"/>
                  <a:pt x="113" y="661"/>
                </a:cubicBezTo>
                <a:cubicBezTo>
                  <a:pt x="153" y="661"/>
                  <a:pt x="153" y="661"/>
                  <a:pt x="153" y="661"/>
                </a:cubicBezTo>
                <a:cubicBezTo>
                  <a:pt x="159" y="661"/>
                  <a:pt x="164" y="666"/>
                  <a:pt x="164" y="672"/>
                </a:cubicBezTo>
                <a:cubicBezTo>
                  <a:pt x="164" y="906"/>
                  <a:pt x="164" y="906"/>
                  <a:pt x="164" y="906"/>
                </a:cubicBezTo>
                <a:cubicBezTo>
                  <a:pt x="207" y="808"/>
                  <a:pt x="270" y="669"/>
                  <a:pt x="318" y="573"/>
                </a:cubicBezTo>
                <a:cubicBezTo>
                  <a:pt x="393" y="422"/>
                  <a:pt x="418" y="329"/>
                  <a:pt x="418" y="210"/>
                </a:cubicBezTo>
                <a:cubicBezTo>
                  <a:pt x="418" y="156"/>
                  <a:pt x="404" y="79"/>
                  <a:pt x="376" y="0"/>
                </a:cubicBezTo>
                <a:lnTo>
                  <a:pt x="16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0" name="Freeform 159"/>
          <p:cNvSpPr>
            <a:spLocks/>
          </p:cNvSpPr>
          <p:nvPr/>
        </p:nvSpPr>
        <p:spPr bwMode="auto">
          <a:xfrm>
            <a:off x="1605407" y="4204612"/>
            <a:ext cx="1536277" cy="632584"/>
          </a:xfrm>
          <a:custGeom>
            <a:avLst/>
            <a:gdLst>
              <a:gd name="T0" fmla="*/ 665 w 868"/>
              <a:gd name="T1" fmla="*/ 0 h 358"/>
              <a:gd name="T2" fmla="*/ 665 w 868"/>
              <a:gd name="T3" fmla="*/ 36 h 358"/>
              <a:gd name="T4" fmla="*/ 712 w 868"/>
              <a:gd name="T5" fmla="*/ 114 h 358"/>
              <a:gd name="T6" fmla="*/ 622 w 868"/>
              <a:gd name="T7" fmla="*/ 175 h 358"/>
              <a:gd name="T8" fmla="*/ 564 w 868"/>
              <a:gd name="T9" fmla="*/ 153 h 358"/>
              <a:gd name="T10" fmla="*/ 546 w 868"/>
              <a:gd name="T11" fmla="*/ 103 h 358"/>
              <a:gd name="T12" fmla="*/ 586 w 868"/>
              <a:gd name="T13" fmla="*/ 41 h 358"/>
              <a:gd name="T14" fmla="*/ 586 w 868"/>
              <a:gd name="T15" fmla="*/ 3 h 358"/>
              <a:gd name="T16" fmla="*/ 0 w 868"/>
              <a:gd name="T17" fmla="*/ 3 h 358"/>
              <a:gd name="T18" fmla="*/ 26 w 868"/>
              <a:gd name="T19" fmla="*/ 104 h 358"/>
              <a:gd name="T20" fmla="*/ 167 w 868"/>
              <a:gd name="T21" fmla="*/ 358 h 358"/>
              <a:gd name="T22" fmla="*/ 700 w 868"/>
              <a:gd name="T23" fmla="*/ 358 h 358"/>
              <a:gd name="T24" fmla="*/ 821 w 868"/>
              <a:gd name="T25" fmla="*/ 241 h 358"/>
              <a:gd name="T26" fmla="*/ 845 w 868"/>
              <a:gd name="T27" fmla="*/ 51 h 358"/>
              <a:gd name="T28" fmla="*/ 868 w 868"/>
              <a:gd name="T29" fmla="*/ 0 h 358"/>
              <a:gd name="T30" fmla="*/ 665 w 868"/>
              <a:gd name="T31" fmla="*/ 0 h 3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868" h="358">
                <a:moveTo>
                  <a:pt x="665" y="0"/>
                </a:moveTo>
                <a:cubicBezTo>
                  <a:pt x="665" y="36"/>
                  <a:pt x="665" y="36"/>
                  <a:pt x="665" y="36"/>
                </a:cubicBezTo>
                <a:cubicBezTo>
                  <a:pt x="679" y="46"/>
                  <a:pt x="715" y="75"/>
                  <a:pt x="712" y="114"/>
                </a:cubicBezTo>
                <a:cubicBezTo>
                  <a:pt x="709" y="152"/>
                  <a:pt x="675" y="175"/>
                  <a:pt x="622" y="175"/>
                </a:cubicBezTo>
                <a:cubicBezTo>
                  <a:pt x="592" y="175"/>
                  <a:pt x="574" y="163"/>
                  <a:pt x="564" y="153"/>
                </a:cubicBezTo>
                <a:cubicBezTo>
                  <a:pt x="552" y="139"/>
                  <a:pt x="545" y="121"/>
                  <a:pt x="546" y="103"/>
                </a:cubicBezTo>
                <a:cubicBezTo>
                  <a:pt x="548" y="77"/>
                  <a:pt x="575" y="51"/>
                  <a:pt x="586" y="41"/>
                </a:cubicBezTo>
                <a:cubicBezTo>
                  <a:pt x="586" y="3"/>
                  <a:pt x="586" y="3"/>
                  <a:pt x="586" y="3"/>
                </a:cubicBezTo>
                <a:cubicBezTo>
                  <a:pt x="0" y="3"/>
                  <a:pt x="0" y="3"/>
                  <a:pt x="0" y="3"/>
                </a:cubicBezTo>
                <a:cubicBezTo>
                  <a:pt x="16" y="45"/>
                  <a:pt x="26" y="81"/>
                  <a:pt x="26" y="104"/>
                </a:cubicBezTo>
                <a:cubicBezTo>
                  <a:pt x="18" y="303"/>
                  <a:pt x="126" y="358"/>
                  <a:pt x="167" y="358"/>
                </a:cubicBezTo>
                <a:cubicBezTo>
                  <a:pt x="315" y="358"/>
                  <a:pt x="651" y="358"/>
                  <a:pt x="700" y="358"/>
                </a:cubicBezTo>
                <a:cubicBezTo>
                  <a:pt x="750" y="358"/>
                  <a:pt x="799" y="291"/>
                  <a:pt x="821" y="241"/>
                </a:cubicBezTo>
                <a:cubicBezTo>
                  <a:pt x="844" y="190"/>
                  <a:pt x="829" y="88"/>
                  <a:pt x="845" y="51"/>
                </a:cubicBezTo>
                <a:cubicBezTo>
                  <a:pt x="849" y="43"/>
                  <a:pt x="857" y="25"/>
                  <a:pt x="868" y="0"/>
                </a:cubicBezTo>
                <a:lnTo>
                  <a:pt x="665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1" name="Freeform 160"/>
          <p:cNvSpPr>
            <a:spLocks/>
          </p:cNvSpPr>
          <p:nvPr/>
        </p:nvSpPr>
        <p:spPr bwMode="auto">
          <a:xfrm>
            <a:off x="944514" y="1958448"/>
            <a:ext cx="884094" cy="2089380"/>
          </a:xfrm>
          <a:custGeom>
            <a:avLst/>
            <a:gdLst>
              <a:gd name="T0" fmla="*/ 334 w 500"/>
              <a:gd name="T1" fmla="*/ 970 h 1182"/>
              <a:gd name="T2" fmla="*/ 345 w 500"/>
              <a:gd name="T3" fmla="*/ 959 h 1182"/>
              <a:gd name="T4" fmla="*/ 398 w 500"/>
              <a:gd name="T5" fmla="*/ 959 h 1182"/>
              <a:gd name="T6" fmla="*/ 409 w 500"/>
              <a:gd name="T7" fmla="*/ 967 h 1182"/>
              <a:gd name="T8" fmla="*/ 457 w 500"/>
              <a:gd name="T9" fmla="*/ 1001 h 1182"/>
              <a:gd name="T10" fmla="*/ 486 w 500"/>
              <a:gd name="T11" fmla="*/ 992 h 1182"/>
              <a:gd name="T12" fmla="*/ 500 w 500"/>
              <a:gd name="T13" fmla="*/ 943 h 1182"/>
              <a:gd name="T14" fmla="*/ 460 w 500"/>
              <a:gd name="T15" fmla="*/ 881 h 1182"/>
              <a:gd name="T16" fmla="*/ 405 w 500"/>
              <a:gd name="T17" fmla="*/ 917 h 1182"/>
              <a:gd name="T18" fmla="*/ 395 w 500"/>
              <a:gd name="T19" fmla="*/ 924 h 1182"/>
              <a:gd name="T20" fmla="*/ 347 w 500"/>
              <a:gd name="T21" fmla="*/ 924 h 1182"/>
              <a:gd name="T22" fmla="*/ 336 w 500"/>
              <a:gd name="T23" fmla="*/ 913 h 1182"/>
              <a:gd name="T24" fmla="*/ 336 w 500"/>
              <a:gd name="T25" fmla="*/ 783 h 1182"/>
              <a:gd name="T26" fmla="*/ 334 w 500"/>
              <a:gd name="T27" fmla="*/ 778 h 1182"/>
              <a:gd name="T28" fmla="*/ 336 w 500"/>
              <a:gd name="T29" fmla="*/ 772 h 1182"/>
              <a:gd name="T30" fmla="*/ 336 w 500"/>
              <a:gd name="T31" fmla="*/ 0 h 1182"/>
              <a:gd name="T32" fmla="*/ 134 w 500"/>
              <a:gd name="T33" fmla="*/ 281 h 1182"/>
              <a:gd name="T34" fmla="*/ 221 w 500"/>
              <a:gd name="T35" fmla="*/ 959 h 1182"/>
              <a:gd name="T36" fmla="*/ 334 w 500"/>
              <a:gd name="T37" fmla="*/ 1182 h 1182"/>
              <a:gd name="T38" fmla="*/ 334 w 500"/>
              <a:gd name="T39" fmla="*/ 970 h 1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500" h="1182">
                <a:moveTo>
                  <a:pt x="334" y="970"/>
                </a:moveTo>
                <a:cubicBezTo>
                  <a:pt x="334" y="964"/>
                  <a:pt x="339" y="959"/>
                  <a:pt x="345" y="959"/>
                </a:cubicBezTo>
                <a:cubicBezTo>
                  <a:pt x="398" y="959"/>
                  <a:pt x="398" y="959"/>
                  <a:pt x="398" y="959"/>
                </a:cubicBezTo>
                <a:cubicBezTo>
                  <a:pt x="403" y="959"/>
                  <a:pt x="407" y="963"/>
                  <a:pt x="409" y="967"/>
                </a:cubicBezTo>
                <a:cubicBezTo>
                  <a:pt x="409" y="969"/>
                  <a:pt x="418" y="999"/>
                  <a:pt x="457" y="1001"/>
                </a:cubicBezTo>
                <a:cubicBezTo>
                  <a:pt x="470" y="1001"/>
                  <a:pt x="479" y="998"/>
                  <a:pt x="486" y="992"/>
                </a:cubicBezTo>
                <a:cubicBezTo>
                  <a:pt x="495" y="983"/>
                  <a:pt x="500" y="966"/>
                  <a:pt x="500" y="943"/>
                </a:cubicBezTo>
                <a:cubicBezTo>
                  <a:pt x="500" y="907"/>
                  <a:pt x="493" y="882"/>
                  <a:pt x="460" y="881"/>
                </a:cubicBezTo>
                <a:cubicBezTo>
                  <a:pt x="420" y="880"/>
                  <a:pt x="406" y="916"/>
                  <a:pt x="405" y="917"/>
                </a:cubicBezTo>
                <a:cubicBezTo>
                  <a:pt x="403" y="921"/>
                  <a:pt x="399" y="924"/>
                  <a:pt x="395" y="924"/>
                </a:cubicBezTo>
                <a:cubicBezTo>
                  <a:pt x="347" y="924"/>
                  <a:pt x="347" y="924"/>
                  <a:pt x="347" y="924"/>
                </a:cubicBezTo>
                <a:cubicBezTo>
                  <a:pt x="341" y="924"/>
                  <a:pt x="336" y="919"/>
                  <a:pt x="336" y="913"/>
                </a:cubicBezTo>
                <a:cubicBezTo>
                  <a:pt x="336" y="783"/>
                  <a:pt x="336" y="783"/>
                  <a:pt x="336" y="783"/>
                </a:cubicBezTo>
                <a:cubicBezTo>
                  <a:pt x="335" y="782"/>
                  <a:pt x="334" y="780"/>
                  <a:pt x="334" y="778"/>
                </a:cubicBezTo>
                <a:cubicBezTo>
                  <a:pt x="334" y="776"/>
                  <a:pt x="335" y="774"/>
                  <a:pt x="336" y="772"/>
                </a:cubicBezTo>
                <a:cubicBezTo>
                  <a:pt x="336" y="0"/>
                  <a:pt x="336" y="0"/>
                  <a:pt x="336" y="0"/>
                </a:cubicBezTo>
                <a:cubicBezTo>
                  <a:pt x="254" y="67"/>
                  <a:pt x="182" y="159"/>
                  <a:pt x="134" y="281"/>
                </a:cubicBezTo>
                <a:cubicBezTo>
                  <a:pt x="0" y="619"/>
                  <a:pt x="191" y="899"/>
                  <a:pt x="221" y="959"/>
                </a:cubicBezTo>
                <a:cubicBezTo>
                  <a:pt x="238" y="992"/>
                  <a:pt x="290" y="1088"/>
                  <a:pt x="334" y="1182"/>
                </a:cubicBezTo>
                <a:lnTo>
                  <a:pt x="334" y="97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sp>
        <p:nvSpPr>
          <p:cNvPr id="162" name="Freeform 161"/>
          <p:cNvSpPr>
            <a:spLocks/>
          </p:cNvSpPr>
          <p:nvPr/>
        </p:nvSpPr>
        <p:spPr bwMode="auto">
          <a:xfrm>
            <a:off x="1577099" y="2491953"/>
            <a:ext cx="766505" cy="822033"/>
          </a:xfrm>
          <a:custGeom>
            <a:avLst/>
            <a:gdLst>
              <a:gd name="T0" fmla="*/ 433 w 433"/>
              <a:gd name="T1" fmla="*/ 3 h 465"/>
              <a:gd name="T2" fmla="*/ 256 w 433"/>
              <a:gd name="T3" fmla="*/ 3 h 465"/>
              <a:gd name="T4" fmla="*/ 255 w 433"/>
              <a:gd name="T5" fmla="*/ 34 h 465"/>
              <a:gd name="T6" fmla="*/ 301 w 433"/>
              <a:gd name="T7" fmla="*/ 105 h 465"/>
              <a:gd name="T8" fmla="*/ 213 w 433"/>
              <a:gd name="T9" fmla="*/ 172 h 465"/>
              <a:gd name="T10" fmla="*/ 139 w 433"/>
              <a:gd name="T11" fmla="*/ 98 h 465"/>
              <a:gd name="T12" fmla="*/ 175 w 433"/>
              <a:gd name="T13" fmla="*/ 39 h 465"/>
              <a:gd name="T14" fmla="*/ 175 w 433"/>
              <a:gd name="T15" fmla="*/ 0 h 465"/>
              <a:gd name="T16" fmla="*/ 0 w 433"/>
              <a:gd name="T17" fmla="*/ 0 h 465"/>
              <a:gd name="T18" fmla="*/ 0 w 433"/>
              <a:gd name="T19" fmla="*/ 465 h 465"/>
              <a:gd name="T20" fmla="*/ 433 w 433"/>
              <a:gd name="T21" fmla="*/ 465 h 465"/>
              <a:gd name="T22" fmla="*/ 433 w 433"/>
              <a:gd name="T23" fmla="*/ 3 h 4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3" h="465">
                <a:moveTo>
                  <a:pt x="433" y="3"/>
                </a:moveTo>
                <a:cubicBezTo>
                  <a:pt x="256" y="3"/>
                  <a:pt x="256" y="3"/>
                  <a:pt x="256" y="3"/>
                </a:cubicBezTo>
                <a:cubicBezTo>
                  <a:pt x="255" y="34"/>
                  <a:pt x="255" y="34"/>
                  <a:pt x="255" y="34"/>
                </a:cubicBezTo>
                <a:cubicBezTo>
                  <a:pt x="270" y="42"/>
                  <a:pt x="302" y="63"/>
                  <a:pt x="301" y="105"/>
                </a:cubicBezTo>
                <a:cubicBezTo>
                  <a:pt x="300" y="142"/>
                  <a:pt x="261" y="172"/>
                  <a:pt x="213" y="172"/>
                </a:cubicBezTo>
                <a:cubicBezTo>
                  <a:pt x="165" y="172"/>
                  <a:pt x="139" y="134"/>
                  <a:pt x="139" y="98"/>
                </a:cubicBezTo>
                <a:cubicBezTo>
                  <a:pt x="139" y="70"/>
                  <a:pt x="164" y="47"/>
                  <a:pt x="175" y="39"/>
                </a:cubicBezTo>
                <a:cubicBezTo>
                  <a:pt x="175" y="0"/>
                  <a:pt x="175" y="0"/>
                  <a:pt x="17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465"/>
                  <a:pt x="0" y="465"/>
                  <a:pt x="0" y="465"/>
                </a:cubicBezTo>
                <a:cubicBezTo>
                  <a:pt x="433" y="465"/>
                  <a:pt x="433" y="465"/>
                  <a:pt x="433" y="465"/>
                </a:cubicBezTo>
                <a:lnTo>
                  <a:pt x="433" y="3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>
            <a:innerShdw blurRad="88900" dist="38100" dir="13500000">
              <a:prstClr val="black">
                <a:alpha val="40000"/>
              </a:prstClr>
            </a:innerShdw>
          </a:effectLst>
          <a:extLst/>
        </p:spPr>
        <p:txBody>
          <a:bodyPr rtlCol="0" anchor="ctr"/>
          <a:lstStyle/>
          <a:p>
            <a:pPr algn="ctr"/>
            <a:endParaRPr lang="en-US" kern="0">
              <a:solidFill>
                <a:sysClr val="window" lastClr="FFFFFF"/>
              </a:solidFill>
              <a:latin typeface="Calibri"/>
              <a:ea typeface="宋体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797033" y="4837197"/>
            <a:ext cx="1135604" cy="1136692"/>
            <a:chOff x="1797033" y="4837197"/>
            <a:chExt cx="1135604" cy="1136692"/>
          </a:xfrm>
          <a:solidFill>
            <a:schemeClr val="accent1"/>
          </a:solidFill>
        </p:grpSpPr>
        <p:sp>
          <p:nvSpPr>
            <p:cNvPr id="163" name="Freeform 162"/>
            <p:cNvSpPr>
              <a:spLocks/>
            </p:cNvSpPr>
            <p:nvPr/>
          </p:nvSpPr>
          <p:spPr bwMode="auto">
            <a:xfrm>
              <a:off x="1797033" y="4837197"/>
              <a:ext cx="1135604" cy="1041968"/>
            </a:xfrm>
            <a:custGeom>
              <a:avLst/>
              <a:gdLst>
                <a:gd name="T0" fmla="*/ 7 w 642"/>
                <a:gd name="T1" fmla="*/ 0 h 589"/>
                <a:gd name="T2" fmla="*/ 627 w 642"/>
                <a:gd name="T3" fmla="*/ 0 h 589"/>
                <a:gd name="T4" fmla="*/ 627 w 642"/>
                <a:gd name="T5" fmla="*/ 51 h 589"/>
                <a:gd name="T6" fmla="*/ 642 w 642"/>
                <a:gd name="T7" fmla="*/ 82 h 589"/>
                <a:gd name="T8" fmla="*/ 612 w 642"/>
                <a:gd name="T9" fmla="*/ 129 h 589"/>
                <a:gd name="T10" fmla="*/ 637 w 642"/>
                <a:gd name="T11" fmla="*/ 171 h 589"/>
                <a:gd name="T12" fmla="*/ 612 w 642"/>
                <a:gd name="T13" fmla="*/ 225 h 589"/>
                <a:gd name="T14" fmla="*/ 635 w 642"/>
                <a:gd name="T15" fmla="*/ 261 h 589"/>
                <a:gd name="T16" fmla="*/ 612 w 642"/>
                <a:gd name="T17" fmla="*/ 306 h 589"/>
                <a:gd name="T18" fmla="*/ 635 w 642"/>
                <a:gd name="T19" fmla="*/ 347 h 589"/>
                <a:gd name="T20" fmla="*/ 610 w 642"/>
                <a:gd name="T21" fmla="*/ 394 h 589"/>
                <a:gd name="T22" fmla="*/ 626 w 642"/>
                <a:gd name="T23" fmla="*/ 424 h 589"/>
                <a:gd name="T24" fmla="*/ 575 w 642"/>
                <a:gd name="T25" fmla="*/ 495 h 589"/>
                <a:gd name="T26" fmla="*/ 467 w 642"/>
                <a:gd name="T27" fmla="*/ 589 h 589"/>
                <a:gd name="T28" fmla="*/ 174 w 642"/>
                <a:gd name="T29" fmla="*/ 589 h 589"/>
                <a:gd name="T30" fmla="*/ 39 w 642"/>
                <a:gd name="T31" fmla="*/ 476 h 589"/>
                <a:gd name="T32" fmla="*/ 32 w 642"/>
                <a:gd name="T33" fmla="*/ 429 h 589"/>
                <a:gd name="T34" fmla="*/ 2 w 642"/>
                <a:gd name="T35" fmla="*/ 389 h 589"/>
                <a:gd name="T36" fmla="*/ 26 w 642"/>
                <a:gd name="T37" fmla="*/ 355 h 589"/>
                <a:gd name="T38" fmla="*/ 2 w 642"/>
                <a:gd name="T39" fmla="*/ 295 h 589"/>
                <a:gd name="T40" fmla="*/ 23 w 642"/>
                <a:gd name="T41" fmla="*/ 258 h 589"/>
                <a:gd name="T42" fmla="*/ 5 w 642"/>
                <a:gd name="T43" fmla="*/ 214 h 589"/>
                <a:gd name="T44" fmla="*/ 24 w 642"/>
                <a:gd name="T45" fmla="*/ 168 h 589"/>
                <a:gd name="T46" fmla="*/ 2 w 642"/>
                <a:gd name="T47" fmla="*/ 120 h 589"/>
                <a:gd name="T48" fmla="*/ 7 w 642"/>
                <a:gd name="T49" fmla="*/ 0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42" h="589">
                  <a:moveTo>
                    <a:pt x="7" y="0"/>
                  </a:moveTo>
                  <a:cubicBezTo>
                    <a:pt x="627" y="0"/>
                    <a:pt x="627" y="0"/>
                    <a:pt x="627" y="0"/>
                  </a:cubicBezTo>
                  <a:cubicBezTo>
                    <a:pt x="627" y="51"/>
                    <a:pt x="627" y="51"/>
                    <a:pt x="627" y="51"/>
                  </a:cubicBezTo>
                  <a:cubicBezTo>
                    <a:pt x="627" y="51"/>
                    <a:pt x="642" y="62"/>
                    <a:pt x="642" y="82"/>
                  </a:cubicBezTo>
                  <a:cubicBezTo>
                    <a:pt x="642" y="101"/>
                    <a:pt x="612" y="115"/>
                    <a:pt x="612" y="129"/>
                  </a:cubicBezTo>
                  <a:cubicBezTo>
                    <a:pt x="612" y="144"/>
                    <a:pt x="637" y="152"/>
                    <a:pt x="637" y="171"/>
                  </a:cubicBezTo>
                  <a:cubicBezTo>
                    <a:pt x="637" y="190"/>
                    <a:pt x="610" y="206"/>
                    <a:pt x="612" y="225"/>
                  </a:cubicBezTo>
                  <a:cubicBezTo>
                    <a:pt x="613" y="244"/>
                    <a:pt x="637" y="246"/>
                    <a:pt x="635" y="261"/>
                  </a:cubicBezTo>
                  <a:cubicBezTo>
                    <a:pt x="634" y="277"/>
                    <a:pt x="612" y="292"/>
                    <a:pt x="612" y="306"/>
                  </a:cubicBezTo>
                  <a:cubicBezTo>
                    <a:pt x="612" y="320"/>
                    <a:pt x="635" y="331"/>
                    <a:pt x="635" y="347"/>
                  </a:cubicBezTo>
                  <a:cubicBezTo>
                    <a:pt x="635" y="363"/>
                    <a:pt x="612" y="378"/>
                    <a:pt x="610" y="394"/>
                  </a:cubicBezTo>
                  <a:cubicBezTo>
                    <a:pt x="608" y="409"/>
                    <a:pt x="626" y="413"/>
                    <a:pt x="626" y="424"/>
                  </a:cubicBezTo>
                  <a:cubicBezTo>
                    <a:pt x="626" y="435"/>
                    <a:pt x="618" y="459"/>
                    <a:pt x="575" y="495"/>
                  </a:cubicBezTo>
                  <a:cubicBezTo>
                    <a:pt x="532" y="532"/>
                    <a:pt x="467" y="589"/>
                    <a:pt x="467" y="589"/>
                  </a:cubicBezTo>
                  <a:cubicBezTo>
                    <a:pt x="174" y="589"/>
                    <a:pt x="174" y="589"/>
                    <a:pt x="174" y="589"/>
                  </a:cubicBezTo>
                  <a:cubicBezTo>
                    <a:pt x="39" y="476"/>
                    <a:pt x="39" y="476"/>
                    <a:pt x="39" y="476"/>
                  </a:cubicBezTo>
                  <a:cubicBezTo>
                    <a:pt x="35" y="462"/>
                    <a:pt x="35" y="438"/>
                    <a:pt x="32" y="429"/>
                  </a:cubicBezTo>
                  <a:cubicBezTo>
                    <a:pt x="29" y="419"/>
                    <a:pt x="2" y="405"/>
                    <a:pt x="2" y="389"/>
                  </a:cubicBezTo>
                  <a:cubicBezTo>
                    <a:pt x="2" y="373"/>
                    <a:pt x="26" y="366"/>
                    <a:pt x="26" y="355"/>
                  </a:cubicBezTo>
                  <a:cubicBezTo>
                    <a:pt x="26" y="344"/>
                    <a:pt x="0" y="316"/>
                    <a:pt x="2" y="295"/>
                  </a:cubicBezTo>
                  <a:cubicBezTo>
                    <a:pt x="3" y="274"/>
                    <a:pt x="21" y="269"/>
                    <a:pt x="23" y="258"/>
                  </a:cubicBezTo>
                  <a:cubicBezTo>
                    <a:pt x="24" y="247"/>
                    <a:pt x="5" y="230"/>
                    <a:pt x="5" y="214"/>
                  </a:cubicBezTo>
                  <a:cubicBezTo>
                    <a:pt x="5" y="198"/>
                    <a:pt x="24" y="182"/>
                    <a:pt x="24" y="168"/>
                  </a:cubicBezTo>
                  <a:cubicBezTo>
                    <a:pt x="24" y="153"/>
                    <a:pt x="3" y="144"/>
                    <a:pt x="2" y="120"/>
                  </a:cubicBezTo>
                  <a:cubicBezTo>
                    <a:pt x="0" y="96"/>
                    <a:pt x="7" y="0"/>
                    <a:pt x="7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  <a:ex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64" name="Freeform 163"/>
            <p:cNvSpPr>
              <a:spLocks/>
            </p:cNvSpPr>
            <p:nvPr/>
          </p:nvSpPr>
          <p:spPr bwMode="auto">
            <a:xfrm>
              <a:off x="2114959" y="5910739"/>
              <a:ext cx="470355" cy="63150"/>
            </a:xfrm>
            <a:custGeom>
              <a:avLst/>
              <a:gdLst>
                <a:gd name="T0" fmla="*/ 0 w 266"/>
                <a:gd name="T1" fmla="*/ 0 h 36"/>
                <a:gd name="T2" fmla="*/ 266 w 266"/>
                <a:gd name="T3" fmla="*/ 0 h 36"/>
                <a:gd name="T4" fmla="*/ 223 w 266"/>
                <a:gd name="T5" fmla="*/ 36 h 36"/>
                <a:gd name="T6" fmla="*/ 50 w 266"/>
                <a:gd name="T7" fmla="*/ 36 h 36"/>
                <a:gd name="T8" fmla="*/ 0 w 266"/>
                <a:gd name="T9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6">
                  <a:moveTo>
                    <a:pt x="0" y="0"/>
                  </a:moveTo>
                  <a:cubicBezTo>
                    <a:pt x="266" y="0"/>
                    <a:pt x="266" y="0"/>
                    <a:pt x="266" y="0"/>
                  </a:cubicBezTo>
                  <a:cubicBezTo>
                    <a:pt x="266" y="0"/>
                    <a:pt x="237" y="36"/>
                    <a:pt x="223" y="36"/>
                  </a:cubicBezTo>
                  <a:cubicBezTo>
                    <a:pt x="209" y="36"/>
                    <a:pt x="62" y="36"/>
                    <a:pt x="50" y="36"/>
                  </a:cubicBezTo>
                  <a:cubicBezTo>
                    <a:pt x="37" y="36"/>
                    <a:pt x="0" y="0"/>
                    <a:pt x="0" y="0"/>
                  </a:cubicBez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  <a:ex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65" name="Rectangle 164"/>
          <p:cNvSpPr/>
          <p:nvPr/>
        </p:nvSpPr>
        <p:spPr>
          <a:xfrm>
            <a:off x="4469219" y="2197980"/>
            <a:ext cx="650712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点击添加标题</a:t>
            </a:r>
            <a:endParaRPr lang="en-US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sym typeface="Gill Sans" charset="0"/>
              </a:rPr>
              <a:t>此处添加详细文本描述，建议与标题相关并符合整体语言风格，语言描述尽量简洁生动，此处添加详细文本描述，建议与标题相关并符合整体语言风格，语言描述尽量简洁生动，</a:t>
            </a:r>
            <a:endParaRPr lang="en-US" sz="1300" dirty="0">
              <a:solidFill>
                <a:schemeClr val="tx1">
                  <a:lumMod val="95000"/>
                  <a:lumOff val="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002185" y="4828052"/>
            <a:ext cx="2014567" cy="1085321"/>
            <a:chOff x="771063" y="1549062"/>
            <a:chExt cx="2014567" cy="1085321"/>
          </a:xfrm>
        </p:grpSpPr>
        <p:sp>
          <p:nvSpPr>
            <p:cNvPr id="25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26" name="TextBox 148"/>
            <p:cNvSpPr txBox="1"/>
            <p:nvPr/>
          </p:nvSpPr>
          <p:spPr>
            <a:xfrm>
              <a:off x="995031" y="1549062"/>
              <a:ext cx="1685835" cy="245580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标题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5790324" y="4826000"/>
            <a:ext cx="2014567" cy="1085321"/>
            <a:chOff x="771063" y="1549062"/>
            <a:chExt cx="2014567" cy="1085321"/>
          </a:xfrm>
        </p:grpSpPr>
        <p:sp>
          <p:nvSpPr>
            <p:cNvPr id="43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44" name="TextBox 148"/>
            <p:cNvSpPr txBox="1"/>
            <p:nvPr/>
          </p:nvSpPr>
          <p:spPr>
            <a:xfrm>
              <a:off x="995031" y="1549062"/>
              <a:ext cx="1685835" cy="245580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标题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7580148" y="4826000"/>
            <a:ext cx="2014567" cy="1085321"/>
            <a:chOff x="771063" y="1549062"/>
            <a:chExt cx="2014567" cy="1085321"/>
          </a:xfrm>
        </p:grpSpPr>
        <p:sp>
          <p:nvSpPr>
            <p:cNvPr id="46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47" name="TextBox 148"/>
            <p:cNvSpPr txBox="1"/>
            <p:nvPr/>
          </p:nvSpPr>
          <p:spPr>
            <a:xfrm>
              <a:off x="995031" y="1549062"/>
              <a:ext cx="1685835" cy="245580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标题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9369972" y="4826000"/>
            <a:ext cx="2014567" cy="1085321"/>
            <a:chOff x="771063" y="1549062"/>
            <a:chExt cx="2014567" cy="1085321"/>
          </a:xfrm>
        </p:grpSpPr>
        <p:sp>
          <p:nvSpPr>
            <p:cNvPr id="49" name="TextBox 145"/>
            <p:cNvSpPr txBox="1"/>
            <p:nvPr/>
          </p:nvSpPr>
          <p:spPr>
            <a:xfrm>
              <a:off x="771063" y="1743132"/>
              <a:ext cx="2014567" cy="891251"/>
            </a:xfrm>
            <a:prstGeom prst="rect">
              <a:avLst/>
            </a:prstGeom>
            <a:noFill/>
          </p:spPr>
          <p:txBody>
            <a:bodyPr wrap="square" lIns="162544" tIns="81271" rIns="162544" bIns="81271" rtlCol="0">
              <a:spAutoFit/>
            </a:bodyPr>
            <a:lstStyle/>
            <a:p>
              <a:pPr algn="ctr" fontAlgn="base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05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  <a:sym typeface="Gill Sans" charset="0"/>
                </a:rPr>
                <a:t>此处添加详细文本描述，建议与标题相关并符合整体语言风格，语言描述尽量</a:t>
              </a:r>
              <a:endParaRPr lang="en-US" altLang="zh-CN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cs typeface="Lato Light" charset="0"/>
                <a:sym typeface="Lato Light" charset="0"/>
              </a:endParaRPr>
            </a:p>
          </p:txBody>
        </p:sp>
        <p:sp>
          <p:nvSpPr>
            <p:cNvPr id="50" name="TextBox 148"/>
            <p:cNvSpPr txBox="1"/>
            <p:nvPr/>
          </p:nvSpPr>
          <p:spPr>
            <a:xfrm>
              <a:off x="995031" y="1549062"/>
              <a:ext cx="1685835" cy="245580"/>
            </a:xfrm>
            <a:prstGeom prst="rect">
              <a:avLst/>
            </a:prstGeom>
            <a:noFill/>
          </p:spPr>
          <p:txBody>
            <a:bodyPr wrap="square" lIns="162544" tIns="0" rIns="162544" bIns="0" rtlCol="0" anchor="t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点击添加</a:t>
              </a:r>
              <a:r>
                <a:rPr lang="zh-CN" altLang="en-US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华文黑体" pitchFamily="2" charset="-122"/>
                </a:rPr>
                <a:t>标题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402299" y="3519521"/>
            <a:ext cx="1180643" cy="1180643"/>
            <a:chOff x="4402299" y="3519521"/>
            <a:chExt cx="1180643" cy="1180643"/>
          </a:xfrm>
        </p:grpSpPr>
        <p:grpSp>
          <p:nvGrpSpPr>
            <p:cNvPr id="38" name="组合 37"/>
            <p:cNvGrpSpPr/>
            <p:nvPr/>
          </p:nvGrpSpPr>
          <p:grpSpPr>
            <a:xfrm>
              <a:off x="4402299" y="3519521"/>
              <a:ext cx="1180643" cy="1180643"/>
              <a:chOff x="2445968" y="2192281"/>
              <a:chExt cx="1330337" cy="1330337"/>
            </a:xfrm>
          </p:grpSpPr>
          <p:sp>
            <p:nvSpPr>
              <p:cNvPr id="39" name="椭圆 78"/>
              <p:cNvSpPr/>
              <p:nvPr/>
            </p:nvSpPr>
            <p:spPr>
              <a:xfrm>
                <a:off x="2445968" y="2192281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77"/>
              <p:cNvSpPr>
                <a:spLocks noChangeAspect="1"/>
              </p:cNvSpPr>
              <p:nvPr/>
            </p:nvSpPr>
            <p:spPr>
              <a:xfrm>
                <a:off x="2574442" y="2320755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altLang="zh-CN" sz="2400" dirty="0" smtClean="0">
                  <a:solidFill>
                    <a:prstClr val="black"/>
                  </a:solidFill>
                </a:endParaRP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60" name="AutoShape 115"/>
            <p:cNvSpPr>
              <a:spLocks noChangeAspect="1"/>
            </p:cNvSpPr>
            <p:nvPr/>
          </p:nvSpPr>
          <p:spPr bwMode="auto">
            <a:xfrm>
              <a:off x="4829304" y="3881247"/>
              <a:ext cx="328486" cy="4384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25400" tIns="25400" rIns="25400" bIns="2540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467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" charset="0"/>
                <a:sym typeface="Gill Sans" charset="0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8042332" y="3519521"/>
            <a:ext cx="1180643" cy="1180643"/>
            <a:chOff x="8042332" y="3519521"/>
            <a:chExt cx="1180643" cy="1180643"/>
          </a:xfrm>
        </p:grpSpPr>
        <p:grpSp>
          <p:nvGrpSpPr>
            <p:cNvPr id="53" name="组合 52"/>
            <p:cNvGrpSpPr/>
            <p:nvPr/>
          </p:nvGrpSpPr>
          <p:grpSpPr>
            <a:xfrm>
              <a:off x="8042332" y="3519521"/>
              <a:ext cx="1180643" cy="1180643"/>
              <a:chOff x="6086001" y="2324280"/>
              <a:chExt cx="1330337" cy="1330337"/>
            </a:xfrm>
          </p:grpSpPr>
          <p:sp>
            <p:nvSpPr>
              <p:cNvPr id="54" name="椭圆 78"/>
              <p:cNvSpPr/>
              <p:nvPr/>
            </p:nvSpPr>
            <p:spPr>
              <a:xfrm>
                <a:off x="6086001" y="2324280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5" name="椭圆 77"/>
              <p:cNvSpPr>
                <a:spLocks noChangeAspect="1"/>
              </p:cNvSpPr>
              <p:nvPr/>
            </p:nvSpPr>
            <p:spPr>
              <a:xfrm>
                <a:off x="6214475" y="2452754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r>
                  <a:rPr lang="en-US" altLang="zh-CN" sz="2400" dirty="0" smtClean="0">
                    <a:solidFill>
                      <a:prstClr val="black"/>
                    </a:solidFill>
                  </a:rPr>
                  <a:t> </a:t>
                </a: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3" name="Group 52"/>
            <p:cNvGrpSpPr>
              <a:grpSpLocks noChangeAspect="1"/>
            </p:cNvGrpSpPr>
            <p:nvPr/>
          </p:nvGrpSpPr>
          <p:grpSpPr>
            <a:xfrm>
              <a:off x="8402093" y="3895950"/>
              <a:ext cx="437732" cy="438482"/>
              <a:chOff x="9145656" y="4435453"/>
              <a:chExt cx="464347" cy="465136"/>
            </a:xfrm>
            <a:solidFill>
              <a:schemeClr val="bg1"/>
            </a:solidFill>
          </p:grpSpPr>
          <p:sp>
            <p:nvSpPr>
              <p:cNvPr id="64" name="AutoShape 7"/>
              <p:cNvSpPr>
                <a:spLocks/>
              </p:cNvSpPr>
              <p:nvPr/>
            </p:nvSpPr>
            <p:spPr bwMode="auto">
              <a:xfrm>
                <a:off x="9145656" y="4435453"/>
                <a:ext cx="464347" cy="465136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5" name="AutoShape 8"/>
              <p:cNvSpPr>
                <a:spLocks/>
              </p:cNvSpPr>
              <p:nvPr/>
            </p:nvSpPr>
            <p:spPr bwMode="auto">
              <a:xfrm>
                <a:off x="9348857" y="4638651"/>
                <a:ext cx="57944" cy="57943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6" name="AutoShape 9"/>
              <p:cNvSpPr>
                <a:spLocks/>
              </p:cNvSpPr>
              <p:nvPr/>
            </p:nvSpPr>
            <p:spPr bwMode="auto">
              <a:xfrm>
                <a:off x="9290119" y="4580709"/>
                <a:ext cx="174626" cy="174624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7" name="AutoShape 10"/>
              <p:cNvSpPr>
                <a:spLocks/>
              </p:cNvSpPr>
              <p:nvPr/>
            </p:nvSpPr>
            <p:spPr bwMode="auto">
              <a:xfrm>
                <a:off x="9406801" y="4696596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8" name="AutoShape 11"/>
              <p:cNvSpPr>
                <a:spLocks/>
              </p:cNvSpPr>
              <p:nvPr/>
            </p:nvSpPr>
            <p:spPr bwMode="auto">
              <a:xfrm>
                <a:off x="9435390" y="4725959"/>
                <a:ext cx="103982" cy="106362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69" name="AutoShape 12"/>
              <p:cNvSpPr>
                <a:spLocks/>
              </p:cNvSpPr>
              <p:nvPr/>
            </p:nvSpPr>
            <p:spPr bwMode="auto">
              <a:xfrm>
                <a:off x="9421111" y="4711674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0" name="AutoShape 13"/>
              <p:cNvSpPr>
                <a:spLocks/>
              </p:cNvSpPr>
              <p:nvPr/>
            </p:nvSpPr>
            <p:spPr bwMode="auto">
              <a:xfrm>
                <a:off x="9275843" y="4566423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1" name="AutoShape 14"/>
              <p:cNvSpPr>
                <a:spLocks/>
              </p:cNvSpPr>
              <p:nvPr/>
            </p:nvSpPr>
            <p:spPr bwMode="auto">
              <a:xfrm>
                <a:off x="9217867" y="4508492"/>
                <a:ext cx="103982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2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6302826" y="3519521"/>
            <a:ext cx="1180643" cy="1180643"/>
            <a:chOff x="6302826" y="3519521"/>
            <a:chExt cx="1180643" cy="1180643"/>
          </a:xfrm>
        </p:grpSpPr>
        <p:sp>
          <p:nvSpPr>
            <p:cNvPr id="51" name="椭圆 78"/>
            <p:cNvSpPr/>
            <p:nvPr/>
          </p:nvSpPr>
          <p:spPr>
            <a:xfrm>
              <a:off x="6302826" y="3519521"/>
              <a:ext cx="1180643" cy="1180643"/>
            </a:xfrm>
            <a:prstGeom prst="roundRect">
              <a:avLst/>
            </a:prstGeom>
            <a:solidFill>
              <a:srgbClr val="F3F3F3"/>
            </a:solidFill>
            <a:ln w="22225"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5400000" scaled="1"/>
              </a:gradFill>
            </a:ln>
            <a:effectLst>
              <a:innerShdw blurRad="76200" dist="38100" dir="16200000">
                <a:prstClr val="black">
                  <a:alpha val="3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>
                <a:solidFill>
                  <a:schemeClr val="l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77"/>
            <p:cNvSpPr>
              <a:spLocks noChangeAspect="1"/>
            </p:cNvSpPr>
            <p:nvPr/>
          </p:nvSpPr>
          <p:spPr>
            <a:xfrm>
              <a:off x="6416843" y="3633538"/>
              <a:ext cx="952609" cy="952609"/>
            </a:xfrm>
            <a:prstGeom prst="roundRect">
              <a:avLst/>
            </a:prstGeom>
            <a:gradFill>
              <a:gsLst>
                <a:gs pos="100000">
                  <a:schemeClr val="accent2"/>
                </a:gs>
                <a:gs pos="0">
                  <a:schemeClr val="accent2">
                    <a:lumMod val="75000"/>
                  </a:schemeClr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US" altLang="zh-CN" sz="2400" dirty="0" smtClean="0">
                <a:solidFill>
                  <a:prstClr val="black"/>
                </a:solidFill>
              </a:endParaRPr>
            </a:p>
            <a:p>
              <a:pPr algn="ctr"/>
              <a:endParaRPr lang="zh-CN" altLang="en-US" sz="2400" dirty="0">
                <a:solidFill>
                  <a:prstClr val="black"/>
                </a:solidFill>
              </a:endParaRPr>
            </a:p>
          </p:txBody>
        </p:sp>
        <p:grpSp>
          <p:nvGrpSpPr>
            <p:cNvPr id="73" name="Group 82"/>
            <p:cNvGrpSpPr>
              <a:grpSpLocks noChangeAspect="1"/>
            </p:cNvGrpSpPr>
            <p:nvPr/>
          </p:nvGrpSpPr>
          <p:grpSpPr>
            <a:xfrm>
              <a:off x="6684013" y="3881666"/>
              <a:ext cx="437732" cy="437732"/>
              <a:chOff x="4439420" y="2582055"/>
              <a:chExt cx="464341" cy="464341"/>
            </a:xfrm>
            <a:solidFill>
              <a:schemeClr val="bg1"/>
            </a:solidFill>
          </p:grpSpPr>
          <p:sp>
            <p:nvSpPr>
              <p:cNvPr id="74" name="AutoShape 123"/>
              <p:cNvSpPr>
                <a:spLocks/>
              </p:cNvSpPr>
              <p:nvPr/>
            </p:nvSpPr>
            <p:spPr bwMode="auto">
              <a:xfrm>
                <a:off x="4439420" y="2582055"/>
                <a:ext cx="464341" cy="46434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5" name="AutoShape 124"/>
              <p:cNvSpPr>
                <a:spLocks/>
              </p:cNvSpPr>
              <p:nvPr/>
            </p:nvSpPr>
            <p:spPr bwMode="auto">
              <a:xfrm>
                <a:off x="4570398" y="2712235"/>
                <a:ext cx="203199" cy="20319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6" name="AutoShape 125"/>
              <p:cNvSpPr>
                <a:spLocks/>
              </p:cNvSpPr>
              <p:nvPr/>
            </p:nvSpPr>
            <p:spPr bwMode="auto">
              <a:xfrm>
                <a:off x="4613275" y="275590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9973688" y="3519521"/>
            <a:ext cx="1180643" cy="1180643"/>
            <a:chOff x="9973688" y="3519521"/>
            <a:chExt cx="1180643" cy="1180643"/>
          </a:xfrm>
        </p:grpSpPr>
        <p:grpSp>
          <p:nvGrpSpPr>
            <p:cNvPr id="56" name="组合 55"/>
            <p:cNvGrpSpPr/>
            <p:nvPr/>
          </p:nvGrpSpPr>
          <p:grpSpPr>
            <a:xfrm>
              <a:off x="9973688" y="3519521"/>
              <a:ext cx="1180643" cy="1180643"/>
              <a:chOff x="8136229" y="2324280"/>
              <a:chExt cx="1330337" cy="1330337"/>
            </a:xfrm>
          </p:grpSpPr>
          <p:sp>
            <p:nvSpPr>
              <p:cNvPr id="57" name="椭圆 78"/>
              <p:cNvSpPr/>
              <p:nvPr/>
            </p:nvSpPr>
            <p:spPr>
              <a:xfrm>
                <a:off x="8136229" y="2324280"/>
                <a:ext cx="1330337" cy="1330337"/>
              </a:xfrm>
              <a:prstGeom prst="roundRect">
                <a:avLst/>
              </a:prstGeom>
              <a:solidFill>
                <a:srgbClr val="F3F3F3"/>
              </a:solidFill>
              <a:ln w="22225">
                <a:gradFill>
                  <a:gsLst>
                    <a:gs pos="0">
                      <a:schemeClr val="bg1">
                        <a:lumMod val="85000"/>
                      </a:schemeClr>
                    </a:gs>
                    <a:gs pos="100000">
                      <a:schemeClr val="bg1"/>
                    </a:gs>
                  </a:gsLst>
                  <a:lin ang="5400000" scaled="1"/>
                </a:gradFill>
              </a:ln>
              <a:effectLst>
                <a:innerShdw blurRad="76200" dist="38100" dir="16200000">
                  <a:prstClr val="black">
                    <a:alpha val="37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endParaRPr lang="zh-CN" altLang="en-US" sz="2400">
                  <a:solidFill>
                    <a:schemeClr val="l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8" name="椭圆 77"/>
              <p:cNvSpPr>
                <a:spLocks noChangeAspect="1"/>
              </p:cNvSpPr>
              <p:nvPr/>
            </p:nvSpPr>
            <p:spPr>
              <a:xfrm>
                <a:off x="8264703" y="2452754"/>
                <a:ext cx="1073389" cy="1073389"/>
              </a:xfrm>
              <a:prstGeom prst="roundRect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ctr"/>
                <a:endParaRPr lang="en-US" altLang="zh-CN" sz="2400" dirty="0">
                  <a:solidFill>
                    <a:prstClr val="black"/>
                  </a:solidFill>
                </a:endParaRPr>
              </a:p>
              <a:p>
                <a:pPr algn="ctr"/>
                <a:endParaRPr lang="zh-CN" altLang="en-US" sz="2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7" name="Group 102"/>
            <p:cNvGrpSpPr>
              <a:grpSpLocks noChangeAspect="1"/>
            </p:cNvGrpSpPr>
            <p:nvPr/>
          </p:nvGrpSpPr>
          <p:grpSpPr>
            <a:xfrm>
              <a:off x="10389157" y="3948743"/>
              <a:ext cx="361762" cy="397940"/>
              <a:chOff x="4439448" y="1652588"/>
              <a:chExt cx="464344" cy="464347"/>
            </a:xfrm>
            <a:solidFill>
              <a:schemeClr val="bg1"/>
            </a:solidFill>
          </p:grpSpPr>
          <p:sp>
            <p:nvSpPr>
              <p:cNvPr id="78" name="AutoShape 136"/>
              <p:cNvSpPr>
                <a:spLocks/>
              </p:cNvSpPr>
              <p:nvPr/>
            </p:nvSpPr>
            <p:spPr bwMode="auto">
              <a:xfrm>
                <a:off x="4686301" y="1710536"/>
                <a:ext cx="152401" cy="15240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79" name="AutoShape 137"/>
              <p:cNvSpPr>
                <a:spLocks/>
              </p:cNvSpPr>
              <p:nvPr/>
            </p:nvSpPr>
            <p:spPr bwMode="auto">
              <a:xfrm>
                <a:off x="4439448" y="1652590"/>
                <a:ext cx="464344" cy="464345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  <p:sp>
            <p:nvSpPr>
              <p:cNvPr id="80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5400" tIns="25400" rIns="25400" bIns="25400" anchor="ctr"/>
              <a:lstStyle/>
              <a:p>
                <a:pPr algn="ctr" defTabSz="228594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467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sym typeface="Gill Sans" charset="0"/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82" name="组合 8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86" name="圆角矩形 8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87" name="圆角矩形 8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8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83" name="矩形 8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备用图表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3893260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Click="0" advTm="0">
        <p15:prstTrans prst="pageCurlDouble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" presetClass="entr" presetSubtype="1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1" decel="10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" decel="10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1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1" decel="10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1" decel="10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1" decel="10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1" decel="10000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95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450"/>
                            </p:stCondLst>
                            <p:childTnLst>
                              <p:par>
                                <p:cTn id="5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200"/>
                            </p:stCondLst>
                            <p:childTnLst>
                              <p:par>
                                <p:cTn id="80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  <p:bldP spid="161" grpId="0" animBg="1"/>
      <p:bldP spid="162" grpId="0" animBg="1"/>
      <p:bldP spid="16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accent1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教学背景</a:t>
            </a:r>
            <a:endParaRPr lang="zh-CN" altLang="en-US" sz="4400" dirty="0">
              <a:solidFill>
                <a:schemeClr val="accent1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2886401" y="2317125"/>
            <a:ext cx="1890261" cy="1890261"/>
            <a:chOff x="997758" y="2442742"/>
            <a:chExt cx="1556194" cy="1556194"/>
          </a:xfrm>
        </p:grpSpPr>
        <p:grpSp>
          <p:nvGrpSpPr>
            <p:cNvPr id="43" name="组合 42"/>
            <p:cNvGrpSpPr/>
            <p:nvPr/>
          </p:nvGrpSpPr>
          <p:grpSpPr>
            <a:xfrm>
              <a:off x="997758" y="2442742"/>
              <a:ext cx="1556194" cy="1556194"/>
              <a:chOff x="3154508" y="1821271"/>
              <a:chExt cx="2785107" cy="2785102"/>
            </a:xfrm>
          </p:grpSpPr>
          <p:sp>
            <p:nvSpPr>
              <p:cNvPr id="45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1">
                        <a:lumMod val="75000"/>
                      </a:schemeClr>
                    </a:gs>
                    <a:gs pos="100000">
                      <a:schemeClr val="accent1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4" name="Freeform 7"/>
            <p:cNvSpPr>
              <a:spLocks noChangeAspect="1" noEditPoints="1"/>
            </p:cNvSpPr>
            <p:nvPr/>
          </p:nvSpPr>
          <p:spPr bwMode="auto">
            <a:xfrm>
              <a:off x="1432097" y="2948295"/>
              <a:ext cx="677075" cy="554847"/>
            </a:xfrm>
            <a:custGeom>
              <a:avLst/>
              <a:gdLst>
                <a:gd name="T0" fmla="*/ 310 w 563"/>
                <a:gd name="T1" fmla="*/ 372 h 461"/>
                <a:gd name="T2" fmla="*/ 321 w 563"/>
                <a:gd name="T3" fmla="*/ 370 h 461"/>
                <a:gd name="T4" fmla="*/ 552 w 563"/>
                <a:gd name="T5" fmla="*/ 248 h 461"/>
                <a:gd name="T6" fmla="*/ 559 w 563"/>
                <a:gd name="T7" fmla="*/ 226 h 461"/>
                <a:gd name="T8" fmla="*/ 537 w 563"/>
                <a:gd name="T9" fmla="*/ 220 h 461"/>
                <a:gd name="T10" fmla="*/ 311 w 563"/>
                <a:gd name="T11" fmla="*/ 339 h 461"/>
                <a:gd name="T12" fmla="*/ 59 w 563"/>
                <a:gd name="T13" fmla="*/ 285 h 461"/>
                <a:gd name="T14" fmla="*/ 38 w 563"/>
                <a:gd name="T15" fmla="*/ 253 h 461"/>
                <a:gd name="T16" fmla="*/ 71 w 563"/>
                <a:gd name="T17" fmla="*/ 232 h 461"/>
                <a:gd name="T18" fmla="*/ 313 w 563"/>
                <a:gd name="T19" fmla="*/ 283 h 461"/>
                <a:gd name="T20" fmla="*/ 321 w 563"/>
                <a:gd name="T21" fmla="*/ 281 h 461"/>
                <a:gd name="T22" fmla="*/ 552 w 563"/>
                <a:gd name="T23" fmla="*/ 159 h 461"/>
                <a:gd name="T24" fmla="*/ 559 w 563"/>
                <a:gd name="T25" fmla="*/ 138 h 461"/>
                <a:gd name="T26" fmla="*/ 537 w 563"/>
                <a:gd name="T27" fmla="*/ 131 h 461"/>
                <a:gd name="T28" fmla="*/ 310 w 563"/>
                <a:gd name="T29" fmla="*/ 251 h 461"/>
                <a:gd name="T30" fmla="*/ 59 w 563"/>
                <a:gd name="T31" fmla="*/ 197 h 461"/>
                <a:gd name="T32" fmla="*/ 38 w 563"/>
                <a:gd name="T33" fmla="*/ 164 h 461"/>
                <a:gd name="T34" fmla="*/ 71 w 563"/>
                <a:gd name="T35" fmla="*/ 143 h 461"/>
                <a:gd name="T36" fmla="*/ 298 w 563"/>
                <a:gd name="T37" fmla="*/ 191 h 461"/>
                <a:gd name="T38" fmla="*/ 306 w 563"/>
                <a:gd name="T39" fmla="*/ 189 h 461"/>
                <a:gd name="T40" fmla="*/ 538 w 563"/>
                <a:gd name="T41" fmla="*/ 69 h 461"/>
                <a:gd name="T42" fmla="*/ 535 w 563"/>
                <a:gd name="T43" fmla="*/ 48 h 461"/>
                <a:gd name="T44" fmla="*/ 310 w 563"/>
                <a:gd name="T45" fmla="*/ 4 h 461"/>
                <a:gd name="T46" fmla="*/ 249 w 563"/>
                <a:gd name="T47" fmla="*/ 12 h 461"/>
                <a:gd name="T48" fmla="*/ 41 w 563"/>
                <a:gd name="T49" fmla="*/ 114 h 461"/>
                <a:gd name="T50" fmla="*/ 33 w 563"/>
                <a:gd name="T51" fmla="*/ 119 h 461"/>
                <a:gd name="T52" fmla="*/ 7 w 563"/>
                <a:gd name="T53" fmla="*/ 157 h 461"/>
                <a:gd name="T54" fmla="*/ 25 w 563"/>
                <a:gd name="T55" fmla="*/ 214 h 461"/>
                <a:gd name="T56" fmla="*/ 7 w 563"/>
                <a:gd name="T57" fmla="*/ 246 h 461"/>
                <a:gd name="T58" fmla="*/ 25 w 563"/>
                <a:gd name="T59" fmla="*/ 303 h 461"/>
                <a:gd name="T60" fmla="*/ 7 w 563"/>
                <a:gd name="T61" fmla="*/ 335 h 461"/>
                <a:gd name="T62" fmla="*/ 52 w 563"/>
                <a:gd name="T63" fmla="*/ 405 h 461"/>
                <a:gd name="T64" fmla="*/ 311 w 563"/>
                <a:gd name="T65" fmla="*/ 460 h 461"/>
                <a:gd name="T66" fmla="*/ 321 w 563"/>
                <a:gd name="T67" fmla="*/ 459 h 461"/>
                <a:gd name="T68" fmla="*/ 552 w 563"/>
                <a:gd name="T69" fmla="*/ 337 h 461"/>
                <a:gd name="T70" fmla="*/ 559 w 563"/>
                <a:gd name="T71" fmla="*/ 315 h 461"/>
                <a:gd name="T72" fmla="*/ 537 w 563"/>
                <a:gd name="T73" fmla="*/ 308 h 461"/>
                <a:gd name="T74" fmla="*/ 310 w 563"/>
                <a:gd name="T75" fmla="*/ 428 h 461"/>
                <a:gd name="T76" fmla="*/ 59 w 563"/>
                <a:gd name="T77" fmla="*/ 374 h 461"/>
                <a:gd name="T78" fmla="*/ 38 w 563"/>
                <a:gd name="T79" fmla="*/ 341 h 461"/>
                <a:gd name="T80" fmla="*/ 71 w 563"/>
                <a:gd name="T81" fmla="*/ 320 h 461"/>
                <a:gd name="T82" fmla="*/ 310 w 563"/>
                <a:gd name="T83" fmla="*/ 372 h 461"/>
                <a:gd name="T84" fmla="*/ 296 w 563"/>
                <a:gd name="T85" fmla="*/ 57 h 461"/>
                <a:gd name="T86" fmla="*/ 404 w 563"/>
                <a:gd name="T87" fmla="*/ 78 h 461"/>
                <a:gd name="T88" fmla="*/ 357 w 563"/>
                <a:gd name="T89" fmla="*/ 101 h 461"/>
                <a:gd name="T90" fmla="*/ 249 w 563"/>
                <a:gd name="T91" fmla="*/ 79 h 461"/>
                <a:gd name="T92" fmla="*/ 296 w 563"/>
                <a:gd name="T93" fmla="*/ 57 h 4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63" h="461">
                  <a:moveTo>
                    <a:pt x="310" y="372"/>
                  </a:moveTo>
                  <a:cubicBezTo>
                    <a:pt x="314" y="372"/>
                    <a:pt x="318" y="371"/>
                    <a:pt x="321" y="370"/>
                  </a:cubicBezTo>
                  <a:cubicBezTo>
                    <a:pt x="552" y="248"/>
                    <a:pt x="552" y="248"/>
                    <a:pt x="552" y="248"/>
                  </a:cubicBezTo>
                  <a:cubicBezTo>
                    <a:pt x="560" y="244"/>
                    <a:pt x="563" y="234"/>
                    <a:pt x="559" y="226"/>
                  </a:cubicBezTo>
                  <a:cubicBezTo>
                    <a:pt x="555" y="218"/>
                    <a:pt x="545" y="215"/>
                    <a:pt x="537" y="220"/>
                  </a:cubicBezTo>
                  <a:cubicBezTo>
                    <a:pt x="311" y="339"/>
                    <a:pt x="311" y="339"/>
                    <a:pt x="311" y="339"/>
                  </a:cubicBezTo>
                  <a:cubicBezTo>
                    <a:pt x="59" y="285"/>
                    <a:pt x="59" y="285"/>
                    <a:pt x="59" y="285"/>
                  </a:cubicBezTo>
                  <a:cubicBezTo>
                    <a:pt x="44" y="282"/>
                    <a:pt x="35" y="268"/>
                    <a:pt x="38" y="253"/>
                  </a:cubicBezTo>
                  <a:cubicBezTo>
                    <a:pt x="41" y="238"/>
                    <a:pt x="56" y="228"/>
                    <a:pt x="71" y="232"/>
                  </a:cubicBezTo>
                  <a:cubicBezTo>
                    <a:pt x="71" y="232"/>
                    <a:pt x="313" y="283"/>
                    <a:pt x="313" y="283"/>
                  </a:cubicBezTo>
                  <a:cubicBezTo>
                    <a:pt x="316" y="283"/>
                    <a:pt x="318" y="283"/>
                    <a:pt x="321" y="281"/>
                  </a:cubicBezTo>
                  <a:cubicBezTo>
                    <a:pt x="552" y="159"/>
                    <a:pt x="552" y="159"/>
                    <a:pt x="552" y="159"/>
                  </a:cubicBezTo>
                  <a:cubicBezTo>
                    <a:pt x="560" y="155"/>
                    <a:pt x="563" y="146"/>
                    <a:pt x="559" y="138"/>
                  </a:cubicBezTo>
                  <a:cubicBezTo>
                    <a:pt x="555" y="130"/>
                    <a:pt x="545" y="127"/>
                    <a:pt x="537" y="131"/>
                  </a:cubicBezTo>
                  <a:cubicBezTo>
                    <a:pt x="310" y="251"/>
                    <a:pt x="310" y="251"/>
                    <a:pt x="310" y="251"/>
                  </a:cubicBezTo>
                  <a:cubicBezTo>
                    <a:pt x="59" y="197"/>
                    <a:pt x="59" y="197"/>
                    <a:pt x="59" y="197"/>
                  </a:cubicBezTo>
                  <a:cubicBezTo>
                    <a:pt x="44" y="194"/>
                    <a:pt x="35" y="179"/>
                    <a:pt x="38" y="164"/>
                  </a:cubicBezTo>
                  <a:cubicBezTo>
                    <a:pt x="41" y="149"/>
                    <a:pt x="56" y="140"/>
                    <a:pt x="71" y="143"/>
                  </a:cubicBezTo>
                  <a:cubicBezTo>
                    <a:pt x="71" y="143"/>
                    <a:pt x="297" y="191"/>
                    <a:pt x="298" y="191"/>
                  </a:cubicBezTo>
                  <a:cubicBezTo>
                    <a:pt x="301" y="191"/>
                    <a:pt x="303" y="191"/>
                    <a:pt x="306" y="189"/>
                  </a:cubicBezTo>
                  <a:cubicBezTo>
                    <a:pt x="306" y="189"/>
                    <a:pt x="538" y="69"/>
                    <a:pt x="538" y="69"/>
                  </a:cubicBezTo>
                  <a:cubicBezTo>
                    <a:pt x="554" y="61"/>
                    <a:pt x="553" y="51"/>
                    <a:pt x="535" y="48"/>
                  </a:cubicBezTo>
                  <a:cubicBezTo>
                    <a:pt x="310" y="4"/>
                    <a:pt x="310" y="4"/>
                    <a:pt x="310" y="4"/>
                  </a:cubicBezTo>
                  <a:cubicBezTo>
                    <a:pt x="292" y="0"/>
                    <a:pt x="265" y="4"/>
                    <a:pt x="249" y="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38" y="116"/>
                    <a:pt x="35" y="118"/>
                    <a:pt x="33" y="119"/>
                  </a:cubicBezTo>
                  <a:cubicBezTo>
                    <a:pt x="20" y="128"/>
                    <a:pt x="10" y="141"/>
                    <a:pt x="7" y="157"/>
                  </a:cubicBezTo>
                  <a:cubicBezTo>
                    <a:pt x="2" y="179"/>
                    <a:pt x="10" y="200"/>
                    <a:pt x="25" y="214"/>
                  </a:cubicBezTo>
                  <a:cubicBezTo>
                    <a:pt x="16" y="222"/>
                    <a:pt x="9" y="233"/>
                    <a:pt x="7" y="246"/>
                  </a:cubicBezTo>
                  <a:cubicBezTo>
                    <a:pt x="2" y="268"/>
                    <a:pt x="10" y="289"/>
                    <a:pt x="25" y="303"/>
                  </a:cubicBezTo>
                  <a:cubicBezTo>
                    <a:pt x="16" y="311"/>
                    <a:pt x="9" y="322"/>
                    <a:pt x="7" y="335"/>
                  </a:cubicBezTo>
                  <a:cubicBezTo>
                    <a:pt x="0" y="367"/>
                    <a:pt x="20" y="399"/>
                    <a:pt x="52" y="405"/>
                  </a:cubicBezTo>
                  <a:cubicBezTo>
                    <a:pt x="52" y="405"/>
                    <a:pt x="310" y="461"/>
                    <a:pt x="311" y="460"/>
                  </a:cubicBezTo>
                  <a:cubicBezTo>
                    <a:pt x="314" y="460"/>
                    <a:pt x="318" y="460"/>
                    <a:pt x="321" y="459"/>
                  </a:cubicBezTo>
                  <a:cubicBezTo>
                    <a:pt x="552" y="337"/>
                    <a:pt x="552" y="337"/>
                    <a:pt x="552" y="337"/>
                  </a:cubicBezTo>
                  <a:cubicBezTo>
                    <a:pt x="560" y="332"/>
                    <a:pt x="563" y="323"/>
                    <a:pt x="559" y="315"/>
                  </a:cubicBezTo>
                  <a:cubicBezTo>
                    <a:pt x="555" y="307"/>
                    <a:pt x="545" y="304"/>
                    <a:pt x="537" y="308"/>
                  </a:cubicBezTo>
                  <a:cubicBezTo>
                    <a:pt x="310" y="428"/>
                    <a:pt x="310" y="428"/>
                    <a:pt x="310" y="428"/>
                  </a:cubicBezTo>
                  <a:cubicBezTo>
                    <a:pt x="59" y="374"/>
                    <a:pt x="59" y="374"/>
                    <a:pt x="59" y="374"/>
                  </a:cubicBezTo>
                  <a:cubicBezTo>
                    <a:pt x="44" y="371"/>
                    <a:pt x="35" y="356"/>
                    <a:pt x="38" y="341"/>
                  </a:cubicBezTo>
                  <a:cubicBezTo>
                    <a:pt x="41" y="327"/>
                    <a:pt x="56" y="317"/>
                    <a:pt x="71" y="320"/>
                  </a:cubicBezTo>
                  <a:cubicBezTo>
                    <a:pt x="71" y="320"/>
                    <a:pt x="309" y="372"/>
                    <a:pt x="310" y="372"/>
                  </a:cubicBezTo>
                  <a:close/>
                  <a:moveTo>
                    <a:pt x="296" y="57"/>
                  </a:moveTo>
                  <a:cubicBezTo>
                    <a:pt x="404" y="78"/>
                    <a:pt x="404" y="78"/>
                    <a:pt x="404" y="78"/>
                  </a:cubicBezTo>
                  <a:cubicBezTo>
                    <a:pt x="357" y="101"/>
                    <a:pt x="357" y="101"/>
                    <a:pt x="357" y="101"/>
                  </a:cubicBezTo>
                  <a:cubicBezTo>
                    <a:pt x="249" y="79"/>
                    <a:pt x="249" y="79"/>
                    <a:pt x="249" y="79"/>
                  </a:cubicBezTo>
                  <a:lnTo>
                    <a:pt x="296" y="5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教程地位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69521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教学目标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4933412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学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情分析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569521" y="3877476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教学重点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63507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decel="100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decel="100000" fill="hold" grpId="0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  <p:bldP spid="49" grpId="0"/>
      <p:bldP spid="5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5951011" y="2412503"/>
            <a:ext cx="5989660" cy="2988316"/>
            <a:chOff x="4578925" y="1582650"/>
            <a:chExt cx="4492245" cy="2241237"/>
          </a:xfrm>
        </p:grpSpPr>
        <p:sp>
          <p:nvSpPr>
            <p:cNvPr id="9" name="文本框 8"/>
            <p:cNvSpPr txBox="1"/>
            <p:nvPr/>
          </p:nvSpPr>
          <p:spPr>
            <a:xfrm>
              <a:off x="4578926" y="1582650"/>
              <a:ext cx="3449457" cy="3462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地位和作用</a:t>
              </a:r>
              <a:endParaRPr lang="zh-CN" altLang="zh-CN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78926" y="1914257"/>
              <a:ext cx="4433456" cy="6232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（多学时）中的第三章第二节截切体和相贯体 。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4578925" y="2646642"/>
              <a:ext cx="4492245" cy="11772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高等教育出版社出版。中等职业教育课程改革国家规划新教材</a:t>
              </a:r>
            </a:p>
            <a:p>
              <a:pPr>
                <a:lnSpc>
                  <a:spcPct val="150000"/>
                </a:lnSpc>
              </a:pP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《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机械制图 </a:t>
              </a:r>
              <a:r>
                <a:rPr lang="en-US" altLang="zh-CN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》</a:t>
              </a: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（多学时）中的第三章第二节截切体和相贯体 。 “ 圆柱的截交线 ”是第二节中的重点内容。培养学生分析解决问题的能力和空间想像能力，在知识的体系上有承上启下的作用。 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47827" y="1862456"/>
            <a:ext cx="5289975" cy="3788198"/>
            <a:chOff x="937979" y="1752909"/>
            <a:chExt cx="2701946" cy="2701946"/>
          </a:xfrm>
        </p:grpSpPr>
        <p:sp>
          <p:nvSpPr>
            <p:cNvPr id="13" name="椭圆 12"/>
            <p:cNvSpPr>
              <a:spLocks noChangeAspect="1"/>
            </p:cNvSpPr>
            <p:nvPr/>
          </p:nvSpPr>
          <p:spPr>
            <a:xfrm>
              <a:off x="937979" y="1752909"/>
              <a:ext cx="2701946" cy="2701946"/>
            </a:xfrm>
            <a:prstGeom prst="rect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  <a:tileRect/>
            </a:gradFill>
            <a:ln w="1905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5400000" scaled="1"/>
              </a:gradFill>
            </a:ln>
            <a:effectLst>
              <a:outerShdw blurRad="254000" dist="25400" dir="2700000" algn="tl" rotWithShape="0">
                <a:prstClr val="black">
                  <a:alpha val="28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>
              <a:spLocks noChangeAspect="1"/>
            </p:cNvSpPr>
            <p:nvPr/>
          </p:nvSpPr>
          <p:spPr>
            <a:xfrm>
              <a:off x="1028517" y="1843446"/>
              <a:ext cx="2520870" cy="2520871"/>
            </a:xfrm>
            <a:prstGeom prst="rect">
              <a:avLst/>
            </a:prstGeom>
            <a:gradFill flip="none" rotWithShape="1">
              <a:gsLst>
                <a:gs pos="100000">
                  <a:schemeClr val="bg1"/>
                </a:gs>
                <a:gs pos="0">
                  <a:srgbClr val="B8BBBC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>
              <a:spLocks noChangeAspect="1"/>
            </p:cNvSpPr>
            <p:nvPr/>
          </p:nvSpPr>
          <p:spPr>
            <a:xfrm>
              <a:off x="1153062" y="1967992"/>
              <a:ext cx="2271780" cy="2271780"/>
            </a:xfrm>
            <a:prstGeom prst="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22" name="组合 2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24" name="组合 2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26" name="圆角矩形 2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圆角矩形 2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2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3" name="矩形 2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在教程中的地位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8188771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" presetClass="entr" presetSubtype="2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圆角矩形 25"/>
          <p:cNvSpPr/>
          <p:nvPr/>
        </p:nvSpPr>
        <p:spPr>
          <a:xfrm>
            <a:off x="8537553" y="3046348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524665" y="2087752"/>
            <a:ext cx="2938602" cy="787440"/>
            <a:chOff x="9087077" y="1527388"/>
            <a:chExt cx="2303707" cy="2303706"/>
          </a:xfrm>
        </p:grpSpPr>
        <p:sp>
          <p:nvSpPr>
            <p:cNvPr id="28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9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5" name="圆角矩形 14"/>
          <p:cNvSpPr/>
          <p:nvPr/>
        </p:nvSpPr>
        <p:spPr>
          <a:xfrm>
            <a:off x="4631997" y="3046348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619109" y="2087752"/>
            <a:ext cx="2938602" cy="787440"/>
            <a:chOff x="9087077" y="1527388"/>
            <a:chExt cx="2303707" cy="2303706"/>
          </a:xfrm>
        </p:grpSpPr>
        <p:sp>
          <p:nvSpPr>
            <p:cNvPr id="24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25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687028" y="3064094"/>
            <a:ext cx="2912826" cy="2607515"/>
          </a:xfrm>
          <a:prstGeom prst="roundRect">
            <a:avLst>
              <a:gd name="adj" fmla="val 6410"/>
            </a:avLst>
          </a:pr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2540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355600" dist="88900" dir="2700000" algn="tl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4800">
              <a:solidFill>
                <a:prstClr val="black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74140" y="2105498"/>
            <a:ext cx="2938602" cy="787440"/>
            <a:chOff x="9087077" y="1527388"/>
            <a:chExt cx="2303707" cy="2303706"/>
          </a:xfrm>
        </p:grpSpPr>
        <p:sp>
          <p:nvSpPr>
            <p:cNvPr id="12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ysClr val="window" lastClr="FFFFFF"/>
                </a:gs>
                <a:gs pos="100000">
                  <a:srgbClr val="E2E2E2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  <p:sp>
          <p:nvSpPr>
            <p:cNvPr id="13" name="椭圆 34"/>
            <p:cNvSpPr/>
            <p:nvPr/>
          </p:nvSpPr>
          <p:spPr>
            <a:xfrm>
              <a:off x="9166557" y="1710379"/>
              <a:ext cx="2144746" cy="1937724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ysClr val="window" lastClr="FFFFFF"/>
                </a:solidFill>
                <a:latin typeface="Calibri"/>
                <a:ea typeface="宋体"/>
              </a:endParaRPr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4106483" y="1779187"/>
            <a:ext cx="10583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8006291" y="1779187"/>
            <a:ext cx="8467" cy="381600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/>
          <p:cNvSpPr txBox="1"/>
          <p:nvPr/>
        </p:nvSpPr>
        <p:spPr>
          <a:xfrm>
            <a:off x="845901" y="2283203"/>
            <a:ext cx="25950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一、学习状况</a:t>
            </a:r>
          </a:p>
        </p:txBody>
      </p:sp>
      <p:sp>
        <p:nvSpPr>
          <p:cNvPr id="18" name="文本框 92"/>
          <p:cNvSpPr txBox="1">
            <a:spLocks noChangeArrowheads="1"/>
          </p:cNvSpPr>
          <p:nvPr/>
        </p:nvSpPr>
        <p:spPr bwMode="auto">
          <a:xfrm>
            <a:off x="4862005" y="2283203"/>
            <a:ext cx="245281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二、学生情况</a:t>
            </a:r>
          </a:p>
        </p:txBody>
      </p:sp>
      <p:sp>
        <p:nvSpPr>
          <p:cNvPr id="19" name="文本框 94"/>
          <p:cNvSpPr txBox="1">
            <a:spLocks noChangeArrowheads="1"/>
          </p:cNvSpPr>
          <p:nvPr/>
        </p:nvSpPr>
        <p:spPr bwMode="auto">
          <a:xfrm>
            <a:off x="8777302" y="2283203"/>
            <a:ext cx="243332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方正正黑简体" panose="02000000000000000000" pitchFamily="2" charset="-122"/>
                <a:ea typeface="方正正黑简体" panose="02000000000000000000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chemeClr val="bg1"/>
                </a:solidFill>
                <a:latin typeface="+mn-ea"/>
                <a:ea typeface="+mn-ea"/>
              </a:rPr>
              <a:t>三、解决对策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760299" y="3122746"/>
            <a:ext cx="2808816" cy="18163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、学生已经学习了截交线的性质</a:t>
            </a:r>
            <a:endParaRPr lang="en-US" altLang="zh-CN" sz="1867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、特点和平面立体截交线的画法。</a:t>
            </a:r>
            <a:endParaRPr lang="en-US" altLang="zh-CN" sz="1867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4744850" y="3088880"/>
            <a:ext cx="2793451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、化安班，专业课以管工和冷作工为主。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、学生学习抽象理论知识存在为难的情绪，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、学生思维活跃，尝试欲望强烈。 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2" name="Text Box 5"/>
          <p:cNvSpPr txBox="1">
            <a:spLocks noChangeArrowheads="1"/>
          </p:cNvSpPr>
          <p:nvPr/>
        </p:nvSpPr>
        <p:spPr bwMode="auto">
          <a:xfrm>
            <a:off x="8651588" y="3103696"/>
            <a:ext cx="2939949" cy="138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1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、营造氛围  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2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、激发兴趣  </a:t>
            </a:r>
          </a:p>
          <a:p>
            <a:pPr defTabSz="1015949">
              <a:lnSpc>
                <a:spcPct val="150000"/>
              </a:lnSpc>
              <a:buClr>
                <a:srgbClr val="E84E2D"/>
              </a:buClr>
              <a:defRPr/>
            </a:pPr>
            <a:r>
              <a:rPr lang="en-US" altLang="zh-CN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3</a:t>
            </a:r>
            <a:r>
              <a:rPr lang="zh-CN" altLang="en-US" sz="1867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、分层兼顾</a:t>
            </a:r>
            <a:endParaRPr lang="zh-CN" altLang="zh-CN" sz="1867" dirty="0">
              <a:solidFill>
                <a:schemeClr val="tx1">
                  <a:lumMod val="85000"/>
                  <a:lumOff val="1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1" name="组合 30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3" name="组合 32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5" name="圆角矩形 34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6" name="圆角矩形 35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4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2" name="矩形 31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学情分析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42981903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750"/>
                            </p:stCondLst>
                            <p:childTnLst>
                              <p:par>
                                <p:cTn id="30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75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250"/>
                            </p:stCondLst>
                            <p:childTnLst>
                              <p:par>
                                <p:cTn id="4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750"/>
                            </p:stCondLst>
                            <p:childTnLst>
                              <p:par>
                                <p:cTn id="51" presetID="2" presetClass="entr" presetSubtype="1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250"/>
                            </p:stCondLst>
                            <p:childTnLst>
                              <p:par>
                                <p:cTn id="6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75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5" grpId="0" animBg="1"/>
      <p:bldP spid="14" grpId="0" animBg="1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8"/>
          <p:cNvSpPr>
            <a:spLocks noChangeShapeType="1"/>
          </p:cNvSpPr>
          <p:nvPr/>
        </p:nvSpPr>
        <p:spPr bwMode="ltGray">
          <a:xfrm>
            <a:off x="1885566" y="2266158"/>
            <a:ext cx="0" cy="4032249"/>
          </a:xfrm>
          <a:prstGeom prst="line">
            <a:avLst/>
          </a:prstGeom>
          <a:noFill/>
          <a:ln w="12700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Line 18"/>
          <p:cNvSpPr>
            <a:spLocks noChangeShapeType="1"/>
          </p:cNvSpPr>
          <p:nvPr/>
        </p:nvSpPr>
        <p:spPr bwMode="auto">
          <a:xfrm flipV="1">
            <a:off x="2087615" y="2816490"/>
            <a:ext cx="8928100" cy="23283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2057982" y="4569090"/>
            <a:ext cx="8957733" cy="25400"/>
          </a:xfrm>
          <a:prstGeom prst="line">
            <a:avLst/>
          </a:prstGeom>
          <a:noFill/>
          <a:ln w="12700" cap="rnd">
            <a:solidFill>
              <a:schemeClr val="tx1">
                <a:lumMod val="85000"/>
                <a:lumOff val="15000"/>
              </a:schemeClr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" name="Line 20"/>
          <p:cNvSpPr>
            <a:spLocks noChangeShapeType="1"/>
          </p:cNvSpPr>
          <p:nvPr/>
        </p:nvSpPr>
        <p:spPr bwMode="auto">
          <a:xfrm flipV="1">
            <a:off x="2085499" y="6393657"/>
            <a:ext cx="8957733" cy="0"/>
          </a:xfrm>
          <a:prstGeom prst="line">
            <a:avLst/>
          </a:prstGeom>
          <a:noFill/>
          <a:ln w="12700" cap="rnd">
            <a:solidFill>
              <a:schemeClr val="bg1"/>
            </a:solidFill>
            <a:prstDash val="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40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621080" y="3327393"/>
            <a:ext cx="2528972" cy="717590"/>
            <a:chOff x="621080" y="3189168"/>
            <a:chExt cx="2528972" cy="717590"/>
          </a:xfrm>
        </p:grpSpPr>
        <p:grpSp>
          <p:nvGrpSpPr>
            <p:cNvPr id="25" name="组合 24"/>
            <p:cNvGrpSpPr/>
            <p:nvPr/>
          </p:nvGrpSpPr>
          <p:grpSpPr>
            <a:xfrm>
              <a:off x="621080" y="3189168"/>
              <a:ext cx="2528972" cy="717590"/>
              <a:chOff x="9087077" y="1527388"/>
              <a:chExt cx="2303707" cy="2303706"/>
            </a:xfrm>
          </p:grpSpPr>
          <p:sp>
            <p:nvSpPr>
              <p:cNvPr id="26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7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9" name="Text Box 22"/>
            <p:cNvSpPr txBox="1">
              <a:spLocks noChangeArrowheads="1"/>
            </p:cNvSpPr>
            <p:nvPr/>
          </p:nvSpPr>
          <p:spPr bwMode="invGray">
            <a:xfrm>
              <a:off x="1052853" y="3328318"/>
              <a:ext cx="1665427" cy="50276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能力目标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21080" y="4989724"/>
            <a:ext cx="2528972" cy="717590"/>
            <a:chOff x="621080" y="4851499"/>
            <a:chExt cx="2528972" cy="717590"/>
          </a:xfrm>
        </p:grpSpPr>
        <p:grpSp>
          <p:nvGrpSpPr>
            <p:cNvPr id="28" name="组合 27"/>
            <p:cNvGrpSpPr/>
            <p:nvPr/>
          </p:nvGrpSpPr>
          <p:grpSpPr>
            <a:xfrm>
              <a:off x="621080" y="4851499"/>
              <a:ext cx="2528972" cy="717590"/>
              <a:chOff x="9087077" y="1527388"/>
              <a:chExt cx="2303707" cy="2303706"/>
            </a:xfrm>
          </p:grpSpPr>
          <p:sp>
            <p:nvSpPr>
              <p:cNvPr id="29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0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2" name="Text Box 23"/>
            <p:cNvSpPr txBox="1">
              <a:spLocks noChangeArrowheads="1"/>
            </p:cNvSpPr>
            <p:nvPr/>
          </p:nvSpPr>
          <p:spPr bwMode="invGray">
            <a:xfrm>
              <a:off x="1052853" y="4977199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情感目标</a:t>
              </a:r>
            </a:p>
          </p:txBody>
        </p:sp>
      </p:grpSp>
      <p:sp>
        <p:nvSpPr>
          <p:cNvPr id="13" name="Rectangle 24"/>
          <p:cNvSpPr>
            <a:spLocks noChangeArrowheads="1"/>
          </p:cNvSpPr>
          <p:nvPr/>
        </p:nvSpPr>
        <p:spPr bwMode="invGray">
          <a:xfrm>
            <a:off x="3239082" y="1905092"/>
            <a:ext cx="732385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/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掌握圆柱截交线的画法，了解圆柱展开图的相关知识。</a:t>
            </a: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3239082" y="3305279"/>
            <a:ext cx="6986089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通过本课题的学习，提高学生分析、解决问题的能力，为以后学习组合体的知识和专业课打下基础。</a:t>
            </a: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invGray">
          <a:xfrm>
            <a:off x="3239082" y="4890643"/>
            <a:ext cx="708375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  <a:ea typeface="+mn-ea"/>
              </a:rPr>
              <a:t>通过课堂交流，培养学生的创新精神、合作意识以及严谨踏实的学习习惯和精益求精的工作态度。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621080" y="1714950"/>
            <a:ext cx="2528972" cy="717590"/>
            <a:chOff x="621080" y="1576725"/>
            <a:chExt cx="2528972" cy="717590"/>
          </a:xfrm>
        </p:grpSpPr>
        <p:grpSp>
          <p:nvGrpSpPr>
            <p:cNvPr id="22" name="组合 21"/>
            <p:cNvGrpSpPr/>
            <p:nvPr/>
          </p:nvGrpSpPr>
          <p:grpSpPr>
            <a:xfrm>
              <a:off x="621080" y="1576725"/>
              <a:ext cx="2528972" cy="717590"/>
              <a:chOff x="9087077" y="1527388"/>
              <a:chExt cx="2303707" cy="2303706"/>
            </a:xfrm>
          </p:grpSpPr>
          <p:sp>
            <p:nvSpPr>
              <p:cNvPr id="23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24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1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ysClr val="window" lastClr="FFFFFF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8" name="Text Box 21"/>
            <p:cNvSpPr txBox="1">
              <a:spLocks noChangeArrowheads="1"/>
            </p:cNvSpPr>
            <p:nvPr/>
          </p:nvSpPr>
          <p:spPr bwMode="invGray">
            <a:xfrm>
              <a:off x="1052853" y="1694251"/>
              <a:ext cx="1665427" cy="50276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1pPr>
              <a:lvl2pPr marL="742950" indent="-28575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2pPr>
              <a:lvl3pPr marL="11430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3pPr>
              <a:lvl4pPr marL="16002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4pPr>
              <a:lvl5pPr marL="2057400" indent="-228600" algn="ctr"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5pPr>
              <a:lvl6pPr marL="25146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6pPr>
              <a:lvl7pPr marL="29718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7pPr>
              <a:lvl8pPr marL="34290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8pPr>
              <a:lvl9pPr marL="3886200" indent="-228600" algn="ctr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黑体" panose="02010609060101010101" pitchFamily="49" charset="-122"/>
                </a:defRPr>
              </a:lvl9pPr>
            </a:lstStyle>
            <a:p>
              <a:pPr eaLnBrk="1" hangingPunct="1"/>
              <a:r>
                <a:rPr lang="zh-CN" altLang="en-US" sz="2667" dirty="0">
                  <a:solidFill>
                    <a:schemeClr val="bg1"/>
                  </a:solidFill>
                  <a:latin typeface="+mn-ea"/>
                  <a:ea typeface="+mn-ea"/>
                </a:rPr>
                <a:t>知识目标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32" name="组合 3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34" name="组合 3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36" name="圆角矩形 3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7" name="圆角矩形 3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3" name="矩形 3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教学目标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11524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switch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decel="10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组合 54"/>
          <p:cNvGrpSpPr/>
          <p:nvPr/>
        </p:nvGrpSpPr>
        <p:grpSpPr>
          <a:xfrm>
            <a:off x="3915306" y="3212551"/>
            <a:ext cx="7558462" cy="898761"/>
            <a:chOff x="9087077" y="1527388"/>
            <a:chExt cx="2303707" cy="2303706"/>
          </a:xfrm>
        </p:grpSpPr>
        <p:sp>
          <p:nvSpPr>
            <p:cNvPr id="56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57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2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915306" y="4636234"/>
            <a:ext cx="7558462" cy="898761"/>
            <a:chOff x="9087077" y="1527388"/>
            <a:chExt cx="2303707" cy="2303706"/>
          </a:xfrm>
        </p:grpSpPr>
        <p:sp>
          <p:nvSpPr>
            <p:cNvPr id="59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60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3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944205" y="1802467"/>
            <a:ext cx="7558462" cy="898761"/>
            <a:chOff x="9087077" y="1527388"/>
            <a:chExt cx="2303707" cy="2303706"/>
          </a:xfrm>
        </p:grpSpPr>
        <p:sp>
          <p:nvSpPr>
            <p:cNvPr id="53" name="椭圆 33"/>
            <p:cNvSpPr/>
            <p:nvPr/>
          </p:nvSpPr>
          <p:spPr>
            <a:xfrm>
              <a:off x="9087077" y="1527388"/>
              <a:ext cx="2303707" cy="2303706"/>
            </a:xfrm>
            <a:prstGeom prst="round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25400" cap="flat" cmpd="sng" algn="ctr">
              <a:noFill/>
              <a:prstDash val="solid"/>
            </a:ln>
            <a:effectLst>
              <a:outerShdw blurRad="190500" dist="88900" dir="2700000" algn="tl" rotWithShape="0">
                <a:prstClr val="black">
                  <a:alpha val="30000"/>
                </a:prstClr>
              </a:outerShdw>
            </a:effectLst>
          </p:spPr>
          <p:txBody>
            <a:bodyPr wrap="square" rtlCol="0" anchor="ctr">
              <a:noAutofit/>
            </a:bodyPr>
            <a:lstStyle/>
            <a:p>
              <a:pPr algn="ctr">
                <a:defRPr/>
              </a:pPr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  <p:sp>
          <p:nvSpPr>
            <p:cNvPr id="54" name="椭圆 34"/>
            <p:cNvSpPr/>
            <p:nvPr/>
          </p:nvSpPr>
          <p:spPr>
            <a:xfrm>
              <a:off x="9126817" y="1710378"/>
              <a:ext cx="2224226" cy="1937724"/>
            </a:xfrm>
            <a:prstGeom prst="roundRect">
              <a:avLst/>
            </a:prstGeom>
            <a:solidFill>
              <a:schemeClr val="accent1"/>
            </a:solidFill>
            <a:ln w="25400" cap="flat" cmpd="sng" algn="ctr">
              <a:gradFill flip="none" rotWithShape="1">
                <a:gsLst>
                  <a:gs pos="0">
                    <a:sysClr val="window" lastClr="FFFFFF">
                      <a:lumMod val="85000"/>
                    </a:sysClr>
                  </a:gs>
                  <a:gs pos="100000">
                    <a:sysClr val="window" lastClr="FFFFFF"/>
                  </a:gs>
                </a:gsLst>
                <a:lin ang="2700000" scaled="1"/>
                <a:tileRect/>
              </a:gradFill>
              <a:prstDash val="solid"/>
            </a:ln>
            <a:effectLst>
              <a:innerShdw blurRad="88900" dist="38100" dir="13500000">
                <a:prstClr val="black">
                  <a:alpha val="40000"/>
                </a:prstClr>
              </a:inn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schemeClr val="bg1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7" name="文本框 6"/>
          <p:cNvSpPr txBox="1"/>
          <p:nvPr/>
        </p:nvSpPr>
        <p:spPr bwMode="auto">
          <a:xfrm>
            <a:off x="4334151" y="1966516"/>
            <a:ext cx="5805530" cy="584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r>
              <a:rPr lang="zh-CN" altLang="en-US" sz="2667" dirty="0">
                <a:solidFill>
                  <a:schemeClr val="bg1"/>
                </a:solidFill>
                <a:latin typeface="+mn-ea"/>
              </a:rPr>
              <a:t>圆柱截交线的分析方法及画法。 </a:t>
            </a:r>
            <a:endParaRPr lang="en-US" altLang="zh-CN" sz="2667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2" name="文本框 11"/>
          <p:cNvSpPr txBox="1"/>
          <p:nvPr/>
        </p:nvSpPr>
        <p:spPr bwMode="auto">
          <a:xfrm>
            <a:off x="4312482" y="3341404"/>
            <a:ext cx="6760072" cy="5848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Clr>
                <a:srgbClr val="CC0000"/>
              </a:buClr>
              <a:buSzPct val="85000"/>
            </a:pPr>
            <a:r>
              <a:rPr lang="zh-CN" altLang="en-US" sz="2667" dirty="0">
                <a:solidFill>
                  <a:schemeClr val="bg1"/>
                </a:solidFill>
              </a:rPr>
              <a:t>截平面倾斜于圆柱轴线时截交线的画法。 </a:t>
            </a:r>
          </a:p>
        </p:txBody>
      </p:sp>
      <p:sp>
        <p:nvSpPr>
          <p:cNvPr id="17" name="文本框 16"/>
          <p:cNvSpPr txBox="1"/>
          <p:nvPr/>
        </p:nvSpPr>
        <p:spPr bwMode="auto">
          <a:xfrm>
            <a:off x="4312482" y="4817850"/>
            <a:ext cx="7086188" cy="5355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通过对模型的观察及动手操作，加深对投影的理解。 </a:t>
            </a:r>
          </a:p>
        </p:txBody>
      </p:sp>
      <p:cxnSp>
        <p:nvCxnSpPr>
          <p:cNvPr id="22" name="直接箭头连接符 21"/>
          <p:cNvCxnSpPr/>
          <p:nvPr/>
        </p:nvCxnSpPr>
        <p:spPr>
          <a:xfrm>
            <a:off x="2890761" y="2268864"/>
            <a:ext cx="1024545" cy="0"/>
          </a:xfrm>
          <a:prstGeom prst="straightConnector1">
            <a:avLst/>
          </a:prstGeom>
          <a:ln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箭头连接符 23"/>
          <p:cNvCxnSpPr/>
          <p:nvPr/>
        </p:nvCxnSpPr>
        <p:spPr>
          <a:xfrm>
            <a:off x="2890760" y="3677354"/>
            <a:ext cx="1008000" cy="1"/>
          </a:xfrm>
          <a:prstGeom prst="straightConnector1">
            <a:avLst/>
          </a:prstGeom>
          <a:ln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箭头连接符 25"/>
          <p:cNvCxnSpPr>
            <a:stCxn id="16" idx="3"/>
          </p:cNvCxnSpPr>
          <p:nvPr/>
        </p:nvCxnSpPr>
        <p:spPr>
          <a:xfrm>
            <a:off x="2876800" y="5070535"/>
            <a:ext cx="1015819" cy="15424"/>
          </a:xfrm>
          <a:prstGeom prst="straightConnector1">
            <a:avLst/>
          </a:prstGeom>
          <a:ln>
            <a:solidFill>
              <a:schemeClr val="accent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1237875" y="1802467"/>
            <a:ext cx="1682019" cy="901951"/>
            <a:chOff x="1237875" y="1802467"/>
            <a:chExt cx="1682019" cy="901951"/>
          </a:xfrm>
        </p:grpSpPr>
        <p:grpSp>
          <p:nvGrpSpPr>
            <p:cNvPr id="33" name="组合 32"/>
            <p:cNvGrpSpPr/>
            <p:nvPr/>
          </p:nvGrpSpPr>
          <p:grpSpPr>
            <a:xfrm>
              <a:off x="1237875" y="1802467"/>
              <a:ext cx="1682019" cy="901951"/>
              <a:chOff x="9087077" y="1527388"/>
              <a:chExt cx="2303707" cy="2303706"/>
            </a:xfrm>
          </p:grpSpPr>
          <p:sp>
            <p:nvSpPr>
              <p:cNvPr id="35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6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1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6" name="文本框 5"/>
            <p:cNvSpPr txBox="1"/>
            <p:nvPr/>
          </p:nvSpPr>
          <p:spPr bwMode="auto">
            <a:xfrm>
              <a:off x="1427602" y="1981606"/>
              <a:ext cx="1302564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latin typeface="+mn-ea"/>
                </a:rPr>
                <a:t>重点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237875" y="3182848"/>
            <a:ext cx="1682019" cy="901951"/>
            <a:chOff x="1237875" y="3182848"/>
            <a:chExt cx="1682019" cy="901951"/>
          </a:xfrm>
        </p:grpSpPr>
        <p:grpSp>
          <p:nvGrpSpPr>
            <p:cNvPr id="37" name="组合 36"/>
            <p:cNvGrpSpPr/>
            <p:nvPr/>
          </p:nvGrpSpPr>
          <p:grpSpPr>
            <a:xfrm>
              <a:off x="1237875" y="3182848"/>
              <a:ext cx="1682019" cy="901951"/>
              <a:chOff x="9087077" y="1527388"/>
              <a:chExt cx="2303707" cy="2303706"/>
            </a:xfrm>
          </p:grpSpPr>
          <p:sp>
            <p:nvSpPr>
              <p:cNvPr id="38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39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2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1" name="文本框 10"/>
            <p:cNvSpPr txBox="1"/>
            <p:nvPr/>
          </p:nvSpPr>
          <p:spPr bwMode="auto">
            <a:xfrm>
              <a:off x="1428554" y="3390095"/>
              <a:ext cx="1300660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latin typeface="+mn-ea"/>
                </a:rPr>
                <a:t>难点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237875" y="4604784"/>
            <a:ext cx="1682019" cy="901951"/>
            <a:chOff x="1237875" y="4604784"/>
            <a:chExt cx="1682019" cy="901951"/>
          </a:xfrm>
        </p:grpSpPr>
        <p:grpSp>
          <p:nvGrpSpPr>
            <p:cNvPr id="40" name="组合 39"/>
            <p:cNvGrpSpPr/>
            <p:nvPr/>
          </p:nvGrpSpPr>
          <p:grpSpPr>
            <a:xfrm>
              <a:off x="1237875" y="4604784"/>
              <a:ext cx="1682019" cy="901951"/>
              <a:chOff x="9087077" y="1527388"/>
              <a:chExt cx="2303707" cy="2303706"/>
            </a:xfrm>
          </p:grpSpPr>
          <p:sp>
            <p:nvSpPr>
              <p:cNvPr id="41" name="椭圆 33"/>
              <p:cNvSpPr/>
              <p:nvPr/>
            </p:nvSpPr>
            <p:spPr>
              <a:xfrm>
                <a:off x="9087077" y="1527388"/>
                <a:ext cx="2303707" cy="2303706"/>
              </a:xfrm>
              <a:prstGeom prst="roundRect">
                <a:avLst/>
              </a:prstGeom>
              <a:gradFill>
                <a:gsLst>
                  <a:gs pos="0">
                    <a:schemeClr val="bg1">
                      <a:lumMod val="85000"/>
                    </a:schemeClr>
                  </a:gs>
                  <a:gs pos="100000">
                    <a:schemeClr val="bg1"/>
                  </a:gs>
                </a:gsLst>
                <a:lin ang="2700000" scaled="1"/>
              </a:gradFill>
              <a:ln w="25400" cap="flat" cmpd="sng" algn="ctr">
                <a:noFill/>
                <a:prstDash val="solid"/>
              </a:ln>
              <a:effectLst>
                <a:outerShdw blurRad="190500" dist="889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wrap="square" rtlCol="0" anchor="ctr">
                <a:noAutofit/>
              </a:bodyPr>
              <a:lstStyle/>
              <a:p>
                <a:pPr algn="ctr">
                  <a:defRPr/>
                </a:pPr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  <p:sp>
            <p:nvSpPr>
              <p:cNvPr id="42" name="椭圆 34"/>
              <p:cNvSpPr/>
              <p:nvPr/>
            </p:nvSpPr>
            <p:spPr>
              <a:xfrm>
                <a:off x="9166557" y="1710379"/>
                <a:ext cx="2144746" cy="1937724"/>
              </a:xfrm>
              <a:prstGeom prst="roundRect">
                <a:avLst/>
              </a:prstGeom>
              <a:solidFill>
                <a:schemeClr val="accent3"/>
              </a:solidFill>
              <a:ln w="25400" cap="flat" cmpd="sng" algn="ctr">
                <a:gradFill flip="none" rotWithShape="1">
                  <a:gsLst>
                    <a:gs pos="0">
                      <a:sysClr val="window" lastClr="FFFFFF">
                        <a:lumMod val="85000"/>
                      </a:sysClr>
                    </a:gs>
                    <a:gs pos="100000">
                      <a:sysClr val="window" lastClr="FFFFFF"/>
                    </a:gs>
                  </a:gsLst>
                  <a:lin ang="2700000" scaled="1"/>
                  <a:tileRect/>
                </a:gradFill>
                <a:prstDash val="solid"/>
              </a:ln>
              <a:effectLst>
                <a:innerShdw blurRad="88900" dist="38100" dir="13500000">
                  <a:prstClr val="black">
                    <a:alpha val="40000"/>
                  </a:prstClr>
                </a:inn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schemeClr val="bg1"/>
                  </a:solidFill>
                  <a:latin typeface="Calibri"/>
                  <a:ea typeface="宋体"/>
                </a:endParaRPr>
              </a:p>
            </p:txBody>
          </p:sp>
        </p:grpSp>
        <p:sp>
          <p:nvSpPr>
            <p:cNvPr id="16" name="文本框 15"/>
            <p:cNvSpPr txBox="1"/>
            <p:nvPr/>
          </p:nvSpPr>
          <p:spPr bwMode="auto">
            <a:xfrm>
              <a:off x="1280968" y="4798697"/>
              <a:ext cx="1595832" cy="54367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zh-CN" altLang="en-US" sz="2933" dirty="0">
                  <a:solidFill>
                    <a:schemeClr val="bg1"/>
                  </a:solidFill>
                  <a:latin typeface="+mn-ea"/>
                </a:rPr>
                <a:t>关键</a:t>
              </a: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62" name="组合 61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64" name="组合 63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66" name="圆角矩形 65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67" name="圆角矩形 66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1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65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3" name="矩形 62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教学重点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3184572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25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75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250"/>
                            </p:stCondLst>
                            <p:childTnLst>
                              <p:par>
                                <p:cTn id="4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75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25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7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>
            <a:grpSpLocks noChangeAspect="1"/>
          </p:cNvGrpSpPr>
          <p:nvPr/>
        </p:nvGrpSpPr>
        <p:grpSpPr>
          <a:xfrm>
            <a:off x="2904662" y="2326255"/>
            <a:ext cx="1872000" cy="1872000"/>
            <a:chOff x="3843955" y="2446144"/>
            <a:chExt cx="1556194" cy="1556194"/>
          </a:xfrm>
        </p:grpSpPr>
        <p:grpSp>
          <p:nvGrpSpPr>
            <p:cNvPr id="14" name="组合 13"/>
            <p:cNvGrpSpPr/>
            <p:nvPr/>
          </p:nvGrpSpPr>
          <p:grpSpPr>
            <a:xfrm>
              <a:off x="3843955" y="2446144"/>
              <a:ext cx="1556194" cy="1556194"/>
              <a:chOff x="3154508" y="1821271"/>
              <a:chExt cx="2785107" cy="2785102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154508" y="1821271"/>
                <a:ext cx="2785107" cy="278510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0800000">
                <a:off x="3447677" y="2114440"/>
                <a:ext cx="2198769" cy="2198765"/>
              </a:xfrm>
              <a:prstGeom prst="ellipse">
                <a:avLst/>
              </a:prstGeom>
              <a:gradFill flip="none" rotWithShape="1"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0">
                      <a:schemeClr val="accent2">
                        <a:lumMod val="75000"/>
                      </a:schemeClr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40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6" name="组合 15"/>
            <p:cNvGrpSpPr>
              <a:grpSpLocks noChangeAspect="1"/>
            </p:cNvGrpSpPr>
            <p:nvPr/>
          </p:nvGrpSpPr>
          <p:grpSpPr>
            <a:xfrm>
              <a:off x="4305202" y="2997957"/>
              <a:ext cx="675251" cy="459226"/>
              <a:chOff x="3897313" y="2016126"/>
              <a:chExt cx="749300" cy="509588"/>
            </a:xfrm>
            <a:solidFill>
              <a:schemeClr val="bg1"/>
            </a:solidFill>
          </p:grpSpPr>
          <p:sp>
            <p:nvSpPr>
              <p:cNvPr id="17" name="Freeform 8"/>
              <p:cNvSpPr>
                <a:spLocks noEditPoints="1"/>
              </p:cNvSpPr>
              <p:nvPr/>
            </p:nvSpPr>
            <p:spPr bwMode="auto">
              <a:xfrm>
                <a:off x="3897313" y="2016126"/>
                <a:ext cx="749300" cy="509588"/>
              </a:xfrm>
              <a:custGeom>
                <a:avLst/>
                <a:gdLst>
                  <a:gd name="T0" fmla="*/ 627 w 631"/>
                  <a:gd name="T1" fmla="*/ 44 h 429"/>
                  <a:gd name="T2" fmla="*/ 469 w 631"/>
                  <a:gd name="T3" fmla="*/ 0 h 429"/>
                  <a:gd name="T4" fmla="*/ 315 w 631"/>
                  <a:gd name="T5" fmla="*/ 41 h 429"/>
                  <a:gd name="T6" fmla="*/ 168 w 631"/>
                  <a:gd name="T7" fmla="*/ 0 h 429"/>
                  <a:gd name="T8" fmla="*/ 3 w 631"/>
                  <a:gd name="T9" fmla="*/ 44 h 429"/>
                  <a:gd name="T10" fmla="*/ 0 w 631"/>
                  <a:gd name="T11" fmla="*/ 52 h 429"/>
                  <a:gd name="T12" fmla="*/ 0 w 631"/>
                  <a:gd name="T13" fmla="*/ 412 h 429"/>
                  <a:gd name="T14" fmla="*/ 23 w 631"/>
                  <a:gd name="T15" fmla="*/ 429 h 429"/>
                  <a:gd name="T16" fmla="*/ 313 w 631"/>
                  <a:gd name="T17" fmla="*/ 429 h 429"/>
                  <a:gd name="T18" fmla="*/ 608 w 631"/>
                  <a:gd name="T19" fmla="*/ 429 h 429"/>
                  <a:gd name="T20" fmla="*/ 631 w 631"/>
                  <a:gd name="T21" fmla="*/ 413 h 429"/>
                  <a:gd name="T22" fmla="*/ 631 w 631"/>
                  <a:gd name="T23" fmla="*/ 52 h 429"/>
                  <a:gd name="T24" fmla="*/ 627 w 631"/>
                  <a:gd name="T25" fmla="*/ 44 h 429"/>
                  <a:gd name="T26" fmla="*/ 304 w 631"/>
                  <a:gd name="T27" fmla="*/ 60 h 429"/>
                  <a:gd name="T28" fmla="*/ 304 w 631"/>
                  <a:gd name="T29" fmla="*/ 393 h 429"/>
                  <a:gd name="T30" fmla="*/ 167 w 631"/>
                  <a:gd name="T31" fmla="*/ 355 h 429"/>
                  <a:gd name="T32" fmla="*/ 40 w 631"/>
                  <a:gd name="T33" fmla="*/ 380 h 429"/>
                  <a:gd name="T34" fmla="*/ 40 w 631"/>
                  <a:gd name="T35" fmla="*/ 46 h 429"/>
                  <a:gd name="T36" fmla="*/ 169 w 631"/>
                  <a:gd name="T37" fmla="*/ 21 h 429"/>
                  <a:gd name="T38" fmla="*/ 304 w 631"/>
                  <a:gd name="T39" fmla="*/ 60 h 429"/>
                  <a:gd name="T40" fmla="*/ 590 w 631"/>
                  <a:gd name="T41" fmla="*/ 45 h 429"/>
                  <a:gd name="T42" fmla="*/ 590 w 631"/>
                  <a:gd name="T43" fmla="*/ 381 h 429"/>
                  <a:gd name="T44" fmla="*/ 462 w 631"/>
                  <a:gd name="T45" fmla="*/ 359 h 429"/>
                  <a:gd name="T46" fmla="*/ 323 w 631"/>
                  <a:gd name="T47" fmla="*/ 394 h 429"/>
                  <a:gd name="T48" fmla="*/ 323 w 631"/>
                  <a:gd name="T49" fmla="*/ 61 h 429"/>
                  <a:gd name="T50" fmla="*/ 469 w 631"/>
                  <a:gd name="T51" fmla="*/ 21 h 429"/>
                  <a:gd name="T52" fmla="*/ 590 w 631"/>
                  <a:gd name="T53" fmla="*/ 45 h 4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631" h="429">
                    <a:moveTo>
                      <a:pt x="627" y="44"/>
                    </a:moveTo>
                    <a:cubicBezTo>
                      <a:pt x="593" y="16"/>
                      <a:pt x="534" y="0"/>
                      <a:pt x="469" y="0"/>
                    </a:cubicBezTo>
                    <a:cubicBezTo>
                      <a:pt x="407" y="0"/>
                      <a:pt x="350" y="15"/>
                      <a:pt x="315" y="41"/>
                    </a:cubicBezTo>
                    <a:cubicBezTo>
                      <a:pt x="288" y="15"/>
                      <a:pt x="234" y="0"/>
                      <a:pt x="168" y="0"/>
                    </a:cubicBezTo>
                    <a:cubicBezTo>
                      <a:pt x="100" y="0"/>
                      <a:pt x="37" y="17"/>
                      <a:pt x="3" y="44"/>
                    </a:cubicBezTo>
                    <a:cubicBezTo>
                      <a:pt x="1" y="46"/>
                      <a:pt x="0" y="49"/>
                      <a:pt x="0" y="52"/>
                    </a:cubicBezTo>
                    <a:cubicBezTo>
                      <a:pt x="0" y="412"/>
                      <a:pt x="0" y="412"/>
                      <a:pt x="0" y="412"/>
                    </a:cubicBezTo>
                    <a:cubicBezTo>
                      <a:pt x="0" y="419"/>
                      <a:pt x="9" y="429"/>
                      <a:pt x="23" y="429"/>
                    </a:cubicBezTo>
                    <a:cubicBezTo>
                      <a:pt x="313" y="429"/>
                      <a:pt x="313" y="429"/>
                      <a:pt x="313" y="429"/>
                    </a:cubicBezTo>
                    <a:cubicBezTo>
                      <a:pt x="314" y="429"/>
                      <a:pt x="608" y="429"/>
                      <a:pt x="608" y="429"/>
                    </a:cubicBezTo>
                    <a:cubicBezTo>
                      <a:pt x="618" y="429"/>
                      <a:pt x="631" y="424"/>
                      <a:pt x="631" y="413"/>
                    </a:cubicBezTo>
                    <a:cubicBezTo>
                      <a:pt x="631" y="52"/>
                      <a:pt x="631" y="52"/>
                      <a:pt x="631" y="52"/>
                    </a:cubicBezTo>
                    <a:cubicBezTo>
                      <a:pt x="631" y="49"/>
                      <a:pt x="630" y="46"/>
                      <a:pt x="627" y="44"/>
                    </a:cubicBezTo>
                    <a:close/>
                    <a:moveTo>
                      <a:pt x="304" y="60"/>
                    </a:moveTo>
                    <a:cubicBezTo>
                      <a:pt x="304" y="66"/>
                      <a:pt x="304" y="393"/>
                      <a:pt x="304" y="393"/>
                    </a:cubicBezTo>
                    <a:cubicBezTo>
                      <a:pt x="275" y="369"/>
                      <a:pt x="227" y="355"/>
                      <a:pt x="167" y="355"/>
                    </a:cubicBezTo>
                    <a:cubicBezTo>
                      <a:pt x="120" y="355"/>
                      <a:pt x="75" y="364"/>
                      <a:pt x="40" y="380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40" y="46"/>
                      <a:pt x="85" y="21"/>
                      <a:pt x="169" y="21"/>
                    </a:cubicBezTo>
                    <a:cubicBezTo>
                      <a:pt x="266" y="21"/>
                      <a:pt x="304" y="58"/>
                      <a:pt x="304" y="60"/>
                    </a:cubicBezTo>
                    <a:close/>
                    <a:moveTo>
                      <a:pt x="590" y="45"/>
                    </a:moveTo>
                    <a:cubicBezTo>
                      <a:pt x="590" y="381"/>
                      <a:pt x="590" y="381"/>
                      <a:pt x="590" y="381"/>
                    </a:cubicBezTo>
                    <a:cubicBezTo>
                      <a:pt x="554" y="366"/>
                      <a:pt x="505" y="359"/>
                      <a:pt x="462" y="359"/>
                    </a:cubicBezTo>
                    <a:cubicBezTo>
                      <a:pt x="401" y="359"/>
                      <a:pt x="352" y="371"/>
                      <a:pt x="323" y="394"/>
                    </a:cubicBezTo>
                    <a:cubicBezTo>
                      <a:pt x="323" y="61"/>
                      <a:pt x="323" y="61"/>
                      <a:pt x="323" y="61"/>
                    </a:cubicBezTo>
                    <a:cubicBezTo>
                      <a:pt x="323" y="61"/>
                      <a:pt x="368" y="21"/>
                      <a:pt x="469" y="21"/>
                    </a:cubicBezTo>
                    <a:cubicBezTo>
                      <a:pt x="547" y="21"/>
                      <a:pt x="590" y="45"/>
                      <a:pt x="590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8" name="Freeform 24"/>
              <p:cNvSpPr>
                <a:spLocks/>
              </p:cNvSpPr>
              <p:nvPr/>
            </p:nvSpPr>
            <p:spPr bwMode="auto">
              <a:xfrm>
                <a:off x="3992563" y="2085976"/>
                <a:ext cx="228600" cy="52388"/>
              </a:xfrm>
              <a:custGeom>
                <a:avLst/>
                <a:gdLst>
                  <a:gd name="T0" fmla="*/ 184 w 192"/>
                  <a:gd name="T1" fmla="*/ 44 h 44"/>
                  <a:gd name="T2" fmla="*/ 180 w 192"/>
                  <a:gd name="T3" fmla="*/ 43 h 44"/>
                  <a:gd name="T4" fmla="*/ 10 w 192"/>
                  <a:gd name="T5" fmla="*/ 32 h 44"/>
                  <a:gd name="T6" fmla="*/ 1 w 192"/>
                  <a:gd name="T7" fmla="*/ 27 h 44"/>
                  <a:gd name="T8" fmla="*/ 6 w 192"/>
                  <a:gd name="T9" fmla="*/ 19 h 44"/>
                  <a:gd name="T10" fmla="*/ 188 w 192"/>
                  <a:gd name="T11" fmla="*/ 31 h 44"/>
                  <a:gd name="T12" fmla="*/ 190 w 192"/>
                  <a:gd name="T13" fmla="*/ 41 h 44"/>
                  <a:gd name="T14" fmla="*/ 184 w 192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4">
                    <a:moveTo>
                      <a:pt x="184" y="44"/>
                    </a:moveTo>
                    <a:cubicBezTo>
                      <a:pt x="183" y="44"/>
                      <a:pt x="181" y="44"/>
                      <a:pt x="180" y="43"/>
                    </a:cubicBezTo>
                    <a:cubicBezTo>
                      <a:pt x="150" y="23"/>
                      <a:pt x="83" y="12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5"/>
                      <a:pt x="188" y="31"/>
                    </a:cubicBezTo>
                    <a:cubicBezTo>
                      <a:pt x="191" y="33"/>
                      <a:pt x="192" y="38"/>
                      <a:pt x="190" y="41"/>
                    </a:cubicBezTo>
                    <a:cubicBezTo>
                      <a:pt x="189" y="43"/>
                      <a:pt x="186" y="44"/>
                      <a:pt x="184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19" name="Freeform 25"/>
              <p:cNvSpPr>
                <a:spLocks/>
              </p:cNvSpPr>
              <p:nvPr/>
            </p:nvSpPr>
            <p:spPr bwMode="auto">
              <a:xfrm>
                <a:off x="3992563" y="2151063"/>
                <a:ext cx="228600" cy="50800"/>
              </a:xfrm>
              <a:custGeom>
                <a:avLst/>
                <a:gdLst>
                  <a:gd name="T0" fmla="*/ 184 w 192"/>
                  <a:gd name="T1" fmla="*/ 43 h 43"/>
                  <a:gd name="T2" fmla="*/ 180 w 192"/>
                  <a:gd name="T3" fmla="*/ 42 h 43"/>
                  <a:gd name="T4" fmla="*/ 10 w 192"/>
                  <a:gd name="T5" fmla="*/ 32 h 43"/>
                  <a:gd name="T6" fmla="*/ 1 w 192"/>
                  <a:gd name="T7" fmla="*/ 27 h 43"/>
                  <a:gd name="T8" fmla="*/ 6 w 192"/>
                  <a:gd name="T9" fmla="*/ 19 h 43"/>
                  <a:gd name="T10" fmla="*/ 188 w 192"/>
                  <a:gd name="T11" fmla="*/ 30 h 43"/>
                  <a:gd name="T12" fmla="*/ 190 w 192"/>
                  <a:gd name="T13" fmla="*/ 40 h 43"/>
                  <a:gd name="T14" fmla="*/ 184 w 192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2" h="43">
                    <a:moveTo>
                      <a:pt x="184" y="43"/>
                    </a:moveTo>
                    <a:cubicBezTo>
                      <a:pt x="183" y="43"/>
                      <a:pt x="181" y="43"/>
                      <a:pt x="180" y="42"/>
                    </a:cubicBezTo>
                    <a:cubicBezTo>
                      <a:pt x="150" y="23"/>
                      <a:pt x="84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9"/>
                    </a:cubicBezTo>
                    <a:cubicBezTo>
                      <a:pt x="73" y="0"/>
                      <a:pt x="148" y="4"/>
                      <a:pt x="188" y="30"/>
                    </a:cubicBezTo>
                    <a:cubicBezTo>
                      <a:pt x="191" y="32"/>
                      <a:pt x="192" y="37"/>
                      <a:pt x="190" y="40"/>
                    </a:cubicBezTo>
                    <a:cubicBezTo>
                      <a:pt x="188" y="42"/>
                      <a:pt x="186" y="43"/>
                      <a:pt x="184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0" name="Freeform 26"/>
              <p:cNvSpPr>
                <a:spLocks/>
              </p:cNvSpPr>
              <p:nvPr/>
            </p:nvSpPr>
            <p:spPr bwMode="auto">
              <a:xfrm>
                <a:off x="3992563" y="2214563"/>
                <a:ext cx="230187" cy="50800"/>
              </a:xfrm>
              <a:custGeom>
                <a:avLst/>
                <a:gdLst>
                  <a:gd name="T0" fmla="*/ 185 w 193"/>
                  <a:gd name="T1" fmla="*/ 43 h 43"/>
                  <a:gd name="T2" fmla="*/ 181 w 193"/>
                  <a:gd name="T3" fmla="*/ 42 h 43"/>
                  <a:gd name="T4" fmla="*/ 10 w 193"/>
                  <a:gd name="T5" fmla="*/ 32 h 43"/>
                  <a:gd name="T6" fmla="*/ 1 w 193"/>
                  <a:gd name="T7" fmla="*/ 27 h 43"/>
                  <a:gd name="T8" fmla="*/ 6 w 193"/>
                  <a:gd name="T9" fmla="*/ 18 h 43"/>
                  <a:gd name="T10" fmla="*/ 189 w 193"/>
                  <a:gd name="T11" fmla="*/ 30 h 43"/>
                  <a:gd name="T12" fmla="*/ 191 w 193"/>
                  <a:gd name="T13" fmla="*/ 40 h 43"/>
                  <a:gd name="T14" fmla="*/ 185 w 193"/>
                  <a:gd name="T15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43">
                    <a:moveTo>
                      <a:pt x="185" y="43"/>
                    </a:moveTo>
                    <a:cubicBezTo>
                      <a:pt x="184" y="43"/>
                      <a:pt x="182" y="43"/>
                      <a:pt x="181" y="42"/>
                    </a:cubicBezTo>
                    <a:cubicBezTo>
                      <a:pt x="151" y="22"/>
                      <a:pt x="85" y="11"/>
                      <a:pt x="10" y="32"/>
                    </a:cubicBezTo>
                    <a:cubicBezTo>
                      <a:pt x="6" y="33"/>
                      <a:pt x="2" y="31"/>
                      <a:pt x="1" y="27"/>
                    </a:cubicBezTo>
                    <a:cubicBezTo>
                      <a:pt x="0" y="23"/>
                      <a:pt x="2" y="20"/>
                      <a:pt x="6" y="18"/>
                    </a:cubicBezTo>
                    <a:cubicBezTo>
                      <a:pt x="74" y="0"/>
                      <a:pt x="149" y="4"/>
                      <a:pt x="189" y="30"/>
                    </a:cubicBezTo>
                    <a:cubicBezTo>
                      <a:pt x="192" y="32"/>
                      <a:pt x="193" y="37"/>
                      <a:pt x="191" y="40"/>
                    </a:cubicBezTo>
                    <a:cubicBezTo>
                      <a:pt x="190" y="42"/>
                      <a:pt x="187" y="43"/>
                      <a:pt x="185" y="43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1" name="Freeform 27"/>
              <p:cNvSpPr>
                <a:spLocks/>
              </p:cNvSpPr>
              <p:nvPr/>
            </p:nvSpPr>
            <p:spPr bwMode="auto">
              <a:xfrm>
                <a:off x="3992563" y="2278063"/>
                <a:ext cx="230187" cy="52388"/>
              </a:xfrm>
              <a:custGeom>
                <a:avLst/>
                <a:gdLst>
                  <a:gd name="T0" fmla="*/ 186 w 194"/>
                  <a:gd name="T1" fmla="*/ 44 h 44"/>
                  <a:gd name="T2" fmla="*/ 182 w 194"/>
                  <a:gd name="T3" fmla="*/ 43 h 44"/>
                  <a:gd name="T4" fmla="*/ 10 w 194"/>
                  <a:gd name="T5" fmla="*/ 34 h 44"/>
                  <a:gd name="T6" fmla="*/ 1 w 194"/>
                  <a:gd name="T7" fmla="*/ 30 h 44"/>
                  <a:gd name="T8" fmla="*/ 6 w 194"/>
                  <a:gd name="T9" fmla="*/ 21 h 44"/>
                  <a:gd name="T10" fmla="*/ 190 w 194"/>
                  <a:gd name="T11" fmla="*/ 31 h 44"/>
                  <a:gd name="T12" fmla="*/ 192 w 194"/>
                  <a:gd name="T13" fmla="*/ 41 h 44"/>
                  <a:gd name="T14" fmla="*/ 186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186" y="44"/>
                    </a:moveTo>
                    <a:cubicBezTo>
                      <a:pt x="185" y="44"/>
                      <a:pt x="183" y="44"/>
                      <a:pt x="182" y="43"/>
                    </a:cubicBezTo>
                    <a:cubicBezTo>
                      <a:pt x="144" y="19"/>
                      <a:pt x="78" y="15"/>
                      <a:pt x="10" y="34"/>
                    </a:cubicBezTo>
                    <a:cubicBezTo>
                      <a:pt x="6" y="35"/>
                      <a:pt x="2" y="33"/>
                      <a:pt x="1" y="30"/>
                    </a:cubicBezTo>
                    <a:cubicBezTo>
                      <a:pt x="0" y="26"/>
                      <a:pt x="2" y="22"/>
                      <a:pt x="6" y="21"/>
                    </a:cubicBezTo>
                    <a:cubicBezTo>
                      <a:pt x="79" y="0"/>
                      <a:pt x="148" y="4"/>
                      <a:pt x="190" y="31"/>
                    </a:cubicBezTo>
                    <a:cubicBezTo>
                      <a:pt x="193" y="34"/>
                      <a:pt x="194" y="38"/>
                      <a:pt x="192" y="41"/>
                    </a:cubicBezTo>
                    <a:cubicBezTo>
                      <a:pt x="191" y="43"/>
                      <a:pt x="188" y="44"/>
                      <a:pt x="186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2" name="Freeform 28"/>
              <p:cNvSpPr>
                <a:spLocks/>
              </p:cNvSpPr>
              <p:nvPr/>
            </p:nvSpPr>
            <p:spPr bwMode="auto">
              <a:xfrm>
                <a:off x="3992563" y="2339976"/>
                <a:ext cx="230187" cy="55563"/>
              </a:xfrm>
              <a:custGeom>
                <a:avLst/>
                <a:gdLst>
                  <a:gd name="T0" fmla="*/ 186 w 194"/>
                  <a:gd name="T1" fmla="*/ 47 h 47"/>
                  <a:gd name="T2" fmla="*/ 182 w 194"/>
                  <a:gd name="T3" fmla="*/ 46 h 47"/>
                  <a:gd name="T4" fmla="*/ 10 w 194"/>
                  <a:gd name="T5" fmla="*/ 38 h 47"/>
                  <a:gd name="T6" fmla="*/ 1 w 194"/>
                  <a:gd name="T7" fmla="*/ 34 h 47"/>
                  <a:gd name="T8" fmla="*/ 5 w 194"/>
                  <a:gd name="T9" fmla="*/ 25 h 47"/>
                  <a:gd name="T10" fmla="*/ 190 w 194"/>
                  <a:gd name="T11" fmla="*/ 34 h 47"/>
                  <a:gd name="T12" fmla="*/ 192 w 194"/>
                  <a:gd name="T13" fmla="*/ 44 h 47"/>
                  <a:gd name="T14" fmla="*/ 186 w 194"/>
                  <a:gd name="T15" fmla="*/ 47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7">
                    <a:moveTo>
                      <a:pt x="186" y="47"/>
                    </a:moveTo>
                    <a:cubicBezTo>
                      <a:pt x="185" y="47"/>
                      <a:pt x="183" y="46"/>
                      <a:pt x="182" y="46"/>
                    </a:cubicBezTo>
                    <a:cubicBezTo>
                      <a:pt x="148" y="23"/>
                      <a:pt x="67" y="15"/>
                      <a:pt x="10" y="38"/>
                    </a:cubicBezTo>
                    <a:cubicBezTo>
                      <a:pt x="7" y="39"/>
                      <a:pt x="3" y="37"/>
                      <a:pt x="1" y="34"/>
                    </a:cubicBezTo>
                    <a:cubicBezTo>
                      <a:pt x="0" y="30"/>
                      <a:pt x="1" y="26"/>
                      <a:pt x="5" y="25"/>
                    </a:cubicBezTo>
                    <a:cubicBezTo>
                      <a:pt x="67" y="0"/>
                      <a:pt x="152" y="10"/>
                      <a:pt x="190" y="34"/>
                    </a:cubicBezTo>
                    <a:cubicBezTo>
                      <a:pt x="193" y="36"/>
                      <a:pt x="194" y="40"/>
                      <a:pt x="192" y="44"/>
                    </a:cubicBezTo>
                    <a:cubicBezTo>
                      <a:pt x="190" y="46"/>
                      <a:pt x="188" y="47"/>
                      <a:pt x="186" y="4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3" name="Freeform 29"/>
              <p:cNvSpPr>
                <a:spLocks/>
              </p:cNvSpPr>
              <p:nvPr/>
            </p:nvSpPr>
            <p:spPr bwMode="auto">
              <a:xfrm>
                <a:off x="4321175" y="2085976"/>
                <a:ext cx="230187" cy="52388"/>
              </a:xfrm>
              <a:custGeom>
                <a:avLst/>
                <a:gdLst>
                  <a:gd name="T0" fmla="*/ 8 w 194"/>
                  <a:gd name="T1" fmla="*/ 44 h 44"/>
                  <a:gd name="T2" fmla="*/ 2 w 194"/>
                  <a:gd name="T3" fmla="*/ 41 h 44"/>
                  <a:gd name="T4" fmla="*/ 4 w 194"/>
                  <a:gd name="T5" fmla="*/ 31 h 44"/>
                  <a:gd name="T6" fmla="*/ 188 w 194"/>
                  <a:gd name="T7" fmla="*/ 19 h 44"/>
                  <a:gd name="T8" fmla="*/ 193 w 194"/>
                  <a:gd name="T9" fmla="*/ 27 h 44"/>
                  <a:gd name="T10" fmla="*/ 185 w 194"/>
                  <a:gd name="T11" fmla="*/ 32 h 44"/>
                  <a:gd name="T12" fmla="*/ 12 w 194"/>
                  <a:gd name="T13" fmla="*/ 43 h 44"/>
                  <a:gd name="T14" fmla="*/ 8 w 194"/>
                  <a:gd name="T15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4">
                    <a:moveTo>
                      <a:pt x="8" y="44"/>
                    </a:moveTo>
                    <a:cubicBezTo>
                      <a:pt x="6" y="44"/>
                      <a:pt x="4" y="43"/>
                      <a:pt x="2" y="41"/>
                    </a:cubicBezTo>
                    <a:cubicBezTo>
                      <a:pt x="0" y="38"/>
                      <a:pt x="1" y="33"/>
                      <a:pt x="4" y="31"/>
                    </a:cubicBezTo>
                    <a:cubicBezTo>
                      <a:pt x="45" y="5"/>
                      <a:pt x="121" y="0"/>
                      <a:pt x="188" y="19"/>
                    </a:cubicBezTo>
                    <a:cubicBezTo>
                      <a:pt x="192" y="20"/>
                      <a:pt x="194" y="23"/>
                      <a:pt x="193" y="27"/>
                    </a:cubicBezTo>
                    <a:cubicBezTo>
                      <a:pt x="192" y="31"/>
                      <a:pt x="188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4"/>
                      <a:pt x="8" y="4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4" name="Freeform 30"/>
              <p:cNvSpPr>
                <a:spLocks/>
              </p:cNvSpPr>
              <p:nvPr/>
            </p:nvSpPr>
            <p:spPr bwMode="auto">
              <a:xfrm>
                <a:off x="4321175" y="2149476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5 w 194"/>
                  <a:gd name="T5" fmla="*/ 32 h 45"/>
                  <a:gd name="T6" fmla="*/ 189 w 194"/>
                  <a:gd name="T7" fmla="*/ 19 h 45"/>
                  <a:gd name="T8" fmla="*/ 193 w 194"/>
                  <a:gd name="T9" fmla="*/ 28 h 45"/>
                  <a:gd name="T10" fmla="*/ 185 w 194"/>
                  <a:gd name="T11" fmla="*/ 33 h 45"/>
                  <a:gd name="T12" fmla="*/ 12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6" y="45"/>
                      <a:pt x="4" y="44"/>
                      <a:pt x="2" y="42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6"/>
                      <a:pt x="121" y="0"/>
                      <a:pt x="189" y="19"/>
                    </a:cubicBezTo>
                    <a:cubicBezTo>
                      <a:pt x="192" y="20"/>
                      <a:pt x="194" y="24"/>
                      <a:pt x="193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13" y="13"/>
                      <a:pt x="44" y="23"/>
                      <a:pt x="12" y="44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5" name="Freeform 31"/>
              <p:cNvSpPr>
                <a:spLocks/>
              </p:cNvSpPr>
              <p:nvPr/>
            </p:nvSpPr>
            <p:spPr bwMode="auto">
              <a:xfrm>
                <a:off x="4321175" y="2214563"/>
                <a:ext cx="230187" cy="53975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1 h 45"/>
                  <a:gd name="T4" fmla="*/ 5 w 195"/>
                  <a:gd name="T5" fmla="*/ 32 h 45"/>
                  <a:gd name="T6" fmla="*/ 189 w 195"/>
                  <a:gd name="T7" fmla="*/ 19 h 45"/>
                  <a:gd name="T8" fmla="*/ 193 w 195"/>
                  <a:gd name="T9" fmla="*/ 28 h 45"/>
                  <a:gd name="T10" fmla="*/ 185 w 195"/>
                  <a:gd name="T11" fmla="*/ 32 h 45"/>
                  <a:gd name="T12" fmla="*/ 12 w 195"/>
                  <a:gd name="T13" fmla="*/ 43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3"/>
                      <a:pt x="3" y="41"/>
                    </a:cubicBezTo>
                    <a:cubicBezTo>
                      <a:pt x="0" y="38"/>
                      <a:pt x="1" y="34"/>
                      <a:pt x="5" y="32"/>
                    </a:cubicBezTo>
                    <a:cubicBezTo>
                      <a:pt x="45" y="5"/>
                      <a:pt x="121" y="0"/>
                      <a:pt x="189" y="19"/>
                    </a:cubicBezTo>
                    <a:cubicBezTo>
                      <a:pt x="192" y="20"/>
                      <a:pt x="195" y="24"/>
                      <a:pt x="193" y="28"/>
                    </a:cubicBezTo>
                    <a:cubicBezTo>
                      <a:pt x="192" y="31"/>
                      <a:pt x="189" y="33"/>
                      <a:pt x="185" y="32"/>
                    </a:cubicBezTo>
                    <a:cubicBezTo>
                      <a:pt x="113" y="12"/>
                      <a:pt x="44" y="23"/>
                      <a:pt x="12" y="43"/>
                    </a:cubicBezTo>
                    <a:cubicBezTo>
                      <a:pt x="11" y="44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6" name="Freeform 32"/>
              <p:cNvSpPr>
                <a:spLocks/>
              </p:cNvSpPr>
              <p:nvPr/>
            </p:nvSpPr>
            <p:spPr bwMode="auto">
              <a:xfrm>
                <a:off x="4321175" y="2278063"/>
                <a:ext cx="230187" cy="52388"/>
              </a:xfrm>
              <a:custGeom>
                <a:avLst/>
                <a:gdLst>
                  <a:gd name="T0" fmla="*/ 8 w 195"/>
                  <a:gd name="T1" fmla="*/ 45 h 45"/>
                  <a:gd name="T2" fmla="*/ 3 w 195"/>
                  <a:gd name="T3" fmla="*/ 42 h 45"/>
                  <a:gd name="T4" fmla="*/ 5 w 195"/>
                  <a:gd name="T5" fmla="*/ 32 h 45"/>
                  <a:gd name="T6" fmla="*/ 189 w 195"/>
                  <a:gd name="T7" fmla="*/ 20 h 45"/>
                  <a:gd name="T8" fmla="*/ 194 w 195"/>
                  <a:gd name="T9" fmla="*/ 28 h 45"/>
                  <a:gd name="T10" fmla="*/ 185 w 195"/>
                  <a:gd name="T11" fmla="*/ 33 h 45"/>
                  <a:gd name="T12" fmla="*/ 12 w 195"/>
                  <a:gd name="T13" fmla="*/ 44 h 45"/>
                  <a:gd name="T14" fmla="*/ 8 w 195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5" h="45">
                    <a:moveTo>
                      <a:pt x="8" y="45"/>
                    </a:moveTo>
                    <a:cubicBezTo>
                      <a:pt x="6" y="45"/>
                      <a:pt x="4" y="44"/>
                      <a:pt x="3" y="42"/>
                    </a:cubicBezTo>
                    <a:cubicBezTo>
                      <a:pt x="0" y="39"/>
                      <a:pt x="1" y="34"/>
                      <a:pt x="5" y="32"/>
                    </a:cubicBezTo>
                    <a:cubicBezTo>
                      <a:pt x="38" y="11"/>
                      <a:pt x="118" y="0"/>
                      <a:pt x="189" y="20"/>
                    </a:cubicBezTo>
                    <a:cubicBezTo>
                      <a:pt x="192" y="21"/>
                      <a:pt x="195" y="25"/>
                      <a:pt x="194" y="28"/>
                    </a:cubicBezTo>
                    <a:cubicBezTo>
                      <a:pt x="192" y="32"/>
                      <a:pt x="189" y="34"/>
                      <a:pt x="185" y="33"/>
                    </a:cubicBezTo>
                    <a:cubicBezTo>
                      <a:pt x="120" y="15"/>
                      <a:pt x="43" y="24"/>
                      <a:pt x="12" y="44"/>
                    </a:cubicBezTo>
                    <a:cubicBezTo>
                      <a:pt x="11" y="45"/>
                      <a:pt x="10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  <p:sp>
            <p:nvSpPr>
              <p:cNvPr id="27" name="Freeform 33"/>
              <p:cNvSpPr>
                <a:spLocks/>
              </p:cNvSpPr>
              <p:nvPr/>
            </p:nvSpPr>
            <p:spPr bwMode="auto">
              <a:xfrm>
                <a:off x="4321175" y="2343151"/>
                <a:ext cx="230187" cy="53975"/>
              </a:xfrm>
              <a:custGeom>
                <a:avLst/>
                <a:gdLst>
                  <a:gd name="T0" fmla="*/ 8 w 194"/>
                  <a:gd name="T1" fmla="*/ 45 h 45"/>
                  <a:gd name="T2" fmla="*/ 2 w 194"/>
                  <a:gd name="T3" fmla="*/ 42 h 45"/>
                  <a:gd name="T4" fmla="*/ 4 w 194"/>
                  <a:gd name="T5" fmla="*/ 32 h 45"/>
                  <a:gd name="T6" fmla="*/ 188 w 194"/>
                  <a:gd name="T7" fmla="*/ 19 h 45"/>
                  <a:gd name="T8" fmla="*/ 193 w 194"/>
                  <a:gd name="T9" fmla="*/ 28 h 45"/>
                  <a:gd name="T10" fmla="*/ 184 w 194"/>
                  <a:gd name="T11" fmla="*/ 33 h 45"/>
                  <a:gd name="T12" fmla="*/ 11 w 194"/>
                  <a:gd name="T13" fmla="*/ 44 h 45"/>
                  <a:gd name="T14" fmla="*/ 8 w 194"/>
                  <a:gd name="T15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4" h="45">
                    <a:moveTo>
                      <a:pt x="8" y="45"/>
                    </a:moveTo>
                    <a:cubicBezTo>
                      <a:pt x="5" y="45"/>
                      <a:pt x="3" y="44"/>
                      <a:pt x="2" y="42"/>
                    </a:cubicBezTo>
                    <a:cubicBezTo>
                      <a:pt x="0" y="38"/>
                      <a:pt x="0" y="34"/>
                      <a:pt x="4" y="32"/>
                    </a:cubicBezTo>
                    <a:cubicBezTo>
                      <a:pt x="44" y="6"/>
                      <a:pt x="120" y="0"/>
                      <a:pt x="188" y="19"/>
                    </a:cubicBezTo>
                    <a:cubicBezTo>
                      <a:pt x="191" y="20"/>
                      <a:pt x="194" y="24"/>
                      <a:pt x="193" y="28"/>
                    </a:cubicBezTo>
                    <a:cubicBezTo>
                      <a:pt x="192" y="32"/>
                      <a:pt x="188" y="34"/>
                      <a:pt x="184" y="33"/>
                    </a:cubicBezTo>
                    <a:cubicBezTo>
                      <a:pt x="113" y="13"/>
                      <a:pt x="43" y="23"/>
                      <a:pt x="11" y="44"/>
                    </a:cubicBezTo>
                    <a:cubicBezTo>
                      <a:pt x="10" y="45"/>
                      <a:pt x="9" y="45"/>
                      <a:pt x="8" y="45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schemeClr val="bg1"/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</a:endParaRPr>
              </a:p>
            </p:txBody>
          </p:sp>
        </p:grpSp>
      </p:grpSp>
      <p:cxnSp>
        <p:nvCxnSpPr>
          <p:cNvPr id="15" name="直接连接符 14"/>
          <p:cNvCxnSpPr/>
          <p:nvPr/>
        </p:nvCxnSpPr>
        <p:spPr>
          <a:xfrm>
            <a:off x="4933412" y="3283662"/>
            <a:ext cx="4314728" cy="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/>
          <p:cNvSpPr/>
          <p:nvPr/>
        </p:nvSpPr>
        <p:spPr>
          <a:xfrm>
            <a:off x="4933412" y="2492815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dirty="0" smtClean="0">
                <a:solidFill>
                  <a:schemeClr val="accent2"/>
                </a:solidFill>
                <a:latin typeface="造字工房悦黑（非商用）常规体" pitchFamily="2" charset="-122"/>
                <a:ea typeface="造字工房悦黑（非商用）常规体" pitchFamily="2" charset="-122"/>
              </a:rPr>
              <a:t>教学分析</a:t>
            </a:r>
            <a:endParaRPr lang="zh-CN" altLang="en-US" sz="4400" dirty="0">
              <a:solidFill>
                <a:schemeClr val="accent2"/>
              </a:solidFill>
              <a:latin typeface="造字工房悦黑（非商用）常规体" pitchFamily="2" charset="-122"/>
              <a:ea typeface="造字工房悦黑（非商用）常规体" pitchFamily="2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933412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教法分析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569521" y="3459375"/>
            <a:ext cx="13965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+mn-ea"/>
              </a:rPr>
              <a:t>学法指导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272221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0">
        <p14:flip dir="r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8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80"/>
                            </p:stCondLst>
                            <p:childTnLst>
                              <p:par>
                                <p:cTn id="19" presetID="2" presetClass="entr" presetSubtype="4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grpId="0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47" grpId="0"/>
      <p:bldP spid="4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/>
          <p:cNvGrpSpPr/>
          <p:nvPr/>
        </p:nvGrpSpPr>
        <p:grpSpPr>
          <a:xfrm>
            <a:off x="1089038" y="3281236"/>
            <a:ext cx="1584000" cy="1584000"/>
            <a:chOff x="1089038" y="3037394"/>
            <a:chExt cx="1584000" cy="1584000"/>
          </a:xfrm>
        </p:grpSpPr>
        <p:grpSp>
          <p:nvGrpSpPr>
            <p:cNvPr id="26" name="组合 25"/>
            <p:cNvGrpSpPr/>
            <p:nvPr/>
          </p:nvGrpSpPr>
          <p:grpSpPr>
            <a:xfrm>
              <a:off x="1089038" y="3037394"/>
              <a:ext cx="1584000" cy="1584000"/>
              <a:chOff x="1120937" y="2943348"/>
              <a:chExt cx="1512000" cy="1512000"/>
            </a:xfrm>
          </p:grpSpPr>
          <p:sp>
            <p:nvSpPr>
              <p:cNvPr id="24" name="Freeform 5"/>
              <p:cNvSpPr>
                <a:spLocks/>
              </p:cNvSpPr>
              <p:nvPr/>
            </p:nvSpPr>
            <p:spPr bwMode="auto">
              <a:xfrm rot="10800000">
                <a:off x="1120937" y="2943348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 5"/>
              <p:cNvSpPr>
                <a:spLocks/>
              </p:cNvSpPr>
              <p:nvPr/>
            </p:nvSpPr>
            <p:spPr bwMode="auto">
              <a:xfrm rot="10800000">
                <a:off x="1282937" y="3105348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1"/>
                  </a:gs>
                  <a:gs pos="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1"/>
                    </a:gs>
                    <a:gs pos="100000">
                      <a:schemeClr val="accent1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" name="文本框 4"/>
            <p:cNvSpPr txBox="1">
              <a:spLocks noChangeArrowheads="1"/>
            </p:cNvSpPr>
            <p:nvPr/>
          </p:nvSpPr>
          <p:spPr bwMode="auto">
            <a:xfrm>
              <a:off x="1126453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形势</a:t>
              </a:r>
              <a:endParaRPr lang="en-US" altLang="zh-CN" sz="26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新颖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790941" y="3281236"/>
            <a:ext cx="1584000" cy="1584000"/>
            <a:chOff x="3790941" y="3037394"/>
            <a:chExt cx="1584000" cy="1584000"/>
          </a:xfrm>
        </p:grpSpPr>
        <p:grpSp>
          <p:nvGrpSpPr>
            <p:cNvPr id="27" name="组合 26"/>
            <p:cNvGrpSpPr/>
            <p:nvPr/>
          </p:nvGrpSpPr>
          <p:grpSpPr>
            <a:xfrm>
              <a:off x="3790941" y="3037394"/>
              <a:ext cx="1584000" cy="1584000"/>
              <a:chOff x="3783696" y="5598440"/>
              <a:chExt cx="1512000" cy="1512000"/>
            </a:xfrm>
          </p:grpSpPr>
          <p:sp>
            <p:nvSpPr>
              <p:cNvPr id="28" name="Freeform 5"/>
              <p:cNvSpPr>
                <a:spLocks/>
              </p:cNvSpPr>
              <p:nvPr/>
            </p:nvSpPr>
            <p:spPr bwMode="auto">
              <a:xfrm rot="10800000">
                <a:off x="3783696" y="5598440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 5"/>
              <p:cNvSpPr>
                <a:spLocks/>
              </p:cNvSpPr>
              <p:nvPr/>
            </p:nvSpPr>
            <p:spPr bwMode="auto">
              <a:xfrm rot="10800000">
                <a:off x="3945696" y="5760440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2"/>
                  </a:gs>
                  <a:gs pos="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2"/>
                    </a:gs>
                    <a:gs pos="100000">
                      <a:schemeClr val="accent2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" name="文本框 12"/>
            <p:cNvSpPr txBox="1">
              <a:spLocks noChangeArrowheads="1"/>
            </p:cNvSpPr>
            <p:nvPr/>
          </p:nvSpPr>
          <p:spPr bwMode="auto">
            <a:xfrm>
              <a:off x="3878119" y="3372795"/>
              <a:ext cx="1471084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因材</a:t>
              </a:r>
              <a:endParaRPr lang="en-US" altLang="zh-CN" sz="26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施教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544874" y="3281236"/>
            <a:ext cx="1584000" cy="1584000"/>
            <a:chOff x="6544874" y="3037394"/>
            <a:chExt cx="1584000" cy="1584000"/>
          </a:xfrm>
        </p:grpSpPr>
        <p:grpSp>
          <p:nvGrpSpPr>
            <p:cNvPr id="30" name="组合 29"/>
            <p:cNvGrpSpPr/>
            <p:nvPr/>
          </p:nvGrpSpPr>
          <p:grpSpPr>
            <a:xfrm>
              <a:off x="6544874" y="3037394"/>
              <a:ext cx="1584000" cy="1584000"/>
              <a:chOff x="5586949" y="5661232"/>
              <a:chExt cx="1512000" cy="1512000"/>
            </a:xfrm>
          </p:grpSpPr>
          <p:sp>
            <p:nvSpPr>
              <p:cNvPr id="31" name="Freeform 5"/>
              <p:cNvSpPr>
                <a:spLocks/>
              </p:cNvSpPr>
              <p:nvPr/>
            </p:nvSpPr>
            <p:spPr bwMode="auto">
              <a:xfrm rot="10800000">
                <a:off x="5586949" y="5661232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 5"/>
              <p:cNvSpPr>
                <a:spLocks/>
              </p:cNvSpPr>
              <p:nvPr/>
            </p:nvSpPr>
            <p:spPr bwMode="auto">
              <a:xfrm rot="10800000">
                <a:off x="5748949" y="5823232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3"/>
                  </a:gs>
                  <a:gs pos="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3"/>
                    </a:gs>
                    <a:gs pos="100000">
                      <a:schemeClr val="accent3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228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" name="文本框 13"/>
            <p:cNvSpPr txBox="1">
              <a:spLocks noChangeArrowheads="1"/>
            </p:cNvSpPr>
            <p:nvPr/>
          </p:nvSpPr>
          <p:spPr bwMode="auto">
            <a:xfrm>
              <a:off x="6631903" y="3372795"/>
              <a:ext cx="1468967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循序</a:t>
              </a:r>
              <a:endParaRPr lang="en-US" altLang="zh-CN" sz="26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渐进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294276" y="3281236"/>
            <a:ext cx="1584000" cy="1584000"/>
            <a:chOff x="9294276" y="3037394"/>
            <a:chExt cx="1584000" cy="1584000"/>
          </a:xfrm>
        </p:grpSpPr>
        <p:grpSp>
          <p:nvGrpSpPr>
            <p:cNvPr id="33" name="组合 32"/>
            <p:cNvGrpSpPr/>
            <p:nvPr/>
          </p:nvGrpSpPr>
          <p:grpSpPr>
            <a:xfrm>
              <a:off x="9294276" y="3037394"/>
              <a:ext cx="1584000" cy="1584000"/>
              <a:chOff x="7637452" y="5715565"/>
              <a:chExt cx="1512000" cy="1512000"/>
            </a:xfrm>
          </p:grpSpPr>
          <p:sp>
            <p:nvSpPr>
              <p:cNvPr id="34" name="Freeform 5"/>
              <p:cNvSpPr>
                <a:spLocks/>
              </p:cNvSpPr>
              <p:nvPr/>
            </p:nvSpPr>
            <p:spPr bwMode="auto">
              <a:xfrm rot="10800000">
                <a:off x="7637452" y="5715565"/>
                <a:ext cx="1512000" cy="1512000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600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 5"/>
              <p:cNvSpPr>
                <a:spLocks/>
              </p:cNvSpPr>
              <p:nvPr/>
            </p:nvSpPr>
            <p:spPr bwMode="auto">
              <a:xfrm rot="10800000">
                <a:off x="7799452" y="5877565"/>
                <a:ext cx="1188000" cy="1188000"/>
              </a:xfrm>
              <a:prstGeom prst="ellipse">
                <a:avLst/>
              </a:prstGeom>
              <a:gradFill>
                <a:gsLst>
                  <a:gs pos="100000">
                    <a:schemeClr val="accent4"/>
                  </a:gs>
                  <a:gs pos="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 w="28575" cap="flat">
                <a:gradFill>
                  <a:gsLst>
                    <a:gs pos="0">
                      <a:schemeClr val="accent4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</a:gradFill>
                <a:prstDash val="solid"/>
                <a:miter lim="800000"/>
                <a:headEnd/>
                <a:tailEnd/>
              </a:ln>
              <a:effectLst>
                <a:outerShdw blurRad="228600" dist="101600" dir="5400000" algn="t" rotWithShape="0">
                  <a:schemeClr val="tx1">
                    <a:lumMod val="85000"/>
                    <a:lumOff val="15000"/>
                    <a:alpha val="28000"/>
                  </a:schemeClr>
                </a:outerShdw>
              </a:effec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文本框 14"/>
            <p:cNvSpPr txBox="1">
              <a:spLocks noChangeArrowheads="1"/>
            </p:cNvSpPr>
            <p:nvPr/>
          </p:nvSpPr>
          <p:spPr bwMode="auto">
            <a:xfrm>
              <a:off x="9383569" y="3372795"/>
              <a:ext cx="1471083" cy="9131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分层</a:t>
              </a:r>
              <a:endParaRPr lang="en-US" altLang="zh-CN" sz="2667" dirty="0">
                <a:solidFill>
                  <a:schemeClr val="bg1"/>
                </a:solidFill>
                <a:latin typeface="+mn-ea"/>
              </a:endParaRPr>
            </a:p>
            <a:p>
              <a:pPr algn="ctr">
                <a:buFont typeface="Arial" panose="020B0604020202020204" pitchFamily="34" charset="0"/>
                <a:buNone/>
              </a:pPr>
              <a:r>
                <a:rPr lang="zh-CN" altLang="en-US" sz="2667" dirty="0">
                  <a:solidFill>
                    <a:schemeClr val="bg1"/>
                  </a:solidFill>
                  <a:latin typeface="+mn-ea"/>
                </a:rPr>
                <a:t>兼顾</a:t>
              </a:r>
            </a:p>
          </p:txBody>
        </p:sp>
      </p:grpSp>
      <p:sp>
        <p:nvSpPr>
          <p:cNvPr id="11" name="文本框 15"/>
          <p:cNvSpPr txBox="1">
            <a:spLocks noChangeArrowheads="1"/>
          </p:cNvSpPr>
          <p:nvPr/>
        </p:nvSpPr>
        <p:spPr bwMode="auto">
          <a:xfrm>
            <a:off x="2597536" y="3473072"/>
            <a:ext cx="1217083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+</a:t>
            </a:r>
            <a:endParaRPr lang="zh-CN" altLang="en-US" sz="7200" dirty="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2" name="文本框 16"/>
          <p:cNvSpPr txBox="1">
            <a:spLocks noChangeArrowheads="1"/>
          </p:cNvSpPr>
          <p:nvPr/>
        </p:nvSpPr>
        <p:spPr bwMode="auto">
          <a:xfrm>
            <a:off x="5378836" y="3473072"/>
            <a:ext cx="12192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bg1">
                    <a:lumMod val="50000"/>
                  </a:schemeClr>
                </a:solidFill>
                <a:latin typeface="+mn-ea"/>
              </a:rPr>
              <a:t>+</a:t>
            </a:r>
            <a:endParaRPr lang="zh-CN" altLang="en-US" sz="7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3" name="文本框 17"/>
          <p:cNvSpPr txBox="1">
            <a:spLocks noChangeArrowheads="1"/>
          </p:cNvSpPr>
          <p:nvPr/>
        </p:nvSpPr>
        <p:spPr bwMode="auto">
          <a:xfrm>
            <a:off x="8162253" y="3473072"/>
            <a:ext cx="121708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buFont typeface="Arial" panose="020B0604020202020204" pitchFamily="34" charset="0"/>
              <a:buNone/>
            </a:pPr>
            <a:r>
              <a:rPr lang="en-US" altLang="zh-CN" sz="7200">
                <a:solidFill>
                  <a:schemeClr val="bg1">
                    <a:lumMod val="50000"/>
                  </a:schemeClr>
                </a:solidFill>
                <a:latin typeface="+mn-ea"/>
              </a:rPr>
              <a:t>+</a:t>
            </a:r>
            <a:endParaRPr lang="zh-CN" altLang="en-US" sz="7200">
              <a:solidFill>
                <a:schemeClr val="bg1">
                  <a:lumMod val="50000"/>
                </a:schemeClr>
              </a:solidFill>
              <a:latin typeface="+mn-ea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invGray">
          <a:xfrm>
            <a:off x="2116183" y="1891452"/>
            <a:ext cx="8176267" cy="6364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algn="ctr"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三段式教学法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=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尝试法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演示法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+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+mn-ea"/>
                <a:ea typeface="+mn-ea"/>
              </a:rPr>
              <a:t>任务驱动法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3799023" y="400194"/>
            <a:ext cx="4593954" cy="1031890"/>
            <a:chOff x="3590568" y="400194"/>
            <a:chExt cx="5213316" cy="1031890"/>
          </a:xfrm>
        </p:grpSpPr>
        <p:grpSp>
          <p:nvGrpSpPr>
            <p:cNvPr id="46" name="组合 45"/>
            <p:cNvGrpSpPr/>
            <p:nvPr/>
          </p:nvGrpSpPr>
          <p:grpSpPr>
            <a:xfrm>
              <a:off x="3590568" y="400194"/>
              <a:ext cx="5213316" cy="1031890"/>
              <a:chOff x="7038412" y="5298115"/>
              <a:chExt cx="3099874" cy="517828"/>
            </a:xfrm>
          </p:grpSpPr>
          <p:grpSp>
            <p:nvGrpSpPr>
              <p:cNvPr id="48" name="组合 47"/>
              <p:cNvGrpSpPr/>
              <p:nvPr/>
            </p:nvGrpSpPr>
            <p:grpSpPr>
              <a:xfrm>
                <a:off x="7038412" y="5298115"/>
                <a:ext cx="3099874" cy="517828"/>
                <a:chOff x="5718131" y="5650928"/>
                <a:chExt cx="4596458" cy="767829"/>
              </a:xfrm>
            </p:grpSpPr>
            <p:sp>
              <p:nvSpPr>
                <p:cNvPr id="50" name="圆角矩形 49"/>
                <p:cNvSpPr/>
                <p:nvPr/>
              </p:nvSpPr>
              <p:spPr>
                <a:xfrm>
                  <a:off x="5718131" y="5650928"/>
                  <a:ext cx="4596458" cy="767829"/>
                </a:xfrm>
                <a:prstGeom prst="roundRect">
                  <a:avLst>
                    <a:gd name="adj" fmla="val 50000"/>
                  </a:avLst>
                </a:prstGeom>
                <a:solidFill>
                  <a:srgbClr val="F3F3F3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圆角矩形 50"/>
                <p:cNvSpPr/>
                <p:nvPr/>
              </p:nvSpPr>
              <p:spPr>
                <a:xfrm>
                  <a:off x="5829672" y="5747159"/>
                  <a:ext cx="4373372" cy="575365"/>
                </a:xfrm>
                <a:prstGeom prst="roundRect">
                  <a:avLst>
                    <a:gd name="adj" fmla="val 50000"/>
                  </a:avLst>
                </a:prstGeom>
                <a:solidFill>
                  <a:schemeClr val="accent2"/>
                </a:solidFill>
                <a:ln w="22225">
                  <a:gradFill>
                    <a:gsLst>
                      <a:gs pos="0">
                        <a:schemeClr val="bg1">
                          <a:lumMod val="85000"/>
                        </a:schemeClr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:ln>
                <a:effectLst>
                  <a:innerShdw blurRad="76200" dist="38100" dir="16200000">
                    <a:prstClr val="black">
                      <a:alpha val="37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49" name="TextBox 19"/>
              <p:cNvSpPr txBox="1"/>
              <p:nvPr/>
            </p:nvSpPr>
            <p:spPr>
              <a:xfrm>
                <a:off x="7752953" y="5433395"/>
                <a:ext cx="127818" cy="1890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endPara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4055479" y="625993"/>
              <a:ext cx="428349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造字工房悦黑（非商用）常规体" pitchFamily="2" charset="-122"/>
                  <a:ea typeface="造字工房悦黑（非商用）常规体" pitchFamily="2" charset="-122"/>
                </a:rPr>
                <a:t>教法分析</a:t>
              </a:r>
              <a:endParaRPr lang="zh-CN" altLang="en-US" sz="4000" dirty="0">
                <a:solidFill>
                  <a:schemeClr val="bg1"/>
                </a:solidFill>
                <a:latin typeface="造字工房悦黑（非商用）常规体" pitchFamily="2" charset="-122"/>
                <a:ea typeface="造字工房悦黑（非商用）常规体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531540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 advTm="0">
        <p15:prstTrans prst="pageCurlDouble"/>
      </p:transition>
    </mc:Choice>
    <mc:Fallback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4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1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10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decel="100000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45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">
  <a:themeElements>
    <a:clrScheme name="自定义 42-绿色清新">
      <a:dk1>
        <a:sysClr val="windowText" lastClr="000000"/>
      </a:dk1>
      <a:lt1>
        <a:sysClr val="window" lastClr="FFFFFF"/>
      </a:lt1>
      <a:dk2>
        <a:srgbClr val="212745"/>
      </a:dk2>
      <a:lt2>
        <a:srgbClr val="7F7F7F"/>
      </a:lt2>
      <a:accent1>
        <a:srgbClr val="138A40"/>
      </a:accent1>
      <a:accent2>
        <a:srgbClr val="138A40"/>
      </a:accent2>
      <a:accent3>
        <a:srgbClr val="138A40"/>
      </a:accent3>
      <a:accent4>
        <a:srgbClr val="138A40"/>
      </a:accent4>
      <a:accent5>
        <a:srgbClr val="138A40"/>
      </a:accent5>
      <a:accent6>
        <a:srgbClr val="138A40"/>
      </a:accent6>
      <a:hlink>
        <a:srgbClr val="56C7AA"/>
      </a:hlink>
      <a:folHlink>
        <a:srgbClr val="59A8D1"/>
      </a:folHlink>
    </a:clrScheme>
    <a:fontScheme name="自定义 6">
      <a:majorFont>
        <a:latin typeface="Arial"/>
        <a:ea typeface="微软雅黑 Light"/>
        <a:cs typeface=""/>
      </a:majorFont>
      <a:minorFont>
        <a:latin typeface="Arial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565</TotalTime>
  <Words>1945</Words>
  <Application>Microsoft Office PowerPoint</Application>
  <PresentationFormat>自定义</PresentationFormat>
  <Paragraphs>254</Paragraphs>
  <Slides>26</Slides>
  <Notes>26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41" baseType="lpstr">
      <vt:lpstr>Arial</vt:lpstr>
      <vt:lpstr>宋体</vt:lpstr>
      <vt:lpstr>Wingdings</vt:lpstr>
      <vt:lpstr>Lao UI</vt:lpstr>
      <vt:lpstr>造字工房悦黑（非商用）常规体</vt:lpstr>
      <vt:lpstr>黑体</vt:lpstr>
      <vt:lpstr>Lato Light</vt:lpstr>
      <vt:lpstr>Franklin Gothic Book</vt:lpstr>
      <vt:lpstr>Open Sans Light</vt:lpstr>
      <vt:lpstr>华文黑体</vt:lpstr>
      <vt:lpstr>Calibri</vt:lpstr>
      <vt:lpstr>微软雅黑</vt:lpstr>
      <vt:lpstr>Gill Sans</vt:lpstr>
      <vt:lpstr>微软雅黑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8</dc:title>
  <dc:creator>Sky123.Org</dc:creator>
  <cp:lastModifiedBy>ThinK For H</cp:lastModifiedBy>
  <cp:revision>81</cp:revision>
  <dcterms:created xsi:type="dcterms:W3CDTF">2015-10-07T07:18:26Z</dcterms:created>
  <dcterms:modified xsi:type="dcterms:W3CDTF">2018-05-22T04:09:08Z</dcterms:modified>
</cp:coreProperties>
</file>