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37">
          <p15:clr>
            <a:srgbClr val="A4A3A4"/>
          </p15:clr>
        </p15:guide>
        <p15:guide id="2" orient="horz" pos="550">
          <p15:clr>
            <a:srgbClr val="A4A3A4"/>
          </p15:clr>
        </p15:guide>
        <p15:guide id="3" orient="horz" pos="4065">
          <p15:clr>
            <a:srgbClr val="A4A3A4"/>
          </p15:clr>
        </p15:guide>
        <p15:guide id="4" orient="horz" pos="777">
          <p15:clr>
            <a:srgbClr val="A4A3A4"/>
          </p15:clr>
        </p15:guide>
        <p15:guide id="5" pos="257">
          <p15:clr>
            <a:srgbClr val="A4A3A4"/>
          </p15:clr>
        </p15:guide>
        <p15:guide id="6" pos="74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270" y="84"/>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CE437A21-9513-4169-A276-A08424BDE634}" type="datetimeFigureOut">
              <a:rPr lang="zh-CN" altLang="en-US"/>
              <a:pPr/>
              <a:t>2018/7/23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61327C7-8A10-49E3-829C-442E86454CA5}" type="slidenum">
              <a:rPr lang="zh-CN" altLang="en-US"/>
              <a:pPr/>
              <a:t>‹#›</a:t>
            </a:fld>
            <a:endParaRPr lang="zh-CN" altLang="en-US"/>
          </a:p>
        </p:txBody>
      </p:sp>
    </p:spTree>
    <p:extLst>
      <p:ext uri="{BB962C8B-B14F-4D97-AF65-F5344CB8AC3E}">
        <p14:creationId xmlns:p14="http://schemas.microsoft.com/office/powerpoint/2010/main" val="317279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CBFD7520-E740-4D20-9141-FF2FC7E07784}" type="datetimeFigureOut">
              <a:rPr lang="zh-CN" altLang="en-US"/>
              <a:pPr/>
              <a:t>2018/7/23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44293A-6DB7-4F91-B939-E9C4781383E3}" type="slidenum">
              <a:rPr lang="zh-CN" altLang="en-US"/>
              <a:pPr/>
              <a:t>‹#›</a:t>
            </a:fld>
            <a:endParaRPr lang="zh-CN" altLang="en-US"/>
          </a:p>
        </p:txBody>
      </p:sp>
    </p:spTree>
    <p:extLst>
      <p:ext uri="{BB962C8B-B14F-4D97-AF65-F5344CB8AC3E}">
        <p14:creationId xmlns:p14="http://schemas.microsoft.com/office/powerpoint/2010/main" val="3572041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C90A5493-9882-4FEE-AB09-C9696F8EF690}" type="datetimeFigureOut">
              <a:rPr lang="zh-CN" altLang="en-US"/>
              <a:pPr/>
              <a:t>2018/7/23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13EA3DF-A6A2-4FFA-9CF8-B45E8E22DDA6}" type="slidenum">
              <a:rPr lang="zh-CN" altLang="en-US"/>
              <a:pPr/>
              <a:t>‹#›</a:t>
            </a:fld>
            <a:endParaRPr lang="zh-CN" altLang="en-US"/>
          </a:p>
        </p:txBody>
      </p:sp>
    </p:spTree>
    <p:extLst>
      <p:ext uri="{BB962C8B-B14F-4D97-AF65-F5344CB8AC3E}">
        <p14:creationId xmlns:p14="http://schemas.microsoft.com/office/powerpoint/2010/main" val="410333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D85F4CE-6319-4C13-8CF4-8BEBEC5BEB63}" type="datetimeFigureOut">
              <a:rPr lang="zh-CN" altLang="en-US"/>
              <a:pPr/>
              <a:t>2018/7/23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517BEFF-BC82-418B-BF8E-7BFE468672F3}" type="slidenum">
              <a:rPr lang="zh-CN" altLang="en-US"/>
              <a:pPr/>
              <a:t>‹#›</a:t>
            </a:fld>
            <a:endParaRPr lang="zh-CN" altLang="en-US"/>
          </a:p>
        </p:txBody>
      </p:sp>
    </p:spTree>
    <p:extLst>
      <p:ext uri="{BB962C8B-B14F-4D97-AF65-F5344CB8AC3E}">
        <p14:creationId xmlns:p14="http://schemas.microsoft.com/office/powerpoint/2010/main" val="764333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E40AC896-D39F-4C9A-A17D-E46D6F6CA745}" type="datetimeFigureOut">
              <a:rPr lang="zh-CN" altLang="en-US"/>
              <a:pPr/>
              <a:t>2018/7/23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FE54DC3-2E68-496E-8DEC-8E3011DEDFDD}" type="slidenum">
              <a:rPr lang="zh-CN" altLang="en-US"/>
              <a:pPr/>
              <a:t>‹#›</a:t>
            </a:fld>
            <a:endParaRPr lang="zh-CN" altLang="en-US"/>
          </a:p>
        </p:txBody>
      </p:sp>
    </p:spTree>
    <p:extLst>
      <p:ext uri="{BB962C8B-B14F-4D97-AF65-F5344CB8AC3E}">
        <p14:creationId xmlns:p14="http://schemas.microsoft.com/office/powerpoint/2010/main" val="991156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863FC2DE-36D4-4D0E-B673-0323CF06B6DB}" type="datetimeFigureOut">
              <a:rPr lang="zh-CN" altLang="en-US"/>
              <a:pPr/>
              <a:t>2018/7/23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4EBA537-11BE-4D5E-B8C1-81BD8AF9B95F}" type="slidenum">
              <a:rPr lang="zh-CN" altLang="en-US"/>
              <a:pPr/>
              <a:t>‹#›</a:t>
            </a:fld>
            <a:endParaRPr lang="zh-CN" altLang="en-US"/>
          </a:p>
        </p:txBody>
      </p:sp>
    </p:spTree>
    <p:extLst>
      <p:ext uri="{BB962C8B-B14F-4D97-AF65-F5344CB8AC3E}">
        <p14:creationId xmlns:p14="http://schemas.microsoft.com/office/powerpoint/2010/main" val="2139033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E2BA8C57-F9AF-4C91-921B-3369970084AB}" type="datetimeFigureOut">
              <a:rPr lang="zh-CN" altLang="en-US"/>
              <a:pPr/>
              <a:t>2018/7/23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E4CD23F-3253-4E19-BC3B-88DF7F81F082}" type="slidenum">
              <a:rPr lang="zh-CN" altLang="en-US"/>
              <a:pPr/>
              <a:t>‹#›</a:t>
            </a:fld>
            <a:endParaRPr lang="zh-CN" altLang="en-US"/>
          </a:p>
        </p:txBody>
      </p:sp>
    </p:spTree>
    <p:extLst>
      <p:ext uri="{BB962C8B-B14F-4D97-AF65-F5344CB8AC3E}">
        <p14:creationId xmlns:p14="http://schemas.microsoft.com/office/powerpoint/2010/main" val="1393904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53AE2938-8824-4957-9A9D-8F8D6B31D398}" type="datetimeFigureOut">
              <a:rPr lang="zh-CN" altLang="en-US"/>
              <a:pPr/>
              <a:t>2018/7/23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5D937EA-C396-4D7D-8D05-6BE8D018E139}" type="slidenum">
              <a:rPr lang="zh-CN" altLang="en-US"/>
              <a:pPr/>
              <a:t>‹#›</a:t>
            </a:fld>
            <a:endParaRPr lang="zh-CN" altLang="en-US"/>
          </a:p>
        </p:txBody>
      </p:sp>
    </p:spTree>
    <p:extLst>
      <p:ext uri="{BB962C8B-B14F-4D97-AF65-F5344CB8AC3E}">
        <p14:creationId xmlns:p14="http://schemas.microsoft.com/office/powerpoint/2010/main" val="3426218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DAACBD-20C7-44A6-8287-745544FD4216}" type="datetimeFigureOut">
              <a:rPr lang="zh-CN" altLang="en-US"/>
              <a:pPr/>
              <a:t>2018/7/23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102FD82-4A39-4588-A2C7-3FC6ED509643}" type="slidenum">
              <a:rPr lang="zh-CN" altLang="en-US"/>
              <a:pPr/>
              <a:t>‹#›</a:t>
            </a:fld>
            <a:endParaRPr lang="zh-CN" altLang="en-US"/>
          </a:p>
        </p:txBody>
      </p:sp>
    </p:spTree>
    <p:extLst>
      <p:ext uri="{BB962C8B-B14F-4D97-AF65-F5344CB8AC3E}">
        <p14:creationId xmlns:p14="http://schemas.microsoft.com/office/powerpoint/2010/main" val="4178275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626BB716-6107-45B0-B4E9-9249458CAEB8}" type="datetimeFigureOut">
              <a:rPr lang="zh-CN" altLang="en-US"/>
              <a:pPr/>
              <a:t>2018/7/23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887E50D-C708-4159-B63C-415917260180}" type="slidenum">
              <a:rPr lang="zh-CN" altLang="en-US"/>
              <a:pPr/>
              <a:t>‹#›</a:t>
            </a:fld>
            <a:endParaRPr lang="zh-CN" altLang="en-US"/>
          </a:p>
        </p:txBody>
      </p:sp>
    </p:spTree>
    <p:extLst>
      <p:ext uri="{BB962C8B-B14F-4D97-AF65-F5344CB8AC3E}">
        <p14:creationId xmlns:p14="http://schemas.microsoft.com/office/powerpoint/2010/main" val="2347847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C1C43B1A-1EDB-4A23-89F0-47BA37CA71C8}" type="datetimeFigureOut">
              <a:rPr lang="zh-CN" altLang="en-US"/>
              <a:pPr/>
              <a:t>2018/7/23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98BC48B-6435-41D8-99BC-526ECE5731F0}" type="slidenum">
              <a:rPr lang="zh-CN" altLang="en-US"/>
              <a:pPr/>
              <a:t>‹#›</a:t>
            </a:fld>
            <a:endParaRPr lang="zh-CN" altLang="en-US"/>
          </a:p>
        </p:txBody>
      </p:sp>
    </p:spTree>
    <p:extLst>
      <p:ext uri="{BB962C8B-B14F-4D97-AF65-F5344CB8AC3E}">
        <p14:creationId xmlns:p14="http://schemas.microsoft.com/office/powerpoint/2010/main" val="2668015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9882595D-44C0-4D75-B0D9-450BB8EA559B}" type="datetimeFigureOut">
              <a:rPr lang="zh-CN" altLang="en-US"/>
              <a:pPr/>
              <a:t>2018/7/23</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600506B-0207-4CDE-ACB7-72F618BEDA4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png"/><Relationship Id="rId7" Type="http://schemas.openxmlformats.org/officeDocument/2006/relationships/image" Target="../media/image4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12.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1.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2.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1.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11.png"/><Relationship Id="rId7" Type="http://schemas.openxmlformats.org/officeDocument/2006/relationships/image" Target="../media/image6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2.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12.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4"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chemeClr val="bg1"/>
                </a:solidFill>
                <a:effectLst>
                  <a:outerShdw blurRad="38100" dist="38100" dir="2700000" algn="tl">
                    <a:srgbClr val="C0C0C0"/>
                  </a:outerShdw>
                </a:effectLst>
                <a:latin typeface="Arial" pitchFamily="34" charset="0"/>
              </a:rPr>
              <a:t>BUSINESS REPORT</a:t>
            </a:r>
          </a:p>
          <a:p>
            <a:pPr algn="ctr" eaLnBrk="1" hangingPunct="1"/>
            <a:r>
              <a:rPr lang="en-US" sz="2800">
                <a:solidFill>
                  <a:schemeClr val="bg1"/>
                </a:solidFill>
                <a:effectLst>
                  <a:outerShdw blurRad="38100" dist="38100" dir="2700000" algn="tl">
                    <a:srgbClr val="C0C0C0"/>
                  </a:outerShdw>
                </a:effectLst>
                <a:latin typeface="Arial"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81428" y="1504950"/>
            <a:ext cx="3223959" cy="1569660"/>
          </a:xfrm>
          <a:prstGeom prst="rect">
            <a:avLst/>
          </a:prstGeom>
          <a:noFill/>
        </p:spPr>
        <p:txBody>
          <a:bodyPr wrap="none" rtlCol="0">
            <a:spAutoFit/>
          </a:bodyPr>
          <a:lstStyle/>
          <a:p>
            <a:r>
              <a:rPr lang="en-US" altLang="zh-CN" sz="9600" b="1">
                <a:solidFill>
                  <a:schemeClr val="bg1"/>
                </a:solidFill>
                <a:latin typeface="微软雅黑" pitchFamily="34" charset="-122"/>
                <a:ea typeface="微软雅黑" pitchFamily="34" charset="-122"/>
              </a:rPr>
              <a:t>2020</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3085"/>
                                        </p:tgtEl>
                                        <p:attrNameLst>
                                          <p:attrName>style.visibility</p:attrName>
                                        </p:attrNameLst>
                                      </p:cBhvr>
                                      <p:to>
                                        <p:strVal val="visible"/>
                                      </p:to>
                                    </p:set>
                                    <p:animEffect transition="in" filter="wipe(up)">
                                      <p:cBhvr>
                                        <p:cTn id="77" dur="500"/>
                                        <p:tgtEl>
                                          <p:spTgt spid="3085"/>
                                        </p:tgtEl>
                                      </p:cBhvr>
                                    </p:animEffect>
                                  </p:childTnLst>
                                </p:cTn>
                              </p:par>
                            </p:childTnLst>
                          </p:cTn>
                        </p:par>
                        <p:par>
                          <p:cTn id="78" fill="hold" nodeType="afterGroup">
                            <p:stCondLst>
                              <p:cond delay="5050"/>
                            </p:stCondLst>
                            <p:childTnLst>
                              <p:par>
                                <p:cTn id="79" presetID="16" presetClass="entr" presetSubtype="37" fill="hold" nodeType="afterEffect">
                                  <p:stCondLst>
                                    <p:cond delay="0"/>
                                  </p:stCondLst>
                                  <p:childTnLst>
                                    <p:set>
                                      <p:cBhvr>
                                        <p:cTn id="80" dur="1" fill="hold">
                                          <p:stCondLst>
                                            <p:cond delay="0"/>
                                          </p:stCondLst>
                                        </p:cTn>
                                        <p:tgtEl>
                                          <p:spTgt spid="3086"/>
                                        </p:tgtEl>
                                        <p:attrNameLst>
                                          <p:attrName>style.visibility</p:attrName>
                                        </p:attrNameLst>
                                      </p:cBhvr>
                                      <p:to>
                                        <p:strVal val="visible"/>
                                      </p:to>
                                    </p:set>
                                    <p:animEffect transition="in" filter="barn(outVertical)">
                                      <p:cBhvr>
                                        <p:cTn id="81" dur="500"/>
                                        <p:tgtEl>
                                          <p:spTgt spid="3086"/>
                                        </p:tgtEl>
                                      </p:cBhvr>
                                    </p:animEffect>
                                  </p:childTnLst>
                                </p:cTn>
                              </p:par>
                            </p:childTnLst>
                          </p:cTn>
                        </p:par>
                        <p:par>
                          <p:cTn id="82" fill="hold" nodeType="afterGroup">
                            <p:stCondLst>
                              <p:cond delay="5550"/>
                            </p:stCondLst>
                            <p:childTnLst>
                              <p:par>
                                <p:cTn id="83" presetID="12" presetClass="entr" presetSubtype="4" fill="hold" grpId="0" nodeType="afterEffect">
                                  <p:stCondLst>
                                    <p:cond delay="0"/>
                                  </p:stCondLst>
                                  <p:childTnLst>
                                    <p:set>
                                      <p:cBhvr>
                                        <p:cTn id="84" dur="1" fill="hold">
                                          <p:stCondLst>
                                            <p:cond delay="0"/>
                                          </p:stCondLst>
                                        </p:cTn>
                                        <p:tgtEl>
                                          <p:spTgt spid="3087"/>
                                        </p:tgtEl>
                                        <p:attrNameLst>
                                          <p:attrName>style.visibility</p:attrName>
                                        </p:attrNameLst>
                                      </p:cBhvr>
                                      <p:to>
                                        <p:strVal val="visible"/>
                                      </p:to>
                                    </p:set>
                                    <p:anim calcmode="lin" valueType="num">
                                      <p:cBhvr additive="base">
                                        <p:cTn id="85" dur="500"/>
                                        <p:tgtEl>
                                          <p:spTgt spid="3087"/>
                                        </p:tgtEl>
                                        <p:attrNameLst>
                                          <p:attrName>ppt_y</p:attrName>
                                        </p:attrNameLst>
                                      </p:cBhvr>
                                      <p:tavLst>
                                        <p:tav tm="0">
                                          <p:val>
                                            <p:strVal val="#ppt_y+#ppt_h*1.125000"/>
                                          </p:val>
                                        </p:tav>
                                        <p:tav tm="100000">
                                          <p:val>
                                            <p:strVal val="#ppt_y"/>
                                          </p:val>
                                        </p:tav>
                                      </p:tavLst>
                                    </p:anim>
                                    <p:animEffect transition="in" filter="wipe(up)">
                                      <p:cBhvr>
                                        <p:cTn id="86"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autoUpdateAnimBg="0"/>
      <p:bldP spid="3077" grpId="0" animBg="1" autoUpdateAnimBg="0"/>
      <p:bldP spid="3078" grpId="0" animBg="1"/>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3321" name="组合 8"/>
            <p:cNvGrpSpPr>
              <a:grpSpLocks/>
            </p:cNvGrpSpPr>
            <p:nvPr/>
          </p:nvGrpSpPr>
          <p:grpSpPr bwMode="auto">
            <a:xfrm>
              <a:off x="0" y="0"/>
              <a:ext cx="1944000" cy="1944000"/>
              <a:chOff x="0" y="0"/>
              <a:chExt cx="1944000" cy="1944000"/>
            </a:xfrm>
          </p:grpSpPr>
          <p:sp>
            <p:nvSpPr>
              <p:cNvPr id="13322"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2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24" name="组合 10"/>
            <p:cNvGrpSpPr>
              <a:grpSpLocks/>
            </p:cNvGrpSpPr>
            <p:nvPr/>
          </p:nvGrpSpPr>
          <p:grpSpPr bwMode="auto">
            <a:xfrm>
              <a:off x="400573" y="356857"/>
              <a:ext cx="1128741" cy="1249058"/>
              <a:chOff x="0" y="0"/>
              <a:chExt cx="1128741" cy="1249058"/>
            </a:xfrm>
          </p:grpSpPr>
          <p:sp>
            <p:nvSpPr>
              <p:cNvPr id="13325"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3326" name="直接连接符 16"/>
              <p:cNvCxnSpPr>
                <a:cxnSpLocks noChangeShapeType="1"/>
              </p:cNvCxnSpPr>
              <p:nvPr/>
            </p:nvCxnSpPr>
            <p:spPr bwMode="auto">
              <a:xfrm>
                <a:off x="-338" y="716790"/>
                <a:ext cx="1129235" cy="0"/>
              </a:xfrm>
              <a:prstGeom prst="line">
                <a:avLst/>
              </a:prstGeom>
              <a:noFill/>
              <a:ln w="22225" cap="rnd" cmpd="sng">
                <a:solidFill>
                  <a:srgbClr val="183D67"/>
                </a:solidFill>
                <a:round/>
                <a:headEnd/>
                <a:tailEnd/>
              </a:ln>
              <a:extLst>
                <a:ext uri="{909E8E84-426E-40DD-AFC4-6F175D3DCCD1}">
                  <a14:hiddenFill xmlns:a14="http://schemas.microsoft.com/office/drawing/2010/main">
                    <a:noFill/>
                  </a14:hiddenFill>
                </a:ext>
              </a:extLst>
            </p:spPr>
          </p:cxnSp>
          <p:sp>
            <p:nvSpPr>
              <p:cNvPr id="13327"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3337" name="组合 29"/>
            <p:cNvGrpSpPr>
              <a:grpSpLocks/>
            </p:cNvGrpSpPr>
            <p:nvPr/>
          </p:nvGrpSpPr>
          <p:grpSpPr bwMode="auto">
            <a:xfrm>
              <a:off x="0" y="0"/>
              <a:ext cx="1944000" cy="1944000"/>
              <a:chOff x="0" y="0"/>
              <a:chExt cx="1944000" cy="1944000"/>
            </a:xfrm>
          </p:grpSpPr>
          <p:grpSp>
            <p:nvGrpSpPr>
              <p:cNvPr id="13338" name="组合 31"/>
              <p:cNvGrpSpPr>
                <a:grpSpLocks/>
              </p:cNvGrpSpPr>
              <p:nvPr/>
            </p:nvGrpSpPr>
            <p:grpSpPr bwMode="auto">
              <a:xfrm>
                <a:off x="0" y="0"/>
                <a:ext cx="1944000" cy="1944000"/>
                <a:chOff x="0" y="0"/>
                <a:chExt cx="1944000" cy="1944000"/>
              </a:xfrm>
            </p:grpSpPr>
            <p:sp>
              <p:nvSpPr>
                <p:cNvPr id="13339"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0"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1" name="组合 32"/>
              <p:cNvGrpSpPr>
                <a:grpSpLocks/>
              </p:cNvGrpSpPr>
              <p:nvPr/>
            </p:nvGrpSpPr>
            <p:grpSpPr bwMode="auto">
              <a:xfrm>
                <a:off x="400573" y="1074071"/>
                <a:ext cx="1128741" cy="531844"/>
                <a:chOff x="0" y="0"/>
                <a:chExt cx="1128741" cy="531844"/>
              </a:xfrm>
            </p:grpSpPr>
            <p:sp>
              <p:nvSpPr>
                <p:cNvPr id="13342"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3343" name="直接连接符 34"/>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grpSp>
        <p:sp>
          <p:nvSpPr>
            <p:cNvPr id="13344"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3346" name="组合 38"/>
            <p:cNvGrpSpPr>
              <a:grpSpLocks/>
            </p:cNvGrpSpPr>
            <p:nvPr/>
          </p:nvGrpSpPr>
          <p:grpSpPr bwMode="auto">
            <a:xfrm>
              <a:off x="0" y="0"/>
              <a:ext cx="1944000" cy="1944000"/>
              <a:chOff x="0" y="0"/>
              <a:chExt cx="1944000" cy="1944000"/>
            </a:xfrm>
          </p:grpSpPr>
          <p:sp>
            <p:nvSpPr>
              <p:cNvPr id="13347"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4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49" name="组合 39"/>
            <p:cNvGrpSpPr>
              <a:grpSpLocks/>
            </p:cNvGrpSpPr>
            <p:nvPr/>
          </p:nvGrpSpPr>
          <p:grpSpPr bwMode="auto">
            <a:xfrm>
              <a:off x="400573" y="1074071"/>
              <a:ext cx="1128741" cy="531844"/>
              <a:chOff x="0" y="0"/>
              <a:chExt cx="1128741" cy="531844"/>
            </a:xfrm>
          </p:grpSpPr>
          <p:sp>
            <p:nvSpPr>
              <p:cNvPr id="13350"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3351" name="直接连接符 42"/>
              <p:cNvCxnSpPr>
                <a:cxnSpLocks noChangeShapeType="1"/>
              </p:cNvCxnSpPr>
              <p:nvPr/>
            </p:nvCxnSpPr>
            <p:spPr bwMode="auto">
              <a:xfrm>
                <a:off x="-665" y="-424"/>
                <a:ext cx="1129901"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52"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3354" name="组合 46"/>
            <p:cNvGrpSpPr>
              <a:grpSpLocks/>
            </p:cNvGrpSpPr>
            <p:nvPr/>
          </p:nvGrpSpPr>
          <p:grpSpPr bwMode="auto">
            <a:xfrm>
              <a:off x="0" y="0"/>
              <a:ext cx="1944000" cy="1944000"/>
              <a:chOff x="0" y="0"/>
              <a:chExt cx="1944000" cy="1944000"/>
            </a:xfrm>
          </p:grpSpPr>
          <p:sp>
            <p:nvSpPr>
              <p:cNvPr id="13355"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rgbClr val="FFFFFF"/>
                  </a:solidFill>
                </a:endParaRPr>
              </a:p>
            </p:txBody>
          </p:sp>
          <p:sp>
            <p:nvSpPr>
              <p:cNvPr id="13356"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3357" name="组合 47"/>
            <p:cNvGrpSpPr>
              <a:grpSpLocks/>
            </p:cNvGrpSpPr>
            <p:nvPr/>
          </p:nvGrpSpPr>
          <p:grpSpPr bwMode="auto">
            <a:xfrm>
              <a:off x="400573" y="1074071"/>
              <a:ext cx="1128741" cy="531844"/>
              <a:chOff x="0" y="0"/>
              <a:chExt cx="1128741" cy="531844"/>
            </a:xfrm>
          </p:grpSpPr>
          <p:sp>
            <p:nvSpPr>
              <p:cNvPr id="1335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3359" name="直接连接符 50"/>
              <p:cNvCxnSpPr>
                <a:cxnSpLocks noChangeShapeType="1"/>
              </p:cNvCxnSpPr>
              <p:nvPr/>
            </p:nvCxnSpPr>
            <p:spPr bwMode="auto">
              <a:xfrm>
                <a:off x="-338" y="-424"/>
                <a:ext cx="1129235" cy="0"/>
              </a:xfrm>
              <a:prstGeom prst="line">
                <a:avLst/>
              </a:prstGeom>
              <a:noFill/>
              <a:ln w="22225" cap="rnd" cmpd="sng">
                <a:solidFill>
                  <a:srgbClr val="1E6991"/>
                </a:solidFill>
                <a:round/>
                <a:headEnd/>
                <a:tailEnd/>
              </a:ln>
              <a:extLst>
                <a:ext uri="{909E8E84-426E-40DD-AFC4-6F175D3DCCD1}">
                  <a14:hiddenFill xmlns:a14="http://schemas.microsoft.com/office/drawing/2010/main">
                    <a:noFill/>
                  </a14:hiddenFill>
                </a:ext>
              </a:extLst>
            </p:spPr>
          </p:cxnSp>
        </p:grpSp>
        <p:sp>
          <p:nvSpPr>
            <p:cNvPr id="13360"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4338" name="文本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4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434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4343" name="文本框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4345" name="矩形 8"/>
            <p:cNvSpPr>
              <a:spLocks noChangeArrowheads="1"/>
            </p:cNvSpPr>
            <p:nvPr/>
          </p:nvSpPr>
          <p:spPr bwMode="auto">
            <a:xfrm>
              <a:off x="0" y="0"/>
              <a:ext cx="9019765" cy="4894521"/>
            </a:xfrm>
            <a:prstGeom prst="rect">
              <a:avLst/>
            </a:prstGeom>
            <a:solidFill>
              <a:srgbClr val="F2F2F2">
                <a:alpha val="1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4346"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4356"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4348" name="任意多边形 16"/>
          <p:cNvSpPr>
            <a:spLocks/>
          </p:cNvSpPr>
          <p:nvPr/>
        </p:nvSpPr>
        <p:spPr bwMode="auto">
          <a:xfrm>
            <a:off x="392113" y="1236663"/>
            <a:ext cx="207962" cy="207962"/>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5385"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6"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5388"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89"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5391"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2"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5394"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5395"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5397" name="矩形 41"/>
            <p:cNvSpPr>
              <a:spLocks noChangeArrowheads="1"/>
            </p:cNvSpPr>
            <p:nvPr/>
          </p:nvSpPr>
          <p:spPr bwMode="auto">
            <a:xfrm>
              <a:off x="0" y="0"/>
              <a:ext cx="12192000" cy="1314745"/>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5398" name="组合 67"/>
            <p:cNvGrpSpPr>
              <a:grpSpLocks/>
            </p:cNvGrpSpPr>
            <p:nvPr/>
          </p:nvGrpSpPr>
          <p:grpSpPr bwMode="auto">
            <a:xfrm>
              <a:off x="448852" y="168104"/>
              <a:ext cx="11294297" cy="897200"/>
              <a:chOff x="0" y="0"/>
              <a:chExt cx="11294297" cy="897200"/>
            </a:xfrm>
          </p:grpSpPr>
          <p:grpSp>
            <p:nvGrpSpPr>
              <p:cNvPr id="15399" name="组合 43"/>
              <p:cNvGrpSpPr>
                <a:grpSpLocks/>
              </p:cNvGrpSpPr>
              <p:nvPr/>
            </p:nvGrpSpPr>
            <p:grpSpPr bwMode="auto">
              <a:xfrm>
                <a:off x="0" y="0"/>
                <a:ext cx="897200" cy="897200"/>
                <a:chOff x="0" y="0"/>
                <a:chExt cx="897200" cy="897200"/>
              </a:xfrm>
            </p:grpSpPr>
            <p:sp>
              <p:nvSpPr>
                <p:cNvPr id="15400"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1" name="Freeform 286"/>
                <p:cNvSpPr>
                  <a:spLocks noEditPoints="1"/>
                </p:cNvSpPr>
                <p:nvPr/>
              </p:nvSpPr>
              <p:spPr bwMode="auto">
                <a:xfrm>
                  <a:off x="282986" y="301902"/>
                  <a:ext cx="331787" cy="29375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2" name="组合 54"/>
              <p:cNvGrpSpPr>
                <a:grpSpLocks/>
              </p:cNvGrpSpPr>
              <p:nvPr/>
            </p:nvGrpSpPr>
            <p:grpSpPr bwMode="auto">
              <a:xfrm>
                <a:off x="7698336" y="0"/>
                <a:ext cx="897200" cy="897200"/>
                <a:chOff x="0" y="0"/>
                <a:chExt cx="897200" cy="897200"/>
              </a:xfrm>
            </p:grpSpPr>
            <p:sp>
              <p:nvSpPr>
                <p:cNvPr id="15403"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4" name="Freeform 285"/>
                <p:cNvSpPr>
                  <a:spLocks noEditPoints="1"/>
                </p:cNvSpPr>
                <p:nvPr/>
              </p:nvSpPr>
              <p:spPr bwMode="auto">
                <a:xfrm>
                  <a:off x="269737" y="254266"/>
                  <a:ext cx="357188" cy="3890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5" name="组合 55"/>
              <p:cNvGrpSpPr>
                <a:grpSpLocks/>
              </p:cNvGrpSpPr>
              <p:nvPr/>
            </p:nvGrpSpPr>
            <p:grpSpPr bwMode="auto">
              <a:xfrm>
                <a:off x="3849168" y="0"/>
                <a:ext cx="897200" cy="897200"/>
                <a:chOff x="0" y="0"/>
                <a:chExt cx="897200" cy="897200"/>
              </a:xfrm>
            </p:grpSpPr>
            <p:sp>
              <p:nvSpPr>
                <p:cNvPr id="15406"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5407" name="Freeform 295"/>
                <p:cNvSpPr>
                  <a:spLocks noEditPoints="1"/>
                </p:cNvSpPr>
                <p:nvPr/>
              </p:nvSpPr>
              <p:spPr bwMode="auto">
                <a:xfrm>
                  <a:off x="254930" y="295550"/>
                  <a:ext cx="387350" cy="306457"/>
                </a:xfrm>
                <a:custGeom>
                  <a:avLst/>
                  <a:gdLst>
                    <a:gd name="T0" fmla="*/ 199 w 244"/>
                    <a:gd name="T1" fmla="*/ 31 h 193"/>
                    <a:gd name="T2" fmla="*/ 235 w 244"/>
                    <a:gd name="T3" fmla="*/ 31 h 193"/>
                    <a:gd name="T4" fmla="*/ 244 w 244"/>
                    <a:gd name="T5" fmla="*/ 42 h 193"/>
                    <a:gd name="T6" fmla="*/ 244 w 244"/>
                    <a:gd name="T7" fmla="*/ 137 h 193"/>
                    <a:gd name="T8" fmla="*/ 235 w 244"/>
                    <a:gd name="T9" fmla="*/ 146 h 193"/>
                    <a:gd name="T10" fmla="*/ 91 w 244"/>
                    <a:gd name="T11" fmla="*/ 146 h 193"/>
                    <a:gd name="T12" fmla="*/ 82 w 244"/>
                    <a:gd name="T13" fmla="*/ 137 h 193"/>
                    <a:gd name="T14" fmla="*/ 82 w 244"/>
                    <a:gd name="T15" fmla="*/ 42 h 193"/>
                    <a:gd name="T16" fmla="*/ 84 w 244"/>
                    <a:gd name="T17" fmla="*/ 38 h 193"/>
                    <a:gd name="T18" fmla="*/ 64 w 244"/>
                    <a:gd name="T19" fmla="*/ 38 h 193"/>
                    <a:gd name="T20" fmla="*/ 60 w 244"/>
                    <a:gd name="T21" fmla="*/ 24 h 193"/>
                    <a:gd name="T22" fmla="*/ 197 w 244"/>
                    <a:gd name="T23" fmla="*/ 24 h 193"/>
                    <a:gd name="T24" fmla="*/ 199 w 244"/>
                    <a:gd name="T25" fmla="*/ 31 h 193"/>
                    <a:gd name="T26" fmla="*/ 0 w 244"/>
                    <a:gd name="T27" fmla="*/ 66 h 193"/>
                    <a:gd name="T28" fmla="*/ 46 w 244"/>
                    <a:gd name="T29" fmla="*/ 66 h 193"/>
                    <a:gd name="T30" fmla="*/ 51 w 244"/>
                    <a:gd name="T31" fmla="*/ 80 h 193"/>
                    <a:gd name="T32" fmla="*/ 4 w 244"/>
                    <a:gd name="T33" fmla="*/ 80 h 193"/>
                    <a:gd name="T34" fmla="*/ 0 w 244"/>
                    <a:gd name="T35" fmla="*/ 66 h 193"/>
                    <a:gd name="T36" fmla="*/ 0 w 244"/>
                    <a:gd name="T37" fmla="*/ 111 h 193"/>
                    <a:gd name="T38" fmla="*/ 2 w 244"/>
                    <a:gd name="T39" fmla="*/ 120 h 193"/>
                    <a:gd name="T40" fmla="*/ 73 w 244"/>
                    <a:gd name="T41" fmla="*/ 120 h 193"/>
                    <a:gd name="T42" fmla="*/ 71 w 244"/>
                    <a:gd name="T43" fmla="*/ 111 h 193"/>
                    <a:gd name="T44" fmla="*/ 0 w 244"/>
                    <a:gd name="T45" fmla="*/ 111 h 193"/>
                    <a:gd name="T46" fmla="*/ 75 w 244"/>
                    <a:gd name="T47" fmla="*/ 186 h 193"/>
                    <a:gd name="T48" fmla="*/ 146 w 244"/>
                    <a:gd name="T49" fmla="*/ 186 h 193"/>
                    <a:gd name="T50" fmla="*/ 148 w 244"/>
                    <a:gd name="T51" fmla="*/ 193 h 193"/>
                    <a:gd name="T52" fmla="*/ 77 w 244"/>
                    <a:gd name="T53" fmla="*/ 193 h 193"/>
                    <a:gd name="T54" fmla="*/ 75 w 244"/>
                    <a:gd name="T55" fmla="*/ 186 h 193"/>
                    <a:gd name="T56" fmla="*/ 6 w 244"/>
                    <a:gd name="T57" fmla="*/ 164 h 193"/>
                    <a:gd name="T58" fmla="*/ 142 w 244"/>
                    <a:gd name="T59" fmla="*/ 164 h 193"/>
                    <a:gd name="T60" fmla="*/ 146 w 244"/>
                    <a:gd name="T61" fmla="*/ 177 h 193"/>
                    <a:gd name="T62" fmla="*/ 9 w 244"/>
                    <a:gd name="T63" fmla="*/ 177 h 193"/>
                    <a:gd name="T64" fmla="*/ 6 w 244"/>
                    <a:gd name="T65" fmla="*/ 164 h 193"/>
                    <a:gd name="T66" fmla="*/ 9 w 244"/>
                    <a:gd name="T67" fmla="*/ 0 h 193"/>
                    <a:gd name="T68" fmla="*/ 146 w 244"/>
                    <a:gd name="T69" fmla="*/ 0 h 193"/>
                    <a:gd name="T70" fmla="*/ 151 w 244"/>
                    <a:gd name="T71" fmla="*/ 15 h 193"/>
                    <a:gd name="T72" fmla="*/ 13 w 244"/>
                    <a:gd name="T73" fmla="*/ 15 h 193"/>
                    <a:gd name="T74" fmla="*/ 9 w 244"/>
                    <a:gd name="T75" fmla="*/ 0 h 193"/>
                    <a:gd name="T76" fmla="*/ 208 w 244"/>
                    <a:gd name="T77" fmla="*/ 126 h 193"/>
                    <a:gd name="T78" fmla="*/ 177 w 244"/>
                    <a:gd name="T79" fmla="*/ 102 h 193"/>
                    <a:gd name="T80" fmla="*/ 168 w 244"/>
                    <a:gd name="T81" fmla="*/ 109 h 193"/>
                    <a:gd name="T82" fmla="*/ 162 w 244"/>
                    <a:gd name="T83" fmla="*/ 113 h 193"/>
                    <a:gd name="T84" fmla="*/ 157 w 244"/>
                    <a:gd name="T85" fmla="*/ 109 h 193"/>
                    <a:gd name="T86" fmla="*/ 148 w 244"/>
                    <a:gd name="T87" fmla="*/ 102 h 193"/>
                    <a:gd name="T88" fmla="*/ 115 w 244"/>
                    <a:gd name="T89" fmla="*/ 126 h 193"/>
                    <a:gd name="T90" fmla="*/ 208 w 244"/>
                    <a:gd name="T91" fmla="*/ 126 h 193"/>
                    <a:gd name="T92" fmla="*/ 100 w 244"/>
                    <a:gd name="T93" fmla="*/ 118 h 193"/>
                    <a:gd name="T94" fmla="*/ 133 w 244"/>
                    <a:gd name="T95" fmla="*/ 89 h 193"/>
                    <a:gd name="T96" fmla="*/ 100 w 244"/>
                    <a:gd name="T97" fmla="*/ 62 h 193"/>
                    <a:gd name="T98" fmla="*/ 100 w 244"/>
                    <a:gd name="T99" fmla="*/ 118 h 193"/>
                    <a:gd name="T100" fmla="*/ 115 w 244"/>
                    <a:gd name="T101" fmla="*/ 51 h 193"/>
                    <a:gd name="T102" fmla="*/ 162 w 244"/>
                    <a:gd name="T103" fmla="*/ 89 h 193"/>
                    <a:gd name="T104" fmla="*/ 208 w 244"/>
                    <a:gd name="T105" fmla="*/ 51 h 193"/>
                    <a:gd name="T106" fmla="*/ 115 w 244"/>
                    <a:gd name="T107" fmla="*/ 51 h 193"/>
                    <a:gd name="T108" fmla="*/ 224 w 244"/>
                    <a:gd name="T109" fmla="*/ 62 h 193"/>
                    <a:gd name="T110" fmla="*/ 191 w 244"/>
                    <a:gd name="T111" fmla="*/ 89 h 193"/>
                    <a:gd name="T112" fmla="*/ 224 w 244"/>
                    <a:gd name="T113" fmla="*/ 118 h 193"/>
                    <a:gd name="T114" fmla="*/ 224 w 244"/>
                    <a:gd name="T115"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408" name="组合 60"/>
              <p:cNvGrpSpPr>
                <a:grpSpLocks/>
              </p:cNvGrpSpPr>
              <p:nvPr/>
            </p:nvGrpSpPr>
            <p:grpSpPr bwMode="auto">
              <a:xfrm>
                <a:off x="911575" y="34938"/>
                <a:ext cx="2679604" cy="827324"/>
                <a:chOff x="0" y="0"/>
                <a:chExt cx="2679604" cy="827324"/>
              </a:xfrm>
            </p:grpSpPr>
            <p:sp>
              <p:nvSpPr>
                <p:cNvPr id="15409"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0"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1" name="组合 61"/>
              <p:cNvGrpSpPr>
                <a:grpSpLocks/>
              </p:cNvGrpSpPr>
              <p:nvPr/>
            </p:nvGrpSpPr>
            <p:grpSpPr bwMode="auto">
              <a:xfrm>
                <a:off x="4782108" y="34938"/>
                <a:ext cx="2679604" cy="827324"/>
                <a:chOff x="0" y="0"/>
                <a:chExt cx="2679604" cy="827324"/>
              </a:xfrm>
            </p:grpSpPr>
            <p:sp>
              <p:nvSpPr>
                <p:cNvPr id="15412"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3"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5414" name="组合 64"/>
              <p:cNvGrpSpPr>
                <a:grpSpLocks/>
              </p:cNvGrpSpPr>
              <p:nvPr/>
            </p:nvGrpSpPr>
            <p:grpSpPr bwMode="auto">
              <a:xfrm>
                <a:off x="8614693" y="34938"/>
                <a:ext cx="2679604" cy="827324"/>
                <a:chOff x="0" y="0"/>
                <a:chExt cx="2679604" cy="827324"/>
              </a:xfrm>
            </p:grpSpPr>
            <p:sp>
              <p:nvSpPr>
                <p:cNvPr id="15415"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marL="742950" indent="-285750"/>
                  <a:lvl3pPr/>
                  <a:lvl4pPr/>
                  <a:lvl5pPr/>
                  <a:lvl6pPr/>
                  <a:lvl7pPr/>
                  <a:lvl8pPr/>
                  <a:lvl9pPr/>
                </a:lstStyle>
                <a:p>
                  <a:pPr eaLnBrk="1" hangingPunct="1"/>
                  <a:r>
                    <a:rPr lang="en-US"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5416"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6386" name="组合 40"/>
          <p:cNvGrpSpPr>
            <a:grpSpLocks/>
          </p:cNvGrpSpPr>
          <p:nvPr/>
        </p:nvGrpSpPr>
        <p:grpSpPr bwMode="auto">
          <a:xfrm>
            <a:off x="-136525" y="474663"/>
            <a:ext cx="12411075" cy="5784850"/>
            <a:chOff x="0" y="0"/>
            <a:chExt cx="12410868" cy="5784745"/>
          </a:xfrm>
        </p:grpSpPr>
        <p:sp>
          <p:nvSpPr>
            <p:cNvPr id="1638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8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639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39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639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639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639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639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640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640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640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640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640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640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640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641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641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cmpd="sng">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cmpd="sng">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8343 h 348343"/>
              <a:gd name="T4" fmla="*/ 2133600 w 2133600"/>
              <a:gd name="T5" fmla="*/ 348343 h 348343"/>
            </a:gdLst>
            <a:ahLst/>
            <a:cxnLst>
              <a:cxn ang="0">
                <a:pos x="T0" y="T1"/>
              </a:cxn>
              <a:cxn ang="0">
                <a:pos x="T2" y="T3"/>
              </a:cxn>
              <a:cxn ang="0">
                <a:pos x="T4" y="T5"/>
              </a:cxn>
            </a:cxnLst>
            <a:rect l="0" t="0" r="r" b="b"/>
            <a:pathLst>
              <a:path w="2133600" h="348343">
                <a:moveTo>
                  <a:pt x="0" y="0"/>
                </a:moveTo>
                <a:lnTo>
                  <a:pt x="348343" y="348343"/>
                </a:lnTo>
                <a:lnTo>
                  <a:pt x="2133600" y="348343"/>
                </a:ln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7428" name="组合 38"/>
            <p:cNvGrpSpPr>
              <a:grpSpLocks/>
            </p:cNvGrpSpPr>
            <p:nvPr/>
          </p:nvGrpSpPr>
          <p:grpSpPr bwMode="auto">
            <a:xfrm>
              <a:off x="0" y="0"/>
              <a:ext cx="806292" cy="695970"/>
              <a:chOff x="0" y="0"/>
              <a:chExt cx="806292" cy="695970"/>
            </a:xfrm>
          </p:grpSpPr>
          <p:sp>
            <p:nvSpPr>
              <p:cNvPr id="17429"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0" name="组合 4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1"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7433" name="组合 43"/>
            <p:cNvGrpSpPr>
              <a:grpSpLocks/>
            </p:cNvGrpSpPr>
            <p:nvPr/>
          </p:nvGrpSpPr>
          <p:grpSpPr bwMode="auto">
            <a:xfrm>
              <a:off x="0" y="0"/>
              <a:ext cx="806292" cy="695970"/>
              <a:chOff x="0" y="0"/>
              <a:chExt cx="806292" cy="695970"/>
            </a:xfrm>
          </p:grpSpPr>
          <p:sp>
            <p:nvSpPr>
              <p:cNvPr id="17434"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35" name="组合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17436" name="组合 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7438" name="组合 32"/>
            <p:cNvGrpSpPr>
              <a:grpSpLocks/>
            </p:cNvGrpSpPr>
            <p:nvPr/>
          </p:nvGrpSpPr>
          <p:grpSpPr bwMode="auto">
            <a:xfrm>
              <a:off x="0" y="0"/>
              <a:ext cx="806292" cy="695970"/>
              <a:chOff x="0" y="0"/>
              <a:chExt cx="806292" cy="695970"/>
            </a:xfrm>
          </p:grpSpPr>
          <p:sp>
            <p:nvSpPr>
              <p:cNvPr id="17439"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0" name="组合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1" name="Freeform 11"/>
            <p:cNvSpPr>
              <a:spLocks noEditPoints="1"/>
            </p:cNvSpPr>
            <p:nvPr/>
          </p:nvSpPr>
          <p:spPr bwMode="auto">
            <a:xfrm>
              <a:off x="223073" y="34006"/>
              <a:ext cx="359817" cy="334186"/>
            </a:xfrm>
            <a:custGeom>
              <a:avLst/>
              <a:gdLst>
                <a:gd name="T0" fmla="*/ 1078 w 1233"/>
                <a:gd name="T1" fmla="*/ 162 h 1145"/>
                <a:gd name="T2" fmla="*/ 648 w 1233"/>
                <a:gd name="T3" fmla="*/ 160 h 1145"/>
                <a:gd name="T4" fmla="*/ 617 w 1233"/>
                <a:gd name="T5" fmla="*/ 0 h 1145"/>
                <a:gd name="T6" fmla="*/ 586 w 1233"/>
                <a:gd name="T7" fmla="*/ 75 h 1145"/>
                <a:gd name="T8" fmla="*/ 335 w 1233"/>
                <a:gd name="T9" fmla="*/ 80 h 1145"/>
                <a:gd name="T10" fmla="*/ 257 w 1233"/>
                <a:gd name="T11" fmla="*/ 186 h 1145"/>
                <a:gd name="T12" fmla="*/ 346 w 1233"/>
                <a:gd name="T13" fmla="*/ 275 h 1145"/>
                <a:gd name="T14" fmla="*/ 586 w 1233"/>
                <a:gd name="T15" fmla="*/ 396 h 1145"/>
                <a:gd name="T16" fmla="*/ 156 w 1233"/>
                <a:gd name="T17" fmla="*/ 398 h 1145"/>
                <a:gd name="T18" fmla="*/ 0 w 1233"/>
                <a:gd name="T19" fmla="*/ 496 h 1145"/>
                <a:gd name="T20" fmla="*/ 156 w 1233"/>
                <a:gd name="T21" fmla="*/ 594 h 1145"/>
                <a:gd name="T22" fmla="*/ 586 w 1233"/>
                <a:gd name="T23" fmla="*/ 596 h 1145"/>
                <a:gd name="T24" fmla="*/ 586 w 1233"/>
                <a:gd name="T25" fmla="*/ 1114 h 1145"/>
                <a:gd name="T26" fmla="*/ 227 w 1233"/>
                <a:gd name="T27" fmla="*/ 1130 h 1145"/>
                <a:gd name="T28" fmla="*/ 991 w 1233"/>
                <a:gd name="T29" fmla="*/ 1145 h 1145"/>
                <a:gd name="T30" fmla="*/ 991 w 1233"/>
                <a:gd name="T31" fmla="*/ 1114 h 1145"/>
                <a:gd name="T32" fmla="*/ 648 w 1233"/>
                <a:gd name="T33" fmla="*/ 1112 h 1145"/>
                <a:gd name="T34" fmla="*/ 926 w 1233"/>
                <a:gd name="T35" fmla="*/ 702 h 1145"/>
                <a:gd name="T36" fmla="*/ 1028 w 1233"/>
                <a:gd name="T37" fmla="*/ 614 h 1145"/>
                <a:gd name="T38" fmla="*/ 1028 w 1233"/>
                <a:gd name="T39" fmla="*/ 591 h 1145"/>
                <a:gd name="T40" fmla="*/ 926 w 1233"/>
                <a:gd name="T41" fmla="*/ 503 h 1145"/>
                <a:gd name="T42" fmla="*/ 648 w 1233"/>
                <a:gd name="T43" fmla="*/ 359 h 1145"/>
                <a:gd name="T44" fmla="*/ 1078 w 1233"/>
                <a:gd name="T45" fmla="*/ 357 h 1145"/>
                <a:gd name="T46" fmla="*/ 1233 w 1233"/>
                <a:gd name="T47" fmla="*/ 259 h 1145"/>
                <a:gd name="T48" fmla="*/ 353 w 1233"/>
                <a:gd name="T49" fmla="*/ 244 h 1145"/>
                <a:gd name="T50" fmla="*/ 353 w 1233"/>
                <a:gd name="T51" fmla="*/ 106 h 1145"/>
                <a:gd name="T52" fmla="*/ 586 w 1233"/>
                <a:gd name="T53" fmla="*/ 244 h 1145"/>
                <a:gd name="T54" fmla="*/ 168 w 1233"/>
                <a:gd name="T55" fmla="*/ 565 h 1145"/>
                <a:gd name="T56" fmla="*/ 168 w 1233"/>
                <a:gd name="T57" fmla="*/ 427 h 1145"/>
                <a:gd name="T58" fmla="*/ 586 w 1233"/>
                <a:gd name="T59" fmla="*/ 565 h 1145"/>
                <a:gd name="T60" fmla="*/ 920 w 1233"/>
                <a:gd name="T61" fmla="*/ 533 h 1145"/>
                <a:gd name="T62" fmla="*/ 920 w 1233"/>
                <a:gd name="T63" fmla="*/ 671 h 1145"/>
                <a:gd name="T64" fmla="*/ 648 w 1233"/>
                <a:gd name="T65" fmla="*/ 533 h 1145"/>
                <a:gd name="T66" fmla="*/ 1066 w 1233"/>
                <a:gd name="T67" fmla="*/ 328 h 1145"/>
                <a:gd name="T68" fmla="*/ 648 w 1233"/>
                <a:gd name="T69" fmla="*/ 191 h 1145"/>
                <a:gd name="T70" fmla="*/ 1187 w 1233"/>
                <a:gd name="T71" fmla="*/ 259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7443" name="组合 33"/>
            <p:cNvGrpSpPr>
              <a:grpSpLocks/>
            </p:cNvGrpSpPr>
            <p:nvPr/>
          </p:nvGrpSpPr>
          <p:grpSpPr bwMode="auto">
            <a:xfrm>
              <a:off x="0" y="0"/>
              <a:ext cx="806292" cy="695970"/>
              <a:chOff x="0" y="0"/>
              <a:chExt cx="806292" cy="695970"/>
            </a:xfrm>
          </p:grpSpPr>
          <p:sp>
            <p:nvSpPr>
              <p:cNvPr id="17444"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7445" name="组合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7446" name="Freeform 12"/>
            <p:cNvSpPr>
              <a:spLocks noEditPoints="1"/>
            </p:cNvSpPr>
            <p:nvPr/>
          </p:nvSpPr>
          <p:spPr bwMode="auto">
            <a:xfrm>
              <a:off x="217407" y="40332"/>
              <a:ext cx="371475" cy="330200"/>
            </a:xfrm>
            <a:custGeom>
              <a:avLst/>
              <a:gdLst>
                <a:gd name="T0" fmla="*/ 1054 w 1215"/>
                <a:gd name="T1" fmla="*/ 176 h 1080"/>
                <a:gd name="T2" fmla="*/ 826 w 1215"/>
                <a:gd name="T3" fmla="*/ 176 h 1080"/>
                <a:gd name="T4" fmla="*/ 826 w 1215"/>
                <a:gd name="T5" fmla="*/ 33 h 1080"/>
                <a:gd name="T6" fmla="*/ 793 w 1215"/>
                <a:gd name="T7" fmla="*/ 0 h 1080"/>
                <a:gd name="T8" fmla="*/ 421 w 1215"/>
                <a:gd name="T9" fmla="*/ 0 h 1080"/>
                <a:gd name="T10" fmla="*/ 389 w 1215"/>
                <a:gd name="T11" fmla="*/ 33 h 1080"/>
                <a:gd name="T12" fmla="*/ 389 w 1215"/>
                <a:gd name="T13" fmla="*/ 176 h 1080"/>
                <a:gd name="T14" fmla="*/ 161 w 1215"/>
                <a:gd name="T15" fmla="*/ 176 h 1080"/>
                <a:gd name="T16" fmla="*/ 0 w 1215"/>
                <a:gd name="T17" fmla="*/ 338 h 1080"/>
                <a:gd name="T18" fmla="*/ 0 w 1215"/>
                <a:gd name="T19" fmla="*/ 919 h 1080"/>
                <a:gd name="T20" fmla="*/ 161 w 1215"/>
                <a:gd name="T21" fmla="*/ 1080 h 1080"/>
                <a:gd name="T22" fmla="*/ 1054 w 1215"/>
                <a:gd name="T23" fmla="*/ 1080 h 1080"/>
                <a:gd name="T24" fmla="*/ 1215 w 1215"/>
                <a:gd name="T25" fmla="*/ 919 h 1080"/>
                <a:gd name="T26" fmla="*/ 1215 w 1215"/>
                <a:gd name="T27" fmla="*/ 338 h 1080"/>
                <a:gd name="T28" fmla="*/ 1054 w 1215"/>
                <a:gd name="T29" fmla="*/ 176 h 1080"/>
                <a:gd name="T30" fmla="*/ 662 w 1215"/>
                <a:gd name="T31" fmla="*/ 557 h 1080"/>
                <a:gd name="T32" fmla="*/ 553 w 1215"/>
                <a:gd name="T33" fmla="*/ 557 h 1080"/>
                <a:gd name="T34" fmla="*/ 537 w 1215"/>
                <a:gd name="T35" fmla="*/ 574 h 1080"/>
                <a:gd name="T36" fmla="*/ 537 w 1215"/>
                <a:gd name="T37" fmla="*/ 612 h 1080"/>
                <a:gd name="T38" fmla="*/ 161 w 1215"/>
                <a:gd name="T39" fmla="*/ 612 h 1080"/>
                <a:gd name="T40" fmla="*/ 48 w 1215"/>
                <a:gd name="T41" fmla="*/ 499 h 1080"/>
                <a:gd name="T42" fmla="*/ 48 w 1215"/>
                <a:gd name="T43" fmla="*/ 338 h 1080"/>
                <a:gd name="T44" fmla="*/ 161 w 1215"/>
                <a:gd name="T45" fmla="*/ 225 h 1080"/>
                <a:gd name="T46" fmla="*/ 1054 w 1215"/>
                <a:gd name="T47" fmla="*/ 225 h 1080"/>
                <a:gd name="T48" fmla="*/ 1167 w 1215"/>
                <a:gd name="T49" fmla="*/ 338 h 1080"/>
                <a:gd name="T50" fmla="*/ 1167 w 1215"/>
                <a:gd name="T51" fmla="*/ 499 h 1080"/>
                <a:gd name="T52" fmla="*/ 1054 w 1215"/>
                <a:gd name="T53" fmla="*/ 612 h 1080"/>
                <a:gd name="T54" fmla="*/ 678 w 1215"/>
                <a:gd name="T55" fmla="*/ 612 h 1080"/>
                <a:gd name="T56" fmla="*/ 678 w 1215"/>
                <a:gd name="T57" fmla="*/ 574 h 1080"/>
                <a:gd name="T58" fmla="*/ 662 w 1215"/>
                <a:gd name="T59" fmla="*/ 557 h 1080"/>
                <a:gd name="T60" fmla="*/ 646 w 1215"/>
                <a:gd name="T61" fmla="*/ 590 h 1080"/>
                <a:gd name="T62" fmla="*/ 646 w 1215"/>
                <a:gd name="T63" fmla="*/ 666 h 1080"/>
                <a:gd name="T64" fmla="*/ 569 w 1215"/>
                <a:gd name="T65" fmla="*/ 666 h 1080"/>
                <a:gd name="T66" fmla="*/ 569 w 1215"/>
                <a:gd name="T67" fmla="*/ 590 h 1080"/>
                <a:gd name="T68" fmla="*/ 646 w 1215"/>
                <a:gd name="T69" fmla="*/ 590 h 1080"/>
                <a:gd name="T70" fmla="*/ 454 w 1215"/>
                <a:gd name="T71" fmla="*/ 65 h 1080"/>
                <a:gd name="T72" fmla="*/ 761 w 1215"/>
                <a:gd name="T73" fmla="*/ 65 h 1080"/>
                <a:gd name="T74" fmla="*/ 761 w 1215"/>
                <a:gd name="T75" fmla="*/ 176 h 1080"/>
                <a:gd name="T76" fmla="*/ 454 w 1215"/>
                <a:gd name="T77" fmla="*/ 176 h 1080"/>
                <a:gd name="T78" fmla="*/ 454 w 1215"/>
                <a:gd name="T79" fmla="*/ 65 h 1080"/>
                <a:gd name="T80" fmla="*/ 1054 w 1215"/>
                <a:gd name="T81" fmla="*/ 1016 h 1080"/>
                <a:gd name="T82" fmla="*/ 161 w 1215"/>
                <a:gd name="T83" fmla="*/ 1016 h 1080"/>
                <a:gd name="T84" fmla="*/ 64 w 1215"/>
                <a:gd name="T85" fmla="*/ 919 h 1080"/>
                <a:gd name="T86" fmla="*/ 64 w 1215"/>
                <a:gd name="T87" fmla="*/ 606 h 1080"/>
                <a:gd name="T88" fmla="*/ 161 w 1215"/>
                <a:gd name="T89" fmla="*/ 644 h 1080"/>
                <a:gd name="T90" fmla="*/ 537 w 1215"/>
                <a:gd name="T91" fmla="*/ 644 h 1080"/>
                <a:gd name="T92" fmla="*/ 537 w 1215"/>
                <a:gd name="T93" fmla="*/ 683 h 1080"/>
                <a:gd name="T94" fmla="*/ 553 w 1215"/>
                <a:gd name="T95" fmla="*/ 699 h 1080"/>
                <a:gd name="T96" fmla="*/ 662 w 1215"/>
                <a:gd name="T97" fmla="*/ 699 h 1080"/>
                <a:gd name="T98" fmla="*/ 678 w 1215"/>
                <a:gd name="T99" fmla="*/ 683 h 1080"/>
                <a:gd name="T100" fmla="*/ 678 w 1215"/>
                <a:gd name="T101" fmla="*/ 644 h 1080"/>
                <a:gd name="T102" fmla="*/ 1054 w 1215"/>
                <a:gd name="T103" fmla="*/ 644 h 1080"/>
                <a:gd name="T104" fmla="*/ 1151 w 1215"/>
                <a:gd name="T105" fmla="*/ 606 h 1080"/>
                <a:gd name="T106" fmla="*/ 1151 w 1215"/>
                <a:gd name="T107" fmla="*/ 919 h 1080"/>
                <a:gd name="T108" fmla="*/ 1054 w 1215"/>
                <a:gd name="T109" fmla="*/ 101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7448" name="组合 68"/>
            <p:cNvGrpSpPr>
              <a:grpSpLocks/>
            </p:cNvGrpSpPr>
            <p:nvPr/>
          </p:nvGrpSpPr>
          <p:grpSpPr bwMode="auto">
            <a:xfrm>
              <a:off x="0" y="0"/>
              <a:ext cx="433388" cy="376237"/>
              <a:chOff x="0" y="0"/>
              <a:chExt cx="433388" cy="376237"/>
            </a:xfrm>
          </p:grpSpPr>
          <p:sp>
            <p:nvSpPr>
              <p:cNvPr id="17449" name="矩形 6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0"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7451"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7454" name="组合 76"/>
            <p:cNvGrpSpPr>
              <a:grpSpLocks/>
            </p:cNvGrpSpPr>
            <p:nvPr/>
          </p:nvGrpSpPr>
          <p:grpSpPr bwMode="auto">
            <a:xfrm>
              <a:off x="0" y="0"/>
              <a:ext cx="433388" cy="376237"/>
              <a:chOff x="0" y="0"/>
              <a:chExt cx="433388" cy="376237"/>
            </a:xfrm>
          </p:grpSpPr>
          <p:sp>
            <p:nvSpPr>
              <p:cNvPr id="17455" name="矩形 78"/>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56"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7457"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7460" name="组合 83"/>
            <p:cNvGrpSpPr>
              <a:grpSpLocks/>
            </p:cNvGrpSpPr>
            <p:nvPr/>
          </p:nvGrpSpPr>
          <p:grpSpPr bwMode="auto">
            <a:xfrm>
              <a:off x="0" y="0"/>
              <a:ext cx="433388" cy="376237"/>
              <a:chOff x="0" y="0"/>
              <a:chExt cx="433388" cy="376237"/>
            </a:xfrm>
          </p:grpSpPr>
          <p:sp>
            <p:nvSpPr>
              <p:cNvPr id="17461" name="矩形 85"/>
              <p:cNvSpPr>
                <a:spLocks noChangeArrowheads="1"/>
              </p:cNvSpPr>
              <p:nvPr/>
            </p:nvSpPr>
            <p:spPr bwMode="auto">
              <a:xfrm>
                <a:off x="28573" y="0"/>
                <a:ext cx="376207"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2"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7463"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7466" name="组合 90"/>
            <p:cNvGrpSpPr>
              <a:grpSpLocks/>
            </p:cNvGrpSpPr>
            <p:nvPr/>
          </p:nvGrpSpPr>
          <p:grpSpPr bwMode="auto">
            <a:xfrm>
              <a:off x="0" y="0"/>
              <a:ext cx="433388" cy="376237"/>
              <a:chOff x="0" y="0"/>
              <a:chExt cx="433388" cy="376237"/>
            </a:xfrm>
          </p:grpSpPr>
          <p:sp>
            <p:nvSpPr>
              <p:cNvPr id="17467" name="矩形 92"/>
              <p:cNvSpPr>
                <a:spLocks noChangeArrowheads="1"/>
              </p:cNvSpPr>
              <p:nvPr/>
            </p:nvSpPr>
            <p:spPr bwMode="auto">
              <a:xfrm>
                <a:off x="28573" y="0"/>
                <a:ext cx="376208" cy="3762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68"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7469"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40"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2" name="组合 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8453" name="组合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cmpd="sng">
            <a:solidFill>
              <a:schemeClr val="bg1">
                <a:alpha val="29999"/>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945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45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946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946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946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946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9465" name="椭圆 16"/>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66" name="组合 29"/>
            <p:cNvGrpSpPr>
              <a:grpSpLocks/>
            </p:cNvGrpSpPr>
            <p:nvPr/>
          </p:nvGrpSpPr>
          <p:grpSpPr bwMode="auto">
            <a:xfrm>
              <a:off x="753933" y="1096448"/>
              <a:ext cx="1134989" cy="1035369"/>
              <a:chOff x="0" y="0"/>
              <a:chExt cx="1134989" cy="1035369"/>
            </a:xfrm>
          </p:grpSpPr>
          <p:sp>
            <p:nvSpPr>
              <p:cNvPr id="19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9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9469"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9471" name="椭圆 13"/>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2" name="组合 23"/>
            <p:cNvGrpSpPr>
              <a:grpSpLocks/>
            </p:cNvGrpSpPr>
            <p:nvPr/>
          </p:nvGrpSpPr>
          <p:grpSpPr bwMode="auto">
            <a:xfrm>
              <a:off x="782962" y="278105"/>
              <a:ext cx="1017614" cy="1001746"/>
              <a:chOff x="0" y="0"/>
              <a:chExt cx="1017614" cy="1001746"/>
            </a:xfrm>
          </p:grpSpPr>
          <p:sp>
            <p:nvSpPr>
              <p:cNvPr id="19473"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9474"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9475"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9477" name="椭圆 2"/>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78" name="组合 7"/>
            <p:cNvGrpSpPr>
              <a:grpSpLocks/>
            </p:cNvGrpSpPr>
            <p:nvPr/>
          </p:nvGrpSpPr>
          <p:grpSpPr bwMode="auto">
            <a:xfrm>
              <a:off x="594280" y="278105"/>
              <a:ext cx="1017614" cy="1001746"/>
              <a:chOff x="0" y="0"/>
              <a:chExt cx="1017614" cy="1001746"/>
            </a:xfrm>
          </p:grpSpPr>
          <p:sp>
            <p:nvSpPr>
              <p:cNvPr id="19479"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9480"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9481"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9483" name="椭圆 10"/>
            <p:cNvSpPr>
              <a:spLocks noChangeArrowheads="1"/>
            </p:cNvSpPr>
            <p:nvPr/>
          </p:nvSpPr>
          <p:spPr bwMode="auto">
            <a:xfrm>
              <a:off x="0" y="0"/>
              <a:ext cx="2409371" cy="2409371"/>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9484" name="组合 26"/>
            <p:cNvGrpSpPr>
              <a:grpSpLocks/>
            </p:cNvGrpSpPr>
            <p:nvPr/>
          </p:nvGrpSpPr>
          <p:grpSpPr bwMode="auto">
            <a:xfrm>
              <a:off x="492681" y="1096448"/>
              <a:ext cx="1190979" cy="1035369"/>
              <a:chOff x="0" y="0"/>
              <a:chExt cx="1190979" cy="1035369"/>
            </a:xfrm>
          </p:grpSpPr>
          <p:sp>
            <p:nvSpPr>
              <p:cNvPr id="19485"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9486"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9487" name="组合 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9489"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90" name="组合 57"/>
            <p:cNvGrpSpPr>
              <a:grpSpLocks/>
            </p:cNvGrpSpPr>
            <p:nvPr/>
          </p:nvGrpSpPr>
          <p:grpSpPr bwMode="auto">
            <a:xfrm>
              <a:off x="320591" y="668371"/>
              <a:ext cx="2170649" cy="1381308"/>
              <a:chOff x="0" y="0"/>
              <a:chExt cx="2170649" cy="1381308"/>
            </a:xfrm>
          </p:grpSpPr>
          <p:sp>
            <p:nvSpPr>
              <p:cNvPr id="19491" name="Freeform 11"/>
              <p:cNvSpPr>
                <a:spLocks noEditPoints="1"/>
              </p:cNvSpPr>
              <p:nvPr/>
            </p:nvSpPr>
            <p:spPr bwMode="auto">
              <a:xfrm>
                <a:off x="679102" y="0"/>
                <a:ext cx="767194" cy="827367"/>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cmpd="sng">
            <a:solidFill>
              <a:schemeClr val="bg1">
                <a:alpha val="70000"/>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9498" name="组合 69"/>
            <p:cNvGrpSpPr>
              <a:grpSpLocks/>
            </p:cNvGrpSpPr>
            <p:nvPr/>
          </p:nvGrpSpPr>
          <p:grpSpPr bwMode="auto">
            <a:xfrm>
              <a:off x="63418" y="0"/>
              <a:ext cx="2582237" cy="338554"/>
              <a:chOff x="0" y="0"/>
              <a:chExt cx="2582237" cy="338554"/>
            </a:xfrm>
          </p:grpSpPr>
          <p:sp>
            <p:nvSpPr>
              <p:cNvPr id="19499" name="任意多边形 66"/>
              <p:cNvSpPr>
                <a:spLocks/>
              </p:cNvSpPr>
              <p:nvPr/>
            </p:nvSpPr>
            <p:spPr bwMode="auto">
              <a:xfrm>
                <a:off x="86" y="9533"/>
                <a:ext cx="320696"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0" name="文本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1"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9503" name="组合 72"/>
            <p:cNvGrpSpPr>
              <a:grpSpLocks/>
            </p:cNvGrpSpPr>
            <p:nvPr/>
          </p:nvGrpSpPr>
          <p:grpSpPr bwMode="auto">
            <a:xfrm>
              <a:off x="63418" y="0"/>
              <a:ext cx="2582237" cy="338554"/>
              <a:chOff x="0" y="0"/>
              <a:chExt cx="2582237" cy="338554"/>
            </a:xfrm>
          </p:grpSpPr>
          <p:sp>
            <p:nvSpPr>
              <p:cNvPr id="19504" name="任意多边形 74"/>
              <p:cNvSpPr>
                <a:spLocks/>
              </p:cNvSpPr>
              <p:nvPr/>
            </p:nvSpPr>
            <p:spPr bwMode="auto">
              <a:xfrm>
                <a:off x="86" y="9533"/>
                <a:ext cx="320696"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05" name="文本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06"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9508" name="组合 77"/>
            <p:cNvGrpSpPr>
              <a:grpSpLocks/>
            </p:cNvGrpSpPr>
            <p:nvPr/>
          </p:nvGrpSpPr>
          <p:grpSpPr bwMode="auto">
            <a:xfrm>
              <a:off x="63418" y="0"/>
              <a:ext cx="2582237" cy="338554"/>
              <a:chOff x="0" y="0"/>
              <a:chExt cx="2582237" cy="338554"/>
            </a:xfrm>
          </p:grpSpPr>
          <p:sp>
            <p:nvSpPr>
              <p:cNvPr id="19509" name="任意多边形 79"/>
              <p:cNvSpPr>
                <a:spLocks/>
              </p:cNvSpPr>
              <p:nvPr/>
            </p:nvSpPr>
            <p:spPr bwMode="auto">
              <a:xfrm>
                <a:off x="86" y="9533"/>
                <a:ext cx="320695" cy="31934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0" name="文本框 8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1"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9513" name="组合 82"/>
            <p:cNvGrpSpPr>
              <a:grpSpLocks/>
            </p:cNvGrpSpPr>
            <p:nvPr/>
          </p:nvGrpSpPr>
          <p:grpSpPr bwMode="auto">
            <a:xfrm>
              <a:off x="63418" y="0"/>
              <a:ext cx="2582237" cy="338554"/>
              <a:chOff x="0" y="0"/>
              <a:chExt cx="2582237" cy="338554"/>
            </a:xfrm>
          </p:grpSpPr>
          <p:sp>
            <p:nvSpPr>
              <p:cNvPr id="19514" name="任意多边形 84"/>
              <p:cNvSpPr>
                <a:spLocks/>
              </p:cNvSpPr>
              <p:nvPr/>
            </p:nvSpPr>
            <p:spPr bwMode="auto">
              <a:xfrm>
                <a:off x="86" y="9533"/>
                <a:ext cx="320695" cy="31934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9515" name="文本框 8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9516"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48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048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048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20489" name="组合 4"/>
            <p:cNvGrpSpPr>
              <a:grpSpLocks/>
            </p:cNvGrpSpPr>
            <p:nvPr/>
          </p:nvGrpSpPr>
          <p:grpSpPr bwMode="auto">
            <a:xfrm>
              <a:off x="0" y="0"/>
              <a:ext cx="2735895" cy="4127500"/>
              <a:chOff x="0" y="0"/>
              <a:chExt cx="2735895" cy="4127500"/>
            </a:xfrm>
          </p:grpSpPr>
          <p:sp>
            <p:nvSpPr>
              <p:cNvPr id="20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492" name="组合 70"/>
            <p:cNvGrpSpPr>
              <a:grpSpLocks/>
            </p:cNvGrpSpPr>
            <p:nvPr/>
          </p:nvGrpSpPr>
          <p:grpSpPr bwMode="auto">
            <a:xfrm>
              <a:off x="1" y="106402"/>
              <a:ext cx="2735893" cy="3834166"/>
              <a:chOff x="0" y="0"/>
              <a:chExt cx="2735893" cy="3834166"/>
            </a:xfrm>
          </p:grpSpPr>
          <p:grpSp>
            <p:nvGrpSpPr>
              <p:cNvPr id="20493" name="组合 7"/>
              <p:cNvGrpSpPr>
                <a:grpSpLocks/>
              </p:cNvGrpSpPr>
              <p:nvPr/>
            </p:nvGrpSpPr>
            <p:grpSpPr bwMode="auto">
              <a:xfrm>
                <a:off x="859139" y="0"/>
                <a:ext cx="1017614" cy="1016161"/>
                <a:chOff x="0" y="0"/>
                <a:chExt cx="1017614" cy="1016161"/>
              </a:xfrm>
            </p:grpSpPr>
            <p:sp>
              <p:nvSpPr>
                <p:cNvPr id="20494"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20495"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20496" name="文本框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97"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498" name="组合 65"/>
              <p:cNvGrpSpPr>
                <a:grpSpLocks/>
              </p:cNvGrpSpPr>
              <p:nvPr/>
            </p:nvGrpSpPr>
            <p:grpSpPr bwMode="auto">
              <a:xfrm>
                <a:off x="956466" y="3011206"/>
                <a:ext cx="822960" cy="822960"/>
                <a:chOff x="0" y="0"/>
                <a:chExt cx="822960" cy="822960"/>
              </a:xfrm>
            </p:grpSpPr>
            <p:sp>
              <p:nvSpPr>
                <p:cNvPr id="20499" name="Freeform 10"/>
                <p:cNvSpPr>
                  <a:spLocks noEditPoints="1"/>
                </p:cNvSpPr>
                <p:nvPr/>
              </p:nvSpPr>
              <p:spPr bwMode="auto">
                <a:xfrm>
                  <a:off x="118867" y="136387"/>
                  <a:ext cx="574680" cy="483505"/>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0" name="椭圆 61"/>
                <p:cNvSpPr>
                  <a:spLocks noChangeArrowheads="1"/>
                </p:cNvSpPr>
                <p:nvPr/>
              </p:nvSpPr>
              <p:spPr bwMode="auto">
                <a:xfrm>
                  <a:off x="-571" y="242"/>
                  <a:ext cx="824102"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20502" name="组合 18"/>
            <p:cNvGrpSpPr>
              <a:grpSpLocks/>
            </p:cNvGrpSpPr>
            <p:nvPr/>
          </p:nvGrpSpPr>
          <p:grpSpPr bwMode="auto">
            <a:xfrm>
              <a:off x="0" y="0"/>
              <a:ext cx="2735895" cy="4127500"/>
              <a:chOff x="0" y="0"/>
              <a:chExt cx="2735895" cy="4127500"/>
            </a:xfrm>
          </p:grpSpPr>
          <p:sp>
            <p:nvSpPr>
              <p:cNvPr id="20503"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04"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05" name="组合 71"/>
            <p:cNvGrpSpPr>
              <a:grpSpLocks/>
            </p:cNvGrpSpPr>
            <p:nvPr/>
          </p:nvGrpSpPr>
          <p:grpSpPr bwMode="auto">
            <a:xfrm>
              <a:off x="1" y="106402"/>
              <a:ext cx="2735893" cy="3834166"/>
              <a:chOff x="0" y="0"/>
              <a:chExt cx="2735893" cy="3834166"/>
            </a:xfrm>
          </p:grpSpPr>
          <p:grpSp>
            <p:nvGrpSpPr>
              <p:cNvPr id="20506" name="组合 8"/>
              <p:cNvGrpSpPr>
                <a:grpSpLocks/>
              </p:cNvGrpSpPr>
              <p:nvPr/>
            </p:nvGrpSpPr>
            <p:grpSpPr bwMode="auto">
              <a:xfrm>
                <a:off x="781788" y="0"/>
                <a:ext cx="1017614" cy="1016161"/>
                <a:chOff x="0" y="0"/>
                <a:chExt cx="1017614" cy="1016161"/>
              </a:xfrm>
            </p:grpSpPr>
            <p:sp>
              <p:nvSpPr>
                <p:cNvPr id="20507"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20508"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20509" name="文本框 4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0"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11" name="组合 66"/>
              <p:cNvGrpSpPr>
                <a:grpSpLocks/>
              </p:cNvGrpSpPr>
              <p:nvPr/>
            </p:nvGrpSpPr>
            <p:grpSpPr bwMode="auto">
              <a:xfrm>
                <a:off x="956465" y="3011206"/>
                <a:ext cx="822960" cy="822960"/>
                <a:chOff x="0" y="0"/>
                <a:chExt cx="822960" cy="822960"/>
              </a:xfrm>
            </p:grpSpPr>
            <p:pic>
              <p:nvPicPr>
                <p:cNvPr id="20512"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13" name="椭圆 62"/>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20515" name="组合 21"/>
            <p:cNvGrpSpPr>
              <a:grpSpLocks/>
            </p:cNvGrpSpPr>
            <p:nvPr/>
          </p:nvGrpSpPr>
          <p:grpSpPr bwMode="auto">
            <a:xfrm>
              <a:off x="1" y="0"/>
              <a:ext cx="2735895" cy="4127500"/>
              <a:chOff x="0" y="0"/>
              <a:chExt cx="2735895" cy="4127500"/>
            </a:xfrm>
          </p:grpSpPr>
          <p:sp>
            <p:nvSpPr>
              <p:cNvPr id="20516" name="任意多边形 22"/>
              <p:cNvSpPr>
                <a:spLocks/>
              </p:cNvSpPr>
              <p:nvPr/>
            </p:nvSpPr>
            <p:spPr bwMode="auto">
              <a:xfrm>
                <a:off x="-1" y="1074737"/>
                <a:ext cx="2735896"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17" name="任意多边形 23"/>
              <p:cNvSpPr>
                <a:spLocks/>
              </p:cNvSpPr>
              <p:nvPr/>
            </p:nvSpPr>
            <p:spPr bwMode="auto">
              <a:xfrm>
                <a:off x="-1" y="0"/>
                <a:ext cx="2735896"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18" name="组合 72"/>
            <p:cNvGrpSpPr>
              <a:grpSpLocks/>
            </p:cNvGrpSpPr>
            <p:nvPr/>
          </p:nvGrpSpPr>
          <p:grpSpPr bwMode="auto">
            <a:xfrm>
              <a:off x="0" y="106402"/>
              <a:ext cx="2735893" cy="3834166"/>
              <a:chOff x="0" y="0"/>
              <a:chExt cx="2735893" cy="3834166"/>
            </a:xfrm>
          </p:grpSpPr>
          <p:grpSp>
            <p:nvGrpSpPr>
              <p:cNvPr id="20519" name="组合 39"/>
              <p:cNvGrpSpPr>
                <a:grpSpLocks/>
              </p:cNvGrpSpPr>
              <p:nvPr/>
            </p:nvGrpSpPr>
            <p:grpSpPr bwMode="auto">
              <a:xfrm>
                <a:off x="704439" y="0"/>
                <a:ext cx="1190979" cy="1016161"/>
                <a:chOff x="0" y="0"/>
                <a:chExt cx="1190979" cy="1016161"/>
              </a:xfrm>
            </p:grpSpPr>
            <p:sp>
              <p:nvSpPr>
                <p:cNvPr id="20520"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20521"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20522" name="文本框 4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23"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24" name="组合 67"/>
              <p:cNvGrpSpPr>
                <a:grpSpLocks/>
              </p:cNvGrpSpPr>
              <p:nvPr/>
            </p:nvGrpSpPr>
            <p:grpSpPr bwMode="auto">
              <a:xfrm>
                <a:off x="956466" y="3011206"/>
                <a:ext cx="822960" cy="822960"/>
                <a:chOff x="0" y="0"/>
                <a:chExt cx="822960" cy="822960"/>
              </a:xfrm>
            </p:grpSpPr>
            <p:sp>
              <p:nvSpPr>
                <p:cNvPr id="20525" name="Freeform 11"/>
                <p:cNvSpPr>
                  <a:spLocks noEditPoints="1"/>
                </p:cNvSpPr>
                <p:nvPr/>
              </p:nvSpPr>
              <p:spPr bwMode="auto">
                <a:xfrm>
                  <a:off x="144375" y="130206"/>
                  <a:ext cx="563627" cy="607834"/>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椭圆 63"/>
                <p:cNvSpPr>
                  <a:spLocks noChangeArrowheads="1"/>
                </p:cNvSpPr>
                <p:nvPr/>
              </p:nvSpPr>
              <p:spPr bwMode="auto">
                <a:xfrm>
                  <a:off x="462" y="242"/>
                  <a:ext cx="822038"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20528" name="组合 24"/>
            <p:cNvGrpSpPr>
              <a:grpSpLocks/>
            </p:cNvGrpSpPr>
            <p:nvPr/>
          </p:nvGrpSpPr>
          <p:grpSpPr bwMode="auto">
            <a:xfrm>
              <a:off x="4" y="0"/>
              <a:ext cx="2735895" cy="4127500"/>
              <a:chOff x="0" y="0"/>
              <a:chExt cx="2735895" cy="4127500"/>
            </a:xfrm>
          </p:grpSpPr>
          <p:sp>
            <p:nvSpPr>
              <p:cNvPr id="20529" name="任意多边形 25"/>
              <p:cNvSpPr>
                <a:spLocks/>
              </p:cNvSpPr>
              <p:nvPr/>
            </p:nvSpPr>
            <p:spPr bwMode="auto">
              <a:xfrm>
                <a:off x="-4" y="1074737"/>
                <a:ext cx="2735899" cy="3052763"/>
              </a:xfrm>
              <a:custGeom>
                <a:avLst/>
                <a:gdLst>
                  <a:gd name="T0" fmla="*/ 0 w 2735895"/>
                  <a:gd name="T1" fmla="*/ 0 h 3052049"/>
                  <a:gd name="T2" fmla="*/ 2735895 w 2735895"/>
                  <a:gd name="T3" fmla="*/ 0 h 3052049"/>
                  <a:gd name="T4" fmla="*/ 2735895 w 2735895"/>
                  <a:gd name="T5" fmla="*/ 2897006 h 3052049"/>
                  <a:gd name="T6" fmla="*/ 2580852 w 2735895"/>
                  <a:gd name="T7" fmla="*/ 3052049 h 3052049"/>
                  <a:gd name="T8" fmla="*/ 155043 w 2735895"/>
                  <a:gd name="T9" fmla="*/ 3052049 h 3052049"/>
                  <a:gd name="T10" fmla="*/ 0 w 2735895"/>
                  <a:gd name="T11" fmla="*/ 2897006 h 3052049"/>
                  <a:gd name="T12" fmla="*/ 0 w 2735895"/>
                  <a:gd name="T13" fmla="*/ 0 h 3052049"/>
                </a:gdLst>
                <a:ahLst/>
                <a:cxnLst>
                  <a:cxn ang="0">
                    <a:pos x="T0" y="T1"/>
                  </a:cxn>
                  <a:cxn ang="0">
                    <a:pos x="T2" y="T3"/>
                  </a:cxn>
                  <a:cxn ang="0">
                    <a:pos x="T4" y="T5"/>
                  </a:cxn>
                  <a:cxn ang="0">
                    <a:pos x="T6" y="T7"/>
                  </a:cxn>
                  <a:cxn ang="0">
                    <a:pos x="T8" y="T9"/>
                  </a:cxn>
                  <a:cxn ang="0">
                    <a:pos x="T10" y="T11"/>
                  </a:cxn>
                  <a:cxn ang="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0" name="任意多边形 26"/>
              <p:cNvSpPr>
                <a:spLocks/>
              </p:cNvSpPr>
              <p:nvPr/>
            </p:nvSpPr>
            <p:spPr bwMode="auto">
              <a:xfrm>
                <a:off x="-4" y="0"/>
                <a:ext cx="2735899" cy="1074737"/>
              </a:xfrm>
              <a:custGeom>
                <a:avLst/>
                <a:gdLst>
                  <a:gd name="T0" fmla="*/ 155043 w 2735895"/>
                  <a:gd name="T1" fmla="*/ 0 h 1075451"/>
                  <a:gd name="T2" fmla="*/ 2580852 w 2735895"/>
                  <a:gd name="T3" fmla="*/ 0 h 1075451"/>
                  <a:gd name="T4" fmla="*/ 2735895 w 2735895"/>
                  <a:gd name="T5" fmla="*/ 155043 h 1075451"/>
                  <a:gd name="T6" fmla="*/ 2735895 w 2735895"/>
                  <a:gd name="T7" fmla="*/ 1075451 h 1075451"/>
                  <a:gd name="T8" fmla="*/ 0 w 2735895"/>
                  <a:gd name="T9" fmla="*/ 1075451 h 1075451"/>
                  <a:gd name="T10" fmla="*/ 0 w 2735895"/>
                  <a:gd name="T11" fmla="*/ 155043 h 1075451"/>
                  <a:gd name="T12" fmla="*/ 155043 w 2735895"/>
                  <a:gd name="T13" fmla="*/ 0 h 1075451"/>
                </a:gdLst>
                <a:ahLst/>
                <a:cxnLst>
                  <a:cxn ang="0">
                    <a:pos x="T0" y="T1"/>
                  </a:cxn>
                  <a:cxn ang="0">
                    <a:pos x="T2" y="T3"/>
                  </a:cxn>
                  <a:cxn ang="0">
                    <a:pos x="T4" y="T5"/>
                  </a:cxn>
                  <a:cxn ang="0">
                    <a:pos x="T6" y="T7"/>
                  </a:cxn>
                  <a:cxn ang="0">
                    <a:pos x="T8" y="T9"/>
                  </a:cxn>
                  <a:cxn ang="0">
                    <a:pos x="T10" y="T11"/>
                  </a:cxn>
                  <a:cxn ang="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0531" name="组合 73"/>
            <p:cNvGrpSpPr>
              <a:grpSpLocks/>
            </p:cNvGrpSpPr>
            <p:nvPr/>
          </p:nvGrpSpPr>
          <p:grpSpPr bwMode="auto">
            <a:xfrm>
              <a:off x="0" y="106402"/>
              <a:ext cx="2735893" cy="3834166"/>
              <a:chOff x="0" y="0"/>
              <a:chExt cx="2735893" cy="3834166"/>
            </a:xfrm>
          </p:grpSpPr>
          <p:grpSp>
            <p:nvGrpSpPr>
              <p:cNvPr id="20532" name="组合 40"/>
              <p:cNvGrpSpPr>
                <a:grpSpLocks/>
              </p:cNvGrpSpPr>
              <p:nvPr/>
            </p:nvGrpSpPr>
            <p:grpSpPr bwMode="auto">
              <a:xfrm>
                <a:off x="800456" y="0"/>
                <a:ext cx="1134989" cy="1016161"/>
                <a:chOff x="0" y="0"/>
                <a:chExt cx="1134989" cy="1016161"/>
              </a:xfrm>
            </p:grpSpPr>
            <p:sp>
              <p:nvSpPr>
                <p:cNvPr id="20533"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20534"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20535" name="文本框 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6"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20537" name="组合 68"/>
              <p:cNvGrpSpPr>
                <a:grpSpLocks/>
              </p:cNvGrpSpPr>
              <p:nvPr/>
            </p:nvGrpSpPr>
            <p:grpSpPr bwMode="auto">
              <a:xfrm>
                <a:off x="956466" y="3011206"/>
                <a:ext cx="822960" cy="822960"/>
                <a:chOff x="0" y="0"/>
                <a:chExt cx="822960" cy="822960"/>
              </a:xfrm>
            </p:grpSpPr>
            <p:pic>
              <p:nvPicPr>
                <p:cNvPr id="20538" name="组合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39" name="椭圆 64"/>
                <p:cNvSpPr>
                  <a:spLocks noChangeArrowheads="1"/>
                </p:cNvSpPr>
                <p:nvPr/>
              </p:nvSpPr>
              <p:spPr bwMode="auto">
                <a:xfrm>
                  <a:off x="-569" y="242"/>
                  <a:ext cx="824104" cy="822325"/>
                </a:xfrm>
                <a:prstGeom prst="ellipse">
                  <a:avLst/>
                </a:prstGeom>
                <a:noFill/>
                <a:ln w="15875"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1506" name="组合 40"/>
          <p:cNvGrpSpPr>
            <a:grpSpLocks/>
          </p:cNvGrpSpPr>
          <p:nvPr/>
        </p:nvGrpSpPr>
        <p:grpSpPr bwMode="auto">
          <a:xfrm>
            <a:off x="-136525" y="474663"/>
            <a:ext cx="12411075" cy="5784850"/>
            <a:chOff x="0" y="0"/>
            <a:chExt cx="12410868" cy="5784745"/>
          </a:xfrm>
        </p:grpSpPr>
        <p:sp>
          <p:nvSpPr>
            <p:cNvPr id="2150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2151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1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51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2151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151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2152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152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2152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52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2152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2152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152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215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215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2531"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532"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3"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2534"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5"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2536"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7" name="组合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2539" name="椭圆 16"/>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2540" name="Freeform 11"/>
            <p:cNvSpPr>
              <a:spLocks noEditPoints="1"/>
            </p:cNvSpPr>
            <p:nvPr/>
          </p:nvSpPr>
          <p:spPr bwMode="auto">
            <a:xfrm>
              <a:off x="117160" y="171096"/>
              <a:ext cx="384943" cy="325195"/>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2542" name="椭圆 5"/>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3" name="组合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2545" name="椭圆 17"/>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6" name="组合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2548" name="椭圆 18"/>
            <p:cNvSpPr>
              <a:spLocks noChangeArrowheads="1"/>
            </p:cNvSpPr>
            <p:nvPr/>
          </p:nvSpPr>
          <p:spPr bwMode="auto">
            <a:xfrm>
              <a:off x="0" y="0"/>
              <a:ext cx="619264" cy="619264"/>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2549" name="组合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5123"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5124" name="组合 78"/>
            <p:cNvGrpSpPr>
              <a:grpSpLocks/>
            </p:cNvGrpSpPr>
            <p:nvPr/>
          </p:nvGrpSpPr>
          <p:grpSpPr bwMode="auto">
            <a:xfrm>
              <a:off x="0" y="0"/>
              <a:ext cx="12192000" cy="2949678"/>
              <a:chOff x="0" y="0"/>
              <a:chExt cx="12192000" cy="2949678"/>
            </a:xfrm>
          </p:grpSpPr>
          <p:sp>
            <p:nvSpPr>
              <p:cNvPr id="5125"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5126"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5127"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5128" name="组合 40"/>
          <p:cNvGrpSpPr>
            <a:grpSpLocks/>
          </p:cNvGrpSpPr>
          <p:nvPr/>
        </p:nvGrpSpPr>
        <p:grpSpPr bwMode="auto">
          <a:xfrm>
            <a:off x="-136525" y="474663"/>
            <a:ext cx="12411075" cy="5784850"/>
            <a:chOff x="0" y="0"/>
            <a:chExt cx="12410868" cy="5784745"/>
          </a:xfrm>
        </p:grpSpPr>
        <p:sp>
          <p:nvSpPr>
            <p:cNvPr id="5129"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0"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1"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32"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4"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35"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5150" name="椭圆 55"/>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1"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5153"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4"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5156" name="椭圆 58"/>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57"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5159" name="椭圆 59"/>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5160"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516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5165"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6"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5168"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69"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5171"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5172"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355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5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5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355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355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355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3562" name="圆角矩形 4"/>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3565" name="圆角矩形 19"/>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3568" name="圆角矩形 18"/>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69"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3571" name="圆角矩形 20"/>
            <p:cNvSpPr>
              <a:spLocks noChangeArrowheads="1"/>
            </p:cNvSpPr>
            <p:nvPr/>
          </p:nvSpPr>
          <p:spPr bwMode="auto">
            <a:xfrm>
              <a:off x="0" y="0"/>
              <a:ext cx="941070" cy="941070"/>
            </a:xfrm>
            <a:prstGeom prst="roundRect">
              <a:avLst>
                <a:gd name="adj" fmla="val 13333"/>
              </a:avLst>
            </a:prstGeom>
            <a:noFill/>
            <a:ln w="12700" cmpd="sng">
              <a:solidFill>
                <a:schemeClr val="bg1">
                  <a:alpha val="59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3572"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6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itchFamily="34" charset="0"/>
            </a:endParaRPr>
          </a:p>
        </p:txBody>
      </p:sp>
      <p:pic>
        <p:nvPicPr>
          <p:cNvPr id="2357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6" name="图片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3577" name="图片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457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7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24581"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458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2458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4585" name="矩形 8"/>
            <p:cNvSpPr>
              <a:spLocks noChangeArrowheads="1"/>
            </p:cNvSpPr>
            <p:nvPr/>
          </p:nvSpPr>
          <p:spPr bwMode="auto">
            <a:xfrm>
              <a:off x="0" y="0"/>
              <a:ext cx="11707634" cy="1401334"/>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6"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4592" name="矩形 20"/>
            <p:cNvSpPr>
              <a:spLocks noChangeArrowheads="1"/>
            </p:cNvSpPr>
            <p:nvPr/>
          </p:nvSpPr>
          <p:spPr bwMode="auto">
            <a:xfrm>
              <a:off x="0" y="0"/>
              <a:ext cx="2854746" cy="3501184"/>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3" name="组合 21"/>
            <p:cNvGrpSpPr>
              <a:grpSpLocks/>
            </p:cNvGrpSpPr>
            <p:nvPr/>
          </p:nvGrpSpPr>
          <p:grpSpPr bwMode="auto">
            <a:xfrm>
              <a:off x="176539" y="392416"/>
              <a:ext cx="2480603" cy="2556213"/>
              <a:chOff x="0" y="0"/>
              <a:chExt cx="2480603" cy="2556213"/>
            </a:xfrm>
          </p:grpSpPr>
          <p:grpSp>
            <p:nvGrpSpPr>
              <p:cNvPr id="24594" name="组合 22"/>
              <p:cNvGrpSpPr>
                <a:grpSpLocks/>
              </p:cNvGrpSpPr>
              <p:nvPr/>
            </p:nvGrpSpPr>
            <p:grpSpPr bwMode="auto">
              <a:xfrm>
                <a:off x="735476" y="0"/>
                <a:ext cx="1009650" cy="1009650"/>
                <a:chOff x="0" y="0"/>
                <a:chExt cx="1009650" cy="1009650"/>
              </a:xfrm>
            </p:grpSpPr>
            <p:sp>
              <p:nvSpPr>
                <p:cNvPr id="24595" name="Freeform 170"/>
                <p:cNvSpPr>
                  <a:spLocks noEditPoints="1"/>
                </p:cNvSpPr>
                <p:nvPr/>
              </p:nvSpPr>
              <p:spPr bwMode="auto">
                <a:xfrm>
                  <a:off x="232742" y="276065"/>
                  <a:ext cx="530303" cy="503344"/>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椭圆 25"/>
                <p:cNvSpPr>
                  <a:spLocks noChangeArrowheads="1"/>
                </p:cNvSpPr>
                <p:nvPr/>
              </p:nvSpPr>
              <p:spPr bwMode="auto">
                <a:xfrm>
                  <a:off x="-655" y="-219"/>
                  <a:ext cx="1011387" cy="1009865"/>
                </a:xfrm>
                <a:prstGeom prst="ellipse">
                  <a:avLst/>
                </a:prstGeom>
                <a:noFill/>
                <a:ln w="19050" cmpd="sng">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4597"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3" name="等腰三角形 4"/>
          <p:cNvSpPr>
            <a:spLocks noChangeArrowheads="1"/>
          </p:cNvSpPr>
          <p:nvPr/>
        </p:nvSpPr>
        <p:spPr bwMode="auto">
          <a:xfrm rot="18848016">
            <a:off x="-52387" y="5568950"/>
            <a:ext cx="1447800" cy="495300"/>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18237801">
            <a:off x="10520363" y="3857625"/>
            <a:ext cx="306387" cy="163513"/>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9833911">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2" name="矩形 19"/>
          <p:cNvSpPr>
            <a:spLocks noChangeArrowheads="1"/>
          </p:cNvSpPr>
          <p:nvPr/>
        </p:nvSpPr>
        <p:spPr bwMode="auto">
          <a:xfrm>
            <a:off x="3927475" y="1344613"/>
            <a:ext cx="4310063" cy="1892300"/>
          </a:xfrm>
          <a:prstGeom prst="rect">
            <a:avLst/>
          </a:prstGeom>
          <a:noFill/>
          <a:ln w="12700" cmpd="sng">
            <a:solidFill>
              <a:schemeClr val="bg1">
                <a:alpha val="50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cmpd="sng">
            <a:solidFill>
              <a:schemeClr val="bg1">
                <a:alpha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 name="TextBox 1"/>
          <p:cNvSpPr txBox="1"/>
          <p:nvPr/>
        </p:nvSpPr>
        <p:spPr>
          <a:xfrm>
            <a:off x="4367934" y="1550383"/>
            <a:ext cx="3429144" cy="1569660"/>
          </a:xfrm>
          <a:prstGeom prst="rect">
            <a:avLst/>
          </a:prstGeom>
          <a:noFill/>
        </p:spPr>
        <p:txBody>
          <a:bodyPr wrap="none" rtlCol="0">
            <a:spAutoFit/>
          </a:bodyPr>
          <a:lstStyle/>
          <a:p>
            <a:r>
              <a:rPr lang="en-US" altLang="zh-CN" sz="9600" b="1" dirty="0">
                <a:solidFill>
                  <a:schemeClr val="bg1"/>
                </a:solidFill>
                <a:latin typeface="微软雅黑" pitchFamily="34" charset="-122"/>
                <a:ea typeface="微软雅黑" pitchFamily="34" charset="-122"/>
              </a:rPr>
              <a:t>20XX</a:t>
            </a:r>
            <a:endParaRPr lang="zh-CN" altLang="en-US" sz="9600" b="1" dirty="0">
              <a:solidFill>
                <a:schemeClr val="bg1"/>
              </a:solidFill>
              <a:latin typeface="微软雅黑" pitchFamily="34" charset="-122"/>
              <a:ea typeface="微软雅黑" pitchFamily="34"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grpId="0"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2" presetClass="entr" presetSubtype="1" fill="hold" grpId="0" nodeType="afterEffect">
                                  <p:stCondLst>
                                    <p:cond delay="0"/>
                                  </p:stCondLst>
                                  <p:iterate type="lt">
                                    <p:tmPct val="10000"/>
                                  </p:iterate>
                                  <p:childTnLst>
                                    <p:set>
                                      <p:cBhvr>
                                        <p:cTn id="76" dur="1" fill="hold">
                                          <p:stCondLst>
                                            <p:cond delay="0"/>
                                          </p:stCondLst>
                                        </p:cTn>
                                        <p:tgtEl>
                                          <p:spTgt spid="25613"/>
                                        </p:tgtEl>
                                        <p:attrNameLst>
                                          <p:attrName>style.visibility</p:attrName>
                                        </p:attrNameLst>
                                      </p:cBhvr>
                                      <p:to>
                                        <p:strVal val="visible"/>
                                      </p:to>
                                    </p:set>
                                    <p:animEffect transition="in" filter="wipe(up)">
                                      <p:cBhvr>
                                        <p:cTn id="77" dur="500"/>
                                        <p:tgtEl>
                                          <p:spTgt spid="25613"/>
                                        </p:tgtEl>
                                      </p:cBhvr>
                                    </p:animEffect>
                                  </p:childTnLst>
                                </p:cTn>
                              </p:par>
                            </p:childTnLst>
                          </p:cTn>
                        </p:par>
                        <p:par>
                          <p:cTn id="78" fill="hold" nodeType="afterGroup">
                            <p:stCondLst>
                              <p:cond delay="4400"/>
                            </p:stCondLst>
                            <p:childTnLst>
                              <p:par>
                                <p:cTn id="79" presetID="16" presetClass="entr" presetSubtype="37" fill="hold" nodeType="afterEffect">
                                  <p:stCondLst>
                                    <p:cond delay="0"/>
                                  </p:stCondLst>
                                  <p:childTnLst>
                                    <p:set>
                                      <p:cBhvr>
                                        <p:cTn id="80" dur="1" fill="hold">
                                          <p:stCondLst>
                                            <p:cond delay="0"/>
                                          </p:stCondLst>
                                        </p:cTn>
                                        <p:tgtEl>
                                          <p:spTgt spid="25614"/>
                                        </p:tgtEl>
                                        <p:attrNameLst>
                                          <p:attrName>style.visibility</p:attrName>
                                        </p:attrNameLst>
                                      </p:cBhvr>
                                      <p:to>
                                        <p:strVal val="visible"/>
                                      </p:to>
                                    </p:set>
                                    <p:animEffect transition="in" filter="barn(outVertical)">
                                      <p:cBhvr>
                                        <p:cTn id="81" dur="500"/>
                                        <p:tgtEl>
                                          <p:spTgt spid="25614"/>
                                        </p:tgtEl>
                                      </p:cBhvr>
                                    </p:animEffect>
                                  </p:childTnLst>
                                </p:cTn>
                              </p:par>
                            </p:childTnLst>
                          </p:cTn>
                        </p:par>
                        <p:par>
                          <p:cTn id="82" fill="hold" nodeType="afterGroup">
                            <p:stCondLst>
                              <p:cond delay="4900"/>
                            </p:stCondLst>
                            <p:childTnLst>
                              <p:par>
                                <p:cTn id="83" presetID="12" presetClass="entr" presetSubtype="4" fill="hold" grpId="0" nodeType="after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additive="base">
                                        <p:cTn id="85" dur="500"/>
                                        <p:tgtEl>
                                          <p:spTgt spid="25615"/>
                                        </p:tgtEl>
                                        <p:attrNameLst>
                                          <p:attrName>ppt_y</p:attrName>
                                        </p:attrNameLst>
                                      </p:cBhvr>
                                      <p:tavLst>
                                        <p:tav tm="0">
                                          <p:val>
                                            <p:strVal val="#ppt_y+#ppt_h*1.125000"/>
                                          </p:val>
                                        </p:tav>
                                        <p:tav tm="100000">
                                          <p:val>
                                            <p:strVal val="#ppt_y"/>
                                          </p:val>
                                        </p:tav>
                                      </p:tavLst>
                                    </p:anim>
                                    <p:animEffect transition="in" filter="wipe(up)">
                                      <p:cBhvr>
                                        <p:cTn id="86"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3" grpId="0" animBg="1" autoUpdateAnimBg="0"/>
      <p:bldP spid="25605" grpId="0" animBg="1" autoUpdateAnimBg="0"/>
      <p:bldP spid="25606" grpId="0" animBg="1"/>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146" name="组合 79"/>
          <p:cNvGrpSpPr>
            <a:grpSpLocks/>
          </p:cNvGrpSpPr>
          <p:nvPr/>
        </p:nvGrpSpPr>
        <p:grpSpPr bwMode="auto">
          <a:xfrm>
            <a:off x="0" y="2066925"/>
            <a:ext cx="12192000" cy="2949575"/>
            <a:chOff x="0" y="0"/>
            <a:chExt cx="12192001" cy="2949678"/>
          </a:xfrm>
        </p:grpSpPr>
        <p:sp>
          <p:nvSpPr>
            <p:cNvPr id="6147"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48" name="组合 78"/>
            <p:cNvGrpSpPr>
              <a:grpSpLocks/>
            </p:cNvGrpSpPr>
            <p:nvPr/>
          </p:nvGrpSpPr>
          <p:grpSpPr bwMode="auto">
            <a:xfrm>
              <a:off x="0" y="0"/>
              <a:ext cx="12192000" cy="2949678"/>
              <a:chOff x="0" y="0"/>
              <a:chExt cx="12192000" cy="2949678"/>
            </a:xfrm>
          </p:grpSpPr>
          <p:sp>
            <p:nvSpPr>
              <p:cNvPr id="6149" name="矩形 21"/>
              <p:cNvSpPr>
                <a:spLocks noChangeArrowheads="1"/>
              </p:cNvSpPr>
              <p:nvPr/>
            </p:nvSpPr>
            <p:spPr bwMode="auto">
              <a:xfrm>
                <a:off x="0" y="0"/>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6150"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151"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grpSp>
      <p:grpSp>
        <p:nvGrpSpPr>
          <p:cNvPr id="6152" name="组合 40"/>
          <p:cNvGrpSpPr>
            <a:grpSpLocks/>
          </p:cNvGrpSpPr>
          <p:nvPr/>
        </p:nvGrpSpPr>
        <p:grpSpPr bwMode="auto">
          <a:xfrm>
            <a:off x="-136525" y="474663"/>
            <a:ext cx="12411075" cy="5784850"/>
            <a:chOff x="0" y="0"/>
            <a:chExt cx="12410868" cy="5784745"/>
          </a:xfrm>
        </p:grpSpPr>
        <p:sp>
          <p:nvSpPr>
            <p:cNvPr id="615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4"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5"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6156"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59"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6160"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161"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6162"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616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6167"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168" name="组合 73"/>
            <p:cNvGrpSpPr>
              <a:grpSpLocks/>
            </p:cNvGrpSpPr>
            <p:nvPr/>
          </p:nvGrpSpPr>
          <p:grpSpPr bwMode="auto">
            <a:xfrm>
              <a:off x="498691" y="110634"/>
              <a:ext cx="1248318" cy="1248318"/>
              <a:chOff x="0" y="0"/>
              <a:chExt cx="1248318" cy="1248318"/>
            </a:xfrm>
          </p:grpSpPr>
          <p:sp>
            <p:nvSpPr>
              <p:cNvPr id="6169" name="椭圆 55"/>
              <p:cNvSpPr>
                <a:spLocks noChangeArrowheads="1"/>
              </p:cNvSpPr>
              <p:nvPr/>
            </p:nvSpPr>
            <p:spPr bwMode="auto">
              <a:xfrm>
                <a:off x="-307" y="499"/>
                <a:ext cx="1249136"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7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6171" name="组合 80"/>
            <p:cNvGrpSpPr>
              <a:grpSpLocks/>
            </p:cNvGrpSpPr>
            <p:nvPr/>
          </p:nvGrpSpPr>
          <p:grpSpPr bwMode="auto">
            <a:xfrm>
              <a:off x="0" y="1430200"/>
              <a:ext cx="2261776" cy="887718"/>
              <a:chOff x="0" y="0"/>
              <a:chExt cx="2261776" cy="887718"/>
            </a:xfrm>
          </p:grpSpPr>
          <p:sp>
            <p:nvSpPr>
              <p:cNvPr id="6172"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73"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6175"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6"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7"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6178" name="直接连接符 47"/>
            <p:cNvCxnSpPr>
              <a:cxnSpLocks noChangeShapeType="1"/>
            </p:cNvCxnSpPr>
            <p:nvPr/>
          </p:nvCxnSpPr>
          <p:spPr bwMode="auto">
            <a:xfrm>
              <a:off x="6995597" y="733478"/>
              <a:ext cx="1528649"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79" name="直接连接符 49"/>
            <p:cNvCxnSpPr>
              <a:cxnSpLocks noChangeShapeType="1"/>
            </p:cNvCxnSpPr>
            <p:nvPr/>
          </p:nvCxnSpPr>
          <p:spPr bwMode="auto">
            <a:xfrm>
              <a:off x="1862001" y="733478"/>
              <a:ext cx="108100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180" name="直接连接符 50"/>
            <p:cNvCxnSpPr>
              <a:cxnSpLocks noChangeShapeType="1"/>
            </p:cNvCxnSpPr>
            <p:nvPr/>
          </p:nvCxnSpPr>
          <p:spPr bwMode="auto">
            <a:xfrm>
              <a:off x="4430386" y="733478"/>
              <a:ext cx="107942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nvGrpSpPr>
            <p:cNvPr id="6181" name="组合 74"/>
            <p:cNvGrpSpPr>
              <a:grpSpLocks/>
            </p:cNvGrpSpPr>
            <p:nvPr/>
          </p:nvGrpSpPr>
          <p:grpSpPr bwMode="auto">
            <a:xfrm>
              <a:off x="498989" y="110634"/>
              <a:ext cx="1248318" cy="1248318"/>
              <a:chOff x="0" y="0"/>
              <a:chExt cx="1248318" cy="1248318"/>
            </a:xfrm>
          </p:grpSpPr>
          <p:sp>
            <p:nvSpPr>
              <p:cNvPr id="6182" name="椭圆 57"/>
              <p:cNvSpPr>
                <a:spLocks noChangeArrowheads="1"/>
              </p:cNvSpPr>
              <p:nvPr/>
            </p:nvSpPr>
            <p:spPr bwMode="auto">
              <a:xfrm>
                <a:off x="-551" y="499"/>
                <a:ext cx="1249271"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6184" name="组合 75"/>
            <p:cNvGrpSpPr>
              <a:grpSpLocks/>
            </p:cNvGrpSpPr>
            <p:nvPr/>
          </p:nvGrpSpPr>
          <p:grpSpPr bwMode="auto">
            <a:xfrm>
              <a:off x="3065156" y="110634"/>
              <a:ext cx="1248318" cy="1248318"/>
              <a:chOff x="0" y="0"/>
              <a:chExt cx="1248318" cy="1248318"/>
            </a:xfrm>
          </p:grpSpPr>
          <p:sp>
            <p:nvSpPr>
              <p:cNvPr id="6185" name="椭圆 58"/>
              <p:cNvSpPr>
                <a:spLocks noChangeArrowheads="1"/>
              </p:cNvSpPr>
              <p:nvPr/>
            </p:nvSpPr>
            <p:spPr bwMode="auto">
              <a:xfrm>
                <a:off x="81"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6"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6187" name="组合 76"/>
            <p:cNvGrpSpPr>
              <a:grpSpLocks/>
            </p:cNvGrpSpPr>
            <p:nvPr/>
          </p:nvGrpSpPr>
          <p:grpSpPr bwMode="auto">
            <a:xfrm>
              <a:off x="5631322" y="110634"/>
              <a:ext cx="1248318" cy="1248318"/>
              <a:chOff x="0" y="0"/>
              <a:chExt cx="1248318" cy="1248318"/>
            </a:xfrm>
          </p:grpSpPr>
          <p:sp>
            <p:nvSpPr>
              <p:cNvPr id="6188" name="椭圆 59"/>
              <p:cNvSpPr>
                <a:spLocks noChangeArrowheads="1"/>
              </p:cNvSpPr>
              <p:nvPr/>
            </p:nvSpPr>
            <p:spPr bwMode="auto">
              <a:xfrm>
                <a:off x="712" y="499"/>
                <a:ext cx="1247683" cy="1247865"/>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618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6190" name="组合 81"/>
            <p:cNvGrpSpPr>
              <a:grpSpLocks/>
            </p:cNvGrpSpPr>
            <p:nvPr/>
          </p:nvGrpSpPr>
          <p:grpSpPr bwMode="auto">
            <a:xfrm>
              <a:off x="0" y="1430200"/>
              <a:ext cx="2261776" cy="887718"/>
              <a:chOff x="0" y="0"/>
              <a:chExt cx="2261776" cy="887718"/>
            </a:xfrm>
          </p:grpSpPr>
          <p:sp>
            <p:nvSpPr>
              <p:cNvPr id="619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3" name="组合 82"/>
            <p:cNvGrpSpPr>
              <a:grpSpLocks/>
            </p:cNvGrpSpPr>
            <p:nvPr/>
          </p:nvGrpSpPr>
          <p:grpSpPr bwMode="auto">
            <a:xfrm>
              <a:off x="2556738" y="1430200"/>
              <a:ext cx="2261776" cy="887718"/>
              <a:chOff x="0" y="0"/>
              <a:chExt cx="2261776" cy="887718"/>
            </a:xfrm>
          </p:grpSpPr>
          <p:sp>
            <p:nvSpPr>
              <p:cNvPr id="619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6196" name="组合 83"/>
            <p:cNvGrpSpPr>
              <a:grpSpLocks/>
            </p:cNvGrpSpPr>
            <p:nvPr/>
          </p:nvGrpSpPr>
          <p:grpSpPr bwMode="auto">
            <a:xfrm>
              <a:off x="5124592" y="1430200"/>
              <a:ext cx="2261777" cy="887718"/>
              <a:chOff x="0" y="0"/>
              <a:chExt cx="2261777" cy="887718"/>
            </a:xfrm>
          </p:grpSpPr>
          <p:sp>
            <p:nvSpPr>
              <p:cNvPr id="61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61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7178" name="组合 21"/>
            <p:cNvGrpSpPr>
              <a:grpSpLocks/>
            </p:cNvGrpSpPr>
            <p:nvPr/>
          </p:nvGrpSpPr>
          <p:grpSpPr bwMode="auto">
            <a:xfrm>
              <a:off x="0" y="0"/>
              <a:ext cx="4879242" cy="2596799"/>
              <a:chOff x="0" y="0"/>
              <a:chExt cx="4879242" cy="2596799"/>
            </a:xfrm>
          </p:grpSpPr>
          <p:sp>
            <p:nvSpPr>
              <p:cNvPr id="7179" name="矩形 19"/>
              <p:cNvSpPr>
                <a:spLocks noChangeArrowheads="1"/>
              </p:cNvSpPr>
              <p:nvPr/>
            </p:nvSpPr>
            <p:spPr bwMode="auto">
              <a:xfrm>
                <a:off x="577763" y="0"/>
                <a:ext cx="4301479" cy="2596799"/>
              </a:xfrm>
              <a:prstGeom prst="rect">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180" name="等腰三角形 20"/>
              <p:cNvSpPr>
                <a:spLocks noChangeArrowheads="1"/>
              </p:cNvSpPr>
              <p:nvPr/>
            </p:nvSpPr>
            <p:spPr bwMode="auto">
              <a:xfrm rot="16200000">
                <a:off x="-46035" y="1009518"/>
                <a:ext cx="669834" cy="577763"/>
              </a:xfrm>
              <a:prstGeom prst="triangle">
                <a:avLst>
                  <a:gd name="adj" fmla="val 50000"/>
                </a:avLst>
              </a:prstGeom>
              <a:solidFill>
                <a:srgbClr val="1E6991">
                  <a:alpha val="82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7181"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7182"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8201" name="矩形 1"/>
            <p:cNvSpPr>
              <a:spLocks noChangeArrowheads="1"/>
            </p:cNvSpPr>
            <p:nvPr/>
          </p:nvSpPr>
          <p:spPr bwMode="auto">
            <a:xfrm>
              <a:off x="0" y="750742"/>
              <a:ext cx="2914874" cy="3879096"/>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2" name="组合 36"/>
            <p:cNvGrpSpPr>
              <a:grpSpLocks/>
            </p:cNvGrpSpPr>
            <p:nvPr/>
          </p:nvGrpSpPr>
          <p:grpSpPr bwMode="auto">
            <a:xfrm>
              <a:off x="0" y="0"/>
              <a:ext cx="2914874" cy="690689"/>
              <a:chOff x="0" y="0"/>
              <a:chExt cx="2914874" cy="690689"/>
            </a:xfrm>
          </p:grpSpPr>
          <p:sp>
            <p:nvSpPr>
              <p:cNvPr id="8203" name="矩形 16"/>
              <p:cNvSpPr>
                <a:spLocks noChangeArrowheads="1"/>
              </p:cNvSpPr>
              <p:nvPr/>
            </p:nvSpPr>
            <p:spPr bwMode="auto">
              <a:xfrm>
                <a:off x="0" y="0"/>
                <a:ext cx="2914874"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4"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8206" name="矩形 8"/>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07" name="组合 37"/>
            <p:cNvGrpSpPr>
              <a:grpSpLocks/>
            </p:cNvGrpSpPr>
            <p:nvPr/>
          </p:nvGrpSpPr>
          <p:grpSpPr bwMode="auto">
            <a:xfrm>
              <a:off x="0" y="0"/>
              <a:ext cx="2772000" cy="690235"/>
              <a:chOff x="0" y="0"/>
              <a:chExt cx="2772000" cy="690235"/>
            </a:xfrm>
          </p:grpSpPr>
          <p:sp>
            <p:nvSpPr>
              <p:cNvPr id="8208"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09"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0" name="组合 35"/>
            <p:cNvGrpSpPr>
              <a:grpSpLocks/>
            </p:cNvGrpSpPr>
            <p:nvPr/>
          </p:nvGrpSpPr>
          <p:grpSpPr bwMode="auto">
            <a:xfrm>
              <a:off x="0" y="3879133"/>
              <a:ext cx="2772000" cy="750705"/>
              <a:chOff x="0" y="0"/>
              <a:chExt cx="2772000" cy="750705"/>
            </a:xfrm>
          </p:grpSpPr>
          <p:sp>
            <p:nvSpPr>
              <p:cNvPr id="8211" name="矩形 21"/>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2"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8214" name="矩形 10"/>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15" name="组合 38"/>
            <p:cNvGrpSpPr>
              <a:grpSpLocks/>
            </p:cNvGrpSpPr>
            <p:nvPr/>
          </p:nvGrpSpPr>
          <p:grpSpPr bwMode="auto">
            <a:xfrm>
              <a:off x="0" y="0"/>
              <a:ext cx="2772000" cy="690235"/>
              <a:chOff x="0" y="0"/>
              <a:chExt cx="2772000" cy="690235"/>
            </a:xfrm>
          </p:grpSpPr>
          <p:sp>
            <p:nvSpPr>
              <p:cNvPr id="8216" name="矩形 18"/>
              <p:cNvSpPr>
                <a:spLocks noChangeArrowheads="1"/>
              </p:cNvSpPr>
              <p:nvPr/>
            </p:nvSpPr>
            <p:spPr bwMode="auto">
              <a:xfrm>
                <a:off x="0" y="0"/>
                <a:ext cx="2772000" cy="690429"/>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17"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18" name="组合 34"/>
            <p:cNvGrpSpPr>
              <a:grpSpLocks/>
            </p:cNvGrpSpPr>
            <p:nvPr/>
          </p:nvGrpSpPr>
          <p:grpSpPr bwMode="auto">
            <a:xfrm>
              <a:off x="0" y="3879133"/>
              <a:ext cx="2772000" cy="750705"/>
              <a:chOff x="0" y="0"/>
              <a:chExt cx="2772000" cy="750705"/>
            </a:xfrm>
          </p:grpSpPr>
          <p:sp>
            <p:nvSpPr>
              <p:cNvPr id="8219" name="矩形 22"/>
              <p:cNvSpPr>
                <a:spLocks noChangeArrowheads="1"/>
              </p:cNvSpPr>
              <p:nvPr/>
            </p:nvSpPr>
            <p:spPr bwMode="auto">
              <a:xfrm>
                <a:off x="0" y="-37"/>
                <a:ext cx="2772000" cy="750742"/>
              </a:xfrm>
              <a:prstGeom prst="rect">
                <a:avLst/>
              </a:prstGeom>
              <a:solidFill>
                <a:schemeClr val="bg1">
                  <a:alpha val="8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0"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8222" name="矩形 13"/>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8223" name="组合 39"/>
            <p:cNvGrpSpPr>
              <a:grpSpLocks/>
            </p:cNvGrpSpPr>
            <p:nvPr/>
          </p:nvGrpSpPr>
          <p:grpSpPr bwMode="auto">
            <a:xfrm>
              <a:off x="0" y="0"/>
              <a:ext cx="2772000" cy="690235"/>
              <a:chOff x="0" y="0"/>
              <a:chExt cx="2772000" cy="690235"/>
            </a:xfrm>
          </p:grpSpPr>
          <p:sp>
            <p:nvSpPr>
              <p:cNvPr id="8224"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5"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8226" name="组合 33"/>
            <p:cNvGrpSpPr>
              <a:grpSpLocks/>
            </p:cNvGrpSpPr>
            <p:nvPr/>
          </p:nvGrpSpPr>
          <p:grpSpPr bwMode="auto">
            <a:xfrm>
              <a:off x="0" y="3879133"/>
              <a:ext cx="2772000" cy="750705"/>
              <a:chOff x="0" y="0"/>
              <a:chExt cx="2772000" cy="750705"/>
            </a:xfrm>
          </p:grpSpPr>
          <p:sp>
            <p:nvSpPr>
              <p:cNvPr id="8227" name="矩形 23"/>
              <p:cNvSpPr>
                <a:spLocks noChangeArrowheads="1"/>
              </p:cNvSpPr>
              <p:nvPr/>
            </p:nvSpPr>
            <p:spPr bwMode="auto">
              <a:xfrm>
                <a:off x="0" y="-37"/>
                <a:ext cx="2772000" cy="750742"/>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8228"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19"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9220"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9221"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9222"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9223"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9226" name="矩形 8"/>
            <p:cNvSpPr>
              <a:spLocks noChangeArrowheads="1"/>
            </p:cNvSpPr>
            <p:nvPr/>
          </p:nvSpPr>
          <p:spPr bwMode="auto">
            <a:xfrm>
              <a:off x="0" y="0"/>
              <a:ext cx="3798477" cy="1582420"/>
            </a:xfrm>
            <a:prstGeom prst="rect">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7"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9229" name="圆角矩形 17"/>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0" name="组合 54"/>
            <p:cNvGrpSpPr>
              <a:grpSpLocks/>
            </p:cNvGrpSpPr>
            <p:nvPr/>
          </p:nvGrpSpPr>
          <p:grpSpPr bwMode="auto">
            <a:xfrm>
              <a:off x="231822" y="212546"/>
              <a:ext cx="750563" cy="750563"/>
              <a:chOff x="0" y="0"/>
              <a:chExt cx="865745" cy="865745"/>
            </a:xfrm>
          </p:grpSpPr>
          <p:sp>
            <p:nvSpPr>
              <p:cNvPr id="9231" name="Freeform 12"/>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Freeform 13"/>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3" name="Freeform 14"/>
              <p:cNvSpPr>
                <a:spLocks noEditPoints="1"/>
              </p:cNvSpPr>
              <p:nvPr/>
            </p:nvSpPr>
            <p:spPr bwMode="auto">
              <a:xfrm>
                <a:off x="0" y="0"/>
                <a:ext cx="865745" cy="865745"/>
              </a:xfrm>
              <a:custGeom>
                <a:avLst/>
                <a:gdLst>
                  <a:gd name="T0" fmla="*/ 1677 w 1728"/>
                  <a:gd name="T1" fmla="*/ 813 h 1728"/>
                  <a:gd name="T2" fmla="*/ 1576 w 1728"/>
                  <a:gd name="T3" fmla="*/ 813 h 1728"/>
                  <a:gd name="T4" fmla="*/ 1638 w 1728"/>
                  <a:gd name="T5" fmla="*/ 611 h 1728"/>
                  <a:gd name="T6" fmla="*/ 1475 w 1728"/>
                  <a:gd name="T7" fmla="*/ 253 h 1728"/>
                  <a:gd name="T8" fmla="*/ 1332 w 1728"/>
                  <a:gd name="T9" fmla="*/ 324 h 1728"/>
                  <a:gd name="T10" fmla="*/ 1232 w 1728"/>
                  <a:gd name="T11" fmla="*/ 137 h 1728"/>
                  <a:gd name="T12" fmla="*/ 864 w 1728"/>
                  <a:gd name="T13" fmla="*/ 0 h 1728"/>
                  <a:gd name="T14" fmla="*/ 813 w 1728"/>
                  <a:gd name="T15" fmla="*/ 151 h 1728"/>
                  <a:gd name="T16" fmla="*/ 611 w 1728"/>
                  <a:gd name="T17" fmla="*/ 89 h 1728"/>
                  <a:gd name="T18" fmla="*/ 253 w 1728"/>
                  <a:gd name="T19" fmla="*/ 253 h 1728"/>
                  <a:gd name="T20" fmla="*/ 253 w 1728"/>
                  <a:gd name="T21" fmla="*/ 324 h 1728"/>
                  <a:gd name="T22" fmla="*/ 229 w 1728"/>
                  <a:gd name="T23" fmla="*/ 535 h 1728"/>
                  <a:gd name="T24" fmla="*/ 71 w 1728"/>
                  <a:gd name="T25" fmla="*/ 521 h 1728"/>
                  <a:gd name="T26" fmla="*/ 50 w 1728"/>
                  <a:gd name="T27" fmla="*/ 914 h 1728"/>
                  <a:gd name="T28" fmla="*/ 183 w 1728"/>
                  <a:gd name="T29" fmla="*/ 1080 h 1728"/>
                  <a:gd name="T30" fmla="*/ 61 w 1728"/>
                  <a:gd name="T31" fmla="*/ 1182 h 1728"/>
                  <a:gd name="T32" fmla="*/ 324 w 1728"/>
                  <a:gd name="T33" fmla="*/ 1475 h 1728"/>
                  <a:gd name="T34" fmla="*/ 535 w 1728"/>
                  <a:gd name="T35" fmla="*/ 1498 h 1728"/>
                  <a:gd name="T36" fmla="*/ 521 w 1728"/>
                  <a:gd name="T37" fmla="*/ 1657 h 1728"/>
                  <a:gd name="T38" fmla="*/ 864 w 1728"/>
                  <a:gd name="T39" fmla="*/ 1728 h 1728"/>
                  <a:gd name="T40" fmla="*/ 914 w 1728"/>
                  <a:gd name="T41" fmla="*/ 1577 h 1728"/>
                  <a:gd name="T42" fmla="*/ 1117 w 1728"/>
                  <a:gd name="T43" fmla="*/ 1638 h 1728"/>
                  <a:gd name="T44" fmla="*/ 1475 w 1728"/>
                  <a:gd name="T45" fmla="*/ 1475 h 1728"/>
                  <a:gd name="T46" fmla="*/ 1475 w 1728"/>
                  <a:gd name="T47" fmla="*/ 1403 h 1728"/>
                  <a:gd name="T48" fmla="*/ 1498 w 1728"/>
                  <a:gd name="T49" fmla="*/ 1193 h 1728"/>
                  <a:gd name="T50" fmla="*/ 1657 w 1728"/>
                  <a:gd name="T51" fmla="*/ 1206 h 1728"/>
                  <a:gd name="T52" fmla="*/ 1713 w 1728"/>
                  <a:gd name="T53" fmla="*/ 828 h 1728"/>
                  <a:gd name="T54" fmla="*/ 1493 w 1728"/>
                  <a:gd name="T55" fmla="*/ 1081 h 1728"/>
                  <a:gd name="T56" fmla="*/ 1298 w 1728"/>
                  <a:gd name="T57" fmla="*/ 1298 h 1728"/>
                  <a:gd name="T58" fmla="*/ 1298 w 1728"/>
                  <a:gd name="T59" fmla="*/ 1369 h 1728"/>
                  <a:gd name="T60" fmla="*/ 1191 w 1728"/>
                  <a:gd name="T61" fmla="*/ 1553 h 1728"/>
                  <a:gd name="T62" fmla="*/ 1158 w 1728"/>
                  <a:gd name="T63" fmla="*/ 1461 h 1728"/>
                  <a:gd name="T64" fmla="*/ 864 w 1728"/>
                  <a:gd name="T65" fmla="*/ 1478 h 1728"/>
                  <a:gd name="T66" fmla="*/ 813 w 1728"/>
                  <a:gd name="T67" fmla="*/ 1625 h 1728"/>
                  <a:gd name="T68" fmla="*/ 647 w 1728"/>
                  <a:gd name="T69" fmla="*/ 1494 h 1728"/>
                  <a:gd name="T70" fmla="*/ 620 w 1728"/>
                  <a:gd name="T71" fmla="*/ 1427 h 1728"/>
                  <a:gd name="T72" fmla="*/ 358 w 1728"/>
                  <a:gd name="T73" fmla="*/ 1298 h 1728"/>
                  <a:gd name="T74" fmla="*/ 175 w 1728"/>
                  <a:gd name="T75" fmla="*/ 1191 h 1728"/>
                  <a:gd name="T76" fmla="*/ 266 w 1728"/>
                  <a:gd name="T77" fmla="*/ 1158 h 1728"/>
                  <a:gd name="T78" fmla="*/ 250 w 1728"/>
                  <a:gd name="T79" fmla="*/ 864 h 1728"/>
                  <a:gd name="T80" fmla="*/ 102 w 1728"/>
                  <a:gd name="T81" fmla="*/ 813 h 1728"/>
                  <a:gd name="T82" fmla="*/ 234 w 1728"/>
                  <a:gd name="T83" fmla="*/ 647 h 1728"/>
                  <a:gd name="T84" fmla="*/ 300 w 1728"/>
                  <a:gd name="T85" fmla="*/ 620 h 1728"/>
                  <a:gd name="T86" fmla="*/ 430 w 1728"/>
                  <a:gd name="T87" fmla="*/ 358 h 1728"/>
                  <a:gd name="T88" fmla="*/ 536 w 1728"/>
                  <a:gd name="T89" fmla="*/ 175 h 1728"/>
                  <a:gd name="T90" fmla="*/ 569 w 1728"/>
                  <a:gd name="T91" fmla="*/ 268 h 1728"/>
                  <a:gd name="T92" fmla="*/ 864 w 1728"/>
                  <a:gd name="T93" fmla="*/ 250 h 1728"/>
                  <a:gd name="T94" fmla="*/ 914 w 1728"/>
                  <a:gd name="T95" fmla="*/ 102 h 1728"/>
                  <a:gd name="T96" fmla="*/ 1081 w 1728"/>
                  <a:gd name="T97" fmla="*/ 234 h 1728"/>
                  <a:gd name="T98" fmla="*/ 1298 w 1728"/>
                  <a:gd name="T99" fmla="*/ 430 h 1728"/>
                  <a:gd name="T100" fmla="*/ 1334 w 1728"/>
                  <a:gd name="T101" fmla="*/ 445 h 1728"/>
                  <a:gd name="T102" fmla="*/ 1438 w 1728"/>
                  <a:gd name="T103" fmla="*/ 361 h 1728"/>
                  <a:gd name="T104" fmla="*/ 1480 w 1728"/>
                  <a:gd name="T105" fmla="*/ 565 h 1728"/>
                  <a:gd name="T106" fmla="*/ 1433 w 1728"/>
                  <a:gd name="T107" fmla="*/ 634 h 1728"/>
                  <a:gd name="T108" fmla="*/ 1492 w 1728"/>
                  <a:gd name="T109" fmla="*/ 899 h 1728"/>
                  <a:gd name="T110" fmla="*/ 1528 w 1728"/>
                  <a:gd name="T111" fmla="*/ 914 h 1728"/>
                  <a:gd name="T112" fmla="*/ 1583 w 1728"/>
                  <a:gd name="T113" fmla="*/ 1120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4" name="Freeform 15"/>
              <p:cNvSpPr>
                <a:spLocks noEditPoints="1"/>
              </p:cNvSpPr>
              <p:nvPr/>
            </p:nvSpPr>
            <p:spPr bwMode="auto">
              <a:xfrm>
                <a:off x="341336" y="342192"/>
                <a:ext cx="183073" cy="181362"/>
              </a:xfrm>
              <a:custGeom>
                <a:avLst/>
                <a:gdLst>
                  <a:gd name="T0" fmla="*/ 201 w 365"/>
                  <a:gd name="T1" fmla="*/ 8 h 361"/>
                  <a:gd name="T2" fmla="*/ 183 w 365"/>
                  <a:gd name="T3" fmla="*/ 0 h 361"/>
                  <a:gd name="T4" fmla="*/ 165 w 365"/>
                  <a:gd name="T5" fmla="*/ 8 h 361"/>
                  <a:gd name="T6" fmla="*/ 10 w 365"/>
                  <a:gd name="T7" fmla="*/ 163 h 361"/>
                  <a:gd name="T8" fmla="*/ 10 w 365"/>
                  <a:gd name="T9" fmla="*/ 199 h 361"/>
                  <a:gd name="T10" fmla="*/ 165 w 365"/>
                  <a:gd name="T11" fmla="*/ 354 h 361"/>
                  <a:gd name="T12" fmla="*/ 183 w 365"/>
                  <a:gd name="T13" fmla="*/ 361 h 361"/>
                  <a:gd name="T14" fmla="*/ 201 w 365"/>
                  <a:gd name="T15" fmla="*/ 354 h 361"/>
                  <a:gd name="T16" fmla="*/ 356 w 365"/>
                  <a:gd name="T17" fmla="*/ 199 h 361"/>
                  <a:gd name="T18" fmla="*/ 356 w 365"/>
                  <a:gd name="T19" fmla="*/ 163 h 361"/>
                  <a:gd name="T20" fmla="*/ 201 w 365"/>
                  <a:gd name="T21" fmla="*/ 8 h 361"/>
                  <a:gd name="T22" fmla="*/ 183 w 365"/>
                  <a:gd name="T23" fmla="*/ 300 h 361"/>
                  <a:gd name="T24" fmla="*/ 63 w 365"/>
                  <a:gd name="T25" fmla="*/ 181 h 361"/>
                  <a:gd name="T26" fmla="*/ 183 w 365"/>
                  <a:gd name="T27" fmla="*/ 61 h 361"/>
                  <a:gd name="T28" fmla="*/ 302 w 365"/>
                  <a:gd name="T29" fmla="*/ 181 h 361"/>
                  <a:gd name="T30" fmla="*/ 183 w 365"/>
                  <a:gd name="T31" fmla="*/ 30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9236" name="圆角矩形 16"/>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37" name="组合 53"/>
            <p:cNvGrpSpPr>
              <a:grpSpLocks/>
            </p:cNvGrpSpPr>
            <p:nvPr/>
          </p:nvGrpSpPr>
          <p:grpSpPr bwMode="auto">
            <a:xfrm>
              <a:off x="119831" y="209350"/>
              <a:ext cx="931529" cy="709771"/>
              <a:chOff x="0" y="0"/>
              <a:chExt cx="1074482" cy="818693"/>
            </a:xfrm>
          </p:grpSpPr>
          <p:sp>
            <p:nvSpPr>
              <p:cNvPr id="9238" name="Freeform 16"/>
              <p:cNvSpPr>
                <a:spLocks noEditPoints="1"/>
              </p:cNvSpPr>
              <p:nvPr/>
            </p:nvSpPr>
            <p:spPr bwMode="auto">
              <a:xfrm>
                <a:off x="1711" y="0"/>
                <a:ext cx="1071916" cy="775920"/>
              </a:xfrm>
              <a:custGeom>
                <a:avLst/>
                <a:gdLst>
                  <a:gd name="T0" fmla="*/ 54 w 2138"/>
                  <a:gd name="T1" fmla="*/ 1548 h 1548"/>
                  <a:gd name="T2" fmla="*/ 2084 w 2138"/>
                  <a:gd name="T3" fmla="*/ 1548 h 1548"/>
                  <a:gd name="T4" fmla="*/ 2129 w 2138"/>
                  <a:gd name="T5" fmla="*/ 1521 h 1548"/>
                  <a:gd name="T6" fmla="*/ 2126 w 2138"/>
                  <a:gd name="T7" fmla="*/ 1470 h 1548"/>
                  <a:gd name="T8" fmla="*/ 1910 w 2138"/>
                  <a:gd name="T9" fmla="*/ 1155 h 1548"/>
                  <a:gd name="T10" fmla="*/ 1910 w 2138"/>
                  <a:gd name="T11" fmla="*/ 51 h 1548"/>
                  <a:gd name="T12" fmla="*/ 1860 w 2138"/>
                  <a:gd name="T13" fmla="*/ 0 h 1548"/>
                  <a:gd name="T14" fmla="*/ 278 w 2138"/>
                  <a:gd name="T15" fmla="*/ 0 h 1548"/>
                  <a:gd name="T16" fmla="*/ 228 w 2138"/>
                  <a:gd name="T17" fmla="*/ 51 h 1548"/>
                  <a:gd name="T18" fmla="*/ 228 w 2138"/>
                  <a:gd name="T19" fmla="*/ 1155 h 1548"/>
                  <a:gd name="T20" fmla="*/ 12 w 2138"/>
                  <a:gd name="T21" fmla="*/ 1470 h 1548"/>
                  <a:gd name="T22" fmla="*/ 9 w 2138"/>
                  <a:gd name="T23" fmla="*/ 1521 h 1548"/>
                  <a:gd name="T24" fmla="*/ 54 w 2138"/>
                  <a:gd name="T25" fmla="*/ 1548 h 1548"/>
                  <a:gd name="T26" fmla="*/ 328 w 2138"/>
                  <a:gd name="T27" fmla="*/ 101 h 1548"/>
                  <a:gd name="T28" fmla="*/ 1809 w 2138"/>
                  <a:gd name="T29" fmla="*/ 101 h 1548"/>
                  <a:gd name="T30" fmla="*/ 1809 w 2138"/>
                  <a:gd name="T31" fmla="*/ 1120 h 1548"/>
                  <a:gd name="T32" fmla="*/ 328 w 2138"/>
                  <a:gd name="T33" fmla="*/ 1120 h 1548"/>
                  <a:gd name="T34" fmla="*/ 328 w 2138"/>
                  <a:gd name="T35" fmla="*/ 101 h 1548"/>
                  <a:gd name="T36" fmla="*/ 304 w 2138"/>
                  <a:gd name="T37" fmla="*/ 1221 h 1548"/>
                  <a:gd name="T38" fmla="*/ 1833 w 2138"/>
                  <a:gd name="T39" fmla="*/ 1221 h 1548"/>
                  <a:gd name="T40" fmla="*/ 1989 w 2138"/>
                  <a:gd name="T41" fmla="*/ 1448 h 1548"/>
                  <a:gd name="T42" fmla="*/ 149 w 2138"/>
                  <a:gd name="T43" fmla="*/ 1448 h 1548"/>
                  <a:gd name="T44" fmla="*/ 304 w 2138"/>
                  <a:gd name="T45" fmla="*/ 1221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9" name="Freeform 17"/>
              <p:cNvSpPr>
                <a:spLocks/>
              </p:cNvSpPr>
              <p:nvPr/>
            </p:nvSpPr>
            <p:spPr bwMode="auto">
              <a:xfrm>
                <a:off x="12917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18"/>
              <p:cNvSpPr>
                <a:spLocks/>
              </p:cNvSpPr>
              <p:nvPr/>
            </p:nvSpPr>
            <p:spPr bwMode="auto">
              <a:xfrm>
                <a:off x="500455" y="675828"/>
                <a:ext cx="74427"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19"/>
              <p:cNvSpPr>
                <a:spLocks/>
              </p:cNvSpPr>
              <p:nvPr/>
            </p:nvSpPr>
            <p:spPr bwMode="auto">
              <a:xfrm>
                <a:off x="59969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20"/>
              <p:cNvSpPr>
                <a:spLocks/>
              </p:cNvSpPr>
              <p:nvPr/>
            </p:nvSpPr>
            <p:spPr bwMode="auto">
              <a:xfrm>
                <a:off x="401220" y="675828"/>
                <a:ext cx="75282"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21"/>
              <p:cNvSpPr>
                <a:spLocks/>
              </p:cNvSpPr>
              <p:nvPr/>
            </p:nvSpPr>
            <p:spPr bwMode="auto">
              <a:xfrm>
                <a:off x="301984" y="675828"/>
                <a:ext cx="75282" cy="24809"/>
              </a:xfrm>
              <a:custGeom>
                <a:avLst/>
                <a:gdLst>
                  <a:gd name="T0" fmla="*/ 124 w 150"/>
                  <a:gd name="T1" fmla="*/ 0 h 50"/>
                  <a:gd name="T2" fmla="*/ 26 w 150"/>
                  <a:gd name="T3" fmla="*/ 0 h 50"/>
                  <a:gd name="T4" fmla="*/ 0 w 150"/>
                  <a:gd name="T5" fmla="*/ 25 h 50"/>
                  <a:gd name="T6" fmla="*/ 26 w 150"/>
                  <a:gd name="T7" fmla="*/ 50 h 50"/>
                  <a:gd name="T8" fmla="*/ 124 w 150"/>
                  <a:gd name="T9" fmla="*/ 50 h 50"/>
                  <a:gd name="T10" fmla="*/ 150 w 150"/>
                  <a:gd name="T11" fmla="*/ 25 h 50"/>
                  <a:gd name="T12" fmla="*/ 124 w 150"/>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22"/>
              <p:cNvSpPr>
                <a:spLocks/>
              </p:cNvSpPr>
              <p:nvPr/>
            </p:nvSpPr>
            <p:spPr bwMode="auto">
              <a:xfrm>
                <a:off x="203604"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23"/>
              <p:cNvSpPr>
                <a:spLocks/>
              </p:cNvSpPr>
              <p:nvPr/>
            </p:nvSpPr>
            <p:spPr bwMode="auto">
              <a:xfrm>
                <a:off x="698071"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6" name="Freeform 24"/>
              <p:cNvSpPr>
                <a:spLocks/>
              </p:cNvSpPr>
              <p:nvPr/>
            </p:nvSpPr>
            <p:spPr bwMode="auto">
              <a:xfrm>
                <a:off x="797307" y="675828"/>
                <a:ext cx="74427" cy="24809"/>
              </a:xfrm>
              <a:custGeom>
                <a:avLst/>
                <a:gdLst>
                  <a:gd name="T0" fmla="*/ 124 w 149"/>
                  <a:gd name="T1" fmla="*/ 0 h 50"/>
                  <a:gd name="T2" fmla="*/ 25 w 149"/>
                  <a:gd name="T3" fmla="*/ 0 h 50"/>
                  <a:gd name="T4" fmla="*/ 0 w 149"/>
                  <a:gd name="T5" fmla="*/ 25 h 50"/>
                  <a:gd name="T6" fmla="*/ 25 w 149"/>
                  <a:gd name="T7" fmla="*/ 50 h 50"/>
                  <a:gd name="T8" fmla="*/ 124 w 149"/>
                  <a:gd name="T9" fmla="*/ 50 h 50"/>
                  <a:gd name="T10" fmla="*/ 149 w 149"/>
                  <a:gd name="T11" fmla="*/ 25 h 50"/>
                  <a:gd name="T12" fmla="*/ 124 w 1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7" name="Freeform 25"/>
              <p:cNvSpPr>
                <a:spLocks/>
              </p:cNvSpPr>
              <p:nvPr/>
            </p:nvSpPr>
            <p:spPr bwMode="auto">
              <a:xfrm>
                <a:off x="895687" y="675828"/>
                <a:ext cx="50473" cy="24809"/>
              </a:xfrm>
              <a:custGeom>
                <a:avLst/>
                <a:gdLst>
                  <a:gd name="T0" fmla="*/ 76 w 101"/>
                  <a:gd name="T1" fmla="*/ 0 h 50"/>
                  <a:gd name="T2" fmla="*/ 25 w 101"/>
                  <a:gd name="T3" fmla="*/ 0 h 50"/>
                  <a:gd name="T4" fmla="*/ 0 w 101"/>
                  <a:gd name="T5" fmla="*/ 25 h 50"/>
                  <a:gd name="T6" fmla="*/ 25 w 101"/>
                  <a:gd name="T7" fmla="*/ 50 h 50"/>
                  <a:gd name="T8" fmla="*/ 76 w 101"/>
                  <a:gd name="T9" fmla="*/ 50 h 50"/>
                  <a:gd name="T10" fmla="*/ 101 w 101"/>
                  <a:gd name="T11" fmla="*/ 25 h 50"/>
                  <a:gd name="T12" fmla="*/ 76 w 101"/>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8" name="Freeform 26"/>
              <p:cNvSpPr>
                <a:spLocks/>
              </p:cNvSpPr>
              <p:nvPr/>
            </p:nvSpPr>
            <p:spPr bwMode="auto">
              <a:xfrm>
                <a:off x="158263" y="633054"/>
                <a:ext cx="50473" cy="24809"/>
              </a:xfrm>
              <a:custGeom>
                <a:avLst/>
                <a:gdLst>
                  <a:gd name="T0" fmla="*/ 101 w 101"/>
                  <a:gd name="T1" fmla="*/ 25 h 50"/>
                  <a:gd name="T2" fmla="*/ 76 w 101"/>
                  <a:gd name="T3" fmla="*/ 0 h 50"/>
                  <a:gd name="T4" fmla="*/ 26 w 101"/>
                  <a:gd name="T5" fmla="*/ 0 h 50"/>
                  <a:gd name="T6" fmla="*/ 0 w 101"/>
                  <a:gd name="T7" fmla="*/ 25 h 50"/>
                  <a:gd name="T8" fmla="*/ 26 w 101"/>
                  <a:gd name="T9" fmla="*/ 50 h 50"/>
                  <a:gd name="T10" fmla="*/ 76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9" name="Freeform 27"/>
              <p:cNvSpPr>
                <a:spLocks/>
              </p:cNvSpPr>
              <p:nvPr/>
            </p:nvSpPr>
            <p:spPr bwMode="auto">
              <a:xfrm>
                <a:off x="340481"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0" name="Freeform 28"/>
              <p:cNvSpPr>
                <a:spLocks/>
              </p:cNvSpPr>
              <p:nvPr/>
            </p:nvSpPr>
            <p:spPr bwMode="auto">
              <a:xfrm>
                <a:off x="550929"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1" name="Freeform 29"/>
              <p:cNvSpPr>
                <a:spLocks/>
              </p:cNvSpPr>
              <p:nvPr/>
            </p:nvSpPr>
            <p:spPr bwMode="auto">
              <a:xfrm>
                <a:off x="656153" y="633054"/>
                <a:ext cx="77849" cy="24809"/>
              </a:xfrm>
              <a:custGeom>
                <a:avLst/>
                <a:gdLst>
                  <a:gd name="T0" fmla="*/ 25 w 155"/>
                  <a:gd name="T1" fmla="*/ 50 h 50"/>
                  <a:gd name="T2" fmla="*/ 130 w 155"/>
                  <a:gd name="T3" fmla="*/ 50 h 50"/>
                  <a:gd name="T4" fmla="*/ 155 w 155"/>
                  <a:gd name="T5" fmla="*/ 25 h 50"/>
                  <a:gd name="T6" fmla="*/ 130 w 155"/>
                  <a:gd name="T7" fmla="*/ 0 h 50"/>
                  <a:gd name="T8" fmla="*/ 25 w 155"/>
                  <a:gd name="T9" fmla="*/ 0 h 50"/>
                  <a:gd name="T10" fmla="*/ 0 w 155"/>
                  <a:gd name="T11" fmla="*/ 25 h 50"/>
                  <a:gd name="T12" fmla="*/ 25 w 155"/>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2" name="Freeform 30"/>
              <p:cNvSpPr>
                <a:spLocks/>
              </p:cNvSpPr>
              <p:nvPr/>
            </p:nvSpPr>
            <p:spPr bwMode="auto">
              <a:xfrm>
                <a:off x="445705" y="633054"/>
                <a:ext cx="78704" cy="24809"/>
              </a:xfrm>
              <a:custGeom>
                <a:avLst/>
                <a:gdLst>
                  <a:gd name="T0" fmla="*/ 26 w 156"/>
                  <a:gd name="T1" fmla="*/ 50 h 50"/>
                  <a:gd name="T2" fmla="*/ 131 w 156"/>
                  <a:gd name="T3" fmla="*/ 50 h 50"/>
                  <a:gd name="T4" fmla="*/ 156 w 156"/>
                  <a:gd name="T5" fmla="*/ 25 h 50"/>
                  <a:gd name="T6" fmla="*/ 131 w 156"/>
                  <a:gd name="T7" fmla="*/ 0 h 50"/>
                  <a:gd name="T8" fmla="*/ 26 w 156"/>
                  <a:gd name="T9" fmla="*/ 0 h 50"/>
                  <a:gd name="T10" fmla="*/ 0 w 156"/>
                  <a:gd name="T11" fmla="*/ 25 h 50"/>
                  <a:gd name="T12" fmla="*/ 26 w 15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3" name="Freeform 31"/>
              <p:cNvSpPr>
                <a:spLocks/>
              </p:cNvSpPr>
              <p:nvPr/>
            </p:nvSpPr>
            <p:spPr bwMode="auto">
              <a:xfrm>
                <a:off x="236112"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4" name="Freeform 32"/>
              <p:cNvSpPr>
                <a:spLocks/>
              </p:cNvSpPr>
              <p:nvPr/>
            </p:nvSpPr>
            <p:spPr bwMode="auto">
              <a:xfrm>
                <a:off x="761376" y="633054"/>
                <a:ext cx="77849" cy="24809"/>
              </a:xfrm>
              <a:custGeom>
                <a:avLst/>
                <a:gdLst>
                  <a:gd name="T0" fmla="*/ 155 w 155"/>
                  <a:gd name="T1" fmla="*/ 25 h 50"/>
                  <a:gd name="T2" fmla="*/ 130 w 155"/>
                  <a:gd name="T3" fmla="*/ 0 h 50"/>
                  <a:gd name="T4" fmla="*/ 25 w 155"/>
                  <a:gd name="T5" fmla="*/ 0 h 50"/>
                  <a:gd name="T6" fmla="*/ 0 w 155"/>
                  <a:gd name="T7" fmla="*/ 25 h 50"/>
                  <a:gd name="T8" fmla="*/ 25 w 155"/>
                  <a:gd name="T9" fmla="*/ 50 h 50"/>
                  <a:gd name="T10" fmla="*/ 130 w 155"/>
                  <a:gd name="T11" fmla="*/ 50 h 50"/>
                  <a:gd name="T12" fmla="*/ 155 w 155"/>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5" name="Freeform 33"/>
              <p:cNvSpPr>
                <a:spLocks/>
              </p:cNvSpPr>
              <p:nvPr/>
            </p:nvSpPr>
            <p:spPr bwMode="auto">
              <a:xfrm>
                <a:off x="866600" y="633054"/>
                <a:ext cx="51329" cy="24809"/>
              </a:xfrm>
              <a:custGeom>
                <a:avLst/>
                <a:gdLst>
                  <a:gd name="T0" fmla="*/ 101 w 101"/>
                  <a:gd name="T1" fmla="*/ 25 h 50"/>
                  <a:gd name="T2" fmla="*/ 75 w 101"/>
                  <a:gd name="T3" fmla="*/ 0 h 50"/>
                  <a:gd name="T4" fmla="*/ 25 w 101"/>
                  <a:gd name="T5" fmla="*/ 0 h 50"/>
                  <a:gd name="T6" fmla="*/ 0 w 101"/>
                  <a:gd name="T7" fmla="*/ 25 h 50"/>
                  <a:gd name="T8" fmla="*/ 25 w 101"/>
                  <a:gd name="T9" fmla="*/ 50 h 50"/>
                  <a:gd name="T10" fmla="*/ 75 w 101"/>
                  <a:gd name="T11" fmla="*/ 50 h 50"/>
                  <a:gd name="T12" fmla="*/ 101 w 10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56" name="Freeform 34"/>
              <p:cNvSpPr>
                <a:spLocks/>
              </p:cNvSpPr>
              <p:nvPr/>
            </p:nvSpPr>
            <p:spPr bwMode="auto">
              <a:xfrm>
                <a:off x="0" y="793029"/>
                <a:ext cx="1074482" cy="25664"/>
              </a:xfrm>
              <a:custGeom>
                <a:avLst/>
                <a:gdLst>
                  <a:gd name="T0" fmla="*/ 2120 w 2145"/>
                  <a:gd name="T1" fmla="*/ 0 h 50"/>
                  <a:gd name="T2" fmla="*/ 26 w 2145"/>
                  <a:gd name="T3" fmla="*/ 0 h 50"/>
                  <a:gd name="T4" fmla="*/ 0 w 2145"/>
                  <a:gd name="T5" fmla="*/ 25 h 50"/>
                  <a:gd name="T6" fmla="*/ 26 w 2145"/>
                  <a:gd name="T7" fmla="*/ 50 h 50"/>
                  <a:gd name="T8" fmla="*/ 2120 w 2145"/>
                  <a:gd name="T9" fmla="*/ 50 h 50"/>
                  <a:gd name="T10" fmla="*/ 2145 w 2145"/>
                  <a:gd name="T11" fmla="*/ 25 h 50"/>
                  <a:gd name="T12" fmla="*/ 2120 w 214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9258" name="圆角矩形 4"/>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9259" name="Freeform 35"/>
            <p:cNvSpPr>
              <a:spLocks noEditPoints="1"/>
            </p:cNvSpPr>
            <p:nvPr/>
          </p:nvSpPr>
          <p:spPr bwMode="auto">
            <a:xfrm>
              <a:off x="144678" y="291534"/>
              <a:ext cx="881836" cy="592588"/>
            </a:xfrm>
            <a:custGeom>
              <a:avLst/>
              <a:gdLst>
                <a:gd name="T0" fmla="*/ 1756 w 2029"/>
                <a:gd name="T1" fmla="*/ 0 h 1364"/>
                <a:gd name="T2" fmla="*/ 273 w 2029"/>
                <a:gd name="T3" fmla="*/ 0 h 1364"/>
                <a:gd name="T4" fmla="*/ 0 w 2029"/>
                <a:gd name="T5" fmla="*/ 272 h 1364"/>
                <a:gd name="T6" fmla="*/ 0 w 2029"/>
                <a:gd name="T7" fmla="*/ 1092 h 1364"/>
                <a:gd name="T8" fmla="*/ 273 w 2029"/>
                <a:gd name="T9" fmla="*/ 1364 h 1364"/>
                <a:gd name="T10" fmla="*/ 1756 w 2029"/>
                <a:gd name="T11" fmla="*/ 1364 h 1364"/>
                <a:gd name="T12" fmla="*/ 2029 w 2029"/>
                <a:gd name="T13" fmla="*/ 1092 h 1364"/>
                <a:gd name="T14" fmla="*/ 2029 w 2029"/>
                <a:gd name="T15" fmla="*/ 272 h 1364"/>
                <a:gd name="T16" fmla="*/ 1756 w 2029"/>
                <a:gd name="T17" fmla="*/ 0 h 1364"/>
                <a:gd name="T18" fmla="*/ 1362 w 2029"/>
                <a:gd name="T19" fmla="*/ 705 h 1364"/>
                <a:gd name="T20" fmla="*/ 1899 w 2029"/>
                <a:gd name="T21" fmla="*/ 193 h 1364"/>
                <a:gd name="T22" fmla="*/ 1920 w 2029"/>
                <a:gd name="T23" fmla="*/ 272 h 1364"/>
                <a:gd name="T24" fmla="*/ 1920 w 2029"/>
                <a:gd name="T25" fmla="*/ 1092 h 1364"/>
                <a:gd name="T26" fmla="*/ 1891 w 2029"/>
                <a:gd name="T27" fmla="*/ 1184 h 1364"/>
                <a:gd name="T28" fmla="*/ 1362 w 2029"/>
                <a:gd name="T29" fmla="*/ 705 h 1364"/>
                <a:gd name="T30" fmla="*/ 1756 w 2029"/>
                <a:gd name="T31" fmla="*/ 109 h 1364"/>
                <a:gd name="T32" fmla="*/ 1817 w 2029"/>
                <a:gd name="T33" fmla="*/ 121 h 1364"/>
                <a:gd name="T34" fmla="*/ 1015 w 2029"/>
                <a:gd name="T35" fmla="*/ 885 h 1364"/>
                <a:gd name="T36" fmla="*/ 212 w 2029"/>
                <a:gd name="T37" fmla="*/ 121 h 1364"/>
                <a:gd name="T38" fmla="*/ 273 w 2029"/>
                <a:gd name="T39" fmla="*/ 109 h 1364"/>
                <a:gd name="T40" fmla="*/ 1756 w 2029"/>
                <a:gd name="T41" fmla="*/ 109 h 1364"/>
                <a:gd name="T42" fmla="*/ 138 w 2029"/>
                <a:gd name="T43" fmla="*/ 1184 h 1364"/>
                <a:gd name="T44" fmla="*/ 109 w 2029"/>
                <a:gd name="T45" fmla="*/ 1092 h 1364"/>
                <a:gd name="T46" fmla="*/ 109 w 2029"/>
                <a:gd name="T47" fmla="*/ 272 h 1364"/>
                <a:gd name="T48" fmla="*/ 131 w 2029"/>
                <a:gd name="T49" fmla="*/ 193 h 1364"/>
                <a:gd name="T50" fmla="*/ 668 w 2029"/>
                <a:gd name="T51" fmla="*/ 705 h 1364"/>
                <a:gd name="T52" fmla="*/ 138 w 2029"/>
                <a:gd name="T53" fmla="*/ 1184 h 1364"/>
                <a:gd name="T54" fmla="*/ 273 w 2029"/>
                <a:gd name="T55" fmla="*/ 1255 h 1364"/>
                <a:gd name="T56" fmla="*/ 229 w 2029"/>
                <a:gd name="T57" fmla="*/ 1249 h 1364"/>
                <a:gd name="T58" fmla="*/ 747 w 2029"/>
                <a:gd name="T59" fmla="*/ 781 h 1364"/>
                <a:gd name="T60" fmla="*/ 977 w 2029"/>
                <a:gd name="T61" fmla="*/ 1000 h 1364"/>
                <a:gd name="T62" fmla="*/ 1015 w 2029"/>
                <a:gd name="T63" fmla="*/ 1015 h 1364"/>
                <a:gd name="T64" fmla="*/ 1052 w 2029"/>
                <a:gd name="T65" fmla="*/ 1000 h 1364"/>
                <a:gd name="T66" fmla="*/ 1282 w 2029"/>
                <a:gd name="T67" fmla="*/ 781 h 1364"/>
                <a:gd name="T68" fmla="*/ 1800 w 2029"/>
                <a:gd name="T69" fmla="*/ 1249 h 1364"/>
                <a:gd name="T70" fmla="*/ 1756 w 2029"/>
                <a:gd name="T71" fmla="*/ 1255 h 1364"/>
                <a:gd name="T72" fmla="*/ 273 w 2029"/>
                <a:gd name="T73" fmla="*/ 1255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9261" name="圆角矩形 13"/>
            <p:cNvSpPr>
              <a:spLocks noChangeArrowheads="1"/>
            </p:cNvSpPr>
            <p:nvPr/>
          </p:nvSpPr>
          <p:spPr bwMode="auto">
            <a:xfrm>
              <a:off x="0" y="0"/>
              <a:ext cx="1175657" cy="1175657"/>
            </a:xfrm>
            <a:prstGeom prst="roundRect">
              <a:avLst>
                <a:gd name="adj" fmla="val 12069"/>
              </a:avLst>
            </a:prstGeom>
            <a:noFill/>
            <a:ln w="15875" cmpd="sng">
              <a:solidFill>
                <a:schemeClr val="bg1">
                  <a:alpha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9262" name="组合 52"/>
            <p:cNvGrpSpPr>
              <a:grpSpLocks/>
            </p:cNvGrpSpPr>
            <p:nvPr/>
          </p:nvGrpSpPr>
          <p:grpSpPr bwMode="auto">
            <a:xfrm>
              <a:off x="215797" y="198674"/>
              <a:ext cx="751305" cy="777263"/>
              <a:chOff x="0" y="0"/>
              <a:chExt cx="866601" cy="896543"/>
            </a:xfrm>
          </p:grpSpPr>
          <p:sp>
            <p:nvSpPr>
              <p:cNvPr id="9263" name="Freeform 36"/>
              <p:cNvSpPr>
                <a:spLocks noEditPoints="1"/>
              </p:cNvSpPr>
              <p:nvPr/>
            </p:nvSpPr>
            <p:spPr bwMode="auto">
              <a:xfrm>
                <a:off x="0" y="0"/>
                <a:ext cx="866601" cy="896543"/>
              </a:xfrm>
              <a:custGeom>
                <a:avLst/>
                <a:gdLst>
                  <a:gd name="T0" fmla="*/ 1715 w 1730"/>
                  <a:gd name="T1" fmla="*/ 246 h 1789"/>
                  <a:gd name="T2" fmla="*/ 1484 w 1730"/>
                  <a:gd name="T3" fmla="*/ 15 h 1789"/>
                  <a:gd name="T4" fmla="*/ 1449 w 1730"/>
                  <a:gd name="T5" fmla="*/ 0 h 1789"/>
                  <a:gd name="T6" fmla="*/ 1264 w 1730"/>
                  <a:gd name="T7" fmla="*/ 0 h 1789"/>
                  <a:gd name="T8" fmla="*/ 1214 w 1730"/>
                  <a:gd name="T9" fmla="*/ 51 h 1789"/>
                  <a:gd name="T10" fmla="*/ 1214 w 1730"/>
                  <a:gd name="T11" fmla="*/ 463 h 1789"/>
                  <a:gd name="T12" fmla="*/ 609 w 1730"/>
                  <a:gd name="T13" fmla="*/ 463 h 1789"/>
                  <a:gd name="T14" fmla="*/ 609 w 1730"/>
                  <a:gd name="T15" fmla="*/ 51 h 1789"/>
                  <a:gd name="T16" fmla="*/ 559 w 1730"/>
                  <a:gd name="T17" fmla="*/ 0 h 1789"/>
                  <a:gd name="T18" fmla="*/ 50 w 1730"/>
                  <a:gd name="T19" fmla="*/ 0 h 1789"/>
                  <a:gd name="T20" fmla="*/ 0 w 1730"/>
                  <a:gd name="T21" fmla="*/ 51 h 1789"/>
                  <a:gd name="T22" fmla="*/ 0 w 1730"/>
                  <a:gd name="T23" fmla="*/ 1738 h 1789"/>
                  <a:gd name="T24" fmla="*/ 50 w 1730"/>
                  <a:gd name="T25" fmla="*/ 1789 h 1789"/>
                  <a:gd name="T26" fmla="*/ 1679 w 1730"/>
                  <a:gd name="T27" fmla="*/ 1789 h 1789"/>
                  <a:gd name="T28" fmla="*/ 1730 w 1730"/>
                  <a:gd name="T29" fmla="*/ 1738 h 1789"/>
                  <a:gd name="T30" fmla="*/ 1730 w 1730"/>
                  <a:gd name="T31" fmla="*/ 281 h 1789"/>
                  <a:gd name="T32" fmla="*/ 1715 w 1730"/>
                  <a:gd name="T33" fmla="*/ 246 h 1789"/>
                  <a:gd name="T34" fmla="*/ 1341 w 1730"/>
                  <a:gd name="T35" fmla="*/ 1464 h 1789"/>
                  <a:gd name="T36" fmla="*/ 1485 w 1730"/>
                  <a:gd name="T37" fmla="*/ 1464 h 1789"/>
                  <a:gd name="T38" fmla="*/ 1485 w 1730"/>
                  <a:gd name="T39" fmla="*/ 1548 h 1789"/>
                  <a:gd name="T40" fmla="*/ 1341 w 1730"/>
                  <a:gd name="T41" fmla="*/ 1548 h 1789"/>
                  <a:gd name="T42" fmla="*/ 1341 w 1730"/>
                  <a:gd name="T43" fmla="*/ 1464 h 1789"/>
                  <a:gd name="T44" fmla="*/ 1291 w 1730"/>
                  <a:gd name="T45" fmla="*/ 1438 h 1789"/>
                  <a:gd name="T46" fmla="*/ 1291 w 1730"/>
                  <a:gd name="T47" fmla="*/ 1573 h 1789"/>
                  <a:gd name="T48" fmla="*/ 1291 w 1730"/>
                  <a:gd name="T49" fmla="*/ 1688 h 1789"/>
                  <a:gd name="T50" fmla="*/ 380 w 1730"/>
                  <a:gd name="T51" fmla="*/ 1688 h 1789"/>
                  <a:gd name="T52" fmla="*/ 380 w 1730"/>
                  <a:gd name="T53" fmla="*/ 1100 h 1789"/>
                  <a:gd name="T54" fmla="*/ 1291 w 1730"/>
                  <a:gd name="T55" fmla="*/ 1100 h 1789"/>
                  <a:gd name="T56" fmla="*/ 1291 w 1730"/>
                  <a:gd name="T57" fmla="*/ 1438 h 1789"/>
                  <a:gd name="T58" fmla="*/ 1629 w 1730"/>
                  <a:gd name="T59" fmla="*/ 1688 h 1789"/>
                  <a:gd name="T60" fmla="*/ 1341 w 1730"/>
                  <a:gd name="T61" fmla="*/ 1688 h 1789"/>
                  <a:gd name="T62" fmla="*/ 1341 w 1730"/>
                  <a:gd name="T63" fmla="*/ 1599 h 1789"/>
                  <a:gd name="T64" fmla="*/ 1510 w 1730"/>
                  <a:gd name="T65" fmla="*/ 1599 h 1789"/>
                  <a:gd name="T66" fmla="*/ 1535 w 1730"/>
                  <a:gd name="T67" fmla="*/ 1573 h 1789"/>
                  <a:gd name="T68" fmla="*/ 1535 w 1730"/>
                  <a:gd name="T69" fmla="*/ 1438 h 1789"/>
                  <a:gd name="T70" fmla="*/ 1510 w 1730"/>
                  <a:gd name="T71" fmla="*/ 1413 h 1789"/>
                  <a:gd name="T72" fmla="*/ 1341 w 1730"/>
                  <a:gd name="T73" fmla="*/ 1413 h 1789"/>
                  <a:gd name="T74" fmla="*/ 1341 w 1730"/>
                  <a:gd name="T75" fmla="*/ 1075 h 1789"/>
                  <a:gd name="T76" fmla="*/ 1316 w 1730"/>
                  <a:gd name="T77" fmla="*/ 1050 h 1789"/>
                  <a:gd name="T78" fmla="*/ 355 w 1730"/>
                  <a:gd name="T79" fmla="*/ 1050 h 1789"/>
                  <a:gd name="T80" fmla="*/ 330 w 1730"/>
                  <a:gd name="T81" fmla="*/ 1075 h 1789"/>
                  <a:gd name="T82" fmla="*/ 330 w 1730"/>
                  <a:gd name="T83" fmla="*/ 1688 h 1789"/>
                  <a:gd name="T84" fmla="*/ 101 w 1730"/>
                  <a:gd name="T85" fmla="*/ 1688 h 1789"/>
                  <a:gd name="T86" fmla="*/ 101 w 1730"/>
                  <a:gd name="T87" fmla="*/ 101 h 1789"/>
                  <a:gd name="T88" fmla="*/ 508 w 1730"/>
                  <a:gd name="T89" fmla="*/ 101 h 1789"/>
                  <a:gd name="T90" fmla="*/ 508 w 1730"/>
                  <a:gd name="T91" fmla="*/ 513 h 1789"/>
                  <a:gd name="T92" fmla="*/ 559 w 1730"/>
                  <a:gd name="T93" fmla="*/ 564 h 1789"/>
                  <a:gd name="T94" fmla="*/ 1264 w 1730"/>
                  <a:gd name="T95" fmla="*/ 564 h 1789"/>
                  <a:gd name="T96" fmla="*/ 1314 w 1730"/>
                  <a:gd name="T97" fmla="*/ 513 h 1789"/>
                  <a:gd name="T98" fmla="*/ 1314 w 1730"/>
                  <a:gd name="T99" fmla="*/ 101 h 1789"/>
                  <a:gd name="T100" fmla="*/ 1428 w 1730"/>
                  <a:gd name="T101" fmla="*/ 101 h 1789"/>
                  <a:gd name="T102" fmla="*/ 1629 w 1730"/>
                  <a:gd name="T103" fmla="*/ 302 h 1789"/>
                  <a:gd name="T104" fmla="*/ 1629 w 1730"/>
                  <a:gd name="T105" fmla="*/ 168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64" name="Freeform 37"/>
              <p:cNvSpPr>
                <a:spLocks noEditPoints="1"/>
              </p:cNvSpPr>
              <p:nvPr/>
            </p:nvSpPr>
            <p:spPr bwMode="auto">
              <a:xfrm>
                <a:off x="491046" y="38497"/>
                <a:ext cx="84692" cy="164252"/>
              </a:xfrm>
              <a:custGeom>
                <a:avLst/>
                <a:gdLst>
                  <a:gd name="T0" fmla="*/ 26 w 169"/>
                  <a:gd name="T1" fmla="*/ 328 h 328"/>
                  <a:gd name="T2" fmla="*/ 144 w 169"/>
                  <a:gd name="T3" fmla="*/ 328 h 328"/>
                  <a:gd name="T4" fmla="*/ 169 w 169"/>
                  <a:gd name="T5" fmla="*/ 303 h 328"/>
                  <a:gd name="T6" fmla="*/ 169 w 169"/>
                  <a:gd name="T7" fmla="*/ 26 h 328"/>
                  <a:gd name="T8" fmla="*/ 144 w 169"/>
                  <a:gd name="T9" fmla="*/ 0 h 328"/>
                  <a:gd name="T10" fmla="*/ 26 w 169"/>
                  <a:gd name="T11" fmla="*/ 0 h 328"/>
                  <a:gd name="T12" fmla="*/ 0 w 169"/>
                  <a:gd name="T13" fmla="*/ 26 h 328"/>
                  <a:gd name="T14" fmla="*/ 0 w 169"/>
                  <a:gd name="T15" fmla="*/ 303 h 328"/>
                  <a:gd name="T16" fmla="*/ 26 w 169"/>
                  <a:gd name="T17" fmla="*/ 328 h 328"/>
                  <a:gd name="T18" fmla="*/ 51 w 169"/>
                  <a:gd name="T19" fmla="*/ 51 h 328"/>
                  <a:gd name="T20" fmla="*/ 119 w 169"/>
                  <a:gd name="T21" fmla="*/ 51 h 328"/>
                  <a:gd name="T22" fmla="*/ 119 w 169"/>
                  <a:gd name="T23" fmla="*/ 278 h 328"/>
                  <a:gd name="T24" fmla="*/ 51 w 169"/>
                  <a:gd name="T25" fmla="*/ 278 h 328"/>
                  <a:gd name="T26" fmla="*/ 51 w 169"/>
                  <a:gd name="T27" fmla="*/ 5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9266" name="任意多边形 55"/>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67" name="文本框 5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9270" name="任意多边形 64"/>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1" name="文本框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3" name="组合 81"/>
          <p:cNvGrpSpPr>
            <a:grpSpLocks/>
          </p:cNvGrpSpPr>
          <p:nvPr/>
        </p:nvGrpSpPr>
        <p:grpSpPr bwMode="auto">
          <a:xfrm>
            <a:off x="5948363" y="4041775"/>
            <a:ext cx="3289300" cy="339725"/>
            <a:chOff x="0" y="0"/>
            <a:chExt cx="3288675" cy="338554"/>
          </a:xfrm>
        </p:grpSpPr>
        <p:sp>
          <p:nvSpPr>
            <p:cNvPr id="9274" name="任意多边形 68"/>
            <p:cNvSpPr>
              <a:spLocks/>
            </p:cNvSpPr>
            <p:nvPr/>
          </p:nvSpPr>
          <p:spPr bwMode="auto">
            <a:xfrm>
              <a:off x="0" y="18984"/>
              <a:ext cx="320614" cy="3195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5" name="文本框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9278" name="任意多边形 72"/>
            <p:cNvSpPr>
              <a:spLocks/>
            </p:cNvSpPr>
            <p:nvPr/>
          </p:nvSpPr>
          <p:spPr bwMode="auto">
            <a:xfrm>
              <a:off x="0" y="17484"/>
              <a:ext cx="320614" cy="321070"/>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9279" name="文本框 7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nodeType="afterGroup">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nodeType="afterGroup">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nodeType="afterGroup">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nodeType="afterGroup">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10256" name="组合 28"/>
            <p:cNvGrpSpPr>
              <a:grpSpLocks/>
            </p:cNvGrpSpPr>
            <p:nvPr/>
          </p:nvGrpSpPr>
          <p:grpSpPr bwMode="auto">
            <a:xfrm>
              <a:off x="0" y="0"/>
              <a:ext cx="269890" cy="269890"/>
              <a:chOff x="0" y="0"/>
              <a:chExt cx="269890" cy="269890"/>
            </a:xfrm>
          </p:grpSpPr>
          <p:sp>
            <p:nvSpPr>
              <p:cNvPr id="10257"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58"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9" name="组合 29"/>
            <p:cNvGrpSpPr>
              <a:grpSpLocks/>
            </p:cNvGrpSpPr>
            <p:nvPr/>
          </p:nvGrpSpPr>
          <p:grpSpPr bwMode="auto">
            <a:xfrm>
              <a:off x="0" y="421260"/>
              <a:ext cx="269890" cy="269890"/>
              <a:chOff x="0" y="0"/>
              <a:chExt cx="269890" cy="269890"/>
            </a:xfrm>
          </p:grpSpPr>
          <p:sp>
            <p:nvSpPr>
              <p:cNvPr id="10260"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2" name="组合 30"/>
            <p:cNvGrpSpPr>
              <a:grpSpLocks/>
            </p:cNvGrpSpPr>
            <p:nvPr/>
          </p:nvGrpSpPr>
          <p:grpSpPr bwMode="auto">
            <a:xfrm>
              <a:off x="0" y="842521"/>
              <a:ext cx="269890" cy="269890"/>
              <a:chOff x="0" y="0"/>
              <a:chExt cx="269890" cy="269890"/>
            </a:xfrm>
          </p:grpSpPr>
          <p:sp>
            <p:nvSpPr>
              <p:cNvPr id="10263"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64" name="组合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10266" name="组合 33"/>
            <p:cNvGrpSpPr>
              <a:grpSpLocks/>
            </p:cNvGrpSpPr>
            <p:nvPr/>
          </p:nvGrpSpPr>
          <p:grpSpPr bwMode="auto">
            <a:xfrm>
              <a:off x="0" y="0"/>
              <a:ext cx="2435179" cy="168289"/>
              <a:chOff x="0" y="0"/>
              <a:chExt cx="2330453" cy="168289"/>
            </a:xfrm>
          </p:grpSpPr>
          <p:sp>
            <p:nvSpPr>
              <p:cNvPr id="10267" name="圆角矩形 31"/>
              <p:cNvSpPr>
                <a:spLocks noChangeArrowheads="1"/>
              </p:cNvSpPr>
              <p:nvPr/>
            </p:nvSpPr>
            <p:spPr bwMode="auto">
              <a:xfrm>
                <a:off x="0"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68" name="圆角矩形 32"/>
              <p:cNvSpPr>
                <a:spLocks noChangeArrowheads="1"/>
              </p:cNvSpPr>
              <p:nvPr/>
            </p:nvSpPr>
            <p:spPr bwMode="auto">
              <a:xfrm>
                <a:off x="0" y="0"/>
                <a:ext cx="203269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69" name="组合 34"/>
            <p:cNvGrpSpPr>
              <a:grpSpLocks/>
            </p:cNvGrpSpPr>
            <p:nvPr/>
          </p:nvGrpSpPr>
          <p:grpSpPr bwMode="auto">
            <a:xfrm>
              <a:off x="3" y="420195"/>
              <a:ext cx="2435176" cy="168289"/>
              <a:chOff x="0" y="0"/>
              <a:chExt cx="2330450" cy="168289"/>
            </a:xfrm>
          </p:grpSpPr>
          <p:sp>
            <p:nvSpPr>
              <p:cNvPr id="10270" name="圆角矩形 35"/>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1" name="圆角矩形 36"/>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72" name="组合 37"/>
            <p:cNvGrpSpPr>
              <a:grpSpLocks/>
            </p:cNvGrpSpPr>
            <p:nvPr/>
          </p:nvGrpSpPr>
          <p:grpSpPr bwMode="auto">
            <a:xfrm>
              <a:off x="3" y="840389"/>
              <a:ext cx="2435176" cy="168289"/>
              <a:chOff x="0" y="0"/>
              <a:chExt cx="2330450" cy="168289"/>
            </a:xfrm>
          </p:grpSpPr>
          <p:sp>
            <p:nvSpPr>
              <p:cNvPr id="10273" name="圆角矩形 38"/>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4" name="圆角矩形 39"/>
              <p:cNvSpPr>
                <a:spLocks noChangeArrowheads="1"/>
              </p:cNvSpPr>
              <p:nvPr/>
            </p:nvSpPr>
            <p:spPr bwMode="auto">
              <a:xfrm>
                <a:off x="-3" y="-89"/>
                <a:ext cx="141285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10279" name="组合 45"/>
            <p:cNvGrpSpPr>
              <a:grpSpLocks/>
            </p:cNvGrpSpPr>
            <p:nvPr/>
          </p:nvGrpSpPr>
          <p:grpSpPr bwMode="auto">
            <a:xfrm>
              <a:off x="0" y="0"/>
              <a:ext cx="269890" cy="269890"/>
              <a:chOff x="0" y="0"/>
              <a:chExt cx="269890" cy="269890"/>
            </a:xfrm>
          </p:grpSpPr>
          <p:sp>
            <p:nvSpPr>
              <p:cNvPr id="10280"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1"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2" name="组合 46"/>
            <p:cNvGrpSpPr>
              <a:grpSpLocks/>
            </p:cNvGrpSpPr>
            <p:nvPr/>
          </p:nvGrpSpPr>
          <p:grpSpPr bwMode="auto">
            <a:xfrm>
              <a:off x="0" y="421260"/>
              <a:ext cx="269890" cy="269890"/>
              <a:chOff x="0" y="0"/>
              <a:chExt cx="269890" cy="269890"/>
            </a:xfrm>
          </p:grpSpPr>
          <p:sp>
            <p:nvSpPr>
              <p:cNvPr id="10283"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84"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85" name="组合 47"/>
            <p:cNvGrpSpPr>
              <a:grpSpLocks/>
            </p:cNvGrpSpPr>
            <p:nvPr/>
          </p:nvGrpSpPr>
          <p:grpSpPr bwMode="auto">
            <a:xfrm>
              <a:off x="0" y="842521"/>
              <a:ext cx="269890" cy="269890"/>
              <a:chOff x="0" y="0"/>
              <a:chExt cx="269890" cy="269890"/>
            </a:xfrm>
          </p:grpSpPr>
          <p:sp>
            <p:nvSpPr>
              <p:cNvPr id="10286"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87" name="组合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10289" name="组合 48"/>
            <p:cNvGrpSpPr>
              <a:grpSpLocks/>
            </p:cNvGrpSpPr>
            <p:nvPr/>
          </p:nvGrpSpPr>
          <p:grpSpPr bwMode="auto">
            <a:xfrm>
              <a:off x="0" y="0"/>
              <a:ext cx="2435176" cy="168289"/>
              <a:chOff x="0" y="0"/>
              <a:chExt cx="2330450" cy="168289"/>
            </a:xfrm>
          </p:grpSpPr>
          <p:sp>
            <p:nvSpPr>
              <p:cNvPr id="10290" name="圆角矩形 55"/>
              <p:cNvSpPr>
                <a:spLocks noChangeArrowheads="1"/>
              </p:cNvSpPr>
              <p:nvPr/>
            </p:nvSpPr>
            <p:spPr bwMode="auto">
              <a:xfrm>
                <a:off x="0" y="0"/>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1" name="圆角矩形 56"/>
              <p:cNvSpPr>
                <a:spLocks noChangeArrowheads="1"/>
              </p:cNvSpPr>
              <p:nvPr/>
            </p:nvSpPr>
            <p:spPr bwMode="auto">
              <a:xfrm>
                <a:off x="0" y="0"/>
                <a:ext cx="689716"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2" name="组合 49"/>
            <p:cNvGrpSpPr>
              <a:grpSpLocks/>
            </p:cNvGrpSpPr>
            <p:nvPr/>
          </p:nvGrpSpPr>
          <p:grpSpPr bwMode="auto">
            <a:xfrm>
              <a:off x="0" y="420195"/>
              <a:ext cx="2435176" cy="168289"/>
              <a:chOff x="0" y="0"/>
              <a:chExt cx="2330450" cy="168289"/>
            </a:xfrm>
          </p:grpSpPr>
          <p:sp>
            <p:nvSpPr>
              <p:cNvPr id="10293" name="圆角矩形 53"/>
              <p:cNvSpPr>
                <a:spLocks noChangeArrowheads="1"/>
              </p:cNvSpPr>
              <p:nvPr/>
            </p:nvSpPr>
            <p:spPr bwMode="auto">
              <a:xfrm>
                <a:off x="0" y="749"/>
                <a:ext cx="2330450"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4" name="圆角矩形 54"/>
              <p:cNvSpPr>
                <a:spLocks noChangeArrowheads="1"/>
              </p:cNvSpPr>
              <p:nvPr/>
            </p:nvSpPr>
            <p:spPr bwMode="auto">
              <a:xfrm>
                <a:off x="0" y="749"/>
                <a:ext cx="1929382"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295" name="组合 50"/>
            <p:cNvGrpSpPr>
              <a:grpSpLocks/>
            </p:cNvGrpSpPr>
            <p:nvPr/>
          </p:nvGrpSpPr>
          <p:grpSpPr bwMode="auto">
            <a:xfrm>
              <a:off x="0" y="840389"/>
              <a:ext cx="2435176" cy="168289"/>
              <a:chOff x="0" y="0"/>
              <a:chExt cx="2330450" cy="168289"/>
            </a:xfrm>
          </p:grpSpPr>
          <p:sp>
            <p:nvSpPr>
              <p:cNvPr id="10296" name="圆角矩形 51"/>
              <p:cNvSpPr>
                <a:spLocks noChangeArrowheads="1"/>
              </p:cNvSpPr>
              <p:nvPr/>
            </p:nvSpPr>
            <p:spPr bwMode="auto">
              <a:xfrm>
                <a:off x="0" y="-89"/>
                <a:ext cx="233045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97" name="圆角矩形 52"/>
              <p:cNvSpPr>
                <a:spLocks noChangeArrowheads="1"/>
              </p:cNvSpPr>
              <p:nvPr/>
            </p:nvSpPr>
            <p:spPr bwMode="auto">
              <a:xfrm>
                <a:off x="0" y="-89"/>
                <a:ext cx="1516160"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10302" name="组合 71"/>
            <p:cNvGrpSpPr>
              <a:grpSpLocks/>
            </p:cNvGrpSpPr>
            <p:nvPr/>
          </p:nvGrpSpPr>
          <p:grpSpPr bwMode="auto">
            <a:xfrm>
              <a:off x="0" y="0"/>
              <a:ext cx="269890" cy="269890"/>
              <a:chOff x="0" y="0"/>
              <a:chExt cx="269890" cy="269890"/>
            </a:xfrm>
          </p:grpSpPr>
          <p:sp>
            <p:nvSpPr>
              <p:cNvPr id="10303"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5" name="组合 72"/>
            <p:cNvGrpSpPr>
              <a:grpSpLocks/>
            </p:cNvGrpSpPr>
            <p:nvPr/>
          </p:nvGrpSpPr>
          <p:grpSpPr bwMode="auto">
            <a:xfrm>
              <a:off x="0" y="421260"/>
              <a:ext cx="269890" cy="269890"/>
              <a:chOff x="0" y="0"/>
              <a:chExt cx="269890" cy="269890"/>
            </a:xfrm>
          </p:grpSpPr>
          <p:sp>
            <p:nvSpPr>
              <p:cNvPr id="10306"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07"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08" name="组合 73"/>
            <p:cNvGrpSpPr>
              <a:grpSpLocks/>
            </p:cNvGrpSpPr>
            <p:nvPr/>
          </p:nvGrpSpPr>
          <p:grpSpPr bwMode="auto">
            <a:xfrm>
              <a:off x="0" y="842521"/>
              <a:ext cx="269890" cy="269890"/>
              <a:chOff x="0" y="0"/>
              <a:chExt cx="269890" cy="269890"/>
            </a:xfrm>
          </p:grpSpPr>
          <p:sp>
            <p:nvSpPr>
              <p:cNvPr id="10309"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10" name="组合 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10312" name="组合 74"/>
            <p:cNvGrpSpPr>
              <a:grpSpLocks/>
            </p:cNvGrpSpPr>
            <p:nvPr/>
          </p:nvGrpSpPr>
          <p:grpSpPr bwMode="auto">
            <a:xfrm>
              <a:off x="3" y="0"/>
              <a:ext cx="2435176" cy="168289"/>
              <a:chOff x="0" y="0"/>
              <a:chExt cx="2330450" cy="168289"/>
            </a:xfrm>
          </p:grpSpPr>
          <p:sp>
            <p:nvSpPr>
              <p:cNvPr id="10313" name="圆角矩形 81"/>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4" name="圆角矩形 82"/>
              <p:cNvSpPr>
                <a:spLocks noChangeArrowheads="1"/>
              </p:cNvSpPr>
              <p:nvPr/>
            </p:nvSpPr>
            <p:spPr bwMode="auto">
              <a:xfrm>
                <a:off x="-3" y="0"/>
                <a:ext cx="1067998"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5" name="组合 75"/>
            <p:cNvGrpSpPr>
              <a:grpSpLocks/>
            </p:cNvGrpSpPr>
            <p:nvPr/>
          </p:nvGrpSpPr>
          <p:grpSpPr bwMode="auto">
            <a:xfrm>
              <a:off x="3" y="420195"/>
              <a:ext cx="2435176" cy="168289"/>
              <a:chOff x="0" y="0"/>
              <a:chExt cx="2330450" cy="168289"/>
            </a:xfrm>
          </p:grpSpPr>
          <p:sp>
            <p:nvSpPr>
              <p:cNvPr id="10316" name="圆角矩形 79"/>
              <p:cNvSpPr>
                <a:spLocks noChangeArrowheads="1"/>
              </p:cNvSpPr>
              <p:nvPr/>
            </p:nvSpPr>
            <p:spPr bwMode="auto">
              <a:xfrm>
                <a:off x="-3"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17" name="圆角矩形 80"/>
              <p:cNvSpPr>
                <a:spLocks noChangeArrowheads="1"/>
              </p:cNvSpPr>
              <p:nvPr/>
            </p:nvSpPr>
            <p:spPr bwMode="auto">
              <a:xfrm>
                <a:off x="-3" y="749"/>
                <a:ext cx="1578449"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18" name="组合 76"/>
            <p:cNvGrpSpPr>
              <a:grpSpLocks/>
            </p:cNvGrpSpPr>
            <p:nvPr/>
          </p:nvGrpSpPr>
          <p:grpSpPr bwMode="auto">
            <a:xfrm>
              <a:off x="0" y="840389"/>
              <a:ext cx="2435179" cy="168289"/>
              <a:chOff x="0" y="0"/>
              <a:chExt cx="2330453" cy="168289"/>
            </a:xfrm>
          </p:grpSpPr>
          <p:sp>
            <p:nvSpPr>
              <p:cNvPr id="10319" name="圆角矩形 77"/>
              <p:cNvSpPr>
                <a:spLocks noChangeArrowheads="1"/>
              </p:cNvSpPr>
              <p:nvPr/>
            </p:nvSpPr>
            <p:spPr bwMode="auto">
              <a:xfrm>
                <a:off x="0"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0" name="圆角矩形 78"/>
              <p:cNvSpPr>
                <a:spLocks noChangeArrowheads="1"/>
              </p:cNvSpPr>
              <p:nvPr/>
            </p:nvSpPr>
            <p:spPr bwMode="auto">
              <a:xfrm>
                <a:off x="0" y="-89"/>
                <a:ext cx="179113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just" eaLnBrk="1" hangingPunct="1"/>
            <a:r>
              <a:rPr lang="en-US"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10325" name="组合 97"/>
            <p:cNvGrpSpPr>
              <a:grpSpLocks/>
            </p:cNvGrpSpPr>
            <p:nvPr/>
          </p:nvGrpSpPr>
          <p:grpSpPr bwMode="auto">
            <a:xfrm>
              <a:off x="0" y="0"/>
              <a:ext cx="269890" cy="269890"/>
              <a:chOff x="0" y="0"/>
              <a:chExt cx="269890" cy="269890"/>
            </a:xfrm>
          </p:grpSpPr>
          <p:sp>
            <p:nvSpPr>
              <p:cNvPr id="10326"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2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28" name="组合 98"/>
            <p:cNvGrpSpPr>
              <a:grpSpLocks/>
            </p:cNvGrpSpPr>
            <p:nvPr/>
          </p:nvGrpSpPr>
          <p:grpSpPr bwMode="auto">
            <a:xfrm>
              <a:off x="0" y="421260"/>
              <a:ext cx="269890" cy="269890"/>
              <a:chOff x="0" y="0"/>
              <a:chExt cx="269890" cy="269890"/>
            </a:xfrm>
          </p:grpSpPr>
          <p:sp>
            <p:nvSpPr>
              <p:cNvPr id="10329"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0"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31" name="组合 99"/>
            <p:cNvGrpSpPr>
              <a:grpSpLocks/>
            </p:cNvGrpSpPr>
            <p:nvPr/>
          </p:nvGrpSpPr>
          <p:grpSpPr bwMode="auto">
            <a:xfrm>
              <a:off x="0" y="842521"/>
              <a:ext cx="269890" cy="269890"/>
              <a:chOff x="0" y="0"/>
              <a:chExt cx="269890" cy="269890"/>
            </a:xfrm>
          </p:grpSpPr>
          <p:sp>
            <p:nvSpPr>
              <p:cNvPr id="10332"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333" name="组合 1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10335" name="组合 100"/>
            <p:cNvGrpSpPr>
              <a:grpSpLocks/>
            </p:cNvGrpSpPr>
            <p:nvPr/>
          </p:nvGrpSpPr>
          <p:grpSpPr bwMode="auto">
            <a:xfrm>
              <a:off x="3" y="0"/>
              <a:ext cx="2435176" cy="168289"/>
              <a:chOff x="0" y="0"/>
              <a:chExt cx="2330450" cy="168289"/>
            </a:xfrm>
          </p:grpSpPr>
          <p:sp>
            <p:nvSpPr>
              <p:cNvPr id="10336" name="圆角矩形 107"/>
              <p:cNvSpPr>
                <a:spLocks noChangeArrowheads="1"/>
              </p:cNvSpPr>
              <p:nvPr/>
            </p:nvSpPr>
            <p:spPr bwMode="auto">
              <a:xfrm>
                <a:off x="-3" y="0"/>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37" name="圆角矩形 108"/>
              <p:cNvSpPr>
                <a:spLocks noChangeArrowheads="1"/>
              </p:cNvSpPr>
              <p:nvPr/>
            </p:nvSpPr>
            <p:spPr bwMode="auto">
              <a:xfrm>
                <a:off x="-3" y="0"/>
                <a:ext cx="1578449"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38" name="组合 101"/>
            <p:cNvGrpSpPr>
              <a:grpSpLocks/>
            </p:cNvGrpSpPr>
            <p:nvPr/>
          </p:nvGrpSpPr>
          <p:grpSpPr bwMode="auto">
            <a:xfrm>
              <a:off x="0" y="420195"/>
              <a:ext cx="2435179" cy="168289"/>
              <a:chOff x="0" y="0"/>
              <a:chExt cx="2330453" cy="168289"/>
            </a:xfrm>
          </p:grpSpPr>
          <p:sp>
            <p:nvSpPr>
              <p:cNvPr id="10339" name="圆角矩形 105"/>
              <p:cNvSpPr>
                <a:spLocks noChangeArrowheads="1"/>
              </p:cNvSpPr>
              <p:nvPr/>
            </p:nvSpPr>
            <p:spPr bwMode="auto">
              <a:xfrm>
                <a:off x="0" y="749"/>
                <a:ext cx="233045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0" name="圆角矩形 106"/>
              <p:cNvSpPr>
                <a:spLocks noChangeArrowheads="1"/>
              </p:cNvSpPr>
              <p:nvPr/>
            </p:nvSpPr>
            <p:spPr bwMode="auto">
              <a:xfrm>
                <a:off x="0" y="749"/>
                <a:ext cx="1894443" cy="166790"/>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0341" name="组合 102"/>
            <p:cNvGrpSpPr>
              <a:grpSpLocks/>
            </p:cNvGrpSpPr>
            <p:nvPr/>
          </p:nvGrpSpPr>
          <p:grpSpPr bwMode="auto">
            <a:xfrm>
              <a:off x="3" y="840389"/>
              <a:ext cx="2435176" cy="168289"/>
              <a:chOff x="0" y="0"/>
              <a:chExt cx="2330450" cy="168289"/>
            </a:xfrm>
          </p:grpSpPr>
          <p:sp>
            <p:nvSpPr>
              <p:cNvPr id="10342" name="圆角矩形 103"/>
              <p:cNvSpPr>
                <a:spLocks noChangeArrowheads="1"/>
              </p:cNvSpPr>
              <p:nvPr/>
            </p:nvSpPr>
            <p:spPr bwMode="auto">
              <a:xfrm>
                <a:off x="-3" y="-89"/>
                <a:ext cx="2330453"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343" name="圆角矩形 104"/>
              <p:cNvSpPr>
                <a:spLocks noChangeArrowheads="1"/>
              </p:cNvSpPr>
              <p:nvPr/>
            </p:nvSpPr>
            <p:spPr bwMode="auto">
              <a:xfrm>
                <a:off x="-3" y="-89"/>
                <a:ext cx="1239667" cy="168378"/>
              </a:xfrm>
              <a:prstGeom prst="roundRect">
                <a:avLst>
                  <a:gd name="adj" fmla="val 50000"/>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266" name="组合 40"/>
          <p:cNvGrpSpPr>
            <a:grpSpLocks/>
          </p:cNvGrpSpPr>
          <p:nvPr/>
        </p:nvGrpSpPr>
        <p:grpSpPr bwMode="auto">
          <a:xfrm>
            <a:off x="-136525" y="474663"/>
            <a:ext cx="12411075" cy="5784850"/>
            <a:chOff x="0" y="0"/>
            <a:chExt cx="12410868" cy="5784745"/>
          </a:xfrm>
        </p:grpSpPr>
        <p:sp>
          <p:nvSpPr>
            <p:cNvPr id="1126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8" name="等腰三角形 34"/>
            <p:cNvSpPr>
              <a:spLocks noChangeArrowheads="1"/>
            </p:cNvSpPr>
            <p:nvPr/>
          </p:nvSpPr>
          <p:spPr bwMode="auto">
            <a:xfrm rot="18237801">
              <a:off x="10656709" y="3382899"/>
              <a:ext cx="306381" cy="163510"/>
            </a:xfrm>
            <a:prstGeom prst="triangle">
              <a:avLst>
                <a:gd name="adj" fmla="val 89630"/>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69" name="等腰三角形 35"/>
            <p:cNvSpPr>
              <a:spLocks noChangeArrowheads="1"/>
            </p:cNvSpPr>
            <p:nvPr/>
          </p:nvSpPr>
          <p:spPr bwMode="auto">
            <a:xfrm rot="19833911">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等腰三角形 37"/>
            <p:cNvSpPr>
              <a:spLocks noChangeArrowheads="1"/>
            </p:cNvSpPr>
            <p:nvPr/>
          </p:nvSpPr>
          <p:spPr bwMode="auto">
            <a:xfrm rot="18848016">
              <a:off x="268282" y="5257703"/>
              <a:ext cx="785799" cy="268284"/>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3" name="等腰三角形 39"/>
            <p:cNvSpPr>
              <a:spLocks noChangeArrowheads="1"/>
            </p:cNvSpPr>
            <p:nvPr/>
          </p:nvSpPr>
          <p:spPr bwMode="auto">
            <a:xfrm rot="1831200">
              <a:off x="0" y="0"/>
              <a:ext cx="584190" cy="200021"/>
            </a:xfrm>
            <a:prstGeom prst="triangle">
              <a:avLst>
                <a:gd name="adj" fmla="val 65787"/>
              </a:avLst>
            </a:prstGeom>
            <a:solidFill>
              <a:schemeClr val="bg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1274"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5" name="矩形 21"/>
          <p:cNvSpPr>
            <a:spLocks noChangeArrowheads="1"/>
          </p:cNvSpPr>
          <p:nvPr/>
        </p:nvSpPr>
        <p:spPr bwMode="auto">
          <a:xfrm>
            <a:off x="0" y="2066925"/>
            <a:ext cx="12192000" cy="2949575"/>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127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7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cxnSp>
        <p:nvCxnSpPr>
          <p:cNvPr id="11278" name="直接连接符 25"/>
          <p:cNvCxnSpPr>
            <a:cxnSpLocks noChangeShapeType="1"/>
          </p:cNvCxnSpPr>
          <p:nvPr/>
        </p:nvCxnSpPr>
        <p:spPr bwMode="auto">
          <a:xfrm>
            <a:off x="407988" y="1485900"/>
            <a:ext cx="14732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127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1280" name="直接连接符 30"/>
          <p:cNvCxnSpPr>
            <a:cxnSpLocks noChangeShapeType="1"/>
          </p:cNvCxnSpPr>
          <p:nvPr/>
        </p:nvCxnSpPr>
        <p:spPr bwMode="auto">
          <a:xfrm>
            <a:off x="0" y="2066925"/>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11281" name="直接连接符 31"/>
          <p:cNvCxnSpPr>
            <a:cxnSpLocks noChangeShapeType="1"/>
          </p:cNvCxnSpPr>
          <p:nvPr/>
        </p:nvCxnSpPr>
        <p:spPr bwMode="auto">
          <a:xfrm>
            <a:off x="0" y="5016500"/>
            <a:ext cx="1219200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11283"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1284" name="直接连接符 48"/>
            <p:cNvCxnSpPr>
              <a:cxnSpLocks noChangeShapeType="1"/>
            </p:cNvCxnSpPr>
            <p:nvPr/>
          </p:nvCxnSpPr>
          <p:spPr bwMode="auto">
            <a:xfrm>
              <a:off x="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cxnSp>
          <p:nvCxnSpPr>
            <p:cNvPr id="11285" name="直接连接符 49"/>
            <p:cNvCxnSpPr>
              <a:cxnSpLocks noChangeShapeType="1"/>
            </p:cNvCxnSpPr>
            <p:nvPr/>
          </p:nvCxnSpPr>
          <p:spPr bwMode="auto">
            <a:xfrm>
              <a:off x="6838950" y="733875"/>
              <a:ext cx="5353050" cy="0"/>
            </a:xfrm>
            <a:prstGeom prst="line">
              <a:avLst/>
            </a:prstGeom>
            <a:noFill/>
            <a:ln w="12700" cmpd="sng">
              <a:solidFill>
                <a:schemeClr val="bg1">
                  <a:alpha val="70000"/>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11287" name="椭圆 57"/>
            <p:cNvSpPr>
              <a:spLocks noChangeArrowheads="1"/>
            </p:cNvSpPr>
            <p:nvPr/>
          </p:nvSpPr>
          <p:spPr bwMode="auto">
            <a:xfrm>
              <a:off x="0" y="0"/>
              <a:ext cx="1248318" cy="1248318"/>
            </a:xfrm>
            <a:prstGeom prst="ellipse">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88"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1129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129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2297" name="直接连接符 8"/>
            <p:cNvCxnSpPr>
              <a:cxnSpLocks noChangeShapeType="1"/>
            </p:cNvCxnSpPr>
            <p:nvPr/>
          </p:nvCxnSpPr>
          <p:spPr bwMode="auto">
            <a:xfrm>
              <a:off x="639864" y="332790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8" name="直接连接符 10"/>
            <p:cNvCxnSpPr>
              <a:cxnSpLocks noChangeShapeType="1"/>
            </p:cNvCxnSpPr>
            <p:nvPr/>
          </p:nvCxnSpPr>
          <p:spPr bwMode="auto">
            <a:xfrm>
              <a:off x="639864" y="268962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299" name="直接连接符 13"/>
            <p:cNvCxnSpPr>
              <a:cxnSpLocks noChangeShapeType="1"/>
            </p:cNvCxnSpPr>
            <p:nvPr/>
          </p:nvCxnSpPr>
          <p:spPr bwMode="auto">
            <a:xfrm>
              <a:off x="639864" y="2049770"/>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0" name="直接连接符 16"/>
            <p:cNvCxnSpPr>
              <a:cxnSpLocks noChangeShapeType="1"/>
            </p:cNvCxnSpPr>
            <p:nvPr/>
          </p:nvCxnSpPr>
          <p:spPr bwMode="auto">
            <a:xfrm>
              <a:off x="639864" y="773228"/>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1" name="直接连接符 17"/>
            <p:cNvCxnSpPr>
              <a:cxnSpLocks noChangeShapeType="1"/>
            </p:cNvCxnSpPr>
            <p:nvPr/>
          </p:nvCxnSpPr>
          <p:spPr bwMode="auto">
            <a:xfrm>
              <a:off x="639864" y="134957"/>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2302" name="直接连接符 18"/>
            <p:cNvCxnSpPr>
              <a:cxnSpLocks noChangeShapeType="1"/>
            </p:cNvCxnSpPr>
            <p:nvPr/>
          </p:nvCxnSpPr>
          <p:spPr bwMode="auto">
            <a:xfrm>
              <a:off x="639864" y="1411499"/>
              <a:ext cx="5652391"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sp>
          <p:nvSpPr>
            <p:cNvPr id="12303"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2304"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2305"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2306"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2307"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2308"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r" eaLnBrk="1" hangingPunct="1"/>
              <a:r>
                <a:rPr lang="en-US"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0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7243 w 994488"/>
              <a:gd name="T1" fmla="*/ 0 h 4547732"/>
              <a:gd name="T2" fmla="*/ 713243 w 994488"/>
              <a:gd name="T3" fmla="*/ 216000 h 4547732"/>
              <a:gd name="T4" fmla="*/ 713243 w 994488"/>
              <a:gd name="T5" fmla="*/ 3604505 h 4547732"/>
              <a:gd name="T6" fmla="*/ 775258 w 994488"/>
              <a:gd name="T7" fmla="*/ 3638166 h 4547732"/>
              <a:gd name="T8" fmla="*/ 994488 w 994488"/>
              <a:gd name="T9" fmla="*/ 4050488 h 4547732"/>
              <a:gd name="T10" fmla="*/ 497244 w 994488"/>
              <a:gd name="T11" fmla="*/ 4547732 h 4547732"/>
              <a:gd name="T12" fmla="*/ 0 w 994488"/>
              <a:gd name="T13" fmla="*/ 4050488 h 4547732"/>
              <a:gd name="T14" fmla="*/ 219231 w 994488"/>
              <a:gd name="T15" fmla="*/ 3638166 h 4547732"/>
              <a:gd name="T16" fmla="*/ 281243 w 994488"/>
              <a:gd name="T17" fmla="*/ 3604506 h 4547732"/>
              <a:gd name="T18" fmla="*/ 281243 w 994488"/>
              <a:gd name="T19" fmla="*/ 216000 h 4547732"/>
              <a:gd name="T20" fmla="*/ 497243 w 994488"/>
              <a:gd name="T21" fmla="*/ 0 h 4547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2323"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4"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2326"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27"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2329"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0"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2332"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2333"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eaLnBrk="1" hangingPunct="1"/>
              <a:r>
                <a:rPr lang="en-US"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2335" name="圆角矩形 72"/>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36" name="Freeform 11"/>
            <p:cNvSpPr>
              <a:spLocks noEditPoints="1"/>
            </p:cNvSpPr>
            <p:nvPr/>
          </p:nvSpPr>
          <p:spPr bwMode="auto">
            <a:xfrm>
              <a:off x="100196" y="111632"/>
              <a:ext cx="557968" cy="601731"/>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2338" name="圆角矩形 63"/>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39" name="组合 9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2341" name="圆角矩形 66"/>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2" name="组合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2344" name="圆角矩形 69"/>
            <p:cNvSpPr>
              <a:spLocks noChangeArrowheads="1"/>
            </p:cNvSpPr>
            <p:nvPr/>
          </p:nvSpPr>
          <p:spPr bwMode="auto">
            <a:xfrm>
              <a:off x="0" y="0"/>
              <a:ext cx="781050" cy="781050"/>
            </a:xfrm>
            <a:prstGeom prst="roundRect">
              <a:avLst>
                <a:gd name="adj" fmla="val 16667"/>
              </a:avLst>
            </a:prstGeom>
            <a:solidFill>
              <a:schemeClr val="bg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2345" name="组合 10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TotalTime>
  <Pages>0</Pages>
  <Words>2988</Words>
  <Characters>0</Characters>
  <Application>Microsoft Office PowerPoint</Application>
  <DocSecurity>0</DocSecurity>
  <PresentationFormat>宽屏</PresentationFormat>
  <Lines>0</Lines>
  <Paragraphs>189</Paragraphs>
  <Slides>22</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0" baseType="lpstr">
      <vt:lpstr>华文细黑</vt:lpstr>
      <vt:lpstr>宋体</vt:lpstr>
      <vt:lpstr>Arial</vt:lpstr>
      <vt:lpstr>Calibri</vt:lpstr>
      <vt:lpstr>Calibri Light</vt:lpstr>
      <vt:lpstr>微软雅黑</vt:lpstr>
      <vt:lpstr>Office 主题</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senry gee</dc:creator>
  <cp:lastModifiedBy>Administrator</cp:lastModifiedBy>
  <cp:revision>40</cp:revision>
  <dcterms:created xsi:type="dcterms:W3CDTF">2015-05-08T01:08:20Z</dcterms:created>
  <dcterms:modified xsi:type="dcterms:W3CDTF">2018-07-23T08:50:55Z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