
<file path=[Content_Types].xml><?xml version="1.0" encoding="utf-8"?>
<Types xmlns="http://schemas.openxmlformats.org/package/2006/content-types">
  <Override PartName="/ppt/slideMasters/slideMaster3.xml" ContentType="application/vnd.openxmlformats-officedocument.presentationml.slideMaster+xml"/>
  <Override PartName="/ppt/charts/colors8.xml" ContentType="application/vnd.ms-office.chartcolorstyle+xml"/>
  <Override PartName="/ppt/charts/style2.xml" ContentType="application/vnd.ms-office.chartstyle+xml"/>
  <Override PartName="/ppt/charts/style15.xml" ContentType="application/vnd.ms-office.chartstyle+xml"/>
  <Override PartName="/ppt/slideMasters/slideMaster1.xml" ContentType="application/vnd.openxmlformats-officedocument.presentationml.slideMaster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charts/colors6.xml" ContentType="application/vnd.ms-office.chartcolorstyle+xml"/>
  <Override PartName="/ppt/charts/style13.xml" ContentType="application/vnd.ms-office.chart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charts/colors4.xml" ContentType="application/vnd.ms-office.chartcolorstyle+xml"/>
  <Override PartName="/ppt/charts/style11.xml" ContentType="application/vnd.ms-office.chartstyle+xml"/>
  <Default Extension="rels" ContentType="application/vnd.openxmlformats-package.relationships+xml"/>
  <Default Extension="xml" ContentType="application/xml"/>
  <Override PartName="/ppt/charts/chart13.xml" ContentType="application/vnd.openxmlformats-officedocument.drawingml.chart+xml"/>
  <Override PartName="/ppt/charts/chart15.xml" ContentType="application/vnd.openxmlformats-officedocument.drawingml.chart+xml"/>
  <Override PartName="/ppt/charts/colors2.xml" ContentType="application/vnd.ms-office.chartcolorstyle+xml"/>
  <Override PartName="/ppt/charts/colors14.xml" ContentType="application/vnd.ms-office.chartcolorstyle+xml"/>
  <Override PartName="/ppt/tableStyles.xml" ContentType="application/vnd.openxmlformats-officedocument.presentationml.tableStyles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olors1.xml" ContentType="application/vnd.ms-office.chartcolorstyle+xml"/>
  <Override PartName="/ppt/charts/colors12.xml" ContentType="application/vnd.ms-office.chartcolorstyle+xml"/>
  <Override PartName="/ppt/charts/colors11.xml" ContentType="application/vnd.ms-office.chartcolorstyle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10.xml" ContentType="application/vnd.openxmlformats-officedocument.drawingml.chart+xml"/>
  <Override PartName="/ppt/charts/colors10.xml" ContentType="application/vnd.ms-office.chartcolorstyle+xml"/>
  <Override PartName="/ppt/charts/style9.xml" ContentType="application/vnd.ms-office.chartstyle+xml"/>
  <Override PartName="/ppt/charts/style7.xml" ContentType="application/vnd.ms-office.chartstyle+xml"/>
  <Override PartName="/ppt/charts/style8.xml" ContentType="application/vnd.ms-office.chartstyle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style5.xml" ContentType="application/vnd.ms-office.chartstyle+xml"/>
  <Override PartName="/ppt/charts/style6.xml" ContentType="application/vnd.ms-office.chartstyle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charts/style4.xml" ContentType="application/vnd.ms-office.chartstyle+xml"/>
  <Override PartName="/ppt/charts/style3.xml" ContentType="application/vnd.ms-office.chartstyle+xml"/>
  <Override PartName="/ppt/slideMasters/slideMaster2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ppt/charts/colors9.xml" ContentType="application/vnd.ms-office.chartcolorstyle+xml"/>
  <Override PartName="/ppt/charts/style1.xml" ContentType="application/vnd.ms-office.chartstyle+xml"/>
  <Override PartName="/ppt/charts/style14.xml" ContentType="application/vnd.ms-office.chart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charts/colors7.xml" ContentType="application/vnd.ms-office.chartcolorstyle+xml"/>
  <Override PartName="/ppt/charts/style12.xml" ContentType="application/vnd.ms-office.chartstyle+xml"/>
  <Override PartName="/ppt/slides/slide1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charts/style10.xml" ContentType="application/vnd.ms-office.chartstyle+xml"/>
  <Override PartName="/ppt/charts/colors5.xml" ContentType="application/vnd.ms-office.chartcolorstyle+xml"/>
  <Override PartName="/ppt/charts/colors15.xml" ContentType="application/vnd.ms-office.chartcolorstyle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charts/chart14.xml" ContentType="application/vnd.openxmlformats-officedocument.drawingml.chart+xml"/>
  <Override PartName="/docProps/app.xml" ContentType="application/vnd.openxmlformats-officedocument.extended-properties+xml"/>
  <Override PartName="/ppt/charts/colors3.xml" ContentType="application/vnd.ms-office.chartcolorstyle+xml"/>
  <Override PartName="/ppt/charts/colors13.xml" ContentType="application/vnd.ms-office.chartcolor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5" r:id="rId2"/>
    <p:sldMasterId id="2147483677" r:id="rId3"/>
    <p:sldMasterId id="2147483672" r:id="rId4"/>
  </p:sldMasterIdLst>
  <p:sldIdLst>
    <p:sldId id="266" r:id="rId5"/>
    <p:sldId id="267" r:id="rId6"/>
    <p:sldId id="265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20733"/>
    <p:restoredTop sz="94620"/>
  </p:normalViewPr>
  <p:slideViewPr>
    <p:cSldViewPr snapToGrid="0">
      <p:cViewPr varScale="1">
        <p:scale>
          <a:sx n="104" d="100"/>
          <a:sy n="104" d="100"/>
        </p:scale>
        <p:origin x="-540" y="-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Office_Excel____1.xlsx"/></Relationships>
</file>

<file path=ppt/charts/_rels/chart10.xml.rels><?xml version="1.0" encoding="UTF-8" standalone="yes"?>
<Relationships xmlns="http://schemas.openxmlformats.org/package/2006/relationships"><Relationship Id="rId3" Type="http://schemas.microsoft.com/office/2011/relationships/chartStyle" Target="style10.xml"/><Relationship Id="rId2" Type="http://schemas.microsoft.com/office/2011/relationships/chartColorStyle" Target="colors10.xml"/><Relationship Id="rId1" Type="http://schemas.openxmlformats.org/officeDocument/2006/relationships/package" Target="../embeddings/Microsoft_Office_Excel____10.xlsx"/></Relationships>
</file>

<file path=ppt/charts/_rels/chart11.xml.rels><?xml version="1.0" encoding="UTF-8" standalone="yes"?>
<Relationships xmlns="http://schemas.openxmlformats.org/package/2006/relationships"><Relationship Id="rId3" Type="http://schemas.microsoft.com/office/2011/relationships/chartStyle" Target="style11.xml"/><Relationship Id="rId2" Type="http://schemas.microsoft.com/office/2011/relationships/chartColorStyle" Target="colors11.xml"/><Relationship Id="rId1" Type="http://schemas.openxmlformats.org/officeDocument/2006/relationships/package" Target="../embeddings/Microsoft_Office_Excel____11.xlsx"/></Relationships>
</file>

<file path=ppt/charts/_rels/chart12.xml.rels><?xml version="1.0" encoding="UTF-8" standalone="yes"?>
<Relationships xmlns="http://schemas.openxmlformats.org/package/2006/relationships"><Relationship Id="rId3" Type="http://schemas.microsoft.com/office/2011/relationships/chartStyle" Target="style12.xml"/><Relationship Id="rId2" Type="http://schemas.microsoft.com/office/2011/relationships/chartColorStyle" Target="colors12.xml"/><Relationship Id="rId1" Type="http://schemas.openxmlformats.org/officeDocument/2006/relationships/package" Target="../embeddings/Microsoft_Office_Excel____12.xlsx"/></Relationships>
</file>

<file path=ppt/charts/_rels/chart13.xml.rels><?xml version="1.0" encoding="UTF-8" standalone="yes"?>
<Relationships xmlns="http://schemas.openxmlformats.org/package/2006/relationships"><Relationship Id="rId3" Type="http://schemas.microsoft.com/office/2011/relationships/chartStyle" Target="style13.xml"/><Relationship Id="rId2" Type="http://schemas.microsoft.com/office/2011/relationships/chartColorStyle" Target="colors13.xml"/><Relationship Id="rId1" Type="http://schemas.openxmlformats.org/officeDocument/2006/relationships/package" Target="../embeddings/Microsoft_Office_Excel____13.xlsx"/></Relationships>
</file>

<file path=ppt/charts/_rels/chart14.xml.rels><?xml version="1.0" encoding="UTF-8" standalone="yes"?>
<Relationships xmlns="http://schemas.openxmlformats.org/package/2006/relationships"><Relationship Id="rId3" Type="http://schemas.microsoft.com/office/2011/relationships/chartStyle" Target="style14.xml"/><Relationship Id="rId2" Type="http://schemas.microsoft.com/office/2011/relationships/chartColorStyle" Target="colors14.xml"/><Relationship Id="rId1" Type="http://schemas.openxmlformats.org/officeDocument/2006/relationships/package" Target="../embeddings/Microsoft_Office_Excel____14.xlsx"/></Relationships>
</file>

<file path=ppt/charts/_rels/chart15.xml.rels><?xml version="1.0" encoding="UTF-8" standalone="yes"?>
<Relationships xmlns="http://schemas.openxmlformats.org/package/2006/relationships"><Relationship Id="rId3" Type="http://schemas.microsoft.com/office/2011/relationships/chartStyle" Target="style15.xml"/><Relationship Id="rId2" Type="http://schemas.microsoft.com/office/2011/relationships/chartColorStyle" Target="colors15.xml"/><Relationship Id="rId1" Type="http://schemas.openxmlformats.org/officeDocument/2006/relationships/package" Target="../embeddings/Microsoft_Office_Excel____15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Office_Excel____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Office_Excel____3.xlsx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Style" Target="style4.xml"/><Relationship Id="rId2" Type="http://schemas.microsoft.com/office/2011/relationships/chartColorStyle" Target="colors4.xml"/><Relationship Id="rId1" Type="http://schemas.openxmlformats.org/officeDocument/2006/relationships/package" Target="../embeddings/Microsoft_Office_Excel____4.xlsx"/></Relationships>
</file>

<file path=ppt/charts/_rels/chart5.xml.rels><?xml version="1.0" encoding="UTF-8" standalone="yes"?>
<Relationships xmlns="http://schemas.openxmlformats.org/package/2006/relationships"><Relationship Id="rId3" Type="http://schemas.microsoft.com/office/2011/relationships/chartStyle" Target="style5.xml"/><Relationship Id="rId2" Type="http://schemas.microsoft.com/office/2011/relationships/chartColorStyle" Target="colors5.xml"/><Relationship Id="rId1" Type="http://schemas.openxmlformats.org/officeDocument/2006/relationships/package" Target="../embeddings/Microsoft_Office_Excel____5.xlsx"/></Relationships>
</file>

<file path=ppt/charts/_rels/chart6.xml.rels><?xml version="1.0" encoding="UTF-8" standalone="yes"?>
<Relationships xmlns="http://schemas.openxmlformats.org/package/2006/relationships"><Relationship Id="rId3" Type="http://schemas.microsoft.com/office/2011/relationships/chartStyle" Target="style6.xml"/><Relationship Id="rId2" Type="http://schemas.microsoft.com/office/2011/relationships/chartColorStyle" Target="colors6.xml"/><Relationship Id="rId1" Type="http://schemas.openxmlformats.org/officeDocument/2006/relationships/package" Target="../embeddings/Microsoft_Office_Excel____6.xlsx"/></Relationships>
</file>

<file path=ppt/charts/_rels/chart7.xml.rels><?xml version="1.0" encoding="UTF-8" standalone="yes"?>
<Relationships xmlns="http://schemas.openxmlformats.org/package/2006/relationships"><Relationship Id="rId3" Type="http://schemas.microsoft.com/office/2011/relationships/chartStyle" Target="style7.xml"/><Relationship Id="rId2" Type="http://schemas.microsoft.com/office/2011/relationships/chartColorStyle" Target="colors7.xml"/><Relationship Id="rId1" Type="http://schemas.openxmlformats.org/officeDocument/2006/relationships/package" Target="../embeddings/Microsoft_Office_Excel____7.xlsx"/></Relationships>
</file>

<file path=ppt/charts/_rels/chart8.xml.rels><?xml version="1.0" encoding="UTF-8" standalone="yes"?>
<Relationships xmlns="http://schemas.openxmlformats.org/package/2006/relationships"><Relationship Id="rId3" Type="http://schemas.microsoft.com/office/2011/relationships/chartStyle" Target="style8.xml"/><Relationship Id="rId2" Type="http://schemas.microsoft.com/office/2011/relationships/chartColorStyle" Target="colors8.xml"/><Relationship Id="rId1" Type="http://schemas.openxmlformats.org/officeDocument/2006/relationships/package" Target="../embeddings/Microsoft_Office_Excel____8.xlsx"/></Relationships>
</file>

<file path=ppt/charts/_rels/chart9.xml.rels><?xml version="1.0" encoding="UTF-8" standalone="yes"?>
<Relationships xmlns="http://schemas.openxmlformats.org/package/2006/relationships"><Relationship Id="rId3" Type="http://schemas.microsoft.com/office/2011/relationships/chartStyle" Target="style9.xml"/><Relationship Id="rId2" Type="http://schemas.microsoft.com/office/2011/relationships/chartColorStyle" Target="colors9.xml"/><Relationship Id="rId1" Type="http://schemas.openxmlformats.org/officeDocument/2006/relationships/package" Target="../embeddings/Microsoft_Office_Excel____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99CA-49E4-A706-352E53AED992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99CA-49E4-A706-352E53AED992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56</c:v>
                </c:pt>
                <c:pt idx="1">
                  <c:v>44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99CA-49E4-A706-352E53AED992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1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545B-41B0-B91D-3D600E8DEBE4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545B-41B0-B91D-3D600E8DEBE4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87</c:v>
                </c:pt>
                <c:pt idx="1">
                  <c:v>13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545B-41B0-B91D-3D600E8DEBE4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99CA-49E4-A706-352E53AED992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99CA-49E4-A706-352E53AED992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56</c:v>
                </c:pt>
                <c:pt idx="1">
                  <c:v>44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99CA-49E4-A706-352E53AED992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5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8BBB-4B26-A45A-4C5F874D3437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8BBB-4B26-A45A-4C5F874D3437}"/>
              </c:ext>
            </c:extLst>
          </c:dPt>
          <c:dPt>
            <c:idx val="2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8BBB-4B26-A45A-4C5F874D3437}"/>
              </c:ext>
            </c:extLst>
          </c:dPt>
          <c:dPt>
            <c:idx val="3"/>
            <c:spPr>
              <a:solidFill>
                <a:schemeClr val="accent4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8BBB-4B26-A45A-4C5F874D3437}"/>
              </c:ext>
            </c:extLst>
          </c:dPt>
          <c:cat>
            <c:strRef>
              <c:f>工作表1!$A$2:$A$5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工作表1!$B$2:$B$5</c:f>
              <c:numCache>
                <c:formatCode>General</c:formatCode>
                <c:ptCount val="4"/>
                <c:pt idx="0">
                  <c:v>98</c:v>
                </c:pt>
                <c:pt idx="1">
                  <c:v>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8BBB-4B26-A45A-4C5F874D3437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4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8B9A-4584-8DA9-BC459C842D4C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8B9A-4584-8DA9-BC459C842D4C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76</c:v>
                </c:pt>
                <c:pt idx="1">
                  <c:v>24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8B9A-4584-8DA9-BC459C842D4C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EA3-4C44-A6C2-BFD683E31CB4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EA3-4C44-A6C2-BFD683E31CB4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43</c:v>
                </c:pt>
                <c:pt idx="1">
                  <c:v>57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BEA3-4C44-A6C2-BFD683E31CB4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1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545B-41B0-B91D-3D600E8DEBE4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545B-41B0-B91D-3D600E8DEBE4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87</c:v>
                </c:pt>
                <c:pt idx="1">
                  <c:v>13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545B-41B0-B91D-3D600E8DEBE4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5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8BBB-4B26-A45A-4C5F874D3437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8BBB-4B26-A45A-4C5F874D3437}"/>
              </c:ext>
            </c:extLst>
          </c:dPt>
          <c:dPt>
            <c:idx val="2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8BBB-4B26-A45A-4C5F874D3437}"/>
              </c:ext>
            </c:extLst>
          </c:dPt>
          <c:dPt>
            <c:idx val="3"/>
            <c:spPr>
              <a:solidFill>
                <a:schemeClr val="accent4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8BBB-4B26-A45A-4C5F874D3437}"/>
              </c:ext>
            </c:extLst>
          </c:dPt>
          <c:cat>
            <c:strRef>
              <c:f>工作表1!$A$2:$A$5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工作表1!$B$2:$B$5</c:f>
              <c:numCache>
                <c:formatCode>General</c:formatCode>
                <c:ptCount val="4"/>
                <c:pt idx="0">
                  <c:v>98</c:v>
                </c:pt>
                <c:pt idx="1">
                  <c:v>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8BBB-4B26-A45A-4C5F874D3437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4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8B9A-4584-8DA9-BC459C842D4C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8B9A-4584-8DA9-BC459C842D4C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76</c:v>
                </c:pt>
                <c:pt idx="1">
                  <c:v>24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8B9A-4584-8DA9-BC459C842D4C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EA3-4C44-A6C2-BFD683E31CB4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EA3-4C44-A6C2-BFD683E31CB4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43</c:v>
                </c:pt>
                <c:pt idx="1">
                  <c:v>57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BEA3-4C44-A6C2-BFD683E31CB4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1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545B-41B0-B91D-3D600E8DEBE4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545B-41B0-B91D-3D600E8DEBE4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87</c:v>
                </c:pt>
                <c:pt idx="1">
                  <c:v>13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545B-41B0-B91D-3D600E8DEBE4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99CA-49E4-A706-352E53AED992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99CA-49E4-A706-352E53AED992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56</c:v>
                </c:pt>
                <c:pt idx="1">
                  <c:v>44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99CA-49E4-A706-352E53AED992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5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8BBB-4B26-A45A-4C5F874D3437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8BBB-4B26-A45A-4C5F874D3437}"/>
              </c:ext>
            </c:extLst>
          </c:dPt>
          <c:dPt>
            <c:idx val="2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8BBB-4B26-A45A-4C5F874D3437}"/>
              </c:ext>
            </c:extLst>
          </c:dPt>
          <c:dPt>
            <c:idx val="3"/>
            <c:spPr>
              <a:solidFill>
                <a:schemeClr val="accent4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8BBB-4B26-A45A-4C5F874D3437}"/>
              </c:ext>
            </c:extLst>
          </c:dPt>
          <c:cat>
            <c:strRef>
              <c:f>工作表1!$A$2:$A$5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工作表1!$B$2:$B$5</c:f>
              <c:numCache>
                <c:formatCode>General</c:formatCode>
                <c:ptCount val="4"/>
                <c:pt idx="0">
                  <c:v>98</c:v>
                </c:pt>
                <c:pt idx="1">
                  <c:v>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8BBB-4B26-A45A-4C5F874D3437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4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8B9A-4584-8DA9-BC459C842D4C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8B9A-4584-8DA9-BC459C842D4C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76</c:v>
                </c:pt>
                <c:pt idx="1">
                  <c:v>24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8B9A-4584-8DA9-BC459C842D4C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spPr>
            <a:ln>
              <a:noFill/>
            </a:ln>
          </c:spPr>
          <c:dPt>
            <c:idx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EA3-4C44-A6C2-BFD683E31CB4}"/>
              </c:ext>
            </c:extLst>
          </c:dPt>
          <c:dPt>
            <c:idx val="1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EA3-4C44-A6C2-BFD683E31CB4}"/>
              </c:ext>
            </c:extLst>
          </c:dPt>
          <c:cat>
            <c:strRef>
              <c:f>工作表1!$A$2:$A$3</c:f>
              <c:strCache>
                <c:ptCount val="2"/>
                <c:pt idx="0">
                  <c:v>A</c:v>
                </c:pt>
                <c:pt idx="1">
                  <c:v>其他</c:v>
                </c:pt>
              </c:strCache>
            </c:strRef>
          </c:cat>
          <c:val>
            <c:numRef>
              <c:f>工作表1!$B$2:$B$3</c:f>
              <c:numCache>
                <c:formatCode>General</c:formatCode>
                <c:ptCount val="2"/>
                <c:pt idx="0">
                  <c:v>43</c:v>
                </c:pt>
                <c:pt idx="1">
                  <c:v>57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BEA3-4C44-A6C2-BFD683E31CB4}"/>
            </c:ext>
          </c:extLst>
        </c:ser>
        <c:dLbls/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4411697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0191256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6472336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竖排文字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03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lang="zh-CN" altLang="en-US" sz="18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589" y="759873"/>
            <a:ext cx="1402001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字体使用 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行距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声明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010" y="759873"/>
            <a:ext cx="7074345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英文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cs typeface="Segoe UI Light"/>
              </a:rPr>
              <a:t>Century Gothic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中文 微软雅黑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正文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1.3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en-US" altLang="zh-CN" sz="1400" dirty="0" err="1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cn.bing.com</a:t>
            </a: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03" y="182445"/>
            <a:ext cx="77777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kumimoji="1" lang="en-US" altLang="zh-CN" sz="1000" dirty="0">
                <a:solidFill>
                  <a:prstClr val="white"/>
                </a:solidFill>
                <a:latin typeface="Segoe UI Light"/>
                <a:ea typeface="微软雅黑" charset="0"/>
                <a:cs typeface="Segoe UI Light"/>
              </a:rPr>
              <a:t>OfficePLUS</a:t>
            </a:r>
            <a:endParaRPr lang="zh-CN" altLang="en-US" sz="1000" dirty="0">
              <a:solidFill>
                <a:prstClr val="white"/>
              </a:solidFill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7766240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26726" y="2788086"/>
            <a:ext cx="3177903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041" y="4007796"/>
            <a:ext cx="3347390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457200"/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10360016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8325287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3756418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6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077217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0025643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Relationship Id="rId6" Type="http://schemas.openxmlformats.org/officeDocument/2006/relationships/chart" Target="../charts/chart5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Relationship Id="rId6" Type="http://schemas.openxmlformats.org/officeDocument/2006/relationships/chart" Target="../charts/chart10.xml"/><Relationship Id="rId5" Type="http://schemas.openxmlformats.org/officeDocument/2006/relationships/chart" Target="../charts/chart9.xml"/><Relationship Id="rId4" Type="http://schemas.openxmlformats.org/officeDocument/2006/relationships/chart" Target="../charts/chart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3.xml"/><Relationship Id="rId6" Type="http://schemas.openxmlformats.org/officeDocument/2006/relationships/chart" Target="../charts/chart15.xml"/><Relationship Id="rId5" Type="http://schemas.openxmlformats.org/officeDocument/2006/relationships/chart" Target="../charts/chart14.xml"/><Relationship Id="rId4" Type="http://schemas.openxmlformats.org/officeDocument/2006/relationships/chart" Target="../charts/char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9" name="图表 58"/>
          <p:cNvGraphicFramePr/>
          <p:nvPr>
            <p:extLst/>
          </p:nvPr>
        </p:nvGraphicFramePr>
        <p:xfrm>
          <a:off x="8279276" y="1408185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4" name="图表 63"/>
          <p:cNvGraphicFramePr/>
          <p:nvPr>
            <p:extLst/>
          </p:nvPr>
        </p:nvGraphicFramePr>
        <p:xfrm>
          <a:off x="5758771" y="4643805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63" name="图表 62"/>
          <p:cNvGraphicFramePr/>
          <p:nvPr>
            <p:extLst/>
          </p:nvPr>
        </p:nvGraphicFramePr>
        <p:xfrm>
          <a:off x="2621765" y="3544682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62" name="图表 61"/>
          <p:cNvGraphicFramePr/>
          <p:nvPr>
            <p:extLst/>
          </p:nvPr>
        </p:nvGraphicFramePr>
        <p:xfrm>
          <a:off x="3952936" y="2594468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55" name="图表 54"/>
          <p:cNvGraphicFramePr/>
          <p:nvPr>
            <p:extLst/>
          </p:nvPr>
        </p:nvGraphicFramePr>
        <p:xfrm>
          <a:off x="4137366" y="237534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pSp>
        <p:nvGrpSpPr>
          <p:cNvPr id="31" name="组合 30"/>
          <p:cNvGrpSpPr/>
          <p:nvPr/>
        </p:nvGrpSpPr>
        <p:grpSpPr>
          <a:xfrm>
            <a:off x="10967115" y="2944787"/>
            <a:ext cx="696034" cy="1201006"/>
            <a:chOff x="10890915" y="2811437"/>
            <a:chExt cx="696034" cy="1201006"/>
          </a:xfrm>
        </p:grpSpPr>
        <p:sp>
          <p:nvSpPr>
            <p:cNvPr id="14" name="矩形 13"/>
            <p:cNvSpPr/>
            <p:nvPr/>
          </p:nvSpPr>
          <p:spPr>
            <a:xfrm rot="5400000">
              <a:off x="10638428" y="3295934"/>
              <a:ext cx="1201006" cy="23201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" name="矩形 14"/>
            <p:cNvSpPr/>
            <p:nvPr/>
          </p:nvSpPr>
          <p:spPr>
            <a:xfrm rot="5400000">
              <a:off x="10870440" y="3295934"/>
              <a:ext cx="1201006" cy="232012"/>
            </a:xfrm>
            <a:prstGeom prst="rect">
              <a:avLst/>
            </a:prstGeom>
            <a:solidFill>
              <a:schemeClr val="accent3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" name="等腰三角形 15"/>
            <p:cNvSpPr/>
            <p:nvPr/>
          </p:nvSpPr>
          <p:spPr>
            <a:xfrm rot="16200000">
              <a:off x="10829869" y="3227209"/>
              <a:ext cx="367752" cy="245659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32" name="组合 31"/>
          <p:cNvGrpSpPr/>
          <p:nvPr/>
        </p:nvGrpSpPr>
        <p:grpSpPr>
          <a:xfrm>
            <a:off x="10967116" y="1498123"/>
            <a:ext cx="696034" cy="1446665"/>
            <a:chOff x="10890916" y="1364773"/>
            <a:chExt cx="696034" cy="1446665"/>
          </a:xfrm>
        </p:grpSpPr>
        <p:sp>
          <p:nvSpPr>
            <p:cNvPr id="10" name="矩形 9"/>
            <p:cNvSpPr/>
            <p:nvPr/>
          </p:nvSpPr>
          <p:spPr>
            <a:xfrm rot="5400000">
              <a:off x="10515599" y="1972100"/>
              <a:ext cx="1446665" cy="23201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矩形 10"/>
            <p:cNvSpPr/>
            <p:nvPr/>
          </p:nvSpPr>
          <p:spPr>
            <a:xfrm rot="5400000">
              <a:off x="10747611" y="1972100"/>
              <a:ext cx="1446665" cy="232012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5" name="等腰三角形 24"/>
            <p:cNvSpPr/>
            <p:nvPr/>
          </p:nvSpPr>
          <p:spPr>
            <a:xfrm rot="16200000">
              <a:off x="10829870" y="2045562"/>
              <a:ext cx="367752" cy="245659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33" name="组合 32"/>
          <p:cNvGrpSpPr/>
          <p:nvPr/>
        </p:nvGrpSpPr>
        <p:grpSpPr>
          <a:xfrm>
            <a:off x="10967117" y="624668"/>
            <a:ext cx="696032" cy="873458"/>
            <a:chOff x="10890917" y="491318"/>
            <a:chExt cx="696032" cy="873458"/>
          </a:xfrm>
        </p:grpSpPr>
        <p:sp>
          <p:nvSpPr>
            <p:cNvPr id="5" name="矩形 4"/>
            <p:cNvSpPr/>
            <p:nvPr/>
          </p:nvSpPr>
          <p:spPr>
            <a:xfrm rot="5400000">
              <a:off x="10802202" y="812041"/>
              <a:ext cx="873458" cy="232012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 rot="5400000">
              <a:off x="11034214" y="812041"/>
              <a:ext cx="873458" cy="23201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" name="等腰三角形 25"/>
            <p:cNvSpPr/>
            <p:nvPr/>
          </p:nvSpPr>
          <p:spPr>
            <a:xfrm rot="16200000">
              <a:off x="10829871" y="844467"/>
              <a:ext cx="367752" cy="245659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30" name="组合 29"/>
          <p:cNvGrpSpPr/>
          <p:nvPr/>
        </p:nvGrpSpPr>
        <p:grpSpPr>
          <a:xfrm>
            <a:off x="10967118" y="4145790"/>
            <a:ext cx="696032" cy="576411"/>
            <a:chOff x="10890918" y="4012440"/>
            <a:chExt cx="696032" cy="576411"/>
          </a:xfrm>
        </p:grpSpPr>
        <p:sp>
          <p:nvSpPr>
            <p:cNvPr id="18" name="矩形 17"/>
            <p:cNvSpPr/>
            <p:nvPr/>
          </p:nvSpPr>
          <p:spPr>
            <a:xfrm rot="5400000">
              <a:off x="10950726" y="4184640"/>
              <a:ext cx="576411" cy="23201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 rot="5400000">
              <a:off x="11182738" y="4184640"/>
              <a:ext cx="576411" cy="232012"/>
            </a:xfrm>
            <a:prstGeom prst="rect">
              <a:avLst/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7" name="等腰三角形 26"/>
            <p:cNvSpPr/>
            <p:nvPr/>
          </p:nvSpPr>
          <p:spPr>
            <a:xfrm rot="16200000">
              <a:off x="10829872" y="4184262"/>
              <a:ext cx="367752" cy="245659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29" name="组合 28"/>
          <p:cNvGrpSpPr/>
          <p:nvPr/>
        </p:nvGrpSpPr>
        <p:grpSpPr>
          <a:xfrm>
            <a:off x="10967118" y="4722201"/>
            <a:ext cx="696032" cy="1607233"/>
            <a:chOff x="10890918" y="4588851"/>
            <a:chExt cx="696032" cy="1607233"/>
          </a:xfrm>
        </p:grpSpPr>
        <p:sp>
          <p:nvSpPr>
            <p:cNvPr id="22" name="矩形 21"/>
            <p:cNvSpPr/>
            <p:nvPr/>
          </p:nvSpPr>
          <p:spPr>
            <a:xfrm rot="5400000">
              <a:off x="10435315" y="5276462"/>
              <a:ext cx="1607233" cy="23201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rot="5400000">
              <a:off x="10667327" y="5276462"/>
              <a:ext cx="1607233" cy="232012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8" name="等腰三角形 27"/>
            <p:cNvSpPr/>
            <p:nvPr/>
          </p:nvSpPr>
          <p:spPr>
            <a:xfrm rot="16200000">
              <a:off x="10829872" y="5284887"/>
              <a:ext cx="367752" cy="245659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35" name="直接连接符 34"/>
          <p:cNvCxnSpPr/>
          <p:nvPr/>
        </p:nvCxnSpPr>
        <p:spPr>
          <a:xfrm flipH="1" flipV="1">
            <a:off x="5928360" y="1086999"/>
            <a:ext cx="5038759" cy="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文本框 37"/>
          <p:cNvSpPr txBox="1"/>
          <p:nvPr/>
        </p:nvSpPr>
        <p:spPr>
          <a:xfrm>
            <a:off x="4588790" y="733062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87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39" name="直接连接符 38"/>
          <p:cNvCxnSpPr/>
          <p:nvPr/>
        </p:nvCxnSpPr>
        <p:spPr>
          <a:xfrm flipH="1" flipV="1">
            <a:off x="9998121" y="2286399"/>
            <a:ext cx="968998" cy="1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文本框 42"/>
          <p:cNvSpPr txBox="1"/>
          <p:nvPr/>
        </p:nvSpPr>
        <p:spPr>
          <a:xfrm>
            <a:off x="8696768" y="1932462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56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44" name="直接连接符 43"/>
          <p:cNvCxnSpPr/>
          <p:nvPr/>
        </p:nvCxnSpPr>
        <p:spPr>
          <a:xfrm flipH="1" flipV="1">
            <a:off x="5671782" y="3470701"/>
            <a:ext cx="5295337" cy="1"/>
          </a:xfrm>
          <a:prstGeom prst="line">
            <a:avLst/>
          </a:prstGeom>
          <a:ln w="190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文本框 47"/>
          <p:cNvSpPr txBox="1"/>
          <p:nvPr/>
        </p:nvSpPr>
        <p:spPr>
          <a:xfrm>
            <a:off x="4370428" y="3116765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43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49" name="直接连接符 48"/>
          <p:cNvCxnSpPr>
            <a:endCxn id="63" idx="3"/>
          </p:cNvCxnSpPr>
          <p:nvPr/>
        </p:nvCxnSpPr>
        <p:spPr>
          <a:xfrm flipH="1" flipV="1">
            <a:off x="4367801" y="4426694"/>
            <a:ext cx="6599321" cy="956"/>
          </a:xfrm>
          <a:prstGeom prst="line">
            <a:avLst/>
          </a:prstGeom>
          <a:ln w="190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文本框 52"/>
          <p:cNvSpPr txBox="1"/>
          <p:nvPr/>
        </p:nvSpPr>
        <p:spPr>
          <a:xfrm>
            <a:off x="3075989" y="4066110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76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54" name="直接连接符 53"/>
          <p:cNvCxnSpPr/>
          <p:nvPr/>
        </p:nvCxnSpPr>
        <p:spPr>
          <a:xfrm flipH="1" flipV="1">
            <a:off x="7391400" y="5550359"/>
            <a:ext cx="3575720" cy="1"/>
          </a:xfrm>
          <a:prstGeom prst="line">
            <a:avLst/>
          </a:prstGeom>
          <a:ln w="19050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文本框 57"/>
          <p:cNvSpPr txBox="1"/>
          <p:nvPr/>
        </p:nvSpPr>
        <p:spPr>
          <a:xfrm>
            <a:off x="6192405" y="5195287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98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sp>
        <p:nvSpPr>
          <p:cNvPr id="60" name="矩形 59"/>
          <p:cNvSpPr/>
          <p:nvPr/>
        </p:nvSpPr>
        <p:spPr>
          <a:xfrm>
            <a:off x="1741492" y="1117765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61" name="文本框 60"/>
          <p:cNvSpPr txBox="1"/>
          <p:nvPr/>
        </p:nvSpPr>
        <p:spPr>
          <a:xfrm>
            <a:off x="2496603" y="861354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6" name="矩形 65"/>
          <p:cNvSpPr/>
          <p:nvPr/>
        </p:nvSpPr>
        <p:spPr>
          <a:xfrm>
            <a:off x="5972858" y="2115878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67" name="文本框 66"/>
          <p:cNvSpPr txBox="1"/>
          <p:nvPr/>
        </p:nvSpPr>
        <p:spPr>
          <a:xfrm>
            <a:off x="6727969" y="1859467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8" name="矩形 67"/>
          <p:cNvSpPr/>
          <p:nvPr/>
        </p:nvSpPr>
        <p:spPr>
          <a:xfrm>
            <a:off x="1589108" y="3057707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69" name="文本框 68"/>
          <p:cNvSpPr txBox="1"/>
          <p:nvPr/>
        </p:nvSpPr>
        <p:spPr>
          <a:xfrm>
            <a:off x="2344219" y="2801296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70" name="矩形 69"/>
          <p:cNvSpPr/>
          <p:nvPr/>
        </p:nvSpPr>
        <p:spPr>
          <a:xfrm>
            <a:off x="3331089" y="5431810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71" name="文本框 70"/>
          <p:cNvSpPr txBox="1"/>
          <p:nvPr/>
        </p:nvSpPr>
        <p:spPr>
          <a:xfrm>
            <a:off x="4086200" y="5175399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5" name="矩形 64"/>
          <p:cNvSpPr/>
          <p:nvPr/>
        </p:nvSpPr>
        <p:spPr>
          <a:xfrm>
            <a:off x="238335" y="4287769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73" name="文本框 72"/>
          <p:cNvSpPr txBox="1"/>
          <p:nvPr/>
        </p:nvSpPr>
        <p:spPr>
          <a:xfrm>
            <a:off x="993446" y="4031358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0931863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9" name="图表 58"/>
          <p:cNvGraphicFramePr/>
          <p:nvPr>
            <p:extLst/>
          </p:nvPr>
        </p:nvGraphicFramePr>
        <p:xfrm>
          <a:off x="8279276" y="1408185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4" name="图表 63"/>
          <p:cNvGraphicFramePr/>
          <p:nvPr>
            <p:extLst/>
          </p:nvPr>
        </p:nvGraphicFramePr>
        <p:xfrm>
          <a:off x="5758771" y="4643805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63" name="图表 62"/>
          <p:cNvGraphicFramePr/>
          <p:nvPr>
            <p:extLst/>
          </p:nvPr>
        </p:nvGraphicFramePr>
        <p:xfrm>
          <a:off x="2621765" y="3544682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62" name="图表 61"/>
          <p:cNvGraphicFramePr/>
          <p:nvPr>
            <p:extLst/>
          </p:nvPr>
        </p:nvGraphicFramePr>
        <p:xfrm>
          <a:off x="3952936" y="2594468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55" name="图表 54"/>
          <p:cNvGraphicFramePr/>
          <p:nvPr>
            <p:extLst/>
          </p:nvPr>
        </p:nvGraphicFramePr>
        <p:xfrm>
          <a:off x="4137366" y="237534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pSp>
        <p:nvGrpSpPr>
          <p:cNvPr id="31" name="组合 30"/>
          <p:cNvGrpSpPr/>
          <p:nvPr/>
        </p:nvGrpSpPr>
        <p:grpSpPr>
          <a:xfrm>
            <a:off x="10967115" y="2944787"/>
            <a:ext cx="696034" cy="1201006"/>
            <a:chOff x="10890915" y="2811437"/>
            <a:chExt cx="696034" cy="1201006"/>
          </a:xfrm>
        </p:grpSpPr>
        <p:sp>
          <p:nvSpPr>
            <p:cNvPr id="14" name="矩形 13"/>
            <p:cNvSpPr/>
            <p:nvPr/>
          </p:nvSpPr>
          <p:spPr>
            <a:xfrm rot="5400000">
              <a:off x="10638428" y="3295934"/>
              <a:ext cx="1201006" cy="23201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" name="矩形 14"/>
            <p:cNvSpPr/>
            <p:nvPr/>
          </p:nvSpPr>
          <p:spPr>
            <a:xfrm rot="5400000">
              <a:off x="10870440" y="3295934"/>
              <a:ext cx="1201006" cy="232012"/>
            </a:xfrm>
            <a:prstGeom prst="rect">
              <a:avLst/>
            </a:prstGeom>
            <a:solidFill>
              <a:schemeClr val="accent3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" name="等腰三角形 15"/>
            <p:cNvSpPr/>
            <p:nvPr/>
          </p:nvSpPr>
          <p:spPr>
            <a:xfrm rot="16200000">
              <a:off x="10829869" y="3227209"/>
              <a:ext cx="367752" cy="245659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32" name="组合 31"/>
          <p:cNvGrpSpPr/>
          <p:nvPr/>
        </p:nvGrpSpPr>
        <p:grpSpPr>
          <a:xfrm>
            <a:off x="10967116" y="1498123"/>
            <a:ext cx="696034" cy="1446665"/>
            <a:chOff x="10890916" y="1364773"/>
            <a:chExt cx="696034" cy="1446665"/>
          </a:xfrm>
        </p:grpSpPr>
        <p:sp>
          <p:nvSpPr>
            <p:cNvPr id="10" name="矩形 9"/>
            <p:cNvSpPr/>
            <p:nvPr/>
          </p:nvSpPr>
          <p:spPr>
            <a:xfrm rot="5400000">
              <a:off x="10515599" y="1972100"/>
              <a:ext cx="1446665" cy="23201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矩形 10"/>
            <p:cNvSpPr/>
            <p:nvPr/>
          </p:nvSpPr>
          <p:spPr>
            <a:xfrm rot="5400000">
              <a:off x="10747611" y="1972100"/>
              <a:ext cx="1446665" cy="232012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5" name="等腰三角形 24"/>
            <p:cNvSpPr/>
            <p:nvPr/>
          </p:nvSpPr>
          <p:spPr>
            <a:xfrm rot="16200000">
              <a:off x="10829870" y="2045562"/>
              <a:ext cx="367752" cy="245659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33" name="组合 32"/>
          <p:cNvGrpSpPr/>
          <p:nvPr/>
        </p:nvGrpSpPr>
        <p:grpSpPr>
          <a:xfrm>
            <a:off x="10967117" y="624668"/>
            <a:ext cx="696032" cy="873458"/>
            <a:chOff x="10890917" y="491318"/>
            <a:chExt cx="696032" cy="873458"/>
          </a:xfrm>
        </p:grpSpPr>
        <p:sp>
          <p:nvSpPr>
            <p:cNvPr id="5" name="矩形 4"/>
            <p:cNvSpPr/>
            <p:nvPr/>
          </p:nvSpPr>
          <p:spPr>
            <a:xfrm rot="5400000">
              <a:off x="10802202" y="812041"/>
              <a:ext cx="873458" cy="232012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 rot="5400000">
              <a:off x="11034214" y="812041"/>
              <a:ext cx="873458" cy="23201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" name="等腰三角形 25"/>
            <p:cNvSpPr/>
            <p:nvPr/>
          </p:nvSpPr>
          <p:spPr>
            <a:xfrm rot="16200000">
              <a:off x="10829871" y="844467"/>
              <a:ext cx="367752" cy="245659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30" name="组合 29"/>
          <p:cNvGrpSpPr/>
          <p:nvPr/>
        </p:nvGrpSpPr>
        <p:grpSpPr>
          <a:xfrm>
            <a:off x="10967118" y="4145790"/>
            <a:ext cx="696032" cy="576411"/>
            <a:chOff x="10890918" y="4012440"/>
            <a:chExt cx="696032" cy="576411"/>
          </a:xfrm>
        </p:grpSpPr>
        <p:sp>
          <p:nvSpPr>
            <p:cNvPr id="18" name="矩形 17"/>
            <p:cNvSpPr/>
            <p:nvPr/>
          </p:nvSpPr>
          <p:spPr>
            <a:xfrm rot="5400000">
              <a:off x="10950726" y="4184640"/>
              <a:ext cx="576411" cy="23201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 rot="5400000">
              <a:off x="11182738" y="4184640"/>
              <a:ext cx="576411" cy="232012"/>
            </a:xfrm>
            <a:prstGeom prst="rect">
              <a:avLst/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7" name="等腰三角形 26"/>
            <p:cNvSpPr/>
            <p:nvPr/>
          </p:nvSpPr>
          <p:spPr>
            <a:xfrm rot="16200000">
              <a:off x="10829872" y="4184262"/>
              <a:ext cx="367752" cy="245659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29" name="组合 28"/>
          <p:cNvGrpSpPr/>
          <p:nvPr/>
        </p:nvGrpSpPr>
        <p:grpSpPr>
          <a:xfrm>
            <a:off x="10967118" y="4722201"/>
            <a:ext cx="696032" cy="1607233"/>
            <a:chOff x="10890918" y="4588851"/>
            <a:chExt cx="696032" cy="1607233"/>
          </a:xfrm>
        </p:grpSpPr>
        <p:sp>
          <p:nvSpPr>
            <p:cNvPr id="22" name="矩形 21"/>
            <p:cNvSpPr/>
            <p:nvPr/>
          </p:nvSpPr>
          <p:spPr>
            <a:xfrm rot="5400000">
              <a:off x="10435315" y="5276462"/>
              <a:ext cx="1607233" cy="23201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rot="5400000">
              <a:off x="10667327" y="5276462"/>
              <a:ext cx="1607233" cy="232012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8" name="等腰三角形 27"/>
            <p:cNvSpPr/>
            <p:nvPr/>
          </p:nvSpPr>
          <p:spPr>
            <a:xfrm rot="16200000">
              <a:off x="10829872" y="5284887"/>
              <a:ext cx="367752" cy="245659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35" name="直接连接符 34"/>
          <p:cNvCxnSpPr/>
          <p:nvPr/>
        </p:nvCxnSpPr>
        <p:spPr>
          <a:xfrm flipH="1" flipV="1">
            <a:off x="5928360" y="1086999"/>
            <a:ext cx="5038759" cy="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文本框 37"/>
          <p:cNvSpPr txBox="1"/>
          <p:nvPr/>
        </p:nvSpPr>
        <p:spPr>
          <a:xfrm>
            <a:off x="4588790" y="733062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87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39" name="直接连接符 38"/>
          <p:cNvCxnSpPr/>
          <p:nvPr/>
        </p:nvCxnSpPr>
        <p:spPr>
          <a:xfrm flipH="1" flipV="1">
            <a:off x="9998121" y="2286399"/>
            <a:ext cx="968998" cy="1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文本框 42"/>
          <p:cNvSpPr txBox="1"/>
          <p:nvPr/>
        </p:nvSpPr>
        <p:spPr>
          <a:xfrm>
            <a:off x="8696768" y="1932462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56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44" name="直接连接符 43"/>
          <p:cNvCxnSpPr/>
          <p:nvPr/>
        </p:nvCxnSpPr>
        <p:spPr>
          <a:xfrm flipH="1" flipV="1">
            <a:off x="5671782" y="3470701"/>
            <a:ext cx="5295337" cy="1"/>
          </a:xfrm>
          <a:prstGeom prst="line">
            <a:avLst/>
          </a:prstGeom>
          <a:ln w="190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文本框 47"/>
          <p:cNvSpPr txBox="1"/>
          <p:nvPr/>
        </p:nvSpPr>
        <p:spPr>
          <a:xfrm>
            <a:off x="4370428" y="3116765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43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49" name="直接连接符 48"/>
          <p:cNvCxnSpPr>
            <a:endCxn id="63" idx="3"/>
          </p:cNvCxnSpPr>
          <p:nvPr/>
        </p:nvCxnSpPr>
        <p:spPr>
          <a:xfrm flipH="1" flipV="1">
            <a:off x="4367801" y="4426694"/>
            <a:ext cx="6599321" cy="956"/>
          </a:xfrm>
          <a:prstGeom prst="line">
            <a:avLst/>
          </a:prstGeom>
          <a:ln w="190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文本框 52"/>
          <p:cNvSpPr txBox="1"/>
          <p:nvPr/>
        </p:nvSpPr>
        <p:spPr>
          <a:xfrm>
            <a:off x="3075989" y="4066110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76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54" name="直接连接符 53"/>
          <p:cNvCxnSpPr/>
          <p:nvPr/>
        </p:nvCxnSpPr>
        <p:spPr>
          <a:xfrm flipH="1" flipV="1">
            <a:off x="7391400" y="5550359"/>
            <a:ext cx="3575720" cy="1"/>
          </a:xfrm>
          <a:prstGeom prst="line">
            <a:avLst/>
          </a:prstGeom>
          <a:ln w="19050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文本框 57"/>
          <p:cNvSpPr txBox="1"/>
          <p:nvPr/>
        </p:nvSpPr>
        <p:spPr>
          <a:xfrm>
            <a:off x="6192405" y="5195287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98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sp>
        <p:nvSpPr>
          <p:cNvPr id="60" name="矩形 59"/>
          <p:cNvSpPr/>
          <p:nvPr/>
        </p:nvSpPr>
        <p:spPr>
          <a:xfrm>
            <a:off x="1741492" y="1117765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61" name="文本框 60"/>
          <p:cNvSpPr txBox="1"/>
          <p:nvPr/>
        </p:nvSpPr>
        <p:spPr>
          <a:xfrm>
            <a:off x="2496603" y="861354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6" name="矩形 65"/>
          <p:cNvSpPr/>
          <p:nvPr/>
        </p:nvSpPr>
        <p:spPr>
          <a:xfrm>
            <a:off x="5972858" y="2115878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67" name="文本框 66"/>
          <p:cNvSpPr txBox="1"/>
          <p:nvPr/>
        </p:nvSpPr>
        <p:spPr>
          <a:xfrm>
            <a:off x="6727969" y="1859467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8" name="矩形 67"/>
          <p:cNvSpPr/>
          <p:nvPr/>
        </p:nvSpPr>
        <p:spPr>
          <a:xfrm>
            <a:off x="1589108" y="3057707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69" name="文本框 68"/>
          <p:cNvSpPr txBox="1"/>
          <p:nvPr/>
        </p:nvSpPr>
        <p:spPr>
          <a:xfrm>
            <a:off x="2344219" y="2801296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70" name="矩形 69"/>
          <p:cNvSpPr/>
          <p:nvPr/>
        </p:nvSpPr>
        <p:spPr>
          <a:xfrm>
            <a:off x="3331089" y="5431810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71" name="文本框 70"/>
          <p:cNvSpPr txBox="1"/>
          <p:nvPr/>
        </p:nvSpPr>
        <p:spPr>
          <a:xfrm>
            <a:off x="4086200" y="5175399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5" name="矩形 64"/>
          <p:cNvSpPr/>
          <p:nvPr/>
        </p:nvSpPr>
        <p:spPr>
          <a:xfrm>
            <a:off x="238335" y="4287769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73" name="文本框 72"/>
          <p:cNvSpPr txBox="1"/>
          <p:nvPr/>
        </p:nvSpPr>
        <p:spPr>
          <a:xfrm>
            <a:off x="993446" y="4031358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30503963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9" name="图表 58"/>
          <p:cNvGraphicFramePr/>
          <p:nvPr>
            <p:extLst>
              <p:ext uri="{D42A27DB-BD31-4B8C-83A1-F6EECF244321}">
                <p14:modId xmlns:p14="http://schemas.microsoft.com/office/powerpoint/2010/main" xmlns="" val="1937036039"/>
              </p:ext>
            </p:extLst>
          </p:nvPr>
        </p:nvGraphicFramePr>
        <p:xfrm>
          <a:off x="8279276" y="1408185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4" name="图表 63"/>
          <p:cNvGraphicFramePr/>
          <p:nvPr>
            <p:extLst>
              <p:ext uri="{D42A27DB-BD31-4B8C-83A1-F6EECF244321}">
                <p14:modId xmlns:p14="http://schemas.microsoft.com/office/powerpoint/2010/main" xmlns="" val="2189999491"/>
              </p:ext>
            </p:extLst>
          </p:nvPr>
        </p:nvGraphicFramePr>
        <p:xfrm>
          <a:off x="5758771" y="4643805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63" name="图表 62"/>
          <p:cNvGraphicFramePr/>
          <p:nvPr>
            <p:extLst>
              <p:ext uri="{D42A27DB-BD31-4B8C-83A1-F6EECF244321}">
                <p14:modId xmlns:p14="http://schemas.microsoft.com/office/powerpoint/2010/main" xmlns="" val="2141663363"/>
              </p:ext>
            </p:extLst>
          </p:nvPr>
        </p:nvGraphicFramePr>
        <p:xfrm>
          <a:off x="2621765" y="3544682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62" name="图表 61"/>
          <p:cNvGraphicFramePr/>
          <p:nvPr>
            <p:extLst>
              <p:ext uri="{D42A27DB-BD31-4B8C-83A1-F6EECF244321}">
                <p14:modId xmlns:p14="http://schemas.microsoft.com/office/powerpoint/2010/main" xmlns="" val="1794691485"/>
              </p:ext>
            </p:extLst>
          </p:nvPr>
        </p:nvGraphicFramePr>
        <p:xfrm>
          <a:off x="3952936" y="2594468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55" name="图表 54"/>
          <p:cNvGraphicFramePr/>
          <p:nvPr>
            <p:extLst>
              <p:ext uri="{D42A27DB-BD31-4B8C-83A1-F6EECF244321}">
                <p14:modId xmlns:p14="http://schemas.microsoft.com/office/powerpoint/2010/main" xmlns="" val="2246582861"/>
              </p:ext>
            </p:extLst>
          </p:nvPr>
        </p:nvGraphicFramePr>
        <p:xfrm>
          <a:off x="4137366" y="237534"/>
          <a:ext cx="1746036" cy="17640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pSp>
        <p:nvGrpSpPr>
          <p:cNvPr id="31" name="组合 30"/>
          <p:cNvGrpSpPr/>
          <p:nvPr/>
        </p:nvGrpSpPr>
        <p:grpSpPr>
          <a:xfrm>
            <a:off x="10967115" y="2944787"/>
            <a:ext cx="696034" cy="1201006"/>
            <a:chOff x="10890915" y="2811437"/>
            <a:chExt cx="696034" cy="1201006"/>
          </a:xfrm>
        </p:grpSpPr>
        <p:sp>
          <p:nvSpPr>
            <p:cNvPr id="14" name="矩形 13"/>
            <p:cNvSpPr/>
            <p:nvPr/>
          </p:nvSpPr>
          <p:spPr>
            <a:xfrm rot="5400000">
              <a:off x="10638428" y="3295934"/>
              <a:ext cx="1201006" cy="23201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" name="矩形 14"/>
            <p:cNvSpPr/>
            <p:nvPr/>
          </p:nvSpPr>
          <p:spPr>
            <a:xfrm rot="5400000">
              <a:off x="10870440" y="3295934"/>
              <a:ext cx="1201006" cy="232012"/>
            </a:xfrm>
            <a:prstGeom prst="rect">
              <a:avLst/>
            </a:prstGeom>
            <a:solidFill>
              <a:schemeClr val="accent3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" name="等腰三角形 15"/>
            <p:cNvSpPr/>
            <p:nvPr/>
          </p:nvSpPr>
          <p:spPr>
            <a:xfrm rot="16200000">
              <a:off x="10829869" y="3227209"/>
              <a:ext cx="367752" cy="245659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32" name="组合 31"/>
          <p:cNvGrpSpPr/>
          <p:nvPr/>
        </p:nvGrpSpPr>
        <p:grpSpPr>
          <a:xfrm>
            <a:off x="10967116" y="1498123"/>
            <a:ext cx="696034" cy="1446665"/>
            <a:chOff x="10890916" y="1364773"/>
            <a:chExt cx="696034" cy="1446665"/>
          </a:xfrm>
        </p:grpSpPr>
        <p:sp>
          <p:nvSpPr>
            <p:cNvPr id="10" name="矩形 9"/>
            <p:cNvSpPr/>
            <p:nvPr/>
          </p:nvSpPr>
          <p:spPr>
            <a:xfrm rot="5400000">
              <a:off x="10515599" y="1972100"/>
              <a:ext cx="1446665" cy="23201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矩形 10"/>
            <p:cNvSpPr/>
            <p:nvPr/>
          </p:nvSpPr>
          <p:spPr>
            <a:xfrm rot="5400000">
              <a:off x="10747611" y="1972100"/>
              <a:ext cx="1446665" cy="232012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5" name="等腰三角形 24"/>
            <p:cNvSpPr/>
            <p:nvPr/>
          </p:nvSpPr>
          <p:spPr>
            <a:xfrm rot="16200000">
              <a:off x="10829870" y="2045562"/>
              <a:ext cx="367752" cy="245659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33" name="组合 32"/>
          <p:cNvGrpSpPr/>
          <p:nvPr/>
        </p:nvGrpSpPr>
        <p:grpSpPr>
          <a:xfrm>
            <a:off x="10967117" y="624668"/>
            <a:ext cx="696032" cy="873458"/>
            <a:chOff x="10890917" y="491318"/>
            <a:chExt cx="696032" cy="873458"/>
          </a:xfrm>
        </p:grpSpPr>
        <p:sp>
          <p:nvSpPr>
            <p:cNvPr id="5" name="矩形 4"/>
            <p:cNvSpPr/>
            <p:nvPr/>
          </p:nvSpPr>
          <p:spPr>
            <a:xfrm rot="5400000">
              <a:off x="10802202" y="812041"/>
              <a:ext cx="873458" cy="232012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 rot="5400000">
              <a:off x="11034214" y="812041"/>
              <a:ext cx="873458" cy="23201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" name="等腰三角形 25"/>
            <p:cNvSpPr/>
            <p:nvPr/>
          </p:nvSpPr>
          <p:spPr>
            <a:xfrm rot="16200000">
              <a:off x="10829871" y="844467"/>
              <a:ext cx="367752" cy="245659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30" name="组合 29"/>
          <p:cNvGrpSpPr/>
          <p:nvPr/>
        </p:nvGrpSpPr>
        <p:grpSpPr>
          <a:xfrm>
            <a:off x="10967118" y="4145790"/>
            <a:ext cx="696032" cy="576411"/>
            <a:chOff x="10890918" y="4012440"/>
            <a:chExt cx="696032" cy="576411"/>
          </a:xfrm>
        </p:grpSpPr>
        <p:sp>
          <p:nvSpPr>
            <p:cNvPr id="18" name="矩形 17"/>
            <p:cNvSpPr/>
            <p:nvPr/>
          </p:nvSpPr>
          <p:spPr>
            <a:xfrm rot="5400000">
              <a:off x="10950726" y="4184640"/>
              <a:ext cx="576411" cy="23201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矩形 18"/>
            <p:cNvSpPr/>
            <p:nvPr/>
          </p:nvSpPr>
          <p:spPr>
            <a:xfrm rot="5400000">
              <a:off x="11182738" y="4184640"/>
              <a:ext cx="576411" cy="232012"/>
            </a:xfrm>
            <a:prstGeom prst="rect">
              <a:avLst/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7" name="等腰三角形 26"/>
            <p:cNvSpPr/>
            <p:nvPr/>
          </p:nvSpPr>
          <p:spPr>
            <a:xfrm rot="16200000">
              <a:off x="10829872" y="4184262"/>
              <a:ext cx="367752" cy="245659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29" name="组合 28"/>
          <p:cNvGrpSpPr/>
          <p:nvPr/>
        </p:nvGrpSpPr>
        <p:grpSpPr>
          <a:xfrm>
            <a:off x="10967118" y="4722201"/>
            <a:ext cx="696032" cy="1607233"/>
            <a:chOff x="10890918" y="4588851"/>
            <a:chExt cx="696032" cy="1607233"/>
          </a:xfrm>
        </p:grpSpPr>
        <p:sp>
          <p:nvSpPr>
            <p:cNvPr id="22" name="矩形 21"/>
            <p:cNvSpPr/>
            <p:nvPr/>
          </p:nvSpPr>
          <p:spPr>
            <a:xfrm rot="5400000">
              <a:off x="10435315" y="5276462"/>
              <a:ext cx="1607233" cy="23201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3" name="矩形 22"/>
            <p:cNvSpPr/>
            <p:nvPr/>
          </p:nvSpPr>
          <p:spPr>
            <a:xfrm rot="5400000">
              <a:off x="10667327" y="5276462"/>
              <a:ext cx="1607233" cy="232012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8" name="等腰三角形 27"/>
            <p:cNvSpPr/>
            <p:nvPr/>
          </p:nvSpPr>
          <p:spPr>
            <a:xfrm rot="16200000">
              <a:off x="10829872" y="5284887"/>
              <a:ext cx="367752" cy="245659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35" name="直接连接符 34"/>
          <p:cNvCxnSpPr/>
          <p:nvPr/>
        </p:nvCxnSpPr>
        <p:spPr>
          <a:xfrm flipH="1" flipV="1">
            <a:off x="5928360" y="1086999"/>
            <a:ext cx="5038759" cy="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文本框 37"/>
          <p:cNvSpPr txBox="1"/>
          <p:nvPr/>
        </p:nvSpPr>
        <p:spPr>
          <a:xfrm>
            <a:off x="4588790" y="733062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87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39" name="直接连接符 38"/>
          <p:cNvCxnSpPr/>
          <p:nvPr/>
        </p:nvCxnSpPr>
        <p:spPr>
          <a:xfrm flipH="1" flipV="1">
            <a:off x="9998121" y="2286399"/>
            <a:ext cx="968998" cy="1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文本框 42"/>
          <p:cNvSpPr txBox="1"/>
          <p:nvPr/>
        </p:nvSpPr>
        <p:spPr>
          <a:xfrm>
            <a:off x="8696768" y="1932462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56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44" name="直接连接符 43"/>
          <p:cNvCxnSpPr/>
          <p:nvPr/>
        </p:nvCxnSpPr>
        <p:spPr>
          <a:xfrm flipH="1" flipV="1">
            <a:off x="5671782" y="3470701"/>
            <a:ext cx="5295337" cy="1"/>
          </a:xfrm>
          <a:prstGeom prst="line">
            <a:avLst/>
          </a:prstGeom>
          <a:ln w="190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文本框 47"/>
          <p:cNvSpPr txBox="1"/>
          <p:nvPr/>
        </p:nvSpPr>
        <p:spPr>
          <a:xfrm>
            <a:off x="4370428" y="3116765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43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49" name="直接连接符 48"/>
          <p:cNvCxnSpPr>
            <a:endCxn id="63" idx="3"/>
          </p:cNvCxnSpPr>
          <p:nvPr/>
        </p:nvCxnSpPr>
        <p:spPr>
          <a:xfrm flipH="1" flipV="1">
            <a:off x="4367801" y="4426694"/>
            <a:ext cx="6599321" cy="956"/>
          </a:xfrm>
          <a:prstGeom prst="line">
            <a:avLst/>
          </a:prstGeom>
          <a:ln w="190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文本框 52"/>
          <p:cNvSpPr txBox="1"/>
          <p:nvPr/>
        </p:nvSpPr>
        <p:spPr>
          <a:xfrm>
            <a:off x="3075989" y="4066110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76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cxnSp>
        <p:nvCxnSpPr>
          <p:cNvPr id="54" name="直接连接符 53"/>
          <p:cNvCxnSpPr/>
          <p:nvPr/>
        </p:nvCxnSpPr>
        <p:spPr>
          <a:xfrm flipH="1" flipV="1">
            <a:off x="7391400" y="5550359"/>
            <a:ext cx="3575720" cy="1"/>
          </a:xfrm>
          <a:prstGeom prst="line">
            <a:avLst/>
          </a:prstGeom>
          <a:ln w="19050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文本框 57"/>
          <p:cNvSpPr txBox="1"/>
          <p:nvPr/>
        </p:nvSpPr>
        <p:spPr>
          <a:xfrm>
            <a:off x="6192405" y="5195287"/>
            <a:ext cx="911053" cy="707870"/>
          </a:xfrm>
          <a:prstGeom prst="rect">
            <a:avLst/>
          </a:prstGeom>
          <a:noFill/>
        </p:spPr>
        <p:txBody>
          <a:bodyPr wrap="square" lIns="91424" tIns="45712" rIns="91424" bIns="45712" rtlCol="0">
            <a:spAutoFit/>
          </a:bodyPr>
          <a:lstStyle/>
          <a:p>
            <a:pPr algn="ctr"/>
            <a:r>
              <a:rPr kumimoji="1" lang="en-US" altLang="zh-CN" sz="4000" dirty="0">
                <a:latin typeface="+mj-lt"/>
                <a:cs typeface="Segoe UI Light"/>
              </a:rPr>
              <a:t>98</a:t>
            </a:r>
            <a:r>
              <a:rPr kumimoji="1" lang="en-US" altLang="zh-CN" sz="1400" dirty="0">
                <a:latin typeface="+mj-lt"/>
                <a:cs typeface="Segoe UI Light"/>
              </a:rPr>
              <a:t>%</a:t>
            </a:r>
            <a:endParaRPr kumimoji="1" lang="zh-CN" altLang="en-US" sz="1400" dirty="0">
              <a:latin typeface="+mj-lt"/>
              <a:cs typeface="Segoe UI Light"/>
            </a:endParaRPr>
          </a:p>
        </p:txBody>
      </p:sp>
      <p:sp>
        <p:nvSpPr>
          <p:cNvPr id="60" name="矩形 59"/>
          <p:cNvSpPr/>
          <p:nvPr/>
        </p:nvSpPr>
        <p:spPr>
          <a:xfrm>
            <a:off x="1741492" y="1117765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61" name="文本框 60"/>
          <p:cNvSpPr txBox="1"/>
          <p:nvPr/>
        </p:nvSpPr>
        <p:spPr>
          <a:xfrm>
            <a:off x="2496603" y="861354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6" name="矩形 65"/>
          <p:cNvSpPr/>
          <p:nvPr/>
        </p:nvSpPr>
        <p:spPr>
          <a:xfrm>
            <a:off x="5972858" y="2115878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67" name="文本框 66"/>
          <p:cNvSpPr txBox="1"/>
          <p:nvPr/>
        </p:nvSpPr>
        <p:spPr>
          <a:xfrm>
            <a:off x="6727969" y="1859467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8" name="矩形 67"/>
          <p:cNvSpPr/>
          <p:nvPr/>
        </p:nvSpPr>
        <p:spPr>
          <a:xfrm>
            <a:off x="1589108" y="3057707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69" name="文本框 68"/>
          <p:cNvSpPr txBox="1"/>
          <p:nvPr/>
        </p:nvSpPr>
        <p:spPr>
          <a:xfrm>
            <a:off x="2344219" y="2801296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70" name="矩形 69"/>
          <p:cNvSpPr/>
          <p:nvPr/>
        </p:nvSpPr>
        <p:spPr>
          <a:xfrm>
            <a:off x="3331089" y="5431810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71" name="文本框 70"/>
          <p:cNvSpPr txBox="1"/>
          <p:nvPr/>
        </p:nvSpPr>
        <p:spPr>
          <a:xfrm>
            <a:off x="4086200" y="5175399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sp>
        <p:nvSpPr>
          <p:cNvPr id="65" name="矩形 64"/>
          <p:cNvSpPr/>
          <p:nvPr/>
        </p:nvSpPr>
        <p:spPr>
          <a:xfrm>
            <a:off x="238335" y="4287769"/>
            <a:ext cx="2457918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顶部“开始”面板中可以对字体、字号、颜色、行距等进行修改。</a:t>
            </a:r>
          </a:p>
        </p:txBody>
      </p:sp>
      <p:sp>
        <p:nvSpPr>
          <p:cNvPr id="73" name="文本框 72"/>
          <p:cNvSpPr txBox="1"/>
          <p:nvPr/>
        </p:nvSpPr>
        <p:spPr>
          <a:xfrm>
            <a:off x="993446" y="4031358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797119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主题">
  <a:themeElements>
    <a:clrScheme name="黄绿色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自定义 41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主题">
  <a:themeElements>
    <a:clrScheme name="黄色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CA08"/>
      </a:accent1>
      <a:accent2>
        <a:srgbClr val="F8931D"/>
      </a:accent2>
      <a:accent3>
        <a:srgbClr val="CE8D3E"/>
      </a:accent3>
      <a:accent4>
        <a:srgbClr val="EC7016"/>
      </a:accent4>
      <a:accent5>
        <a:srgbClr val="E64823"/>
      </a:accent5>
      <a:accent6>
        <a:srgbClr val="9C6A6A"/>
      </a:accent6>
      <a:hlink>
        <a:srgbClr val="2998E3"/>
      </a:hlink>
      <a:folHlink>
        <a:srgbClr val="7F723D"/>
      </a:folHlink>
    </a:clrScheme>
    <a:fontScheme name="自定义 41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3_Office 主题">
  <a:themeElements>
    <a:clrScheme name="紫罗兰色 II">
      <a:dk1>
        <a:sysClr val="windowText" lastClr="000000"/>
      </a:dk1>
      <a:lt1>
        <a:sysClr val="window" lastClr="FFFFFF"/>
      </a:lt1>
      <a:dk2>
        <a:srgbClr val="632E62"/>
      </a:dk2>
      <a:lt2>
        <a:srgbClr val="EAE5EB"/>
      </a:lt2>
      <a:accent1>
        <a:srgbClr val="92278F"/>
      </a:accent1>
      <a:accent2>
        <a:srgbClr val="9B57D3"/>
      </a:accent2>
      <a:accent3>
        <a:srgbClr val="755DD9"/>
      </a:accent3>
      <a:accent4>
        <a:srgbClr val="665EB8"/>
      </a:accent4>
      <a:accent5>
        <a:srgbClr val="45A5ED"/>
      </a:accent5>
      <a:accent6>
        <a:srgbClr val="5982DB"/>
      </a:accent6>
      <a:hlink>
        <a:srgbClr val="0066FF"/>
      </a:hlink>
      <a:folHlink>
        <a:srgbClr val="666699"/>
      </a:folHlink>
    </a:clrScheme>
    <a:fontScheme name="自定义 41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PLUS">
      <a:majorFont>
        <a:latin typeface="Calibri Light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75</TotalTime>
  <Words>345</Words>
  <Application>Microsoft Office PowerPoint</Application>
  <PresentationFormat>自定义</PresentationFormat>
  <Paragraphs>45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Office 主题</vt:lpstr>
      <vt:lpstr>1_Office 主题</vt:lpstr>
      <vt:lpstr>3_Office 主题</vt:lpstr>
      <vt:lpstr>2_Office 主题</vt:lpstr>
      <vt:lpstr>幻灯片 1</vt:lpstr>
      <vt:lpstr>幻灯片 2</vt:lpstr>
      <vt:lpstr>幻灯片 3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Asus</dc:creator>
  <cp:lastModifiedBy>Administrator</cp:lastModifiedBy>
  <cp:revision>37</cp:revision>
  <dcterms:created xsi:type="dcterms:W3CDTF">2015-10-13T08:40:50Z</dcterms:created>
  <dcterms:modified xsi:type="dcterms:W3CDTF">2016-03-15T18:24:20Z</dcterms:modified>
</cp:coreProperties>
</file>

<file path=docProps/thumbnail.jpeg>
</file>