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56" r:id="rId3"/>
    <p:sldId id="258" r:id="rId4"/>
    <p:sldId id="260" r:id="rId5"/>
    <p:sldId id="265" r:id="rId6"/>
    <p:sldId id="266" r:id="rId7"/>
    <p:sldId id="267" r:id="rId8"/>
    <p:sldId id="262" r:id="rId9"/>
    <p:sldId id="268" r:id="rId10"/>
    <p:sldId id="269" r:id="rId11"/>
    <p:sldId id="270" r:id="rId12"/>
    <p:sldId id="271" r:id="rId13"/>
    <p:sldId id="272" r:id="rId14"/>
    <p:sldId id="263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64" r:id="rId24"/>
    <p:sldId id="281" r:id="rId25"/>
    <p:sldId id="283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27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-11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E5A88-D5C1-4078-941C-01B626B80518}" type="datetimeFigureOut">
              <a:rPr lang="zh-CN" altLang="en-US" smtClean="0"/>
              <a:t>2017/8/3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A7535-5628-4C84-9099-3AD7AEA02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 rot="20529656">
            <a:off x="742796" y="116976"/>
            <a:ext cx="2850927" cy="6926098"/>
          </a:xfrm>
          <a:custGeom>
            <a:avLst/>
            <a:gdLst>
              <a:gd name="T0" fmla="*/ 107 w 1243"/>
              <a:gd name="T1" fmla="*/ 1951 h 3018"/>
              <a:gd name="T2" fmla="*/ 896 w 1243"/>
              <a:gd name="T3" fmla="*/ 2265 h 3018"/>
              <a:gd name="T4" fmla="*/ 507 w 1243"/>
              <a:gd name="T5" fmla="*/ 2862 h 3018"/>
              <a:gd name="T6" fmla="*/ 465 w 1243"/>
              <a:gd name="T7" fmla="*/ 2838 h 3018"/>
              <a:gd name="T8" fmla="*/ 694 w 1243"/>
              <a:gd name="T9" fmla="*/ 2656 h 3018"/>
              <a:gd name="T10" fmla="*/ 507 w 1243"/>
              <a:gd name="T11" fmla="*/ 2469 h 3018"/>
              <a:gd name="T12" fmla="*/ 551 w 1243"/>
              <a:gd name="T13" fmla="*/ 2920 h 3018"/>
              <a:gd name="T14" fmla="*/ 825 w 1243"/>
              <a:gd name="T15" fmla="*/ 2883 h 3018"/>
              <a:gd name="T16" fmla="*/ 934 w 1243"/>
              <a:gd name="T17" fmla="*/ 2253 h 3018"/>
              <a:gd name="T18" fmla="*/ 1199 w 1243"/>
              <a:gd name="T19" fmla="*/ 1951 h 3018"/>
              <a:gd name="T20" fmla="*/ 764 w 1243"/>
              <a:gd name="T21" fmla="*/ 1511 h 3018"/>
              <a:gd name="T22" fmla="*/ 690 w 1243"/>
              <a:gd name="T23" fmla="*/ 1175 h 3018"/>
              <a:gd name="T24" fmla="*/ 917 w 1243"/>
              <a:gd name="T25" fmla="*/ 935 h 3018"/>
              <a:gd name="T26" fmla="*/ 858 w 1243"/>
              <a:gd name="T27" fmla="*/ 26 h 3018"/>
              <a:gd name="T28" fmla="*/ 781 w 1243"/>
              <a:gd name="T29" fmla="*/ 26 h 3018"/>
              <a:gd name="T30" fmla="*/ 572 w 1243"/>
              <a:gd name="T31" fmla="*/ 719 h 3018"/>
              <a:gd name="T32" fmla="*/ 609 w 1243"/>
              <a:gd name="T33" fmla="*/ 927 h 3018"/>
              <a:gd name="T34" fmla="*/ 400 w 1243"/>
              <a:gd name="T35" fmla="*/ 1118 h 3018"/>
              <a:gd name="T36" fmla="*/ 107 w 1243"/>
              <a:gd name="T37" fmla="*/ 1951 h 3018"/>
              <a:gd name="T38" fmla="*/ 918 w 1243"/>
              <a:gd name="T39" fmla="*/ 2206 h 3018"/>
              <a:gd name="T40" fmla="*/ 800 w 1243"/>
              <a:gd name="T41" fmla="*/ 1672 h 3018"/>
              <a:gd name="T42" fmla="*/ 918 w 1243"/>
              <a:gd name="T43" fmla="*/ 2206 h 3018"/>
              <a:gd name="T44" fmla="*/ 706 w 1243"/>
              <a:gd name="T45" fmla="*/ 339 h 3018"/>
              <a:gd name="T46" fmla="*/ 866 w 1243"/>
              <a:gd name="T47" fmla="*/ 191 h 3018"/>
              <a:gd name="T48" fmla="*/ 942 w 1243"/>
              <a:gd name="T49" fmla="*/ 544 h 3018"/>
              <a:gd name="T50" fmla="*/ 760 w 1243"/>
              <a:gd name="T51" fmla="*/ 801 h 3018"/>
              <a:gd name="T52" fmla="*/ 635 w 1243"/>
              <a:gd name="T53" fmla="*/ 907 h 3018"/>
              <a:gd name="T54" fmla="*/ 706 w 1243"/>
              <a:gd name="T55" fmla="*/ 339 h 3018"/>
              <a:gd name="T56" fmla="*/ 656 w 1243"/>
              <a:gd name="T57" fmla="*/ 1204 h 3018"/>
              <a:gd name="T58" fmla="*/ 724 w 1243"/>
              <a:gd name="T59" fmla="*/ 1511 h 3018"/>
              <a:gd name="T60" fmla="*/ 575 w 1243"/>
              <a:gd name="T61" fmla="*/ 2059 h 3018"/>
              <a:gd name="T62" fmla="*/ 587 w 1243"/>
              <a:gd name="T63" fmla="*/ 2041 h 3018"/>
              <a:gd name="T64" fmla="*/ 760 w 1243"/>
              <a:gd name="T65" fmla="*/ 1672 h 3018"/>
              <a:gd name="T66" fmla="*/ 882 w 1243"/>
              <a:gd name="T67" fmla="*/ 2225 h 3018"/>
              <a:gd name="T68" fmla="*/ 231 w 1243"/>
              <a:gd name="T69" fmla="*/ 1961 h 3018"/>
              <a:gd name="T70" fmla="*/ 219 w 1243"/>
              <a:gd name="T71" fmla="*/ 1910 h 3018"/>
              <a:gd name="T72" fmla="*/ 656 w 1243"/>
              <a:gd name="T73" fmla="*/ 1204 h 3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43" h="3018">
                <a:moveTo>
                  <a:pt x="107" y="1951"/>
                </a:moveTo>
                <a:cubicBezTo>
                  <a:pt x="211" y="2210"/>
                  <a:pt x="636" y="2400"/>
                  <a:pt x="896" y="2265"/>
                </a:cubicBezTo>
                <a:cubicBezTo>
                  <a:pt x="993" y="2493"/>
                  <a:pt x="1019" y="3018"/>
                  <a:pt x="507" y="2862"/>
                </a:cubicBezTo>
                <a:cubicBezTo>
                  <a:pt x="506" y="2863"/>
                  <a:pt x="485" y="2855"/>
                  <a:pt x="465" y="2838"/>
                </a:cubicBezTo>
                <a:cubicBezTo>
                  <a:pt x="580" y="2865"/>
                  <a:pt x="694" y="2777"/>
                  <a:pt x="694" y="2656"/>
                </a:cubicBezTo>
                <a:cubicBezTo>
                  <a:pt x="694" y="2553"/>
                  <a:pt x="610" y="2469"/>
                  <a:pt x="507" y="2469"/>
                </a:cubicBezTo>
                <a:cubicBezTo>
                  <a:pt x="239" y="2469"/>
                  <a:pt x="269" y="2882"/>
                  <a:pt x="551" y="2920"/>
                </a:cubicBezTo>
                <a:cubicBezTo>
                  <a:pt x="669" y="2935"/>
                  <a:pt x="758" y="2919"/>
                  <a:pt x="825" y="2883"/>
                </a:cubicBezTo>
                <a:cubicBezTo>
                  <a:pt x="1066" y="2752"/>
                  <a:pt x="986" y="2467"/>
                  <a:pt x="934" y="2253"/>
                </a:cubicBezTo>
                <a:cubicBezTo>
                  <a:pt x="973" y="2226"/>
                  <a:pt x="1161" y="2141"/>
                  <a:pt x="1199" y="1951"/>
                </a:cubicBezTo>
                <a:cubicBezTo>
                  <a:pt x="1243" y="1617"/>
                  <a:pt x="1025" y="1485"/>
                  <a:pt x="764" y="1511"/>
                </a:cubicBezTo>
                <a:cubicBezTo>
                  <a:pt x="690" y="1175"/>
                  <a:pt x="690" y="1175"/>
                  <a:pt x="690" y="1175"/>
                </a:cubicBezTo>
                <a:cubicBezTo>
                  <a:pt x="774" y="1104"/>
                  <a:pt x="857" y="1028"/>
                  <a:pt x="917" y="935"/>
                </a:cubicBezTo>
                <a:cubicBezTo>
                  <a:pt x="1101" y="653"/>
                  <a:pt x="1064" y="291"/>
                  <a:pt x="858" y="26"/>
                </a:cubicBezTo>
                <a:cubicBezTo>
                  <a:pt x="837" y="0"/>
                  <a:pt x="801" y="0"/>
                  <a:pt x="781" y="26"/>
                </a:cubicBezTo>
                <a:cubicBezTo>
                  <a:pt x="551" y="311"/>
                  <a:pt x="545" y="540"/>
                  <a:pt x="572" y="719"/>
                </a:cubicBezTo>
                <a:cubicBezTo>
                  <a:pt x="583" y="788"/>
                  <a:pt x="600" y="857"/>
                  <a:pt x="609" y="927"/>
                </a:cubicBezTo>
                <a:cubicBezTo>
                  <a:pt x="542" y="985"/>
                  <a:pt x="469" y="1048"/>
                  <a:pt x="400" y="1118"/>
                </a:cubicBezTo>
                <a:cubicBezTo>
                  <a:pt x="192" y="1334"/>
                  <a:pt x="0" y="1639"/>
                  <a:pt x="107" y="1951"/>
                </a:cubicBezTo>
                <a:close/>
                <a:moveTo>
                  <a:pt x="918" y="2206"/>
                </a:moveTo>
                <a:cubicBezTo>
                  <a:pt x="877" y="2021"/>
                  <a:pt x="840" y="1854"/>
                  <a:pt x="800" y="1672"/>
                </a:cubicBezTo>
                <a:cubicBezTo>
                  <a:pt x="1133" y="1667"/>
                  <a:pt x="1168" y="2059"/>
                  <a:pt x="918" y="2206"/>
                </a:cubicBezTo>
                <a:close/>
                <a:moveTo>
                  <a:pt x="706" y="339"/>
                </a:moveTo>
                <a:cubicBezTo>
                  <a:pt x="744" y="261"/>
                  <a:pt x="790" y="172"/>
                  <a:pt x="866" y="191"/>
                </a:cubicBezTo>
                <a:cubicBezTo>
                  <a:pt x="974" y="218"/>
                  <a:pt x="999" y="392"/>
                  <a:pt x="942" y="544"/>
                </a:cubicBezTo>
                <a:cubicBezTo>
                  <a:pt x="890" y="687"/>
                  <a:pt x="783" y="772"/>
                  <a:pt x="760" y="801"/>
                </a:cubicBezTo>
                <a:cubicBezTo>
                  <a:pt x="718" y="854"/>
                  <a:pt x="674" y="896"/>
                  <a:pt x="635" y="907"/>
                </a:cubicBezTo>
                <a:cubicBezTo>
                  <a:pt x="612" y="788"/>
                  <a:pt x="623" y="509"/>
                  <a:pt x="706" y="339"/>
                </a:cubicBezTo>
                <a:close/>
                <a:moveTo>
                  <a:pt x="656" y="1204"/>
                </a:moveTo>
                <a:cubicBezTo>
                  <a:pt x="724" y="1511"/>
                  <a:pt x="724" y="1511"/>
                  <a:pt x="724" y="1511"/>
                </a:cubicBezTo>
                <a:cubicBezTo>
                  <a:pt x="448" y="1560"/>
                  <a:pt x="311" y="1933"/>
                  <a:pt x="575" y="2059"/>
                </a:cubicBezTo>
                <a:cubicBezTo>
                  <a:pt x="605" y="2074"/>
                  <a:pt x="609" y="2066"/>
                  <a:pt x="587" y="2041"/>
                </a:cubicBezTo>
                <a:cubicBezTo>
                  <a:pt x="474" y="1909"/>
                  <a:pt x="558" y="1683"/>
                  <a:pt x="760" y="1672"/>
                </a:cubicBezTo>
                <a:cubicBezTo>
                  <a:pt x="802" y="1863"/>
                  <a:pt x="840" y="2034"/>
                  <a:pt x="882" y="2225"/>
                </a:cubicBezTo>
                <a:cubicBezTo>
                  <a:pt x="633" y="2341"/>
                  <a:pt x="315" y="2241"/>
                  <a:pt x="231" y="1961"/>
                </a:cubicBezTo>
                <a:cubicBezTo>
                  <a:pt x="220" y="1945"/>
                  <a:pt x="219" y="1928"/>
                  <a:pt x="219" y="1910"/>
                </a:cubicBezTo>
                <a:cubicBezTo>
                  <a:pt x="163" y="1566"/>
                  <a:pt x="431" y="1392"/>
                  <a:pt x="656" y="1204"/>
                </a:cubicBezTo>
                <a:close/>
              </a:path>
            </a:pathLst>
          </a:custGeom>
          <a:solidFill>
            <a:srgbClr val="262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8926" b="40460"/>
          <a:stretch>
            <a:fillRect/>
          </a:stretch>
        </p:blipFill>
        <p:spPr>
          <a:xfrm>
            <a:off x="2182773" y="2625540"/>
            <a:ext cx="10023741" cy="4239718"/>
          </a:xfrm>
          <a:prstGeom prst="rect">
            <a:avLst/>
          </a:prstGeom>
        </p:spPr>
      </p:pic>
      <p:sp>
        <p:nvSpPr>
          <p:cNvPr id="381" name="文本框 380"/>
          <p:cNvSpPr txBox="1"/>
          <p:nvPr/>
        </p:nvSpPr>
        <p:spPr>
          <a:xfrm>
            <a:off x="4200113" y="2598003"/>
            <a:ext cx="5137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音乐艺术</a:t>
            </a:r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音符</a:t>
            </a:r>
            <a:r>
              <a:rPr lang="zh-CN" altLang="en-US" sz="4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模板</a:t>
            </a:r>
            <a:endParaRPr lang="zh-CN" altLang="en-US" sz="4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5" name="矩形 33"/>
          <p:cNvSpPr>
            <a:spLocks noChangeArrowheads="1"/>
          </p:cNvSpPr>
          <p:nvPr/>
        </p:nvSpPr>
        <p:spPr bwMode="auto">
          <a:xfrm>
            <a:off x="4329700" y="3480095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Rectangle 6"/>
          <p:cNvSpPr/>
          <p:nvPr/>
        </p:nvSpPr>
        <p:spPr>
          <a:xfrm>
            <a:off x="3903663" y="3948113"/>
            <a:ext cx="1927225" cy="1419225"/>
          </a:xfrm>
          <a:prstGeom prst="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hape 21"/>
          <p:cNvCxnSpPr>
            <a:cxnSpLocks noChangeShapeType="1"/>
            <a:stCxn id="4" idx="2"/>
          </p:cNvCxnSpPr>
          <p:nvPr/>
        </p:nvCxnSpPr>
        <p:spPr bwMode="auto">
          <a:xfrm rot="5400000">
            <a:off x="3725863" y="4632325"/>
            <a:ext cx="406400" cy="1876425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Group 49"/>
          <p:cNvGrpSpPr/>
          <p:nvPr/>
        </p:nvGrpSpPr>
        <p:grpSpPr>
          <a:xfrm>
            <a:off x="4566341" y="4306316"/>
            <a:ext cx="582159" cy="583155"/>
            <a:chOff x="5440198" y="4112768"/>
            <a:chExt cx="366057" cy="366675"/>
          </a:xfrm>
          <a:solidFill>
            <a:sysClr val="window" lastClr="FFFFFF"/>
          </a:solidFill>
        </p:grpSpPr>
        <p:sp>
          <p:nvSpPr>
            <p:cNvPr id="7" name="AutoShape 18"/>
            <p:cNvSpPr/>
            <p:nvPr/>
          </p:nvSpPr>
          <p:spPr bwMode="auto">
            <a:xfrm>
              <a:off x="5440198" y="4112768"/>
              <a:ext cx="366057" cy="3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AutoShape 19"/>
            <p:cNvSpPr/>
            <p:nvPr/>
          </p:nvSpPr>
          <p:spPr bwMode="auto">
            <a:xfrm>
              <a:off x="5520287" y="4250429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AutoShape 20"/>
            <p:cNvSpPr/>
            <p:nvPr/>
          </p:nvSpPr>
          <p:spPr bwMode="auto">
            <a:xfrm>
              <a:off x="5520291" y="4307371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AutoShape 21"/>
            <p:cNvSpPr/>
            <p:nvPr/>
          </p:nvSpPr>
          <p:spPr bwMode="auto">
            <a:xfrm>
              <a:off x="5520299" y="4364938"/>
              <a:ext cx="45679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22"/>
            <p:cNvSpPr/>
            <p:nvPr/>
          </p:nvSpPr>
          <p:spPr bwMode="auto">
            <a:xfrm>
              <a:off x="5600394" y="4364939"/>
              <a:ext cx="45679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23"/>
            <p:cNvSpPr/>
            <p:nvPr/>
          </p:nvSpPr>
          <p:spPr bwMode="auto">
            <a:xfrm>
              <a:off x="5600394" y="4307372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24"/>
            <p:cNvSpPr/>
            <p:nvPr/>
          </p:nvSpPr>
          <p:spPr bwMode="auto">
            <a:xfrm>
              <a:off x="5600388" y="4250425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25"/>
            <p:cNvSpPr/>
            <p:nvPr/>
          </p:nvSpPr>
          <p:spPr bwMode="auto">
            <a:xfrm>
              <a:off x="5680449" y="4364934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26"/>
            <p:cNvSpPr/>
            <p:nvPr/>
          </p:nvSpPr>
          <p:spPr bwMode="auto">
            <a:xfrm>
              <a:off x="5680411" y="4307381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27"/>
            <p:cNvSpPr/>
            <p:nvPr/>
          </p:nvSpPr>
          <p:spPr bwMode="auto">
            <a:xfrm>
              <a:off x="5680378" y="4250439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Rectangle 4"/>
          <p:cNvSpPr/>
          <p:nvPr/>
        </p:nvSpPr>
        <p:spPr>
          <a:xfrm>
            <a:off x="3903663" y="2427288"/>
            <a:ext cx="1927225" cy="1419225"/>
          </a:xfrm>
          <a:prstGeom prst="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hape 11"/>
          <p:cNvCxnSpPr>
            <a:cxnSpLocks noChangeShapeType="1"/>
            <a:stCxn id="17" idx="0"/>
          </p:cNvCxnSpPr>
          <p:nvPr/>
        </p:nvCxnSpPr>
        <p:spPr bwMode="auto">
          <a:xfrm rot="16200000" flipV="1">
            <a:off x="3726656" y="1286669"/>
            <a:ext cx="404813" cy="1876425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Group 50"/>
          <p:cNvGrpSpPr/>
          <p:nvPr/>
        </p:nvGrpSpPr>
        <p:grpSpPr>
          <a:xfrm>
            <a:off x="4541276" y="2861710"/>
            <a:ext cx="632290" cy="632292"/>
            <a:chOff x="6172189" y="2647962"/>
            <a:chExt cx="366049" cy="366052"/>
          </a:xfrm>
          <a:solidFill>
            <a:sysClr val="window" lastClr="FFFFFF"/>
          </a:solidFill>
        </p:grpSpPr>
        <p:sp>
          <p:nvSpPr>
            <p:cNvPr id="20" name="AutoShape 52"/>
            <p:cNvSpPr/>
            <p:nvPr/>
          </p:nvSpPr>
          <p:spPr bwMode="auto">
            <a:xfrm>
              <a:off x="6172189" y="2647962"/>
              <a:ext cx="366049" cy="366052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53"/>
            <p:cNvSpPr/>
            <p:nvPr/>
          </p:nvSpPr>
          <p:spPr bwMode="auto">
            <a:xfrm>
              <a:off x="6309850" y="2773734"/>
              <a:ext cx="98865" cy="102619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54"/>
            <p:cNvSpPr/>
            <p:nvPr/>
          </p:nvSpPr>
          <p:spPr bwMode="auto">
            <a:xfrm>
              <a:off x="6297963" y="2899504"/>
              <a:ext cx="55690" cy="58192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55"/>
            <p:cNvSpPr/>
            <p:nvPr/>
          </p:nvSpPr>
          <p:spPr bwMode="auto">
            <a:xfrm>
              <a:off x="6355540" y="2704891"/>
              <a:ext cx="56315" cy="58818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5"/>
          <p:cNvSpPr/>
          <p:nvPr/>
        </p:nvSpPr>
        <p:spPr>
          <a:xfrm>
            <a:off x="5932488" y="2427288"/>
            <a:ext cx="1925637" cy="1419225"/>
          </a:xfrm>
          <a:prstGeom prst="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" name="Shape 16"/>
          <p:cNvCxnSpPr>
            <a:cxnSpLocks noChangeShapeType="1"/>
            <a:stCxn id="24" idx="0"/>
          </p:cNvCxnSpPr>
          <p:nvPr/>
        </p:nvCxnSpPr>
        <p:spPr bwMode="auto">
          <a:xfrm rot="5400000" flipH="1" flipV="1">
            <a:off x="7681912" y="1236663"/>
            <a:ext cx="404813" cy="1976438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Group 51"/>
          <p:cNvGrpSpPr/>
          <p:nvPr/>
        </p:nvGrpSpPr>
        <p:grpSpPr>
          <a:xfrm>
            <a:off x="6710642" y="2886689"/>
            <a:ext cx="400051" cy="583154"/>
            <a:chOff x="2519833" y="3383819"/>
            <a:chExt cx="251543" cy="366677"/>
          </a:xfrm>
          <a:solidFill>
            <a:sysClr val="window" lastClr="FFFFFF"/>
          </a:solidFill>
        </p:grpSpPr>
        <p:sp>
          <p:nvSpPr>
            <p:cNvPr id="27" name="AutoShape 113"/>
            <p:cNvSpPr/>
            <p:nvPr/>
          </p:nvSpPr>
          <p:spPr bwMode="auto">
            <a:xfrm>
              <a:off x="2519833" y="3383819"/>
              <a:ext cx="251543" cy="3666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14"/>
            <p:cNvSpPr/>
            <p:nvPr/>
          </p:nvSpPr>
          <p:spPr bwMode="auto">
            <a:xfrm>
              <a:off x="2576770" y="3441373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7"/>
          <p:cNvSpPr/>
          <p:nvPr/>
        </p:nvSpPr>
        <p:spPr>
          <a:xfrm>
            <a:off x="5932488" y="3948113"/>
            <a:ext cx="1925637" cy="1419225"/>
          </a:xfrm>
          <a:prstGeom prst="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" name="Shape 19"/>
          <p:cNvCxnSpPr>
            <a:cxnSpLocks noChangeShapeType="1"/>
            <a:stCxn id="29" idx="2"/>
          </p:cNvCxnSpPr>
          <p:nvPr/>
        </p:nvCxnSpPr>
        <p:spPr bwMode="auto">
          <a:xfrm rot="16200000" flipH="1">
            <a:off x="7681119" y="4582319"/>
            <a:ext cx="406400" cy="1976438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Group 52"/>
          <p:cNvGrpSpPr/>
          <p:nvPr/>
        </p:nvGrpSpPr>
        <p:grpSpPr>
          <a:xfrm>
            <a:off x="6600311" y="4306395"/>
            <a:ext cx="509516" cy="582159"/>
            <a:chOff x="288485" y="2651705"/>
            <a:chExt cx="320374" cy="366050"/>
          </a:xfrm>
          <a:solidFill>
            <a:sysClr val="window" lastClr="FFFFFF"/>
          </a:solidFill>
        </p:grpSpPr>
        <p:sp>
          <p:nvSpPr>
            <p:cNvPr id="32" name="AutoShape 131"/>
            <p:cNvSpPr/>
            <p:nvPr/>
          </p:nvSpPr>
          <p:spPr bwMode="auto">
            <a:xfrm>
              <a:off x="288485" y="2651705"/>
              <a:ext cx="320374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132"/>
            <p:cNvSpPr/>
            <p:nvPr/>
          </p:nvSpPr>
          <p:spPr bwMode="auto">
            <a:xfrm>
              <a:off x="357313" y="2800003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133"/>
            <p:cNvSpPr/>
            <p:nvPr/>
          </p:nvSpPr>
          <p:spPr bwMode="auto">
            <a:xfrm>
              <a:off x="426145" y="2800001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AutoShape 134"/>
            <p:cNvSpPr/>
            <p:nvPr/>
          </p:nvSpPr>
          <p:spPr bwMode="auto">
            <a:xfrm>
              <a:off x="494347" y="2800003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8332788" y="23209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8332788" y="2643188"/>
            <a:ext cx="273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2195513" y="23209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855663" y="2643188"/>
            <a:ext cx="261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8332788" y="48990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8332788" y="5221288"/>
            <a:ext cx="2730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2195513" y="48990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855663" y="5221288"/>
            <a:ext cx="2617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Freeform 5"/>
          <p:cNvSpPr/>
          <p:nvPr/>
        </p:nvSpPr>
        <p:spPr bwMode="auto">
          <a:xfrm>
            <a:off x="4705350" y="2438400"/>
            <a:ext cx="2787650" cy="2720975"/>
          </a:xfrm>
          <a:custGeom>
            <a:avLst/>
            <a:gdLst/>
            <a:ahLst/>
            <a:cxnLst>
              <a:cxn ang="0">
                <a:pos x="277" y="130"/>
              </a:cxn>
              <a:cxn ang="0">
                <a:pos x="278" y="103"/>
              </a:cxn>
              <a:cxn ang="0">
                <a:pos x="261" y="81"/>
              </a:cxn>
              <a:cxn ang="0">
                <a:pos x="256" y="57"/>
              </a:cxn>
              <a:cxn ang="0">
                <a:pos x="239" y="44"/>
              </a:cxn>
              <a:cxn ang="0">
                <a:pos x="231" y="29"/>
              </a:cxn>
              <a:cxn ang="0">
                <a:pos x="209" y="18"/>
              </a:cxn>
              <a:cxn ang="0">
                <a:pos x="171" y="0"/>
              </a:cxn>
              <a:cxn ang="0">
                <a:pos x="152" y="4"/>
              </a:cxn>
              <a:cxn ang="0">
                <a:pos x="139" y="14"/>
              </a:cxn>
              <a:cxn ang="0">
                <a:pos x="133" y="9"/>
              </a:cxn>
              <a:cxn ang="0">
                <a:pos x="112" y="2"/>
              </a:cxn>
              <a:cxn ang="0">
                <a:pos x="79" y="18"/>
              </a:cxn>
              <a:cxn ang="0">
                <a:pos x="56" y="29"/>
              </a:cxn>
              <a:cxn ang="0">
                <a:pos x="47" y="44"/>
              </a:cxn>
              <a:cxn ang="0">
                <a:pos x="30" y="57"/>
              </a:cxn>
              <a:cxn ang="0">
                <a:pos x="25" y="81"/>
              </a:cxn>
              <a:cxn ang="0">
                <a:pos x="8" y="103"/>
              </a:cxn>
              <a:cxn ang="0">
                <a:pos x="9" y="130"/>
              </a:cxn>
              <a:cxn ang="0">
                <a:pos x="1" y="167"/>
              </a:cxn>
              <a:cxn ang="0">
                <a:pos x="22" y="207"/>
              </a:cxn>
              <a:cxn ang="0">
                <a:pos x="29" y="233"/>
              </a:cxn>
              <a:cxn ang="0">
                <a:pos x="50" y="246"/>
              </a:cxn>
              <a:cxn ang="0">
                <a:pos x="58" y="262"/>
              </a:cxn>
              <a:cxn ang="0">
                <a:pos x="84" y="273"/>
              </a:cxn>
              <a:cxn ang="0">
                <a:pos x="90" y="272"/>
              </a:cxn>
              <a:cxn ang="0">
                <a:pos x="114" y="280"/>
              </a:cxn>
              <a:cxn ang="0">
                <a:pos x="146" y="260"/>
              </a:cxn>
              <a:cxn ang="0">
                <a:pos x="159" y="274"/>
              </a:cxn>
              <a:cxn ang="0">
                <a:pos x="175" y="279"/>
              </a:cxn>
              <a:cxn ang="0">
                <a:pos x="196" y="272"/>
              </a:cxn>
              <a:cxn ang="0">
                <a:pos x="203" y="273"/>
              </a:cxn>
              <a:cxn ang="0">
                <a:pos x="225" y="265"/>
              </a:cxn>
              <a:cxn ang="0">
                <a:pos x="237" y="246"/>
              </a:cxn>
              <a:cxn ang="0">
                <a:pos x="257" y="233"/>
              </a:cxn>
              <a:cxn ang="0">
                <a:pos x="265" y="207"/>
              </a:cxn>
              <a:cxn ang="0">
                <a:pos x="286" y="167"/>
              </a:cxn>
              <a:cxn ang="0">
                <a:pos x="277" y="130"/>
              </a:cxn>
            </a:cxnLst>
            <a:rect l="0" t="0" r="r" b="b"/>
            <a:pathLst>
              <a:path w="287" h="280">
                <a:moveTo>
                  <a:pt x="277" y="130"/>
                </a:moveTo>
                <a:cubicBezTo>
                  <a:pt x="281" y="122"/>
                  <a:pt x="281" y="112"/>
                  <a:pt x="278" y="103"/>
                </a:cubicBezTo>
                <a:cubicBezTo>
                  <a:pt x="275" y="93"/>
                  <a:pt x="269" y="85"/>
                  <a:pt x="261" y="81"/>
                </a:cubicBezTo>
                <a:cubicBezTo>
                  <a:pt x="262" y="73"/>
                  <a:pt x="261" y="64"/>
                  <a:pt x="256" y="57"/>
                </a:cubicBezTo>
                <a:cubicBezTo>
                  <a:pt x="252" y="51"/>
                  <a:pt x="246" y="46"/>
                  <a:pt x="239" y="44"/>
                </a:cubicBezTo>
                <a:cubicBezTo>
                  <a:pt x="238" y="38"/>
                  <a:pt x="235" y="33"/>
                  <a:pt x="231" y="29"/>
                </a:cubicBezTo>
                <a:cubicBezTo>
                  <a:pt x="225" y="22"/>
                  <a:pt x="217" y="19"/>
                  <a:pt x="209" y="18"/>
                </a:cubicBezTo>
                <a:cubicBezTo>
                  <a:pt x="201" y="7"/>
                  <a:pt x="187" y="0"/>
                  <a:pt x="171" y="0"/>
                </a:cubicBezTo>
                <a:cubicBezTo>
                  <a:pt x="164" y="0"/>
                  <a:pt x="158" y="1"/>
                  <a:pt x="152" y="4"/>
                </a:cubicBezTo>
                <a:cubicBezTo>
                  <a:pt x="146" y="7"/>
                  <a:pt x="142" y="10"/>
                  <a:pt x="139" y="14"/>
                </a:cubicBezTo>
                <a:cubicBezTo>
                  <a:pt x="137" y="12"/>
                  <a:pt x="135" y="11"/>
                  <a:pt x="133" y="9"/>
                </a:cubicBezTo>
                <a:cubicBezTo>
                  <a:pt x="127" y="4"/>
                  <a:pt x="120" y="2"/>
                  <a:pt x="112" y="2"/>
                </a:cubicBezTo>
                <a:cubicBezTo>
                  <a:pt x="100" y="2"/>
                  <a:pt x="89" y="8"/>
                  <a:pt x="79" y="18"/>
                </a:cubicBezTo>
                <a:cubicBezTo>
                  <a:pt x="71" y="18"/>
                  <a:pt x="62" y="22"/>
                  <a:pt x="56" y="29"/>
                </a:cubicBezTo>
                <a:cubicBezTo>
                  <a:pt x="52" y="33"/>
                  <a:pt x="49" y="38"/>
                  <a:pt x="47" y="44"/>
                </a:cubicBezTo>
                <a:cubicBezTo>
                  <a:pt x="40" y="46"/>
                  <a:pt x="34" y="51"/>
                  <a:pt x="30" y="57"/>
                </a:cubicBezTo>
                <a:cubicBezTo>
                  <a:pt x="26" y="64"/>
                  <a:pt x="24" y="73"/>
                  <a:pt x="25" y="81"/>
                </a:cubicBezTo>
                <a:cubicBezTo>
                  <a:pt x="17" y="85"/>
                  <a:pt x="11" y="93"/>
                  <a:pt x="8" y="103"/>
                </a:cubicBezTo>
                <a:cubicBezTo>
                  <a:pt x="5" y="112"/>
                  <a:pt x="6" y="122"/>
                  <a:pt x="9" y="130"/>
                </a:cubicBezTo>
                <a:cubicBezTo>
                  <a:pt x="0" y="143"/>
                  <a:pt x="0" y="161"/>
                  <a:pt x="1" y="167"/>
                </a:cubicBezTo>
                <a:cubicBezTo>
                  <a:pt x="2" y="185"/>
                  <a:pt x="10" y="199"/>
                  <a:pt x="22" y="207"/>
                </a:cubicBezTo>
                <a:cubicBezTo>
                  <a:pt x="21" y="216"/>
                  <a:pt x="24" y="225"/>
                  <a:pt x="29" y="233"/>
                </a:cubicBezTo>
                <a:cubicBezTo>
                  <a:pt x="35" y="240"/>
                  <a:pt x="42" y="245"/>
                  <a:pt x="50" y="246"/>
                </a:cubicBezTo>
                <a:cubicBezTo>
                  <a:pt x="51" y="252"/>
                  <a:pt x="54" y="258"/>
                  <a:pt x="58" y="262"/>
                </a:cubicBezTo>
                <a:cubicBezTo>
                  <a:pt x="65" y="269"/>
                  <a:pt x="74" y="273"/>
                  <a:pt x="84" y="273"/>
                </a:cubicBezTo>
                <a:cubicBezTo>
                  <a:pt x="86" y="273"/>
                  <a:pt x="88" y="273"/>
                  <a:pt x="90" y="272"/>
                </a:cubicBezTo>
                <a:cubicBezTo>
                  <a:pt x="98" y="278"/>
                  <a:pt x="106" y="280"/>
                  <a:pt x="114" y="280"/>
                </a:cubicBezTo>
                <a:cubicBezTo>
                  <a:pt x="127" y="280"/>
                  <a:pt x="139" y="273"/>
                  <a:pt x="146" y="260"/>
                </a:cubicBezTo>
                <a:cubicBezTo>
                  <a:pt x="149" y="266"/>
                  <a:pt x="153" y="271"/>
                  <a:pt x="159" y="274"/>
                </a:cubicBezTo>
                <a:cubicBezTo>
                  <a:pt x="164" y="277"/>
                  <a:pt x="169" y="279"/>
                  <a:pt x="175" y="279"/>
                </a:cubicBezTo>
                <a:cubicBezTo>
                  <a:pt x="183" y="279"/>
                  <a:pt x="190" y="277"/>
                  <a:pt x="196" y="272"/>
                </a:cubicBezTo>
                <a:cubicBezTo>
                  <a:pt x="198" y="273"/>
                  <a:pt x="201" y="273"/>
                  <a:pt x="203" y="273"/>
                </a:cubicBezTo>
                <a:cubicBezTo>
                  <a:pt x="211" y="273"/>
                  <a:pt x="219" y="270"/>
                  <a:pt x="225" y="265"/>
                </a:cubicBezTo>
                <a:cubicBezTo>
                  <a:pt x="231" y="260"/>
                  <a:pt x="235" y="254"/>
                  <a:pt x="237" y="246"/>
                </a:cubicBezTo>
                <a:cubicBezTo>
                  <a:pt x="245" y="245"/>
                  <a:pt x="252" y="240"/>
                  <a:pt x="257" y="233"/>
                </a:cubicBezTo>
                <a:cubicBezTo>
                  <a:pt x="263" y="225"/>
                  <a:pt x="265" y="216"/>
                  <a:pt x="265" y="207"/>
                </a:cubicBezTo>
                <a:cubicBezTo>
                  <a:pt x="276" y="199"/>
                  <a:pt x="284" y="185"/>
                  <a:pt x="286" y="167"/>
                </a:cubicBezTo>
                <a:cubicBezTo>
                  <a:pt x="287" y="156"/>
                  <a:pt x="285" y="141"/>
                  <a:pt x="277" y="130"/>
                </a:cubicBezTo>
                <a:close/>
              </a:path>
            </a:pathLst>
          </a:custGeom>
          <a:solidFill>
            <a:srgbClr val="DADDE3"/>
          </a:solidFill>
          <a:ln w="9525">
            <a:noFill/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792663" y="2487613"/>
            <a:ext cx="2613025" cy="2759075"/>
          </a:xfrm>
          <a:custGeom>
            <a:avLst/>
            <a:gdLst/>
            <a:ahLst/>
            <a:cxnLst>
              <a:cxn ang="0">
                <a:pos x="124" y="67"/>
              </a:cxn>
              <a:cxn ang="0">
                <a:pos x="124" y="212"/>
              </a:cxn>
              <a:cxn ang="0">
                <a:pos x="23" y="197"/>
              </a:cxn>
              <a:cxn ang="0">
                <a:pos x="27" y="81"/>
              </a:cxn>
              <a:cxn ang="0">
                <a:pos x="150" y="13"/>
              </a:cxn>
              <a:cxn ang="0">
                <a:pos x="151" y="135"/>
              </a:cxn>
              <a:cxn ang="0">
                <a:pos x="187" y="88"/>
              </a:cxn>
              <a:cxn ang="0">
                <a:pos x="160" y="72"/>
              </a:cxn>
              <a:cxn ang="0">
                <a:pos x="178" y="75"/>
              </a:cxn>
              <a:cxn ang="0">
                <a:pos x="150" y="13"/>
              </a:cxn>
              <a:cxn ang="0">
                <a:pos x="158" y="255"/>
              </a:cxn>
              <a:cxn ang="0">
                <a:pos x="211" y="225"/>
              </a:cxn>
              <a:cxn ang="0">
                <a:pos x="252" y="131"/>
              </a:cxn>
              <a:cxn ang="0">
                <a:pos x="220" y="166"/>
              </a:cxn>
              <a:cxn ang="0">
                <a:pos x="214" y="192"/>
              </a:cxn>
              <a:cxn ang="0">
                <a:pos x="211" y="147"/>
              </a:cxn>
              <a:cxn ang="0">
                <a:pos x="171" y="133"/>
              </a:cxn>
              <a:cxn ang="0">
                <a:pos x="188" y="236"/>
              </a:cxn>
              <a:cxn ang="0">
                <a:pos x="160" y="214"/>
              </a:cxn>
              <a:cxn ang="0">
                <a:pos x="154" y="141"/>
              </a:cxn>
              <a:cxn ang="0">
                <a:pos x="237" y="128"/>
              </a:cxn>
              <a:cxn ang="0">
                <a:pos x="211" y="63"/>
              </a:cxn>
              <a:cxn ang="0">
                <a:pos x="195" y="23"/>
              </a:cxn>
              <a:cxn ang="0">
                <a:pos x="144" y="91"/>
              </a:cxn>
              <a:cxn ang="0">
                <a:pos x="143" y="234"/>
              </a:cxn>
              <a:cxn ang="0">
                <a:pos x="210" y="253"/>
              </a:cxn>
              <a:cxn ang="0">
                <a:pos x="267" y="161"/>
              </a:cxn>
              <a:cxn ang="0">
                <a:pos x="222" y="46"/>
              </a:cxn>
              <a:cxn ang="0">
                <a:pos x="90" y="120"/>
              </a:cxn>
              <a:cxn ang="0">
                <a:pos x="96" y="119"/>
              </a:cxn>
              <a:cxn ang="0">
                <a:pos x="92" y="126"/>
              </a:cxn>
              <a:cxn ang="0">
                <a:pos x="52" y="139"/>
              </a:cxn>
              <a:cxn ang="0">
                <a:pos x="118" y="163"/>
              </a:cxn>
              <a:cxn ang="0">
                <a:pos x="115" y="17"/>
              </a:cxn>
              <a:cxn ang="0">
                <a:pos x="97" y="56"/>
              </a:cxn>
              <a:cxn ang="0">
                <a:pos x="111" y="40"/>
              </a:cxn>
              <a:cxn ang="0">
                <a:pos x="79" y="76"/>
              </a:cxn>
              <a:cxn ang="0">
                <a:pos x="98" y="171"/>
              </a:cxn>
              <a:cxn ang="0">
                <a:pos x="97" y="195"/>
              </a:cxn>
              <a:cxn ang="0">
                <a:pos x="94" y="237"/>
              </a:cxn>
              <a:cxn ang="0">
                <a:pos x="77" y="162"/>
              </a:cxn>
              <a:cxn ang="0">
                <a:pos x="8" y="161"/>
              </a:cxn>
              <a:cxn ang="0">
                <a:pos x="85" y="249"/>
              </a:cxn>
              <a:cxn ang="0">
                <a:pos x="98" y="171"/>
              </a:cxn>
              <a:cxn ang="0">
                <a:pos x="62" y="99"/>
              </a:cxn>
              <a:cxn ang="0">
                <a:pos x="38" y="86"/>
              </a:cxn>
            </a:cxnLst>
            <a:rect l="0" t="0" r="r" b="b"/>
            <a:pathLst>
              <a:path w="269" h="284">
                <a:moveTo>
                  <a:pt x="74" y="23"/>
                </a:moveTo>
                <a:cubicBezTo>
                  <a:pt x="85" y="9"/>
                  <a:pt x="103" y="0"/>
                  <a:pt x="119" y="12"/>
                </a:cubicBezTo>
                <a:cubicBezTo>
                  <a:pt x="136" y="25"/>
                  <a:pt x="135" y="50"/>
                  <a:pt x="124" y="67"/>
                </a:cubicBezTo>
                <a:cubicBezTo>
                  <a:pt x="135" y="81"/>
                  <a:pt x="134" y="105"/>
                  <a:pt x="121" y="117"/>
                </a:cubicBezTo>
                <a:cubicBezTo>
                  <a:pt x="132" y="130"/>
                  <a:pt x="133" y="153"/>
                  <a:pt x="123" y="167"/>
                </a:cubicBezTo>
                <a:cubicBezTo>
                  <a:pt x="135" y="179"/>
                  <a:pt x="135" y="200"/>
                  <a:pt x="124" y="212"/>
                </a:cubicBezTo>
                <a:cubicBezTo>
                  <a:pt x="149" y="245"/>
                  <a:pt x="113" y="284"/>
                  <a:pt x="84" y="257"/>
                </a:cubicBezTo>
                <a:cubicBezTo>
                  <a:pt x="67" y="263"/>
                  <a:pt x="49" y="251"/>
                  <a:pt x="49" y="233"/>
                </a:cubicBezTo>
                <a:cubicBezTo>
                  <a:pt x="31" y="233"/>
                  <a:pt x="18" y="215"/>
                  <a:pt x="23" y="197"/>
                </a:cubicBezTo>
                <a:cubicBezTo>
                  <a:pt x="9" y="191"/>
                  <a:pt x="2" y="176"/>
                  <a:pt x="1" y="161"/>
                </a:cubicBezTo>
                <a:cubicBezTo>
                  <a:pt x="0" y="149"/>
                  <a:pt x="3" y="134"/>
                  <a:pt x="12" y="126"/>
                </a:cubicBezTo>
                <a:cubicBezTo>
                  <a:pt x="0" y="111"/>
                  <a:pt x="9" y="86"/>
                  <a:pt x="27" y="81"/>
                </a:cubicBezTo>
                <a:cubicBezTo>
                  <a:pt x="21" y="66"/>
                  <a:pt x="30" y="47"/>
                  <a:pt x="47" y="46"/>
                </a:cubicBezTo>
                <a:cubicBezTo>
                  <a:pt x="46" y="33"/>
                  <a:pt x="61" y="20"/>
                  <a:pt x="74" y="23"/>
                </a:cubicBezTo>
                <a:close/>
                <a:moveTo>
                  <a:pt x="150" y="13"/>
                </a:moveTo>
                <a:cubicBezTo>
                  <a:pt x="132" y="21"/>
                  <a:pt x="147" y="40"/>
                  <a:pt x="155" y="49"/>
                </a:cubicBezTo>
                <a:cubicBezTo>
                  <a:pt x="135" y="59"/>
                  <a:pt x="137" y="80"/>
                  <a:pt x="156" y="91"/>
                </a:cubicBezTo>
                <a:cubicBezTo>
                  <a:pt x="140" y="101"/>
                  <a:pt x="133" y="124"/>
                  <a:pt x="151" y="135"/>
                </a:cubicBezTo>
                <a:cubicBezTo>
                  <a:pt x="155" y="133"/>
                  <a:pt x="160" y="132"/>
                  <a:pt x="164" y="132"/>
                </a:cubicBezTo>
                <a:cubicBezTo>
                  <a:pt x="164" y="120"/>
                  <a:pt x="171" y="111"/>
                  <a:pt x="183" y="108"/>
                </a:cubicBezTo>
                <a:cubicBezTo>
                  <a:pt x="181" y="101"/>
                  <a:pt x="183" y="94"/>
                  <a:pt x="187" y="88"/>
                </a:cubicBezTo>
                <a:cubicBezTo>
                  <a:pt x="182" y="87"/>
                  <a:pt x="177" y="84"/>
                  <a:pt x="173" y="78"/>
                </a:cubicBezTo>
                <a:cubicBezTo>
                  <a:pt x="168" y="81"/>
                  <a:pt x="162" y="81"/>
                  <a:pt x="157" y="7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7" y="77"/>
                  <a:pt x="180" y="69"/>
                  <a:pt x="179" y="60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86" y="65"/>
                  <a:pt x="183" y="71"/>
                  <a:pt x="178" y="75"/>
                </a:cubicBezTo>
                <a:cubicBezTo>
                  <a:pt x="188" y="88"/>
                  <a:pt x="211" y="82"/>
                  <a:pt x="204" y="59"/>
                </a:cubicBezTo>
                <a:cubicBezTo>
                  <a:pt x="229" y="47"/>
                  <a:pt x="206" y="22"/>
                  <a:pt x="191" y="32"/>
                </a:cubicBezTo>
                <a:cubicBezTo>
                  <a:pt x="189" y="15"/>
                  <a:pt x="166" y="6"/>
                  <a:pt x="150" y="13"/>
                </a:cubicBezTo>
                <a:close/>
                <a:moveTo>
                  <a:pt x="155" y="192"/>
                </a:moveTo>
                <a:cubicBezTo>
                  <a:pt x="136" y="197"/>
                  <a:pt x="135" y="223"/>
                  <a:pt x="151" y="231"/>
                </a:cubicBezTo>
                <a:cubicBezTo>
                  <a:pt x="148" y="241"/>
                  <a:pt x="149" y="250"/>
                  <a:pt x="158" y="255"/>
                </a:cubicBezTo>
                <a:cubicBezTo>
                  <a:pt x="168" y="261"/>
                  <a:pt x="176" y="256"/>
                  <a:pt x="183" y="249"/>
                </a:cubicBezTo>
                <a:cubicBezTo>
                  <a:pt x="191" y="253"/>
                  <a:pt x="199" y="253"/>
                  <a:pt x="206" y="248"/>
                </a:cubicBezTo>
                <a:cubicBezTo>
                  <a:pt x="214" y="241"/>
                  <a:pt x="213" y="234"/>
                  <a:pt x="211" y="225"/>
                </a:cubicBezTo>
                <a:cubicBezTo>
                  <a:pt x="230" y="232"/>
                  <a:pt x="246" y="212"/>
                  <a:pt x="237" y="194"/>
                </a:cubicBezTo>
                <a:cubicBezTo>
                  <a:pt x="253" y="188"/>
                  <a:pt x="259" y="177"/>
                  <a:pt x="261" y="161"/>
                </a:cubicBezTo>
                <a:cubicBezTo>
                  <a:pt x="262" y="151"/>
                  <a:pt x="260" y="137"/>
                  <a:pt x="252" y="131"/>
                </a:cubicBezTo>
                <a:cubicBezTo>
                  <a:pt x="248" y="133"/>
                  <a:pt x="245" y="134"/>
                  <a:pt x="241" y="135"/>
                </a:cubicBezTo>
                <a:cubicBezTo>
                  <a:pt x="236" y="144"/>
                  <a:pt x="228" y="150"/>
                  <a:pt x="218" y="149"/>
                </a:cubicBezTo>
                <a:cubicBezTo>
                  <a:pt x="216" y="154"/>
                  <a:pt x="217" y="161"/>
                  <a:pt x="220" y="166"/>
                </a:cubicBezTo>
                <a:cubicBezTo>
                  <a:pt x="226" y="163"/>
                  <a:pt x="234" y="165"/>
                  <a:pt x="241" y="169"/>
                </a:cubicBezTo>
                <a:cubicBezTo>
                  <a:pt x="237" y="174"/>
                  <a:pt x="237" y="174"/>
                  <a:pt x="237" y="174"/>
                </a:cubicBezTo>
                <a:cubicBezTo>
                  <a:pt x="224" y="166"/>
                  <a:pt x="212" y="176"/>
                  <a:pt x="214" y="192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07" y="184"/>
                  <a:pt x="208" y="176"/>
                  <a:pt x="214" y="170"/>
                </a:cubicBezTo>
                <a:cubicBezTo>
                  <a:pt x="210" y="163"/>
                  <a:pt x="210" y="154"/>
                  <a:pt x="211" y="147"/>
                </a:cubicBezTo>
                <a:cubicBezTo>
                  <a:pt x="202" y="143"/>
                  <a:pt x="197" y="134"/>
                  <a:pt x="198" y="124"/>
                </a:cubicBezTo>
                <a:cubicBezTo>
                  <a:pt x="192" y="123"/>
                  <a:pt x="188" y="119"/>
                  <a:pt x="185" y="114"/>
                </a:cubicBezTo>
                <a:cubicBezTo>
                  <a:pt x="175" y="116"/>
                  <a:pt x="170" y="124"/>
                  <a:pt x="171" y="133"/>
                </a:cubicBezTo>
                <a:cubicBezTo>
                  <a:pt x="189" y="140"/>
                  <a:pt x="193" y="161"/>
                  <a:pt x="182" y="176"/>
                </a:cubicBezTo>
                <a:cubicBezTo>
                  <a:pt x="195" y="186"/>
                  <a:pt x="195" y="206"/>
                  <a:pt x="184" y="218"/>
                </a:cubicBezTo>
                <a:cubicBezTo>
                  <a:pt x="189" y="223"/>
                  <a:pt x="190" y="230"/>
                  <a:pt x="188" y="236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185" y="221"/>
                  <a:pt x="173" y="216"/>
                  <a:pt x="163" y="220"/>
                </a:cubicBezTo>
                <a:cubicBezTo>
                  <a:pt x="160" y="214"/>
                  <a:pt x="160" y="214"/>
                  <a:pt x="160" y="214"/>
                </a:cubicBezTo>
                <a:cubicBezTo>
                  <a:pt x="166" y="212"/>
                  <a:pt x="173" y="211"/>
                  <a:pt x="179" y="214"/>
                </a:cubicBezTo>
                <a:cubicBezTo>
                  <a:pt x="191" y="203"/>
                  <a:pt x="185" y="182"/>
                  <a:pt x="171" y="179"/>
                </a:cubicBezTo>
                <a:cubicBezTo>
                  <a:pt x="195" y="157"/>
                  <a:pt x="173" y="131"/>
                  <a:pt x="154" y="141"/>
                </a:cubicBezTo>
                <a:cubicBezTo>
                  <a:pt x="135" y="152"/>
                  <a:pt x="139" y="182"/>
                  <a:pt x="155" y="192"/>
                </a:cubicBezTo>
                <a:close/>
                <a:moveTo>
                  <a:pt x="231" y="86"/>
                </a:moveTo>
                <a:cubicBezTo>
                  <a:pt x="262" y="88"/>
                  <a:pt x="262" y="128"/>
                  <a:pt x="237" y="128"/>
                </a:cubicBezTo>
                <a:cubicBezTo>
                  <a:pt x="227" y="152"/>
                  <a:pt x="202" y="144"/>
                  <a:pt x="204" y="119"/>
                </a:cubicBezTo>
                <a:cubicBezTo>
                  <a:pt x="187" y="115"/>
                  <a:pt x="183" y="100"/>
                  <a:pt x="196" y="88"/>
                </a:cubicBezTo>
                <a:cubicBezTo>
                  <a:pt x="207" y="85"/>
                  <a:pt x="214" y="74"/>
                  <a:pt x="211" y="63"/>
                </a:cubicBezTo>
                <a:cubicBezTo>
                  <a:pt x="215" y="60"/>
                  <a:pt x="218" y="57"/>
                  <a:pt x="220" y="53"/>
                </a:cubicBezTo>
                <a:cubicBezTo>
                  <a:pt x="238" y="53"/>
                  <a:pt x="241" y="76"/>
                  <a:pt x="231" y="86"/>
                </a:cubicBezTo>
                <a:close/>
                <a:moveTo>
                  <a:pt x="195" y="23"/>
                </a:moveTo>
                <a:cubicBezTo>
                  <a:pt x="188" y="6"/>
                  <a:pt x="163" y="0"/>
                  <a:pt x="147" y="7"/>
                </a:cubicBezTo>
                <a:cubicBezTo>
                  <a:pt x="128" y="16"/>
                  <a:pt x="134" y="34"/>
                  <a:pt x="145" y="47"/>
                </a:cubicBezTo>
                <a:cubicBezTo>
                  <a:pt x="132" y="57"/>
                  <a:pt x="132" y="80"/>
                  <a:pt x="144" y="91"/>
                </a:cubicBezTo>
                <a:cubicBezTo>
                  <a:pt x="131" y="103"/>
                  <a:pt x="131" y="128"/>
                  <a:pt x="145" y="139"/>
                </a:cubicBezTo>
                <a:cubicBezTo>
                  <a:pt x="131" y="152"/>
                  <a:pt x="131" y="177"/>
                  <a:pt x="143" y="190"/>
                </a:cubicBezTo>
                <a:cubicBezTo>
                  <a:pt x="131" y="200"/>
                  <a:pt x="131" y="225"/>
                  <a:pt x="143" y="234"/>
                </a:cubicBezTo>
                <a:cubicBezTo>
                  <a:pt x="141" y="245"/>
                  <a:pt x="145" y="255"/>
                  <a:pt x="154" y="261"/>
                </a:cubicBezTo>
                <a:cubicBezTo>
                  <a:pt x="165" y="267"/>
                  <a:pt x="176" y="265"/>
                  <a:pt x="185" y="257"/>
                </a:cubicBezTo>
                <a:cubicBezTo>
                  <a:pt x="193" y="260"/>
                  <a:pt x="203" y="259"/>
                  <a:pt x="210" y="253"/>
                </a:cubicBezTo>
                <a:cubicBezTo>
                  <a:pt x="216" y="248"/>
                  <a:pt x="219" y="241"/>
                  <a:pt x="219" y="233"/>
                </a:cubicBezTo>
                <a:cubicBezTo>
                  <a:pt x="237" y="233"/>
                  <a:pt x="250" y="215"/>
                  <a:pt x="245" y="197"/>
                </a:cubicBezTo>
                <a:cubicBezTo>
                  <a:pt x="259" y="191"/>
                  <a:pt x="266" y="176"/>
                  <a:pt x="267" y="161"/>
                </a:cubicBezTo>
                <a:cubicBezTo>
                  <a:pt x="268" y="149"/>
                  <a:pt x="266" y="134"/>
                  <a:pt x="256" y="126"/>
                </a:cubicBezTo>
                <a:cubicBezTo>
                  <a:pt x="269" y="111"/>
                  <a:pt x="260" y="86"/>
                  <a:pt x="241" y="81"/>
                </a:cubicBezTo>
                <a:cubicBezTo>
                  <a:pt x="247" y="66"/>
                  <a:pt x="238" y="47"/>
                  <a:pt x="222" y="46"/>
                </a:cubicBezTo>
                <a:cubicBezTo>
                  <a:pt x="222" y="33"/>
                  <a:pt x="208" y="20"/>
                  <a:pt x="195" y="23"/>
                </a:cubicBezTo>
                <a:close/>
                <a:moveTo>
                  <a:pt x="70" y="116"/>
                </a:moveTo>
                <a:cubicBezTo>
                  <a:pt x="75" y="124"/>
                  <a:pt x="83" y="125"/>
                  <a:pt x="90" y="120"/>
                </a:cubicBezTo>
                <a:cubicBezTo>
                  <a:pt x="89" y="111"/>
                  <a:pt x="93" y="103"/>
                  <a:pt x="100" y="98"/>
                </a:cubicBezTo>
                <a:cubicBezTo>
                  <a:pt x="104" y="103"/>
                  <a:pt x="104" y="103"/>
                  <a:pt x="104" y="103"/>
                </a:cubicBezTo>
                <a:cubicBezTo>
                  <a:pt x="99" y="107"/>
                  <a:pt x="96" y="112"/>
                  <a:pt x="96" y="119"/>
                </a:cubicBezTo>
                <a:cubicBezTo>
                  <a:pt x="97" y="124"/>
                  <a:pt x="100" y="130"/>
                  <a:pt x="105" y="132"/>
                </a:cubicBezTo>
                <a:cubicBezTo>
                  <a:pt x="103" y="138"/>
                  <a:pt x="103" y="138"/>
                  <a:pt x="103" y="138"/>
                </a:cubicBezTo>
                <a:cubicBezTo>
                  <a:pt x="98" y="136"/>
                  <a:pt x="94" y="132"/>
                  <a:pt x="92" y="126"/>
                </a:cubicBezTo>
                <a:cubicBezTo>
                  <a:pt x="83" y="132"/>
                  <a:pt x="72" y="130"/>
                  <a:pt x="66" y="122"/>
                </a:cubicBezTo>
                <a:cubicBezTo>
                  <a:pt x="61" y="126"/>
                  <a:pt x="55" y="128"/>
                  <a:pt x="49" y="128"/>
                </a:cubicBezTo>
                <a:cubicBezTo>
                  <a:pt x="51" y="132"/>
                  <a:pt x="52" y="135"/>
                  <a:pt x="52" y="139"/>
                </a:cubicBezTo>
                <a:cubicBezTo>
                  <a:pt x="67" y="136"/>
                  <a:pt x="79" y="143"/>
                  <a:pt x="83" y="159"/>
                </a:cubicBezTo>
                <a:cubicBezTo>
                  <a:pt x="88" y="158"/>
                  <a:pt x="94" y="159"/>
                  <a:pt x="98" y="163"/>
                </a:cubicBezTo>
                <a:cubicBezTo>
                  <a:pt x="104" y="160"/>
                  <a:pt x="112" y="160"/>
                  <a:pt x="118" y="163"/>
                </a:cubicBezTo>
                <a:cubicBezTo>
                  <a:pt x="128" y="148"/>
                  <a:pt x="124" y="129"/>
                  <a:pt x="111" y="117"/>
                </a:cubicBezTo>
                <a:cubicBezTo>
                  <a:pt x="127" y="104"/>
                  <a:pt x="130" y="84"/>
                  <a:pt x="116" y="68"/>
                </a:cubicBezTo>
                <a:cubicBezTo>
                  <a:pt x="127" y="55"/>
                  <a:pt x="132" y="29"/>
                  <a:pt x="115" y="17"/>
                </a:cubicBezTo>
                <a:cubicBezTo>
                  <a:pt x="100" y="6"/>
                  <a:pt x="85" y="19"/>
                  <a:pt x="77" y="31"/>
                </a:cubicBezTo>
                <a:cubicBezTo>
                  <a:pt x="62" y="25"/>
                  <a:pt x="48" y="41"/>
                  <a:pt x="57" y="56"/>
                </a:cubicBezTo>
                <a:cubicBezTo>
                  <a:pt x="67" y="73"/>
                  <a:pt x="95" y="76"/>
                  <a:pt x="97" y="56"/>
                </a:cubicBezTo>
                <a:cubicBezTo>
                  <a:pt x="90" y="55"/>
                  <a:pt x="85" y="52"/>
                  <a:pt x="80" y="47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52"/>
                  <a:pt x="107" y="52"/>
                  <a:pt x="111" y="4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5" y="48"/>
                  <a:pt x="110" y="53"/>
                  <a:pt x="103" y="55"/>
                </a:cubicBezTo>
                <a:cubicBezTo>
                  <a:pt x="103" y="69"/>
                  <a:pt x="92" y="77"/>
                  <a:pt x="79" y="76"/>
                </a:cubicBezTo>
                <a:cubicBezTo>
                  <a:pt x="84" y="86"/>
                  <a:pt x="82" y="98"/>
                  <a:pt x="72" y="103"/>
                </a:cubicBezTo>
                <a:cubicBezTo>
                  <a:pt x="73" y="107"/>
                  <a:pt x="72" y="112"/>
                  <a:pt x="70" y="116"/>
                </a:cubicBezTo>
                <a:close/>
                <a:moveTo>
                  <a:pt x="98" y="171"/>
                </a:moveTo>
                <a:cubicBezTo>
                  <a:pt x="86" y="160"/>
                  <a:pt x="73" y="165"/>
                  <a:pt x="77" y="181"/>
                </a:cubicBezTo>
                <a:cubicBezTo>
                  <a:pt x="59" y="189"/>
                  <a:pt x="61" y="209"/>
                  <a:pt x="79" y="211"/>
                </a:cubicBezTo>
                <a:cubicBezTo>
                  <a:pt x="81" y="202"/>
                  <a:pt x="88" y="197"/>
                  <a:pt x="97" y="195"/>
                </a:cubicBezTo>
                <a:cubicBezTo>
                  <a:pt x="98" y="201"/>
                  <a:pt x="98" y="201"/>
                  <a:pt x="98" y="201"/>
                </a:cubicBezTo>
                <a:cubicBezTo>
                  <a:pt x="81" y="205"/>
                  <a:pt x="82" y="225"/>
                  <a:pt x="96" y="231"/>
                </a:cubicBezTo>
                <a:cubicBezTo>
                  <a:pt x="94" y="237"/>
                  <a:pt x="94" y="237"/>
                  <a:pt x="94" y="237"/>
                </a:cubicBezTo>
                <a:cubicBezTo>
                  <a:pt x="86" y="234"/>
                  <a:pt x="80" y="227"/>
                  <a:pt x="79" y="218"/>
                </a:cubicBezTo>
                <a:cubicBezTo>
                  <a:pt x="56" y="215"/>
                  <a:pt x="51" y="189"/>
                  <a:pt x="69" y="177"/>
                </a:cubicBezTo>
                <a:cubicBezTo>
                  <a:pt x="69" y="171"/>
                  <a:pt x="72" y="165"/>
                  <a:pt x="77" y="162"/>
                </a:cubicBezTo>
                <a:cubicBezTo>
                  <a:pt x="73" y="142"/>
                  <a:pt x="55" y="143"/>
                  <a:pt x="43" y="149"/>
                </a:cubicBezTo>
                <a:cubicBezTo>
                  <a:pt x="48" y="139"/>
                  <a:pt x="47" y="126"/>
                  <a:pt x="31" y="125"/>
                </a:cubicBezTo>
                <a:cubicBezTo>
                  <a:pt x="13" y="125"/>
                  <a:pt x="6" y="145"/>
                  <a:pt x="8" y="161"/>
                </a:cubicBezTo>
                <a:cubicBezTo>
                  <a:pt x="9" y="177"/>
                  <a:pt x="16" y="188"/>
                  <a:pt x="31" y="194"/>
                </a:cubicBezTo>
                <a:cubicBezTo>
                  <a:pt x="25" y="214"/>
                  <a:pt x="37" y="230"/>
                  <a:pt x="57" y="225"/>
                </a:cubicBezTo>
                <a:cubicBezTo>
                  <a:pt x="54" y="245"/>
                  <a:pt x="67" y="256"/>
                  <a:pt x="85" y="249"/>
                </a:cubicBezTo>
                <a:cubicBezTo>
                  <a:pt x="111" y="276"/>
                  <a:pt x="141" y="242"/>
                  <a:pt x="116" y="212"/>
                </a:cubicBezTo>
                <a:cubicBezTo>
                  <a:pt x="127" y="202"/>
                  <a:pt x="130" y="184"/>
                  <a:pt x="119" y="172"/>
                </a:cubicBezTo>
                <a:cubicBezTo>
                  <a:pt x="113" y="166"/>
                  <a:pt x="104" y="166"/>
                  <a:pt x="98" y="171"/>
                </a:cubicBezTo>
                <a:close/>
                <a:moveTo>
                  <a:pt x="18" y="122"/>
                </a:moveTo>
                <a:cubicBezTo>
                  <a:pt x="26" y="118"/>
                  <a:pt x="32" y="118"/>
                  <a:pt x="41" y="121"/>
                </a:cubicBezTo>
                <a:cubicBezTo>
                  <a:pt x="54" y="125"/>
                  <a:pt x="75" y="113"/>
                  <a:pt x="62" y="99"/>
                </a:cubicBezTo>
                <a:cubicBezTo>
                  <a:pt x="75" y="100"/>
                  <a:pt x="80" y="83"/>
                  <a:pt x="70" y="75"/>
                </a:cubicBezTo>
                <a:cubicBezTo>
                  <a:pt x="60" y="72"/>
                  <a:pt x="52" y="63"/>
                  <a:pt x="48" y="53"/>
                </a:cubicBezTo>
                <a:cubicBezTo>
                  <a:pt x="30" y="53"/>
                  <a:pt x="28" y="76"/>
                  <a:pt x="38" y="86"/>
                </a:cubicBezTo>
                <a:cubicBezTo>
                  <a:pt x="19" y="85"/>
                  <a:pt x="6" y="108"/>
                  <a:pt x="18" y="122"/>
                </a:cubicBezTo>
                <a:close/>
              </a:path>
            </a:pathLst>
          </a:custGeom>
          <a:solidFill>
            <a:srgbClr val="445469"/>
          </a:solidFill>
          <a:ln w="27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63"/>
          <p:cNvSpPr>
            <a:spLocks noChangeAspect="1"/>
          </p:cNvSpPr>
          <p:nvPr/>
        </p:nvSpPr>
        <p:spPr>
          <a:xfrm>
            <a:off x="8113713" y="1987550"/>
            <a:ext cx="900112" cy="900113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6"/>
          <p:cNvSpPr>
            <a:spLocks noChangeAspect="1"/>
          </p:cNvSpPr>
          <p:nvPr/>
        </p:nvSpPr>
        <p:spPr>
          <a:xfrm>
            <a:off x="3186113" y="1987550"/>
            <a:ext cx="900112" cy="900113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69"/>
          <p:cNvSpPr>
            <a:spLocks noChangeAspect="1"/>
          </p:cNvSpPr>
          <p:nvPr/>
        </p:nvSpPr>
        <p:spPr>
          <a:xfrm>
            <a:off x="8113713" y="3246438"/>
            <a:ext cx="900112" cy="900112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72"/>
          <p:cNvSpPr>
            <a:spLocks noChangeAspect="1"/>
          </p:cNvSpPr>
          <p:nvPr/>
        </p:nvSpPr>
        <p:spPr>
          <a:xfrm>
            <a:off x="3186113" y="3246438"/>
            <a:ext cx="900112" cy="900112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75"/>
          <p:cNvSpPr>
            <a:spLocks noChangeAspect="1"/>
          </p:cNvSpPr>
          <p:nvPr/>
        </p:nvSpPr>
        <p:spPr>
          <a:xfrm>
            <a:off x="8113713" y="4505325"/>
            <a:ext cx="900112" cy="900113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78"/>
          <p:cNvSpPr>
            <a:spLocks noChangeAspect="1"/>
          </p:cNvSpPr>
          <p:nvPr/>
        </p:nvSpPr>
        <p:spPr>
          <a:xfrm>
            <a:off x="3186113" y="4505325"/>
            <a:ext cx="900112" cy="900113"/>
          </a:xfrm>
          <a:prstGeom prst="ellipse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34"/>
          <p:cNvSpPr>
            <a:spLocks noEditPoints="1"/>
          </p:cNvSpPr>
          <p:nvPr/>
        </p:nvSpPr>
        <p:spPr bwMode="auto">
          <a:xfrm>
            <a:off x="3384550" y="2247900"/>
            <a:ext cx="460375" cy="396875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5"/>
          <p:cNvSpPr/>
          <p:nvPr/>
        </p:nvSpPr>
        <p:spPr bwMode="auto">
          <a:xfrm>
            <a:off x="3463925" y="2327275"/>
            <a:ext cx="65088" cy="65088"/>
          </a:xfrm>
          <a:custGeom>
            <a:avLst/>
            <a:gdLst>
              <a:gd name="T0" fmla="*/ 154 w 173"/>
              <a:gd name="T1" fmla="*/ 0 h 173"/>
              <a:gd name="T2" fmla="*/ 154 w 173"/>
              <a:gd name="T3" fmla="*/ 0 h 173"/>
              <a:gd name="T4" fmla="*/ 0 w 173"/>
              <a:gd name="T5" fmla="*/ 154 h 173"/>
              <a:gd name="T6" fmla="*/ 0 w 173"/>
              <a:gd name="T7" fmla="*/ 154 h 173"/>
              <a:gd name="T8" fmla="*/ 18 w 173"/>
              <a:gd name="T9" fmla="*/ 173 h 173"/>
              <a:gd name="T10" fmla="*/ 36 w 173"/>
              <a:gd name="T11" fmla="*/ 154 h 173"/>
              <a:gd name="T12" fmla="*/ 36 w 173"/>
              <a:gd name="T13" fmla="*/ 154 h 173"/>
              <a:gd name="T14" fmla="*/ 154 w 173"/>
              <a:gd name="T15" fmla="*/ 36 h 173"/>
              <a:gd name="T16" fmla="*/ 154 w 173"/>
              <a:gd name="T17" fmla="*/ 36 h 173"/>
              <a:gd name="T18" fmla="*/ 173 w 173"/>
              <a:gd name="T19" fmla="*/ 18 h 173"/>
              <a:gd name="T20" fmla="*/ 154 w 173"/>
              <a:gd name="T2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87"/>
          <p:cNvSpPr>
            <a:spLocks noEditPoints="1"/>
          </p:cNvSpPr>
          <p:nvPr/>
        </p:nvSpPr>
        <p:spPr bwMode="auto">
          <a:xfrm>
            <a:off x="3430588" y="3552825"/>
            <a:ext cx="414337" cy="311150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3411538" y="4746625"/>
            <a:ext cx="412750" cy="407988"/>
          </a:xfrm>
          <a:custGeom>
            <a:avLst/>
            <a:gdLst>
              <a:gd name="T0" fmla="*/ 744 w 1047"/>
              <a:gd name="T1" fmla="*/ 26 h 1037"/>
              <a:gd name="T2" fmla="*/ 681 w 1047"/>
              <a:gd name="T3" fmla="*/ 0 h 1037"/>
              <a:gd name="T4" fmla="*/ 618 w 1047"/>
              <a:gd name="T5" fmla="*/ 26 h 1037"/>
              <a:gd name="T6" fmla="*/ 568 w 1047"/>
              <a:gd name="T7" fmla="*/ 77 h 1037"/>
              <a:gd name="T8" fmla="*/ 541 w 1047"/>
              <a:gd name="T9" fmla="*/ 140 h 1037"/>
              <a:gd name="T10" fmla="*/ 555 w 1047"/>
              <a:gd name="T11" fmla="*/ 187 h 1037"/>
              <a:gd name="T12" fmla="*/ 69 w 1047"/>
              <a:gd name="T13" fmla="*/ 382 h 1037"/>
              <a:gd name="T14" fmla="*/ 7 w 1047"/>
              <a:gd name="T15" fmla="*/ 460 h 1037"/>
              <a:gd name="T16" fmla="*/ 37 w 1047"/>
              <a:gd name="T17" fmla="*/ 556 h 1037"/>
              <a:gd name="T18" fmla="*/ 491 w 1047"/>
              <a:gd name="T19" fmla="*/ 1006 h 1037"/>
              <a:gd name="T20" fmla="*/ 565 w 1047"/>
              <a:gd name="T21" fmla="*/ 1037 h 1037"/>
              <a:gd name="T22" fmla="*/ 567 w 1047"/>
              <a:gd name="T23" fmla="*/ 1037 h 1037"/>
              <a:gd name="T24" fmla="*/ 589 w 1047"/>
              <a:gd name="T25" fmla="*/ 1035 h 1037"/>
              <a:gd name="T26" fmla="*/ 667 w 1047"/>
              <a:gd name="T27" fmla="*/ 969 h 1037"/>
              <a:gd name="T28" fmla="*/ 858 w 1047"/>
              <a:gd name="T29" fmla="*/ 491 h 1037"/>
              <a:gd name="T30" fmla="*/ 907 w 1047"/>
              <a:gd name="T31" fmla="*/ 506 h 1037"/>
              <a:gd name="T32" fmla="*/ 970 w 1047"/>
              <a:gd name="T33" fmla="*/ 480 h 1037"/>
              <a:gd name="T34" fmla="*/ 1020 w 1047"/>
              <a:gd name="T35" fmla="*/ 429 h 1037"/>
              <a:gd name="T36" fmla="*/ 1047 w 1047"/>
              <a:gd name="T37" fmla="*/ 366 h 1037"/>
              <a:gd name="T38" fmla="*/ 1021 w 1047"/>
              <a:gd name="T39" fmla="*/ 303 h 1037"/>
              <a:gd name="T40" fmla="*/ 744 w 1047"/>
              <a:gd name="T41" fmla="*/ 26 h 1037"/>
              <a:gd name="T42" fmla="*/ 601 w 1047"/>
              <a:gd name="T43" fmla="*/ 943 h 1037"/>
              <a:gd name="T44" fmla="*/ 575 w 1047"/>
              <a:gd name="T45" fmla="*/ 965 h 1037"/>
              <a:gd name="T46" fmla="*/ 566 w 1047"/>
              <a:gd name="T47" fmla="*/ 966 h 1037"/>
              <a:gd name="T48" fmla="*/ 542 w 1047"/>
              <a:gd name="T49" fmla="*/ 955 h 1037"/>
              <a:gd name="T50" fmla="*/ 87 w 1047"/>
              <a:gd name="T51" fmla="*/ 505 h 1037"/>
              <a:gd name="T52" fmla="*/ 77 w 1047"/>
              <a:gd name="T53" fmla="*/ 473 h 1037"/>
              <a:gd name="T54" fmla="*/ 98 w 1047"/>
              <a:gd name="T55" fmla="*/ 447 h 1037"/>
              <a:gd name="T56" fmla="*/ 320 w 1047"/>
              <a:gd name="T57" fmla="*/ 358 h 1037"/>
              <a:gd name="T58" fmla="*/ 770 w 1047"/>
              <a:gd name="T59" fmla="*/ 520 h 1037"/>
              <a:gd name="T60" fmla="*/ 601 w 1047"/>
              <a:gd name="T61" fmla="*/ 943 h 1037"/>
              <a:gd name="T62" fmla="*/ 970 w 1047"/>
              <a:gd name="T63" fmla="*/ 378 h 1037"/>
              <a:gd name="T64" fmla="*/ 919 w 1047"/>
              <a:gd name="T65" fmla="*/ 429 h 1037"/>
              <a:gd name="T66" fmla="*/ 894 w 1047"/>
              <a:gd name="T67" fmla="*/ 429 h 1037"/>
              <a:gd name="T68" fmla="*/ 831 w 1047"/>
              <a:gd name="T69" fmla="*/ 366 h 1037"/>
              <a:gd name="T70" fmla="*/ 780 w 1047"/>
              <a:gd name="T71" fmla="*/ 494 h 1037"/>
              <a:gd name="T72" fmla="*/ 784 w 1047"/>
              <a:gd name="T73" fmla="*/ 483 h 1037"/>
              <a:gd name="T74" fmla="*/ 468 w 1047"/>
              <a:gd name="T75" fmla="*/ 350 h 1037"/>
              <a:gd name="T76" fmla="*/ 376 w 1047"/>
              <a:gd name="T77" fmla="*/ 336 h 1037"/>
              <a:gd name="T78" fmla="*/ 679 w 1047"/>
              <a:gd name="T79" fmla="*/ 214 h 1037"/>
              <a:gd name="T80" fmla="*/ 618 w 1047"/>
              <a:gd name="T81" fmla="*/ 153 h 1037"/>
              <a:gd name="T82" fmla="*/ 618 w 1047"/>
              <a:gd name="T83" fmla="*/ 128 h 1037"/>
              <a:gd name="T84" fmla="*/ 669 w 1047"/>
              <a:gd name="T85" fmla="*/ 77 h 1037"/>
              <a:gd name="T86" fmla="*/ 694 w 1047"/>
              <a:gd name="T87" fmla="*/ 77 h 1037"/>
              <a:gd name="T88" fmla="*/ 970 w 1047"/>
              <a:gd name="T89" fmla="*/ 353 h 1037"/>
              <a:gd name="T90" fmla="*/ 970 w 1047"/>
              <a:gd name="T91" fmla="*/ 37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3611563" y="4930775"/>
            <a:ext cx="69850" cy="69850"/>
          </a:xfrm>
          <a:custGeom>
            <a:avLst/>
            <a:gdLst>
              <a:gd name="T0" fmla="*/ 89 w 178"/>
              <a:gd name="T1" fmla="*/ 179 h 179"/>
              <a:gd name="T2" fmla="*/ 178 w 178"/>
              <a:gd name="T3" fmla="*/ 89 h 179"/>
              <a:gd name="T4" fmla="*/ 89 w 178"/>
              <a:gd name="T5" fmla="*/ 0 h 179"/>
              <a:gd name="T6" fmla="*/ 0 w 178"/>
              <a:gd name="T7" fmla="*/ 89 h 179"/>
              <a:gd name="T8" fmla="*/ 89 w 178"/>
              <a:gd name="T9" fmla="*/ 179 h 179"/>
              <a:gd name="T10" fmla="*/ 89 w 178"/>
              <a:gd name="T11" fmla="*/ 36 h 179"/>
              <a:gd name="T12" fmla="*/ 143 w 178"/>
              <a:gd name="T13" fmla="*/ 89 h 179"/>
              <a:gd name="T14" fmla="*/ 89 w 178"/>
              <a:gd name="T15" fmla="*/ 143 h 179"/>
              <a:gd name="T16" fmla="*/ 35 w 178"/>
              <a:gd name="T17" fmla="*/ 89 h 179"/>
              <a:gd name="T18" fmla="*/ 89 w 178"/>
              <a:gd name="T1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3794125" y="4705350"/>
            <a:ext cx="69850" cy="69850"/>
          </a:xfrm>
          <a:custGeom>
            <a:avLst/>
            <a:gdLst>
              <a:gd name="T0" fmla="*/ 90 w 179"/>
              <a:gd name="T1" fmla="*/ 0 h 179"/>
              <a:gd name="T2" fmla="*/ 0 w 179"/>
              <a:gd name="T3" fmla="*/ 89 h 179"/>
              <a:gd name="T4" fmla="*/ 90 w 179"/>
              <a:gd name="T5" fmla="*/ 179 h 179"/>
              <a:gd name="T6" fmla="*/ 179 w 179"/>
              <a:gd name="T7" fmla="*/ 89 h 179"/>
              <a:gd name="T8" fmla="*/ 90 w 179"/>
              <a:gd name="T9" fmla="*/ 0 h 179"/>
              <a:gd name="T10" fmla="*/ 90 w 179"/>
              <a:gd name="T11" fmla="*/ 143 h 179"/>
              <a:gd name="T12" fmla="*/ 36 w 179"/>
              <a:gd name="T13" fmla="*/ 89 h 179"/>
              <a:gd name="T14" fmla="*/ 90 w 179"/>
              <a:gd name="T15" fmla="*/ 36 h 179"/>
              <a:gd name="T16" fmla="*/ 143 w 179"/>
              <a:gd name="T17" fmla="*/ 89 h 179"/>
              <a:gd name="T18" fmla="*/ 90 w 179"/>
              <a:gd name="T19" fmla="*/ 14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3525838" y="4916488"/>
            <a:ext cx="57150" cy="55562"/>
          </a:xfrm>
          <a:custGeom>
            <a:avLst/>
            <a:gdLst>
              <a:gd name="T0" fmla="*/ 0 w 143"/>
              <a:gd name="T1" fmla="*/ 72 h 143"/>
              <a:gd name="T2" fmla="*/ 72 w 143"/>
              <a:gd name="T3" fmla="*/ 143 h 143"/>
              <a:gd name="T4" fmla="*/ 143 w 143"/>
              <a:gd name="T5" fmla="*/ 72 h 143"/>
              <a:gd name="T6" fmla="*/ 72 w 143"/>
              <a:gd name="T7" fmla="*/ 0 h 143"/>
              <a:gd name="T8" fmla="*/ 0 w 143"/>
              <a:gd name="T9" fmla="*/ 72 h 143"/>
              <a:gd name="T10" fmla="*/ 72 w 143"/>
              <a:gd name="T11" fmla="*/ 36 h 143"/>
              <a:gd name="T12" fmla="*/ 107 w 143"/>
              <a:gd name="T13" fmla="*/ 72 h 143"/>
              <a:gd name="T14" fmla="*/ 72 w 143"/>
              <a:gd name="T15" fmla="*/ 108 h 143"/>
              <a:gd name="T16" fmla="*/ 36 w 143"/>
              <a:gd name="T17" fmla="*/ 72 h 143"/>
              <a:gd name="T18" fmla="*/ 72 w 143"/>
              <a:gd name="T19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3582988" y="5014913"/>
            <a:ext cx="28575" cy="26987"/>
          </a:xfrm>
          <a:prstGeom prst="ellipse">
            <a:avLst/>
          </a:pr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3806825" y="4803775"/>
            <a:ext cx="28575" cy="28575"/>
          </a:xfrm>
          <a:prstGeom prst="ellipse">
            <a:avLst/>
          </a:pr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8391525" y="2200275"/>
            <a:ext cx="344488" cy="500063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40"/>
          <p:cNvSpPr/>
          <p:nvPr/>
        </p:nvSpPr>
        <p:spPr bwMode="auto">
          <a:xfrm>
            <a:off x="8470900" y="2278063"/>
            <a:ext cx="101600" cy="101600"/>
          </a:xfrm>
          <a:custGeom>
            <a:avLst/>
            <a:gdLst>
              <a:gd name="T0" fmla="*/ 305 w 330"/>
              <a:gd name="T1" fmla="*/ 0 h 330"/>
              <a:gd name="T2" fmla="*/ 0 w 330"/>
              <a:gd name="T3" fmla="*/ 305 h 330"/>
              <a:gd name="T4" fmla="*/ 25 w 330"/>
              <a:gd name="T5" fmla="*/ 330 h 330"/>
              <a:gd name="T6" fmla="*/ 50 w 330"/>
              <a:gd name="T7" fmla="*/ 305 h 330"/>
              <a:gd name="T8" fmla="*/ 305 w 330"/>
              <a:gd name="T9" fmla="*/ 50 h 330"/>
              <a:gd name="T10" fmla="*/ 330 w 330"/>
              <a:gd name="T11" fmla="*/ 25 h 330"/>
              <a:gd name="T12" fmla="*/ 305 w 330"/>
              <a:gd name="T13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8391525" y="3495675"/>
            <a:ext cx="374650" cy="374650"/>
          </a:xfrm>
          <a:custGeom>
            <a:avLst/>
            <a:gdLst>
              <a:gd name="T0" fmla="*/ 690 w 1068"/>
              <a:gd name="T1" fmla="*/ 335 h 1068"/>
              <a:gd name="T2" fmla="*/ 534 w 1068"/>
              <a:gd name="T3" fmla="*/ 0 h 1068"/>
              <a:gd name="T4" fmla="*/ 301 w 1068"/>
              <a:gd name="T5" fmla="*/ 342 h 1068"/>
              <a:gd name="T6" fmla="*/ 267 w 1068"/>
              <a:gd name="T7" fmla="*/ 360 h 1068"/>
              <a:gd name="T8" fmla="*/ 100 w 1068"/>
              <a:gd name="T9" fmla="*/ 334 h 1068"/>
              <a:gd name="T10" fmla="*/ 0 w 1068"/>
              <a:gd name="T11" fmla="*/ 968 h 1068"/>
              <a:gd name="T12" fmla="*/ 201 w 1068"/>
              <a:gd name="T13" fmla="*/ 1068 h 1068"/>
              <a:gd name="T14" fmla="*/ 291 w 1068"/>
              <a:gd name="T15" fmla="*/ 1011 h 1068"/>
              <a:gd name="T16" fmla="*/ 301 w 1068"/>
              <a:gd name="T17" fmla="*/ 1013 h 1068"/>
              <a:gd name="T18" fmla="*/ 635 w 1068"/>
              <a:gd name="T19" fmla="*/ 1068 h 1068"/>
              <a:gd name="T20" fmla="*/ 937 w 1068"/>
              <a:gd name="T21" fmla="*/ 1004 h 1068"/>
              <a:gd name="T22" fmla="*/ 952 w 1068"/>
              <a:gd name="T23" fmla="*/ 909 h 1068"/>
              <a:gd name="T24" fmla="*/ 1007 w 1068"/>
              <a:gd name="T25" fmla="*/ 732 h 1068"/>
              <a:gd name="T26" fmla="*/ 1039 w 1068"/>
              <a:gd name="T27" fmla="*/ 560 h 1068"/>
              <a:gd name="T28" fmla="*/ 1068 w 1068"/>
              <a:gd name="T29" fmla="*/ 481 h 1068"/>
              <a:gd name="T30" fmla="*/ 974 w 1068"/>
              <a:gd name="T31" fmla="*/ 349 h 1068"/>
              <a:gd name="T32" fmla="*/ 201 w 1068"/>
              <a:gd name="T33" fmla="*/ 1001 h 1068"/>
              <a:gd name="T34" fmla="*/ 67 w 1068"/>
              <a:gd name="T35" fmla="*/ 968 h 1068"/>
              <a:gd name="T36" fmla="*/ 100 w 1068"/>
              <a:gd name="T37" fmla="*/ 401 h 1068"/>
              <a:gd name="T38" fmla="*/ 234 w 1068"/>
              <a:gd name="T39" fmla="*/ 434 h 1068"/>
              <a:gd name="T40" fmla="*/ 1001 w 1068"/>
              <a:gd name="T41" fmla="*/ 485 h 1068"/>
              <a:gd name="T42" fmla="*/ 868 w 1068"/>
              <a:gd name="T43" fmla="*/ 534 h 1068"/>
              <a:gd name="T44" fmla="*/ 868 w 1068"/>
              <a:gd name="T45" fmla="*/ 567 h 1068"/>
              <a:gd name="T46" fmla="*/ 986 w 1068"/>
              <a:gd name="T47" fmla="*/ 629 h 1068"/>
              <a:gd name="T48" fmla="*/ 835 w 1068"/>
              <a:gd name="T49" fmla="*/ 701 h 1068"/>
              <a:gd name="T50" fmla="*/ 835 w 1068"/>
              <a:gd name="T51" fmla="*/ 734 h 1068"/>
              <a:gd name="T52" fmla="*/ 944 w 1068"/>
              <a:gd name="T53" fmla="*/ 803 h 1068"/>
              <a:gd name="T54" fmla="*/ 801 w 1068"/>
              <a:gd name="T55" fmla="*/ 868 h 1068"/>
              <a:gd name="T56" fmla="*/ 801 w 1068"/>
              <a:gd name="T57" fmla="*/ 901 h 1068"/>
              <a:gd name="T58" fmla="*/ 888 w 1068"/>
              <a:gd name="T59" fmla="*/ 948 h 1068"/>
              <a:gd name="T60" fmla="*/ 818 w 1068"/>
              <a:gd name="T61" fmla="*/ 1001 h 1068"/>
              <a:gd name="T62" fmla="*/ 450 w 1068"/>
              <a:gd name="T63" fmla="*/ 980 h 1068"/>
              <a:gd name="T64" fmla="*/ 268 w 1068"/>
              <a:gd name="T65" fmla="*/ 914 h 1068"/>
              <a:gd name="T66" fmla="*/ 294 w 1068"/>
              <a:gd name="T67" fmla="*/ 418 h 1068"/>
              <a:gd name="T68" fmla="*/ 501 w 1068"/>
              <a:gd name="T69" fmla="*/ 100 h 1068"/>
              <a:gd name="T70" fmla="*/ 632 w 1068"/>
              <a:gd name="T71" fmla="*/ 225 h 1068"/>
              <a:gd name="T72" fmla="*/ 962 w 1068"/>
              <a:gd name="T73" fmla="*/ 413 h 1068"/>
              <a:gd name="T74" fmla="*/ 1001 w 1068"/>
              <a:gd name="T75" fmla="*/ 48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8426450" y="3798888"/>
            <a:ext cx="34925" cy="36512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ysClr val="window" lastClr="FFFFFF"/>
          </a:solidFill>
          <a:ln>
            <a:solidFill>
              <a:srgbClr val="969696"/>
            </a:solidFill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>
            <a:off x="8347075" y="4737100"/>
            <a:ext cx="425450" cy="427038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Straight Connector 132"/>
          <p:cNvCxnSpPr>
            <a:cxnSpLocks noChangeShapeType="1"/>
          </p:cNvCxnSpPr>
          <p:nvPr/>
        </p:nvCxnSpPr>
        <p:spPr bwMode="auto">
          <a:xfrm>
            <a:off x="4083050" y="2414588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133"/>
          <p:cNvCxnSpPr>
            <a:cxnSpLocks noChangeShapeType="1"/>
          </p:cNvCxnSpPr>
          <p:nvPr/>
        </p:nvCxnSpPr>
        <p:spPr bwMode="auto">
          <a:xfrm>
            <a:off x="4235450" y="2409825"/>
            <a:ext cx="0" cy="253365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136"/>
          <p:cNvCxnSpPr>
            <a:cxnSpLocks noChangeShapeType="1"/>
          </p:cNvCxnSpPr>
          <p:nvPr/>
        </p:nvCxnSpPr>
        <p:spPr bwMode="auto">
          <a:xfrm>
            <a:off x="4083050" y="4943475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137"/>
          <p:cNvCxnSpPr>
            <a:cxnSpLocks noChangeShapeType="1"/>
          </p:cNvCxnSpPr>
          <p:nvPr/>
        </p:nvCxnSpPr>
        <p:spPr bwMode="auto">
          <a:xfrm>
            <a:off x="4073525" y="3692525"/>
            <a:ext cx="65087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141"/>
          <p:cNvCxnSpPr>
            <a:cxnSpLocks noChangeShapeType="1"/>
          </p:cNvCxnSpPr>
          <p:nvPr/>
        </p:nvCxnSpPr>
        <p:spPr bwMode="auto">
          <a:xfrm>
            <a:off x="7959725" y="2414588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42"/>
          <p:cNvCxnSpPr>
            <a:cxnSpLocks noChangeShapeType="1"/>
          </p:cNvCxnSpPr>
          <p:nvPr/>
        </p:nvCxnSpPr>
        <p:spPr bwMode="auto">
          <a:xfrm>
            <a:off x="7959725" y="2409825"/>
            <a:ext cx="0" cy="253365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43"/>
          <p:cNvCxnSpPr>
            <a:cxnSpLocks noChangeShapeType="1"/>
          </p:cNvCxnSpPr>
          <p:nvPr/>
        </p:nvCxnSpPr>
        <p:spPr bwMode="auto">
          <a:xfrm>
            <a:off x="7959725" y="4943475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44"/>
          <p:cNvCxnSpPr>
            <a:cxnSpLocks noChangeShapeType="1"/>
          </p:cNvCxnSpPr>
          <p:nvPr/>
        </p:nvCxnSpPr>
        <p:spPr bwMode="auto">
          <a:xfrm>
            <a:off x="7454900" y="3692525"/>
            <a:ext cx="65087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  <a:headEnd type="oval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21082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2393950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34051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3690938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46831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4968875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9358313" y="21209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9358313" y="2406650"/>
            <a:ext cx="25669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9358313" y="3417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9358313" y="3703638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9358313" y="4695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9358313" y="4981575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cxnSp>
        <p:nvCxnSpPr>
          <p:cNvPr id="4" name="Straight Connector 4"/>
          <p:cNvCxnSpPr/>
          <p:nvPr/>
        </p:nvCxnSpPr>
        <p:spPr>
          <a:xfrm>
            <a:off x="1284288" y="3309938"/>
            <a:ext cx="9523412" cy="0"/>
          </a:xfrm>
          <a:prstGeom prst="line">
            <a:avLst/>
          </a:prstGeom>
          <a:ln w="12700" cap="sq">
            <a:solidFill>
              <a:srgbClr val="ADBACA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7"/>
          <p:cNvSpPr/>
          <p:nvPr/>
        </p:nvSpPr>
        <p:spPr>
          <a:xfrm>
            <a:off x="2225675" y="3063875"/>
            <a:ext cx="492125" cy="4905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rgbClr val="00AF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1"/>
          <p:cNvSpPr/>
          <p:nvPr/>
        </p:nvSpPr>
        <p:spPr>
          <a:xfrm>
            <a:off x="4583113" y="3063875"/>
            <a:ext cx="490537" cy="4905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rgbClr val="00AF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2"/>
          <p:cNvSpPr/>
          <p:nvPr/>
        </p:nvSpPr>
        <p:spPr>
          <a:xfrm>
            <a:off x="6934200" y="3051175"/>
            <a:ext cx="490538" cy="4921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rgbClr val="00AF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34"/>
          <p:cNvSpPr/>
          <p:nvPr/>
        </p:nvSpPr>
        <p:spPr>
          <a:xfrm>
            <a:off x="9342438" y="3051175"/>
            <a:ext cx="490537" cy="4921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rgbClr val="00AF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9107488" y="2627313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10" name="TextBox 45"/>
          <p:cNvSpPr txBox="1"/>
          <p:nvPr/>
        </p:nvSpPr>
        <p:spPr>
          <a:xfrm>
            <a:off x="6699250" y="2632075"/>
            <a:ext cx="960438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11" name="TextBox 46"/>
          <p:cNvSpPr txBox="1"/>
          <p:nvPr/>
        </p:nvSpPr>
        <p:spPr>
          <a:xfrm>
            <a:off x="4348163" y="2643188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12" name="TextBox 47"/>
          <p:cNvSpPr txBox="1"/>
          <p:nvPr/>
        </p:nvSpPr>
        <p:spPr>
          <a:xfrm>
            <a:off x="1995488" y="2643188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2049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573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36433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37957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60817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62341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85201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6725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Oval 3"/>
          <p:cNvSpPr/>
          <p:nvPr/>
        </p:nvSpPr>
        <p:spPr>
          <a:xfrm>
            <a:off x="4314825" y="2419350"/>
            <a:ext cx="3563938" cy="3563938"/>
          </a:xfrm>
          <a:prstGeom prst="ellipse">
            <a:avLst/>
          </a:prstGeom>
          <a:noFill/>
          <a:ln w="76200" cap="flat" cmpd="sng" algn="ctr">
            <a:solidFill>
              <a:srgbClr val="C1C7D0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Down Arrow Callout 5"/>
          <p:cNvSpPr/>
          <p:nvPr/>
        </p:nvSpPr>
        <p:spPr>
          <a:xfrm>
            <a:off x="5249863" y="1552575"/>
            <a:ext cx="1693862" cy="827088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ev01"/>
          <p:cNvSpPr>
            <a:spLocks noChangeAspect="1"/>
          </p:cNvSpPr>
          <p:nvPr/>
        </p:nvSpPr>
        <p:spPr>
          <a:xfrm>
            <a:off x="3678238" y="1997075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ev01"/>
          <p:cNvSpPr>
            <a:spLocks noChangeAspect="1"/>
          </p:cNvSpPr>
          <p:nvPr/>
        </p:nvSpPr>
        <p:spPr>
          <a:xfrm>
            <a:off x="3125788" y="37195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ev01"/>
          <p:cNvSpPr>
            <a:spLocks noChangeAspect="1"/>
          </p:cNvSpPr>
          <p:nvPr/>
        </p:nvSpPr>
        <p:spPr>
          <a:xfrm>
            <a:off x="3678238" y="52943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10"/>
          <p:cNvGrpSpPr/>
          <p:nvPr/>
        </p:nvGrpSpPr>
        <p:grpSpPr bwMode="auto">
          <a:xfrm>
            <a:off x="1055688" y="2901950"/>
            <a:ext cx="2768600" cy="381000"/>
            <a:chOff x="539510" y="1997706"/>
            <a:chExt cx="2079646" cy="286009"/>
          </a:xfrm>
        </p:grpSpPr>
        <p:cxnSp>
          <p:nvCxnSpPr>
            <p:cNvPr id="10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2" name="Straight Connector 13"/>
          <p:cNvCxnSpPr>
            <a:cxnSpLocks noChangeShapeType="1"/>
          </p:cNvCxnSpPr>
          <p:nvPr/>
        </p:nvCxnSpPr>
        <p:spPr bwMode="auto">
          <a:xfrm flipH="1">
            <a:off x="1055688" y="4200525"/>
            <a:ext cx="2070100" cy="0"/>
          </a:xfrm>
          <a:prstGeom prst="line">
            <a:avLst/>
          </a:prstGeom>
          <a:noFill/>
          <a:ln w="12700" algn="ctr">
            <a:solidFill>
              <a:srgbClr val="556F7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" name="Group 14"/>
          <p:cNvGrpSpPr/>
          <p:nvPr/>
        </p:nvGrpSpPr>
        <p:grpSpPr bwMode="auto">
          <a:xfrm flipV="1">
            <a:off x="1055688" y="4989513"/>
            <a:ext cx="2768600" cy="381000"/>
            <a:chOff x="539510" y="1997706"/>
            <a:chExt cx="2079646" cy="286009"/>
          </a:xfrm>
        </p:grpSpPr>
        <p:cxnSp>
          <p:nvCxnSpPr>
            <p:cNvPr id="14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" name="Sev01"/>
          <p:cNvSpPr>
            <a:spLocks noChangeAspect="1"/>
          </p:cNvSpPr>
          <p:nvPr/>
        </p:nvSpPr>
        <p:spPr>
          <a:xfrm flipH="1">
            <a:off x="7586663" y="1997075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ev01"/>
          <p:cNvSpPr>
            <a:spLocks noChangeAspect="1"/>
          </p:cNvSpPr>
          <p:nvPr/>
        </p:nvSpPr>
        <p:spPr>
          <a:xfrm flipH="1">
            <a:off x="8147050" y="37195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ev01"/>
          <p:cNvSpPr>
            <a:spLocks noChangeAspect="1"/>
          </p:cNvSpPr>
          <p:nvPr/>
        </p:nvSpPr>
        <p:spPr>
          <a:xfrm flipH="1">
            <a:off x="7586663" y="52943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23"/>
          <p:cNvGrpSpPr/>
          <p:nvPr/>
        </p:nvGrpSpPr>
        <p:grpSpPr bwMode="auto">
          <a:xfrm flipH="1">
            <a:off x="8437563" y="2901950"/>
            <a:ext cx="2767012" cy="381000"/>
            <a:chOff x="539510" y="1997706"/>
            <a:chExt cx="2079646" cy="286009"/>
          </a:xfrm>
        </p:grpSpPr>
        <p:cxnSp>
          <p:nvCxnSpPr>
            <p:cNvPr id="20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2" name="Straight Connector 26"/>
          <p:cNvCxnSpPr>
            <a:cxnSpLocks noChangeShapeType="1"/>
          </p:cNvCxnSpPr>
          <p:nvPr/>
        </p:nvCxnSpPr>
        <p:spPr bwMode="auto">
          <a:xfrm>
            <a:off x="9163050" y="4200525"/>
            <a:ext cx="2070100" cy="0"/>
          </a:xfrm>
          <a:prstGeom prst="line">
            <a:avLst/>
          </a:prstGeom>
          <a:noFill/>
          <a:ln w="12700" algn="ctr">
            <a:solidFill>
              <a:srgbClr val="556F7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3" name="Group 27"/>
          <p:cNvGrpSpPr/>
          <p:nvPr/>
        </p:nvGrpSpPr>
        <p:grpSpPr bwMode="auto">
          <a:xfrm flipH="1" flipV="1">
            <a:off x="8437563" y="4989513"/>
            <a:ext cx="2767012" cy="381000"/>
            <a:chOff x="539510" y="1997706"/>
            <a:chExt cx="2079646" cy="286009"/>
          </a:xfrm>
        </p:grpSpPr>
        <p:cxnSp>
          <p:nvCxnSpPr>
            <p:cNvPr id="24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6" name="Freeform 71"/>
          <p:cNvSpPr>
            <a:spLocks noEditPoints="1"/>
          </p:cNvSpPr>
          <p:nvPr/>
        </p:nvSpPr>
        <p:spPr bwMode="auto">
          <a:xfrm>
            <a:off x="3897313" y="2243138"/>
            <a:ext cx="520700" cy="488950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/>
          <p:nvPr/>
        </p:nvSpPr>
        <p:spPr bwMode="auto">
          <a:xfrm>
            <a:off x="3435350" y="4022725"/>
            <a:ext cx="342900" cy="3556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13"/>
          <p:cNvSpPr>
            <a:spLocks noEditPoints="1"/>
          </p:cNvSpPr>
          <p:nvPr/>
        </p:nvSpPr>
        <p:spPr bwMode="auto">
          <a:xfrm>
            <a:off x="3944938" y="5607050"/>
            <a:ext cx="428625" cy="336550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56"/>
          <p:cNvSpPr>
            <a:spLocks noEditPoints="1"/>
          </p:cNvSpPr>
          <p:nvPr/>
        </p:nvSpPr>
        <p:spPr bwMode="auto">
          <a:xfrm>
            <a:off x="7853363" y="2263775"/>
            <a:ext cx="428625" cy="42862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44"/>
          <p:cNvSpPr>
            <a:spLocks noEditPoints="1"/>
          </p:cNvSpPr>
          <p:nvPr/>
        </p:nvSpPr>
        <p:spPr bwMode="auto">
          <a:xfrm>
            <a:off x="8388350" y="3994150"/>
            <a:ext cx="477838" cy="414338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20"/>
          <p:cNvSpPr/>
          <p:nvPr/>
        </p:nvSpPr>
        <p:spPr bwMode="auto">
          <a:xfrm>
            <a:off x="7889875" y="5599113"/>
            <a:ext cx="354013" cy="352425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30"/>
          <p:cNvSpPr>
            <a:spLocks noEditPoints="1"/>
          </p:cNvSpPr>
          <p:nvPr/>
        </p:nvSpPr>
        <p:spPr bwMode="auto">
          <a:xfrm>
            <a:off x="5049838" y="3194050"/>
            <a:ext cx="2093912" cy="2014538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1527175" y="28670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1527175" y="38004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1527175" y="46212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9350375" y="28670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9350375" y="38004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9350375" y="46212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5410200" y="17446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99" r="18926" b="40460"/>
          <a:stretch>
            <a:fillRect/>
          </a:stretch>
        </p:blipFill>
        <p:spPr>
          <a:xfrm>
            <a:off x="1" y="1469409"/>
            <a:ext cx="12206515" cy="5395849"/>
          </a:xfrm>
          <a:custGeom>
            <a:avLst/>
            <a:gdLst>
              <a:gd name="connsiteX0" fmla="*/ 0 w 12206515"/>
              <a:gd name="connsiteY0" fmla="*/ 0 h 5395849"/>
              <a:gd name="connsiteX1" fmla="*/ 12206515 w 12206515"/>
              <a:gd name="connsiteY1" fmla="*/ 0 h 5395849"/>
              <a:gd name="connsiteX2" fmla="*/ 12206515 w 12206515"/>
              <a:gd name="connsiteY2" fmla="*/ 5395849 h 5395849"/>
              <a:gd name="connsiteX3" fmla="*/ 0 w 12206515"/>
              <a:gd name="connsiteY3" fmla="*/ 5395849 h 539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6515" h="5395849">
                <a:moveTo>
                  <a:pt x="0" y="0"/>
                </a:moveTo>
                <a:lnTo>
                  <a:pt x="12206515" y="0"/>
                </a:lnTo>
                <a:lnTo>
                  <a:pt x="12206515" y="5395849"/>
                </a:lnTo>
                <a:lnTo>
                  <a:pt x="0" y="5395849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2585884" y="2526160"/>
            <a:ext cx="4532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第三部分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33"/>
          <p:cNvSpPr>
            <a:spLocks noChangeArrowheads="1"/>
          </p:cNvSpPr>
          <p:nvPr/>
        </p:nvSpPr>
        <p:spPr bwMode="auto">
          <a:xfrm>
            <a:off x="2687713" y="3213894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Oval 16"/>
          <p:cNvSpPr>
            <a:spLocks noChangeArrowheads="1"/>
          </p:cNvSpPr>
          <p:nvPr/>
        </p:nvSpPr>
        <p:spPr bwMode="auto">
          <a:xfrm>
            <a:off x="1376363" y="2374900"/>
            <a:ext cx="711200" cy="7112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17"/>
          <p:cNvGrpSpPr>
            <a:grpSpLocks noChangeAspect="1"/>
          </p:cNvGrpSpPr>
          <p:nvPr/>
        </p:nvGrpSpPr>
        <p:grpSpPr bwMode="auto">
          <a:xfrm>
            <a:off x="1560151" y="2561286"/>
            <a:ext cx="344338" cy="351137"/>
            <a:chOff x="7160655" y="2178006"/>
            <a:chExt cx="379359" cy="386846"/>
          </a:xfrm>
          <a:solidFill>
            <a:sysClr val="window" lastClr="FFFFFF">
              <a:lumMod val="95000"/>
            </a:sysClr>
          </a:solidFill>
        </p:grpSpPr>
        <p:sp>
          <p:nvSpPr>
            <p:cNvPr id="6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Oval 22"/>
          <p:cNvSpPr>
            <a:spLocks noChangeArrowheads="1"/>
          </p:cNvSpPr>
          <p:nvPr/>
        </p:nvSpPr>
        <p:spPr bwMode="auto">
          <a:xfrm>
            <a:off x="6307138" y="2360613"/>
            <a:ext cx="711200" cy="7112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23"/>
          <p:cNvGrpSpPr>
            <a:grpSpLocks noChangeAspect="1"/>
          </p:cNvGrpSpPr>
          <p:nvPr/>
        </p:nvGrpSpPr>
        <p:grpSpPr bwMode="auto">
          <a:xfrm>
            <a:off x="6482943" y="2557555"/>
            <a:ext cx="359698" cy="316673"/>
            <a:chOff x="6040049" y="4182118"/>
            <a:chExt cx="521619" cy="459224"/>
          </a:xfrm>
          <a:solidFill>
            <a:sysClr val="window" lastClr="FFFFFF">
              <a:lumMod val="95000"/>
            </a:sysClr>
          </a:solidFill>
        </p:grpSpPr>
        <p:sp>
          <p:nvSpPr>
            <p:cNvPr id="11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43"/>
          <p:cNvSpPr>
            <a:spLocks noChangeArrowheads="1"/>
          </p:cNvSpPr>
          <p:nvPr/>
        </p:nvSpPr>
        <p:spPr bwMode="auto">
          <a:xfrm>
            <a:off x="8745538" y="2374900"/>
            <a:ext cx="711200" cy="7112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 noChangeAspect="1" noEditPoints="1"/>
          </p:cNvSpPr>
          <p:nvPr/>
        </p:nvSpPr>
        <p:spPr bwMode="auto">
          <a:xfrm>
            <a:off x="8910638" y="2495550"/>
            <a:ext cx="355600" cy="411163"/>
          </a:xfrm>
          <a:custGeom>
            <a:avLst/>
            <a:gdLst>
              <a:gd name="T0" fmla="*/ 131007 w 320"/>
              <a:gd name="T1" fmla="*/ 77549 h 371"/>
              <a:gd name="T2" fmla="*/ 146751 w 320"/>
              <a:gd name="T3" fmla="*/ 6743 h 371"/>
              <a:gd name="T4" fmla="*/ 94460 w 320"/>
              <a:gd name="T5" fmla="*/ 58443 h 371"/>
              <a:gd name="T6" fmla="*/ 44981 w 320"/>
              <a:gd name="T7" fmla="*/ 102275 h 371"/>
              <a:gd name="T8" fmla="*/ 44981 w 320"/>
              <a:gd name="T9" fmla="*/ 179262 h 371"/>
              <a:gd name="T10" fmla="*/ 142252 w 320"/>
              <a:gd name="T11" fmla="*/ 208483 h 371"/>
              <a:gd name="T12" fmla="*/ 179924 w 320"/>
              <a:gd name="T13" fmla="*/ 96655 h 371"/>
              <a:gd name="T14" fmla="*/ 131007 w 320"/>
              <a:gd name="T15" fmla="*/ 77549 h 371"/>
              <a:gd name="T16" fmla="*/ 33736 w 320"/>
              <a:gd name="T17" fmla="*/ 78673 h 371"/>
              <a:gd name="T18" fmla="*/ 0 w 320"/>
              <a:gd name="T19" fmla="*/ 113514 h 371"/>
              <a:gd name="T20" fmla="*/ 0 w 320"/>
              <a:gd name="T21" fmla="*/ 168023 h 371"/>
              <a:gd name="T22" fmla="*/ 33736 w 320"/>
              <a:gd name="T23" fmla="*/ 202302 h 371"/>
              <a:gd name="T24" fmla="*/ 22491 w 320"/>
              <a:gd name="T25" fmla="*/ 177014 h 371"/>
              <a:gd name="T26" fmla="*/ 22491 w 320"/>
              <a:gd name="T27" fmla="*/ 105084 h 371"/>
              <a:gd name="T28" fmla="*/ 33736 w 320"/>
              <a:gd name="T29" fmla="*/ 78673 h 37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46"/>
          <p:cNvSpPr>
            <a:spLocks noChangeArrowheads="1"/>
          </p:cNvSpPr>
          <p:nvPr/>
        </p:nvSpPr>
        <p:spPr bwMode="auto">
          <a:xfrm>
            <a:off x="3886200" y="2360613"/>
            <a:ext cx="711200" cy="7112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4092575" y="2517775"/>
            <a:ext cx="330200" cy="290513"/>
          </a:xfrm>
          <a:custGeom>
            <a:avLst/>
            <a:gdLst>
              <a:gd name="T0" fmla="*/ 167110 w 400"/>
              <a:gd name="T1" fmla="*/ 146795 h 352"/>
              <a:gd name="T2" fmla="*/ 164603 w 400"/>
              <a:gd name="T3" fmla="*/ 111764 h 352"/>
              <a:gd name="T4" fmla="*/ 142879 w 400"/>
              <a:gd name="T5" fmla="*/ 98419 h 352"/>
              <a:gd name="T6" fmla="*/ 126586 w 400"/>
              <a:gd name="T7" fmla="*/ 79653 h 352"/>
              <a:gd name="T8" fmla="*/ 132017 w 400"/>
              <a:gd name="T9" fmla="*/ 65474 h 352"/>
              <a:gd name="T10" fmla="*/ 136612 w 400"/>
              <a:gd name="T11" fmla="*/ 55882 h 352"/>
              <a:gd name="T12" fmla="*/ 134524 w 400"/>
              <a:gd name="T13" fmla="*/ 50878 h 352"/>
              <a:gd name="T14" fmla="*/ 135777 w 400"/>
              <a:gd name="T15" fmla="*/ 40869 h 352"/>
              <a:gd name="T16" fmla="*/ 116141 w 400"/>
              <a:gd name="T17" fmla="*/ 21269 h 352"/>
              <a:gd name="T18" fmla="*/ 96088 w 400"/>
              <a:gd name="T19" fmla="*/ 40869 h 352"/>
              <a:gd name="T20" fmla="*/ 97342 w 400"/>
              <a:gd name="T21" fmla="*/ 50878 h 352"/>
              <a:gd name="T22" fmla="*/ 95670 w 400"/>
              <a:gd name="T23" fmla="*/ 55882 h 352"/>
              <a:gd name="T24" fmla="*/ 100266 w 400"/>
              <a:gd name="T25" fmla="*/ 65474 h 352"/>
              <a:gd name="T26" fmla="*/ 105697 w 400"/>
              <a:gd name="T27" fmla="*/ 79653 h 352"/>
              <a:gd name="T28" fmla="*/ 98595 w 400"/>
              <a:gd name="T29" fmla="*/ 93415 h 352"/>
              <a:gd name="T30" fmla="*/ 129510 w 400"/>
              <a:gd name="T31" fmla="*/ 121773 h 352"/>
              <a:gd name="T32" fmla="*/ 129510 w 400"/>
              <a:gd name="T33" fmla="*/ 146795 h 352"/>
              <a:gd name="T34" fmla="*/ 167110 w 400"/>
              <a:gd name="T35" fmla="*/ 146795 h 352"/>
              <a:gd name="T36" fmla="*/ 85226 w 400"/>
              <a:gd name="T37" fmla="*/ 103007 h 352"/>
              <a:gd name="T38" fmla="*/ 63502 w 400"/>
              <a:gd name="T39" fmla="*/ 77985 h 352"/>
              <a:gd name="T40" fmla="*/ 70604 w 400"/>
              <a:gd name="T41" fmla="*/ 59218 h 352"/>
              <a:gd name="T42" fmla="*/ 76871 w 400"/>
              <a:gd name="T43" fmla="*/ 46290 h 352"/>
              <a:gd name="T44" fmla="*/ 74782 w 400"/>
              <a:gd name="T45" fmla="*/ 39618 h 352"/>
              <a:gd name="T46" fmla="*/ 76453 w 400"/>
              <a:gd name="T47" fmla="*/ 26273 h 352"/>
              <a:gd name="T48" fmla="*/ 49715 w 400"/>
              <a:gd name="T49" fmla="*/ 0 h 352"/>
              <a:gd name="T50" fmla="*/ 22978 w 400"/>
              <a:gd name="T51" fmla="*/ 26273 h 352"/>
              <a:gd name="T52" fmla="*/ 24649 w 400"/>
              <a:gd name="T53" fmla="*/ 39618 h 352"/>
              <a:gd name="T54" fmla="*/ 22142 w 400"/>
              <a:gd name="T55" fmla="*/ 46290 h 352"/>
              <a:gd name="T56" fmla="*/ 28409 w 400"/>
              <a:gd name="T57" fmla="*/ 59218 h 352"/>
              <a:gd name="T58" fmla="*/ 35929 w 400"/>
              <a:gd name="T59" fmla="*/ 77985 h 352"/>
              <a:gd name="T60" fmla="*/ 13787 w 400"/>
              <a:gd name="T61" fmla="*/ 103007 h 352"/>
              <a:gd name="T62" fmla="*/ 0 w 400"/>
              <a:gd name="T63" fmla="*/ 116352 h 352"/>
              <a:gd name="T64" fmla="*/ 0 w 400"/>
              <a:gd name="T65" fmla="*/ 146795 h 352"/>
              <a:gd name="T66" fmla="*/ 116141 w 400"/>
              <a:gd name="T67" fmla="*/ 146795 h 352"/>
              <a:gd name="T68" fmla="*/ 116141 w 400"/>
              <a:gd name="T69" fmla="*/ 123858 h 352"/>
              <a:gd name="T70" fmla="*/ 85226 w 400"/>
              <a:gd name="T71" fmla="*/ 103007 h 35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Elbow Connector 52"/>
          <p:cNvCxnSpPr>
            <a:cxnSpLocks noChangeShapeType="1"/>
          </p:cNvCxnSpPr>
          <p:nvPr/>
        </p:nvCxnSpPr>
        <p:spPr bwMode="auto">
          <a:xfrm rot="5400000" flipV="1">
            <a:off x="1674019" y="3123407"/>
            <a:ext cx="554037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Elbow Connector 53"/>
          <p:cNvCxnSpPr>
            <a:cxnSpLocks noChangeShapeType="1"/>
          </p:cNvCxnSpPr>
          <p:nvPr/>
        </p:nvCxnSpPr>
        <p:spPr bwMode="auto">
          <a:xfrm rot="5400000" flipV="1">
            <a:off x="4172744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Elbow Connector 54"/>
          <p:cNvCxnSpPr>
            <a:cxnSpLocks noChangeShapeType="1"/>
          </p:cNvCxnSpPr>
          <p:nvPr/>
        </p:nvCxnSpPr>
        <p:spPr bwMode="auto">
          <a:xfrm rot="5400000" flipV="1">
            <a:off x="6599237" y="3121026"/>
            <a:ext cx="555625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Elbow Connector 55"/>
          <p:cNvCxnSpPr>
            <a:cxnSpLocks noChangeShapeType="1"/>
          </p:cNvCxnSpPr>
          <p:nvPr/>
        </p:nvCxnSpPr>
        <p:spPr bwMode="auto">
          <a:xfrm rot="5400000" flipV="1">
            <a:off x="9032081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176463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704975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" name="矩形 39"/>
          <p:cNvSpPr>
            <a:spLocks noChangeArrowheads="1"/>
          </p:cNvSpPr>
          <p:nvPr/>
        </p:nvSpPr>
        <p:spPr bwMode="auto">
          <a:xfrm>
            <a:off x="1570038" y="5137150"/>
            <a:ext cx="9499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4699000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4227513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7043738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6572250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9534525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9063038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环形箭头 3"/>
          <p:cNvSpPr/>
          <p:nvPr/>
        </p:nvSpPr>
        <p:spPr>
          <a:xfrm>
            <a:off x="4506913" y="2216150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21293849"/>
              <a:gd name="adj4" fmla="val 19765707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环形箭头 4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4015327"/>
              <a:gd name="adj4" fmla="val 2252855"/>
              <a:gd name="adj5" fmla="val 6064"/>
            </a:avLst>
          </a:prstGeom>
          <a:solidFill>
            <a:srgbClr val="ADBA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环形箭头 5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8211381"/>
              <a:gd name="adj4" fmla="val 6448909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环形箭头 6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12298529"/>
              <a:gd name="adj4" fmla="val 10770387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16866314"/>
              <a:gd name="adj4" fmla="val 15197922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Straight Connector 11"/>
          <p:cNvCxnSpPr/>
          <p:nvPr/>
        </p:nvCxnSpPr>
        <p:spPr>
          <a:xfrm rot="5400000" flipH="1" flipV="1">
            <a:off x="7046913" y="2012950"/>
            <a:ext cx="304800" cy="3048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"/>
          <p:cNvCxnSpPr/>
          <p:nvPr/>
        </p:nvCxnSpPr>
        <p:spPr>
          <a:xfrm>
            <a:off x="7346950" y="2011363"/>
            <a:ext cx="657225" cy="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7"/>
          <p:cNvCxnSpPr/>
          <p:nvPr/>
        </p:nvCxnSpPr>
        <p:spPr>
          <a:xfrm flipH="1" flipV="1">
            <a:off x="4640263" y="2032000"/>
            <a:ext cx="309562" cy="38735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8"/>
          <p:cNvCxnSpPr/>
          <p:nvPr/>
        </p:nvCxnSpPr>
        <p:spPr>
          <a:xfrm flipV="1">
            <a:off x="3756025" y="2032000"/>
            <a:ext cx="889000" cy="1905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2"/>
          <p:cNvCxnSpPr/>
          <p:nvPr/>
        </p:nvCxnSpPr>
        <p:spPr>
          <a:xfrm>
            <a:off x="7691438" y="4756150"/>
            <a:ext cx="471487" cy="1588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6"/>
          <p:cNvCxnSpPr/>
          <p:nvPr/>
        </p:nvCxnSpPr>
        <p:spPr>
          <a:xfrm rot="16200000" flipH="1">
            <a:off x="7437438" y="4502150"/>
            <a:ext cx="304800" cy="2032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4"/>
          <p:cNvCxnSpPr/>
          <p:nvPr/>
        </p:nvCxnSpPr>
        <p:spPr>
          <a:xfrm>
            <a:off x="3787775" y="4754563"/>
            <a:ext cx="508000" cy="1587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8"/>
          <p:cNvCxnSpPr/>
          <p:nvPr/>
        </p:nvCxnSpPr>
        <p:spPr>
          <a:xfrm rot="5400000">
            <a:off x="4215606" y="4442619"/>
            <a:ext cx="382588" cy="2413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99"/>
          <p:cNvSpPr/>
          <p:nvPr/>
        </p:nvSpPr>
        <p:spPr>
          <a:xfrm>
            <a:off x="5749925" y="4654550"/>
            <a:ext cx="609600" cy="60960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/>
        </p:nvSpPr>
        <p:spPr bwMode="auto">
          <a:xfrm>
            <a:off x="5980113" y="4811713"/>
            <a:ext cx="192087" cy="352425"/>
          </a:xfrm>
          <a:custGeom>
            <a:avLst/>
            <a:gdLst/>
            <a:ahLst/>
            <a:cxnLst>
              <a:cxn ang="0">
                <a:pos x="39" y="52"/>
              </a:cxn>
              <a:cxn ang="0">
                <a:pos x="23" y="49"/>
              </a:cxn>
              <a:cxn ang="0">
                <a:pos x="28" y="73"/>
              </a:cxn>
              <a:cxn ang="0">
                <a:pos x="30" y="84"/>
              </a:cxn>
              <a:cxn ang="0">
                <a:pos x="39" y="52"/>
              </a:cxn>
              <a:cxn ang="0">
                <a:pos x="32" y="77"/>
              </a:cxn>
              <a:cxn ang="0">
                <a:pos x="25" y="54"/>
              </a:cxn>
              <a:cxn ang="0">
                <a:pos x="37" y="55"/>
              </a:cxn>
              <a:cxn ang="0">
                <a:pos x="32" y="77"/>
              </a:cxn>
              <a:cxn ang="0">
                <a:pos x="46" y="96"/>
              </a:cxn>
              <a:cxn ang="0">
                <a:pos x="18" y="96"/>
              </a:cxn>
              <a:cxn ang="0">
                <a:pos x="16" y="98"/>
              </a:cxn>
              <a:cxn ang="0">
                <a:pos x="18" y="100"/>
              </a:cxn>
              <a:cxn ang="0">
                <a:pos x="46" y="100"/>
              </a:cxn>
              <a:cxn ang="0">
                <a:pos x="48" y="98"/>
              </a:cxn>
              <a:cxn ang="0">
                <a:pos x="46" y="96"/>
              </a:cxn>
              <a:cxn ang="0">
                <a:pos x="48" y="92"/>
              </a:cxn>
              <a:cxn ang="0">
                <a:pos x="64" y="34"/>
              </a:cxn>
              <a:cxn ang="0">
                <a:pos x="32" y="0"/>
              </a:cxn>
              <a:cxn ang="0">
                <a:pos x="0" y="34"/>
              </a:cxn>
              <a:cxn ang="0">
                <a:pos x="16" y="92"/>
              </a:cxn>
              <a:cxn ang="0">
                <a:pos x="32" y="92"/>
              </a:cxn>
              <a:cxn ang="0">
                <a:pos x="48" y="92"/>
              </a:cxn>
              <a:cxn ang="0">
                <a:pos x="19" y="88"/>
              </a:cxn>
              <a:cxn ang="0">
                <a:pos x="4" y="34"/>
              </a:cxn>
              <a:cxn ang="0">
                <a:pos x="32" y="4"/>
              </a:cxn>
              <a:cxn ang="0">
                <a:pos x="60" y="34"/>
              </a:cxn>
              <a:cxn ang="0">
                <a:pos x="45" y="88"/>
              </a:cxn>
              <a:cxn ang="0">
                <a:pos x="32" y="88"/>
              </a:cxn>
              <a:cxn ang="0">
                <a:pos x="19" y="88"/>
              </a:cxn>
              <a:cxn ang="0">
                <a:pos x="20" y="112"/>
              </a:cxn>
              <a:cxn ang="0">
                <a:pos x="20" y="116"/>
              </a:cxn>
              <a:cxn ang="0">
                <a:pos x="24" y="120"/>
              </a:cxn>
              <a:cxn ang="0">
                <a:pos x="40" y="120"/>
              </a:cxn>
              <a:cxn ang="0">
                <a:pos x="44" y="116"/>
              </a:cxn>
              <a:cxn ang="0">
                <a:pos x="44" y="112"/>
              </a:cxn>
              <a:cxn ang="0">
                <a:pos x="20" y="112"/>
              </a:cxn>
              <a:cxn ang="0">
                <a:pos x="46" y="104"/>
              </a:cxn>
              <a:cxn ang="0">
                <a:pos x="18" y="104"/>
              </a:cxn>
              <a:cxn ang="0">
                <a:pos x="16" y="106"/>
              </a:cxn>
              <a:cxn ang="0">
                <a:pos x="18" y="108"/>
              </a:cxn>
              <a:cxn ang="0">
                <a:pos x="46" y="108"/>
              </a:cxn>
              <a:cxn ang="0">
                <a:pos x="48" y="106"/>
              </a:cxn>
              <a:cxn ang="0">
                <a:pos x="46" y="104"/>
              </a:cxn>
            </a:cxnLst>
            <a:rect l="0" t="0" r="r" b="b"/>
            <a:pathLst>
              <a:path w="64" h="120">
                <a:moveTo>
                  <a:pt x="39" y="52"/>
                </a:moveTo>
                <a:cubicBezTo>
                  <a:pt x="34" y="54"/>
                  <a:pt x="23" y="49"/>
                  <a:pt x="23" y="49"/>
                </a:cubicBezTo>
                <a:cubicBezTo>
                  <a:pt x="10" y="41"/>
                  <a:pt x="28" y="73"/>
                  <a:pt x="28" y="73"/>
                </a:cubicBezTo>
                <a:cubicBezTo>
                  <a:pt x="28" y="73"/>
                  <a:pt x="28" y="83"/>
                  <a:pt x="30" y="84"/>
                </a:cubicBezTo>
                <a:cubicBezTo>
                  <a:pt x="49" y="58"/>
                  <a:pt x="44" y="50"/>
                  <a:pt x="39" y="52"/>
                </a:cubicBezTo>
                <a:close/>
                <a:moveTo>
                  <a:pt x="32" y="77"/>
                </a:moveTo>
                <a:cubicBezTo>
                  <a:pt x="31" y="77"/>
                  <a:pt x="24" y="58"/>
                  <a:pt x="25" y="54"/>
                </a:cubicBezTo>
                <a:cubicBezTo>
                  <a:pt x="30" y="54"/>
                  <a:pt x="35" y="56"/>
                  <a:pt x="37" y="55"/>
                </a:cubicBezTo>
                <a:cubicBezTo>
                  <a:pt x="45" y="51"/>
                  <a:pt x="34" y="77"/>
                  <a:pt x="32" y="77"/>
                </a:cubicBezTo>
                <a:close/>
                <a:moveTo>
                  <a:pt x="46" y="96"/>
                </a:moveTo>
                <a:cubicBezTo>
                  <a:pt x="18" y="96"/>
                  <a:pt x="18" y="96"/>
                  <a:pt x="18" y="96"/>
                </a:cubicBezTo>
                <a:cubicBezTo>
                  <a:pt x="17" y="96"/>
                  <a:pt x="16" y="97"/>
                  <a:pt x="16" y="98"/>
                </a:cubicBezTo>
                <a:cubicBezTo>
                  <a:pt x="16" y="99"/>
                  <a:pt x="17" y="100"/>
                  <a:pt x="18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7" y="100"/>
                  <a:pt x="48" y="99"/>
                  <a:pt x="48" y="98"/>
                </a:cubicBezTo>
                <a:cubicBezTo>
                  <a:pt x="48" y="97"/>
                  <a:pt x="47" y="96"/>
                  <a:pt x="46" y="96"/>
                </a:cubicBezTo>
                <a:close/>
                <a:moveTo>
                  <a:pt x="48" y="92"/>
                </a:moveTo>
                <a:cubicBezTo>
                  <a:pt x="48" y="63"/>
                  <a:pt x="64" y="51"/>
                  <a:pt x="64" y="34"/>
                </a:cubicBezTo>
                <a:cubicBezTo>
                  <a:pt x="64" y="19"/>
                  <a:pt x="54" y="0"/>
                  <a:pt x="32" y="0"/>
                </a:cubicBezTo>
                <a:cubicBezTo>
                  <a:pt x="11" y="0"/>
                  <a:pt x="0" y="18"/>
                  <a:pt x="0" y="34"/>
                </a:cubicBezTo>
                <a:cubicBezTo>
                  <a:pt x="0" y="52"/>
                  <a:pt x="16" y="63"/>
                  <a:pt x="16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2"/>
                  <a:pt x="47" y="92"/>
                  <a:pt x="48" y="92"/>
                </a:cubicBezTo>
                <a:close/>
                <a:moveTo>
                  <a:pt x="19" y="88"/>
                </a:moveTo>
                <a:cubicBezTo>
                  <a:pt x="19" y="61"/>
                  <a:pt x="4" y="51"/>
                  <a:pt x="4" y="34"/>
                </a:cubicBezTo>
                <a:cubicBezTo>
                  <a:pt x="4" y="19"/>
                  <a:pt x="14" y="4"/>
                  <a:pt x="32" y="4"/>
                </a:cubicBezTo>
                <a:cubicBezTo>
                  <a:pt x="51" y="4"/>
                  <a:pt x="60" y="20"/>
                  <a:pt x="60" y="34"/>
                </a:cubicBezTo>
                <a:cubicBezTo>
                  <a:pt x="60" y="50"/>
                  <a:pt x="45" y="61"/>
                  <a:pt x="45" y="88"/>
                </a:cubicBezTo>
                <a:cubicBezTo>
                  <a:pt x="44" y="88"/>
                  <a:pt x="32" y="88"/>
                  <a:pt x="32" y="88"/>
                </a:cubicBezTo>
                <a:lnTo>
                  <a:pt x="19" y="88"/>
                </a:lnTo>
                <a:close/>
                <a:moveTo>
                  <a:pt x="20" y="112"/>
                </a:moveTo>
                <a:cubicBezTo>
                  <a:pt x="20" y="112"/>
                  <a:pt x="20" y="113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2" y="120"/>
                  <a:pt x="44" y="118"/>
                  <a:pt x="44" y="116"/>
                </a:cubicBezTo>
                <a:cubicBezTo>
                  <a:pt x="44" y="113"/>
                  <a:pt x="44" y="112"/>
                  <a:pt x="44" y="112"/>
                </a:cubicBezTo>
                <a:lnTo>
                  <a:pt x="20" y="112"/>
                </a:lnTo>
                <a:close/>
                <a:moveTo>
                  <a:pt x="46" y="104"/>
                </a:moveTo>
                <a:cubicBezTo>
                  <a:pt x="18" y="104"/>
                  <a:pt x="18" y="104"/>
                  <a:pt x="18" y="104"/>
                </a:cubicBezTo>
                <a:cubicBezTo>
                  <a:pt x="17" y="104"/>
                  <a:pt x="16" y="105"/>
                  <a:pt x="16" y="106"/>
                </a:cubicBezTo>
                <a:cubicBezTo>
                  <a:pt x="16" y="107"/>
                  <a:pt x="17" y="108"/>
                  <a:pt x="18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7" y="108"/>
                  <a:pt x="48" y="107"/>
                  <a:pt x="48" y="106"/>
                </a:cubicBezTo>
                <a:cubicBezTo>
                  <a:pt x="48" y="105"/>
                  <a:pt x="47" y="104"/>
                  <a:pt x="46" y="104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98"/>
          <p:cNvSpPr/>
          <p:nvPr/>
        </p:nvSpPr>
        <p:spPr>
          <a:xfrm>
            <a:off x="6945313" y="3841750"/>
            <a:ext cx="608012" cy="60960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3"/>
          <p:cNvSpPr>
            <a:spLocks noEditPoints="1"/>
          </p:cNvSpPr>
          <p:nvPr/>
        </p:nvSpPr>
        <p:spPr bwMode="auto">
          <a:xfrm>
            <a:off x="7127875" y="4024313"/>
            <a:ext cx="292100" cy="292100"/>
          </a:xfrm>
          <a:custGeom>
            <a:avLst/>
            <a:gdLst/>
            <a:ahLst/>
            <a:cxnLst>
              <a:cxn ang="0">
                <a:pos x="100" y="68"/>
              </a:cxn>
              <a:cxn ang="0">
                <a:pos x="46" y="14"/>
              </a:cxn>
              <a:cxn ang="0">
                <a:pos x="46" y="5"/>
              </a:cxn>
              <a:cxn ang="0">
                <a:pos x="55" y="5"/>
              </a:cxn>
              <a:cxn ang="0">
                <a:pos x="68" y="18"/>
              </a:cxn>
              <a:cxn ang="0">
                <a:pos x="83" y="3"/>
              </a:cxn>
              <a:cxn ang="0">
                <a:pos x="92" y="3"/>
              </a:cxn>
              <a:cxn ang="0">
                <a:pos x="92" y="11"/>
              </a:cxn>
              <a:cxn ang="0">
                <a:pos x="76" y="27"/>
              </a:cxn>
              <a:cxn ang="0">
                <a:pos x="87" y="38"/>
              </a:cxn>
              <a:cxn ang="0">
                <a:pos x="103" y="22"/>
              </a:cxn>
              <a:cxn ang="0">
                <a:pos x="111" y="22"/>
              </a:cxn>
              <a:cxn ang="0">
                <a:pos x="111" y="31"/>
              </a:cxn>
              <a:cxn ang="0">
                <a:pos x="96" y="46"/>
              </a:cxn>
              <a:cxn ang="0">
                <a:pos x="109" y="59"/>
              </a:cxn>
              <a:cxn ang="0">
                <a:pos x="109" y="68"/>
              </a:cxn>
              <a:cxn ang="0">
                <a:pos x="100" y="68"/>
              </a:cxn>
              <a:cxn ang="0">
                <a:pos x="76" y="89"/>
              </a:cxn>
              <a:cxn ang="0">
                <a:pos x="48" y="95"/>
              </a:cxn>
              <a:cxn ang="0">
                <a:pos x="19" y="66"/>
              </a:cxn>
              <a:cxn ang="0">
                <a:pos x="25" y="38"/>
              </a:cxn>
              <a:cxn ang="0">
                <a:pos x="45" y="18"/>
              </a:cxn>
              <a:cxn ang="0">
                <a:pos x="96" y="69"/>
              </a:cxn>
              <a:cxn ang="0">
                <a:pos x="76" y="89"/>
              </a:cxn>
              <a:cxn ang="0">
                <a:pos x="19" y="72"/>
              </a:cxn>
              <a:cxn ang="0">
                <a:pos x="42" y="95"/>
              </a:cxn>
              <a:cxn ang="0">
                <a:pos x="42" y="100"/>
              </a:cxn>
              <a:cxn ang="0">
                <a:pos x="36" y="100"/>
              </a:cxn>
              <a:cxn ang="0">
                <a:pos x="14" y="78"/>
              </a:cxn>
              <a:cxn ang="0">
                <a:pos x="14" y="72"/>
              </a:cxn>
              <a:cxn ang="0">
                <a:pos x="19" y="72"/>
              </a:cxn>
              <a:cxn ang="0">
                <a:pos x="31" y="100"/>
              </a:cxn>
              <a:cxn ang="0">
                <a:pos x="27" y="104"/>
              </a:cxn>
              <a:cxn ang="0">
                <a:pos x="18" y="104"/>
              </a:cxn>
              <a:cxn ang="0">
                <a:pos x="17" y="103"/>
              </a:cxn>
              <a:cxn ang="0">
                <a:pos x="5" y="114"/>
              </a:cxn>
              <a:cxn ang="0">
                <a:pos x="0" y="109"/>
              </a:cxn>
              <a:cxn ang="0">
                <a:pos x="11" y="97"/>
              </a:cxn>
              <a:cxn ang="0">
                <a:pos x="10" y="96"/>
              </a:cxn>
              <a:cxn ang="0">
                <a:pos x="10" y="87"/>
              </a:cxn>
              <a:cxn ang="0">
                <a:pos x="14" y="83"/>
              </a:cxn>
              <a:cxn ang="0">
                <a:pos x="31" y="100"/>
              </a:cxn>
            </a:cxnLst>
            <a:rect l="0" t="0" r="r" b="b"/>
            <a:pathLst>
              <a:path w="114" h="114">
                <a:moveTo>
                  <a:pt x="100" y="68"/>
                </a:moveTo>
                <a:cubicBezTo>
                  <a:pt x="46" y="14"/>
                  <a:pt x="46" y="14"/>
                  <a:pt x="46" y="14"/>
                </a:cubicBezTo>
                <a:cubicBezTo>
                  <a:pt x="44" y="12"/>
                  <a:pt x="44" y="8"/>
                  <a:pt x="46" y="5"/>
                </a:cubicBezTo>
                <a:cubicBezTo>
                  <a:pt x="49" y="3"/>
                  <a:pt x="52" y="3"/>
                  <a:pt x="55" y="5"/>
                </a:cubicBezTo>
                <a:cubicBezTo>
                  <a:pt x="68" y="18"/>
                  <a:pt x="68" y="18"/>
                  <a:pt x="68" y="18"/>
                </a:cubicBezTo>
                <a:cubicBezTo>
                  <a:pt x="83" y="3"/>
                  <a:pt x="83" y="3"/>
                  <a:pt x="83" y="3"/>
                </a:cubicBezTo>
                <a:cubicBezTo>
                  <a:pt x="85" y="0"/>
                  <a:pt x="89" y="0"/>
                  <a:pt x="92" y="3"/>
                </a:cubicBezTo>
                <a:cubicBezTo>
                  <a:pt x="94" y="5"/>
                  <a:pt x="94" y="9"/>
                  <a:pt x="92" y="11"/>
                </a:cubicBezTo>
                <a:cubicBezTo>
                  <a:pt x="76" y="27"/>
                  <a:pt x="76" y="27"/>
                  <a:pt x="76" y="27"/>
                </a:cubicBezTo>
                <a:cubicBezTo>
                  <a:pt x="87" y="38"/>
                  <a:pt x="87" y="38"/>
                  <a:pt x="87" y="38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5" y="20"/>
                  <a:pt x="109" y="20"/>
                  <a:pt x="111" y="22"/>
                </a:cubicBezTo>
                <a:cubicBezTo>
                  <a:pt x="114" y="25"/>
                  <a:pt x="114" y="29"/>
                  <a:pt x="111" y="31"/>
                </a:cubicBezTo>
                <a:cubicBezTo>
                  <a:pt x="96" y="46"/>
                  <a:pt x="96" y="46"/>
                  <a:pt x="96" y="46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11" y="62"/>
                  <a:pt x="111" y="65"/>
                  <a:pt x="109" y="68"/>
                </a:cubicBezTo>
                <a:cubicBezTo>
                  <a:pt x="106" y="70"/>
                  <a:pt x="102" y="70"/>
                  <a:pt x="100" y="68"/>
                </a:cubicBezTo>
                <a:close/>
                <a:moveTo>
                  <a:pt x="76" y="89"/>
                </a:moveTo>
                <a:cubicBezTo>
                  <a:pt x="71" y="94"/>
                  <a:pt x="48" y="95"/>
                  <a:pt x="48" y="95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20" y="43"/>
                  <a:pt x="25" y="38"/>
                </a:cubicBezTo>
                <a:cubicBezTo>
                  <a:pt x="30" y="33"/>
                  <a:pt x="45" y="18"/>
                  <a:pt x="45" y="18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81" y="84"/>
                  <a:pt x="76" y="89"/>
                </a:cubicBezTo>
                <a:close/>
                <a:moveTo>
                  <a:pt x="19" y="72"/>
                </a:moveTo>
                <a:cubicBezTo>
                  <a:pt x="42" y="95"/>
                  <a:pt x="42" y="95"/>
                  <a:pt x="42" y="95"/>
                </a:cubicBezTo>
                <a:cubicBezTo>
                  <a:pt x="44" y="96"/>
                  <a:pt x="44" y="99"/>
                  <a:pt x="42" y="100"/>
                </a:cubicBezTo>
                <a:cubicBezTo>
                  <a:pt x="41" y="102"/>
                  <a:pt x="38" y="102"/>
                  <a:pt x="36" y="100"/>
                </a:cubicBezTo>
                <a:cubicBezTo>
                  <a:pt x="14" y="78"/>
                  <a:pt x="14" y="78"/>
                  <a:pt x="14" y="78"/>
                </a:cubicBezTo>
                <a:cubicBezTo>
                  <a:pt x="12" y="76"/>
                  <a:pt x="12" y="73"/>
                  <a:pt x="14" y="72"/>
                </a:cubicBezTo>
                <a:cubicBezTo>
                  <a:pt x="15" y="70"/>
                  <a:pt x="18" y="70"/>
                  <a:pt x="19" y="72"/>
                </a:cubicBezTo>
                <a:close/>
                <a:moveTo>
                  <a:pt x="31" y="100"/>
                </a:moveTo>
                <a:cubicBezTo>
                  <a:pt x="31" y="100"/>
                  <a:pt x="29" y="102"/>
                  <a:pt x="27" y="104"/>
                </a:cubicBezTo>
                <a:cubicBezTo>
                  <a:pt x="24" y="107"/>
                  <a:pt x="20" y="107"/>
                  <a:pt x="18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5" y="114"/>
                  <a:pt x="5" y="114"/>
                  <a:pt x="5" y="114"/>
                </a:cubicBezTo>
                <a:cubicBezTo>
                  <a:pt x="0" y="109"/>
                  <a:pt x="0" y="109"/>
                  <a:pt x="0" y="109"/>
                </a:cubicBezTo>
                <a:cubicBezTo>
                  <a:pt x="11" y="97"/>
                  <a:pt x="11" y="97"/>
                  <a:pt x="11" y="97"/>
                </a:cubicBezTo>
                <a:cubicBezTo>
                  <a:pt x="10" y="96"/>
                  <a:pt x="10" y="96"/>
                  <a:pt x="10" y="96"/>
                </a:cubicBezTo>
                <a:cubicBezTo>
                  <a:pt x="7" y="94"/>
                  <a:pt x="7" y="90"/>
                  <a:pt x="10" y="87"/>
                </a:cubicBezTo>
                <a:cubicBezTo>
                  <a:pt x="12" y="85"/>
                  <a:pt x="14" y="83"/>
                  <a:pt x="14" y="83"/>
                </a:cubicBezTo>
                <a:lnTo>
                  <a:pt x="31" y="10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00"/>
          <p:cNvSpPr/>
          <p:nvPr/>
        </p:nvSpPr>
        <p:spPr>
          <a:xfrm>
            <a:off x="4506913" y="3841750"/>
            <a:ext cx="609600" cy="60960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15"/>
          <p:cNvSpPr>
            <a:spLocks noChangeAspect="1" noChangeArrowheads="1" noTextEdit="1"/>
          </p:cNvSpPr>
          <p:nvPr/>
        </p:nvSpPr>
        <p:spPr bwMode="auto">
          <a:xfrm>
            <a:off x="4564063" y="3903663"/>
            <a:ext cx="450850" cy="54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4662488" y="3965575"/>
            <a:ext cx="300037" cy="368300"/>
          </a:xfrm>
          <a:custGeom>
            <a:avLst/>
            <a:gdLst/>
            <a:ahLst/>
            <a:cxnLst>
              <a:cxn ang="0">
                <a:pos x="86" y="48"/>
              </a:cxn>
              <a:cxn ang="0">
                <a:pos x="86" y="22"/>
              </a:cxn>
              <a:cxn ang="0">
                <a:pos x="72" y="8"/>
              </a:cxn>
              <a:cxn ang="0">
                <a:pos x="58" y="22"/>
              </a:cxn>
              <a:cxn ang="0">
                <a:pos x="58" y="46"/>
              </a:cxn>
              <a:cxn ang="0">
                <a:pos x="76" y="78"/>
              </a:cxn>
              <a:cxn ang="0">
                <a:pos x="38" y="116"/>
              </a:cxn>
              <a:cxn ang="0">
                <a:pos x="0" y="78"/>
              </a:cxn>
              <a:cxn ang="0">
                <a:pos x="38" y="40"/>
              </a:cxn>
              <a:cxn ang="0">
                <a:pos x="50" y="42"/>
              </a:cxn>
              <a:cxn ang="0">
                <a:pos x="50" y="22"/>
              </a:cxn>
              <a:cxn ang="0">
                <a:pos x="72" y="0"/>
              </a:cxn>
              <a:cxn ang="0">
                <a:pos x="94" y="22"/>
              </a:cxn>
              <a:cxn ang="0">
                <a:pos x="94" y="48"/>
              </a:cxn>
              <a:cxn ang="0">
                <a:pos x="86" y="48"/>
              </a:cxn>
              <a:cxn ang="0">
                <a:pos x="38" y="46"/>
              </a:cxn>
              <a:cxn ang="0">
                <a:pos x="6" y="78"/>
              </a:cxn>
              <a:cxn ang="0">
                <a:pos x="38" y="110"/>
              </a:cxn>
              <a:cxn ang="0">
                <a:pos x="70" y="78"/>
              </a:cxn>
              <a:cxn ang="0">
                <a:pos x="38" y="46"/>
              </a:cxn>
              <a:cxn ang="0">
                <a:pos x="38" y="108"/>
              </a:cxn>
              <a:cxn ang="0">
                <a:pos x="8" y="78"/>
              </a:cxn>
              <a:cxn ang="0">
                <a:pos x="38" y="48"/>
              </a:cxn>
              <a:cxn ang="0">
                <a:pos x="68" y="78"/>
              </a:cxn>
              <a:cxn ang="0">
                <a:pos x="38" y="108"/>
              </a:cxn>
              <a:cxn ang="0">
                <a:pos x="44" y="70"/>
              </a:cxn>
              <a:cxn ang="0">
                <a:pos x="38" y="64"/>
              </a:cxn>
              <a:cxn ang="0">
                <a:pos x="32" y="70"/>
              </a:cxn>
              <a:cxn ang="0">
                <a:pos x="37" y="76"/>
              </a:cxn>
              <a:cxn ang="0">
                <a:pos x="32" y="94"/>
              </a:cxn>
              <a:cxn ang="0">
                <a:pos x="44" y="94"/>
              </a:cxn>
              <a:cxn ang="0">
                <a:pos x="39" y="76"/>
              </a:cxn>
              <a:cxn ang="0">
                <a:pos x="44" y="70"/>
              </a:cxn>
            </a:cxnLst>
            <a:rect l="0" t="0" r="r" b="b"/>
            <a:pathLst>
              <a:path w="94" h="116">
                <a:moveTo>
                  <a:pt x="86" y="48"/>
                </a:moveTo>
                <a:cubicBezTo>
                  <a:pt x="86" y="22"/>
                  <a:pt x="86" y="22"/>
                  <a:pt x="86" y="22"/>
                </a:cubicBezTo>
                <a:cubicBezTo>
                  <a:pt x="86" y="14"/>
                  <a:pt x="80" y="8"/>
                  <a:pt x="72" y="8"/>
                </a:cubicBezTo>
                <a:cubicBezTo>
                  <a:pt x="64" y="8"/>
                  <a:pt x="58" y="14"/>
                  <a:pt x="58" y="22"/>
                </a:cubicBezTo>
                <a:cubicBezTo>
                  <a:pt x="58" y="46"/>
                  <a:pt x="58" y="46"/>
                  <a:pt x="58" y="46"/>
                </a:cubicBezTo>
                <a:cubicBezTo>
                  <a:pt x="69" y="53"/>
                  <a:pt x="76" y="64"/>
                  <a:pt x="76" y="78"/>
                </a:cubicBezTo>
                <a:cubicBezTo>
                  <a:pt x="76" y="99"/>
                  <a:pt x="59" y="116"/>
                  <a:pt x="38" y="116"/>
                </a:cubicBezTo>
                <a:cubicBezTo>
                  <a:pt x="17" y="116"/>
                  <a:pt x="0" y="99"/>
                  <a:pt x="0" y="78"/>
                </a:cubicBezTo>
                <a:cubicBezTo>
                  <a:pt x="0" y="57"/>
                  <a:pt x="17" y="40"/>
                  <a:pt x="38" y="40"/>
                </a:cubicBezTo>
                <a:cubicBezTo>
                  <a:pt x="42" y="40"/>
                  <a:pt x="46" y="41"/>
                  <a:pt x="50" y="4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10"/>
                  <a:pt x="60" y="0"/>
                  <a:pt x="72" y="0"/>
                </a:cubicBezTo>
                <a:cubicBezTo>
                  <a:pt x="84" y="0"/>
                  <a:pt x="94" y="10"/>
                  <a:pt x="94" y="22"/>
                </a:cubicBezTo>
                <a:cubicBezTo>
                  <a:pt x="94" y="48"/>
                  <a:pt x="94" y="48"/>
                  <a:pt x="94" y="48"/>
                </a:cubicBezTo>
                <a:lnTo>
                  <a:pt x="86" y="48"/>
                </a:lnTo>
                <a:close/>
                <a:moveTo>
                  <a:pt x="38" y="46"/>
                </a:moveTo>
                <a:cubicBezTo>
                  <a:pt x="20" y="46"/>
                  <a:pt x="6" y="60"/>
                  <a:pt x="6" y="78"/>
                </a:cubicBezTo>
                <a:cubicBezTo>
                  <a:pt x="6" y="96"/>
                  <a:pt x="20" y="110"/>
                  <a:pt x="38" y="110"/>
                </a:cubicBezTo>
                <a:cubicBezTo>
                  <a:pt x="56" y="110"/>
                  <a:pt x="70" y="96"/>
                  <a:pt x="70" y="78"/>
                </a:cubicBezTo>
                <a:cubicBezTo>
                  <a:pt x="70" y="60"/>
                  <a:pt x="56" y="46"/>
                  <a:pt x="38" y="46"/>
                </a:cubicBezTo>
                <a:close/>
                <a:moveTo>
                  <a:pt x="38" y="108"/>
                </a:moveTo>
                <a:cubicBezTo>
                  <a:pt x="21" y="108"/>
                  <a:pt x="8" y="95"/>
                  <a:pt x="8" y="78"/>
                </a:cubicBezTo>
                <a:cubicBezTo>
                  <a:pt x="8" y="62"/>
                  <a:pt x="21" y="48"/>
                  <a:pt x="38" y="48"/>
                </a:cubicBezTo>
                <a:cubicBezTo>
                  <a:pt x="55" y="48"/>
                  <a:pt x="68" y="62"/>
                  <a:pt x="68" y="78"/>
                </a:cubicBezTo>
                <a:cubicBezTo>
                  <a:pt x="68" y="95"/>
                  <a:pt x="55" y="108"/>
                  <a:pt x="38" y="108"/>
                </a:cubicBezTo>
                <a:close/>
                <a:moveTo>
                  <a:pt x="44" y="70"/>
                </a:moveTo>
                <a:cubicBezTo>
                  <a:pt x="44" y="67"/>
                  <a:pt x="41" y="64"/>
                  <a:pt x="38" y="64"/>
                </a:cubicBezTo>
                <a:cubicBezTo>
                  <a:pt x="35" y="64"/>
                  <a:pt x="32" y="67"/>
                  <a:pt x="32" y="70"/>
                </a:cubicBezTo>
                <a:cubicBezTo>
                  <a:pt x="32" y="73"/>
                  <a:pt x="34" y="75"/>
                  <a:pt x="37" y="76"/>
                </a:cubicBezTo>
                <a:cubicBezTo>
                  <a:pt x="32" y="94"/>
                  <a:pt x="32" y="94"/>
                  <a:pt x="32" y="94"/>
                </a:cubicBezTo>
                <a:cubicBezTo>
                  <a:pt x="44" y="94"/>
                  <a:pt x="44" y="94"/>
                  <a:pt x="44" y="94"/>
                </a:cubicBezTo>
                <a:cubicBezTo>
                  <a:pt x="39" y="76"/>
                  <a:pt x="39" y="76"/>
                  <a:pt x="39" y="76"/>
                </a:cubicBezTo>
                <a:cubicBezTo>
                  <a:pt x="42" y="75"/>
                  <a:pt x="44" y="73"/>
                  <a:pt x="44" y="7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97"/>
          <p:cNvSpPr/>
          <p:nvPr/>
        </p:nvSpPr>
        <p:spPr>
          <a:xfrm>
            <a:off x="6538913" y="2317750"/>
            <a:ext cx="609600" cy="60960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6691313" y="2435225"/>
            <a:ext cx="301625" cy="377825"/>
          </a:xfrm>
          <a:custGeom>
            <a:avLst/>
            <a:gdLst/>
            <a:ahLst/>
            <a:cxnLst>
              <a:cxn ang="0">
                <a:pos x="47" y="70"/>
              </a:cxn>
              <a:cxn ang="0">
                <a:pos x="34" y="50"/>
              </a:cxn>
              <a:cxn ang="0">
                <a:pos x="34" y="36"/>
              </a:cxn>
              <a:cxn ang="0">
                <a:pos x="17" y="7"/>
              </a:cxn>
              <a:cxn ang="0">
                <a:pos x="23" y="70"/>
              </a:cxn>
              <a:cxn ang="0">
                <a:pos x="77" y="109"/>
              </a:cxn>
              <a:cxn ang="0">
                <a:pos x="60" y="80"/>
              </a:cxn>
              <a:cxn ang="0">
                <a:pos x="47" y="70"/>
              </a:cxn>
              <a:cxn ang="0">
                <a:pos x="89" y="98"/>
              </a:cxn>
              <a:cxn ang="0">
                <a:pos x="89" y="98"/>
              </a:cxn>
              <a:cxn ang="0">
                <a:pos x="76" y="76"/>
              </a:cxn>
              <a:cxn ang="0">
                <a:pos x="71" y="74"/>
              </a:cxn>
              <a:cxn ang="0">
                <a:pos x="62" y="79"/>
              </a:cxn>
              <a:cxn ang="0">
                <a:pos x="79" y="108"/>
              </a:cxn>
              <a:cxn ang="0">
                <a:pos x="87" y="103"/>
              </a:cxn>
              <a:cxn ang="0">
                <a:pos x="88" y="103"/>
              </a:cxn>
              <a:cxn ang="0">
                <a:pos x="89" y="98"/>
              </a:cxn>
              <a:cxn ang="0">
                <a:pos x="44" y="30"/>
              </a:cxn>
              <a:cxn ang="0">
                <a:pos x="44" y="30"/>
              </a:cxn>
              <a:cxn ang="0">
                <a:pos x="46" y="25"/>
              </a:cxn>
              <a:cxn ang="0">
                <a:pos x="46" y="25"/>
              </a:cxn>
              <a:cxn ang="0">
                <a:pos x="32" y="2"/>
              </a:cxn>
              <a:cxn ang="0">
                <a:pos x="27" y="1"/>
              </a:cxn>
              <a:cxn ang="0">
                <a:pos x="19" y="6"/>
              </a:cxn>
              <a:cxn ang="0">
                <a:pos x="36" y="35"/>
              </a:cxn>
              <a:cxn ang="0">
                <a:pos x="44" y="30"/>
              </a:cxn>
            </a:cxnLst>
            <a:rect l="0" t="0" r="r" b="b"/>
            <a:pathLst>
              <a:path w="90" h="114">
                <a:moveTo>
                  <a:pt x="47" y="70"/>
                </a:moveTo>
                <a:cubicBezTo>
                  <a:pt x="47" y="70"/>
                  <a:pt x="35" y="50"/>
                  <a:pt x="34" y="50"/>
                </a:cubicBezTo>
                <a:cubicBezTo>
                  <a:pt x="32" y="44"/>
                  <a:pt x="30" y="39"/>
                  <a:pt x="34" y="36"/>
                </a:cubicBezTo>
                <a:cubicBezTo>
                  <a:pt x="17" y="7"/>
                  <a:pt x="17" y="7"/>
                  <a:pt x="17" y="7"/>
                </a:cubicBezTo>
                <a:cubicBezTo>
                  <a:pt x="12" y="10"/>
                  <a:pt x="0" y="29"/>
                  <a:pt x="23" y="70"/>
                </a:cubicBezTo>
                <a:cubicBezTo>
                  <a:pt x="49" y="114"/>
                  <a:pt x="72" y="112"/>
                  <a:pt x="77" y="109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83"/>
                  <a:pt x="53" y="79"/>
                  <a:pt x="47" y="70"/>
                </a:cubicBezTo>
                <a:close/>
                <a:moveTo>
                  <a:pt x="89" y="98"/>
                </a:moveTo>
                <a:cubicBezTo>
                  <a:pt x="89" y="98"/>
                  <a:pt x="89" y="98"/>
                  <a:pt x="89" y="98"/>
                </a:cubicBezTo>
                <a:cubicBezTo>
                  <a:pt x="89" y="98"/>
                  <a:pt x="76" y="76"/>
                  <a:pt x="76" y="76"/>
                </a:cubicBezTo>
                <a:cubicBezTo>
                  <a:pt x="75" y="74"/>
                  <a:pt x="72" y="73"/>
                  <a:pt x="71" y="74"/>
                </a:cubicBezTo>
                <a:cubicBezTo>
                  <a:pt x="62" y="79"/>
                  <a:pt x="62" y="79"/>
                  <a:pt x="62" y="79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08"/>
                  <a:pt x="87" y="103"/>
                  <a:pt x="87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89" y="102"/>
                  <a:pt x="90" y="100"/>
                  <a:pt x="89" y="98"/>
                </a:cubicBezTo>
                <a:close/>
                <a:moveTo>
                  <a:pt x="44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6" y="29"/>
                  <a:pt x="47" y="27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32" y="2"/>
                  <a:pt x="32" y="2"/>
                </a:cubicBezTo>
                <a:cubicBezTo>
                  <a:pt x="31" y="1"/>
                  <a:pt x="29" y="0"/>
                  <a:pt x="27" y="1"/>
                </a:cubicBezTo>
                <a:cubicBezTo>
                  <a:pt x="19" y="6"/>
                  <a:pt x="19" y="6"/>
                  <a:pt x="19" y="6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44" y="30"/>
                  <a:pt x="44" y="3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101"/>
          <p:cNvSpPr/>
          <p:nvPr/>
        </p:nvSpPr>
        <p:spPr>
          <a:xfrm>
            <a:off x="4913313" y="2317750"/>
            <a:ext cx="609600" cy="60960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utoShape 27"/>
          <p:cNvSpPr>
            <a:spLocks noChangeAspect="1" noChangeArrowheads="1" noTextEdit="1"/>
          </p:cNvSpPr>
          <p:nvPr/>
        </p:nvSpPr>
        <p:spPr bwMode="auto">
          <a:xfrm>
            <a:off x="4957763" y="2368550"/>
            <a:ext cx="434975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5024438" y="2435225"/>
            <a:ext cx="319087" cy="374650"/>
          </a:xfrm>
          <a:custGeom>
            <a:avLst/>
            <a:gdLst/>
            <a:ahLst/>
            <a:cxnLst>
              <a:cxn ang="0">
                <a:pos x="77" y="120"/>
              </a:cxn>
              <a:cxn ang="0">
                <a:pos x="57" y="120"/>
              </a:cxn>
              <a:cxn ang="0">
                <a:pos x="33" y="96"/>
              </a:cxn>
              <a:cxn ang="0">
                <a:pos x="33" y="60"/>
              </a:cxn>
              <a:cxn ang="0">
                <a:pos x="57" y="60"/>
              </a:cxn>
              <a:cxn ang="0">
                <a:pos x="57" y="68"/>
              </a:cxn>
              <a:cxn ang="0">
                <a:pos x="65" y="76"/>
              </a:cxn>
              <a:cxn ang="0">
                <a:pos x="69" y="76"/>
              </a:cxn>
              <a:cxn ang="0">
                <a:pos x="77" y="68"/>
              </a:cxn>
              <a:cxn ang="0">
                <a:pos x="77" y="60"/>
              </a:cxn>
              <a:cxn ang="0">
                <a:pos x="101" y="60"/>
              </a:cxn>
              <a:cxn ang="0">
                <a:pos x="101" y="96"/>
              </a:cxn>
              <a:cxn ang="0">
                <a:pos x="77" y="120"/>
              </a:cxn>
              <a:cxn ang="0">
                <a:pos x="77" y="52"/>
              </a:cxn>
              <a:cxn ang="0">
                <a:pos x="69" y="44"/>
              </a:cxn>
              <a:cxn ang="0">
                <a:pos x="69" y="44"/>
              </a:cxn>
              <a:cxn ang="0">
                <a:pos x="69" y="20"/>
              </a:cxn>
              <a:cxn ang="0">
                <a:pos x="77" y="20"/>
              </a:cxn>
              <a:cxn ang="0">
                <a:pos x="101" y="44"/>
              </a:cxn>
              <a:cxn ang="0">
                <a:pos x="101" y="56"/>
              </a:cxn>
              <a:cxn ang="0">
                <a:pos x="77" y="56"/>
              </a:cxn>
              <a:cxn ang="0">
                <a:pos x="77" y="52"/>
              </a:cxn>
              <a:cxn ang="0">
                <a:pos x="65" y="17"/>
              </a:cxn>
              <a:cxn ang="0">
                <a:pos x="54" y="5"/>
              </a:cxn>
              <a:cxn ang="0">
                <a:pos x="37" y="22"/>
              </a:cxn>
              <a:cxn ang="0">
                <a:pos x="36" y="24"/>
              </a:cxn>
              <a:cxn ang="0">
                <a:pos x="15" y="44"/>
              </a:cxn>
              <a:cxn ang="0">
                <a:pos x="4" y="39"/>
              </a:cxn>
              <a:cxn ang="0">
                <a:pos x="0" y="30"/>
              </a:cxn>
              <a:cxn ang="0">
                <a:pos x="2" y="28"/>
              </a:cxn>
              <a:cxn ang="0">
                <a:pos x="5" y="32"/>
              </a:cxn>
              <a:cxn ang="0">
                <a:pos x="15" y="39"/>
              </a:cxn>
              <a:cxn ang="0">
                <a:pos x="23" y="35"/>
              </a:cxn>
              <a:cxn ang="0">
                <a:pos x="31" y="22"/>
              </a:cxn>
              <a:cxn ang="0">
                <a:pos x="33" y="18"/>
              </a:cxn>
              <a:cxn ang="0">
                <a:pos x="54" y="0"/>
              </a:cxn>
              <a:cxn ang="0">
                <a:pos x="70" y="17"/>
              </a:cxn>
              <a:cxn ang="0">
                <a:pos x="70" y="17"/>
              </a:cxn>
              <a:cxn ang="0">
                <a:pos x="65" y="17"/>
              </a:cxn>
              <a:cxn ang="0">
                <a:pos x="73" y="54"/>
              </a:cxn>
              <a:cxn ang="0">
                <a:pos x="73" y="66"/>
              </a:cxn>
              <a:cxn ang="0">
                <a:pos x="67" y="72"/>
              </a:cxn>
              <a:cxn ang="0">
                <a:pos x="61" y="66"/>
              </a:cxn>
              <a:cxn ang="0">
                <a:pos x="61" y="54"/>
              </a:cxn>
              <a:cxn ang="0">
                <a:pos x="67" y="48"/>
              </a:cxn>
              <a:cxn ang="0">
                <a:pos x="73" y="54"/>
              </a:cxn>
              <a:cxn ang="0">
                <a:pos x="57" y="20"/>
              </a:cxn>
              <a:cxn ang="0">
                <a:pos x="65" y="20"/>
              </a:cxn>
              <a:cxn ang="0">
                <a:pos x="65" y="44"/>
              </a:cxn>
              <a:cxn ang="0">
                <a:pos x="57" y="52"/>
              </a:cxn>
              <a:cxn ang="0">
                <a:pos x="57" y="56"/>
              </a:cxn>
              <a:cxn ang="0">
                <a:pos x="33" y="56"/>
              </a:cxn>
              <a:cxn ang="0">
                <a:pos x="33" y="44"/>
              </a:cxn>
              <a:cxn ang="0">
                <a:pos x="57" y="20"/>
              </a:cxn>
            </a:cxnLst>
            <a:rect l="0" t="0" r="r" b="b"/>
            <a:pathLst>
              <a:path w="101" h="120">
                <a:moveTo>
                  <a:pt x="77" y="120"/>
                </a:moveTo>
                <a:cubicBezTo>
                  <a:pt x="57" y="120"/>
                  <a:pt x="57" y="120"/>
                  <a:pt x="57" y="120"/>
                </a:cubicBezTo>
                <a:cubicBezTo>
                  <a:pt x="44" y="120"/>
                  <a:pt x="33" y="109"/>
                  <a:pt x="33" y="96"/>
                </a:cubicBezTo>
                <a:cubicBezTo>
                  <a:pt x="33" y="60"/>
                  <a:pt x="33" y="60"/>
                  <a:pt x="33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2"/>
                  <a:pt x="60" y="76"/>
                  <a:pt x="65" y="76"/>
                </a:cubicBezTo>
                <a:cubicBezTo>
                  <a:pt x="69" y="76"/>
                  <a:pt x="69" y="76"/>
                  <a:pt x="69" y="76"/>
                </a:cubicBezTo>
                <a:cubicBezTo>
                  <a:pt x="73" y="76"/>
                  <a:pt x="77" y="72"/>
                  <a:pt x="77" y="68"/>
                </a:cubicBezTo>
                <a:cubicBezTo>
                  <a:pt x="77" y="60"/>
                  <a:pt x="77" y="60"/>
                  <a:pt x="77" y="60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109"/>
                  <a:pt x="90" y="120"/>
                  <a:pt x="77" y="120"/>
                </a:cubicBezTo>
                <a:close/>
                <a:moveTo>
                  <a:pt x="77" y="52"/>
                </a:moveTo>
                <a:cubicBezTo>
                  <a:pt x="77" y="48"/>
                  <a:pt x="73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4" y="20"/>
                  <a:pt x="77" y="20"/>
                </a:cubicBezTo>
                <a:cubicBezTo>
                  <a:pt x="90" y="20"/>
                  <a:pt x="101" y="29"/>
                  <a:pt x="101" y="44"/>
                </a:cubicBezTo>
                <a:cubicBezTo>
                  <a:pt x="101" y="52"/>
                  <a:pt x="101" y="55"/>
                  <a:pt x="101" y="56"/>
                </a:cubicBezTo>
                <a:cubicBezTo>
                  <a:pt x="77" y="56"/>
                  <a:pt x="77" y="56"/>
                  <a:pt x="77" y="56"/>
                </a:cubicBezTo>
                <a:lnTo>
                  <a:pt x="77" y="52"/>
                </a:lnTo>
                <a:close/>
                <a:moveTo>
                  <a:pt x="65" y="17"/>
                </a:moveTo>
                <a:cubicBezTo>
                  <a:pt x="65" y="10"/>
                  <a:pt x="62" y="5"/>
                  <a:pt x="54" y="5"/>
                </a:cubicBezTo>
                <a:cubicBezTo>
                  <a:pt x="47" y="5"/>
                  <a:pt x="41" y="11"/>
                  <a:pt x="37" y="22"/>
                </a:cubicBezTo>
                <a:cubicBezTo>
                  <a:pt x="36" y="24"/>
                  <a:pt x="36" y="24"/>
                  <a:pt x="36" y="24"/>
                </a:cubicBezTo>
                <a:cubicBezTo>
                  <a:pt x="31" y="37"/>
                  <a:pt x="24" y="44"/>
                  <a:pt x="15" y="44"/>
                </a:cubicBezTo>
                <a:cubicBezTo>
                  <a:pt x="11" y="44"/>
                  <a:pt x="8" y="42"/>
                  <a:pt x="4" y="39"/>
                </a:cubicBezTo>
                <a:cubicBezTo>
                  <a:pt x="1" y="37"/>
                  <a:pt x="0" y="34"/>
                  <a:pt x="0" y="30"/>
                </a:cubicBezTo>
                <a:cubicBezTo>
                  <a:pt x="0" y="29"/>
                  <a:pt x="0" y="28"/>
                  <a:pt x="2" y="28"/>
                </a:cubicBezTo>
                <a:cubicBezTo>
                  <a:pt x="3" y="28"/>
                  <a:pt x="4" y="29"/>
                  <a:pt x="5" y="32"/>
                </a:cubicBezTo>
                <a:cubicBezTo>
                  <a:pt x="7" y="36"/>
                  <a:pt x="10" y="39"/>
                  <a:pt x="15" y="39"/>
                </a:cubicBezTo>
                <a:cubicBezTo>
                  <a:pt x="18" y="39"/>
                  <a:pt x="21" y="38"/>
                  <a:pt x="23" y="35"/>
                </a:cubicBezTo>
                <a:cubicBezTo>
                  <a:pt x="26" y="33"/>
                  <a:pt x="28" y="29"/>
                  <a:pt x="31" y="22"/>
                </a:cubicBezTo>
                <a:cubicBezTo>
                  <a:pt x="33" y="18"/>
                  <a:pt x="33" y="18"/>
                  <a:pt x="33" y="18"/>
                </a:cubicBezTo>
                <a:cubicBezTo>
                  <a:pt x="38" y="6"/>
                  <a:pt x="45" y="0"/>
                  <a:pt x="54" y="0"/>
                </a:cubicBezTo>
                <a:cubicBezTo>
                  <a:pt x="65" y="0"/>
                  <a:pt x="70" y="6"/>
                  <a:pt x="70" y="17"/>
                </a:cubicBezTo>
                <a:cubicBezTo>
                  <a:pt x="70" y="17"/>
                  <a:pt x="70" y="17"/>
                  <a:pt x="70" y="17"/>
                </a:cubicBezTo>
                <a:lnTo>
                  <a:pt x="65" y="17"/>
                </a:lnTo>
                <a:close/>
                <a:moveTo>
                  <a:pt x="73" y="54"/>
                </a:moveTo>
                <a:cubicBezTo>
                  <a:pt x="73" y="66"/>
                  <a:pt x="73" y="66"/>
                  <a:pt x="73" y="66"/>
                </a:cubicBezTo>
                <a:cubicBezTo>
                  <a:pt x="73" y="69"/>
                  <a:pt x="70" y="72"/>
                  <a:pt x="67" y="72"/>
                </a:cubicBezTo>
                <a:cubicBezTo>
                  <a:pt x="64" y="72"/>
                  <a:pt x="61" y="69"/>
                  <a:pt x="61" y="66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1"/>
                  <a:pt x="64" y="48"/>
                  <a:pt x="67" y="48"/>
                </a:cubicBezTo>
                <a:cubicBezTo>
                  <a:pt x="70" y="48"/>
                  <a:pt x="73" y="51"/>
                  <a:pt x="73" y="54"/>
                </a:cubicBezTo>
                <a:close/>
                <a:moveTo>
                  <a:pt x="57" y="20"/>
                </a:moveTo>
                <a:cubicBezTo>
                  <a:pt x="70" y="20"/>
                  <a:pt x="65" y="20"/>
                  <a:pt x="65" y="20"/>
                </a:cubicBezTo>
                <a:cubicBezTo>
                  <a:pt x="65" y="44"/>
                  <a:pt x="65" y="44"/>
                  <a:pt x="65" y="44"/>
                </a:cubicBezTo>
                <a:cubicBezTo>
                  <a:pt x="61" y="44"/>
                  <a:pt x="57" y="48"/>
                  <a:pt x="57" y="52"/>
                </a:cubicBezTo>
                <a:cubicBezTo>
                  <a:pt x="57" y="56"/>
                  <a:pt x="57" y="56"/>
                  <a:pt x="57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2"/>
                  <a:pt x="33" y="44"/>
                </a:cubicBezTo>
                <a:cubicBezTo>
                  <a:pt x="33" y="29"/>
                  <a:pt x="44" y="20"/>
                  <a:pt x="57" y="2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2384425" y="18192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344613" y="21415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384425" y="44719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1344613" y="47942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8224838" y="18192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8228013" y="21415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8224838" y="44481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8228013" y="47704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cxnSp>
        <p:nvCxnSpPr>
          <p:cNvPr id="4" name="Straight Connector 23"/>
          <p:cNvCxnSpPr/>
          <p:nvPr/>
        </p:nvCxnSpPr>
        <p:spPr>
          <a:xfrm>
            <a:off x="412750" y="32512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6"/>
          <p:cNvCxnSpPr/>
          <p:nvPr/>
        </p:nvCxnSpPr>
        <p:spPr>
          <a:xfrm>
            <a:off x="412750" y="36576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33"/>
          <p:cNvCxnSpPr/>
          <p:nvPr/>
        </p:nvCxnSpPr>
        <p:spPr>
          <a:xfrm>
            <a:off x="412750" y="40640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>
          <a:xfrm>
            <a:off x="412750" y="4471988"/>
            <a:ext cx="5688013" cy="1587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3"/>
          <p:cNvCxnSpPr/>
          <p:nvPr/>
        </p:nvCxnSpPr>
        <p:spPr>
          <a:xfrm>
            <a:off x="412750" y="3243263"/>
            <a:ext cx="4468813" cy="3175"/>
          </a:xfrm>
          <a:prstGeom prst="line">
            <a:avLst/>
          </a:prstGeom>
          <a:ln w="88900" cap="rnd">
            <a:solidFill>
              <a:schemeClr val="bg2">
                <a:lumMod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/>
          <p:cNvCxnSpPr/>
          <p:nvPr/>
        </p:nvCxnSpPr>
        <p:spPr>
          <a:xfrm>
            <a:off x="412750" y="3659188"/>
            <a:ext cx="3046413" cy="1587"/>
          </a:xfrm>
          <a:prstGeom prst="line">
            <a:avLst/>
          </a:prstGeom>
          <a:ln w="88900" cap="rnd">
            <a:solidFill>
              <a:schemeClr val="bg2">
                <a:lumMod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412750" y="4064000"/>
            <a:ext cx="2030413" cy="3175"/>
          </a:xfrm>
          <a:prstGeom prst="line">
            <a:avLst/>
          </a:prstGeom>
          <a:ln w="88900" cap="rnd">
            <a:solidFill>
              <a:schemeClr val="bg2">
                <a:lumMod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7"/>
          <p:cNvCxnSpPr/>
          <p:nvPr/>
        </p:nvCxnSpPr>
        <p:spPr>
          <a:xfrm>
            <a:off x="412750" y="4471988"/>
            <a:ext cx="4265613" cy="7937"/>
          </a:xfrm>
          <a:prstGeom prst="line">
            <a:avLst/>
          </a:prstGeom>
          <a:ln w="88900" cap="rnd">
            <a:solidFill>
              <a:schemeClr val="bg2">
                <a:lumMod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69"/>
          <p:cNvSpPr/>
          <p:nvPr/>
        </p:nvSpPr>
        <p:spPr>
          <a:xfrm>
            <a:off x="5089525" y="2951163"/>
            <a:ext cx="609600" cy="60801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56"/>
          <p:cNvSpPr>
            <a:spLocks noEditPoints="1"/>
          </p:cNvSpPr>
          <p:nvPr/>
        </p:nvSpPr>
        <p:spPr bwMode="auto">
          <a:xfrm>
            <a:off x="5284788" y="3071813"/>
            <a:ext cx="238125" cy="376237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71"/>
          <p:cNvSpPr/>
          <p:nvPr/>
        </p:nvSpPr>
        <p:spPr>
          <a:xfrm>
            <a:off x="3687763" y="3355975"/>
            <a:ext cx="609600" cy="6096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78"/>
          <p:cNvSpPr>
            <a:spLocks noEditPoints="1"/>
          </p:cNvSpPr>
          <p:nvPr/>
        </p:nvSpPr>
        <p:spPr bwMode="auto">
          <a:xfrm>
            <a:off x="3806825" y="3448050"/>
            <a:ext cx="352425" cy="342900"/>
          </a:xfrm>
          <a:custGeom>
            <a:avLst/>
            <a:gdLst>
              <a:gd name="T0" fmla="*/ 0 w 194"/>
              <a:gd name="T1" fmla="*/ 52 h 190"/>
              <a:gd name="T2" fmla="*/ 56 w 194"/>
              <a:gd name="T3" fmla="*/ 52 h 190"/>
              <a:gd name="T4" fmla="*/ 22 w 194"/>
              <a:gd name="T5" fmla="*/ 9 h 190"/>
              <a:gd name="T6" fmla="*/ 34 w 194"/>
              <a:gd name="T7" fmla="*/ 0 h 190"/>
              <a:gd name="T8" fmla="*/ 69 w 194"/>
              <a:gd name="T9" fmla="*/ 44 h 190"/>
              <a:gd name="T10" fmla="*/ 88 w 194"/>
              <a:gd name="T11" fmla="*/ 22 h 190"/>
              <a:gd name="T12" fmla="*/ 99 w 194"/>
              <a:gd name="T13" fmla="*/ 32 h 190"/>
              <a:gd name="T14" fmla="*/ 82 w 194"/>
              <a:gd name="T15" fmla="*/ 52 h 190"/>
              <a:gd name="T16" fmla="*/ 194 w 194"/>
              <a:gd name="T17" fmla="*/ 52 h 190"/>
              <a:gd name="T18" fmla="*/ 194 w 194"/>
              <a:gd name="T19" fmla="*/ 190 h 190"/>
              <a:gd name="T20" fmla="*/ 0 w 194"/>
              <a:gd name="T21" fmla="*/ 190 h 190"/>
              <a:gd name="T22" fmla="*/ 0 w 194"/>
              <a:gd name="T23" fmla="*/ 52 h 190"/>
              <a:gd name="T24" fmla="*/ 39 w 194"/>
              <a:gd name="T25" fmla="*/ 70 h 190"/>
              <a:gd name="T26" fmla="*/ 20 w 194"/>
              <a:gd name="T27" fmla="*/ 90 h 190"/>
              <a:gd name="T28" fmla="*/ 20 w 194"/>
              <a:gd name="T29" fmla="*/ 149 h 190"/>
              <a:gd name="T30" fmla="*/ 39 w 194"/>
              <a:gd name="T31" fmla="*/ 169 h 190"/>
              <a:gd name="T32" fmla="*/ 127 w 194"/>
              <a:gd name="T33" fmla="*/ 169 h 190"/>
              <a:gd name="T34" fmla="*/ 146 w 194"/>
              <a:gd name="T35" fmla="*/ 149 h 190"/>
              <a:gd name="T36" fmla="*/ 146 w 194"/>
              <a:gd name="T37" fmla="*/ 90 h 190"/>
              <a:gd name="T38" fmla="*/ 127 w 194"/>
              <a:gd name="T39" fmla="*/ 70 h 190"/>
              <a:gd name="T40" fmla="*/ 39 w 194"/>
              <a:gd name="T41" fmla="*/ 70 h 190"/>
              <a:gd name="T42" fmla="*/ 155 w 194"/>
              <a:gd name="T43" fmla="*/ 71 h 190"/>
              <a:gd name="T44" fmla="*/ 155 w 194"/>
              <a:gd name="T45" fmla="*/ 78 h 190"/>
              <a:gd name="T46" fmla="*/ 184 w 194"/>
              <a:gd name="T47" fmla="*/ 78 h 190"/>
              <a:gd name="T48" fmla="*/ 184 w 194"/>
              <a:gd name="T49" fmla="*/ 71 h 190"/>
              <a:gd name="T50" fmla="*/ 155 w 194"/>
              <a:gd name="T51" fmla="*/ 71 h 190"/>
              <a:gd name="T52" fmla="*/ 155 w 194"/>
              <a:gd name="T53" fmla="*/ 83 h 190"/>
              <a:gd name="T54" fmla="*/ 155 w 194"/>
              <a:gd name="T55" fmla="*/ 90 h 190"/>
              <a:gd name="T56" fmla="*/ 184 w 194"/>
              <a:gd name="T57" fmla="*/ 90 h 190"/>
              <a:gd name="T58" fmla="*/ 184 w 194"/>
              <a:gd name="T59" fmla="*/ 83 h 190"/>
              <a:gd name="T60" fmla="*/ 155 w 194"/>
              <a:gd name="T61" fmla="*/ 83 h 190"/>
              <a:gd name="T62" fmla="*/ 155 w 194"/>
              <a:gd name="T63" fmla="*/ 96 h 190"/>
              <a:gd name="T64" fmla="*/ 155 w 194"/>
              <a:gd name="T65" fmla="*/ 102 h 190"/>
              <a:gd name="T66" fmla="*/ 184 w 194"/>
              <a:gd name="T67" fmla="*/ 102 h 190"/>
              <a:gd name="T68" fmla="*/ 184 w 194"/>
              <a:gd name="T69" fmla="*/ 96 h 190"/>
              <a:gd name="T70" fmla="*/ 155 w 194"/>
              <a:gd name="T71" fmla="*/ 96 h 190"/>
              <a:gd name="T72" fmla="*/ 155 w 194"/>
              <a:gd name="T73" fmla="*/ 108 h 190"/>
              <a:gd name="T74" fmla="*/ 155 w 194"/>
              <a:gd name="T75" fmla="*/ 115 h 190"/>
              <a:gd name="T76" fmla="*/ 184 w 194"/>
              <a:gd name="T77" fmla="*/ 115 h 190"/>
              <a:gd name="T78" fmla="*/ 184 w 194"/>
              <a:gd name="T79" fmla="*/ 108 h 190"/>
              <a:gd name="T80" fmla="*/ 155 w 194"/>
              <a:gd name="T81" fmla="*/ 108 h 190"/>
              <a:gd name="T82" fmla="*/ 167 w 194"/>
              <a:gd name="T83" fmla="*/ 125 h 190"/>
              <a:gd name="T84" fmla="*/ 158 w 194"/>
              <a:gd name="T85" fmla="*/ 134 h 190"/>
              <a:gd name="T86" fmla="*/ 167 w 194"/>
              <a:gd name="T87" fmla="*/ 143 h 190"/>
              <a:gd name="T88" fmla="*/ 175 w 194"/>
              <a:gd name="T89" fmla="*/ 134 h 190"/>
              <a:gd name="T90" fmla="*/ 167 w 194"/>
              <a:gd name="T91" fmla="*/ 125 h 190"/>
              <a:gd name="T92" fmla="*/ 167 w 194"/>
              <a:gd name="T93" fmla="*/ 150 h 190"/>
              <a:gd name="T94" fmla="*/ 158 w 194"/>
              <a:gd name="T95" fmla="*/ 159 h 190"/>
              <a:gd name="T96" fmla="*/ 167 w 194"/>
              <a:gd name="T97" fmla="*/ 168 h 190"/>
              <a:gd name="T98" fmla="*/ 175 w 194"/>
              <a:gd name="T99" fmla="*/ 159 h 190"/>
              <a:gd name="T100" fmla="*/ 167 w 194"/>
              <a:gd name="T101" fmla="*/ 15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4" h="190">
                <a:moveTo>
                  <a:pt x="0" y="52"/>
                </a:moveTo>
                <a:cubicBezTo>
                  <a:pt x="56" y="52"/>
                  <a:pt x="56" y="52"/>
                  <a:pt x="56" y="52"/>
                </a:cubicBezTo>
                <a:cubicBezTo>
                  <a:pt x="22" y="9"/>
                  <a:pt x="22" y="9"/>
                  <a:pt x="22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69" y="44"/>
                  <a:pt x="69" y="44"/>
                  <a:pt x="69" y="44"/>
                </a:cubicBezTo>
                <a:cubicBezTo>
                  <a:pt x="88" y="22"/>
                  <a:pt x="88" y="22"/>
                  <a:pt x="88" y="22"/>
                </a:cubicBezTo>
                <a:cubicBezTo>
                  <a:pt x="99" y="32"/>
                  <a:pt x="99" y="32"/>
                  <a:pt x="99" y="32"/>
                </a:cubicBezTo>
                <a:cubicBezTo>
                  <a:pt x="82" y="52"/>
                  <a:pt x="82" y="52"/>
                  <a:pt x="82" y="52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61" y="190"/>
                  <a:pt x="31" y="190"/>
                  <a:pt x="0" y="190"/>
                </a:cubicBezTo>
                <a:cubicBezTo>
                  <a:pt x="0" y="52"/>
                  <a:pt x="0" y="52"/>
                  <a:pt x="0" y="52"/>
                </a:cubicBezTo>
                <a:close/>
                <a:moveTo>
                  <a:pt x="39" y="70"/>
                </a:moveTo>
                <a:cubicBezTo>
                  <a:pt x="29" y="70"/>
                  <a:pt x="20" y="79"/>
                  <a:pt x="20" y="90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60"/>
                  <a:pt x="29" y="169"/>
                  <a:pt x="39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37" y="169"/>
                  <a:pt x="146" y="160"/>
                  <a:pt x="146" y="149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79"/>
                  <a:pt x="137" y="70"/>
                  <a:pt x="127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155" y="71"/>
                </a:moveTo>
                <a:cubicBezTo>
                  <a:pt x="155" y="78"/>
                  <a:pt x="155" y="78"/>
                  <a:pt x="155" y="78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4" y="71"/>
                  <a:pt x="184" y="71"/>
                  <a:pt x="184" y="71"/>
                </a:cubicBezTo>
                <a:cubicBezTo>
                  <a:pt x="155" y="71"/>
                  <a:pt x="155" y="71"/>
                  <a:pt x="155" y="71"/>
                </a:cubicBezTo>
                <a:close/>
                <a:moveTo>
                  <a:pt x="155" y="83"/>
                </a:moveTo>
                <a:cubicBezTo>
                  <a:pt x="155" y="90"/>
                  <a:pt x="155" y="90"/>
                  <a:pt x="155" y="90"/>
                </a:cubicBezTo>
                <a:cubicBezTo>
                  <a:pt x="184" y="90"/>
                  <a:pt x="184" y="90"/>
                  <a:pt x="184" y="90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55" y="83"/>
                  <a:pt x="155" y="83"/>
                  <a:pt x="155" y="83"/>
                </a:cubicBezTo>
                <a:close/>
                <a:moveTo>
                  <a:pt x="155" y="96"/>
                </a:moveTo>
                <a:cubicBezTo>
                  <a:pt x="155" y="102"/>
                  <a:pt x="155" y="102"/>
                  <a:pt x="15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55" y="96"/>
                  <a:pt x="155" y="96"/>
                  <a:pt x="155" y="96"/>
                </a:cubicBezTo>
                <a:close/>
                <a:moveTo>
                  <a:pt x="155" y="108"/>
                </a:moveTo>
                <a:cubicBezTo>
                  <a:pt x="155" y="115"/>
                  <a:pt x="155" y="115"/>
                  <a:pt x="155" y="115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55" y="108"/>
                  <a:pt x="155" y="108"/>
                  <a:pt x="155" y="108"/>
                </a:cubicBezTo>
                <a:close/>
                <a:moveTo>
                  <a:pt x="167" y="125"/>
                </a:moveTo>
                <a:cubicBezTo>
                  <a:pt x="162" y="125"/>
                  <a:pt x="158" y="129"/>
                  <a:pt x="158" y="134"/>
                </a:cubicBezTo>
                <a:cubicBezTo>
                  <a:pt x="158" y="139"/>
                  <a:pt x="162" y="143"/>
                  <a:pt x="167" y="143"/>
                </a:cubicBezTo>
                <a:cubicBezTo>
                  <a:pt x="171" y="143"/>
                  <a:pt x="175" y="139"/>
                  <a:pt x="175" y="134"/>
                </a:cubicBezTo>
                <a:cubicBezTo>
                  <a:pt x="175" y="129"/>
                  <a:pt x="171" y="125"/>
                  <a:pt x="167" y="125"/>
                </a:cubicBezTo>
                <a:close/>
                <a:moveTo>
                  <a:pt x="167" y="150"/>
                </a:moveTo>
                <a:cubicBezTo>
                  <a:pt x="162" y="150"/>
                  <a:pt x="158" y="154"/>
                  <a:pt x="158" y="159"/>
                </a:cubicBezTo>
                <a:cubicBezTo>
                  <a:pt x="158" y="164"/>
                  <a:pt x="162" y="168"/>
                  <a:pt x="167" y="168"/>
                </a:cubicBezTo>
                <a:cubicBezTo>
                  <a:pt x="171" y="168"/>
                  <a:pt x="175" y="164"/>
                  <a:pt x="175" y="159"/>
                </a:cubicBezTo>
                <a:cubicBezTo>
                  <a:pt x="175" y="154"/>
                  <a:pt x="171" y="150"/>
                  <a:pt x="167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73"/>
          <p:cNvSpPr/>
          <p:nvPr/>
        </p:nvSpPr>
        <p:spPr>
          <a:xfrm>
            <a:off x="2646363" y="3762375"/>
            <a:ext cx="609600" cy="6096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00"/>
          <p:cNvSpPr>
            <a:spLocks noEditPoints="1"/>
          </p:cNvSpPr>
          <p:nvPr/>
        </p:nvSpPr>
        <p:spPr bwMode="auto">
          <a:xfrm>
            <a:off x="2792413" y="3825875"/>
            <a:ext cx="336550" cy="47466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86"/>
          <p:cNvSpPr/>
          <p:nvPr/>
        </p:nvSpPr>
        <p:spPr>
          <a:xfrm>
            <a:off x="4881563" y="4168775"/>
            <a:ext cx="609600" cy="6096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994275" y="4343400"/>
            <a:ext cx="384175" cy="273050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6635750" y="2820988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638925" y="3108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9521825" y="28209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9526588" y="3108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635750" y="4122738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638925" y="44100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9521825" y="41227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9526588" y="44100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1654175" y="2184400"/>
            <a:ext cx="2011363" cy="20129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14"/>
          <p:cNvSpPr/>
          <p:nvPr/>
        </p:nvSpPr>
        <p:spPr>
          <a:xfrm>
            <a:off x="2946400" y="2078038"/>
            <a:ext cx="620713" cy="62071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3124200" y="2244725"/>
            <a:ext cx="265113" cy="287338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0"/>
              </a:cxn>
              <a:cxn ang="0">
                <a:pos x="0" y="224"/>
              </a:cxn>
              <a:cxn ang="0">
                <a:pos x="196" y="224"/>
              </a:cxn>
              <a:cxn ang="0">
                <a:pos x="196" y="214"/>
              </a:cxn>
              <a:cxn ang="0">
                <a:pos x="10" y="214"/>
              </a:cxn>
              <a:cxn ang="0">
                <a:pos x="10" y="0"/>
              </a:cxn>
              <a:cxn ang="0">
                <a:pos x="29" y="194"/>
              </a:cxn>
              <a:cxn ang="0">
                <a:pos x="78" y="194"/>
              </a:cxn>
              <a:cxn ang="0">
                <a:pos x="78" y="90"/>
              </a:cxn>
              <a:cxn ang="0">
                <a:pos x="29" y="139"/>
              </a:cxn>
              <a:cxn ang="0">
                <a:pos x="29" y="194"/>
              </a:cxn>
              <a:cxn ang="0">
                <a:pos x="88" y="194"/>
              </a:cxn>
              <a:cxn ang="0">
                <a:pos x="137" y="194"/>
              </a:cxn>
              <a:cxn ang="0">
                <a:pos x="137" y="100"/>
              </a:cxn>
              <a:cxn ang="0">
                <a:pos x="118" y="119"/>
              </a:cxn>
              <a:cxn ang="0">
                <a:pos x="88" y="90"/>
              </a:cxn>
              <a:cxn ang="0">
                <a:pos x="88" y="194"/>
              </a:cxn>
              <a:cxn ang="0">
                <a:pos x="147" y="194"/>
              </a:cxn>
              <a:cxn ang="0">
                <a:pos x="196" y="194"/>
              </a:cxn>
              <a:cxn ang="0">
                <a:pos x="196" y="46"/>
              </a:cxn>
              <a:cxn ang="0">
                <a:pos x="147" y="95"/>
              </a:cxn>
              <a:cxn ang="0">
                <a:pos x="147" y="194"/>
              </a:cxn>
              <a:cxn ang="0">
                <a:pos x="83" y="58"/>
              </a:cxn>
              <a:cxn ang="0">
                <a:pos x="118" y="95"/>
              </a:cxn>
              <a:cxn ang="0">
                <a:pos x="189" y="24"/>
              </a:cxn>
              <a:cxn ang="0">
                <a:pos x="206" y="44"/>
              </a:cxn>
              <a:cxn ang="0">
                <a:pos x="206" y="0"/>
              </a:cxn>
              <a:cxn ang="0">
                <a:pos x="162" y="0"/>
              </a:cxn>
              <a:cxn ang="0">
                <a:pos x="179" y="17"/>
              </a:cxn>
              <a:cxn ang="0">
                <a:pos x="118" y="78"/>
              </a:cxn>
              <a:cxn ang="0">
                <a:pos x="81" y="41"/>
              </a:cxn>
              <a:cxn ang="0">
                <a:pos x="27" y="97"/>
              </a:cxn>
              <a:cxn ang="0">
                <a:pos x="34" y="104"/>
              </a:cxn>
              <a:cxn ang="0">
                <a:pos x="83" y="58"/>
              </a:cxn>
            </a:cxnLst>
            <a:rect l="0" t="0" r="r" b="b"/>
            <a:pathLst>
              <a:path w="206" h="224">
                <a:moveTo>
                  <a:pt x="10" y="0"/>
                </a:moveTo>
                <a:lnTo>
                  <a:pt x="0" y="0"/>
                </a:lnTo>
                <a:lnTo>
                  <a:pt x="0" y="224"/>
                </a:lnTo>
                <a:lnTo>
                  <a:pt x="196" y="224"/>
                </a:lnTo>
                <a:lnTo>
                  <a:pt x="196" y="214"/>
                </a:lnTo>
                <a:lnTo>
                  <a:pt x="10" y="214"/>
                </a:lnTo>
                <a:lnTo>
                  <a:pt x="10" y="0"/>
                </a:lnTo>
                <a:close/>
                <a:moveTo>
                  <a:pt x="29" y="194"/>
                </a:moveTo>
                <a:lnTo>
                  <a:pt x="78" y="194"/>
                </a:lnTo>
                <a:lnTo>
                  <a:pt x="78" y="90"/>
                </a:lnTo>
                <a:lnTo>
                  <a:pt x="29" y="139"/>
                </a:lnTo>
                <a:lnTo>
                  <a:pt x="29" y="194"/>
                </a:lnTo>
                <a:close/>
                <a:moveTo>
                  <a:pt x="88" y="194"/>
                </a:moveTo>
                <a:lnTo>
                  <a:pt x="137" y="194"/>
                </a:lnTo>
                <a:lnTo>
                  <a:pt x="137" y="100"/>
                </a:lnTo>
                <a:lnTo>
                  <a:pt x="118" y="119"/>
                </a:lnTo>
                <a:lnTo>
                  <a:pt x="88" y="90"/>
                </a:lnTo>
                <a:lnTo>
                  <a:pt x="88" y="194"/>
                </a:lnTo>
                <a:close/>
                <a:moveTo>
                  <a:pt x="147" y="194"/>
                </a:moveTo>
                <a:lnTo>
                  <a:pt x="196" y="194"/>
                </a:lnTo>
                <a:lnTo>
                  <a:pt x="196" y="46"/>
                </a:lnTo>
                <a:lnTo>
                  <a:pt x="147" y="95"/>
                </a:lnTo>
                <a:lnTo>
                  <a:pt x="147" y="194"/>
                </a:lnTo>
                <a:close/>
                <a:moveTo>
                  <a:pt x="83" y="58"/>
                </a:moveTo>
                <a:lnTo>
                  <a:pt x="118" y="95"/>
                </a:lnTo>
                <a:lnTo>
                  <a:pt x="189" y="24"/>
                </a:lnTo>
                <a:lnTo>
                  <a:pt x="206" y="44"/>
                </a:lnTo>
                <a:lnTo>
                  <a:pt x="206" y="0"/>
                </a:lnTo>
                <a:lnTo>
                  <a:pt x="162" y="0"/>
                </a:lnTo>
                <a:lnTo>
                  <a:pt x="179" y="17"/>
                </a:lnTo>
                <a:lnTo>
                  <a:pt x="118" y="78"/>
                </a:lnTo>
                <a:lnTo>
                  <a:pt x="81" y="41"/>
                </a:lnTo>
                <a:lnTo>
                  <a:pt x="27" y="97"/>
                </a:lnTo>
                <a:lnTo>
                  <a:pt x="34" y="104"/>
                </a:lnTo>
                <a:lnTo>
                  <a:pt x="83" y="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20"/>
          <p:cNvSpPr txBox="1">
            <a:spLocks noChangeArrowheads="1"/>
          </p:cNvSpPr>
          <p:nvPr/>
        </p:nvSpPr>
        <p:spPr bwMode="auto">
          <a:xfrm>
            <a:off x="2098675" y="2771775"/>
            <a:ext cx="1363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28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62513" y="2184400"/>
            <a:ext cx="2011362" cy="20129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4"/>
          <p:cNvSpPr/>
          <p:nvPr/>
        </p:nvSpPr>
        <p:spPr>
          <a:xfrm>
            <a:off x="6154738" y="2078038"/>
            <a:ext cx="620712" cy="62071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3"/>
          <p:cNvSpPr txBox="1">
            <a:spLocks noChangeArrowheads="1"/>
          </p:cNvSpPr>
          <p:nvPr/>
        </p:nvSpPr>
        <p:spPr bwMode="auto">
          <a:xfrm>
            <a:off x="5343525" y="2771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en-US" altLang="zh-CN" sz="2800" b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8"/>
          <p:cNvSpPr>
            <a:spLocks noEditPoints="1"/>
          </p:cNvSpPr>
          <p:nvPr/>
        </p:nvSpPr>
        <p:spPr bwMode="auto">
          <a:xfrm>
            <a:off x="6292850" y="2214563"/>
            <a:ext cx="344488" cy="347662"/>
          </a:xfrm>
          <a:custGeom>
            <a:avLst/>
            <a:gdLst>
              <a:gd name="T0" fmla="*/ 345443 w 286"/>
              <a:gd name="T1" fmla="*/ 158099 h 288"/>
              <a:gd name="T2" fmla="*/ 312831 w 286"/>
              <a:gd name="T3" fmla="*/ 158099 h 288"/>
              <a:gd name="T4" fmla="*/ 187216 w 286"/>
              <a:gd name="T5" fmla="*/ 31378 h 288"/>
              <a:gd name="T6" fmla="*/ 187216 w 286"/>
              <a:gd name="T7" fmla="*/ 0 h 288"/>
              <a:gd name="T8" fmla="*/ 158227 w 286"/>
              <a:gd name="T9" fmla="*/ 0 h 288"/>
              <a:gd name="T10" fmla="*/ 158227 w 286"/>
              <a:gd name="T11" fmla="*/ 31378 h 288"/>
              <a:gd name="T12" fmla="*/ 32612 w 286"/>
              <a:gd name="T13" fmla="*/ 158099 h 288"/>
              <a:gd name="T14" fmla="*/ 0 w 286"/>
              <a:gd name="T15" fmla="*/ 158099 h 288"/>
              <a:gd name="T16" fmla="*/ 0 w 286"/>
              <a:gd name="T17" fmla="*/ 187063 h 288"/>
              <a:gd name="T18" fmla="*/ 33820 w 286"/>
              <a:gd name="T19" fmla="*/ 187063 h 288"/>
              <a:gd name="T20" fmla="*/ 158227 w 286"/>
              <a:gd name="T21" fmla="*/ 311370 h 288"/>
              <a:gd name="T22" fmla="*/ 158227 w 286"/>
              <a:gd name="T23" fmla="*/ 347576 h 288"/>
              <a:gd name="T24" fmla="*/ 187216 w 286"/>
              <a:gd name="T25" fmla="*/ 347576 h 288"/>
              <a:gd name="T26" fmla="*/ 187216 w 286"/>
              <a:gd name="T27" fmla="*/ 311370 h 288"/>
              <a:gd name="T28" fmla="*/ 312831 w 286"/>
              <a:gd name="T29" fmla="*/ 187063 h 288"/>
              <a:gd name="T30" fmla="*/ 345443 w 286"/>
              <a:gd name="T31" fmla="*/ 187063 h 288"/>
              <a:gd name="T32" fmla="*/ 345443 w 286"/>
              <a:gd name="T33" fmla="*/ 158099 h 288"/>
              <a:gd name="T34" fmla="*/ 283843 w 286"/>
              <a:gd name="T35" fmla="*/ 158099 h 288"/>
              <a:gd name="T36" fmla="*/ 187216 w 286"/>
              <a:gd name="T37" fmla="*/ 158099 h 288"/>
              <a:gd name="T38" fmla="*/ 187216 w 286"/>
              <a:gd name="T39" fmla="*/ 60343 h 288"/>
              <a:gd name="T40" fmla="*/ 283843 w 286"/>
              <a:gd name="T41" fmla="*/ 158099 h 288"/>
              <a:gd name="T42" fmla="*/ 158227 w 286"/>
              <a:gd name="T43" fmla="*/ 60343 h 288"/>
              <a:gd name="T44" fmla="*/ 158227 w 286"/>
              <a:gd name="T45" fmla="*/ 158099 h 288"/>
              <a:gd name="T46" fmla="*/ 61600 w 286"/>
              <a:gd name="T47" fmla="*/ 158099 h 288"/>
              <a:gd name="T48" fmla="*/ 158227 w 286"/>
              <a:gd name="T49" fmla="*/ 60343 h 288"/>
              <a:gd name="T50" fmla="*/ 62808 w 286"/>
              <a:gd name="T51" fmla="*/ 187063 h 288"/>
              <a:gd name="T52" fmla="*/ 158227 w 286"/>
              <a:gd name="T53" fmla="*/ 187063 h 288"/>
              <a:gd name="T54" fmla="*/ 158227 w 286"/>
              <a:gd name="T55" fmla="*/ 282406 h 288"/>
              <a:gd name="T56" fmla="*/ 62808 w 286"/>
              <a:gd name="T57" fmla="*/ 187063 h 288"/>
              <a:gd name="T58" fmla="*/ 187216 w 286"/>
              <a:gd name="T59" fmla="*/ 282406 h 288"/>
              <a:gd name="T60" fmla="*/ 187216 w 286"/>
              <a:gd name="T61" fmla="*/ 187063 h 288"/>
              <a:gd name="T62" fmla="*/ 283843 w 286"/>
              <a:gd name="T63" fmla="*/ 187063 h 288"/>
              <a:gd name="T64" fmla="*/ 187216 w 286"/>
              <a:gd name="T65" fmla="*/ 282406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70850" y="2184400"/>
            <a:ext cx="2011363" cy="20129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9363075" y="2078038"/>
            <a:ext cx="620713" cy="62071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27"/>
          <p:cNvSpPr txBox="1">
            <a:spLocks noChangeArrowheads="1"/>
          </p:cNvSpPr>
          <p:nvPr/>
        </p:nvSpPr>
        <p:spPr bwMode="auto">
          <a:xfrm>
            <a:off x="8551863" y="2771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86</a:t>
            </a:r>
            <a:r>
              <a:rPr lang="en-US" altLang="zh-CN" sz="2800" b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47"/>
          <p:cNvSpPr>
            <a:spLocks noEditPoints="1"/>
          </p:cNvSpPr>
          <p:nvPr/>
        </p:nvSpPr>
        <p:spPr bwMode="auto">
          <a:xfrm>
            <a:off x="9693275" y="2398713"/>
            <a:ext cx="130175" cy="131762"/>
          </a:xfrm>
          <a:custGeom>
            <a:avLst/>
            <a:gdLst>
              <a:gd name="T0" fmla="*/ 0 w 119"/>
              <a:gd name="T1" fmla="*/ 43874 h 121"/>
              <a:gd name="T2" fmla="*/ 49816 w 119"/>
              <a:gd name="T3" fmla="*/ 93233 h 121"/>
              <a:gd name="T4" fmla="*/ 75808 w 119"/>
              <a:gd name="T5" fmla="*/ 129429 h 121"/>
              <a:gd name="T6" fmla="*/ 89886 w 119"/>
              <a:gd name="T7" fmla="*/ 132720 h 121"/>
              <a:gd name="T8" fmla="*/ 128873 w 119"/>
              <a:gd name="T9" fmla="*/ 93233 h 121"/>
              <a:gd name="T10" fmla="*/ 125624 w 119"/>
              <a:gd name="T11" fmla="*/ 78974 h 121"/>
              <a:gd name="T12" fmla="*/ 89886 w 119"/>
              <a:gd name="T13" fmla="*/ 52649 h 121"/>
              <a:gd name="T14" fmla="*/ 37904 w 119"/>
              <a:gd name="T15" fmla="*/ 0 h 121"/>
              <a:gd name="T16" fmla="*/ 1083 w 119"/>
              <a:gd name="T17" fmla="*/ 37293 h 121"/>
              <a:gd name="T18" fmla="*/ 0 w 119"/>
              <a:gd name="T19" fmla="*/ 43874 h 121"/>
              <a:gd name="T20" fmla="*/ 86637 w 119"/>
              <a:gd name="T21" fmla="*/ 73490 h 121"/>
              <a:gd name="T22" fmla="*/ 102882 w 119"/>
              <a:gd name="T23" fmla="*/ 89942 h 121"/>
              <a:gd name="T24" fmla="*/ 86637 w 119"/>
              <a:gd name="T25" fmla="*/ 106395 h 121"/>
              <a:gd name="T26" fmla="*/ 70393 w 119"/>
              <a:gd name="T27" fmla="*/ 89942 h 121"/>
              <a:gd name="T28" fmla="*/ 86637 w 119"/>
              <a:gd name="T29" fmla="*/ 73490 h 1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48"/>
          <p:cNvSpPr/>
          <p:nvPr/>
        </p:nvSpPr>
        <p:spPr bwMode="auto">
          <a:xfrm>
            <a:off x="9507538" y="2216150"/>
            <a:ext cx="165100" cy="163513"/>
          </a:xfrm>
          <a:custGeom>
            <a:avLst/>
            <a:gdLst>
              <a:gd name="T0" fmla="*/ 165419 w 151"/>
              <a:gd name="T1" fmla="*/ 125091 h 149"/>
              <a:gd name="T2" fmla="*/ 135841 w 151"/>
              <a:gd name="T3" fmla="*/ 95464 h 149"/>
              <a:gd name="T4" fmla="*/ 142414 w 151"/>
              <a:gd name="T5" fmla="*/ 73518 h 149"/>
              <a:gd name="T6" fmla="*/ 67920 w 151"/>
              <a:gd name="T7" fmla="*/ 0 h 149"/>
              <a:gd name="T8" fmla="*/ 61347 w 151"/>
              <a:gd name="T9" fmla="*/ 6584 h 149"/>
              <a:gd name="T10" fmla="*/ 89830 w 151"/>
              <a:gd name="T11" fmla="*/ 50475 h 149"/>
              <a:gd name="T12" fmla="*/ 50393 w 151"/>
              <a:gd name="T13" fmla="*/ 88880 h 149"/>
              <a:gd name="T14" fmla="*/ 6573 w 151"/>
              <a:gd name="T15" fmla="*/ 61448 h 149"/>
              <a:gd name="T16" fmla="*/ 0 w 151"/>
              <a:gd name="T17" fmla="*/ 68032 h 149"/>
              <a:gd name="T18" fmla="*/ 73398 w 151"/>
              <a:gd name="T19" fmla="*/ 142648 h 149"/>
              <a:gd name="T20" fmla="*/ 95308 w 151"/>
              <a:gd name="T21" fmla="*/ 136064 h 149"/>
              <a:gd name="T22" fmla="*/ 121599 w 151"/>
              <a:gd name="T23" fmla="*/ 163496 h 149"/>
              <a:gd name="T24" fmla="*/ 128172 w 151"/>
              <a:gd name="T25" fmla="*/ 162399 h 149"/>
              <a:gd name="T26" fmla="*/ 165419 w 151"/>
              <a:gd name="T27" fmla="*/ 125091 h 1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49"/>
          <p:cNvSpPr/>
          <p:nvPr/>
        </p:nvSpPr>
        <p:spPr bwMode="auto">
          <a:xfrm>
            <a:off x="9528175" y="2216150"/>
            <a:ext cx="311150" cy="314325"/>
          </a:xfrm>
          <a:custGeom>
            <a:avLst/>
            <a:gdLst>
              <a:gd name="T0" fmla="*/ 262402 w 285"/>
              <a:gd name="T1" fmla="*/ 187742 h 289"/>
              <a:gd name="T2" fmla="*/ 283175 w 285"/>
              <a:gd name="T3" fmla="*/ 207389 h 289"/>
              <a:gd name="T4" fmla="*/ 277708 w 285"/>
              <a:gd name="T5" fmla="*/ 93871 h 289"/>
              <a:gd name="T6" fmla="*/ 232881 w 285"/>
              <a:gd name="T7" fmla="*/ 49119 h 289"/>
              <a:gd name="T8" fmla="*/ 218668 w 285"/>
              <a:gd name="T9" fmla="*/ 45844 h 289"/>
              <a:gd name="T10" fmla="*/ 208828 w 285"/>
              <a:gd name="T11" fmla="*/ 28380 h 289"/>
              <a:gd name="T12" fmla="*/ 194615 w 285"/>
              <a:gd name="T13" fmla="*/ 9824 h 289"/>
              <a:gd name="T14" fmla="*/ 193521 w 285"/>
              <a:gd name="T15" fmla="*/ 7641 h 289"/>
              <a:gd name="T16" fmla="*/ 182588 w 285"/>
              <a:gd name="T17" fmla="*/ 0 h 289"/>
              <a:gd name="T18" fmla="*/ 173841 w 285"/>
              <a:gd name="T19" fmla="*/ 6549 h 289"/>
              <a:gd name="T20" fmla="*/ 145414 w 285"/>
              <a:gd name="T21" fmla="*/ 33837 h 289"/>
              <a:gd name="T22" fmla="*/ 146508 w 285"/>
              <a:gd name="T23" fmla="*/ 53485 h 289"/>
              <a:gd name="T24" fmla="*/ 148694 w 285"/>
              <a:gd name="T25" fmla="*/ 55668 h 289"/>
              <a:gd name="T26" fmla="*/ 169468 w 285"/>
              <a:gd name="T27" fmla="*/ 69857 h 289"/>
              <a:gd name="T28" fmla="*/ 170561 w 285"/>
              <a:gd name="T29" fmla="*/ 69857 h 289"/>
              <a:gd name="T30" fmla="*/ 193521 w 285"/>
              <a:gd name="T31" fmla="*/ 84047 h 289"/>
              <a:gd name="T32" fmla="*/ 186961 w 285"/>
              <a:gd name="T33" fmla="*/ 111335 h 289"/>
              <a:gd name="T34" fmla="*/ 113707 w 285"/>
              <a:gd name="T35" fmla="*/ 184467 h 289"/>
              <a:gd name="T36" fmla="*/ 107147 w 285"/>
              <a:gd name="T37" fmla="*/ 183376 h 289"/>
              <a:gd name="T38" fmla="*/ 96214 w 285"/>
              <a:gd name="T39" fmla="*/ 187742 h 289"/>
              <a:gd name="T40" fmla="*/ 94027 w 285"/>
              <a:gd name="T41" fmla="*/ 189925 h 289"/>
              <a:gd name="T42" fmla="*/ 17493 w 285"/>
              <a:gd name="T43" fmla="*/ 266331 h 289"/>
              <a:gd name="T44" fmla="*/ 15307 w 285"/>
              <a:gd name="T45" fmla="*/ 268515 h 289"/>
              <a:gd name="T46" fmla="*/ 47014 w 285"/>
              <a:gd name="T47" fmla="*/ 315450 h 289"/>
              <a:gd name="T48" fmla="*/ 57947 w 285"/>
              <a:gd name="T49" fmla="*/ 311084 h 289"/>
              <a:gd name="T50" fmla="*/ 60134 w 285"/>
              <a:gd name="T51" fmla="*/ 308901 h 289"/>
              <a:gd name="T52" fmla="*/ 136668 w 285"/>
              <a:gd name="T53" fmla="*/ 232494 h 289"/>
              <a:gd name="T54" fmla="*/ 138854 w 285"/>
              <a:gd name="T55" fmla="*/ 230311 h 289"/>
              <a:gd name="T56" fmla="*/ 142134 w 285"/>
              <a:gd name="T57" fmla="*/ 212847 h 289"/>
              <a:gd name="T58" fmla="*/ 224135 w 285"/>
              <a:gd name="T59" fmla="*/ 130983 h 289"/>
              <a:gd name="T60" fmla="*/ 237255 w 285"/>
              <a:gd name="T61" fmla="*/ 122251 h 289"/>
              <a:gd name="T62" fmla="*/ 238348 w 285"/>
              <a:gd name="T63" fmla="*/ 122251 h 289"/>
              <a:gd name="T64" fmla="*/ 262402 w 285"/>
              <a:gd name="T65" fmla="*/ 187742 h 2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4382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4430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47656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7704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79533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79581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Oval 32"/>
          <p:cNvSpPr/>
          <p:nvPr/>
        </p:nvSpPr>
        <p:spPr>
          <a:xfrm>
            <a:off x="3795713" y="2084388"/>
            <a:ext cx="2014537" cy="20145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33"/>
          <p:cNvSpPr/>
          <p:nvPr/>
        </p:nvSpPr>
        <p:spPr>
          <a:xfrm>
            <a:off x="6335713" y="2084388"/>
            <a:ext cx="2014537" cy="20145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4"/>
          <p:cNvSpPr/>
          <p:nvPr/>
        </p:nvSpPr>
        <p:spPr>
          <a:xfrm>
            <a:off x="8877300" y="2084388"/>
            <a:ext cx="2014538" cy="20145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1"/>
          <p:cNvSpPr/>
          <p:nvPr/>
        </p:nvSpPr>
        <p:spPr>
          <a:xfrm>
            <a:off x="1257300" y="2084388"/>
            <a:ext cx="2014538" cy="20145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7850" y="3617913"/>
            <a:ext cx="831850" cy="833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71F3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83088" y="3617913"/>
            <a:ext cx="833437" cy="833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26263" y="3617913"/>
            <a:ext cx="833437" cy="833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464675" y="3640138"/>
            <a:ext cx="833438" cy="831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71F3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25"/>
          <p:cNvSpPr txBox="1">
            <a:spLocks noChangeArrowheads="1"/>
          </p:cNvSpPr>
          <p:nvPr/>
        </p:nvSpPr>
        <p:spPr bwMode="auto">
          <a:xfrm>
            <a:off x="1966913" y="3860800"/>
            <a:ext cx="552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526C6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b="1">
              <a:solidFill>
                <a:srgbClr val="526C6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4519613" y="3876675"/>
            <a:ext cx="552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526C6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b="1">
              <a:solidFill>
                <a:srgbClr val="526C6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27"/>
          <p:cNvSpPr txBox="1">
            <a:spLocks noChangeArrowheads="1"/>
          </p:cNvSpPr>
          <p:nvPr/>
        </p:nvSpPr>
        <p:spPr bwMode="auto">
          <a:xfrm>
            <a:off x="7064375" y="3875088"/>
            <a:ext cx="552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526C6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b="1">
              <a:solidFill>
                <a:srgbClr val="526C6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28"/>
          <p:cNvSpPr txBox="1">
            <a:spLocks noChangeArrowheads="1"/>
          </p:cNvSpPr>
          <p:nvPr/>
        </p:nvSpPr>
        <p:spPr bwMode="auto">
          <a:xfrm>
            <a:off x="9590088" y="3884613"/>
            <a:ext cx="552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526C6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b="1">
              <a:solidFill>
                <a:srgbClr val="526C6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91"/>
          <p:cNvSpPr/>
          <p:nvPr/>
        </p:nvSpPr>
        <p:spPr bwMode="auto">
          <a:xfrm>
            <a:off x="7208838" y="2673350"/>
            <a:ext cx="265112" cy="527050"/>
          </a:xfrm>
          <a:custGeom>
            <a:avLst/>
            <a:gdLst>
              <a:gd name="T0" fmla="*/ 264847 w 144"/>
              <a:gd name="T1" fmla="*/ 131616 h 288"/>
              <a:gd name="T2" fmla="*/ 132424 w 144"/>
              <a:gd name="T3" fmla="*/ 0 h 288"/>
              <a:gd name="T4" fmla="*/ 0 w 144"/>
              <a:gd name="T5" fmla="*/ 131616 h 288"/>
              <a:gd name="T6" fmla="*/ 66212 w 144"/>
              <a:gd name="T7" fmla="*/ 244952 h 288"/>
              <a:gd name="T8" fmla="*/ 0 w 144"/>
              <a:gd name="T9" fmla="*/ 526465 h 288"/>
              <a:gd name="T10" fmla="*/ 264847 w 144"/>
              <a:gd name="T11" fmla="*/ 526465 h 288"/>
              <a:gd name="T12" fmla="*/ 200474 w 144"/>
              <a:gd name="T13" fmla="*/ 244952 h 288"/>
              <a:gd name="T14" fmla="*/ 264847 w 144"/>
              <a:gd name="T15" fmla="*/ 131616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93"/>
          <p:cNvSpPr>
            <a:spLocks noEditPoints="1"/>
          </p:cNvSpPr>
          <p:nvPr/>
        </p:nvSpPr>
        <p:spPr bwMode="auto">
          <a:xfrm>
            <a:off x="2041525" y="2673350"/>
            <a:ext cx="395288" cy="530225"/>
          </a:xfrm>
          <a:custGeom>
            <a:avLst/>
            <a:gdLst>
              <a:gd name="T0" fmla="*/ 342962 w 216"/>
              <a:gd name="T1" fmla="*/ 231741 h 288"/>
              <a:gd name="T2" fmla="*/ 342962 w 216"/>
              <a:gd name="T3" fmla="*/ 145298 h 288"/>
              <a:gd name="T4" fmla="*/ 198845 w 216"/>
              <a:gd name="T5" fmla="*/ 0 h 288"/>
              <a:gd name="T6" fmla="*/ 197021 w 216"/>
              <a:gd name="T7" fmla="*/ 0 h 288"/>
              <a:gd name="T8" fmla="*/ 193372 w 216"/>
              <a:gd name="T9" fmla="*/ 0 h 288"/>
              <a:gd name="T10" fmla="*/ 51079 w 216"/>
              <a:gd name="T11" fmla="*/ 145298 h 288"/>
              <a:gd name="T12" fmla="*/ 51079 w 216"/>
              <a:gd name="T13" fmla="*/ 231741 h 288"/>
              <a:gd name="T14" fmla="*/ 0 w 216"/>
              <a:gd name="T15" fmla="*/ 231741 h 288"/>
              <a:gd name="T16" fmla="*/ 0 w 216"/>
              <a:gd name="T17" fmla="*/ 529694 h 288"/>
              <a:gd name="T18" fmla="*/ 394041 w 216"/>
              <a:gd name="T19" fmla="*/ 529694 h 288"/>
              <a:gd name="T20" fmla="*/ 394041 w 216"/>
              <a:gd name="T21" fmla="*/ 231741 h 288"/>
              <a:gd name="T22" fmla="*/ 342962 w 216"/>
              <a:gd name="T23" fmla="*/ 231741 h 288"/>
              <a:gd name="T24" fmla="*/ 242627 w 216"/>
              <a:gd name="T25" fmla="*/ 476357 h 288"/>
              <a:gd name="T26" fmla="*/ 153238 w 216"/>
              <a:gd name="T27" fmla="*/ 476357 h 288"/>
              <a:gd name="T28" fmla="*/ 175129 w 216"/>
              <a:gd name="T29" fmla="*/ 378878 h 288"/>
              <a:gd name="T30" fmla="*/ 153238 w 216"/>
              <a:gd name="T31" fmla="*/ 340255 h 288"/>
              <a:gd name="T32" fmla="*/ 197021 w 216"/>
              <a:gd name="T33" fmla="*/ 296114 h 288"/>
              <a:gd name="T34" fmla="*/ 242627 w 216"/>
              <a:gd name="T35" fmla="*/ 340255 h 288"/>
              <a:gd name="T36" fmla="*/ 218912 w 216"/>
              <a:gd name="T37" fmla="*/ 378878 h 288"/>
              <a:gd name="T38" fmla="*/ 242627 w 216"/>
              <a:gd name="T39" fmla="*/ 476357 h 288"/>
              <a:gd name="T40" fmla="*/ 269991 w 216"/>
              <a:gd name="T41" fmla="*/ 231741 h 288"/>
              <a:gd name="T42" fmla="*/ 122226 w 216"/>
              <a:gd name="T43" fmla="*/ 231741 h 288"/>
              <a:gd name="T44" fmla="*/ 122226 w 216"/>
              <a:gd name="T45" fmla="*/ 145298 h 288"/>
              <a:gd name="T46" fmla="*/ 193372 w 216"/>
              <a:gd name="T47" fmla="*/ 73569 h 288"/>
              <a:gd name="T48" fmla="*/ 197021 w 216"/>
              <a:gd name="T49" fmla="*/ 73569 h 288"/>
              <a:gd name="T50" fmla="*/ 198845 w 216"/>
              <a:gd name="T51" fmla="*/ 73569 h 288"/>
              <a:gd name="T52" fmla="*/ 269991 w 216"/>
              <a:gd name="T53" fmla="*/ 145298 h 288"/>
              <a:gd name="T54" fmla="*/ 269991 w 216"/>
              <a:gd name="T55" fmla="*/ 231741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4619625" y="2690813"/>
            <a:ext cx="527050" cy="492125"/>
          </a:xfrm>
          <a:custGeom>
            <a:avLst/>
            <a:gdLst>
              <a:gd name="T0" fmla="*/ 393021 w 288"/>
              <a:gd name="T1" fmla="*/ 0 h 269"/>
              <a:gd name="T2" fmla="*/ 389365 w 288"/>
              <a:gd name="T3" fmla="*/ 0 h 269"/>
              <a:gd name="T4" fmla="*/ 387537 w 288"/>
              <a:gd name="T5" fmla="*/ 0 h 269"/>
              <a:gd name="T6" fmla="*/ 254092 w 288"/>
              <a:gd name="T7" fmla="*/ 133228 h 269"/>
              <a:gd name="T8" fmla="*/ 254092 w 288"/>
              <a:gd name="T9" fmla="*/ 213530 h 269"/>
              <a:gd name="T10" fmla="*/ 0 w 288"/>
              <a:gd name="T11" fmla="*/ 213530 h 269"/>
              <a:gd name="T12" fmla="*/ 0 w 288"/>
              <a:gd name="T13" fmla="*/ 490936 h 269"/>
              <a:gd name="T14" fmla="*/ 369257 w 288"/>
              <a:gd name="T15" fmla="*/ 490936 h 269"/>
              <a:gd name="T16" fmla="*/ 369257 w 288"/>
              <a:gd name="T17" fmla="*/ 213530 h 269"/>
              <a:gd name="T18" fmla="*/ 319901 w 288"/>
              <a:gd name="T19" fmla="*/ 213530 h 269"/>
              <a:gd name="T20" fmla="*/ 319901 w 288"/>
              <a:gd name="T21" fmla="*/ 133228 h 269"/>
              <a:gd name="T22" fmla="*/ 387537 w 288"/>
              <a:gd name="T23" fmla="*/ 65701 h 269"/>
              <a:gd name="T24" fmla="*/ 391193 w 288"/>
              <a:gd name="T25" fmla="*/ 65701 h 269"/>
              <a:gd name="T26" fmla="*/ 393021 w 288"/>
              <a:gd name="T27" fmla="*/ 65701 h 269"/>
              <a:gd name="T28" fmla="*/ 458829 w 288"/>
              <a:gd name="T29" fmla="*/ 133228 h 269"/>
              <a:gd name="T30" fmla="*/ 458829 w 288"/>
              <a:gd name="T31" fmla="*/ 166079 h 269"/>
              <a:gd name="T32" fmla="*/ 482593 w 288"/>
              <a:gd name="T33" fmla="*/ 166079 h 269"/>
              <a:gd name="T34" fmla="*/ 482593 w 288"/>
              <a:gd name="T35" fmla="*/ 173379 h 269"/>
              <a:gd name="T36" fmla="*/ 458829 w 288"/>
              <a:gd name="T37" fmla="*/ 195279 h 269"/>
              <a:gd name="T38" fmla="*/ 458829 w 288"/>
              <a:gd name="T39" fmla="*/ 213530 h 269"/>
              <a:gd name="T40" fmla="*/ 526465 w 288"/>
              <a:gd name="T41" fmla="*/ 213530 h 269"/>
              <a:gd name="T42" fmla="*/ 526465 w 288"/>
              <a:gd name="T43" fmla="*/ 133228 h 269"/>
              <a:gd name="T44" fmla="*/ 393021 w 288"/>
              <a:gd name="T45" fmla="*/ 0 h 269"/>
              <a:gd name="T46" fmla="*/ 226672 w 288"/>
              <a:gd name="T47" fmla="*/ 439835 h 269"/>
              <a:gd name="T48" fmla="*/ 142584 w 288"/>
              <a:gd name="T49" fmla="*/ 439835 h 269"/>
              <a:gd name="T50" fmla="*/ 162692 w 288"/>
              <a:gd name="T51" fmla="*/ 350408 h 269"/>
              <a:gd name="T52" fmla="*/ 142584 w 288"/>
              <a:gd name="T53" fmla="*/ 313907 h 269"/>
              <a:gd name="T54" fmla="*/ 184628 w 288"/>
              <a:gd name="T55" fmla="*/ 271931 h 269"/>
              <a:gd name="T56" fmla="*/ 226672 w 288"/>
              <a:gd name="T57" fmla="*/ 313907 h 269"/>
              <a:gd name="T58" fmla="*/ 204736 w 288"/>
              <a:gd name="T59" fmla="*/ 350408 h 269"/>
              <a:gd name="T60" fmla="*/ 226672 w 288"/>
              <a:gd name="T61" fmla="*/ 439835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12"/>
          <p:cNvSpPr>
            <a:spLocks noEditPoints="1"/>
          </p:cNvSpPr>
          <p:nvPr/>
        </p:nvSpPr>
        <p:spPr bwMode="auto">
          <a:xfrm>
            <a:off x="9618663" y="2743200"/>
            <a:ext cx="527050" cy="530225"/>
          </a:xfrm>
          <a:custGeom>
            <a:avLst/>
            <a:gdLst>
              <a:gd name="T0" fmla="*/ 327213 w 288"/>
              <a:gd name="T1" fmla="*/ 220706 h 288"/>
              <a:gd name="T2" fmla="*/ 334525 w 288"/>
              <a:gd name="T3" fmla="*/ 169208 h 288"/>
              <a:gd name="T4" fmla="*/ 168176 w 288"/>
              <a:gd name="T5" fmla="*/ 0 h 288"/>
              <a:gd name="T6" fmla="*/ 0 w 288"/>
              <a:gd name="T7" fmla="*/ 169208 h 288"/>
              <a:gd name="T8" fmla="*/ 168176 w 288"/>
              <a:gd name="T9" fmla="*/ 336576 h 288"/>
              <a:gd name="T10" fmla="*/ 221188 w 288"/>
              <a:gd name="T11" fmla="*/ 327380 h 288"/>
              <a:gd name="T12" fmla="*/ 259576 w 288"/>
              <a:gd name="T13" fmla="*/ 366004 h 288"/>
              <a:gd name="T14" fmla="*/ 340009 w 288"/>
              <a:gd name="T15" fmla="*/ 366004 h 288"/>
              <a:gd name="T16" fmla="*/ 340009 w 288"/>
              <a:gd name="T17" fmla="*/ 448769 h 288"/>
              <a:gd name="T18" fmla="*/ 340009 w 288"/>
              <a:gd name="T19" fmla="*/ 448769 h 288"/>
              <a:gd name="T20" fmla="*/ 420441 w 288"/>
              <a:gd name="T21" fmla="*/ 448769 h 288"/>
              <a:gd name="T22" fmla="*/ 420441 w 288"/>
              <a:gd name="T23" fmla="*/ 529694 h 288"/>
              <a:gd name="T24" fmla="*/ 420441 w 288"/>
              <a:gd name="T25" fmla="*/ 529694 h 288"/>
              <a:gd name="T26" fmla="*/ 526465 w 288"/>
              <a:gd name="T27" fmla="*/ 529694 h 288"/>
              <a:gd name="T28" fmla="*/ 526465 w 288"/>
              <a:gd name="T29" fmla="*/ 529694 h 288"/>
              <a:gd name="T30" fmla="*/ 526465 w 288"/>
              <a:gd name="T31" fmla="*/ 529694 h 288"/>
              <a:gd name="T32" fmla="*/ 526465 w 288"/>
              <a:gd name="T33" fmla="*/ 423020 h 288"/>
              <a:gd name="T34" fmla="*/ 327213 w 288"/>
              <a:gd name="T35" fmla="*/ 220706 h 288"/>
              <a:gd name="T36" fmla="*/ 133444 w 288"/>
              <a:gd name="T37" fmla="*/ 189439 h 288"/>
              <a:gd name="T38" fmla="*/ 76776 w 288"/>
              <a:gd name="T39" fmla="*/ 132424 h 288"/>
              <a:gd name="T40" fmla="*/ 133444 w 288"/>
              <a:gd name="T41" fmla="*/ 75408 h 288"/>
              <a:gd name="T42" fmla="*/ 190112 w 288"/>
              <a:gd name="T43" fmla="*/ 132424 h 288"/>
              <a:gd name="T44" fmla="*/ 133444 w 288"/>
              <a:gd name="T45" fmla="*/ 189439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60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60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414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414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68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68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9220200" y="4670425"/>
            <a:ext cx="12906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9224963" y="4956175"/>
            <a:ext cx="14509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622717" flipH="1">
            <a:off x="4340628" y="453102"/>
            <a:ext cx="7935012" cy="3300539"/>
          </a:xfrm>
          <a:custGeom>
            <a:avLst/>
            <a:gdLst>
              <a:gd name="connsiteX0" fmla="*/ 6743286 w 7935012"/>
              <a:gd name="connsiteY0" fmla="*/ 0 h 3300539"/>
              <a:gd name="connsiteX1" fmla="*/ 7935012 w 7935012"/>
              <a:gd name="connsiteY1" fmla="*/ 218263 h 3300539"/>
              <a:gd name="connsiteX2" fmla="*/ 7935012 w 7935012"/>
              <a:gd name="connsiteY2" fmla="*/ 3300539 h 3300539"/>
              <a:gd name="connsiteX3" fmla="*/ 0 w 7935012"/>
              <a:gd name="connsiteY3" fmla="*/ 3300539 h 3300539"/>
              <a:gd name="connsiteX4" fmla="*/ 0 w 7935012"/>
              <a:gd name="connsiteY4" fmla="*/ 0 h 3300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5012" h="3300539">
                <a:moveTo>
                  <a:pt x="6743286" y="0"/>
                </a:moveTo>
                <a:lnTo>
                  <a:pt x="7935012" y="218263"/>
                </a:lnTo>
                <a:lnTo>
                  <a:pt x="7935012" y="3300539"/>
                </a:lnTo>
                <a:lnTo>
                  <a:pt x="0" y="33005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9734905" y="1886154"/>
            <a:ext cx="1107996" cy="25268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zh-CN" altLang="en-US" sz="6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8"/>
          <p:cNvGrpSpPr/>
          <p:nvPr/>
        </p:nvGrpSpPr>
        <p:grpSpPr bwMode="auto">
          <a:xfrm>
            <a:off x="2034049" y="2865486"/>
            <a:ext cx="6656036" cy="2227302"/>
            <a:chOff x="3972089" y="2390173"/>
            <a:chExt cx="6654907" cy="2227924"/>
          </a:xfrm>
        </p:grpSpPr>
        <p:grpSp>
          <p:nvGrpSpPr>
            <p:cNvPr id="11" name="组合 9"/>
            <p:cNvGrpSpPr/>
            <p:nvPr/>
          </p:nvGrpSpPr>
          <p:grpSpPr bwMode="auto">
            <a:xfrm>
              <a:off x="3972089" y="2390173"/>
              <a:ext cx="6654907" cy="504353"/>
              <a:chOff x="3972089" y="2390173"/>
              <a:chExt cx="6654907" cy="504353"/>
            </a:xfrm>
          </p:grpSpPr>
          <p:grpSp>
            <p:nvGrpSpPr>
              <p:cNvPr id="36" name="组合 70"/>
              <p:cNvGrpSpPr/>
              <p:nvPr/>
            </p:nvGrpSpPr>
            <p:grpSpPr bwMode="auto">
              <a:xfrm>
                <a:off x="4447382" y="2390173"/>
                <a:ext cx="6179614" cy="504353"/>
                <a:chOff x="4447382" y="2390173"/>
                <a:chExt cx="6179614" cy="504353"/>
              </a:xfrm>
            </p:grpSpPr>
            <p:sp>
              <p:nvSpPr>
                <p:cNvPr id="38" name="文本框 72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7405269" y="2702927"/>
                  <a:ext cx="2625279" cy="0"/>
                </a:xfrm>
                <a:prstGeom prst="line">
                  <a:avLst/>
                </a:prstGeom>
                <a:ln>
                  <a:solidFill>
                    <a:srgbClr val="40404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文本框 76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390173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dirty="0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01</a:t>
                  </a:r>
                  <a:endParaRPr lang="zh-CN" altLang="en-US" sz="1800" dirty="0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37" name="矩形 71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7099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01</a:t>
                </a:r>
                <a:r>
                  <a:rPr lang="zh-CN" altLang="en-US" sz="1800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 </a:t>
                </a:r>
                <a:endParaRPr lang="zh-CN" altLang="en-US" sz="2000">
                  <a:solidFill>
                    <a:schemeClr val="bg2">
                      <a:lumMod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2" name="组合 10"/>
            <p:cNvGrpSpPr/>
            <p:nvPr/>
          </p:nvGrpSpPr>
          <p:grpSpPr bwMode="auto">
            <a:xfrm>
              <a:off x="3972089" y="2961223"/>
              <a:ext cx="6654907" cy="504465"/>
              <a:chOff x="3972089" y="2390173"/>
              <a:chExt cx="6654907" cy="504465"/>
            </a:xfrm>
          </p:grpSpPr>
          <p:grpSp>
            <p:nvGrpSpPr>
              <p:cNvPr id="29" name="组合 63"/>
              <p:cNvGrpSpPr/>
              <p:nvPr/>
            </p:nvGrpSpPr>
            <p:grpSpPr bwMode="auto">
              <a:xfrm>
                <a:off x="4447382" y="2390173"/>
                <a:ext cx="6179614" cy="504353"/>
                <a:chOff x="4447382" y="2390173"/>
                <a:chExt cx="6179614" cy="504353"/>
              </a:xfrm>
            </p:grpSpPr>
            <p:sp>
              <p:nvSpPr>
                <p:cNvPr id="31" name="文本框 65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7405269" y="2701949"/>
                  <a:ext cx="2625279" cy="0"/>
                </a:xfrm>
                <a:prstGeom prst="line">
                  <a:avLst/>
                </a:prstGeom>
                <a:ln>
                  <a:solidFill>
                    <a:srgbClr val="40404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390173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10</a:t>
                  </a:r>
                  <a:endParaRPr lang="zh-CN" altLang="en-US" sz="1800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30" name="矩形 64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02</a:t>
                </a:r>
                <a:endParaRPr lang="zh-CN" altLang="en-US" sz="2000">
                  <a:solidFill>
                    <a:schemeClr val="bg2">
                      <a:lumMod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3" name="组合 33"/>
            <p:cNvGrpSpPr/>
            <p:nvPr/>
          </p:nvGrpSpPr>
          <p:grpSpPr bwMode="auto">
            <a:xfrm>
              <a:off x="3972089" y="3544763"/>
              <a:ext cx="6654907" cy="504465"/>
              <a:chOff x="3972089" y="2390173"/>
              <a:chExt cx="6654907" cy="504465"/>
            </a:xfrm>
          </p:grpSpPr>
          <p:grpSp>
            <p:nvGrpSpPr>
              <p:cNvPr id="22" name="组合 56"/>
              <p:cNvGrpSpPr/>
              <p:nvPr/>
            </p:nvGrpSpPr>
            <p:grpSpPr bwMode="auto">
              <a:xfrm>
                <a:off x="4447382" y="2390173"/>
                <a:ext cx="6179614" cy="504353"/>
                <a:chOff x="4447382" y="2390173"/>
                <a:chExt cx="6179614" cy="504353"/>
              </a:xfrm>
            </p:grpSpPr>
            <p:sp>
              <p:nvSpPr>
                <p:cNvPr id="24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7405269" y="2702772"/>
                  <a:ext cx="2625279" cy="0"/>
                </a:xfrm>
                <a:prstGeom prst="line">
                  <a:avLst/>
                </a:prstGeom>
                <a:ln>
                  <a:solidFill>
                    <a:srgbClr val="40404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文本框 62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390173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15</a:t>
                  </a:r>
                  <a:endParaRPr lang="zh-CN" altLang="en-US" sz="1800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23" name="矩形 57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03</a:t>
                </a:r>
                <a:endParaRPr lang="zh-CN" altLang="en-US" sz="2000">
                  <a:solidFill>
                    <a:schemeClr val="bg2">
                      <a:lumMod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4" name="组合 34"/>
            <p:cNvGrpSpPr/>
            <p:nvPr/>
          </p:nvGrpSpPr>
          <p:grpSpPr bwMode="auto">
            <a:xfrm>
              <a:off x="3972089" y="4083624"/>
              <a:ext cx="6654907" cy="534473"/>
              <a:chOff x="3972089" y="2360164"/>
              <a:chExt cx="6654907" cy="534473"/>
            </a:xfrm>
          </p:grpSpPr>
          <p:grpSp>
            <p:nvGrpSpPr>
              <p:cNvPr id="15" name="组合 49"/>
              <p:cNvGrpSpPr/>
              <p:nvPr/>
            </p:nvGrpSpPr>
            <p:grpSpPr bwMode="auto">
              <a:xfrm>
                <a:off x="4447382" y="2360164"/>
                <a:ext cx="6179614" cy="534362"/>
                <a:chOff x="4447382" y="2360164"/>
                <a:chExt cx="6179614" cy="534362"/>
              </a:xfrm>
            </p:grpSpPr>
            <p:sp>
              <p:nvSpPr>
                <p:cNvPr id="17" name="文本框 51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>
                  <a:off x="7405269" y="2702386"/>
                  <a:ext cx="2625279" cy="0"/>
                </a:xfrm>
                <a:prstGeom prst="line">
                  <a:avLst/>
                </a:prstGeom>
                <a:ln>
                  <a:solidFill>
                    <a:srgbClr val="40404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55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360164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2">
                          <a:lumMod val="2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</a:t>
                  </a:r>
                  <a:endParaRPr lang="zh-CN" altLang="en-US" sz="1800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16" name="矩形 50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2">
                        <a:lumMod val="2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04</a:t>
                </a:r>
                <a:endParaRPr lang="zh-CN" altLang="en-US" sz="2000">
                  <a:solidFill>
                    <a:schemeClr val="bg2">
                      <a:lumMod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空心弧 3"/>
          <p:cNvSpPr/>
          <p:nvPr/>
        </p:nvSpPr>
        <p:spPr>
          <a:xfrm rot="16921077">
            <a:off x="4201319" y="1902619"/>
            <a:ext cx="3468687" cy="3425825"/>
          </a:xfrm>
          <a:prstGeom prst="blockArc">
            <a:avLst>
              <a:gd name="adj1" fmla="val 15465973"/>
              <a:gd name="adj2" fmla="val 20859555"/>
              <a:gd name="adj3" fmla="val 24982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空心弧 4"/>
          <p:cNvSpPr/>
          <p:nvPr/>
        </p:nvSpPr>
        <p:spPr>
          <a:xfrm rot="10221374">
            <a:off x="4222750" y="1911350"/>
            <a:ext cx="3468688" cy="3427413"/>
          </a:xfrm>
          <a:prstGeom prst="blockArc">
            <a:avLst>
              <a:gd name="adj1" fmla="val 16801207"/>
              <a:gd name="adj2" fmla="val 554529"/>
              <a:gd name="adj3" fmla="val 2476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空心弧 5"/>
          <p:cNvSpPr/>
          <p:nvPr/>
        </p:nvSpPr>
        <p:spPr>
          <a:xfrm rot="851343">
            <a:off x="4186238" y="1881188"/>
            <a:ext cx="3468687" cy="3425825"/>
          </a:xfrm>
          <a:prstGeom prst="blockArc">
            <a:avLst>
              <a:gd name="adj1" fmla="val 15365001"/>
              <a:gd name="adj2" fmla="val 20829647"/>
              <a:gd name="adj3" fmla="val 2489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空心弧 6"/>
          <p:cNvSpPr/>
          <p:nvPr/>
        </p:nvSpPr>
        <p:spPr>
          <a:xfrm rot="4607761">
            <a:off x="4201319" y="1902619"/>
            <a:ext cx="3468687" cy="3425825"/>
          </a:xfrm>
          <a:prstGeom prst="blockArc">
            <a:avLst>
              <a:gd name="adj1" fmla="val 17014033"/>
              <a:gd name="adj2" fmla="val 774473"/>
              <a:gd name="adj3" fmla="val 25096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34"/>
          <p:cNvSpPr/>
          <p:nvPr/>
        </p:nvSpPr>
        <p:spPr bwMode="auto">
          <a:xfrm>
            <a:off x="4772025" y="2630488"/>
            <a:ext cx="450850" cy="398462"/>
          </a:xfrm>
          <a:custGeom>
            <a:avLst/>
            <a:gdLst>
              <a:gd name="T0" fmla="*/ 451737 w 136"/>
              <a:gd name="T1" fmla="*/ 159730 h 120"/>
              <a:gd name="T2" fmla="*/ 225869 w 136"/>
              <a:gd name="T3" fmla="*/ 0 h 120"/>
              <a:gd name="T4" fmla="*/ 0 w 136"/>
              <a:gd name="T5" fmla="*/ 159730 h 120"/>
              <a:gd name="T6" fmla="*/ 122899 w 136"/>
              <a:gd name="T7" fmla="*/ 302821 h 120"/>
              <a:gd name="T8" fmla="*/ 73075 w 136"/>
              <a:gd name="T9" fmla="*/ 399325 h 120"/>
              <a:gd name="T10" fmla="*/ 242476 w 136"/>
              <a:gd name="T11" fmla="*/ 319460 h 120"/>
              <a:gd name="T12" fmla="*/ 451737 w 136"/>
              <a:gd name="T13" fmla="*/ 159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64"/>
          <p:cNvSpPr>
            <a:spLocks noEditPoints="1"/>
          </p:cNvSpPr>
          <p:nvPr/>
        </p:nvSpPr>
        <p:spPr bwMode="auto">
          <a:xfrm>
            <a:off x="4827588" y="4394200"/>
            <a:ext cx="407987" cy="388938"/>
          </a:xfrm>
          <a:custGeom>
            <a:avLst/>
            <a:gdLst>
              <a:gd name="T0" fmla="*/ 382664 w 133"/>
              <a:gd name="T1" fmla="*/ 0 h 127"/>
              <a:gd name="T2" fmla="*/ 27552 w 133"/>
              <a:gd name="T3" fmla="*/ 0 h 127"/>
              <a:gd name="T4" fmla="*/ 0 w 133"/>
              <a:gd name="T5" fmla="*/ 27549 h 127"/>
              <a:gd name="T6" fmla="*/ 0 w 133"/>
              <a:gd name="T7" fmla="*/ 278555 h 127"/>
              <a:gd name="T8" fmla="*/ 27552 w 133"/>
              <a:gd name="T9" fmla="*/ 306105 h 127"/>
              <a:gd name="T10" fmla="*/ 162250 w 133"/>
              <a:gd name="T11" fmla="*/ 306105 h 127"/>
              <a:gd name="T12" fmla="*/ 122453 w 133"/>
              <a:gd name="T13" fmla="*/ 361204 h 127"/>
              <a:gd name="T14" fmla="*/ 122453 w 133"/>
              <a:gd name="T15" fmla="*/ 388753 h 127"/>
              <a:gd name="T16" fmla="*/ 162250 w 133"/>
              <a:gd name="T17" fmla="*/ 388753 h 127"/>
              <a:gd name="T18" fmla="*/ 244905 w 133"/>
              <a:gd name="T19" fmla="*/ 388753 h 127"/>
              <a:gd name="T20" fmla="*/ 287764 w 133"/>
              <a:gd name="T21" fmla="*/ 388753 h 127"/>
              <a:gd name="T22" fmla="*/ 287764 w 133"/>
              <a:gd name="T23" fmla="*/ 361204 h 127"/>
              <a:gd name="T24" fmla="*/ 244905 w 133"/>
              <a:gd name="T25" fmla="*/ 306105 h 127"/>
              <a:gd name="T26" fmla="*/ 382664 w 133"/>
              <a:gd name="T27" fmla="*/ 306105 h 127"/>
              <a:gd name="T28" fmla="*/ 407155 w 133"/>
              <a:gd name="T29" fmla="*/ 278555 h 127"/>
              <a:gd name="T30" fmla="*/ 407155 w 133"/>
              <a:gd name="T31" fmla="*/ 27549 h 127"/>
              <a:gd name="T32" fmla="*/ 382664 w 133"/>
              <a:gd name="T33" fmla="*/ 0 h 127"/>
              <a:gd name="T34" fmla="*/ 183679 w 133"/>
              <a:gd name="T35" fmla="*/ 272433 h 127"/>
              <a:gd name="T36" fmla="*/ 205108 w 133"/>
              <a:gd name="T37" fmla="*/ 251006 h 127"/>
              <a:gd name="T38" fmla="*/ 229599 w 133"/>
              <a:gd name="T39" fmla="*/ 272433 h 127"/>
              <a:gd name="T40" fmla="*/ 205108 w 133"/>
              <a:gd name="T41" fmla="*/ 296922 h 127"/>
              <a:gd name="T42" fmla="*/ 183679 w 133"/>
              <a:gd name="T43" fmla="*/ 272433 h 127"/>
              <a:gd name="T44" fmla="*/ 379603 w 133"/>
              <a:gd name="T45" fmla="*/ 241823 h 127"/>
              <a:gd name="T46" fmla="*/ 30613 w 133"/>
              <a:gd name="T47" fmla="*/ 241823 h 127"/>
              <a:gd name="T48" fmla="*/ 30613 w 133"/>
              <a:gd name="T49" fmla="*/ 30610 h 127"/>
              <a:gd name="T50" fmla="*/ 379603 w 133"/>
              <a:gd name="T51" fmla="*/ 30610 h 127"/>
              <a:gd name="T52" fmla="*/ 379603 w 133"/>
              <a:gd name="T53" fmla="*/ 241823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10"/>
          <p:cNvSpPr/>
          <p:nvPr/>
        </p:nvSpPr>
        <p:spPr bwMode="auto">
          <a:xfrm>
            <a:off x="6883400" y="4497388"/>
            <a:ext cx="101600" cy="101600"/>
          </a:xfrm>
          <a:custGeom>
            <a:avLst/>
            <a:gdLst>
              <a:gd name="T0" fmla="*/ 0 w 41"/>
              <a:gd name="T1" fmla="*/ 97336 h 41"/>
              <a:gd name="T2" fmla="*/ 7487 w 41"/>
              <a:gd name="T3" fmla="*/ 102328 h 41"/>
              <a:gd name="T4" fmla="*/ 102328 w 41"/>
              <a:gd name="T5" fmla="*/ 7487 h 41"/>
              <a:gd name="T6" fmla="*/ 97336 w 41"/>
              <a:gd name="T7" fmla="*/ 0 h 41"/>
              <a:gd name="T8" fmla="*/ 0 w 41"/>
              <a:gd name="T9" fmla="*/ 97336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1"/>
          <p:cNvSpPr/>
          <p:nvPr/>
        </p:nvSpPr>
        <p:spPr bwMode="auto">
          <a:xfrm>
            <a:off x="6859588" y="4468813"/>
            <a:ext cx="111125" cy="115887"/>
          </a:xfrm>
          <a:custGeom>
            <a:avLst/>
            <a:gdLst>
              <a:gd name="T0" fmla="*/ 92344 w 44"/>
              <a:gd name="T1" fmla="*/ 0 h 46"/>
              <a:gd name="T2" fmla="*/ 0 w 44"/>
              <a:gd name="T3" fmla="*/ 97336 h 46"/>
              <a:gd name="T4" fmla="*/ 14975 w 44"/>
              <a:gd name="T5" fmla="*/ 114806 h 46"/>
              <a:gd name="T6" fmla="*/ 109814 w 44"/>
              <a:gd name="T7" fmla="*/ 19966 h 46"/>
              <a:gd name="T8" fmla="*/ 92344 w 44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12"/>
          <p:cNvSpPr/>
          <p:nvPr/>
        </p:nvSpPr>
        <p:spPr bwMode="auto">
          <a:xfrm>
            <a:off x="6840538" y="4454525"/>
            <a:ext cx="104775" cy="104775"/>
          </a:xfrm>
          <a:custGeom>
            <a:avLst/>
            <a:gdLst>
              <a:gd name="T0" fmla="*/ 0 w 42"/>
              <a:gd name="T1" fmla="*/ 94840 h 42"/>
              <a:gd name="T2" fmla="*/ 9983 w 42"/>
              <a:gd name="T3" fmla="*/ 104823 h 42"/>
              <a:gd name="T4" fmla="*/ 104823 w 42"/>
              <a:gd name="T5" fmla="*/ 9983 h 42"/>
              <a:gd name="T6" fmla="*/ 94840 w 42"/>
              <a:gd name="T7" fmla="*/ 0 h 42"/>
              <a:gd name="T8" fmla="*/ 0 w 42"/>
              <a:gd name="T9" fmla="*/ 9484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13"/>
          <p:cNvSpPr/>
          <p:nvPr/>
        </p:nvSpPr>
        <p:spPr bwMode="auto">
          <a:xfrm>
            <a:off x="6813550" y="4556125"/>
            <a:ext cx="69850" cy="69850"/>
          </a:xfrm>
          <a:custGeom>
            <a:avLst/>
            <a:gdLst>
              <a:gd name="T0" fmla="*/ 69882 w 28"/>
              <a:gd name="T1" fmla="*/ 49916 h 28"/>
              <a:gd name="T2" fmla="*/ 19966 w 28"/>
              <a:gd name="T3" fmla="*/ 0 h 28"/>
              <a:gd name="T4" fmla="*/ 0 w 28"/>
              <a:gd name="T5" fmla="*/ 49916 h 28"/>
              <a:gd name="T6" fmla="*/ 22462 w 28"/>
              <a:gd name="T7" fmla="*/ 69882 h 28"/>
              <a:gd name="T8" fmla="*/ 69882 w 28"/>
              <a:gd name="T9" fmla="*/ 49916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14"/>
          <p:cNvSpPr/>
          <p:nvPr/>
        </p:nvSpPr>
        <p:spPr bwMode="auto">
          <a:xfrm>
            <a:off x="6796088" y="4614863"/>
            <a:ext cx="34925" cy="31750"/>
          </a:xfrm>
          <a:custGeom>
            <a:avLst/>
            <a:gdLst>
              <a:gd name="T0" fmla="*/ 0 w 14"/>
              <a:gd name="T1" fmla="*/ 32446 h 13"/>
              <a:gd name="T2" fmla="*/ 34941 w 14"/>
              <a:gd name="T3" fmla="*/ 14975 h 13"/>
              <a:gd name="T4" fmla="*/ 14975 w 14"/>
              <a:gd name="T5" fmla="*/ 0 h 13"/>
              <a:gd name="T6" fmla="*/ 0 w 14"/>
              <a:gd name="T7" fmla="*/ 32446 h 1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15"/>
          <p:cNvSpPr/>
          <p:nvPr/>
        </p:nvSpPr>
        <p:spPr bwMode="auto">
          <a:xfrm>
            <a:off x="6942138" y="4429125"/>
            <a:ext cx="69850" cy="69850"/>
          </a:xfrm>
          <a:custGeom>
            <a:avLst/>
            <a:gdLst>
              <a:gd name="T0" fmla="*/ 17471 w 28"/>
              <a:gd name="T1" fmla="*/ 0 h 28"/>
              <a:gd name="T2" fmla="*/ 0 w 28"/>
              <a:gd name="T3" fmla="*/ 19966 h 28"/>
              <a:gd name="T4" fmla="*/ 49916 w 28"/>
              <a:gd name="T5" fmla="*/ 69882 h 28"/>
              <a:gd name="T6" fmla="*/ 69882 w 28"/>
              <a:gd name="T7" fmla="*/ 49916 h 28"/>
              <a:gd name="T8" fmla="*/ 17471 w 28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16"/>
          <p:cNvSpPr/>
          <p:nvPr/>
        </p:nvSpPr>
        <p:spPr bwMode="auto">
          <a:xfrm>
            <a:off x="6623050" y="4394200"/>
            <a:ext cx="279400" cy="339725"/>
          </a:xfrm>
          <a:custGeom>
            <a:avLst/>
            <a:gdLst>
              <a:gd name="T0" fmla="*/ 259561 w 112"/>
              <a:gd name="T1" fmla="*/ 252074 h 136"/>
              <a:gd name="T2" fmla="*/ 207149 w 112"/>
              <a:gd name="T3" fmla="*/ 252074 h 136"/>
              <a:gd name="T4" fmla="*/ 207149 w 112"/>
              <a:gd name="T5" fmla="*/ 321956 h 136"/>
              <a:gd name="T6" fmla="*/ 17470 w 112"/>
              <a:gd name="T7" fmla="*/ 321956 h 136"/>
              <a:gd name="T8" fmla="*/ 17470 w 112"/>
              <a:gd name="T9" fmla="*/ 79865 h 136"/>
              <a:gd name="T10" fmla="*/ 259561 w 112"/>
              <a:gd name="T11" fmla="*/ 79865 h 136"/>
              <a:gd name="T12" fmla="*/ 259561 w 112"/>
              <a:gd name="T13" fmla="*/ 99831 h 136"/>
              <a:gd name="T14" fmla="*/ 279527 w 112"/>
              <a:gd name="T15" fmla="*/ 79865 h 136"/>
              <a:gd name="T16" fmla="*/ 279527 w 112"/>
              <a:gd name="T17" fmla="*/ 14975 h 136"/>
              <a:gd name="T18" fmla="*/ 242090 w 112"/>
              <a:gd name="T19" fmla="*/ 14975 h 136"/>
              <a:gd name="T20" fmla="*/ 242090 w 112"/>
              <a:gd name="T21" fmla="*/ 49916 h 136"/>
              <a:gd name="T22" fmla="*/ 237099 w 112"/>
              <a:gd name="T23" fmla="*/ 49916 h 136"/>
              <a:gd name="T24" fmla="*/ 237099 w 112"/>
              <a:gd name="T25" fmla="*/ 0 h 136"/>
              <a:gd name="T26" fmla="*/ 222124 w 112"/>
              <a:gd name="T27" fmla="*/ 0 h 136"/>
              <a:gd name="T28" fmla="*/ 222124 w 112"/>
              <a:gd name="T29" fmla="*/ 49916 h 136"/>
              <a:gd name="T30" fmla="*/ 217133 w 112"/>
              <a:gd name="T31" fmla="*/ 49916 h 136"/>
              <a:gd name="T32" fmla="*/ 217133 w 112"/>
              <a:gd name="T33" fmla="*/ 14975 h 136"/>
              <a:gd name="T34" fmla="*/ 197166 w 112"/>
              <a:gd name="T35" fmla="*/ 14975 h 136"/>
              <a:gd name="T36" fmla="*/ 197166 w 112"/>
              <a:gd name="T37" fmla="*/ 49916 h 136"/>
              <a:gd name="T38" fmla="*/ 189679 w 112"/>
              <a:gd name="T39" fmla="*/ 49916 h 136"/>
              <a:gd name="T40" fmla="*/ 189679 w 112"/>
              <a:gd name="T41" fmla="*/ 0 h 136"/>
              <a:gd name="T42" fmla="*/ 179696 w 112"/>
              <a:gd name="T43" fmla="*/ 0 h 136"/>
              <a:gd name="T44" fmla="*/ 179696 w 112"/>
              <a:gd name="T45" fmla="*/ 49916 h 136"/>
              <a:gd name="T46" fmla="*/ 169713 w 112"/>
              <a:gd name="T47" fmla="*/ 49916 h 136"/>
              <a:gd name="T48" fmla="*/ 169713 w 112"/>
              <a:gd name="T49" fmla="*/ 14975 h 136"/>
              <a:gd name="T50" fmla="*/ 149747 w 112"/>
              <a:gd name="T51" fmla="*/ 14975 h 136"/>
              <a:gd name="T52" fmla="*/ 149747 w 112"/>
              <a:gd name="T53" fmla="*/ 49916 h 136"/>
              <a:gd name="T54" fmla="*/ 142259 w 112"/>
              <a:gd name="T55" fmla="*/ 49916 h 136"/>
              <a:gd name="T56" fmla="*/ 142259 w 112"/>
              <a:gd name="T57" fmla="*/ 0 h 136"/>
              <a:gd name="T58" fmla="*/ 132276 w 112"/>
              <a:gd name="T59" fmla="*/ 0 h 136"/>
              <a:gd name="T60" fmla="*/ 132276 w 112"/>
              <a:gd name="T61" fmla="*/ 49916 h 136"/>
              <a:gd name="T62" fmla="*/ 127285 w 112"/>
              <a:gd name="T63" fmla="*/ 49916 h 136"/>
              <a:gd name="T64" fmla="*/ 127285 w 112"/>
              <a:gd name="T65" fmla="*/ 14975 h 136"/>
              <a:gd name="T66" fmla="*/ 107318 w 112"/>
              <a:gd name="T67" fmla="*/ 14975 h 136"/>
              <a:gd name="T68" fmla="*/ 107318 w 112"/>
              <a:gd name="T69" fmla="*/ 49916 h 136"/>
              <a:gd name="T70" fmla="*/ 99831 w 112"/>
              <a:gd name="T71" fmla="*/ 49916 h 136"/>
              <a:gd name="T72" fmla="*/ 99831 w 112"/>
              <a:gd name="T73" fmla="*/ 0 h 136"/>
              <a:gd name="T74" fmla="*/ 87352 w 112"/>
              <a:gd name="T75" fmla="*/ 0 h 136"/>
              <a:gd name="T76" fmla="*/ 87352 w 112"/>
              <a:gd name="T77" fmla="*/ 49916 h 136"/>
              <a:gd name="T78" fmla="*/ 79865 w 112"/>
              <a:gd name="T79" fmla="*/ 49916 h 136"/>
              <a:gd name="T80" fmla="*/ 79865 w 112"/>
              <a:gd name="T81" fmla="*/ 14975 h 136"/>
              <a:gd name="T82" fmla="*/ 62394 w 112"/>
              <a:gd name="T83" fmla="*/ 14975 h 136"/>
              <a:gd name="T84" fmla="*/ 62394 w 112"/>
              <a:gd name="T85" fmla="*/ 49916 h 136"/>
              <a:gd name="T86" fmla="*/ 57403 w 112"/>
              <a:gd name="T87" fmla="*/ 49916 h 136"/>
              <a:gd name="T88" fmla="*/ 57403 w 112"/>
              <a:gd name="T89" fmla="*/ 0 h 136"/>
              <a:gd name="T90" fmla="*/ 42428 w 112"/>
              <a:gd name="T91" fmla="*/ 0 h 136"/>
              <a:gd name="T92" fmla="*/ 42428 w 112"/>
              <a:gd name="T93" fmla="*/ 49916 h 136"/>
              <a:gd name="T94" fmla="*/ 37437 w 112"/>
              <a:gd name="T95" fmla="*/ 49916 h 136"/>
              <a:gd name="T96" fmla="*/ 37437 w 112"/>
              <a:gd name="T97" fmla="*/ 14975 h 136"/>
              <a:gd name="T98" fmla="*/ 0 w 112"/>
              <a:gd name="T99" fmla="*/ 14975 h 136"/>
              <a:gd name="T100" fmla="*/ 0 w 112"/>
              <a:gd name="T101" fmla="*/ 59899 h 136"/>
              <a:gd name="T102" fmla="*/ 0 w 112"/>
              <a:gd name="T103" fmla="*/ 69882 h 136"/>
              <a:gd name="T104" fmla="*/ 0 w 112"/>
              <a:gd name="T105" fmla="*/ 339426 h 136"/>
              <a:gd name="T106" fmla="*/ 222124 w 112"/>
              <a:gd name="T107" fmla="*/ 339426 h 136"/>
              <a:gd name="T108" fmla="*/ 279527 w 112"/>
              <a:gd name="T109" fmla="*/ 274536 h 136"/>
              <a:gd name="T110" fmla="*/ 279527 w 112"/>
              <a:gd name="T111" fmla="*/ 209645 h 136"/>
              <a:gd name="T112" fmla="*/ 259561 w 112"/>
              <a:gd name="T113" fmla="*/ 229612 h 136"/>
              <a:gd name="T114" fmla="*/ 259561 w 112"/>
              <a:gd name="T115" fmla="*/ 252074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117"/>
          <p:cNvSpPr>
            <a:spLocks noChangeArrowheads="1"/>
          </p:cNvSpPr>
          <p:nvPr/>
        </p:nvSpPr>
        <p:spPr bwMode="auto">
          <a:xfrm>
            <a:off x="6673850" y="4510088"/>
            <a:ext cx="109538" cy="17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18"/>
          <p:cNvSpPr>
            <a:spLocks noChangeArrowheads="1"/>
          </p:cNvSpPr>
          <p:nvPr/>
        </p:nvSpPr>
        <p:spPr bwMode="auto">
          <a:xfrm>
            <a:off x="6673850" y="4549775"/>
            <a:ext cx="109538" cy="17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19"/>
          <p:cNvSpPr>
            <a:spLocks noChangeArrowheads="1"/>
          </p:cNvSpPr>
          <p:nvPr/>
        </p:nvSpPr>
        <p:spPr bwMode="auto">
          <a:xfrm>
            <a:off x="6673850" y="4594225"/>
            <a:ext cx="109538" cy="14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20"/>
          <p:cNvSpPr>
            <a:spLocks noChangeArrowheads="1"/>
          </p:cNvSpPr>
          <p:nvPr/>
        </p:nvSpPr>
        <p:spPr bwMode="auto">
          <a:xfrm>
            <a:off x="6673850" y="4637088"/>
            <a:ext cx="109538" cy="17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26"/>
          <p:cNvSpPr>
            <a:spLocks noEditPoints="1"/>
          </p:cNvSpPr>
          <p:nvPr/>
        </p:nvSpPr>
        <p:spPr bwMode="auto">
          <a:xfrm>
            <a:off x="6859588" y="2670175"/>
            <a:ext cx="204787" cy="330200"/>
          </a:xfrm>
          <a:custGeom>
            <a:avLst/>
            <a:gdLst>
              <a:gd name="T0" fmla="*/ 0 w 82"/>
              <a:gd name="T1" fmla="*/ 84857 h 132"/>
              <a:gd name="T2" fmla="*/ 0 w 82"/>
              <a:gd name="T3" fmla="*/ 329443 h 132"/>
              <a:gd name="T4" fmla="*/ 204654 w 82"/>
              <a:gd name="T5" fmla="*/ 247082 h 132"/>
              <a:gd name="T6" fmla="*/ 204654 w 82"/>
              <a:gd name="T7" fmla="*/ 0 h 132"/>
              <a:gd name="T8" fmla="*/ 0 w 82"/>
              <a:gd name="T9" fmla="*/ 84857 h 132"/>
              <a:gd name="T10" fmla="*/ 189679 w 82"/>
              <a:gd name="T11" fmla="*/ 24958 h 132"/>
              <a:gd name="T12" fmla="*/ 189679 w 82"/>
              <a:gd name="T13" fmla="*/ 234603 h 132"/>
              <a:gd name="T14" fmla="*/ 12479 w 82"/>
              <a:gd name="T15" fmla="*/ 164722 h 132"/>
              <a:gd name="T16" fmla="*/ 12479 w 82"/>
              <a:gd name="T17" fmla="*/ 94840 h 132"/>
              <a:gd name="T18" fmla="*/ 189679 w 82"/>
              <a:gd name="T19" fmla="*/ 24958 h 132"/>
              <a:gd name="T20" fmla="*/ 12479 w 82"/>
              <a:gd name="T21" fmla="*/ 174705 h 132"/>
              <a:gd name="T22" fmla="*/ 182192 w 82"/>
              <a:gd name="T23" fmla="*/ 239595 h 132"/>
              <a:gd name="T24" fmla="*/ 12479 w 82"/>
              <a:gd name="T25" fmla="*/ 309477 h 132"/>
              <a:gd name="T26" fmla="*/ 12479 w 82"/>
              <a:gd name="T27" fmla="*/ 174705 h 1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27"/>
          <p:cNvSpPr/>
          <p:nvPr/>
        </p:nvSpPr>
        <p:spPr bwMode="auto">
          <a:xfrm>
            <a:off x="6632575" y="2670175"/>
            <a:ext cx="201613" cy="330200"/>
          </a:xfrm>
          <a:custGeom>
            <a:avLst/>
            <a:gdLst>
              <a:gd name="T0" fmla="*/ 0 w 81"/>
              <a:gd name="T1" fmla="*/ 247082 h 132"/>
              <a:gd name="T2" fmla="*/ 202159 w 81"/>
              <a:gd name="T3" fmla="*/ 329443 h 132"/>
              <a:gd name="T4" fmla="*/ 202159 w 81"/>
              <a:gd name="T5" fmla="*/ 84857 h 132"/>
              <a:gd name="T6" fmla="*/ 0 w 81"/>
              <a:gd name="T7" fmla="*/ 0 h 132"/>
              <a:gd name="T8" fmla="*/ 0 w 81"/>
              <a:gd name="T9" fmla="*/ 247082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28"/>
          <p:cNvSpPr>
            <a:spLocks noEditPoints="1"/>
          </p:cNvSpPr>
          <p:nvPr/>
        </p:nvSpPr>
        <p:spPr bwMode="auto">
          <a:xfrm>
            <a:off x="6643688" y="2570163"/>
            <a:ext cx="414337" cy="165100"/>
          </a:xfrm>
          <a:custGeom>
            <a:avLst/>
            <a:gdLst>
              <a:gd name="T0" fmla="*/ 204654 w 166"/>
              <a:gd name="T1" fmla="*/ 0 h 66"/>
              <a:gd name="T2" fmla="*/ 0 w 166"/>
              <a:gd name="T3" fmla="*/ 79865 h 66"/>
              <a:gd name="T4" fmla="*/ 199662 w 166"/>
              <a:gd name="T5" fmla="*/ 164721 h 66"/>
              <a:gd name="T6" fmla="*/ 414299 w 166"/>
              <a:gd name="T7" fmla="*/ 79865 h 66"/>
              <a:gd name="T8" fmla="*/ 204654 w 166"/>
              <a:gd name="T9" fmla="*/ 0 h 66"/>
              <a:gd name="T10" fmla="*/ 204654 w 166"/>
              <a:gd name="T11" fmla="*/ 14975 h 66"/>
              <a:gd name="T12" fmla="*/ 376862 w 166"/>
              <a:gd name="T13" fmla="*/ 79865 h 66"/>
              <a:gd name="T14" fmla="*/ 204654 w 166"/>
              <a:gd name="T15" fmla="*/ 147251 h 66"/>
              <a:gd name="T16" fmla="*/ 204654 w 166"/>
              <a:gd name="T17" fmla="*/ 14975 h 66"/>
              <a:gd name="T18" fmla="*/ 194671 w 166"/>
              <a:gd name="T19" fmla="*/ 17470 h 66"/>
              <a:gd name="T20" fmla="*/ 194671 w 166"/>
              <a:gd name="T21" fmla="*/ 147251 h 66"/>
              <a:gd name="T22" fmla="*/ 37437 w 166"/>
              <a:gd name="T23" fmla="*/ 79865 h 66"/>
              <a:gd name="T24" fmla="*/ 194671 w 166"/>
              <a:gd name="T25" fmla="*/ 1747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841625" y="2257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803400" y="25796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731125" y="2257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7735888" y="25796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2841625" y="4467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803400" y="47894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731125" y="44688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735888" y="47894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Oval 17"/>
          <p:cNvSpPr/>
          <p:nvPr/>
        </p:nvSpPr>
        <p:spPr>
          <a:xfrm>
            <a:off x="2147888" y="2471738"/>
            <a:ext cx="1019175" cy="10414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2354263" y="2573338"/>
            <a:ext cx="598487" cy="60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AutoShape 2"/>
          <p:cNvSpPr>
            <a:spLocks noChangeAspect="1" noChangeArrowheads="1" noTextEdit="1"/>
          </p:cNvSpPr>
          <p:nvPr/>
        </p:nvSpPr>
        <p:spPr bwMode="auto">
          <a:xfrm>
            <a:off x="2373313" y="2620963"/>
            <a:ext cx="58578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4"/>
          <p:cNvSpPr>
            <a:spLocks noEditPoints="1"/>
          </p:cNvSpPr>
          <p:nvPr/>
        </p:nvSpPr>
        <p:spPr bwMode="auto">
          <a:xfrm>
            <a:off x="2373313" y="2617788"/>
            <a:ext cx="590550" cy="666750"/>
          </a:xfrm>
          <a:custGeom>
            <a:avLst/>
            <a:gdLst/>
            <a:ahLst/>
            <a:cxnLst>
              <a:cxn ang="0">
                <a:pos x="124" y="70"/>
              </a:cxn>
              <a:cxn ang="0">
                <a:pos x="105" y="27"/>
              </a:cxn>
              <a:cxn ang="0">
                <a:pos x="61" y="9"/>
              </a:cxn>
              <a:cxn ang="0">
                <a:pos x="60" y="0"/>
              </a:cxn>
              <a:cxn ang="0">
                <a:pos x="111" y="22"/>
              </a:cxn>
              <a:cxn ang="0">
                <a:pos x="133" y="71"/>
              </a:cxn>
              <a:cxn ang="0">
                <a:pos x="124" y="70"/>
              </a:cxn>
              <a:cxn ang="0">
                <a:pos x="112" y="72"/>
              </a:cxn>
              <a:cxn ang="0">
                <a:pos x="103" y="71"/>
              </a:cxn>
              <a:cxn ang="0">
                <a:pos x="91" y="41"/>
              </a:cxn>
              <a:cxn ang="0">
                <a:pos x="61" y="29"/>
              </a:cxn>
              <a:cxn ang="0">
                <a:pos x="60" y="20"/>
              </a:cxn>
              <a:cxn ang="0">
                <a:pos x="96" y="36"/>
              </a:cxn>
              <a:cxn ang="0">
                <a:pos x="112" y="72"/>
              </a:cxn>
              <a:cxn ang="0">
                <a:pos x="91" y="72"/>
              </a:cxn>
              <a:cxn ang="0">
                <a:pos x="83" y="70"/>
              </a:cxn>
              <a:cxn ang="0">
                <a:pos x="77" y="55"/>
              </a:cxn>
              <a:cxn ang="0">
                <a:pos x="62" y="50"/>
              </a:cxn>
              <a:cxn ang="0">
                <a:pos x="59" y="41"/>
              </a:cxn>
              <a:cxn ang="0">
                <a:pos x="82" y="50"/>
              </a:cxn>
              <a:cxn ang="0">
                <a:pos x="91" y="72"/>
              </a:cxn>
              <a:cxn ang="0">
                <a:pos x="74" y="67"/>
              </a:cxn>
              <a:cxn ang="0">
                <a:pos x="64" y="77"/>
              </a:cxn>
              <a:cxn ang="0">
                <a:pos x="59" y="76"/>
              </a:cxn>
              <a:cxn ang="0">
                <a:pos x="54" y="80"/>
              </a:cxn>
              <a:cxn ang="0">
                <a:pos x="86" y="111"/>
              </a:cxn>
              <a:cxn ang="0">
                <a:pos x="84" y="114"/>
              </a:cxn>
              <a:cxn ang="0">
                <a:pos x="19" y="114"/>
              </a:cxn>
              <a:cxn ang="0">
                <a:pos x="19" y="50"/>
              </a:cxn>
              <a:cxn ang="0">
                <a:pos x="21" y="48"/>
              </a:cxn>
              <a:cxn ang="0">
                <a:pos x="51" y="77"/>
              </a:cxn>
              <a:cxn ang="0">
                <a:pos x="56" y="73"/>
              </a:cxn>
              <a:cxn ang="0">
                <a:pos x="54" y="67"/>
              </a:cxn>
              <a:cxn ang="0">
                <a:pos x="64" y="57"/>
              </a:cxn>
              <a:cxn ang="0">
                <a:pos x="74" y="67"/>
              </a:cxn>
              <a:cxn ang="0">
                <a:pos x="35" y="128"/>
              </a:cxn>
              <a:cxn ang="0">
                <a:pos x="45" y="151"/>
              </a:cxn>
              <a:cxn ang="0">
                <a:pos x="0" y="151"/>
              </a:cxn>
              <a:cxn ang="0">
                <a:pos x="16" y="115"/>
              </a:cxn>
              <a:cxn ang="0">
                <a:pos x="35" y="128"/>
              </a:cxn>
            </a:cxnLst>
            <a:rect l="0" t="0" r="r" b="b"/>
            <a:pathLst>
              <a:path w="133" h="151">
                <a:moveTo>
                  <a:pt x="124" y="70"/>
                </a:moveTo>
                <a:cubicBezTo>
                  <a:pt x="123" y="55"/>
                  <a:pt x="117" y="39"/>
                  <a:pt x="105" y="27"/>
                </a:cubicBezTo>
                <a:cubicBezTo>
                  <a:pt x="93" y="15"/>
                  <a:pt x="77" y="9"/>
                  <a:pt x="61" y="9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1"/>
                  <a:pt x="97" y="8"/>
                  <a:pt x="111" y="22"/>
                </a:cubicBezTo>
                <a:cubicBezTo>
                  <a:pt x="125" y="36"/>
                  <a:pt x="132" y="53"/>
                  <a:pt x="133" y="71"/>
                </a:cubicBezTo>
                <a:lnTo>
                  <a:pt x="124" y="70"/>
                </a:lnTo>
                <a:close/>
                <a:moveTo>
                  <a:pt x="112" y="72"/>
                </a:moveTo>
                <a:cubicBezTo>
                  <a:pt x="103" y="71"/>
                  <a:pt x="103" y="71"/>
                  <a:pt x="103" y="71"/>
                </a:cubicBezTo>
                <a:cubicBezTo>
                  <a:pt x="103" y="60"/>
                  <a:pt x="99" y="49"/>
                  <a:pt x="91" y="41"/>
                </a:cubicBezTo>
                <a:cubicBezTo>
                  <a:pt x="83" y="33"/>
                  <a:pt x="72" y="29"/>
                  <a:pt x="61" y="29"/>
                </a:cubicBezTo>
                <a:cubicBezTo>
                  <a:pt x="60" y="20"/>
                  <a:pt x="60" y="20"/>
                  <a:pt x="60" y="20"/>
                </a:cubicBezTo>
                <a:cubicBezTo>
                  <a:pt x="73" y="21"/>
                  <a:pt x="86" y="26"/>
                  <a:pt x="96" y="36"/>
                </a:cubicBezTo>
                <a:cubicBezTo>
                  <a:pt x="107" y="46"/>
                  <a:pt x="112" y="59"/>
                  <a:pt x="112" y="72"/>
                </a:cubicBezTo>
                <a:close/>
                <a:moveTo>
                  <a:pt x="91" y="72"/>
                </a:moveTo>
                <a:cubicBezTo>
                  <a:pt x="83" y="70"/>
                  <a:pt x="83" y="70"/>
                  <a:pt x="83" y="70"/>
                </a:cubicBezTo>
                <a:cubicBezTo>
                  <a:pt x="84" y="64"/>
                  <a:pt x="81" y="59"/>
                  <a:pt x="77" y="55"/>
                </a:cubicBezTo>
                <a:cubicBezTo>
                  <a:pt x="73" y="51"/>
                  <a:pt x="68" y="49"/>
                  <a:pt x="62" y="50"/>
                </a:cubicBezTo>
                <a:cubicBezTo>
                  <a:pt x="59" y="41"/>
                  <a:pt x="59" y="41"/>
                  <a:pt x="59" y="41"/>
                </a:cubicBezTo>
                <a:cubicBezTo>
                  <a:pt x="68" y="41"/>
                  <a:pt x="76" y="43"/>
                  <a:pt x="82" y="50"/>
                </a:cubicBezTo>
                <a:cubicBezTo>
                  <a:pt x="89" y="56"/>
                  <a:pt x="91" y="64"/>
                  <a:pt x="91" y="72"/>
                </a:cubicBezTo>
                <a:close/>
                <a:moveTo>
                  <a:pt x="74" y="67"/>
                </a:moveTo>
                <a:cubicBezTo>
                  <a:pt x="74" y="73"/>
                  <a:pt x="70" y="77"/>
                  <a:pt x="64" y="77"/>
                </a:cubicBezTo>
                <a:cubicBezTo>
                  <a:pt x="62" y="77"/>
                  <a:pt x="60" y="77"/>
                  <a:pt x="59" y="76"/>
                </a:cubicBezTo>
                <a:cubicBezTo>
                  <a:pt x="54" y="80"/>
                  <a:pt x="54" y="80"/>
                  <a:pt x="54" y="80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86" y="112"/>
                  <a:pt x="85" y="113"/>
                  <a:pt x="84" y="114"/>
                </a:cubicBezTo>
                <a:cubicBezTo>
                  <a:pt x="66" y="132"/>
                  <a:pt x="37" y="132"/>
                  <a:pt x="19" y="114"/>
                </a:cubicBezTo>
                <a:cubicBezTo>
                  <a:pt x="1" y="96"/>
                  <a:pt x="1" y="68"/>
                  <a:pt x="19" y="50"/>
                </a:cubicBezTo>
                <a:cubicBezTo>
                  <a:pt x="19" y="49"/>
                  <a:pt x="20" y="48"/>
                  <a:pt x="21" y="48"/>
                </a:cubicBezTo>
                <a:cubicBezTo>
                  <a:pt x="51" y="77"/>
                  <a:pt x="51" y="77"/>
                  <a:pt x="51" y="77"/>
                </a:cubicBezTo>
                <a:cubicBezTo>
                  <a:pt x="56" y="73"/>
                  <a:pt x="56" y="73"/>
                  <a:pt x="56" y="73"/>
                </a:cubicBezTo>
                <a:cubicBezTo>
                  <a:pt x="54" y="71"/>
                  <a:pt x="54" y="69"/>
                  <a:pt x="54" y="67"/>
                </a:cubicBezTo>
                <a:cubicBezTo>
                  <a:pt x="54" y="61"/>
                  <a:pt x="58" y="57"/>
                  <a:pt x="64" y="57"/>
                </a:cubicBezTo>
                <a:cubicBezTo>
                  <a:pt x="70" y="57"/>
                  <a:pt x="74" y="61"/>
                  <a:pt x="74" y="67"/>
                </a:cubicBezTo>
                <a:close/>
                <a:moveTo>
                  <a:pt x="35" y="128"/>
                </a:moveTo>
                <a:cubicBezTo>
                  <a:pt x="35" y="128"/>
                  <a:pt x="45" y="151"/>
                  <a:pt x="45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16" y="115"/>
                  <a:pt x="16" y="115"/>
                  <a:pt x="16" y="115"/>
                </a:cubicBezTo>
                <a:cubicBezTo>
                  <a:pt x="16" y="115"/>
                  <a:pt x="21" y="122"/>
                  <a:pt x="35" y="1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44"/>
          <p:cNvSpPr/>
          <p:nvPr/>
        </p:nvSpPr>
        <p:spPr>
          <a:xfrm>
            <a:off x="5441950" y="2471738"/>
            <a:ext cx="1017588" cy="10414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6"/>
          <p:cNvSpPr>
            <a:spLocks noChangeAspect="1" noChangeArrowheads="1" noTextEdit="1"/>
          </p:cNvSpPr>
          <p:nvPr/>
        </p:nvSpPr>
        <p:spPr bwMode="auto">
          <a:xfrm>
            <a:off x="5672138" y="2689225"/>
            <a:ext cx="568325" cy="569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5672138" y="2689225"/>
            <a:ext cx="573087" cy="573088"/>
          </a:xfrm>
          <a:custGeom>
            <a:avLst/>
            <a:gdLst/>
            <a:ahLst/>
            <a:cxnLst>
              <a:cxn ang="0">
                <a:pos x="8" y="112"/>
              </a:cxn>
              <a:cxn ang="0">
                <a:pos x="0" y="20"/>
              </a:cxn>
              <a:cxn ang="0">
                <a:pos x="16" y="12"/>
              </a:cxn>
              <a:cxn ang="0">
                <a:pos x="28" y="28"/>
              </a:cxn>
              <a:cxn ang="0">
                <a:pos x="40" y="12"/>
              </a:cxn>
              <a:cxn ang="0">
                <a:pos x="72" y="16"/>
              </a:cxn>
              <a:cxn ang="0">
                <a:pos x="96" y="16"/>
              </a:cxn>
              <a:cxn ang="0">
                <a:pos x="104" y="12"/>
              </a:cxn>
              <a:cxn ang="0">
                <a:pos x="112" y="104"/>
              </a:cxn>
              <a:cxn ang="0">
                <a:pos x="104" y="40"/>
              </a:cxn>
              <a:cxn ang="0">
                <a:pos x="8" y="104"/>
              </a:cxn>
              <a:cxn ang="0">
                <a:pos x="104" y="40"/>
              </a:cxn>
              <a:cxn ang="0">
                <a:pos x="45" y="67"/>
              </a:cxn>
              <a:cxn ang="0">
                <a:pos x="32" y="66"/>
              </a:cxn>
              <a:cxn ang="0">
                <a:pos x="42" y="57"/>
              </a:cxn>
              <a:cxn ang="0">
                <a:pos x="53" y="66"/>
              </a:cxn>
              <a:cxn ang="0">
                <a:pos x="39" y="85"/>
              </a:cxn>
              <a:cxn ang="0">
                <a:pos x="53" y="85"/>
              </a:cxn>
              <a:cxn ang="0">
                <a:pos x="31" y="91"/>
              </a:cxn>
              <a:cxn ang="0">
                <a:pos x="40" y="76"/>
              </a:cxn>
              <a:cxn ang="0">
                <a:pos x="71" y="85"/>
              </a:cxn>
              <a:cxn ang="0">
                <a:pos x="71" y="78"/>
              </a:cxn>
              <a:cxn ang="0">
                <a:pos x="63" y="77"/>
              </a:cxn>
              <a:cxn ang="0">
                <a:pos x="65" y="71"/>
              </a:cxn>
              <a:cxn ang="0">
                <a:pos x="67" y="62"/>
              </a:cxn>
              <a:cxn ang="0">
                <a:pos x="60" y="59"/>
              </a:cxn>
              <a:cxn ang="0">
                <a:pos x="77" y="59"/>
              </a:cxn>
              <a:cxn ang="0">
                <a:pos x="73" y="73"/>
              </a:cxn>
              <a:cxn ang="0">
                <a:pos x="78" y="76"/>
              </a:cxn>
              <a:cxn ang="0">
                <a:pos x="77" y="89"/>
              </a:cxn>
              <a:cxn ang="0">
                <a:pos x="59" y="90"/>
              </a:cxn>
              <a:cxn ang="0">
                <a:pos x="67" y="86"/>
              </a:cxn>
              <a:cxn ang="0">
                <a:pos x="84" y="24"/>
              </a:cxn>
              <a:cxn ang="0">
                <a:pos x="76" y="8"/>
              </a:cxn>
              <a:cxn ang="0">
                <a:pos x="92" y="8"/>
              </a:cxn>
              <a:cxn ang="0">
                <a:pos x="84" y="24"/>
              </a:cxn>
              <a:cxn ang="0">
                <a:pos x="20" y="16"/>
              </a:cxn>
              <a:cxn ang="0">
                <a:pos x="28" y="0"/>
              </a:cxn>
              <a:cxn ang="0">
                <a:pos x="36" y="16"/>
              </a:cxn>
            </a:cxnLst>
            <a:rect l="0" t="0" r="r" b="b"/>
            <a:pathLst>
              <a:path w="112" h="112">
                <a:moveTo>
                  <a:pt x="104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08"/>
                  <a:pt x="0" y="10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4" y="12"/>
                  <a:pt x="8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3"/>
                  <a:pt x="21" y="28"/>
                  <a:pt x="28" y="28"/>
                </a:cubicBezTo>
                <a:cubicBezTo>
                  <a:pt x="35" y="28"/>
                  <a:pt x="40" y="23"/>
                  <a:pt x="40" y="16"/>
                </a:cubicBezTo>
                <a:cubicBezTo>
                  <a:pt x="40" y="12"/>
                  <a:pt x="40" y="12"/>
                  <a:pt x="40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23"/>
                  <a:pt x="77" y="28"/>
                  <a:pt x="84" y="28"/>
                </a:cubicBezTo>
                <a:cubicBezTo>
                  <a:pt x="91" y="28"/>
                  <a:pt x="96" y="23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8" y="12"/>
                  <a:pt x="112" y="16"/>
                  <a:pt x="112" y="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8"/>
                  <a:pt x="108" y="112"/>
                  <a:pt x="104" y="112"/>
                </a:cubicBez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04"/>
                  <a:pt x="8" y="104"/>
                  <a:pt x="8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40"/>
                </a:lnTo>
                <a:close/>
                <a:moveTo>
                  <a:pt x="44" y="71"/>
                </a:moveTo>
                <a:cubicBezTo>
                  <a:pt x="45" y="70"/>
                  <a:pt x="45" y="69"/>
                  <a:pt x="45" y="67"/>
                </a:cubicBezTo>
                <a:cubicBezTo>
                  <a:pt x="45" y="64"/>
                  <a:pt x="44" y="63"/>
                  <a:pt x="40" y="63"/>
                </a:cubicBezTo>
                <a:cubicBezTo>
                  <a:pt x="38" y="63"/>
                  <a:pt x="35" y="64"/>
                  <a:pt x="32" y="66"/>
                </a:cubicBezTo>
                <a:cubicBezTo>
                  <a:pt x="32" y="60"/>
                  <a:pt x="32" y="60"/>
                  <a:pt x="32" y="60"/>
                </a:cubicBezTo>
                <a:cubicBezTo>
                  <a:pt x="35" y="58"/>
                  <a:pt x="38" y="57"/>
                  <a:pt x="42" y="57"/>
                </a:cubicBezTo>
                <a:cubicBezTo>
                  <a:pt x="46" y="57"/>
                  <a:pt x="48" y="58"/>
                  <a:pt x="50" y="59"/>
                </a:cubicBezTo>
                <a:cubicBezTo>
                  <a:pt x="52" y="61"/>
                  <a:pt x="53" y="63"/>
                  <a:pt x="53" y="66"/>
                </a:cubicBezTo>
                <a:cubicBezTo>
                  <a:pt x="53" y="70"/>
                  <a:pt x="51" y="74"/>
                  <a:pt x="46" y="79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91"/>
                  <a:pt x="53" y="91"/>
                  <a:pt x="53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85"/>
                  <a:pt x="31" y="85"/>
                  <a:pt x="31" y="85"/>
                </a:cubicBezTo>
                <a:cubicBezTo>
                  <a:pt x="40" y="76"/>
                  <a:pt x="40" y="76"/>
                  <a:pt x="40" y="76"/>
                </a:cubicBezTo>
                <a:cubicBezTo>
                  <a:pt x="42" y="74"/>
                  <a:pt x="43" y="73"/>
                  <a:pt x="44" y="71"/>
                </a:cubicBezTo>
                <a:close/>
                <a:moveTo>
                  <a:pt x="71" y="85"/>
                </a:moveTo>
                <a:cubicBezTo>
                  <a:pt x="72" y="84"/>
                  <a:pt x="73" y="83"/>
                  <a:pt x="73" y="81"/>
                </a:cubicBezTo>
                <a:cubicBezTo>
                  <a:pt x="73" y="80"/>
                  <a:pt x="72" y="79"/>
                  <a:pt x="71" y="78"/>
                </a:cubicBezTo>
                <a:cubicBezTo>
                  <a:pt x="70" y="77"/>
                  <a:pt x="68" y="77"/>
                  <a:pt x="66" y="77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1"/>
                  <a:pt x="63" y="71"/>
                  <a:pt x="63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70" y="71"/>
                  <a:pt x="72" y="69"/>
                  <a:pt x="72" y="67"/>
                </a:cubicBezTo>
                <a:cubicBezTo>
                  <a:pt x="72" y="64"/>
                  <a:pt x="70" y="62"/>
                  <a:pt x="67" y="62"/>
                </a:cubicBezTo>
                <a:cubicBezTo>
                  <a:pt x="65" y="62"/>
                  <a:pt x="62" y="63"/>
                  <a:pt x="60" y="65"/>
                </a:cubicBezTo>
                <a:cubicBezTo>
                  <a:pt x="60" y="59"/>
                  <a:pt x="60" y="59"/>
                  <a:pt x="60" y="59"/>
                </a:cubicBezTo>
                <a:cubicBezTo>
                  <a:pt x="63" y="57"/>
                  <a:pt x="65" y="57"/>
                  <a:pt x="69" y="57"/>
                </a:cubicBezTo>
                <a:cubicBezTo>
                  <a:pt x="72" y="57"/>
                  <a:pt x="75" y="58"/>
                  <a:pt x="77" y="59"/>
                </a:cubicBezTo>
                <a:cubicBezTo>
                  <a:pt x="79" y="61"/>
                  <a:pt x="79" y="63"/>
                  <a:pt x="79" y="65"/>
                </a:cubicBezTo>
                <a:cubicBezTo>
                  <a:pt x="79" y="70"/>
                  <a:pt x="77" y="72"/>
                  <a:pt x="73" y="73"/>
                </a:cubicBezTo>
                <a:cubicBezTo>
                  <a:pt x="73" y="74"/>
                  <a:pt x="73" y="74"/>
                  <a:pt x="73" y="74"/>
                </a:cubicBezTo>
                <a:cubicBezTo>
                  <a:pt x="75" y="74"/>
                  <a:pt x="77" y="75"/>
                  <a:pt x="78" y="76"/>
                </a:cubicBezTo>
                <a:cubicBezTo>
                  <a:pt x="80" y="78"/>
                  <a:pt x="80" y="79"/>
                  <a:pt x="80" y="81"/>
                </a:cubicBezTo>
                <a:cubicBezTo>
                  <a:pt x="80" y="85"/>
                  <a:pt x="79" y="87"/>
                  <a:pt x="77" y="89"/>
                </a:cubicBezTo>
                <a:cubicBezTo>
                  <a:pt x="75" y="91"/>
                  <a:pt x="72" y="92"/>
                  <a:pt x="68" y="92"/>
                </a:cubicBezTo>
                <a:cubicBezTo>
                  <a:pt x="64" y="92"/>
                  <a:pt x="61" y="91"/>
                  <a:pt x="59" y="90"/>
                </a:cubicBezTo>
                <a:cubicBezTo>
                  <a:pt x="59" y="83"/>
                  <a:pt x="59" y="83"/>
                  <a:pt x="59" y="83"/>
                </a:cubicBezTo>
                <a:cubicBezTo>
                  <a:pt x="61" y="85"/>
                  <a:pt x="64" y="86"/>
                  <a:pt x="67" y="86"/>
                </a:cubicBezTo>
                <a:cubicBezTo>
                  <a:pt x="69" y="86"/>
                  <a:pt x="70" y="85"/>
                  <a:pt x="71" y="85"/>
                </a:cubicBezTo>
                <a:close/>
                <a:moveTo>
                  <a:pt x="84" y="24"/>
                </a:moveTo>
                <a:cubicBezTo>
                  <a:pt x="80" y="24"/>
                  <a:pt x="76" y="20"/>
                  <a:pt x="76" y="16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80" y="0"/>
                  <a:pt x="84" y="0"/>
                </a:cubicBezTo>
                <a:cubicBezTo>
                  <a:pt x="88" y="0"/>
                  <a:pt x="92" y="4"/>
                  <a:pt x="92" y="8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20"/>
                  <a:pt x="88" y="24"/>
                  <a:pt x="84" y="24"/>
                </a:cubicBezTo>
                <a:close/>
                <a:moveTo>
                  <a:pt x="28" y="24"/>
                </a:moveTo>
                <a:cubicBezTo>
                  <a:pt x="24" y="24"/>
                  <a:pt x="20" y="20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32" y="0"/>
                  <a:pt x="36" y="4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20"/>
                  <a:pt x="32" y="24"/>
                  <a:pt x="28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47"/>
          <p:cNvSpPr/>
          <p:nvPr/>
        </p:nvSpPr>
        <p:spPr>
          <a:xfrm>
            <a:off x="8867775" y="2471738"/>
            <a:ext cx="1017588" cy="10414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10"/>
          <p:cNvSpPr>
            <a:spLocks noChangeAspect="1" noChangeArrowheads="1" noTextEdit="1"/>
          </p:cNvSpPr>
          <p:nvPr/>
        </p:nvSpPr>
        <p:spPr bwMode="auto">
          <a:xfrm>
            <a:off x="9070975" y="2674938"/>
            <a:ext cx="62706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9075738" y="2670175"/>
            <a:ext cx="617537" cy="614363"/>
          </a:xfrm>
          <a:custGeom>
            <a:avLst/>
            <a:gdLst/>
            <a:ahLst/>
            <a:cxnLst>
              <a:cxn ang="0">
                <a:pos x="92" y="60"/>
              </a:cxn>
              <a:cxn ang="0">
                <a:pos x="87" y="60"/>
              </a:cxn>
              <a:cxn ang="0">
                <a:pos x="83" y="69"/>
              </a:cxn>
              <a:cxn ang="0">
                <a:pos x="88" y="74"/>
              </a:cxn>
              <a:cxn ang="0">
                <a:pos x="88" y="85"/>
              </a:cxn>
              <a:cxn ang="0">
                <a:pos x="85" y="88"/>
              </a:cxn>
              <a:cxn ang="0">
                <a:pos x="74" y="88"/>
              </a:cxn>
              <a:cxn ang="0">
                <a:pos x="69" y="83"/>
              </a:cxn>
              <a:cxn ang="0">
                <a:pos x="60" y="87"/>
              </a:cxn>
              <a:cxn ang="0">
                <a:pos x="60" y="92"/>
              </a:cxn>
              <a:cxn ang="0">
                <a:pos x="52" y="100"/>
              </a:cxn>
              <a:cxn ang="0">
                <a:pos x="48" y="100"/>
              </a:cxn>
              <a:cxn ang="0">
                <a:pos x="40" y="92"/>
              </a:cxn>
              <a:cxn ang="0">
                <a:pos x="40" y="87"/>
              </a:cxn>
              <a:cxn ang="0">
                <a:pos x="31" y="83"/>
              </a:cxn>
              <a:cxn ang="0">
                <a:pos x="26" y="88"/>
              </a:cxn>
              <a:cxn ang="0">
                <a:pos x="15" y="88"/>
              </a:cxn>
              <a:cxn ang="0">
                <a:pos x="12" y="85"/>
              </a:cxn>
              <a:cxn ang="0">
                <a:pos x="12" y="74"/>
              </a:cxn>
              <a:cxn ang="0">
                <a:pos x="17" y="69"/>
              </a:cxn>
              <a:cxn ang="0">
                <a:pos x="13" y="60"/>
              </a:cxn>
              <a:cxn ang="0">
                <a:pos x="8" y="60"/>
              </a:cxn>
              <a:cxn ang="0">
                <a:pos x="0" y="52"/>
              </a:cxn>
              <a:cxn ang="0">
                <a:pos x="0" y="48"/>
              </a:cxn>
              <a:cxn ang="0">
                <a:pos x="8" y="40"/>
              </a:cxn>
              <a:cxn ang="0">
                <a:pos x="13" y="40"/>
              </a:cxn>
              <a:cxn ang="0">
                <a:pos x="17" y="31"/>
              </a:cxn>
              <a:cxn ang="0">
                <a:pos x="12" y="27"/>
              </a:cxn>
              <a:cxn ang="0">
                <a:pos x="12" y="15"/>
              </a:cxn>
              <a:cxn ang="0">
                <a:pos x="15" y="12"/>
              </a:cxn>
              <a:cxn ang="0">
                <a:pos x="26" y="12"/>
              </a:cxn>
              <a:cxn ang="0">
                <a:pos x="31" y="17"/>
              </a:cxn>
              <a:cxn ang="0">
                <a:pos x="40" y="13"/>
              </a:cxn>
              <a:cxn ang="0">
                <a:pos x="40" y="8"/>
              </a:cxn>
              <a:cxn ang="0">
                <a:pos x="48" y="0"/>
              </a:cxn>
              <a:cxn ang="0">
                <a:pos x="52" y="0"/>
              </a:cxn>
              <a:cxn ang="0">
                <a:pos x="60" y="8"/>
              </a:cxn>
              <a:cxn ang="0">
                <a:pos x="60" y="13"/>
              </a:cxn>
              <a:cxn ang="0">
                <a:pos x="69" y="17"/>
              </a:cxn>
              <a:cxn ang="0">
                <a:pos x="74" y="12"/>
              </a:cxn>
              <a:cxn ang="0">
                <a:pos x="85" y="12"/>
              </a:cxn>
              <a:cxn ang="0">
                <a:pos x="88" y="15"/>
              </a:cxn>
              <a:cxn ang="0">
                <a:pos x="88" y="27"/>
              </a:cxn>
              <a:cxn ang="0">
                <a:pos x="83" y="31"/>
              </a:cxn>
              <a:cxn ang="0">
                <a:pos x="87" y="40"/>
              </a:cxn>
              <a:cxn ang="0">
                <a:pos x="92" y="40"/>
              </a:cxn>
              <a:cxn ang="0">
                <a:pos x="100" y="48"/>
              </a:cxn>
              <a:cxn ang="0">
                <a:pos x="100" y="52"/>
              </a:cxn>
              <a:cxn ang="0">
                <a:pos x="92" y="60"/>
              </a:cxn>
              <a:cxn ang="0">
                <a:pos x="50" y="28"/>
              </a:cxn>
              <a:cxn ang="0">
                <a:pos x="28" y="50"/>
              </a:cxn>
              <a:cxn ang="0">
                <a:pos x="50" y="72"/>
              </a:cxn>
              <a:cxn ang="0">
                <a:pos x="72" y="50"/>
              </a:cxn>
              <a:cxn ang="0">
                <a:pos x="50" y="28"/>
              </a:cxn>
              <a:cxn ang="0">
                <a:pos x="50" y="60"/>
              </a:cxn>
              <a:cxn ang="0">
                <a:pos x="40" y="50"/>
              </a:cxn>
              <a:cxn ang="0">
                <a:pos x="50" y="40"/>
              </a:cxn>
              <a:cxn ang="0">
                <a:pos x="60" y="50"/>
              </a:cxn>
              <a:cxn ang="0">
                <a:pos x="50" y="60"/>
              </a:cxn>
            </a:cxnLst>
            <a:rect l="0" t="0" r="r" b="b"/>
            <a:pathLst>
              <a:path w="100" h="100">
                <a:moveTo>
                  <a:pt x="92" y="60"/>
                </a:moveTo>
                <a:cubicBezTo>
                  <a:pt x="87" y="60"/>
                  <a:pt x="87" y="60"/>
                  <a:pt x="87" y="60"/>
                </a:cubicBezTo>
                <a:cubicBezTo>
                  <a:pt x="86" y="63"/>
                  <a:pt x="85" y="66"/>
                  <a:pt x="83" y="69"/>
                </a:cubicBezTo>
                <a:cubicBezTo>
                  <a:pt x="88" y="74"/>
                  <a:pt x="88" y="74"/>
                  <a:pt x="88" y="74"/>
                </a:cubicBezTo>
                <a:cubicBezTo>
                  <a:pt x="91" y="77"/>
                  <a:pt x="91" y="82"/>
                  <a:pt x="88" y="85"/>
                </a:cubicBezTo>
                <a:cubicBezTo>
                  <a:pt x="85" y="88"/>
                  <a:pt x="85" y="88"/>
                  <a:pt x="85" y="88"/>
                </a:cubicBezTo>
                <a:cubicBezTo>
                  <a:pt x="82" y="91"/>
                  <a:pt x="77" y="91"/>
                  <a:pt x="74" y="88"/>
                </a:cubicBezTo>
                <a:cubicBezTo>
                  <a:pt x="69" y="83"/>
                  <a:pt x="69" y="83"/>
                  <a:pt x="69" y="83"/>
                </a:cubicBezTo>
                <a:cubicBezTo>
                  <a:pt x="66" y="85"/>
                  <a:pt x="63" y="86"/>
                  <a:pt x="60" y="87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6"/>
                  <a:pt x="56" y="100"/>
                  <a:pt x="52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4" y="100"/>
                  <a:pt x="40" y="96"/>
                  <a:pt x="40" y="92"/>
                </a:cubicBezTo>
                <a:cubicBezTo>
                  <a:pt x="40" y="87"/>
                  <a:pt x="40" y="87"/>
                  <a:pt x="40" y="87"/>
                </a:cubicBezTo>
                <a:cubicBezTo>
                  <a:pt x="37" y="86"/>
                  <a:pt x="34" y="85"/>
                  <a:pt x="31" y="83"/>
                </a:cubicBezTo>
                <a:cubicBezTo>
                  <a:pt x="26" y="88"/>
                  <a:pt x="26" y="88"/>
                  <a:pt x="26" y="88"/>
                </a:cubicBezTo>
                <a:cubicBezTo>
                  <a:pt x="23" y="91"/>
                  <a:pt x="18" y="91"/>
                  <a:pt x="15" y="88"/>
                </a:cubicBezTo>
                <a:cubicBezTo>
                  <a:pt x="12" y="85"/>
                  <a:pt x="12" y="85"/>
                  <a:pt x="12" y="85"/>
                </a:cubicBezTo>
                <a:cubicBezTo>
                  <a:pt x="9" y="82"/>
                  <a:pt x="9" y="77"/>
                  <a:pt x="12" y="74"/>
                </a:cubicBezTo>
                <a:cubicBezTo>
                  <a:pt x="17" y="69"/>
                  <a:pt x="17" y="69"/>
                  <a:pt x="17" y="69"/>
                </a:cubicBezTo>
                <a:cubicBezTo>
                  <a:pt x="15" y="66"/>
                  <a:pt x="14" y="63"/>
                  <a:pt x="13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4" y="60"/>
                  <a:pt x="0" y="56"/>
                  <a:pt x="0" y="5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37"/>
                  <a:pt x="15" y="34"/>
                  <a:pt x="17" y="31"/>
                </a:cubicBezTo>
                <a:cubicBezTo>
                  <a:pt x="12" y="27"/>
                  <a:pt x="12" y="27"/>
                  <a:pt x="12" y="27"/>
                </a:cubicBezTo>
                <a:cubicBezTo>
                  <a:pt x="9" y="23"/>
                  <a:pt x="9" y="18"/>
                  <a:pt x="12" y="15"/>
                </a:cubicBezTo>
                <a:cubicBezTo>
                  <a:pt x="15" y="12"/>
                  <a:pt x="15" y="12"/>
                  <a:pt x="15" y="12"/>
                </a:cubicBezTo>
                <a:cubicBezTo>
                  <a:pt x="18" y="9"/>
                  <a:pt x="23" y="9"/>
                  <a:pt x="26" y="12"/>
                </a:cubicBezTo>
                <a:cubicBezTo>
                  <a:pt x="31" y="17"/>
                  <a:pt x="31" y="17"/>
                  <a:pt x="31" y="17"/>
                </a:cubicBezTo>
                <a:cubicBezTo>
                  <a:pt x="34" y="15"/>
                  <a:pt x="37" y="14"/>
                  <a:pt x="40" y="13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"/>
                  <a:pt x="44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6" y="0"/>
                  <a:pt x="60" y="3"/>
                  <a:pt x="60" y="8"/>
                </a:cubicBezTo>
                <a:cubicBezTo>
                  <a:pt x="60" y="13"/>
                  <a:pt x="60" y="13"/>
                  <a:pt x="60" y="13"/>
                </a:cubicBezTo>
                <a:cubicBezTo>
                  <a:pt x="63" y="14"/>
                  <a:pt x="66" y="15"/>
                  <a:pt x="69" y="17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9"/>
                  <a:pt x="82" y="9"/>
                  <a:pt x="85" y="12"/>
                </a:cubicBezTo>
                <a:cubicBezTo>
                  <a:pt x="88" y="15"/>
                  <a:pt x="88" y="15"/>
                  <a:pt x="88" y="15"/>
                </a:cubicBezTo>
                <a:cubicBezTo>
                  <a:pt x="91" y="18"/>
                  <a:pt x="91" y="23"/>
                  <a:pt x="88" y="27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4"/>
                  <a:pt x="86" y="37"/>
                  <a:pt x="87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6" y="40"/>
                  <a:pt x="100" y="44"/>
                  <a:pt x="100" y="48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6"/>
                  <a:pt x="96" y="60"/>
                  <a:pt x="92" y="60"/>
                </a:cubicBezTo>
                <a:close/>
                <a:moveTo>
                  <a:pt x="50" y="28"/>
                </a:moveTo>
                <a:cubicBezTo>
                  <a:pt x="38" y="28"/>
                  <a:pt x="28" y="38"/>
                  <a:pt x="28" y="50"/>
                </a:cubicBezTo>
                <a:cubicBezTo>
                  <a:pt x="28" y="62"/>
                  <a:pt x="38" y="72"/>
                  <a:pt x="50" y="72"/>
                </a:cubicBezTo>
                <a:cubicBezTo>
                  <a:pt x="62" y="72"/>
                  <a:pt x="72" y="62"/>
                  <a:pt x="72" y="50"/>
                </a:cubicBezTo>
                <a:cubicBezTo>
                  <a:pt x="72" y="38"/>
                  <a:pt x="62" y="28"/>
                  <a:pt x="50" y="28"/>
                </a:cubicBezTo>
                <a:close/>
                <a:moveTo>
                  <a:pt x="50" y="60"/>
                </a:moveTo>
                <a:cubicBezTo>
                  <a:pt x="44" y="60"/>
                  <a:pt x="40" y="55"/>
                  <a:pt x="40" y="50"/>
                </a:cubicBezTo>
                <a:cubicBezTo>
                  <a:pt x="40" y="44"/>
                  <a:pt x="44" y="40"/>
                  <a:pt x="50" y="40"/>
                </a:cubicBezTo>
                <a:cubicBezTo>
                  <a:pt x="56" y="40"/>
                  <a:pt x="60" y="44"/>
                  <a:pt x="60" y="50"/>
                </a:cubicBezTo>
                <a:cubicBezTo>
                  <a:pt x="60" y="55"/>
                  <a:pt x="56" y="60"/>
                  <a:pt x="5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17@|1FFC:16777215|FBC:16777215|LFC:16777215|LBC:16777215"/>
          <p:cNvSpPr/>
          <p:nvPr/>
        </p:nvSpPr>
        <p:spPr>
          <a:xfrm>
            <a:off x="1543050" y="4051300"/>
            <a:ext cx="2320925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55813" y="36591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303838" y="36591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729663" y="365918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8" name="Rectangle 17@|1FFC:16777215|FBC:16777215|LFC:16777215|LBC:16777215"/>
          <p:cNvSpPr/>
          <p:nvPr/>
        </p:nvSpPr>
        <p:spPr>
          <a:xfrm>
            <a:off x="4667250" y="4051300"/>
            <a:ext cx="2320925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9" name="Rectangle 17@|1FFC:16777215|FBC:16777215|LFC:16777215|LBC:16777215"/>
          <p:cNvSpPr/>
          <p:nvPr/>
        </p:nvSpPr>
        <p:spPr>
          <a:xfrm>
            <a:off x="8216900" y="4051300"/>
            <a:ext cx="2319338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Oval 9"/>
          <p:cNvSpPr/>
          <p:nvPr/>
        </p:nvSpPr>
        <p:spPr>
          <a:xfrm>
            <a:off x="1976438" y="1981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22"/>
          <p:cNvSpPr/>
          <p:nvPr/>
        </p:nvSpPr>
        <p:spPr>
          <a:xfrm>
            <a:off x="4413250" y="1981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4"/>
          <p:cNvSpPr/>
          <p:nvPr/>
        </p:nvSpPr>
        <p:spPr>
          <a:xfrm>
            <a:off x="6829425" y="1981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8"/>
          <p:cNvSpPr/>
          <p:nvPr/>
        </p:nvSpPr>
        <p:spPr>
          <a:xfrm>
            <a:off x="9266238" y="1981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42"/>
          <p:cNvSpPr/>
          <p:nvPr/>
        </p:nvSpPr>
        <p:spPr>
          <a:xfrm>
            <a:off x="3194050" y="4013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" name="Oval 46"/>
          <p:cNvSpPr/>
          <p:nvPr/>
        </p:nvSpPr>
        <p:spPr>
          <a:xfrm>
            <a:off x="5610225" y="4013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50"/>
          <p:cNvSpPr/>
          <p:nvPr/>
        </p:nvSpPr>
        <p:spPr>
          <a:xfrm>
            <a:off x="8048625" y="4013200"/>
            <a:ext cx="812800" cy="8128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5840413" y="4248150"/>
            <a:ext cx="352425" cy="309563"/>
          </a:xfrm>
          <a:custGeom>
            <a:avLst/>
            <a:gdLst>
              <a:gd name="T0" fmla="*/ 176034 w 296"/>
              <a:gd name="T1" fmla="*/ 0 h 262"/>
              <a:gd name="T2" fmla="*/ 195065 w 296"/>
              <a:gd name="T3" fmla="*/ 9470 h 262"/>
              <a:gd name="T4" fmla="*/ 341363 w 296"/>
              <a:gd name="T5" fmla="*/ 177570 h 262"/>
              <a:gd name="T6" fmla="*/ 330658 w 296"/>
              <a:gd name="T7" fmla="*/ 201246 h 262"/>
              <a:gd name="T8" fmla="*/ 269998 w 296"/>
              <a:gd name="T9" fmla="*/ 201246 h 262"/>
              <a:gd name="T10" fmla="*/ 240263 w 296"/>
              <a:gd name="T11" fmla="*/ 201246 h 262"/>
              <a:gd name="T12" fmla="*/ 240263 w 296"/>
              <a:gd name="T13" fmla="*/ 280560 h 262"/>
              <a:gd name="T14" fmla="*/ 210527 w 296"/>
              <a:gd name="T15" fmla="*/ 310155 h 262"/>
              <a:gd name="T16" fmla="*/ 141541 w 296"/>
              <a:gd name="T17" fmla="*/ 310155 h 262"/>
              <a:gd name="T18" fmla="*/ 111805 w 296"/>
              <a:gd name="T19" fmla="*/ 280560 h 262"/>
              <a:gd name="T20" fmla="*/ 111805 w 296"/>
              <a:gd name="T21" fmla="*/ 201246 h 262"/>
              <a:gd name="T22" fmla="*/ 80880 w 296"/>
              <a:gd name="T23" fmla="*/ 201246 h 262"/>
              <a:gd name="T24" fmla="*/ 21410 w 296"/>
              <a:gd name="T25" fmla="*/ 201246 h 262"/>
              <a:gd name="T26" fmla="*/ 10705 w 296"/>
              <a:gd name="T27" fmla="*/ 177570 h 262"/>
              <a:gd name="T28" fmla="*/ 157003 w 296"/>
              <a:gd name="T29" fmla="*/ 9470 h 262"/>
              <a:gd name="T30" fmla="*/ 176034 w 296"/>
              <a:gd name="T31" fmla="*/ 0 h 262"/>
              <a:gd name="T32" fmla="*/ 176034 w 296"/>
              <a:gd name="T33" fmla="*/ 22492 h 262"/>
              <a:gd name="T34" fmla="*/ 173655 w 296"/>
              <a:gd name="T35" fmla="*/ 23676 h 262"/>
              <a:gd name="T36" fmla="*/ 173655 w 296"/>
              <a:gd name="T37" fmla="*/ 24860 h 262"/>
              <a:gd name="T38" fmla="*/ 39251 w 296"/>
              <a:gd name="T39" fmla="*/ 178753 h 262"/>
              <a:gd name="T40" fmla="*/ 80880 w 296"/>
              <a:gd name="T41" fmla="*/ 178753 h 262"/>
              <a:gd name="T42" fmla="*/ 111805 w 296"/>
              <a:gd name="T43" fmla="*/ 178753 h 262"/>
              <a:gd name="T44" fmla="*/ 133215 w 296"/>
              <a:gd name="T45" fmla="*/ 201246 h 262"/>
              <a:gd name="T46" fmla="*/ 133215 w 296"/>
              <a:gd name="T47" fmla="*/ 280560 h 262"/>
              <a:gd name="T48" fmla="*/ 141541 w 296"/>
              <a:gd name="T49" fmla="*/ 288847 h 262"/>
              <a:gd name="T50" fmla="*/ 210527 w 296"/>
              <a:gd name="T51" fmla="*/ 288847 h 262"/>
              <a:gd name="T52" fmla="*/ 217664 w 296"/>
              <a:gd name="T53" fmla="*/ 280560 h 262"/>
              <a:gd name="T54" fmla="*/ 217664 w 296"/>
              <a:gd name="T55" fmla="*/ 201246 h 262"/>
              <a:gd name="T56" fmla="*/ 240263 w 296"/>
              <a:gd name="T57" fmla="*/ 178753 h 262"/>
              <a:gd name="T58" fmla="*/ 269998 w 296"/>
              <a:gd name="T59" fmla="*/ 178753 h 262"/>
              <a:gd name="T60" fmla="*/ 312817 w 296"/>
              <a:gd name="T61" fmla="*/ 178753 h 262"/>
              <a:gd name="T62" fmla="*/ 178413 w 296"/>
              <a:gd name="T63" fmla="*/ 24860 h 262"/>
              <a:gd name="T64" fmla="*/ 178413 w 296"/>
              <a:gd name="T65" fmla="*/ 23676 h 262"/>
              <a:gd name="T66" fmla="*/ 176034 w 296"/>
              <a:gd name="T67" fmla="*/ 22492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1"/>
          <p:cNvSpPr/>
          <p:nvPr/>
        </p:nvSpPr>
        <p:spPr bwMode="auto">
          <a:xfrm>
            <a:off x="7145338" y="2217738"/>
            <a:ext cx="171450" cy="341312"/>
          </a:xfrm>
          <a:custGeom>
            <a:avLst/>
            <a:gdLst>
              <a:gd name="T0" fmla="*/ 171843 w 144"/>
              <a:gd name="T1" fmla="*/ 85398 h 288"/>
              <a:gd name="T2" fmla="*/ 85922 w 144"/>
              <a:gd name="T3" fmla="*/ 0 h 288"/>
              <a:gd name="T4" fmla="*/ 0 w 144"/>
              <a:gd name="T5" fmla="*/ 85398 h 288"/>
              <a:gd name="T6" fmla="*/ 42961 w 144"/>
              <a:gd name="T7" fmla="*/ 158935 h 288"/>
              <a:gd name="T8" fmla="*/ 0 w 144"/>
              <a:gd name="T9" fmla="*/ 341591 h 288"/>
              <a:gd name="T10" fmla="*/ 171843 w 144"/>
              <a:gd name="T11" fmla="*/ 341591 h 288"/>
              <a:gd name="T12" fmla="*/ 130076 w 144"/>
              <a:gd name="T13" fmla="*/ 158935 h 288"/>
              <a:gd name="T14" fmla="*/ 171843 w 144"/>
              <a:gd name="T15" fmla="*/ 8539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93"/>
          <p:cNvSpPr>
            <a:spLocks noEditPoints="1"/>
          </p:cNvSpPr>
          <p:nvPr/>
        </p:nvSpPr>
        <p:spPr bwMode="auto">
          <a:xfrm>
            <a:off x="2254250" y="2214563"/>
            <a:ext cx="255588" cy="344487"/>
          </a:xfrm>
          <a:custGeom>
            <a:avLst/>
            <a:gdLst>
              <a:gd name="T0" fmla="*/ 222527 w 216"/>
              <a:gd name="T1" fmla="*/ 150363 h 288"/>
              <a:gd name="T2" fmla="*/ 222527 w 216"/>
              <a:gd name="T3" fmla="*/ 94275 h 288"/>
              <a:gd name="T4" fmla="*/ 129018 w 216"/>
              <a:gd name="T5" fmla="*/ 0 h 288"/>
              <a:gd name="T6" fmla="*/ 127835 w 216"/>
              <a:gd name="T7" fmla="*/ 0 h 288"/>
              <a:gd name="T8" fmla="*/ 125467 w 216"/>
              <a:gd name="T9" fmla="*/ 0 h 288"/>
              <a:gd name="T10" fmla="*/ 33142 w 216"/>
              <a:gd name="T11" fmla="*/ 94275 h 288"/>
              <a:gd name="T12" fmla="*/ 33142 w 216"/>
              <a:gd name="T13" fmla="*/ 150363 h 288"/>
              <a:gd name="T14" fmla="*/ 0 w 216"/>
              <a:gd name="T15" fmla="*/ 150363 h 288"/>
              <a:gd name="T16" fmla="*/ 0 w 216"/>
              <a:gd name="T17" fmla="*/ 343686 h 288"/>
              <a:gd name="T18" fmla="*/ 255669 w 216"/>
              <a:gd name="T19" fmla="*/ 343686 h 288"/>
              <a:gd name="T20" fmla="*/ 255669 w 216"/>
              <a:gd name="T21" fmla="*/ 150363 h 288"/>
              <a:gd name="T22" fmla="*/ 222527 w 216"/>
              <a:gd name="T23" fmla="*/ 150363 h 288"/>
              <a:gd name="T24" fmla="*/ 157426 w 216"/>
              <a:gd name="T25" fmla="*/ 309079 h 288"/>
              <a:gd name="T26" fmla="*/ 99427 w 216"/>
              <a:gd name="T27" fmla="*/ 309079 h 288"/>
              <a:gd name="T28" fmla="*/ 113631 w 216"/>
              <a:gd name="T29" fmla="*/ 245831 h 288"/>
              <a:gd name="T30" fmla="*/ 99427 w 216"/>
              <a:gd name="T31" fmla="*/ 220771 h 288"/>
              <a:gd name="T32" fmla="*/ 127835 w 216"/>
              <a:gd name="T33" fmla="*/ 192130 h 288"/>
              <a:gd name="T34" fmla="*/ 157426 w 216"/>
              <a:gd name="T35" fmla="*/ 220771 h 288"/>
              <a:gd name="T36" fmla="*/ 142038 w 216"/>
              <a:gd name="T37" fmla="*/ 245831 h 288"/>
              <a:gd name="T38" fmla="*/ 157426 w 216"/>
              <a:gd name="T39" fmla="*/ 309079 h 288"/>
              <a:gd name="T40" fmla="*/ 175181 w 216"/>
              <a:gd name="T41" fmla="*/ 150363 h 288"/>
              <a:gd name="T42" fmla="*/ 79305 w 216"/>
              <a:gd name="T43" fmla="*/ 150363 h 288"/>
              <a:gd name="T44" fmla="*/ 79305 w 216"/>
              <a:gd name="T45" fmla="*/ 94275 h 288"/>
              <a:gd name="T46" fmla="*/ 125467 w 216"/>
              <a:gd name="T47" fmla="*/ 47734 h 288"/>
              <a:gd name="T48" fmla="*/ 127835 w 216"/>
              <a:gd name="T49" fmla="*/ 47734 h 288"/>
              <a:gd name="T50" fmla="*/ 129018 w 216"/>
              <a:gd name="T51" fmla="*/ 47734 h 288"/>
              <a:gd name="T52" fmla="*/ 175181 w 216"/>
              <a:gd name="T53" fmla="*/ 94275 h 288"/>
              <a:gd name="T54" fmla="*/ 175181 w 216"/>
              <a:gd name="T55" fmla="*/ 15036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94"/>
          <p:cNvSpPr>
            <a:spLocks noEditPoints="1"/>
          </p:cNvSpPr>
          <p:nvPr/>
        </p:nvSpPr>
        <p:spPr bwMode="auto">
          <a:xfrm>
            <a:off x="4652963" y="2214563"/>
            <a:ext cx="341312" cy="319087"/>
          </a:xfrm>
          <a:custGeom>
            <a:avLst/>
            <a:gdLst>
              <a:gd name="T0" fmla="*/ 255007 w 288"/>
              <a:gd name="T1" fmla="*/ 0 h 269"/>
              <a:gd name="T2" fmla="*/ 252635 w 288"/>
              <a:gd name="T3" fmla="*/ 0 h 269"/>
              <a:gd name="T4" fmla="*/ 251449 w 288"/>
              <a:gd name="T5" fmla="*/ 0 h 269"/>
              <a:gd name="T6" fmla="*/ 164865 w 288"/>
              <a:gd name="T7" fmla="*/ 86443 h 269"/>
              <a:gd name="T8" fmla="*/ 164865 w 288"/>
              <a:gd name="T9" fmla="*/ 138546 h 269"/>
              <a:gd name="T10" fmla="*/ 0 w 288"/>
              <a:gd name="T11" fmla="*/ 138546 h 269"/>
              <a:gd name="T12" fmla="*/ 0 w 288"/>
              <a:gd name="T13" fmla="*/ 318538 h 269"/>
              <a:gd name="T14" fmla="*/ 239588 w 288"/>
              <a:gd name="T15" fmla="*/ 318538 h 269"/>
              <a:gd name="T16" fmla="*/ 239588 w 288"/>
              <a:gd name="T17" fmla="*/ 138546 h 269"/>
              <a:gd name="T18" fmla="*/ 207564 w 288"/>
              <a:gd name="T19" fmla="*/ 138546 h 269"/>
              <a:gd name="T20" fmla="*/ 207564 w 288"/>
              <a:gd name="T21" fmla="*/ 86443 h 269"/>
              <a:gd name="T22" fmla="*/ 251449 w 288"/>
              <a:gd name="T23" fmla="*/ 42630 h 269"/>
              <a:gd name="T24" fmla="*/ 253821 w 288"/>
              <a:gd name="T25" fmla="*/ 42630 h 269"/>
              <a:gd name="T26" fmla="*/ 255007 w 288"/>
              <a:gd name="T27" fmla="*/ 42630 h 269"/>
              <a:gd name="T28" fmla="*/ 297706 w 288"/>
              <a:gd name="T29" fmla="*/ 86443 h 269"/>
              <a:gd name="T30" fmla="*/ 297706 w 288"/>
              <a:gd name="T31" fmla="*/ 107758 h 269"/>
              <a:gd name="T32" fmla="*/ 313125 w 288"/>
              <a:gd name="T33" fmla="*/ 107758 h 269"/>
              <a:gd name="T34" fmla="*/ 313125 w 288"/>
              <a:gd name="T35" fmla="*/ 112495 h 269"/>
              <a:gd name="T36" fmla="*/ 297706 w 288"/>
              <a:gd name="T37" fmla="*/ 126705 h 269"/>
              <a:gd name="T38" fmla="*/ 297706 w 288"/>
              <a:gd name="T39" fmla="*/ 138546 h 269"/>
              <a:gd name="T40" fmla="*/ 341591 w 288"/>
              <a:gd name="T41" fmla="*/ 138546 h 269"/>
              <a:gd name="T42" fmla="*/ 341591 w 288"/>
              <a:gd name="T43" fmla="*/ 86443 h 269"/>
              <a:gd name="T44" fmla="*/ 255007 w 288"/>
              <a:gd name="T45" fmla="*/ 0 h 269"/>
              <a:gd name="T46" fmla="*/ 147074 w 288"/>
              <a:gd name="T47" fmla="*/ 285382 h 269"/>
              <a:gd name="T48" fmla="*/ 92514 w 288"/>
              <a:gd name="T49" fmla="*/ 285382 h 269"/>
              <a:gd name="T50" fmla="*/ 105561 w 288"/>
              <a:gd name="T51" fmla="*/ 227358 h 269"/>
              <a:gd name="T52" fmla="*/ 92514 w 288"/>
              <a:gd name="T53" fmla="*/ 203675 h 269"/>
              <a:gd name="T54" fmla="*/ 119794 w 288"/>
              <a:gd name="T55" fmla="*/ 176439 h 269"/>
              <a:gd name="T56" fmla="*/ 147074 w 288"/>
              <a:gd name="T57" fmla="*/ 203675 h 269"/>
              <a:gd name="T58" fmla="*/ 132841 w 288"/>
              <a:gd name="T59" fmla="*/ 227358 h 269"/>
              <a:gd name="T60" fmla="*/ 147074 w 288"/>
              <a:gd name="T61" fmla="*/ 285382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9502775" y="2203450"/>
            <a:ext cx="341313" cy="342900"/>
          </a:xfrm>
          <a:custGeom>
            <a:avLst/>
            <a:gdLst>
              <a:gd name="T0" fmla="*/ 212308 w 288"/>
              <a:gd name="T1" fmla="*/ 143203 h 288"/>
              <a:gd name="T2" fmla="*/ 217053 w 288"/>
              <a:gd name="T3" fmla="*/ 109789 h 288"/>
              <a:gd name="T4" fmla="*/ 109119 w 288"/>
              <a:gd name="T5" fmla="*/ 0 h 288"/>
              <a:gd name="T6" fmla="*/ 0 w 288"/>
              <a:gd name="T7" fmla="*/ 109789 h 288"/>
              <a:gd name="T8" fmla="*/ 109119 w 288"/>
              <a:gd name="T9" fmla="*/ 218384 h 288"/>
              <a:gd name="T10" fmla="*/ 143516 w 288"/>
              <a:gd name="T11" fmla="*/ 212417 h 288"/>
              <a:gd name="T12" fmla="*/ 168423 w 288"/>
              <a:gd name="T13" fmla="*/ 237477 h 288"/>
              <a:gd name="T14" fmla="*/ 220611 w 288"/>
              <a:gd name="T15" fmla="*/ 237477 h 288"/>
              <a:gd name="T16" fmla="*/ 220611 w 288"/>
              <a:gd name="T17" fmla="*/ 291178 h 288"/>
              <a:gd name="T18" fmla="*/ 220611 w 288"/>
              <a:gd name="T19" fmla="*/ 291178 h 288"/>
              <a:gd name="T20" fmla="*/ 272798 w 288"/>
              <a:gd name="T21" fmla="*/ 291178 h 288"/>
              <a:gd name="T22" fmla="*/ 272798 w 288"/>
              <a:gd name="T23" fmla="*/ 343686 h 288"/>
              <a:gd name="T24" fmla="*/ 272798 w 288"/>
              <a:gd name="T25" fmla="*/ 343686 h 288"/>
              <a:gd name="T26" fmla="*/ 341591 w 288"/>
              <a:gd name="T27" fmla="*/ 343686 h 288"/>
              <a:gd name="T28" fmla="*/ 341591 w 288"/>
              <a:gd name="T29" fmla="*/ 343686 h 288"/>
              <a:gd name="T30" fmla="*/ 341591 w 288"/>
              <a:gd name="T31" fmla="*/ 343686 h 288"/>
              <a:gd name="T32" fmla="*/ 341591 w 288"/>
              <a:gd name="T33" fmla="*/ 274471 h 288"/>
              <a:gd name="T34" fmla="*/ 212308 w 288"/>
              <a:gd name="T35" fmla="*/ 143203 h 288"/>
              <a:gd name="T36" fmla="*/ 86584 w 288"/>
              <a:gd name="T37" fmla="*/ 122915 h 288"/>
              <a:gd name="T38" fmla="*/ 49815 w 288"/>
              <a:gd name="T39" fmla="*/ 85922 h 288"/>
              <a:gd name="T40" fmla="*/ 86584 w 288"/>
              <a:gd name="T41" fmla="*/ 48928 h 288"/>
              <a:gd name="T42" fmla="*/ 123352 w 288"/>
              <a:gd name="T43" fmla="*/ 85922 h 288"/>
              <a:gd name="T44" fmla="*/ 86584 w 288"/>
              <a:gd name="T45" fmla="*/ 122915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13"/>
          <p:cNvSpPr>
            <a:spLocks noEditPoints="1"/>
          </p:cNvSpPr>
          <p:nvPr/>
        </p:nvSpPr>
        <p:spPr bwMode="auto">
          <a:xfrm>
            <a:off x="3475038" y="4248150"/>
            <a:ext cx="228600" cy="344488"/>
          </a:xfrm>
          <a:custGeom>
            <a:avLst/>
            <a:gdLst>
              <a:gd name="T0" fmla="*/ 207011 w 192"/>
              <a:gd name="T1" fmla="*/ 127247 h 289"/>
              <a:gd name="T2" fmla="*/ 222477 w 192"/>
              <a:gd name="T3" fmla="*/ 89192 h 289"/>
              <a:gd name="T4" fmla="*/ 196304 w 192"/>
              <a:gd name="T5" fmla="*/ 27352 h 289"/>
              <a:gd name="T6" fmla="*/ 123731 w 192"/>
              <a:gd name="T7" fmla="*/ 0 h 289"/>
              <a:gd name="T8" fmla="*/ 29743 w 192"/>
              <a:gd name="T9" fmla="*/ 72543 h 289"/>
              <a:gd name="T10" fmla="*/ 42830 w 192"/>
              <a:gd name="T11" fmla="*/ 118922 h 289"/>
              <a:gd name="T12" fmla="*/ 40450 w 192"/>
              <a:gd name="T13" fmla="*/ 195033 h 289"/>
              <a:gd name="T14" fmla="*/ 42830 w 192"/>
              <a:gd name="T15" fmla="*/ 239034 h 289"/>
              <a:gd name="T16" fmla="*/ 16656 w 192"/>
              <a:gd name="T17" fmla="*/ 249737 h 289"/>
              <a:gd name="T18" fmla="*/ 0 w 192"/>
              <a:gd name="T19" fmla="*/ 286603 h 289"/>
              <a:gd name="T20" fmla="*/ 13087 w 192"/>
              <a:gd name="T21" fmla="*/ 321091 h 289"/>
              <a:gd name="T22" fmla="*/ 13087 w 192"/>
              <a:gd name="T23" fmla="*/ 321091 h 289"/>
              <a:gd name="T24" fmla="*/ 78521 w 192"/>
              <a:gd name="T25" fmla="*/ 241413 h 289"/>
              <a:gd name="T26" fmla="*/ 76142 w 192"/>
              <a:gd name="T27" fmla="*/ 233088 h 289"/>
              <a:gd name="T28" fmla="*/ 65435 w 192"/>
              <a:gd name="T29" fmla="*/ 214060 h 289"/>
              <a:gd name="T30" fmla="*/ 65435 w 192"/>
              <a:gd name="T31" fmla="*/ 108219 h 289"/>
              <a:gd name="T32" fmla="*/ 65435 w 192"/>
              <a:gd name="T33" fmla="*/ 102273 h 289"/>
              <a:gd name="T34" fmla="*/ 53537 w 192"/>
              <a:gd name="T35" fmla="*/ 78489 h 289"/>
              <a:gd name="T36" fmla="*/ 74952 w 192"/>
              <a:gd name="T37" fmla="*/ 39244 h 289"/>
              <a:gd name="T38" fmla="*/ 123731 w 192"/>
              <a:gd name="T39" fmla="*/ 23784 h 289"/>
              <a:gd name="T40" fmla="*/ 180837 w 192"/>
              <a:gd name="T41" fmla="*/ 44001 h 289"/>
              <a:gd name="T42" fmla="*/ 199873 w 192"/>
              <a:gd name="T43" fmla="*/ 86813 h 289"/>
              <a:gd name="T44" fmla="*/ 187976 w 192"/>
              <a:gd name="T45" fmla="*/ 112976 h 289"/>
              <a:gd name="T46" fmla="*/ 170130 w 192"/>
              <a:gd name="T47" fmla="*/ 108219 h 289"/>
              <a:gd name="T48" fmla="*/ 178458 w 192"/>
              <a:gd name="T49" fmla="*/ 122490 h 289"/>
              <a:gd name="T50" fmla="*/ 159422 w 192"/>
              <a:gd name="T51" fmla="*/ 120112 h 289"/>
              <a:gd name="T52" fmla="*/ 76142 w 192"/>
              <a:gd name="T53" fmla="*/ 120112 h 289"/>
              <a:gd name="T54" fmla="*/ 91608 w 192"/>
              <a:gd name="T55" fmla="*/ 214060 h 289"/>
              <a:gd name="T56" fmla="*/ 111834 w 192"/>
              <a:gd name="T57" fmla="*/ 253305 h 289"/>
              <a:gd name="T58" fmla="*/ 91608 w 192"/>
              <a:gd name="T59" fmla="*/ 273522 h 289"/>
              <a:gd name="T60" fmla="*/ 91608 w 192"/>
              <a:gd name="T61" fmla="*/ 313955 h 289"/>
              <a:gd name="T62" fmla="*/ 117782 w 192"/>
              <a:gd name="T63" fmla="*/ 341308 h 289"/>
              <a:gd name="T64" fmla="*/ 117782 w 192"/>
              <a:gd name="T65" fmla="*/ 341308 h 289"/>
              <a:gd name="T66" fmla="*/ 143956 w 192"/>
              <a:gd name="T67" fmla="*/ 214060 h 289"/>
              <a:gd name="T68" fmla="*/ 176078 w 192"/>
              <a:gd name="T69" fmla="*/ 151032 h 289"/>
              <a:gd name="T70" fmla="*/ 192734 w 192"/>
              <a:gd name="T71" fmla="*/ 161735 h 289"/>
              <a:gd name="T72" fmla="*/ 159422 w 192"/>
              <a:gd name="T73" fmla="*/ 223574 h 289"/>
              <a:gd name="T74" fmla="*/ 167750 w 192"/>
              <a:gd name="T75" fmla="*/ 322280 h 289"/>
              <a:gd name="T76" fmla="*/ 198683 w 192"/>
              <a:gd name="T77" fmla="*/ 343686 h 289"/>
              <a:gd name="T78" fmla="*/ 218908 w 192"/>
              <a:gd name="T79" fmla="*/ 312766 h 289"/>
              <a:gd name="T80" fmla="*/ 195114 w 192"/>
              <a:gd name="T81" fmla="*/ 296117 h 289"/>
              <a:gd name="T82" fmla="*/ 211770 w 192"/>
              <a:gd name="T83" fmla="*/ 272333 h 289"/>
              <a:gd name="T84" fmla="*/ 203442 w 192"/>
              <a:gd name="T85" fmla="*/ 233088 h 289"/>
              <a:gd name="T86" fmla="*/ 212960 w 192"/>
              <a:gd name="T87" fmla="*/ 200979 h 289"/>
              <a:gd name="T88" fmla="*/ 117782 w 192"/>
              <a:gd name="T89" fmla="*/ 164113 h 289"/>
              <a:gd name="T90" fmla="*/ 103506 w 192"/>
              <a:gd name="T91" fmla="*/ 129626 h 289"/>
              <a:gd name="T92" fmla="*/ 132059 w 192"/>
              <a:gd name="T93" fmla="*/ 12962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54"/>
          <p:cNvSpPr>
            <a:spLocks noEditPoints="1"/>
          </p:cNvSpPr>
          <p:nvPr/>
        </p:nvSpPr>
        <p:spPr bwMode="auto">
          <a:xfrm>
            <a:off x="8291513" y="4248150"/>
            <a:ext cx="325437" cy="344488"/>
          </a:xfrm>
          <a:custGeom>
            <a:avLst/>
            <a:gdLst>
              <a:gd name="T0" fmla="*/ 279777 w 274"/>
              <a:gd name="T1" fmla="*/ 143203 h 288"/>
              <a:gd name="T2" fmla="*/ 324826 w 274"/>
              <a:gd name="T3" fmla="*/ 110982 h 288"/>
              <a:gd name="T4" fmla="*/ 296374 w 274"/>
              <a:gd name="T5" fmla="*/ 60861 h 288"/>
              <a:gd name="T6" fmla="*/ 244212 w 274"/>
              <a:gd name="T7" fmla="*/ 83535 h 288"/>
              <a:gd name="T8" fmla="*/ 196792 w 274"/>
              <a:gd name="T9" fmla="*/ 56088 h 288"/>
              <a:gd name="T10" fmla="*/ 190865 w 274"/>
              <a:gd name="T11" fmla="*/ 0 h 288"/>
              <a:gd name="T12" fmla="*/ 133961 w 274"/>
              <a:gd name="T13" fmla="*/ 0 h 288"/>
              <a:gd name="T14" fmla="*/ 128034 w 274"/>
              <a:gd name="T15" fmla="*/ 56088 h 288"/>
              <a:gd name="T16" fmla="*/ 79428 w 274"/>
              <a:gd name="T17" fmla="*/ 83535 h 288"/>
              <a:gd name="T18" fmla="*/ 28452 w 274"/>
              <a:gd name="T19" fmla="*/ 60861 h 288"/>
              <a:gd name="T20" fmla="*/ 0 w 274"/>
              <a:gd name="T21" fmla="*/ 110982 h 288"/>
              <a:gd name="T22" fmla="*/ 45049 w 274"/>
              <a:gd name="T23" fmla="*/ 143203 h 288"/>
              <a:gd name="T24" fmla="*/ 45049 w 274"/>
              <a:gd name="T25" fmla="*/ 200484 h 288"/>
              <a:gd name="T26" fmla="*/ 0 w 274"/>
              <a:gd name="T27" fmla="*/ 232704 h 288"/>
              <a:gd name="T28" fmla="*/ 28452 w 274"/>
              <a:gd name="T29" fmla="*/ 282825 h 288"/>
              <a:gd name="T30" fmla="*/ 80614 w 274"/>
              <a:gd name="T31" fmla="*/ 260151 h 288"/>
              <a:gd name="T32" fmla="*/ 128034 w 274"/>
              <a:gd name="T33" fmla="*/ 287598 h 288"/>
              <a:gd name="T34" fmla="*/ 133961 w 274"/>
              <a:gd name="T35" fmla="*/ 343686 h 288"/>
              <a:gd name="T36" fmla="*/ 190865 w 274"/>
              <a:gd name="T37" fmla="*/ 343686 h 288"/>
              <a:gd name="T38" fmla="*/ 196792 w 274"/>
              <a:gd name="T39" fmla="*/ 287598 h 288"/>
              <a:gd name="T40" fmla="*/ 244212 w 274"/>
              <a:gd name="T41" fmla="*/ 260151 h 288"/>
              <a:gd name="T42" fmla="*/ 296374 w 274"/>
              <a:gd name="T43" fmla="*/ 282825 h 288"/>
              <a:gd name="T44" fmla="*/ 324826 w 274"/>
              <a:gd name="T45" fmla="*/ 232704 h 288"/>
              <a:gd name="T46" fmla="*/ 279777 w 274"/>
              <a:gd name="T47" fmla="*/ 200484 h 288"/>
              <a:gd name="T48" fmla="*/ 279777 w 274"/>
              <a:gd name="T49" fmla="*/ 143203 h 288"/>
              <a:gd name="T50" fmla="*/ 187308 w 274"/>
              <a:gd name="T51" fmla="*/ 214804 h 288"/>
              <a:gd name="T52" fmla="*/ 137518 w 274"/>
              <a:gd name="T53" fmla="*/ 214804 h 288"/>
              <a:gd name="T54" fmla="*/ 113808 w 274"/>
              <a:gd name="T55" fmla="*/ 171843 h 288"/>
              <a:gd name="T56" fmla="*/ 137518 w 274"/>
              <a:gd name="T57" fmla="*/ 128882 h 288"/>
              <a:gd name="T58" fmla="*/ 187308 w 274"/>
              <a:gd name="T59" fmla="*/ 128882 h 288"/>
              <a:gd name="T60" fmla="*/ 212204 w 274"/>
              <a:gd name="T61" fmla="*/ 171843 h 288"/>
              <a:gd name="T62" fmla="*/ 187308 w 274"/>
              <a:gd name="T63" fmla="*/ 214804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631950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635125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4038600" y="29702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041775" y="32448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450013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453188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891588" y="29702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896350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284956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285432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5334000" y="49514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5338763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82161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82637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99" r="18926" b="40460"/>
          <a:stretch>
            <a:fillRect/>
          </a:stretch>
        </p:blipFill>
        <p:spPr>
          <a:xfrm>
            <a:off x="1" y="1469409"/>
            <a:ext cx="12206515" cy="5395849"/>
          </a:xfrm>
          <a:custGeom>
            <a:avLst/>
            <a:gdLst>
              <a:gd name="connsiteX0" fmla="*/ 0 w 12206515"/>
              <a:gd name="connsiteY0" fmla="*/ 0 h 5395849"/>
              <a:gd name="connsiteX1" fmla="*/ 12206515 w 12206515"/>
              <a:gd name="connsiteY1" fmla="*/ 0 h 5395849"/>
              <a:gd name="connsiteX2" fmla="*/ 12206515 w 12206515"/>
              <a:gd name="connsiteY2" fmla="*/ 5395849 h 5395849"/>
              <a:gd name="connsiteX3" fmla="*/ 0 w 12206515"/>
              <a:gd name="connsiteY3" fmla="*/ 5395849 h 539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6515" h="5395849">
                <a:moveTo>
                  <a:pt x="0" y="0"/>
                </a:moveTo>
                <a:lnTo>
                  <a:pt x="12206515" y="0"/>
                </a:lnTo>
                <a:lnTo>
                  <a:pt x="12206515" y="5395849"/>
                </a:lnTo>
                <a:lnTo>
                  <a:pt x="0" y="5395849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2585884" y="2526160"/>
            <a:ext cx="4532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第四部分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33"/>
          <p:cNvSpPr>
            <a:spLocks noChangeArrowheads="1"/>
          </p:cNvSpPr>
          <p:nvPr/>
        </p:nvSpPr>
        <p:spPr bwMode="auto">
          <a:xfrm>
            <a:off x="2687713" y="3213894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空心弧 3"/>
          <p:cNvSpPr/>
          <p:nvPr/>
        </p:nvSpPr>
        <p:spPr>
          <a:xfrm rot="4300279">
            <a:off x="1388269" y="2037557"/>
            <a:ext cx="1800225" cy="1798637"/>
          </a:xfrm>
          <a:prstGeom prst="blockArc">
            <a:avLst>
              <a:gd name="adj1" fmla="val 17100000"/>
              <a:gd name="adj2" fmla="val 11499486"/>
              <a:gd name="adj3" fmla="val 14654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4300279">
            <a:off x="15827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KSO_Shape"/>
          <p:cNvSpPr/>
          <p:nvPr/>
        </p:nvSpPr>
        <p:spPr bwMode="auto">
          <a:xfrm flipH="1">
            <a:off x="19097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12652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zh-CN" altLang="en-US" sz="2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空心弧 7"/>
          <p:cNvSpPr/>
          <p:nvPr/>
        </p:nvSpPr>
        <p:spPr>
          <a:xfrm rot="4300279">
            <a:off x="5096669" y="2037557"/>
            <a:ext cx="1800225" cy="1798637"/>
          </a:xfrm>
          <a:prstGeom prst="blockArc">
            <a:avLst>
              <a:gd name="adj1" fmla="val 17100000"/>
              <a:gd name="adj2" fmla="val 8867636"/>
              <a:gd name="adj3" fmla="val 11258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4300279">
            <a:off x="52911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KSO_Shape"/>
          <p:cNvSpPr/>
          <p:nvPr/>
        </p:nvSpPr>
        <p:spPr bwMode="auto">
          <a:xfrm flipH="1">
            <a:off x="56181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25"/>
          <p:cNvSpPr>
            <a:spLocks noChangeArrowheads="1"/>
          </p:cNvSpPr>
          <p:nvPr/>
        </p:nvSpPr>
        <p:spPr bwMode="auto">
          <a:xfrm>
            <a:off x="49736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2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空心弧 11"/>
          <p:cNvSpPr/>
          <p:nvPr/>
        </p:nvSpPr>
        <p:spPr>
          <a:xfrm rot="4300279">
            <a:off x="8805069" y="2037557"/>
            <a:ext cx="1800225" cy="1798637"/>
          </a:xfrm>
          <a:prstGeom prst="blockArc">
            <a:avLst>
              <a:gd name="adj1" fmla="val 12505679"/>
              <a:gd name="adj2" fmla="val 10800000"/>
              <a:gd name="adj3" fmla="val 13866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 rot="4300279">
            <a:off x="89995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/>
          <p:nvPr/>
        </p:nvSpPr>
        <p:spPr bwMode="auto">
          <a:xfrm flipH="1">
            <a:off x="93265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29"/>
          <p:cNvSpPr>
            <a:spLocks noChangeArrowheads="1"/>
          </p:cNvSpPr>
          <p:nvPr/>
        </p:nvSpPr>
        <p:spPr bwMode="auto">
          <a:xfrm>
            <a:off x="86820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zh-CN" altLang="en-US" sz="2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974725" y="45513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977900" y="4837113"/>
            <a:ext cx="2335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4749800" y="45513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4754563" y="4837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504238" y="4551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8509000" y="4837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160813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2427288" y="168275"/>
            <a:ext cx="7331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赠送图标大集合</a:t>
            </a:r>
          </a:p>
        </p:txBody>
      </p:sp>
      <p:sp>
        <p:nvSpPr>
          <p:cNvPr id="9" name="Freeform 21"/>
          <p:cNvSpPr/>
          <p:nvPr/>
        </p:nvSpPr>
        <p:spPr bwMode="auto">
          <a:xfrm>
            <a:off x="8726488" y="2390775"/>
            <a:ext cx="204787" cy="169863"/>
          </a:xfrm>
          <a:custGeom>
            <a:avLst/>
            <a:gdLst>
              <a:gd name="T0" fmla="*/ 204788 w 129"/>
              <a:gd name="T1" fmla="*/ 0 h 107"/>
              <a:gd name="T2" fmla="*/ 204788 w 129"/>
              <a:gd name="T3" fmla="*/ 169863 h 107"/>
              <a:gd name="T4" fmla="*/ 0 w 129"/>
              <a:gd name="T5" fmla="*/ 169863 h 107"/>
              <a:gd name="T6" fmla="*/ 0 w 129"/>
              <a:gd name="T7" fmla="*/ 0 h 10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107">
                <a:moveTo>
                  <a:pt x="129" y="0"/>
                </a:moveTo>
                <a:lnTo>
                  <a:pt x="129" y="107"/>
                </a:lnTo>
                <a:lnTo>
                  <a:pt x="0" y="107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2"/>
          <p:cNvSpPr/>
          <p:nvPr/>
        </p:nvSpPr>
        <p:spPr bwMode="auto">
          <a:xfrm>
            <a:off x="8682038" y="2293938"/>
            <a:ext cx="293687" cy="136525"/>
          </a:xfrm>
          <a:custGeom>
            <a:avLst/>
            <a:gdLst>
              <a:gd name="T0" fmla="*/ 0 w 185"/>
              <a:gd name="T1" fmla="*/ 136525 h 86"/>
              <a:gd name="T2" fmla="*/ 146050 w 185"/>
              <a:gd name="T3" fmla="*/ 0 h 86"/>
              <a:gd name="T4" fmla="*/ 293688 w 185"/>
              <a:gd name="T5" fmla="*/ 136525 h 8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" h="86">
                <a:moveTo>
                  <a:pt x="0" y="86"/>
                </a:moveTo>
                <a:lnTo>
                  <a:pt x="92" y="0"/>
                </a:lnTo>
                <a:lnTo>
                  <a:pt x="185" y="86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8791575" y="2462213"/>
            <a:ext cx="73025" cy="984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Freeform 24"/>
          <p:cNvSpPr/>
          <p:nvPr/>
        </p:nvSpPr>
        <p:spPr bwMode="auto">
          <a:xfrm>
            <a:off x="608013" y="3292475"/>
            <a:ext cx="207962" cy="168275"/>
          </a:xfrm>
          <a:custGeom>
            <a:avLst/>
            <a:gdLst>
              <a:gd name="T0" fmla="*/ 207963 w 131"/>
              <a:gd name="T1" fmla="*/ 0 h 106"/>
              <a:gd name="T2" fmla="*/ 207963 w 131"/>
              <a:gd name="T3" fmla="*/ 168275 h 106"/>
              <a:gd name="T4" fmla="*/ 0 w 131"/>
              <a:gd name="T5" fmla="*/ 168275 h 106"/>
              <a:gd name="T6" fmla="*/ 0 w 131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" h="106">
                <a:moveTo>
                  <a:pt x="131" y="0"/>
                </a:moveTo>
                <a:lnTo>
                  <a:pt x="131" y="106"/>
                </a:lnTo>
                <a:lnTo>
                  <a:pt x="0" y="106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25"/>
          <p:cNvSpPr/>
          <p:nvPr/>
        </p:nvSpPr>
        <p:spPr bwMode="auto">
          <a:xfrm>
            <a:off x="566738" y="3194050"/>
            <a:ext cx="293687" cy="139700"/>
          </a:xfrm>
          <a:custGeom>
            <a:avLst/>
            <a:gdLst>
              <a:gd name="T0" fmla="*/ 0 w 185"/>
              <a:gd name="T1" fmla="*/ 139700 h 88"/>
              <a:gd name="T2" fmla="*/ 147638 w 185"/>
              <a:gd name="T3" fmla="*/ 0 h 88"/>
              <a:gd name="T4" fmla="*/ 293688 w 185"/>
              <a:gd name="T5" fmla="*/ 139700 h 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" h="88">
                <a:moveTo>
                  <a:pt x="0" y="88"/>
                </a:moveTo>
                <a:lnTo>
                  <a:pt x="93" y="0"/>
                </a:lnTo>
                <a:lnTo>
                  <a:pt x="185" y="88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677863" y="3338513"/>
            <a:ext cx="73025" cy="730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714375" y="3338513"/>
            <a:ext cx="0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8"/>
          <p:cNvSpPr>
            <a:spLocks noChangeShapeType="1"/>
          </p:cNvSpPr>
          <p:nvPr/>
        </p:nvSpPr>
        <p:spPr bwMode="auto">
          <a:xfrm>
            <a:off x="677863" y="3375025"/>
            <a:ext cx="730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9"/>
          <p:cNvSpPr/>
          <p:nvPr/>
        </p:nvSpPr>
        <p:spPr bwMode="auto">
          <a:xfrm>
            <a:off x="6921500" y="2441575"/>
            <a:ext cx="207963" cy="128588"/>
          </a:xfrm>
          <a:custGeom>
            <a:avLst/>
            <a:gdLst>
              <a:gd name="T0" fmla="*/ 207963 w 131"/>
              <a:gd name="T1" fmla="*/ 0 h 81"/>
              <a:gd name="T2" fmla="*/ 207963 w 131"/>
              <a:gd name="T3" fmla="*/ 128588 h 81"/>
              <a:gd name="T4" fmla="*/ 0 w 131"/>
              <a:gd name="T5" fmla="*/ 128588 h 81"/>
              <a:gd name="T6" fmla="*/ 0 w 131"/>
              <a:gd name="T7" fmla="*/ 0 h 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" h="81">
                <a:moveTo>
                  <a:pt x="131" y="0"/>
                </a:moveTo>
                <a:lnTo>
                  <a:pt x="131" y="81"/>
                </a:lnTo>
                <a:lnTo>
                  <a:pt x="0" y="81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0"/>
          <p:cNvSpPr/>
          <p:nvPr/>
        </p:nvSpPr>
        <p:spPr bwMode="auto">
          <a:xfrm>
            <a:off x="6921500" y="2343150"/>
            <a:ext cx="207963" cy="98425"/>
          </a:xfrm>
          <a:custGeom>
            <a:avLst/>
            <a:gdLst>
              <a:gd name="T0" fmla="*/ 0 w 131"/>
              <a:gd name="T1" fmla="*/ 98425 h 62"/>
              <a:gd name="T2" fmla="*/ 104775 w 131"/>
              <a:gd name="T3" fmla="*/ 0 h 62"/>
              <a:gd name="T4" fmla="*/ 207963 w 131"/>
              <a:gd name="T5" fmla="*/ 98425 h 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" h="62">
                <a:moveTo>
                  <a:pt x="0" y="62"/>
                </a:moveTo>
                <a:lnTo>
                  <a:pt x="66" y="0"/>
                </a:lnTo>
                <a:lnTo>
                  <a:pt x="131" y="62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31"/>
          <p:cNvSpPr/>
          <p:nvPr/>
        </p:nvSpPr>
        <p:spPr bwMode="auto">
          <a:xfrm>
            <a:off x="6880225" y="2284413"/>
            <a:ext cx="292100" cy="139700"/>
          </a:xfrm>
          <a:custGeom>
            <a:avLst/>
            <a:gdLst>
              <a:gd name="T0" fmla="*/ 0 w 184"/>
              <a:gd name="T1" fmla="*/ 139700 h 88"/>
              <a:gd name="T2" fmla="*/ 146050 w 184"/>
              <a:gd name="T3" fmla="*/ 0 h 88"/>
              <a:gd name="T4" fmla="*/ 292100 w 184"/>
              <a:gd name="T5" fmla="*/ 139700 h 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4" h="88">
                <a:moveTo>
                  <a:pt x="0" y="88"/>
                </a:moveTo>
                <a:lnTo>
                  <a:pt x="92" y="0"/>
                </a:lnTo>
                <a:lnTo>
                  <a:pt x="184" y="88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6989763" y="2468563"/>
            <a:ext cx="73025" cy="101600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Rectangle 33"/>
          <p:cNvSpPr>
            <a:spLocks noChangeArrowheads="1"/>
          </p:cNvSpPr>
          <p:nvPr/>
        </p:nvSpPr>
        <p:spPr bwMode="auto">
          <a:xfrm>
            <a:off x="6019800" y="2416175"/>
            <a:ext cx="206375" cy="158750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Freeform 34"/>
          <p:cNvSpPr/>
          <p:nvPr/>
        </p:nvSpPr>
        <p:spPr bwMode="auto">
          <a:xfrm>
            <a:off x="5978525" y="2279650"/>
            <a:ext cx="290513" cy="136525"/>
          </a:xfrm>
          <a:custGeom>
            <a:avLst/>
            <a:gdLst>
              <a:gd name="T0" fmla="*/ 290513 w 183"/>
              <a:gd name="T1" fmla="*/ 136525 h 86"/>
              <a:gd name="T2" fmla="*/ 0 w 183"/>
              <a:gd name="T3" fmla="*/ 136525 h 86"/>
              <a:gd name="T4" fmla="*/ 144463 w 183"/>
              <a:gd name="T5" fmla="*/ 0 h 86"/>
              <a:gd name="T6" fmla="*/ 290513 w 183"/>
              <a:gd name="T7" fmla="*/ 136525 h 8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" h="86">
                <a:moveTo>
                  <a:pt x="183" y="86"/>
                </a:moveTo>
                <a:lnTo>
                  <a:pt x="0" y="86"/>
                </a:lnTo>
                <a:lnTo>
                  <a:pt x="91" y="0"/>
                </a:lnTo>
                <a:lnTo>
                  <a:pt x="183" y="86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6088063" y="2476500"/>
            <a:ext cx="71437" cy="984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Line 36"/>
          <p:cNvSpPr>
            <a:spLocks noChangeShapeType="1"/>
          </p:cNvSpPr>
          <p:nvPr/>
        </p:nvSpPr>
        <p:spPr bwMode="auto">
          <a:xfrm flipV="1">
            <a:off x="6226175" y="2320925"/>
            <a:ext cx="0" cy="539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7"/>
          <p:cNvSpPr/>
          <p:nvPr/>
        </p:nvSpPr>
        <p:spPr bwMode="auto">
          <a:xfrm>
            <a:off x="7783513" y="2279650"/>
            <a:ext cx="287337" cy="292100"/>
          </a:xfrm>
          <a:custGeom>
            <a:avLst/>
            <a:gdLst>
              <a:gd name="T0" fmla="*/ 144463 w 181"/>
              <a:gd name="T1" fmla="*/ 0 h 184"/>
              <a:gd name="T2" fmla="*/ 0 w 181"/>
              <a:gd name="T3" fmla="*/ 136525 h 184"/>
              <a:gd name="T4" fmla="*/ 41275 w 181"/>
              <a:gd name="T5" fmla="*/ 136525 h 184"/>
              <a:gd name="T6" fmla="*/ 41275 w 181"/>
              <a:gd name="T7" fmla="*/ 292100 h 184"/>
              <a:gd name="T8" fmla="*/ 107950 w 181"/>
              <a:gd name="T9" fmla="*/ 292100 h 184"/>
              <a:gd name="T10" fmla="*/ 107950 w 181"/>
              <a:gd name="T11" fmla="*/ 196850 h 184"/>
              <a:gd name="T12" fmla="*/ 180975 w 181"/>
              <a:gd name="T13" fmla="*/ 196850 h 184"/>
              <a:gd name="T14" fmla="*/ 180975 w 181"/>
              <a:gd name="T15" fmla="*/ 292100 h 184"/>
              <a:gd name="T16" fmla="*/ 247650 w 181"/>
              <a:gd name="T17" fmla="*/ 292100 h 184"/>
              <a:gd name="T18" fmla="*/ 247650 w 181"/>
              <a:gd name="T19" fmla="*/ 136525 h 184"/>
              <a:gd name="T20" fmla="*/ 287338 w 181"/>
              <a:gd name="T21" fmla="*/ 136525 h 184"/>
              <a:gd name="T22" fmla="*/ 144463 w 181"/>
              <a:gd name="T23" fmla="*/ 0 h 1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" h="184">
                <a:moveTo>
                  <a:pt x="91" y="0"/>
                </a:moveTo>
                <a:lnTo>
                  <a:pt x="0" y="86"/>
                </a:lnTo>
                <a:lnTo>
                  <a:pt x="26" y="86"/>
                </a:lnTo>
                <a:lnTo>
                  <a:pt x="26" y="184"/>
                </a:lnTo>
                <a:lnTo>
                  <a:pt x="68" y="184"/>
                </a:lnTo>
                <a:lnTo>
                  <a:pt x="68" y="124"/>
                </a:lnTo>
                <a:lnTo>
                  <a:pt x="114" y="124"/>
                </a:lnTo>
                <a:lnTo>
                  <a:pt x="114" y="184"/>
                </a:lnTo>
                <a:lnTo>
                  <a:pt x="156" y="184"/>
                </a:lnTo>
                <a:lnTo>
                  <a:pt x="156" y="86"/>
                </a:lnTo>
                <a:lnTo>
                  <a:pt x="181" y="86"/>
                </a:lnTo>
                <a:lnTo>
                  <a:pt x="91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8"/>
          <p:cNvSpPr/>
          <p:nvPr/>
        </p:nvSpPr>
        <p:spPr bwMode="auto">
          <a:xfrm>
            <a:off x="5075238" y="2286000"/>
            <a:ext cx="293687" cy="130175"/>
          </a:xfrm>
          <a:custGeom>
            <a:avLst/>
            <a:gdLst>
              <a:gd name="T0" fmla="*/ 273038 w 128"/>
              <a:gd name="T1" fmla="*/ 0 h 57"/>
              <a:gd name="T2" fmla="*/ 22944 w 128"/>
              <a:gd name="T3" fmla="*/ 0 h 57"/>
              <a:gd name="T4" fmla="*/ 0 w 128"/>
              <a:gd name="T5" fmla="*/ 54811 h 57"/>
              <a:gd name="T6" fmla="*/ 0 w 128"/>
              <a:gd name="T7" fmla="*/ 100486 h 57"/>
              <a:gd name="T8" fmla="*/ 29828 w 128"/>
              <a:gd name="T9" fmla="*/ 130175 h 57"/>
              <a:gd name="T10" fmla="*/ 59655 w 128"/>
              <a:gd name="T11" fmla="*/ 100486 h 57"/>
              <a:gd name="T12" fmla="*/ 87189 w 128"/>
              <a:gd name="T13" fmla="*/ 130175 h 57"/>
              <a:gd name="T14" fmla="*/ 117016 w 128"/>
              <a:gd name="T15" fmla="*/ 100486 h 57"/>
              <a:gd name="T16" fmla="*/ 146844 w 128"/>
              <a:gd name="T17" fmla="*/ 130175 h 57"/>
              <a:gd name="T18" fmla="*/ 176672 w 128"/>
              <a:gd name="T19" fmla="*/ 100486 h 57"/>
              <a:gd name="T20" fmla="*/ 206499 w 128"/>
              <a:gd name="T21" fmla="*/ 130175 h 57"/>
              <a:gd name="T22" fmla="*/ 234033 w 128"/>
              <a:gd name="T23" fmla="*/ 100486 h 57"/>
              <a:gd name="T24" fmla="*/ 263860 w 128"/>
              <a:gd name="T25" fmla="*/ 130175 h 57"/>
              <a:gd name="T26" fmla="*/ 293688 w 128"/>
              <a:gd name="T27" fmla="*/ 100486 h 57"/>
              <a:gd name="T28" fmla="*/ 293688 w 128"/>
              <a:gd name="T29" fmla="*/ 54811 h 57"/>
              <a:gd name="T30" fmla="*/ 273038 w 128"/>
              <a:gd name="T31" fmla="*/ 0 h 5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57">
                <a:moveTo>
                  <a:pt x="119" y="0"/>
                </a:moveTo>
                <a:cubicBezTo>
                  <a:pt x="10" y="0"/>
                  <a:pt x="10" y="0"/>
                  <a:pt x="1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6" y="57"/>
                  <a:pt x="13" y="57"/>
                </a:cubicBezTo>
                <a:cubicBezTo>
                  <a:pt x="20" y="57"/>
                  <a:pt x="26" y="51"/>
                  <a:pt x="26" y="44"/>
                </a:cubicBezTo>
                <a:cubicBezTo>
                  <a:pt x="26" y="51"/>
                  <a:pt x="31" y="57"/>
                  <a:pt x="38" y="57"/>
                </a:cubicBezTo>
                <a:cubicBezTo>
                  <a:pt x="46" y="57"/>
                  <a:pt x="51" y="51"/>
                  <a:pt x="51" y="44"/>
                </a:cubicBezTo>
                <a:cubicBezTo>
                  <a:pt x="51" y="51"/>
                  <a:pt x="57" y="57"/>
                  <a:pt x="64" y="57"/>
                </a:cubicBezTo>
                <a:cubicBezTo>
                  <a:pt x="71" y="57"/>
                  <a:pt x="77" y="51"/>
                  <a:pt x="77" y="44"/>
                </a:cubicBezTo>
                <a:cubicBezTo>
                  <a:pt x="77" y="51"/>
                  <a:pt x="83" y="57"/>
                  <a:pt x="90" y="57"/>
                </a:cubicBezTo>
                <a:cubicBezTo>
                  <a:pt x="97" y="57"/>
                  <a:pt x="102" y="51"/>
                  <a:pt x="102" y="44"/>
                </a:cubicBezTo>
                <a:cubicBezTo>
                  <a:pt x="102" y="51"/>
                  <a:pt x="108" y="57"/>
                  <a:pt x="115" y="57"/>
                </a:cubicBezTo>
                <a:cubicBezTo>
                  <a:pt x="122" y="57"/>
                  <a:pt x="128" y="51"/>
                  <a:pt x="128" y="44"/>
                </a:cubicBezTo>
                <a:cubicBezTo>
                  <a:pt x="128" y="24"/>
                  <a:pt x="128" y="24"/>
                  <a:pt x="128" y="24"/>
                </a:cubicBezTo>
                <a:lnTo>
                  <a:pt x="119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9"/>
          <p:cNvSpPr/>
          <p:nvPr/>
        </p:nvSpPr>
        <p:spPr bwMode="auto">
          <a:xfrm>
            <a:off x="5097463" y="2455863"/>
            <a:ext cx="247650" cy="111125"/>
          </a:xfrm>
          <a:custGeom>
            <a:avLst/>
            <a:gdLst>
              <a:gd name="T0" fmla="*/ 247650 w 108"/>
              <a:gd name="T1" fmla="*/ 0 h 49"/>
              <a:gd name="T2" fmla="*/ 247650 w 108"/>
              <a:gd name="T3" fmla="*/ 95250 h 49"/>
              <a:gd name="T4" fmla="*/ 233892 w 108"/>
              <a:gd name="T5" fmla="*/ 111125 h 49"/>
              <a:gd name="T6" fmla="*/ 16051 w 108"/>
              <a:gd name="T7" fmla="*/ 111125 h 49"/>
              <a:gd name="T8" fmla="*/ 0 w 108"/>
              <a:gd name="T9" fmla="*/ 95250 h 49"/>
              <a:gd name="T10" fmla="*/ 0 w 108"/>
              <a:gd name="T11" fmla="*/ 0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" h="49">
                <a:moveTo>
                  <a:pt x="108" y="0"/>
                </a:moveTo>
                <a:cubicBezTo>
                  <a:pt x="108" y="42"/>
                  <a:pt x="108" y="42"/>
                  <a:pt x="108" y="42"/>
                </a:cubicBezTo>
                <a:cubicBezTo>
                  <a:pt x="108" y="46"/>
                  <a:pt x="105" y="49"/>
                  <a:pt x="102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3" y="49"/>
                  <a:pt x="0" y="46"/>
                  <a:pt x="0" y="4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5137150" y="2452688"/>
            <a:ext cx="66675" cy="112712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Rectangle 41"/>
          <p:cNvSpPr>
            <a:spLocks noChangeArrowheads="1"/>
          </p:cNvSpPr>
          <p:nvPr/>
        </p:nvSpPr>
        <p:spPr bwMode="auto">
          <a:xfrm>
            <a:off x="5229225" y="2452688"/>
            <a:ext cx="77788" cy="603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" name="Rectangle 42"/>
          <p:cNvSpPr>
            <a:spLocks noChangeArrowheads="1"/>
          </p:cNvSpPr>
          <p:nvPr/>
        </p:nvSpPr>
        <p:spPr bwMode="auto">
          <a:xfrm>
            <a:off x="1452563" y="2332038"/>
            <a:ext cx="325437" cy="1873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" name="Freeform 43"/>
          <p:cNvSpPr/>
          <p:nvPr/>
        </p:nvSpPr>
        <p:spPr bwMode="auto">
          <a:xfrm>
            <a:off x="1739900" y="2332038"/>
            <a:ext cx="38100" cy="38100"/>
          </a:xfrm>
          <a:custGeom>
            <a:avLst/>
            <a:gdLst>
              <a:gd name="T0" fmla="*/ 38100 w 16"/>
              <a:gd name="T1" fmla="*/ 38100 h 17"/>
              <a:gd name="T2" fmla="*/ 0 w 16"/>
              <a:gd name="T3" fmla="*/ 0 h 1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7">
                <a:moveTo>
                  <a:pt x="16" y="17"/>
                </a:moveTo>
                <a:cubicBezTo>
                  <a:pt x="7" y="17"/>
                  <a:pt x="0" y="10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4"/>
          <p:cNvSpPr/>
          <p:nvPr/>
        </p:nvSpPr>
        <p:spPr bwMode="auto">
          <a:xfrm>
            <a:off x="1739900" y="2482850"/>
            <a:ext cx="38100" cy="36513"/>
          </a:xfrm>
          <a:custGeom>
            <a:avLst/>
            <a:gdLst>
              <a:gd name="T0" fmla="*/ 0 w 16"/>
              <a:gd name="T1" fmla="*/ 36513 h 16"/>
              <a:gd name="T2" fmla="*/ 38100 w 16"/>
              <a:gd name="T3" fmla="*/ 0 h 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5"/>
          <p:cNvSpPr/>
          <p:nvPr/>
        </p:nvSpPr>
        <p:spPr bwMode="auto">
          <a:xfrm>
            <a:off x="1452563" y="2332038"/>
            <a:ext cx="36512" cy="38100"/>
          </a:xfrm>
          <a:custGeom>
            <a:avLst/>
            <a:gdLst>
              <a:gd name="T0" fmla="*/ 0 w 16"/>
              <a:gd name="T1" fmla="*/ 38100 h 17"/>
              <a:gd name="T2" fmla="*/ 36513 w 16"/>
              <a:gd name="T3" fmla="*/ 0 h 1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7">
                <a:moveTo>
                  <a:pt x="0" y="17"/>
                </a:moveTo>
                <a:cubicBezTo>
                  <a:pt x="9" y="17"/>
                  <a:pt x="16" y="10"/>
                  <a:pt x="16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46"/>
          <p:cNvSpPr/>
          <p:nvPr/>
        </p:nvSpPr>
        <p:spPr bwMode="auto">
          <a:xfrm>
            <a:off x="1452563" y="2482850"/>
            <a:ext cx="36512" cy="36513"/>
          </a:xfrm>
          <a:custGeom>
            <a:avLst/>
            <a:gdLst>
              <a:gd name="T0" fmla="*/ 36513 w 16"/>
              <a:gd name="T1" fmla="*/ 36513 h 16"/>
              <a:gd name="T2" fmla="*/ 0 w 16"/>
              <a:gd name="T3" fmla="*/ 0 h 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6">
                <a:moveTo>
                  <a:pt x="16" y="16"/>
                </a:moveTo>
                <a:cubicBezTo>
                  <a:pt x="16" y="7"/>
                  <a:pt x="9" y="0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47"/>
          <p:cNvSpPr/>
          <p:nvPr/>
        </p:nvSpPr>
        <p:spPr bwMode="auto">
          <a:xfrm>
            <a:off x="1585913" y="2382838"/>
            <a:ext cx="58737" cy="85725"/>
          </a:xfrm>
          <a:custGeom>
            <a:avLst/>
            <a:gdLst>
              <a:gd name="T0" fmla="*/ 56479 w 26"/>
              <a:gd name="T1" fmla="*/ 9024 h 38"/>
              <a:gd name="T2" fmla="*/ 29369 w 26"/>
              <a:gd name="T3" fmla="*/ 0 h 38"/>
              <a:gd name="T4" fmla="*/ 4518 w 26"/>
              <a:gd name="T5" fmla="*/ 20303 h 38"/>
              <a:gd name="T6" fmla="*/ 31628 w 26"/>
              <a:gd name="T7" fmla="*/ 42862 h 38"/>
              <a:gd name="T8" fmla="*/ 58738 w 26"/>
              <a:gd name="T9" fmla="*/ 65422 h 38"/>
              <a:gd name="T10" fmla="*/ 31628 w 26"/>
              <a:gd name="T11" fmla="*/ 85725 h 38"/>
              <a:gd name="T12" fmla="*/ 0 w 26"/>
              <a:gd name="T13" fmla="*/ 74445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38">
                <a:moveTo>
                  <a:pt x="25" y="4"/>
                </a:moveTo>
                <a:cubicBezTo>
                  <a:pt x="25" y="4"/>
                  <a:pt x="21" y="0"/>
                  <a:pt x="13" y="0"/>
                </a:cubicBezTo>
                <a:cubicBezTo>
                  <a:pt x="6" y="0"/>
                  <a:pt x="2" y="4"/>
                  <a:pt x="2" y="9"/>
                </a:cubicBezTo>
                <a:cubicBezTo>
                  <a:pt x="2" y="15"/>
                  <a:pt x="9" y="18"/>
                  <a:pt x="14" y="19"/>
                </a:cubicBezTo>
                <a:cubicBezTo>
                  <a:pt x="19" y="21"/>
                  <a:pt x="26" y="23"/>
                  <a:pt x="26" y="29"/>
                </a:cubicBezTo>
                <a:cubicBezTo>
                  <a:pt x="26" y="36"/>
                  <a:pt x="19" y="38"/>
                  <a:pt x="14" y="38"/>
                </a:cubicBezTo>
                <a:cubicBezTo>
                  <a:pt x="9" y="38"/>
                  <a:pt x="3" y="35"/>
                  <a:pt x="0" y="3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48"/>
          <p:cNvSpPr>
            <a:spLocks noChangeShapeType="1"/>
          </p:cNvSpPr>
          <p:nvPr/>
        </p:nvSpPr>
        <p:spPr bwMode="auto">
          <a:xfrm>
            <a:off x="1614488" y="2370138"/>
            <a:ext cx="0" cy="112712"/>
          </a:xfrm>
          <a:prstGeom prst="line">
            <a:avLst/>
          </a:prstGeom>
          <a:noFill/>
          <a:ln w="9525" cap="rnd">
            <a:solidFill>
              <a:srgbClr val="51405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Rectangle 49"/>
          <p:cNvSpPr>
            <a:spLocks noChangeArrowheads="1"/>
          </p:cNvSpPr>
          <p:nvPr/>
        </p:nvSpPr>
        <p:spPr bwMode="auto">
          <a:xfrm>
            <a:off x="574675" y="2487613"/>
            <a:ext cx="136525" cy="58737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" name="Freeform 50"/>
          <p:cNvSpPr/>
          <p:nvPr/>
        </p:nvSpPr>
        <p:spPr bwMode="auto">
          <a:xfrm>
            <a:off x="711200" y="2408238"/>
            <a:ext cx="139700" cy="138112"/>
          </a:xfrm>
          <a:custGeom>
            <a:avLst/>
            <a:gdLst>
              <a:gd name="T0" fmla="*/ 98425 w 88"/>
              <a:gd name="T1" fmla="*/ 138113 h 87"/>
              <a:gd name="T2" fmla="*/ 0 w 88"/>
              <a:gd name="T3" fmla="*/ 39688 h 87"/>
              <a:gd name="T4" fmla="*/ 44450 w 88"/>
              <a:gd name="T5" fmla="*/ 0 h 87"/>
              <a:gd name="T6" fmla="*/ 139700 w 88"/>
              <a:gd name="T7" fmla="*/ 95250 h 87"/>
              <a:gd name="T8" fmla="*/ 98425 w 88"/>
              <a:gd name="T9" fmla="*/ 138113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8" h="87">
                <a:moveTo>
                  <a:pt x="62" y="87"/>
                </a:moveTo>
                <a:lnTo>
                  <a:pt x="0" y="25"/>
                </a:lnTo>
                <a:lnTo>
                  <a:pt x="28" y="0"/>
                </a:lnTo>
                <a:lnTo>
                  <a:pt x="88" y="60"/>
                </a:lnTo>
                <a:lnTo>
                  <a:pt x="62" y="87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574675" y="2425700"/>
            <a:ext cx="136525" cy="61913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0" name="Rectangle 52"/>
          <p:cNvSpPr>
            <a:spLocks noChangeArrowheads="1"/>
          </p:cNvSpPr>
          <p:nvPr/>
        </p:nvSpPr>
        <p:spPr bwMode="auto">
          <a:xfrm>
            <a:off x="574675" y="2366963"/>
            <a:ext cx="136525" cy="58737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" name="Rectangle 53"/>
          <p:cNvSpPr>
            <a:spLocks noChangeArrowheads="1"/>
          </p:cNvSpPr>
          <p:nvPr/>
        </p:nvSpPr>
        <p:spPr bwMode="auto">
          <a:xfrm>
            <a:off x="574675" y="2306638"/>
            <a:ext cx="136525" cy="603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2" name="Freeform 54"/>
          <p:cNvSpPr/>
          <p:nvPr/>
        </p:nvSpPr>
        <p:spPr bwMode="auto">
          <a:xfrm>
            <a:off x="2370138" y="2301875"/>
            <a:ext cx="292100" cy="247650"/>
          </a:xfrm>
          <a:custGeom>
            <a:avLst/>
            <a:gdLst>
              <a:gd name="T0" fmla="*/ 146050 w 184"/>
              <a:gd name="T1" fmla="*/ 247650 h 156"/>
              <a:gd name="T2" fmla="*/ 0 w 184"/>
              <a:gd name="T3" fmla="*/ 73025 h 156"/>
              <a:gd name="T4" fmla="*/ 53975 w 184"/>
              <a:gd name="T5" fmla="*/ 0 h 156"/>
              <a:gd name="T6" fmla="*/ 238125 w 184"/>
              <a:gd name="T7" fmla="*/ 0 h 156"/>
              <a:gd name="T8" fmla="*/ 292100 w 184"/>
              <a:gd name="T9" fmla="*/ 73025 h 156"/>
              <a:gd name="T10" fmla="*/ 146050 w 184"/>
              <a:gd name="T11" fmla="*/ 247650 h 1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" h="156">
                <a:moveTo>
                  <a:pt x="92" y="156"/>
                </a:moveTo>
                <a:lnTo>
                  <a:pt x="0" y="46"/>
                </a:lnTo>
                <a:lnTo>
                  <a:pt x="34" y="0"/>
                </a:lnTo>
                <a:lnTo>
                  <a:pt x="150" y="0"/>
                </a:lnTo>
                <a:lnTo>
                  <a:pt x="184" y="46"/>
                </a:lnTo>
                <a:lnTo>
                  <a:pt x="92" y="156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55"/>
          <p:cNvSpPr>
            <a:spLocks noChangeShapeType="1"/>
          </p:cNvSpPr>
          <p:nvPr/>
        </p:nvSpPr>
        <p:spPr bwMode="auto">
          <a:xfrm>
            <a:off x="2370138" y="2374900"/>
            <a:ext cx="29210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56"/>
          <p:cNvSpPr>
            <a:spLocks noChangeShapeType="1"/>
          </p:cNvSpPr>
          <p:nvPr/>
        </p:nvSpPr>
        <p:spPr bwMode="auto">
          <a:xfrm flipV="1">
            <a:off x="2516188" y="2374900"/>
            <a:ext cx="53975" cy="1746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57"/>
          <p:cNvSpPr>
            <a:spLocks noChangeShapeType="1"/>
          </p:cNvSpPr>
          <p:nvPr/>
        </p:nvSpPr>
        <p:spPr bwMode="auto">
          <a:xfrm flipH="1" flipV="1">
            <a:off x="2460625" y="2374900"/>
            <a:ext cx="55563" cy="1746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58"/>
          <p:cNvSpPr>
            <a:spLocks noChangeShapeType="1"/>
          </p:cNvSpPr>
          <p:nvPr/>
        </p:nvSpPr>
        <p:spPr bwMode="auto">
          <a:xfrm>
            <a:off x="2424113" y="2301875"/>
            <a:ext cx="36512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59"/>
          <p:cNvSpPr>
            <a:spLocks noChangeShapeType="1"/>
          </p:cNvSpPr>
          <p:nvPr/>
        </p:nvSpPr>
        <p:spPr bwMode="auto">
          <a:xfrm flipV="1">
            <a:off x="2460625" y="2301875"/>
            <a:ext cx="55563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60"/>
          <p:cNvSpPr>
            <a:spLocks noChangeShapeType="1"/>
          </p:cNvSpPr>
          <p:nvPr/>
        </p:nvSpPr>
        <p:spPr bwMode="auto">
          <a:xfrm>
            <a:off x="2516188" y="2301875"/>
            <a:ext cx="53975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61"/>
          <p:cNvSpPr>
            <a:spLocks noChangeShapeType="1"/>
          </p:cNvSpPr>
          <p:nvPr/>
        </p:nvSpPr>
        <p:spPr bwMode="auto">
          <a:xfrm flipV="1">
            <a:off x="2570163" y="2301875"/>
            <a:ext cx="38100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62"/>
          <p:cNvSpPr/>
          <p:nvPr/>
        </p:nvSpPr>
        <p:spPr bwMode="auto">
          <a:xfrm>
            <a:off x="3309938" y="2357438"/>
            <a:ext cx="217487" cy="214312"/>
          </a:xfrm>
          <a:custGeom>
            <a:avLst/>
            <a:gdLst>
              <a:gd name="T0" fmla="*/ 217488 w 137"/>
              <a:gd name="T1" fmla="*/ 214313 h 135"/>
              <a:gd name="T2" fmla="*/ 0 w 137"/>
              <a:gd name="T3" fmla="*/ 214313 h 135"/>
              <a:gd name="T4" fmla="*/ 11113 w 137"/>
              <a:gd name="T5" fmla="*/ 0 h 135"/>
              <a:gd name="T6" fmla="*/ 206375 w 137"/>
              <a:gd name="T7" fmla="*/ 0 h 135"/>
              <a:gd name="T8" fmla="*/ 217488 w 137"/>
              <a:gd name="T9" fmla="*/ 214313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" h="135">
                <a:moveTo>
                  <a:pt x="137" y="135"/>
                </a:moveTo>
                <a:lnTo>
                  <a:pt x="0" y="135"/>
                </a:lnTo>
                <a:lnTo>
                  <a:pt x="7" y="0"/>
                </a:lnTo>
                <a:lnTo>
                  <a:pt x="130" y="0"/>
                </a:lnTo>
                <a:lnTo>
                  <a:pt x="137" y="135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63"/>
          <p:cNvSpPr/>
          <p:nvPr/>
        </p:nvSpPr>
        <p:spPr bwMode="auto">
          <a:xfrm>
            <a:off x="3368675" y="2279650"/>
            <a:ext cx="98425" cy="95250"/>
          </a:xfrm>
          <a:custGeom>
            <a:avLst/>
            <a:gdLst>
              <a:gd name="T0" fmla="*/ 98425 w 43"/>
              <a:gd name="T1" fmla="*/ 95250 h 42"/>
              <a:gd name="T2" fmla="*/ 98425 w 43"/>
              <a:gd name="T3" fmla="*/ 49893 h 42"/>
              <a:gd name="T4" fmla="*/ 50357 w 43"/>
              <a:gd name="T5" fmla="*/ 0 h 42"/>
              <a:gd name="T6" fmla="*/ 0 w 43"/>
              <a:gd name="T7" fmla="*/ 49893 h 42"/>
              <a:gd name="T8" fmla="*/ 0 w 43"/>
              <a:gd name="T9" fmla="*/ 9525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42">
                <a:moveTo>
                  <a:pt x="43" y="42"/>
                </a:moveTo>
                <a:cubicBezTo>
                  <a:pt x="43" y="22"/>
                  <a:pt x="43" y="22"/>
                  <a:pt x="43" y="22"/>
                </a:cubicBezTo>
                <a:cubicBezTo>
                  <a:pt x="43" y="10"/>
                  <a:pt x="33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42"/>
                  <a:pt x="0" y="42"/>
                  <a:pt x="0" y="42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64"/>
          <p:cNvSpPr/>
          <p:nvPr/>
        </p:nvSpPr>
        <p:spPr bwMode="auto">
          <a:xfrm>
            <a:off x="4197350" y="2408238"/>
            <a:ext cx="244475" cy="138112"/>
          </a:xfrm>
          <a:custGeom>
            <a:avLst/>
            <a:gdLst>
              <a:gd name="T0" fmla="*/ 219342 w 107"/>
              <a:gd name="T1" fmla="*/ 138113 h 61"/>
              <a:gd name="T2" fmla="*/ 27418 w 107"/>
              <a:gd name="T3" fmla="*/ 138113 h 61"/>
              <a:gd name="T4" fmla="*/ 13709 w 107"/>
              <a:gd name="T5" fmla="*/ 126792 h 61"/>
              <a:gd name="T6" fmla="*/ 0 w 107"/>
              <a:gd name="T7" fmla="*/ 0 h 61"/>
              <a:gd name="T8" fmla="*/ 244475 w 107"/>
              <a:gd name="T9" fmla="*/ 0 h 61"/>
              <a:gd name="T10" fmla="*/ 233051 w 107"/>
              <a:gd name="T11" fmla="*/ 126792 h 61"/>
              <a:gd name="T12" fmla="*/ 219342 w 107"/>
              <a:gd name="T13" fmla="*/ 138113 h 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7" h="61">
                <a:moveTo>
                  <a:pt x="96" y="61"/>
                </a:moveTo>
                <a:cubicBezTo>
                  <a:pt x="12" y="61"/>
                  <a:pt x="12" y="61"/>
                  <a:pt x="12" y="61"/>
                </a:cubicBezTo>
                <a:cubicBezTo>
                  <a:pt x="9" y="61"/>
                  <a:pt x="6" y="59"/>
                  <a:pt x="6" y="56"/>
                </a:cubicBezTo>
                <a:cubicBezTo>
                  <a:pt x="0" y="0"/>
                  <a:pt x="0" y="0"/>
                  <a:pt x="0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1" y="59"/>
                  <a:pt x="99" y="61"/>
                  <a:pt x="96" y="6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65"/>
          <p:cNvSpPr>
            <a:spLocks noChangeShapeType="1"/>
          </p:cNvSpPr>
          <p:nvPr/>
        </p:nvSpPr>
        <p:spPr bwMode="auto">
          <a:xfrm flipV="1">
            <a:off x="4238625" y="2306638"/>
            <a:ext cx="57150" cy="476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66"/>
          <p:cNvSpPr>
            <a:spLocks noChangeShapeType="1"/>
          </p:cNvSpPr>
          <p:nvPr/>
        </p:nvSpPr>
        <p:spPr bwMode="auto">
          <a:xfrm flipH="1" flipV="1">
            <a:off x="4343400" y="2306638"/>
            <a:ext cx="57150" cy="476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67"/>
          <p:cNvSpPr/>
          <p:nvPr/>
        </p:nvSpPr>
        <p:spPr bwMode="auto">
          <a:xfrm>
            <a:off x="4173538" y="2357438"/>
            <a:ext cx="293687" cy="50800"/>
          </a:xfrm>
          <a:custGeom>
            <a:avLst/>
            <a:gdLst>
              <a:gd name="T0" fmla="*/ 282216 w 128"/>
              <a:gd name="T1" fmla="*/ 50800 h 22"/>
              <a:gd name="T2" fmla="*/ 11472 w 128"/>
              <a:gd name="T3" fmla="*/ 50800 h 22"/>
              <a:gd name="T4" fmla="*/ 0 w 128"/>
              <a:gd name="T5" fmla="*/ 39255 h 22"/>
              <a:gd name="T6" fmla="*/ 0 w 128"/>
              <a:gd name="T7" fmla="*/ 11545 h 22"/>
              <a:gd name="T8" fmla="*/ 11472 w 128"/>
              <a:gd name="T9" fmla="*/ 0 h 22"/>
              <a:gd name="T10" fmla="*/ 282216 w 128"/>
              <a:gd name="T11" fmla="*/ 0 h 22"/>
              <a:gd name="T12" fmla="*/ 293688 w 128"/>
              <a:gd name="T13" fmla="*/ 11545 h 22"/>
              <a:gd name="T14" fmla="*/ 293688 w 128"/>
              <a:gd name="T15" fmla="*/ 39255 h 22"/>
              <a:gd name="T16" fmla="*/ 282216 w 128"/>
              <a:gd name="T17" fmla="*/ 50800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22">
                <a:moveTo>
                  <a:pt x="123" y="22"/>
                </a:moveTo>
                <a:cubicBezTo>
                  <a:pt x="5" y="22"/>
                  <a:pt x="5" y="22"/>
                  <a:pt x="5" y="22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5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20"/>
                  <a:pt x="126" y="22"/>
                  <a:pt x="123" y="22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68"/>
          <p:cNvSpPr>
            <a:spLocks noChangeShapeType="1"/>
          </p:cNvSpPr>
          <p:nvPr/>
        </p:nvSpPr>
        <p:spPr bwMode="auto">
          <a:xfrm>
            <a:off x="4254500" y="2444750"/>
            <a:ext cx="0" cy="6508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69"/>
          <p:cNvSpPr>
            <a:spLocks noChangeShapeType="1"/>
          </p:cNvSpPr>
          <p:nvPr/>
        </p:nvSpPr>
        <p:spPr bwMode="auto">
          <a:xfrm>
            <a:off x="4297363" y="2444750"/>
            <a:ext cx="0" cy="6508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70"/>
          <p:cNvSpPr>
            <a:spLocks noChangeShapeType="1"/>
          </p:cNvSpPr>
          <p:nvPr/>
        </p:nvSpPr>
        <p:spPr bwMode="auto">
          <a:xfrm>
            <a:off x="4341813" y="2444750"/>
            <a:ext cx="0" cy="6508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71"/>
          <p:cNvSpPr>
            <a:spLocks noChangeShapeType="1"/>
          </p:cNvSpPr>
          <p:nvPr/>
        </p:nvSpPr>
        <p:spPr bwMode="auto">
          <a:xfrm>
            <a:off x="4386263" y="2444750"/>
            <a:ext cx="0" cy="6508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72"/>
          <p:cNvSpPr/>
          <p:nvPr/>
        </p:nvSpPr>
        <p:spPr bwMode="auto">
          <a:xfrm>
            <a:off x="8685213" y="4129088"/>
            <a:ext cx="290512" cy="130175"/>
          </a:xfrm>
          <a:custGeom>
            <a:avLst/>
            <a:gdLst>
              <a:gd name="T0" fmla="*/ 176213 w 183"/>
              <a:gd name="T1" fmla="*/ 0 h 82"/>
              <a:gd name="T2" fmla="*/ 290513 w 183"/>
              <a:gd name="T3" fmla="*/ 57150 h 82"/>
              <a:gd name="T4" fmla="*/ 142875 w 183"/>
              <a:gd name="T5" fmla="*/ 130175 h 82"/>
              <a:gd name="T6" fmla="*/ 0 w 183"/>
              <a:gd name="T7" fmla="*/ 57150 h 82"/>
              <a:gd name="T8" fmla="*/ 114300 w 183"/>
              <a:gd name="T9" fmla="*/ 0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" h="82">
                <a:moveTo>
                  <a:pt x="111" y="0"/>
                </a:moveTo>
                <a:lnTo>
                  <a:pt x="183" y="36"/>
                </a:lnTo>
                <a:lnTo>
                  <a:pt x="90" y="82"/>
                </a:lnTo>
                <a:lnTo>
                  <a:pt x="0" y="36"/>
                </a:lnTo>
                <a:lnTo>
                  <a:pt x="72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73"/>
          <p:cNvSpPr/>
          <p:nvPr/>
        </p:nvSpPr>
        <p:spPr bwMode="auto">
          <a:xfrm>
            <a:off x="8685213" y="4332288"/>
            <a:ext cx="290512" cy="73025"/>
          </a:xfrm>
          <a:custGeom>
            <a:avLst/>
            <a:gdLst>
              <a:gd name="T0" fmla="*/ 290513 w 183"/>
              <a:gd name="T1" fmla="*/ 0 h 46"/>
              <a:gd name="T2" fmla="*/ 142875 w 183"/>
              <a:gd name="T3" fmla="*/ 73025 h 46"/>
              <a:gd name="T4" fmla="*/ 0 w 183"/>
              <a:gd name="T5" fmla="*/ 0 h 4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3" h="46">
                <a:moveTo>
                  <a:pt x="183" y="0"/>
                </a:moveTo>
                <a:lnTo>
                  <a:pt x="90" y="46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74"/>
          <p:cNvSpPr>
            <a:spLocks noChangeShapeType="1"/>
          </p:cNvSpPr>
          <p:nvPr/>
        </p:nvSpPr>
        <p:spPr bwMode="auto">
          <a:xfrm>
            <a:off x="8975725" y="4186238"/>
            <a:ext cx="0" cy="1460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75"/>
          <p:cNvSpPr>
            <a:spLocks noChangeShapeType="1"/>
          </p:cNvSpPr>
          <p:nvPr/>
        </p:nvSpPr>
        <p:spPr bwMode="auto">
          <a:xfrm>
            <a:off x="8828088" y="4259263"/>
            <a:ext cx="0" cy="1460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76"/>
          <p:cNvSpPr>
            <a:spLocks noChangeShapeType="1"/>
          </p:cNvSpPr>
          <p:nvPr/>
        </p:nvSpPr>
        <p:spPr bwMode="auto">
          <a:xfrm>
            <a:off x="8685213" y="4186238"/>
            <a:ext cx="0" cy="1460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77"/>
          <p:cNvSpPr>
            <a:spLocks noChangeShapeType="1"/>
          </p:cNvSpPr>
          <p:nvPr/>
        </p:nvSpPr>
        <p:spPr bwMode="auto">
          <a:xfrm flipV="1">
            <a:off x="8828088" y="4054475"/>
            <a:ext cx="0" cy="1111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78"/>
          <p:cNvSpPr/>
          <p:nvPr/>
        </p:nvSpPr>
        <p:spPr bwMode="auto">
          <a:xfrm>
            <a:off x="8785225" y="4054475"/>
            <a:ext cx="88900" cy="44450"/>
          </a:xfrm>
          <a:custGeom>
            <a:avLst/>
            <a:gdLst>
              <a:gd name="T0" fmla="*/ 88900 w 56"/>
              <a:gd name="T1" fmla="*/ 44450 h 28"/>
              <a:gd name="T2" fmla="*/ 42863 w 56"/>
              <a:gd name="T3" fmla="*/ 0 h 28"/>
              <a:gd name="T4" fmla="*/ 0 w 56"/>
              <a:gd name="T5" fmla="*/ 44450 h 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6" h="28">
                <a:moveTo>
                  <a:pt x="56" y="28"/>
                </a:moveTo>
                <a:lnTo>
                  <a:pt x="27" y="0"/>
                </a:lnTo>
                <a:lnTo>
                  <a:pt x="0" y="28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79"/>
          <p:cNvSpPr/>
          <p:nvPr/>
        </p:nvSpPr>
        <p:spPr bwMode="auto">
          <a:xfrm>
            <a:off x="2308225" y="3298825"/>
            <a:ext cx="292100" cy="174625"/>
          </a:xfrm>
          <a:custGeom>
            <a:avLst/>
            <a:gdLst>
              <a:gd name="T0" fmla="*/ 54769 w 128"/>
              <a:gd name="T1" fmla="*/ 66633 h 76"/>
              <a:gd name="T2" fmla="*/ 57051 w 128"/>
              <a:gd name="T3" fmla="*/ 66633 h 76"/>
              <a:gd name="T4" fmla="*/ 141486 w 128"/>
              <a:gd name="T5" fmla="*/ 0 h 76"/>
              <a:gd name="T6" fmla="*/ 219075 w 128"/>
              <a:gd name="T7" fmla="*/ 48252 h 76"/>
              <a:gd name="T8" fmla="*/ 230485 w 128"/>
              <a:gd name="T9" fmla="*/ 48252 h 76"/>
              <a:gd name="T10" fmla="*/ 292100 w 128"/>
              <a:gd name="T11" fmla="*/ 110289 h 76"/>
              <a:gd name="T12" fmla="*/ 230485 w 128"/>
              <a:gd name="T13" fmla="*/ 174625 h 76"/>
              <a:gd name="T14" fmla="*/ 54769 w 128"/>
              <a:gd name="T15" fmla="*/ 174625 h 76"/>
              <a:gd name="T16" fmla="*/ 0 w 128"/>
              <a:gd name="T17" fmla="*/ 119480 h 76"/>
              <a:gd name="T18" fmla="*/ 54769 w 128"/>
              <a:gd name="T19" fmla="*/ 66633 h 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76">
                <a:moveTo>
                  <a:pt x="24" y="29"/>
                </a:moveTo>
                <a:cubicBezTo>
                  <a:pt x="24" y="29"/>
                  <a:pt x="24" y="29"/>
                  <a:pt x="25" y="29"/>
                </a:cubicBezTo>
                <a:cubicBezTo>
                  <a:pt x="29" y="12"/>
                  <a:pt x="44" y="0"/>
                  <a:pt x="62" y="0"/>
                </a:cubicBezTo>
                <a:cubicBezTo>
                  <a:pt x="77" y="0"/>
                  <a:pt x="90" y="8"/>
                  <a:pt x="96" y="21"/>
                </a:cubicBezTo>
                <a:cubicBezTo>
                  <a:pt x="98" y="21"/>
                  <a:pt x="99" y="21"/>
                  <a:pt x="101" y="21"/>
                </a:cubicBezTo>
                <a:cubicBezTo>
                  <a:pt x="116" y="21"/>
                  <a:pt x="128" y="33"/>
                  <a:pt x="128" y="48"/>
                </a:cubicBezTo>
                <a:cubicBezTo>
                  <a:pt x="128" y="64"/>
                  <a:pt x="116" y="76"/>
                  <a:pt x="101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11" y="76"/>
                  <a:pt x="0" y="66"/>
                  <a:pt x="0" y="52"/>
                </a:cubicBezTo>
                <a:cubicBezTo>
                  <a:pt x="0" y="39"/>
                  <a:pt x="11" y="29"/>
                  <a:pt x="24" y="29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80"/>
          <p:cNvSpPr/>
          <p:nvPr/>
        </p:nvSpPr>
        <p:spPr bwMode="auto">
          <a:xfrm>
            <a:off x="2490788" y="3346450"/>
            <a:ext cx="109537" cy="127000"/>
          </a:xfrm>
          <a:custGeom>
            <a:avLst/>
            <a:gdLst>
              <a:gd name="T0" fmla="*/ 47923 w 48"/>
              <a:gd name="T1" fmla="*/ 127000 h 55"/>
              <a:gd name="T2" fmla="*/ 109538 w 48"/>
              <a:gd name="T3" fmla="*/ 62345 h 55"/>
              <a:gd name="T4" fmla="*/ 47923 w 48"/>
              <a:gd name="T5" fmla="*/ 0 h 55"/>
              <a:gd name="T6" fmla="*/ 0 w 48"/>
              <a:gd name="T7" fmla="*/ 20782 h 5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8" h="55">
                <a:moveTo>
                  <a:pt x="21" y="55"/>
                </a:moveTo>
                <a:cubicBezTo>
                  <a:pt x="36" y="55"/>
                  <a:pt x="48" y="43"/>
                  <a:pt x="48" y="27"/>
                </a:cubicBezTo>
                <a:cubicBezTo>
                  <a:pt x="48" y="12"/>
                  <a:pt x="36" y="0"/>
                  <a:pt x="21" y="0"/>
                </a:cubicBezTo>
                <a:cubicBezTo>
                  <a:pt x="12" y="0"/>
                  <a:pt x="5" y="3"/>
                  <a:pt x="0" y="9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81"/>
          <p:cNvSpPr/>
          <p:nvPr/>
        </p:nvSpPr>
        <p:spPr bwMode="auto">
          <a:xfrm>
            <a:off x="2520950" y="3252788"/>
            <a:ext cx="134938" cy="131762"/>
          </a:xfrm>
          <a:custGeom>
            <a:avLst/>
            <a:gdLst>
              <a:gd name="T0" fmla="*/ 112067 w 59"/>
              <a:gd name="T1" fmla="*/ 131763 h 57"/>
              <a:gd name="T2" fmla="*/ 134938 w 59"/>
              <a:gd name="T3" fmla="*/ 76284 h 57"/>
              <a:gd name="T4" fmla="*/ 59464 w 59"/>
              <a:gd name="T5" fmla="*/ 0 h 57"/>
              <a:gd name="T6" fmla="*/ 0 w 59"/>
              <a:gd name="T7" fmla="*/ 25428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9" h="57">
                <a:moveTo>
                  <a:pt x="49" y="57"/>
                </a:moveTo>
                <a:cubicBezTo>
                  <a:pt x="55" y="51"/>
                  <a:pt x="59" y="42"/>
                  <a:pt x="59" y="33"/>
                </a:cubicBezTo>
                <a:cubicBezTo>
                  <a:pt x="59" y="15"/>
                  <a:pt x="44" y="0"/>
                  <a:pt x="26" y="0"/>
                </a:cubicBezTo>
                <a:cubicBezTo>
                  <a:pt x="16" y="0"/>
                  <a:pt x="7" y="4"/>
                  <a:pt x="0" y="1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82"/>
          <p:cNvSpPr>
            <a:spLocks noChangeShapeType="1"/>
          </p:cNvSpPr>
          <p:nvPr/>
        </p:nvSpPr>
        <p:spPr bwMode="auto">
          <a:xfrm>
            <a:off x="2579688" y="3182938"/>
            <a:ext cx="0" cy="3333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83"/>
          <p:cNvSpPr>
            <a:spLocks noChangeShapeType="1"/>
          </p:cNvSpPr>
          <p:nvPr/>
        </p:nvSpPr>
        <p:spPr bwMode="auto">
          <a:xfrm flipH="1">
            <a:off x="2689225" y="3328988"/>
            <a:ext cx="349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Line 84"/>
          <p:cNvSpPr>
            <a:spLocks noChangeShapeType="1"/>
          </p:cNvSpPr>
          <p:nvPr/>
        </p:nvSpPr>
        <p:spPr bwMode="auto">
          <a:xfrm flipH="1">
            <a:off x="2657475" y="3225800"/>
            <a:ext cx="25400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Line 85"/>
          <p:cNvSpPr>
            <a:spLocks noChangeShapeType="1"/>
          </p:cNvSpPr>
          <p:nvPr/>
        </p:nvSpPr>
        <p:spPr bwMode="auto">
          <a:xfrm flipH="1" flipV="1">
            <a:off x="2657475" y="3408363"/>
            <a:ext cx="25400" cy="2381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Line 86"/>
          <p:cNvSpPr>
            <a:spLocks noChangeShapeType="1"/>
          </p:cNvSpPr>
          <p:nvPr/>
        </p:nvSpPr>
        <p:spPr bwMode="auto">
          <a:xfrm flipH="1" flipV="1">
            <a:off x="2476500" y="3225800"/>
            <a:ext cx="23813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87"/>
          <p:cNvSpPr/>
          <p:nvPr/>
        </p:nvSpPr>
        <p:spPr bwMode="auto">
          <a:xfrm>
            <a:off x="3270250" y="3240088"/>
            <a:ext cx="295275" cy="176212"/>
          </a:xfrm>
          <a:custGeom>
            <a:avLst/>
            <a:gdLst>
              <a:gd name="T0" fmla="*/ 54935 w 129"/>
              <a:gd name="T1" fmla="*/ 66366 h 77"/>
              <a:gd name="T2" fmla="*/ 57224 w 129"/>
              <a:gd name="T3" fmla="*/ 68654 h 77"/>
              <a:gd name="T4" fmla="*/ 141915 w 129"/>
              <a:gd name="T5" fmla="*/ 0 h 77"/>
              <a:gd name="T6" fmla="*/ 222028 w 129"/>
              <a:gd name="T7" fmla="*/ 50347 h 77"/>
              <a:gd name="T8" fmla="*/ 231184 w 129"/>
              <a:gd name="T9" fmla="*/ 48058 h 77"/>
              <a:gd name="T10" fmla="*/ 295275 w 129"/>
              <a:gd name="T11" fmla="*/ 112136 h 77"/>
              <a:gd name="T12" fmla="*/ 231184 w 129"/>
              <a:gd name="T13" fmla="*/ 176213 h 77"/>
              <a:gd name="T14" fmla="*/ 54935 w 129"/>
              <a:gd name="T15" fmla="*/ 176213 h 77"/>
              <a:gd name="T16" fmla="*/ 0 w 129"/>
              <a:gd name="T17" fmla="*/ 121289 h 77"/>
              <a:gd name="T18" fmla="*/ 54935 w 129"/>
              <a:gd name="T19" fmla="*/ 66366 h 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9" h="77">
                <a:moveTo>
                  <a:pt x="24" y="29"/>
                </a:moveTo>
                <a:cubicBezTo>
                  <a:pt x="25" y="29"/>
                  <a:pt x="25" y="30"/>
                  <a:pt x="25" y="30"/>
                </a:cubicBezTo>
                <a:cubicBezTo>
                  <a:pt x="29" y="13"/>
                  <a:pt x="44" y="0"/>
                  <a:pt x="62" y="0"/>
                </a:cubicBezTo>
                <a:cubicBezTo>
                  <a:pt x="77" y="0"/>
                  <a:pt x="90" y="9"/>
                  <a:pt x="97" y="22"/>
                </a:cubicBezTo>
                <a:cubicBezTo>
                  <a:pt x="98" y="22"/>
                  <a:pt x="99" y="21"/>
                  <a:pt x="101" y="21"/>
                </a:cubicBezTo>
                <a:cubicBezTo>
                  <a:pt x="116" y="21"/>
                  <a:pt x="129" y="34"/>
                  <a:pt x="129" y="49"/>
                </a:cubicBezTo>
                <a:cubicBezTo>
                  <a:pt x="129" y="65"/>
                  <a:pt x="116" y="77"/>
                  <a:pt x="101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11" y="77"/>
                  <a:pt x="0" y="66"/>
                  <a:pt x="0" y="53"/>
                </a:cubicBezTo>
                <a:cubicBezTo>
                  <a:pt x="0" y="40"/>
                  <a:pt x="11" y="29"/>
                  <a:pt x="24" y="29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88"/>
          <p:cNvSpPr/>
          <p:nvPr/>
        </p:nvSpPr>
        <p:spPr bwMode="auto">
          <a:xfrm>
            <a:off x="3454400" y="3287713"/>
            <a:ext cx="111125" cy="128587"/>
          </a:xfrm>
          <a:custGeom>
            <a:avLst/>
            <a:gdLst>
              <a:gd name="T0" fmla="*/ 47625 w 49"/>
              <a:gd name="T1" fmla="*/ 128588 h 56"/>
              <a:gd name="T2" fmla="*/ 111125 w 49"/>
              <a:gd name="T3" fmla="*/ 64294 h 56"/>
              <a:gd name="T4" fmla="*/ 47625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6" y="56"/>
                  <a:pt x="49" y="44"/>
                  <a:pt x="49" y="28"/>
                </a:cubicBezTo>
                <a:cubicBezTo>
                  <a:pt x="49" y="13"/>
                  <a:pt x="36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89"/>
          <p:cNvSpPr/>
          <p:nvPr/>
        </p:nvSpPr>
        <p:spPr bwMode="auto">
          <a:xfrm>
            <a:off x="4141788" y="3271838"/>
            <a:ext cx="293687" cy="176212"/>
          </a:xfrm>
          <a:custGeom>
            <a:avLst/>
            <a:gdLst>
              <a:gd name="T0" fmla="*/ 52772 w 128"/>
              <a:gd name="T1" fmla="*/ 66366 h 77"/>
              <a:gd name="T2" fmla="*/ 55067 w 128"/>
              <a:gd name="T3" fmla="*/ 68654 h 77"/>
              <a:gd name="T4" fmla="*/ 142255 w 128"/>
              <a:gd name="T5" fmla="*/ 0 h 77"/>
              <a:gd name="T6" fmla="*/ 220266 w 128"/>
              <a:gd name="T7" fmla="*/ 50347 h 77"/>
              <a:gd name="T8" fmla="*/ 229444 w 128"/>
              <a:gd name="T9" fmla="*/ 48058 h 77"/>
              <a:gd name="T10" fmla="*/ 293688 w 128"/>
              <a:gd name="T11" fmla="*/ 112136 h 77"/>
              <a:gd name="T12" fmla="*/ 229444 w 128"/>
              <a:gd name="T13" fmla="*/ 176213 h 77"/>
              <a:gd name="T14" fmla="*/ 52772 w 128"/>
              <a:gd name="T15" fmla="*/ 176213 h 77"/>
              <a:gd name="T16" fmla="*/ 0 w 128"/>
              <a:gd name="T17" fmla="*/ 121289 h 77"/>
              <a:gd name="T18" fmla="*/ 52772 w 128"/>
              <a:gd name="T19" fmla="*/ 66366 h 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77">
                <a:moveTo>
                  <a:pt x="23" y="29"/>
                </a:moveTo>
                <a:cubicBezTo>
                  <a:pt x="24" y="29"/>
                  <a:pt x="24" y="30"/>
                  <a:pt x="24" y="30"/>
                </a:cubicBezTo>
                <a:cubicBezTo>
                  <a:pt x="29" y="13"/>
                  <a:pt x="44" y="0"/>
                  <a:pt x="62" y="0"/>
                </a:cubicBezTo>
                <a:cubicBezTo>
                  <a:pt x="77" y="0"/>
                  <a:pt x="90" y="9"/>
                  <a:pt x="96" y="22"/>
                </a:cubicBezTo>
                <a:cubicBezTo>
                  <a:pt x="97" y="22"/>
                  <a:pt x="99" y="21"/>
                  <a:pt x="100" y="21"/>
                </a:cubicBezTo>
                <a:cubicBezTo>
                  <a:pt x="116" y="21"/>
                  <a:pt x="128" y="34"/>
                  <a:pt x="128" y="49"/>
                </a:cubicBezTo>
                <a:cubicBezTo>
                  <a:pt x="128" y="65"/>
                  <a:pt x="116" y="77"/>
                  <a:pt x="100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10" y="77"/>
                  <a:pt x="0" y="66"/>
                  <a:pt x="0" y="53"/>
                </a:cubicBezTo>
                <a:cubicBezTo>
                  <a:pt x="0" y="40"/>
                  <a:pt x="10" y="29"/>
                  <a:pt x="23" y="29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90"/>
          <p:cNvSpPr/>
          <p:nvPr/>
        </p:nvSpPr>
        <p:spPr bwMode="auto">
          <a:xfrm>
            <a:off x="4322763" y="3319463"/>
            <a:ext cx="112712" cy="128587"/>
          </a:xfrm>
          <a:custGeom>
            <a:avLst/>
            <a:gdLst>
              <a:gd name="T0" fmla="*/ 48306 w 49"/>
              <a:gd name="T1" fmla="*/ 128588 h 56"/>
              <a:gd name="T2" fmla="*/ 112713 w 49"/>
              <a:gd name="T3" fmla="*/ 64294 h 56"/>
              <a:gd name="T4" fmla="*/ 48306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7" y="56"/>
                  <a:pt x="49" y="44"/>
                  <a:pt x="49" y="28"/>
                </a:cubicBezTo>
                <a:cubicBezTo>
                  <a:pt x="49" y="13"/>
                  <a:pt x="37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91"/>
          <p:cNvSpPr/>
          <p:nvPr/>
        </p:nvSpPr>
        <p:spPr bwMode="auto">
          <a:xfrm>
            <a:off x="4259263" y="3208338"/>
            <a:ext cx="239712" cy="176212"/>
          </a:xfrm>
          <a:custGeom>
            <a:avLst/>
            <a:gdLst>
              <a:gd name="T0" fmla="*/ 0 w 105"/>
              <a:gd name="T1" fmla="*/ 66366 h 77"/>
              <a:gd name="T2" fmla="*/ 2283 w 105"/>
              <a:gd name="T3" fmla="*/ 68654 h 77"/>
              <a:gd name="T4" fmla="*/ 89036 w 105"/>
              <a:gd name="T5" fmla="*/ 0 h 77"/>
              <a:gd name="T6" fmla="*/ 166658 w 105"/>
              <a:gd name="T7" fmla="*/ 50347 h 77"/>
              <a:gd name="T8" fmla="*/ 175790 w 105"/>
              <a:gd name="T9" fmla="*/ 48058 h 77"/>
              <a:gd name="T10" fmla="*/ 239713 w 105"/>
              <a:gd name="T11" fmla="*/ 112136 h 77"/>
              <a:gd name="T12" fmla="*/ 175790 w 105"/>
              <a:gd name="T13" fmla="*/ 176213 h 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5" h="77">
                <a:moveTo>
                  <a:pt x="0" y="29"/>
                </a:moveTo>
                <a:cubicBezTo>
                  <a:pt x="1" y="29"/>
                  <a:pt x="1" y="30"/>
                  <a:pt x="1" y="30"/>
                </a:cubicBezTo>
                <a:cubicBezTo>
                  <a:pt x="6" y="13"/>
                  <a:pt x="21" y="0"/>
                  <a:pt x="39" y="0"/>
                </a:cubicBezTo>
                <a:cubicBezTo>
                  <a:pt x="54" y="0"/>
                  <a:pt x="67" y="9"/>
                  <a:pt x="73" y="22"/>
                </a:cubicBezTo>
                <a:cubicBezTo>
                  <a:pt x="74" y="22"/>
                  <a:pt x="76" y="21"/>
                  <a:pt x="77" y="21"/>
                </a:cubicBezTo>
                <a:cubicBezTo>
                  <a:pt x="93" y="21"/>
                  <a:pt x="105" y="34"/>
                  <a:pt x="105" y="49"/>
                </a:cubicBezTo>
                <a:cubicBezTo>
                  <a:pt x="105" y="65"/>
                  <a:pt x="93" y="77"/>
                  <a:pt x="77" y="7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92"/>
          <p:cNvSpPr/>
          <p:nvPr/>
        </p:nvSpPr>
        <p:spPr bwMode="auto">
          <a:xfrm>
            <a:off x="4386263" y="3255963"/>
            <a:ext cx="112712" cy="128587"/>
          </a:xfrm>
          <a:custGeom>
            <a:avLst/>
            <a:gdLst>
              <a:gd name="T0" fmla="*/ 48306 w 49"/>
              <a:gd name="T1" fmla="*/ 128588 h 56"/>
              <a:gd name="T2" fmla="*/ 112713 w 49"/>
              <a:gd name="T3" fmla="*/ 64294 h 56"/>
              <a:gd name="T4" fmla="*/ 48306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7" y="56"/>
                  <a:pt x="49" y="44"/>
                  <a:pt x="49" y="28"/>
                </a:cubicBezTo>
                <a:cubicBezTo>
                  <a:pt x="49" y="13"/>
                  <a:pt x="37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Oval 93"/>
          <p:cNvSpPr>
            <a:spLocks noChangeArrowheads="1"/>
          </p:cNvSpPr>
          <p:nvPr/>
        </p:nvSpPr>
        <p:spPr bwMode="auto">
          <a:xfrm>
            <a:off x="1535113" y="3246438"/>
            <a:ext cx="160337" cy="16192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Line 94"/>
          <p:cNvSpPr>
            <a:spLocks noChangeShapeType="1"/>
          </p:cNvSpPr>
          <p:nvPr/>
        </p:nvSpPr>
        <p:spPr bwMode="auto">
          <a:xfrm>
            <a:off x="1614488" y="3173413"/>
            <a:ext cx="0" cy="3651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Line 95"/>
          <p:cNvSpPr>
            <a:spLocks noChangeShapeType="1"/>
          </p:cNvSpPr>
          <p:nvPr/>
        </p:nvSpPr>
        <p:spPr bwMode="auto">
          <a:xfrm>
            <a:off x="1614488" y="3444875"/>
            <a:ext cx="0" cy="3651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" name="Line 96"/>
          <p:cNvSpPr>
            <a:spLocks noChangeShapeType="1"/>
          </p:cNvSpPr>
          <p:nvPr/>
        </p:nvSpPr>
        <p:spPr bwMode="auto">
          <a:xfrm>
            <a:off x="1458913" y="3328988"/>
            <a:ext cx="36512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Line 97"/>
          <p:cNvSpPr>
            <a:spLocks noChangeShapeType="1"/>
          </p:cNvSpPr>
          <p:nvPr/>
        </p:nvSpPr>
        <p:spPr bwMode="auto">
          <a:xfrm>
            <a:off x="1733550" y="3328988"/>
            <a:ext cx="365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98"/>
          <p:cNvSpPr>
            <a:spLocks noChangeShapeType="1"/>
          </p:cNvSpPr>
          <p:nvPr/>
        </p:nvSpPr>
        <p:spPr bwMode="auto">
          <a:xfrm>
            <a:off x="1504950" y="3219450"/>
            <a:ext cx="25400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99"/>
          <p:cNvSpPr>
            <a:spLocks noChangeShapeType="1"/>
          </p:cNvSpPr>
          <p:nvPr/>
        </p:nvSpPr>
        <p:spPr bwMode="auto">
          <a:xfrm>
            <a:off x="1700213" y="3411538"/>
            <a:ext cx="23812" cy="269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" name="Line 100"/>
          <p:cNvSpPr>
            <a:spLocks noChangeShapeType="1"/>
          </p:cNvSpPr>
          <p:nvPr/>
        </p:nvSpPr>
        <p:spPr bwMode="auto">
          <a:xfrm flipV="1">
            <a:off x="1504950" y="3411538"/>
            <a:ext cx="25400" cy="269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Line 101"/>
          <p:cNvSpPr>
            <a:spLocks noChangeShapeType="1"/>
          </p:cNvSpPr>
          <p:nvPr/>
        </p:nvSpPr>
        <p:spPr bwMode="auto">
          <a:xfrm flipV="1">
            <a:off x="1700213" y="3219450"/>
            <a:ext cx="23812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102"/>
          <p:cNvSpPr/>
          <p:nvPr/>
        </p:nvSpPr>
        <p:spPr bwMode="auto">
          <a:xfrm>
            <a:off x="5075238" y="3198813"/>
            <a:ext cx="293687" cy="173037"/>
          </a:xfrm>
          <a:custGeom>
            <a:avLst/>
            <a:gdLst>
              <a:gd name="T0" fmla="*/ 55067 w 128"/>
              <a:gd name="T1" fmla="*/ 173038 h 76"/>
              <a:gd name="T2" fmla="*/ 0 w 128"/>
              <a:gd name="T3" fmla="*/ 120671 h 76"/>
              <a:gd name="T4" fmla="*/ 55067 w 128"/>
              <a:gd name="T5" fmla="*/ 66028 h 76"/>
              <a:gd name="T6" fmla="*/ 57361 w 128"/>
              <a:gd name="T7" fmla="*/ 66028 h 76"/>
              <a:gd name="T8" fmla="*/ 142255 w 128"/>
              <a:gd name="T9" fmla="*/ 0 h 76"/>
              <a:gd name="T10" fmla="*/ 220266 w 128"/>
              <a:gd name="T11" fmla="*/ 47813 h 76"/>
              <a:gd name="T12" fmla="*/ 229444 w 128"/>
              <a:gd name="T13" fmla="*/ 47813 h 76"/>
              <a:gd name="T14" fmla="*/ 293688 w 128"/>
              <a:gd name="T15" fmla="*/ 111564 h 76"/>
              <a:gd name="T16" fmla="*/ 229444 w 128"/>
              <a:gd name="T17" fmla="*/ 173038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76">
                <a:moveTo>
                  <a:pt x="24" y="76"/>
                </a:moveTo>
                <a:cubicBezTo>
                  <a:pt x="11" y="76"/>
                  <a:pt x="0" y="66"/>
                  <a:pt x="0" y="53"/>
                </a:cubicBezTo>
                <a:cubicBezTo>
                  <a:pt x="0" y="39"/>
                  <a:pt x="11" y="29"/>
                  <a:pt x="24" y="29"/>
                </a:cubicBezTo>
                <a:cubicBezTo>
                  <a:pt x="24" y="29"/>
                  <a:pt x="24" y="29"/>
                  <a:pt x="25" y="29"/>
                </a:cubicBezTo>
                <a:cubicBezTo>
                  <a:pt x="29" y="12"/>
                  <a:pt x="44" y="0"/>
                  <a:pt x="62" y="0"/>
                </a:cubicBezTo>
                <a:cubicBezTo>
                  <a:pt x="77" y="0"/>
                  <a:pt x="90" y="8"/>
                  <a:pt x="96" y="21"/>
                </a:cubicBezTo>
                <a:cubicBezTo>
                  <a:pt x="98" y="21"/>
                  <a:pt x="99" y="21"/>
                  <a:pt x="100" y="21"/>
                </a:cubicBezTo>
                <a:cubicBezTo>
                  <a:pt x="116" y="21"/>
                  <a:pt x="128" y="33"/>
                  <a:pt x="128" y="49"/>
                </a:cubicBezTo>
                <a:cubicBezTo>
                  <a:pt x="128" y="64"/>
                  <a:pt x="116" y="76"/>
                  <a:pt x="100" y="76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103"/>
          <p:cNvSpPr/>
          <p:nvPr/>
        </p:nvSpPr>
        <p:spPr bwMode="auto">
          <a:xfrm>
            <a:off x="5256213" y="3246438"/>
            <a:ext cx="112712" cy="125412"/>
          </a:xfrm>
          <a:custGeom>
            <a:avLst/>
            <a:gdLst>
              <a:gd name="T0" fmla="*/ 48306 w 49"/>
              <a:gd name="T1" fmla="*/ 125413 h 55"/>
              <a:gd name="T2" fmla="*/ 112713 w 49"/>
              <a:gd name="T3" fmla="*/ 63847 h 55"/>
              <a:gd name="T4" fmla="*/ 48306 w 49"/>
              <a:gd name="T5" fmla="*/ 0 h 55"/>
              <a:gd name="T6" fmla="*/ 0 w 49"/>
              <a:gd name="T7" fmla="*/ 20522 h 5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5">
                <a:moveTo>
                  <a:pt x="21" y="55"/>
                </a:moveTo>
                <a:cubicBezTo>
                  <a:pt x="37" y="55"/>
                  <a:pt x="49" y="43"/>
                  <a:pt x="49" y="28"/>
                </a:cubicBezTo>
                <a:cubicBezTo>
                  <a:pt x="49" y="12"/>
                  <a:pt x="37" y="0"/>
                  <a:pt x="21" y="0"/>
                </a:cubicBezTo>
                <a:cubicBezTo>
                  <a:pt x="13" y="0"/>
                  <a:pt x="6" y="3"/>
                  <a:pt x="0" y="9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104"/>
          <p:cNvSpPr>
            <a:spLocks noEditPoints="1"/>
          </p:cNvSpPr>
          <p:nvPr/>
        </p:nvSpPr>
        <p:spPr bwMode="auto">
          <a:xfrm>
            <a:off x="5146675" y="3371850"/>
            <a:ext cx="25400" cy="80963"/>
          </a:xfrm>
          <a:custGeom>
            <a:avLst/>
            <a:gdLst>
              <a:gd name="T0" fmla="*/ 25400 w 16"/>
              <a:gd name="T1" fmla="*/ 0 h 51"/>
              <a:gd name="T2" fmla="*/ 15875 w 16"/>
              <a:gd name="T3" fmla="*/ 28575 h 51"/>
              <a:gd name="T4" fmla="*/ 9525 w 16"/>
              <a:gd name="T5" fmla="*/ 52388 h 51"/>
              <a:gd name="T6" fmla="*/ 0 w 16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" h="51">
                <a:moveTo>
                  <a:pt x="16" y="0"/>
                </a:moveTo>
                <a:lnTo>
                  <a:pt x="10" y="18"/>
                </a:lnTo>
                <a:moveTo>
                  <a:pt x="6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105"/>
          <p:cNvSpPr>
            <a:spLocks noEditPoints="1"/>
          </p:cNvSpPr>
          <p:nvPr/>
        </p:nvSpPr>
        <p:spPr bwMode="auto">
          <a:xfrm>
            <a:off x="5237163" y="3371850"/>
            <a:ext cx="25400" cy="80963"/>
          </a:xfrm>
          <a:custGeom>
            <a:avLst/>
            <a:gdLst>
              <a:gd name="T0" fmla="*/ 25400 w 16"/>
              <a:gd name="T1" fmla="*/ 0 h 51"/>
              <a:gd name="T2" fmla="*/ 15875 w 16"/>
              <a:gd name="T3" fmla="*/ 28575 h 51"/>
              <a:gd name="T4" fmla="*/ 9525 w 16"/>
              <a:gd name="T5" fmla="*/ 52388 h 51"/>
              <a:gd name="T6" fmla="*/ 0 w 16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" h="51">
                <a:moveTo>
                  <a:pt x="16" y="0"/>
                </a:moveTo>
                <a:lnTo>
                  <a:pt x="10" y="18"/>
                </a:lnTo>
                <a:moveTo>
                  <a:pt x="6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Freeform 106"/>
          <p:cNvSpPr>
            <a:spLocks noEditPoints="1"/>
          </p:cNvSpPr>
          <p:nvPr/>
        </p:nvSpPr>
        <p:spPr bwMode="auto">
          <a:xfrm>
            <a:off x="5192713" y="3371850"/>
            <a:ext cx="23812" cy="80963"/>
          </a:xfrm>
          <a:custGeom>
            <a:avLst/>
            <a:gdLst>
              <a:gd name="T0" fmla="*/ 23813 w 15"/>
              <a:gd name="T1" fmla="*/ 0 h 51"/>
              <a:gd name="T2" fmla="*/ 15875 w 15"/>
              <a:gd name="T3" fmla="*/ 28575 h 51"/>
              <a:gd name="T4" fmla="*/ 7938 w 15"/>
              <a:gd name="T5" fmla="*/ 52388 h 51"/>
              <a:gd name="T6" fmla="*/ 0 w 15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" h="51">
                <a:moveTo>
                  <a:pt x="15" y="0"/>
                </a:moveTo>
                <a:lnTo>
                  <a:pt x="10" y="18"/>
                </a:lnTo>
                <a:moveTo>
                  <a:pt x="5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" name="Oval 107"/>
          <p:cNvSpPr>
            <a:spLocks noChangeArrowheads="1"/>
          </p:cNvSpPr>
          <p:nvPr/>
        </p:nvSpPr>
        <p:spPr bwMode="auto">
          <a:xfrm>
            <a:off x="5976938" y="3182938"/>
            <a:ext cx="292100" cy="2921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6" name="Freeform 108"/>
          <p:cNvSpPr/>
          <p:nvPr/>
        </p:nvSpPr>
        <p:spPr bwMode="auto">
          <a:xfrm>
            <a:off x="6038850" y="3221038"/>
            <a:ext cx="168275" cy="254000"/>
          </a:xfrm>
          <a:custGeom>
            <a:avLst/>
            <a:gdLst>
              <a:gd name="T0" fmla="*/ 122795 w 74"/>
              <a:gd name="T1" fmla="*/ 173910 h 111"/>
              <a:gd name="T2" fmla="*/ 136439 w 74"/>
              <a:gd name="T3" fmla="*/ 135009 h 111"/>
              <a:gd name="T4" fmla="*/ 150083 w 74"/>
              <a:gd name="T5" fmla="*/ 107550 h 111"/>
              <a:gd name="T6" fmla="*/ 145535 w 74"/>
              <a:gd name="T7" fmla="*/ 96108 h 111"/>
              <a:gd name="T8" fmla="*/ 138713 w 74"/>
              <a:gd name="T9" fmla="*/ 27459 h 111"/>
              <a:gd name="T10" fmla="*/ 111425 w 74"/>
              <a:gd name="T11" fmla="*/ 16018 h 111"/>
              <a:gd name="T12" fmla="*/ 109151 w 74"/>
              <a:gd name="T13" fmla="*/ 16018 h 111"/>
              <a:gd name="T14" fmla="*/ 50028 w 74"/>
              <a:gd name="T15" fmla="*/ 13730 h 111"/>
              <a:gd name="T16" fmla="*/ 22740 w 74"/>
              <a:gd name="T17" fmla="*/ 77802 h 111"/>
              <a:gd name="T18" fmla="*/ 25014 w 74"/>
              <a:gd name="T19" fmla="*/ 96108 h 111"/>
              <a:gd name="T20" fmla="*/ 18192 w 74"/>
              <a:gd name="T21" fmla="*/ 107550 h 111"/>
              <a:gd name="T22" fmla="*/ 34110 w 74"/>
              <a:gd name="T23" fmla="*/ 135009 h 111"/>
              <a:gd name="T24" fmla="*/ 47754 w 74"/>
              <a:gd name="T25" fmla="*/ 173910 h 111"/>
              <a:gd name="T26" fmla="*/ 0 w 74"/>
              <a:gd name="T27" fmla="*/ 226541 h 111"/>
              <a:gd name="T28" fmla="*/ 84138 w 74"/>
              <a:gd name="T29" fmla="*/ 254000 h 111"/>
              <a:gd name="T30" fmla="*/ 168275 w 74"/>
              <a:gd name="T31" fmla="*/ 226541 h 111"/>
              <a:gd name="T32" fmla="*/ 122795 w 74"/>
              <a:gd name="T33" fmla="*/ 173910 h 11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4" h="111">
                <a:moveTo>
                  <a:pt x="54" y="76"/>
                </a:moveTo>
                <a:cubicBezTo>
                  <a:pt x="54" y="70"/>
                  <a:pt x="58" y="72"/>
                  <a:pt x="60" y="59"/>
                </a:cubicBezTo>
                <a:cubicBezTo>
                  <a:pt x="61" y="54"/>
                  <a:pt x="66" y="59"/>
                  <a:pt x="66" y="47"/>
                </a:cubicBezTo>
                <a:cubicBezTo>
                  <a:pt x="66" y="43"/>
                  <a:pt x="64" y="42"/>
                  <a:pt x="64" y="42"/>
                </a:cubicBezTo>
                <a:cubicBezTo>
                  <a:pt x="65" y="37"/>
                  <a:pt x="67" y="19"/>
                  <a:pt x="61" y="12"/>
                </a:cubicBezTo>
                <a:cubicBezTo>
                  <a:pt x="57" y="7"/>
                  <a:pt x="50" y="7"/>
                  <a:pt x="49" y="7"/>
                </a:cubicBezTo>
                <a:cubicBezTo>
                  <a:pt x="49" y="7"/>
                  <a:pt x="48" y="7"/>
                  <a:pt x="48" y="7"/>
                </a:cubicBezTo>
                <a:cubicBezTo>
                  <a:pt x="47" y="4"/>
                  <a:pt x="36" y="0"/>
                  <a:pt x="22" y="6"/>
                </a:cubicBezTo>
                <a:cubicBezTo>
                  <a:pt x="8" y="11"/>
                  <a:pt x="8" y="24"/>
                  <a:pt x="10" y="34"/>
                </a:cubicBezTo>
                <a:cubicBezTo>
                  <a:pt x="10" y="38"/>
                  <a:pt x="11" y="42"/>
                  <a:pt x="11" y="42"/>
                </a:cubicBezTo>
                <a:cubicBezTo>
                  <a:pt x="11" y="42"/>
                  <a:pt x="8" y="43"/>
                  <a:pt x="8" y="47"/>
                </a:cubicBezTo>
                <a:cubicBezTo>
                  <a:pt x="9" y="59"/>
                  <a:pt x="14" y="54"/>
                  <a:pt x="15" y="59"/>
                </a:cubicBezTo>
                <a:cubicBezTo>
                  <a:pt x="17" y="72"/>
                  <a:pt x="21" y="70"/>
                  <a:pt x="21" y="76"/>
                </a:cubicBezTo>
                <a:cubicBezTo>
                  <a:pt x="21" y="87"/>
                  <a:pt x="17" y="93"/>
                  <a:pt x="0" y="99"/>
                </a:cubicBezTo>
                <a:cubicBezTo>
                  <a:pt x="11" y="106"/>
                  <a:pt x="24" y="111"/>
                  <a:pt x="37" y="111"/>
                </a:cubicBezTo>
                <a:cubicBezTo>
                  <a:pt x="51" y="111"/>
                  <a:pt x="64" y="106"/>
                  <a:pt x="74" y="99"/>
                </a:cubicBezTo>
                <a:cubicBezTo>
                  <a:pt x="58" y="93"/>
                  <a:pt x="54" y="87"/>
                  <a:pt x="54" y="76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" name="Oval 109"/>
          <p:cNvSpPr>
            <a:spLocks noChangeArrowheads="1"/>
          </p:cNvSpPr>
          <p:nvPr/>
        </p:nvSpPr>
        <p:spPr bwMode="auto">
          <a:xfrm>
            <a:off x="6880225" y="3182938"/>
            <a:ext cx="292100" cy="2921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" name="Freeform 110"/>
          <p:cNvSpPr/>
          <p:nvPr/>
        </p:nvSpPr>
        <p:spPr bwMode="auto">
          <a:xfrm>
            <a:off x="6932613" y="3228975"/>
            <a:ext cx="187325" cy="246063"/>
          </a:xfrm>
          <a:custGeom>
            <a:avLst/>
            <a:gdLst>
              <a:gd name="T0" fmla="*/ 11422 w 82"/>
              <a:gd name="T1" fmla="*/ 207331 h 108"/>
              <a:gd name="T2" fmla="*/ 0 w 82"/>
              <a:gd name="T3" fmla="*/ 211888 h 108"/>
              <a:gd name="T4" fmla="*/ 93663 w 82"/>
              <a:gd name="T5" fmla="*/ 246063 h 108"/>
              <a:gd name="T6" fmla="*/ 187325 w 82"/>
              <a:gd name="T7" fmla="*/ 211888 h 108"/>
              <a:gd name="T8" fmla="*/ 173618 w 82"/>
              <a:gd name="T9" fmla="*/ 207331 h 108"/>
              <a:gd name="T10" fmla="*/ 127929 w 82"/>
              <a:gd name="T11" fmla="*/ 170877 h 108"/>
              <a:gd name="T12" fmla="*/ 180472 w 82"/>
              <a:gd name="T13" fmla="*/ 134423 h 108"/>
              <a:gd name="T14" fmla="*/ 157627 w 82"/>
              <a:gd name="T15" fmla="*/ 77464 h 108"/>
              <a:gd name="T16" fmla="*/ 93663 w 82"/>
              <a:gd name="T17" fmla="*/ 0 h 108"/>
              <a:gd name="T18" fmla="*/ 29698 w 82"/>
              <a:gd name="T19" fmla="*/ 77464 h 108"/>
              <a:gd name="T20" fmla="*/ 4569 w 82"/>
              <a:gd name="T21" fmla="*/ 134423 h 108"/>
              <a:gd name="T22" fmla="*/ 57111 w 82"/>
              <a:gd name="T23" fmla="*/ 170877 h 108"/>
              <a:gd name="T24" fmla="*/ 11422 w 82"/>
              <a:gd name="T25" fmla="*/ 207331 h 1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2" h="108">
                <a:moveTo>
                  <a:pt x="5" y="91"/>
                </a:moveTo>
                <a:cubicBezTo>
                  <a:pt x="3" y="91"/>
                  <a:pt x="1" y="92"/>
                  <a:pt x="0" y="93"/>
                </a:cubicBezTo>
                <a:cubicBezTo>
                  <a:pt x="11" y="102"/>
                  <a:pt x="25" y="108"/>
                  <a:pt x="41" y="108"/>
                </a:cubicBezTo>
                <a:cubicBezTo>
                  <a:pt x="56" y="108"/>
                  <a:pt x="71" y="102"/>
                  <a:pt x="82" y="93"/>
                </a:cubicBezTo>
                <a:cubicBezTo>
                  <a:pt x="80" y="92"/>
                  <a:pt x="78" y="91"/>
                  <a:pt x="76" y="91"/>
                </a:cubicBezTo>
                <a:cubicBezTo>
                  <a:pt x="64" y="86"/>
                  <a:pt x="58" y="82"/>
                  <a:pt x="56" y="75"/>
                </a:cubicBezTo>
                <a:cubicBezTo>
                  <a:pt x="77" y="71"/>
                  <a:pt x="79" y="59"/>
                  <a:pt x="79" y="59"/>
                </a:cubicBezTo>
                <a:cubicBezTo>
                  <a:pt x="79" y="59"/>
                  <a:pt x="69" y="52"/>
                  <a:pt x="69" y="34"/>
                </a:cubicBezTo>
                <a:cubicBezTo>
                  <a:pt x="69" y="16"/>
                  <a:pt x="65" y="0"/>
                  <a:pt x="41" y="0"/>
                </a:cubicBezTo>
                <a:cubicBezTo>
                  <a:pt x="16" y="0"/>
                  <a:pt x="13" y="16"/>
                  <a:pt x="13" y="34"/>
                </a:cubicBezTo>
                <a:cubicBezTo>
                  <a:pt x="13" y="52"/>
                  <a:pt x="2" y="59"/>
                  <a:pt x="2" y="59"/>
                </a:cubicBezTo>
                <a:cubicBezTo>
                  <a:pt x="2" y="59"/>
                  <a:pt x="4" y="71"/>
                  <a:pt x="25" y="75"/>
                </a:cubicBezTo>
                <a:cubicBezTo>
                  <a:pt x="23" y="82"/>
                  <a:pt x="18" y="86"/>
                  <a:pt x="5" y="9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Freeform 111"/>
          <p:cNvSpPr/>
          <p:nvPr/>
        </p:nvSpPr>
        <p:spPr bwMode="auto">
          <a:xfrm>
            <a:off x="8766175" y="3282950"/>
            <a:ext cx="127000" cy="192088"/>
          </a:xfrm>
          <a:custGeom>
            <a:avLst/>
            <a:gdLst>
              <a:gd name="T0" fmla="*/ 106218 w 55"/>
              <a:gd name="T1" fmla="*/ 0 h 84"/>
              <a:gd name="T2" fmla="*/ 18473 w 55"/>
              <a:gd name="T3" fmla="*/ 0 h 84"/>
              <a:gd name="T4" fmla="*/ 0 w 55"/>
              <a:gd name="T5" fmla="*/ 18294 h 84"/>
              <a:gd name="T6" fmla="*/ 0 w 55"/>
              <a:gd name="T7" fmla="*/ 77750 h 84"/>
              <a:gd name="T8" fmla="*/ 18473 w 55"/>
              <a:gd name="T9" fmla="*/ 98331 h 84"/>
              <a:gd name="T10" fmla="*/ 25400 w 55"/>
              <a:gd name="T11" fmla="*/ 98331 h 84"/>
              <a:gd name="T12" fmla="*/ 25400 w 55"/>
              <a:gd name="T13" fmla="*/ 192088 h 84"/>
              <a:gd name="T14" fmla="*/ 101600 w 55"/>
              <a:gd name="T15" fmla="*/ 192088 h 84"/>
              <a:gd name="T16" fmla="*/ 101600 w 55"/>
              <a:gd name="T17" fmla="*/ 98331 h 84"/>
              <a:gd name="T18" fmla="*/ 106218 w 55"/>
              <a:gd name="T19" fmla="*/ 98331 h 84"/>
              <a:gd name="T20" fmla="*/ 127000 w 55"/>
              <a:gd name="T21" fmla="*/ 77750 h 84"/>
              <a:gd name="T22" fmla="*/ 127000 w 55"/>
              <a:gd name="T23" fmla="*/ 18294 h 84"/>
              <a:gd name="T24" fmla="*/ 106218 w 55"/>
              <a:gd name="T25" fmla="*/ 0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" h="84">
                <a:moveTo>
                  <a:pt x="46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3" y="43"/>
                  <a:pt x="8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84"/>
                  <a:pt x="11" y="84"/>
                  <a:pt x="11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43"/>
                  <a:pt x="44" y="43"/>
                  <a:pt x="44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51" y="43"/>
                  <a:pt x="55" y="39"/>
                  <a:pt x="55" y="34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4"/>
                  <a:pt x="51" y="0"/>
                  <a:pt x="46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112"/>
          <p:cNvSpPr>
            <a:spLocks noChangeArrowheads="1"/>
          </p:cNvSpPr>
          <p:nvPr/>
        </p:nvSpPr>
        <p:spPr bwMode="auto">
          <a:xfrm>
            <a:off x="8786813" y="3182938"/>
            <a:ext cx="82550" cy="7937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" name="Freeform 113"/>
          <p:cNvSpPr/>
          <p:nvPr/>
        </p:nvSpPr>
        <p:spPr bwMode="auto">
          <a:xfrm>
            <a:off x="638175" y="4184650"/>
            <a:ext cx="149225" cy="192088"/>
          </a:xfrm>
          <a:custGeom>
            <a:avLst/>
            <a:gdLst>
              <a:gd name="T0" fmla="*/ 119380 w 65"/>
              <a:gd name="T1" fmla="*/ 0 h 84"/>
              <a:gd name="T2" fmla="*/ 32141 w 65"/>
              <a:gd name="T3" fmla="*/ 0 h 84"/>
              <a:gd name="T4" fmla="*/ 11479 w 65"/>
              <a:gd name="T5" fmla="*/ 20581 h 84"/>
              <a:gd name="T6" fmla="*/ 11479 w 65"/>
              <a:gd name="T7" fmla="*/ 80037 h 84"/>
              <a:gd name="T8" fmla="*/ 32141 w 65"/>
              <a:gd name="T9" fmla="*/ 98331 h 84"/>
              <a:gd name="T10" fmla="*/ 36732 w 65"/>
              <a:gd name="T11" fmla="*/ 98331 h 84"/>
              <a:gd name="T12" fmla="*/ 0 w 65"/>
              <a:gd name="T13" fmla="*/ 141779 h 84"/>
              <a:gd name="T14" fmla="*/ 36732 w 65"/>
              <a:gd name="T15" fmla="*/ 141779 h 84"/>
              <a:gd name="T16" fmla="*/ 36732 w 65"/>
              <a:gd name="T17" fmla="*/ 192088 h 84"/>
              <a:gd name="T18" fmla="*/ 112493 w 65"/>
              <a:gd name="T19" fmla="*/ 192088 h 84"/>
              <a:gd name="T20" fmla="*/ 112493 w 65"/>
              <a:gd name="T21" fmla="*/ 141779 h 84"/>
              <a:gd name="T22" fmla="*/ 149225 w 65"/>
              <a:gd name="T23" fmla="*/ 141779 h 84"/>
              <a:gd name="T24" fmla="*/ 112493 w 65"/>
              <a:gd name="T25" fmla="*/ 98331 h 84"/>
              <a:gd name="T26" fmla="*/ 119380 w 65"/>
              <a:gd name="T27" fmla="*/ 98331 h 84"/>
              <a:gd name="T28" fmla="*/ 137746 w 65"/>
              <a:gd name="T29" fmla="*/ 80037 h 84"/>
              <a:gd name="T30" fmla="*/ 137746 w 65"/>
              <a:gd name="T31" fmla="*/ 20581 h 84"/>
              <a:gd name="T32" fmla="*/ 119380 w 65"/>
              <a:gd name="T33" fmla="*/ 0 h 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5" h="84">
                <a:moveTo>
                  <a:pt x="52" y="0"/>
                </a:move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5" y="4"/>
                  <a:pt x="5" y="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9"/>
                  <a:pt x="9" y="43"/>
                  <a:pt x="14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0" y="62"/>
                  <a:pt x="0" y="62"/>
                  <a:pt x="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84"/>
                  <a:pt x="16" y="84"/>
                  <a:pt x="16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62"/>
                  <a:pt x="49" y="62"/>
                  <a:pt x="49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49" y="43"/>
                  <a:pt x="49" y="43"/>
                  <a:pt x="49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6" y="43"/>
                  <a:pt x="60" y="39"/>
                  <a:pt x="60" y="35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4"/>
                  <a:pt x="56" y="0"/>
                  <a:pt x="52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Oval 114"/>
          <p:cNvSpPr>
            <a:spLocks noChangeArrowheads="1"/>
          </p:cNvSpPr>
          <p:nvPr/>
        </p:nvSpPr>
        <p:spPr bwMode="auto">
          <a:xfrm>
            <a:off x="673100" y="4083050"/>
            <a:ext cx="79375" cy="80963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" name="Line 115"/>
          <p:cNvSpPr>
            <a:spLocks noChangeShapeType="1"/>
          </p:cNvSpPr>
          <p:nvPr/>
        </p:nvSpPr>
        <p:spPr bwMode="auto">
          <a:xfrm>
            <a:off x="7813675" y="3203575"/>
            <a:ext cx="22860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Freeform 116"/>
          <p:cNvSpPr/>
          <p:nvPr/>
        </p:nvSpPr>
        <p:spPr bwMode="auto">
          <a:xfrm>
            <a:off x="7780338" y="3232150"/>
            <a:ext cx="293687" cy="222250"/>
          </a:xfrm>
          <a:custGeom>
            <a:avLst/>
            <a:gdLst>
              <a:gd name="T0" fmla="*/ 236327 w 128"/>
              <a:gd name="T1" fmla="*/ 0 h 97"/>
              <a:gd name="T2" fmla="*/ 273038 w 128"/>
              <a:gd name="T3" fmla="*/ 0 h 97"/>
              <a:gd name="T4" fmla="*/ 275333 w 128"/>
              <a:gd name="T5" fmla="*/ 0 h 97"/>
              <a:gd name="T6" fmla="*/ 293688 w 128"/>
              <a:gd name="T7" fmla="*/ 18330 h 97"/>
              <a:gd name="T8" fmla="*/ 293688 w 128"/>
              <a:gd name="T9" fmla="*/ 203920 h 97"/>
              <a:gd name="T10" fmla="*/ 275333 w 128"/>
              <a:gd name="T11" fmla="*/ 222250 h 97"/>
              <a:gd name="T12" fmla="*/ 18356 w 128"/>
              <a:gd name="T13" fmla="*/ 222250 h 97"/>
              <a:gd name="T14" fmla="*/ 0 w 128"/>
              <a:gd name="T15" fmla="*/ 203920 h 97"/>
              <a:gd name="T16" fmla="*/ 0 w 128"/>
              <a:gd name="T17" fmla="*/ 18330 h 97"/>
              <a:gd name="T18" fmla="*/ 18356 w 128"/>
              <a:gd name="T19" fmla="*/ 0 h 97"/>
              <a:gd name="T20" fmla="*/ 20650 w 128"/>
              <a:gd name="T21" fmla="*/ 0 h 97"/>
              <a:gd name="T22" fmla="*/ 57361 w 128"/>
              <a:gd name="T23" fmla="*/ 0 h 97"/>
              <a:gd name="T24" fmla="*/ 236327 w 128"/>
              <a:gd name="T25" fmla="*/ 0 h 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8" h="97">
                <a:moveTo>
                  <a:pt x="103" y="0"/>
                </a:moveTo>
                <a:cubicBezTo>
                  <a:pt x="107" y="0"/>
                  <a:pt x="114" y="0"/>
                  <a:pt x="11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3"/>
                  <a:pt x="128" y="8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93"/>
                  <a:pt x="124" y="97"/>
                  <a:pt x="120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3" y="97"/>
                  <a:pt x="0" y="93"/>
                  <a:pt x="0" y="89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4" y="0"/>
                  <a:pt x="21" y="0"/>
                  <a:pt x="25" y="0"/>
                </a:cubicBezTo>
                <a:lnTo>
                  <a:pt x="103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" name="Line 117"/>
          <p:cNvSpPr>
            <a:spLocks noChangeShapeType="1"/>
          </p:cNvSpPr>
          <p:nvPr/>
        </p:nvSpPr>
        <p:spPr bwMode="auto">
          <a:xfrm>
            <a:off x="7850188" y="3232150"/>
            <a:ext cx="15557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Freeform 118"/>
          <p:cNvSpPr/>
          <p:nvPr/>
        </p:nvSpPr>
        <p:spPr bwMode="auto">
          <a:xfrm>
            <a:off x="7824788" y="3286125"/>
            <a:ext cx="107950" cy="122238"/>
          </a:xfrm>
          <a:custGeom>
            <a:avLst/>
            <a:gdLst>
              <a:gd name="T0" fmla="*/ 98763 w 47"/>
              <a:gd name="T1" fmla="*/ 97338 h 54"/>
              <a:gd name="T2" fmla="*/ 68904 w 47"/>
              <a:gd name="T3" fmla="*/ 76965 h 54"/>
              <a:gd name="T4" fmla="*/ 84982 w 47"/>
              <a:gd name="T5" fmla="*/ 52064 h 54"/>
              <a:gd name="T6" fmla="*/ 87279 w 47"/>
              <a:gd name="T7" fmla="*/ 27164 h 54"/>
              <a:gd name="T8" fmla="*/ 57420 w 47"/>
              <a:gd name="T9" fmla="*/ 0 h 54"/>
              <a:gd name="T10" fmla="*/ 50530 w 47"/>
              <a:gd name="T11" fmla="*/ 0 h 54"/>
              <a:gd name="T12" fmla="*/ 22968 w 47"/>
              <a:gd name="T13" fmla="*/ 27164 h 54"/>
              <a:gd name="T14" fmla="*/ 22968 w 47"/>
              <a:gd name="T15" fmla="*/ 52064 h 54"/>
              <a:gd name="T16" fmla="*/ 39046 w 47"/>
              <a:gd name="T17" fmla="*/ 76965 h 54"/>
              <a:gd name="T18" fmla="*/ 9187 w 47"/>
              <a:gd name="T19" fmla="*/ 97338 h 54"/>
              <a:gd name="T20" fmla="*/ 0 w 47"/>
              <a:gd name="T21" fmla="*/ 110920 h 54"/>
              <a:gd name="T22" fmla="*/ 0 w 47"/>
              <a:gd name="T23" fmla="*/ 122238 h 54"/>
              <a:gd name="T24" fmla="*/ 107950 w 47"/>
              <a:gd name="T25" fmla="*/ 122238 h 54"/>
              <a:gd name="T26" fmla="*/ 107950 w 47"/>
              <a:gd name="T27" fmla="*/ 110920 h 54"/>
              <a:gd name="T28" fmla="*/ 98763 w 47"/>
              <a:gd name="T29" fmla="*/ 97338 h 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7" h="54">
                <a:moveTo>
                  <a:pt x="43" y="43"/>
                </a:moveTo>
                <a:cubicBezTo>
                  <a:pt x="30" y="34"/>
                  <a:pt x="30" y="34"/>
                  <a:pt x="30" y="34"/>
                </a:cubicBezTo>
                <a:cubicBezTo>
                  <a:pt x="34" y="32"/>
                  <a:pt x="37" y="28"/>
                  <a:pt x="37" y="23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5"/>
                  <a:pt x="32" y="0"/>
                  <a:pt x="2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5" y="0"/>
                  <a:pt x="10" y="5"/>
                  <a:pt x="10" y="12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8"/>
                  <a:pt x="13" y="32"/>
                  <a:pt x="17" y="34"/>
                </a:cubicBezTo>
                <a:cubicBezTo>
                  <a:pt x="4" y="43"/>
                  <a:pt x="4" y="43"/>
                  <a:pt x="4" y="43"/>
                </a:cubicBezTo>
                <a:cubicBezTo>
                  <a:pt x="2" y="44"/>
                  <a:pt x="0" y="46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6"/>
                  <a:pt x="46" y="44"/>
                  <a:pt x="43" y="43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" name="Line 119"/>
          <p:cNvSpPr>
            <a:spLocks noChangeShapeType="1"/>
          </p:cNvSpPr>
          <p:nvPr/>
        </p:nvSpPr>
        <p:spPr bwMode="auto">
          <a:xfrm>
            <a:off x="7974013" y="3306763"/>
            <a:ext cx="5715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Line 120"/>
          <p:cNvSpPr>
            <a:spLocks noChangeShapeType="1"/>
          </p:cNvSpPr>
          <p:nvPr/>
        </p:nvSpPr>
        <p:spPr bwMode="auto">
          <a:xfrm>
            <a:off x="7974013" y="3346450"/>
            <a:ext cx="5715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Line 121"/>
          <p:cNvSpPr>
            <a:spLocks noChangeShapeType="1"/>
          </p:cNvSpPr>
          <p:nvPr/>
        </p:nvSpPr>
        <p:spPr bwMode="auto">
          <a:xfrm>
            <a:off x="7974013" y="3387725"/>
            <a:ext cx="5715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122"/>
          <p:cNvSpPr/>
          <p:nvPr/>
        </p:nvSpPr>
        <p:spPr bwMode="auto">
          <a:xfrm>
            <a:off x="1530350" y="4083050"/>
            <a:ext cx="196850" cy="128588"/>
          </a:xfrm>
          <a:custGeom>
            <a:avLst/>
            <a:gdLst>
              <a:gd name="T0" fmla="*/ 0 w 86"/>
              <a:gd name="T1" fmla="*/ 98737 h 56"/>
              <a:gd name="T2" fmla="*/ 98425 w 86"/>
              <a:gd name="T3" fmla="*/ 0 h 56"/>
              <a:gd name="T4" fmla="*/ 196850 w 86"/>
              <a:gd name="T5" fmla="*/ 98737 h 56"/>
              <a:gd name="T6" fmla="*/ 189983 w 86"/>
              <a:gd name="T7" fmla="*/ 128588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6" h="56">
                <a:moveTo>
                  <a:pt x="0" y="43"/>
                </a:move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cubicBezTo>
                  <a:pt x="86" y="47"/>
                  <a:pt x="85" y="52"/>
                  <a:pt x="83" y="56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Freeform 123"/>
          <p:cNvSpPr/>
          <p:nvPr/>
        </p:nvSpPr>
        <p:spPr bwMode="auto">
          <a:xfrm>
            <a:off x="1503363" y="4181475"/>
            <a:ext cx="223837" cy="195263"/>
          </a:xfrm>
          <a:custGeom>
            <a:avLst/>
            <a:gdLst>
              <a:gd name="T0" fmla="*/ 27409 w 98"/>
              <a:gd name="T1" fmla="*/ 0 h 85"/>
              <a:gd name="T2" fmla="*/ 0 w 98"/>
              <a:gd name="T3" fmla="*/ 73511 h 85"/>
              <a:gd name="T4" fmla="*/ 27409 w 98"/>
              <a:gd name="T5" fmla="*/ 73511 h 85"/>
              <a:gd name="T6" fmla="*/ 27409 w 98"/>
              <a:gd name="T7" fmla="*/ 124049 h 85"/>
              <a:gd name="T8" fmla="*/ 38829 w 98"/>
              <a:gd name="T9" fmla="*/ 137833 h 85"/>
              <a:gd name="T10" fmla="*/ 86794 w 98"/>
              <a:gd name="T11" fmla="*/ 137833 h 85"/>
              <a:gd name="T12" fmla="*/ 102783 w 98"/>
              <a:gd name="T13" fmla="*/ 195263 h 85"/>
              <a:gd name="T14" fmla="*/ 223838 w 98"/>
              <a:gd name="T15" fmla="*/ 151616 h 85"/>
              <a:gd name="T16" fmla="*/ 216986 w 98"/>
              <a:gd name="T17" fmla="*/ 29864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85">
                <a:moveTo>
                  <a:pt x="12" y="0"/>
                </a:moveTo>
                <a:cubicBezTo>
                  <a:pt x="12" y="6"/>
                  <a:pt x="3" y="28"/>
                  <a:pt x="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7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0"/>
                  <a:pt x="46" y="78"/>
                  <a:pt x="45" y="85"/>
                </a:cubicBezTo>
                <a:cubicBezTo>
                  <a:pt x="66" y="84"/>
                  <a:pt x="93" y="71"/>
                  <a:pt x="98" y="66"/>
                </a:cubicBezTo>
                <a:cubicBezTo>
                  <a:pt x="91" y="49"/>
                  <a:pt x="91" y="31"/>
                  <a:pt x="95" y="1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" name="Freeform 137"/>
          <p:cNvSpPr/>
          <p:nvPr/>
        </p:nvSpPr>
        <p:spPr bwMode="auto">
          <a:xfrm>
            <a:off x="6059488" y="4094163"/>
            <a:ext cx="49212" cy="179387"/>
          </a:xfrm>
          <a:custGeom>
            <a:avLst/>
            <a:gdLst>
              <a:gd name="T0" fmla="*/ 0 w 22"/>
              <a:gd name="T1" fmla="*/ 179388 h 78"/>
              <a:gd name="T2" fmla="*/ 0 w 22"/>
              <a:gd name="T3" fmla="*/ 27598 h 78"/>
              <a:gd name="T4" fmla="*/ 24607 w 22"/>
              <a:gd name="T5" fmla="*/ 0 h 78"/>
              <a:gd name="T6" fmla="*/ 49213 w 22"/>
              <a:gd name="T7" fmla="*/ 27598 h 78"/>
              <a:gd name="T8" fmla="*/ 49213 w 22"/>
              <a:gd name="T9" fmla="*/ 126492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8">
                <a:moveTo>
                  <a:pt x="0" y="78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55"/>
                  <a:pt x="22" y="55"/>
                  <a:pt x="22" y="55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138"/>
          <p:cNvSpPr/>
          <p:nvPr/>
        </p:nvSpPr>
        <p:spPr bwMode="auto">
          <a:xfrm>
            <a:off x="5992813" y="4243388"/>
            <a:ext cx="84137" cy="120650"/>
          </a:xfrm>
          <a:custGeom>
            <a:avLst/>
            <a:gdLst>
              <a:gd name="T0" fmla="*/ 84138 w 37"/>
              <a:gd name="T1" fmla="*/ 120650 h 53"/>
              <a:gd name="T2" fmla="*/ 18192 w 37"/>
              <a:gd name="T3" fmla="*/ 52358 h 53"/>
              <a:gd name="T4" fmla="*/ 9096 w 37"/>
              <a:gd name="T5" fmla="*/ 9106 h 53"/>
              <a:gd name="T6" fmla="*/ 45480 w 37"/>
              <a:gd name="T7" fmla="*/ 9106 h 53"/>
              <a:gd name="T8" fmla="*/ 65946 w 37"/>
              <a:gd name="T9" fmla="*/ 29593 h 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" h="53">
                <a:moveTo>
                  <a:pt x="37" y="53"/>
                </a:moveTo>
                <a:cubicBezTo>
                  <a:pt x="8" y="23"/>
                  <a:pt x="8" y="23"/>
                  <a:pt x="8" y="23"/>
                </a:cubicBezTo>
                <a:cubicBezTo>
                  <a:pt x="1" y="17"/>
                  <a:pt x="0" y="8"/>
                  <a:pt x="4" y="4"/>
                </a:cubicBezTo>
                <a:cubicBezTo>
                  <a:pt x="9" y="0"/>
                  <a:pt x="16" y="0"/>
                  <a:pt x="20" y="4"/>
                </a:cubicBezTo>
                <a:cubicBezTo>
                  <a:pt x="25" y="9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139"/>
          <p:cNvSpPr/>
          <p:nvPr/>
        </p:nvSpPr>
        <p:spPr bwMode="auto">
          <a:xfrm>
            <a:off x="6108700" y="4176713"/>
            <a:ext cx="52388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5778 h 21"/>
              <a:gd name="T4" fmla="*/ 25055 w 23"/>
              <a:gd name="T5" fmla="*/ 0 h 21"/>
              <a:gd name="T6" fmla="*/ 52388 w 23"/>
              <a:gd name="T7" fmla="*/ 25778 h 21"/>
              <a:gd name="T8" fmla="*/ 52388 w 23"/>
              <a:gd name="T9" fmla="*/ 49213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21"/>
                  <a:pt x="0" y="16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3" y="5"/>
                  <a:pt x="23" y="11"/>
                </a:cubicBezTo>
                <a:cubicBezTo>
                  <a:pt x="23" y="16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Freeform 140"/>
          <p:cNvSpPr/>
          <p:nvPr/>
        </p:nvSpPr>
        <p:spPr bwMode="auto">
          <a:xfrm>
            <a:off x="6161088" y="4184650"/>
            <a:ext cx="50800" cy="41275"/>
          </a:xfrm>
          <a:custGeom>
            <a:avLst/>
            <a:gdLst>
              <a:gd name="T0" fmla="*/ 0 w 22"/>
              <a:gd name="T1" fmla="*/ 41275 h 18"/>
              <a:gd name="T2" fmla="*/ 0 w 22"/>
              <a:gd name="T3" fmla="*/ 20638 h 18"/>
              <a:gd name="T4" fmla="*/ 25400 w 22"/>
              <a:gd name="T5" fmla="*/ 0 h 18"/>
              <a:gd name="T6" fmla="*/ 50800 w 22"/>
              <a:gd name="T7" fmla="*/ 20638 h 18"/>
              <a:gd name="T8" fmla="*/ 50800 w 22"/>
              <a:gd name="T9" fmla="*/ 41275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8">
                <a:moveTo>
                  <a:pt x="0" y="18"/>
                </a:moveTo>
                <a:cubicBezTo>
                  <a:pt x="0" y="18"/>
                  <a:pt x="0" y="14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9"/>
                </a:cubicBezTo>
                <a:cubicBezTo>
                  <a:pt x="22" y="14"/>
                  <a:pt x="22" y="18"/>
                  <a:pt x="22" y="1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" name="Freeform 141"/>
          <p:cNvSpPr/>
          <p:nvPr/>
        </p:nvSpPr>
        <p:spPr bwMode="auto">
          <a:xfrm>
            <a:off x="6211888" y="4119563"/>
            <a:ext cx="50800" cy="165100"/>
          </a:xfrm>
          <a:custGeom>
            <a:avLst/>
            <a:gdLst>
              <a:gd name="T0" fmla="*/ 0 w 22"/>
              <a:gd name="T1" fmla="*/ 105481 h 72"/>
              <a:gd name="T2" fmla="*/ 0 w 22"/>
              <a:gd name="T3" fmla="*/ 27517 h 72"/>
              <a:gd name="T4" fmla="*/ 25400 w 22"/>
              <a:gd name="T5" fmla="*/ 0 h 72"/>
              <a:gd name="T6" fmla="*/ 50800 w 22"/>
              <a:gd name="T7" fmla="*/ 27517 h 72"/>
              <a:gd name="T8" fmla="*/ 50800 w 22"/>
              <a:gd name="T9" fmla="*/ 165100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2">
                <a:moveTo>
                  <a:pt x="0" y="46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72"/>
                  <a:pt x="22" y="72"/>
                  <a:pt x="22" y="72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" name="Freeform 142"/>
          <p:cNvSpPr/>
          <p:nvPr/>
        </p:nvSpPr>
        <p:spPr bwMode="auto">
          <a:xfrm>
            <a:off x="6076950" y="4278313"/>
            <a:ext cx="185738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8982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1"/>
                  <a:pt x="74" y="38"/>
                  <a:pt x="65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8" y="38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" name="Freeform 143"/>
          <p:cNvSpPr/>
          <p:nvPr/>
        </p:nvSpPr>
        <p:spPr bwMode="auto">
          <a:xfrm>
            <a:off x="6959600" y="4114800"/>
            <a:ext cx="50800" cy="176213"/>
          </a:xfrm>
          <a:custGeom>
            <a:avLst/>
            <a:gdLst>
              <a:gd name="T0" fmla="*/ 0 w 22"/>
              <a:gd name="T1" fmla="*/ 176213 h 77"/>
              <a:gd name="T2" fmla="*/ 0 w 22"/>
              <a:gd name="T3" fmla="*/ 27462 h 77"/>
              <a:gd name="T4" fmla="*/ 25400 w 22"/>
              <a:gd name="T5" fmla="*/ 0 h 77"/>
              <a:gd name="T6" fmla="*/ 50800 w 22"/>
              <a:gd name="T7" fmla="*/ 27462 h 77"/>
              <a:gd name="T8" fmla="*/ 50800 w 22"/>
              <a:gd name="T9" fmla="*/ 123578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7">
                <a:moveTo>
                  <a:pt x="0" y="77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54"/>
                  <a:pt x="22" y="54"/>
                  <a:pt x="22" y="5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" name="Freeform 144"/>
          <p:cNvSpPr/>
          <p:nvPr/>
        </p:nvSpPr>
        <p:spPr bwMode="auto">
          <a:xfrm>
            <a:off x="6892925" y="4262438"/>
            <a:ext cx="87313" cy="122237"/>
          </a:xfrm>
          <a:custGeom>
            <a:avLst/>
            <a:gdLst>
              <a:gd name="T0" fmla="*/ 87313 w 38"/>
              <a:gd name="T1" fmla="*/ 122238 h 54"/>
              <a:gd name="T2" fmla="*/ 18382 w 38"/>
              <a:gd name="T3" fmla="*/ 54328 h 54"/>
              <a:gd name="T4" fmla="*/ 11489 w 38"/>
              <a:gd name="T5" fmla="*/ 11318 h 54"/>
              <a:gd name="T6" fmla="*/ 48252 w 38"/>
              <a:gd name="T7" fmla="*/ 11318 h 54"/>
              <a:gd name="T8" fmla="*/ 66634 w 38"/>
              <a:gd name="T9" fmla="*/ 29428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54">
                <a:moveTo>
                  <a:pt x="38" y="54"/>
                </a:moveTo>
                <a:cubicBezTo>
                  <a:pt x="8" y="24"/>
                  <a:pt x="8" y="24"/>
                  <a:pt x="8" y="24"/>
                </a:cubicBezTo>
                <a:cubicBezTo>
                  <a:pt x="2" y="18"/>
                  <a:pt x="0" y="9"/>
                  <a:pt x="5" y="5"/>
                </a:cubicBezTo>
                <a:cubicBezTo>
                  <a:pt x="9" y="0"/>
                  <a:pt x="16" y="1"/>
                  <a:pt x="21" y="5"/>
                </a:cubicBezTo>
                <a:cubicBezTo>
                  <a:pt x="25" y="10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Freeform 145"/>
          <p:cNvSpPr/>
          <p:nvPr/>
        </p:nvSpPr>
        <p:spPr bwMode="auto">
          <a:xfrm>
            <a:off x="7010400" y="4200525"/>
            <a:ext cx="52388" cy="46038"/>
          </a:xfrm>
          <a:custGeom>
            <a:avLst/>
            <a:gdLst>
              <a:gd name="T0" fmla="*/ 0 w 23"/>
              <a:gd name="T1" fmla="*/ 46038 h 20"/>
              <a:gd name="T2" fmla="*/ 0 w 23"/>
              <a:gd name="T3" fmla="*/ 23019 h 20"/>
              <a:gd name="T4" fmla="*/ 27333 w 23"/>
              <a:gd name="T5" fmla="*/ 0 h 20"/>
              <a:gd name="T6" fmla="*/ 52388 w 23"/>
              <a:gd name="T7" fmla="*/ 23019 h 20"/>
              <a:gd name="T8" fmla="*/ 52388 w 23"/>
              <a:gd name="T9" fmla="*/ 46038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0">
                <a:moveTo>
                  <a:pt x="0" y="20"/>
                </a:moveTo>
                <a:cubicBezTo>
                  <a:pt x="0" y="20"/>
                  <a:pt x="0" y="15"/>
                  <a:pt x="0" y="10"/>
                </a:cubicBezTo>
                <a:cubicBezTo>
                  <a:pt x="0" y="4"/>
                  <a:pt x="5" y="0"/>
                  <a:pt x="12" y="0"/>
                </a:cubicBezTo>
                <a:cubicBezTo>
                  <a:pt x="18" y="0"/>
                  <a:pt x="23" y="4"/>
                  <a:pt x="23" y="10"/>
                </a:cubicBezTo>
                <a:cubicBezTo>
                  <a:pt x="23" y="15"/>
                  <a:pt x="23" y="20"/>
                  <a:pt x="23" y="2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Freeform 146"/>
          <p:cNvSpPr/>
          <p:nvPr/>
        </p:nvSpPr>
        <p:spPr bwMode="auto">
          <a:xfrm>
            <a:off x="7062788" y="4206875"/>
            <a:ext cx="50800" cy="39688"/>
          </a:xfrm>
          <a:custGeom>
            <a:avLst/>
            <a:gdLst>
              <a:gd name="T0" fmla="*/ 0 w 22"/>
              <a:gd name="T1" fmla="*/ 39688 h 17"/>
              <a:gd name="T2" fmla="*/ 0 w 22"/>
              <a:gd name="T3" fmla="*/ 18677 h 17"/>
              <a:gd name="T4" fmla="*/ 25400 w 22"/>
              <a:gd name="T5" fmla="*/ 0 h 17"/>
              <a:gd name="T6" fmla="*/ 50800 w 22"/>
              <a:gd name="T7" fmla="*/ 18677 h 17"/>
              <a:gd name="T8" fmla="*/ 50800 w 22"/>
              <a:gd name="T9" fmla="*/ 39688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7">
                <a:moveTo>
                  <a:pt x="0" y="17"/>
                </a:moveTo>
                <a:cubicBezTo>
                  <a:pt x="0" y="17"/>
                  <a:pt x="0" y="13"/>
                  <a:pt x="0" y="8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8"/>
                </a:cubicBezTo>
                <a:cubicBezTo>
                  <a:pt x="22" y="13"/>
                  <a:pt x="22" y="17"/>
                  <a:pt x="22" y="1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147"/>
          <p:cNvSpPr/>
          <p:nvPr/>
        </p:nvSpPr>
        <p:spPr bwMode="auto">
          <a:xfrm>
            <a:off x="7113588" y="4213225"/>
            <a:ext cx="52387" cy="90488"/>
          </a:xfrm>
          <a:custGeom>
            <a:avLst/>
            <a:gdLst>
              <a:gd name="T0" fmla="*/ 0 w 23"/>
              <a:gd name="T1" fmla="*/ 32483 h 39"/>
              <a:gd name="T2" fmla="*/ 0 w 23"/>
              <a:gd name="T3" fmla="*/ 16241 h 39"/>
              <a:gd name="T4" fmla="*/ 25055 w 23"/>
              <a:gd name="T5" fmla="*/ 0 h 39"/>
              <a:gd name="T6" fmla="*/ 52388 w 23"/>
              <a:gd name="T7" fmla="*/ 27842 h 39"/>
              <a:gd name="T8" fmla="*/ 52388 w 23"/>
              <a:gd name="T9" fmla="*/ 90488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39">
                <a:moveTo>
                  <a:pt x="0" y="14"/>
                </a:moveTo>
                <a:cubicBezTo>
                  <a:pt x="0" y="14"/>
                  <a:pt x="0" y="11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39"/>
                  <a:pt x="23" y="39"/>
                  <a:pt x="23" y="39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" name="Freeform 148"/>
          <p:cNvSpPr/>
          <p:nvPr/>
        </p:nvSpPr>
        <p:spPr bwMode="auto">
          <a:xfrm>
            <a:off x="6980238" y="4298950"/>
            <a:ext cx="185737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3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" name="Freeform 149"/>
          <p:cNvSpPr/>
          <p:nvPr/>
        </p:nvSpPr>
        <p:spPr bwMode="auto">
          <a:xfrm>
            <a:off x="6923088" y="4073525"/>
            <a:ext cx="123825" cy="69850"/>
          </a:xfrm>
          <a:custGeom>
            <a:avLst/>
            <a:gdLst>
              <a:gd name="T0" fmla="*/ 0 w 54"/>
              <a:gd name="T1" fmla="*/ 69850 h 30"/>
              <a:gd name="T2" fmla="*/ 0 w 54"/>
              <a:gd name="T3" fmla="*/ 62865 h 30"/>
              <a:gd name="T4" fmla="*/ 61913 w 54"/>
              <a:gd name="T5" fmla="*/ 0 h 30"/>
              <a:gd name="T6" fmla="*/ 61913 w 54"/>
              <a:gd name="T7" fmla="*/ 0 h 30"/>
              <a:gd name="T8" fmla="*/ 123825 w 54"/>
              <a:gd name="T9" fmla="*/ 62865 h 30"/>
              <a:gd name="T10" fmla="*/ 123825 w 54"/>
              <a:gd name="T11" fmla="*/ 69850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4" h="30">
                <a:moveTo>
                  <a:pt x="0" y="30"/>
                </a:move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2"/>
                  <a:pt x="54" y="27"/>
                </a:cubicBezTo>
                <a:cubicBezTo>
                  <a:pt x="54" y="30"/>
                  <a:pt x="54" y="30"/>
                  <a:pt x="54" y="3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" name="Freeform 150"/>
          <p:cNvSpPr/>
          <p:nvPr/>
        </p:nvSpPr>
        <p:spPr bwMode="auto">
          <a:xfrm>
            <a:off x="5138738" y="4094163"/>
            <a:ext cx="53975" cy="171450"/>
          </a:xfrm>
          <a:custGeom>
            <a:avLst/>
            <a:gdLst>
              <a:gd name="T0" fmla="*/ 53975 w 23"/>
              <a:gd name="T1" fmla="*/ 125730 h 75"/>
              <a:gd name="T2" fmla="*/ 53975 w 23"/>
              <a:gd name="T3" fmla="*/ 25146 h 75"/>
              <a:gd name="T4" fmla="*/ 28161 w 23"/>
              <a:gd name="T5" fmla="*/ 0 h 75"/>
              <a:gd name="T6" fmla="*/ 28161 w 23"/>
              <a:gd name="T7" fmla="*/ 0 h 75"/>
              <a:gd name="T8" fmla="*/ 0 w 23"/>
              <a:gd name="T9" fmla="*/ 25146 h 75"/>
              <a:gd name="T10" fmla="*/ 4693 w 23"/>
              <a:gd name="T11" fmla="*/ 17145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75">
                <a:moveTo>
                  <a:pt x="23" y="55"/>
                </a:move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2" y="75"/>
                  <a:pt x="2" y="75"/>
                  <a:pt x="2" y="75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" name="Freeform 151"/>
          <p:cNvSpPr/>
          <p:nvPr/>
        </p:nvSpPr>
        <p:spPr bwMode="auto">
          <a:xfrm>
            <a:off x="5192713" y="4170363"/>
            <a:ext cx="49212" cy="55562"/>
          </a:xfrm>
          <a:custGeom>
            <a:avLst/>
            <a:gdLst>
              <a:gd name="T0" fmla="*/ 0 w 22"/>
              <a:gd name="T1" fmla="*/ 55563 h 24"/>
              <a:gd name="T2" fmla="*/ 0 w 22"/>
              <a:gd name="T3" fmla="*/ 25466 h 24"/>
              <a:gd name="T4" fmla="*/ 24607 w 22"/>
              <a:gd name="T5" fmla="*/ 0 h 24"/>
              <a:gd name="T6" fmla="*/ 24607 w 22"/>
              <a:gd name="T7" fmla="*/ 0 h 24"/>
              <a:gd name="T8" fmla="*/ 49213 w 22"/>
              <a:gd name="T9" fmla="*/ 25466 h 24"/>
              <a:gd name="T10" fmla="*/ 49213 w 22"/>
              <a:gd name="T11" fmla="*/ 55563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24">
                <a:moveTo>
                  <a:pt x="0" y="24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24"/>
                  <a:pt x="22" y="24"/>
                  <a:pt x="22" y="2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" name="Freeform 152"/>
          <p:cNvSpPr/>
          <p:nvPr/>
        </p:nvSpPr>
        <p:spPr bwMode="auto">
          <a:xfrm>
            <a:off x="5241925" y="4176713"/>
            <a:ext cx="52388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5778 h 21"/>
              <a:gd name="T4" fmla="*/ 25055 w 23"/>
              <a:gd name="T5" fmla="*/ 0 h 21"/>
              <a:gd name="T6" fmla="*/ 25055 w 23"/>
              <a:gd name="T7" fmla="*/ 0 h 21"/>
              <a:gd name="T8" fmla="*/ 52388 w 23"/>
              <a:gd name="T9" fmla="*/ 25778 h 21"/>
              <a:gd name="T10" fmla="*/ 52388 w 23"/>
              <a:gd name="T11" fmla="*/ 49213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0"/>
                  <a:pt x="23" y="5"/>
                  <a:pt x="23" y="11"/>
                </a:cubicBezTo>
                <a:cubicBezTo>
                  <a:pt x="23" y="21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153"/>
          <p:cNvSpPr/>
          <p:nvPr/>
        </p:nvSpPr>
        <p:spPr bwMode="auto">
          <a:xfrm>
            <a:off x="5294313" y="4184650"/>
            <a:ext cx="50800" cy="100013"/>
          </a:xfrm>
          <a:custGeom>
            <a:avLst/>
            <a:gdLst>
              <a:gd name="T0" fmla="*/ 0 w 22"/>
              <a:gd name="T1" fmla="*/ 40914 h 44"/>
              <a:gd name="T2" fmla="*/ 0 w 22"/>
              <a:gd name="T3" fmla="*/ 25003 h 44"/>
              <a:gd name="T4" fmla="*/ 25400 w 22"/>
              <a:gd name="T5" fmla="*/ 0 h 44"/>
              <a:gd name="T6" fmla="*/ 25400 w 22"/>
              <a:gd name="T7" fmla="*/ 0 h 44"/>
              <a:gd name="T8" fmla="*/ 50800 w 22"/>
              <a:gd name="T9" fmla="*/ 25003 h 44"/>
              <a:gd name="T10" fmla="*/ 50800 w 22"/>
              <a:gd name="T11" fmla="*/ 100013 h 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44">
                <a:moveTo>
                  <a:pt x="0" y="18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44"/>
                  <a:pt x="22" y="44"/>
                  <a:pt x="22" y="4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" name="Freeform 154"/>
          <p:cNvSpPr/>
          <p:nvPr/>
        </p:nvSpPr>
        <p:spPr bwMode="auto">
          <a:xfrm>
            <a:off x="5159375" y="4278313"/>
            <a:ext cx="185738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1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Freeform 155"/>
          <p:cNvSpPr/>
          <p:nvPr/>
        </p:nvSpPr>
        <p:spPr bwMode="auto">
          <a:xfrm>
            <a:off x="5095875" y="4233863"/>
            <a:ext cx="63500" cy="130175"/>
          </a:xfrm>
          <a:custGeom>
            <a:avLst/>
            <a:gdLst>
              <a:gd name="T0" fmla="*/ 38554 w 28"/>
              <a:gd name="T1" fmla="*/ 0 h 57"/>
              <a:gd name="T2" fmla="*/ 11339 w 28"/>
              <a:gd name="T3" fmla="*/ 29689 h 57"/>
              <a:gd name="T4" fmla="*/ 13607 w 28"/>
              <a:gd name="T5" fmla="*/ 79932 h 57"/>
              <a:gd name="T6" fmla="*/ 63500 w 28"/>
              <a:gd name="T7" fmla="*/ 130175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57">
                <a:moveTo>
                  <a:pt x="17" y="0"/>
                </a:moveTo>
                <a:cubicBezTo>
                  <a:pt x="5" y="13"/>
                  <a:pt x="5" y="13"/>
                  <a:pt x="5" y="13"/>
                </a:cubicBezTo>
                <a:cubicBezTo>
                  <a:pt x="0" y="19"/>
                  <a:pt x="0" y="29"/>
                  <a:pt x="6" y="35"/>
                </a:cubicBezTo>
                <a:cubicBezTo>
                  <a:pt x="28" y="57"/>
                  <a:pt x="28" y="57"/>
                  <a:pt x="28" y="5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Freeform 156"/>
          <p:cNvSpPr/>
          <p:nvPr/>
        </p:nvSpPr>
        <p:spPr bwMode="auto">
          <a:xfrm>
            <a:off x="7831138" y="4078288"/>
            <a:ext cx="242887" cy="288925"/>
          </a:xfrm>
          <a:custGeom>
            <a:avLst/>
            <a:gdLst>
              <a:gd name="T0" fmla="*/ 0 w 106"/>
              <a:gd name="T1" fmla="*/ 169686 h 126"/>
              <a:gd name="T2" fmla="*/ 0 w 106"/>
              <a:gd name="T3" fmla="*/ 277460 h 126"/>
              <a:gd name="T4" fmla="*/ 50411 w 106"/>
              <a:gd name="T5" fmla="*/ 277460 h 126"/>
              <a:gd name="T6" fmla="*/ 135192 w 106"/>
              <a:gd name="T7" fmla="*/ 288925 h 126"/>
              <a:gd name="T8" fmla="*/ 217683 w 106"/>
              <a:gd name="T9" fmla="*/ 270581 h 126"/>
              <a:gd name="T10" fmla="*/ 210808 w 106"/>
              <a:gd name="T11" fmla="*/ 245357 h 126"/>
              <a:gd name="T12" fmla="*/ 233722 w 106"/>
              <a:gd name="T13" fmla="*/ 222426 h 126"/>
              <a:gd name="T14" fmla="*/ 224557 w 106"/>
              <a:gd name="T15" fmla="*/ 201789 h 126"/>
              <a:gd name="T16" fmla="*/ 242888 w 106"/>
              <a:gd name="T17" fmla="*/ 178858 h 126"/>
              <a:gd name="T18" fmla="*/ 229140 w 106"/>
              <a:gd name="T19" fmla="*/ 155928 h 126"/>
              <a:gd name="T20" fmla="*/ 242888 w 106"/>
              <a:gd name="T21" fmla="*/ 132997 h 126"/>
              <a:gd name="T22" fmla="*/ 222265 w 106"/>
              <a:gd name="T23" fmla="*/ 110067 h 126"/>
              <a:gd name="T24" fmla="*/ 151232 w 106"/>
              <a:gd name="T25" fmla="*/ 110067 h 126"/>
              <a:gd name="T26" fmla="*/ 144358 w 106"/>
              <a:gd name="T27" fmla="*/ 84843 h 126"/>
              <a:gd name="T28" fmla="*/ 158106 w 106"/>
              <a:gd name="T29" fmla="*/ 36689 h 126"/>
              <a:gd name="T30" fmla="*/ 135192 w 106"/>
              <a:gd name="T31" fmla="*/ 0 h 126"/>
              <a:gd name="T32" fmla="*/ 126027 w 106"/>
              <a:gd name="T33" fmla="*/ 11465 h 126"/>
              <a:gd name="T34" fmla="*/ 96239 w 106"/>
              <a:gd name="T35" fmla="*/ 68792 h 126"/>
              <a:gd name="T36" fmla="*/ 48119 w 106"/>
              <a:gd name="T37" fmla="*/ 137583 h 126"/>
              <a:gd name="T38" fmla="*/ 0 w 106"/>
              <a:gd name="T39" fmla="*/ 167393 h 126"/>
              <a:gd name="T40" fmla="*/ 0 w 106"/>
              <a:gd name="T41" fmla="*/ 169686 h 12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6" h="126">
                <a:moveTo>
                  <a:pt x="0" y="74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16" y="121"/>
                  <a:pt x="22" y="121"/>
                </a:cubicBezTo>
                <a:cubicBezTo>
                  <a:pt x="28" y="121"/>
                  <a:pt x="35" y="126"/>
                  <a:pt x="59" y="126"/>
                </a:cubicBezTo>
                <a:cubicBezTo>
                  <a:pt x="83" y="126"/>
                  <a:pt x="94" y="123"/>
                  <a:pt x="95" y="118"/>
                </a:cubicBezTo>
                <a:cubicBezTo>
                  <a:pt x="95" y="112"/>
                  <a:pt x="94" y="110"/>
                  <a:pt x="92" y="107"/>
                </a:cubicBezTo>
                <a:cubicBezTo>
                  <a:pt x="92" y="107"/>
                  <a:pt x="102" y="105"/>
                  <a:pt x="102" y="97"/>
                </a:cubicBezTo>
                <a:cubicBezTo>
                  <a:pt x="102" y="90"/>
                  <a:pt x="98" y="88"/>
                  <a:pt x="98" y="88"/>
                </a:cubicBezTo>
                <a:cubicBezTo>
                  <a:pt x="98" y="88"/>
                  <a:pt x="106" y="85"/>
                  <a:pt x="106" y="78"/>
                </a:cubicBezTo>
                <a:cubicBezTo>
                  <a:pt x="106" y="70"/>
                  <a:pt x="100" y="68"/>
                  <a:pt x="100" y="68"/>
                </a:cubicBezTo>
                <a:cubicBezTo>
                  <a:pt x="100" y="68"/>
                  <a:pt x="106" y="67"/>
                  <a:pt x="106" y="58"/>
                </a:cubicBezTo>
                <a:cubicBezTo>
                  <a:pt x="106" y="49"/>
                  <a:pt x="97" y="48"/>
                  <a:pt x="97" y="48"/>
                </a:cubicBezTo>
                <a:cubicBezTo>
                  <a:pt x="97" y="48"/>
                  <a:pt x="70" y="48"/>
                  <a:pt x="66" y="48"/>
                </a:cubicBezTo>
                <a:cubicBezTo>
                  <a:pt x="62" y="48"/>
                  <a:pt x="60" y="44"/>
                  <a:pt x="63" y="37"/>
                </a:cubicBezTo>
                <a:cubicBezTo>
                  <a:pt x="66" y="31"/>
                  <a:pt x="69" y="23"/>
                  <a:pt x="69" y="16"/>
                </a:cubicBezTo>
                <a:cubicBezTo>
                  <a:pt x="69" y="10"/>
                  <a:pt x="66" y="0"/>
                  <a:pt x="59" y="0"/>
                </a:cubicBezTo>
                <a:cubicBezTo>
                  <a:pt x="56" y="0"/>
                  <a:pt x="56" y="2"/>
                  <a:pt x="55" y="5"/>
                </a:cubicBezTo>
                <a:cubicBezTo>
                  <a:pt x="54" y="9"/>
                  <a:pt x="50" y="20"/>
                  <a:pt x="42" y="30"/>
                </a:cubicBezTo>
                <a:cubicBezTo>
                  <a:pt x="34" y="41"/>
                  <a:pt x="29" y="47"/>
                  <a:pt x="21" y="60"/>
                </a:cubicBezTo>
                <a:cubicBezTo>
                  <a:pt x="13" y="72"/>
                  <a:pt x="5" y="73"/>
                  <a:pt x="0" y="73"/>
                </a:cubicBezTo>
                <a:lnTo>
                  <a:pt x="0" y="74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" name="Rectangle 157"/>
          <p:cNvSpPr>
            <a:spLocks noChangeArrowheads="1"/>
          </p:cNvSpPr>
          <p:nvPr/>
        </p:nvSpPr>
        <p:spPr bwMode="auto">
          <a:xfrm>
            <a:off x="7780338" y="4222750"/>
            <a:ext cx="50800" cy="157163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" name="Freeform 158"/>
          <p:cNvSpPr/>
          <p:nvPr/>
        </p:nvSpPr>
        <p:spPr bwMode="auto">
          <a:xfrm>
            <a:off x="595313" y="5000625"/>
            <a:ext cx="234950" cy="295275"/>
          </a:xfrm>
          <a:custGeom>
            <a:avLst/>
            <a:gdLst>
              <a:gd name="T0" fmla="*/ 52465 w 103"/>
              <a:gd name="T1" fmla="*/ 0 h 129"/>
              <a:gd name="T2" fmla="*/ 18249 w 103"/>
              <a:gd name="T3" fmla="*/ 0 h 129"/>
              <a:gd name="T4" fmla="*/ 0 w 103"/>
              <a:gd name="T5" fmla="*/ 18312 h 129"/>
              <a:gd name="T6" fmla="*/ 0 w 103"/>
              <a:gd name="T7" fmla="*/ 276963 h 129"/>
              <a:gd name="T8" fmla="*/ 18249 w 103"/>
              <a:gd name="T9" fmla="*/ 295275 h 129"/>
              <a:gd name="T10" fmla="*/ 216701 w 103"/>
              <a:gd name="T11" fmla="*/ 295275 h 129"/>
              <a:gd name="T12" fmla="*/ 234950 w 103"/>
              <a:gd name="T13" fmla="*/ 276963 h 129"/>
              <a:gd name="T14" fmla="*/ 234950 w 103"/>
              <a:gd name="T15" fmla="*/ 18312 h 129"/>
              <a:gd name="T16" fmla="*/ 216701 w 103"/>
              <a:gd name="T17" fmla="*/ 0 h 129"/>
              <a:gd name="T18" fmla="*/ 184767 w 103"/>
              <a:gd name="T19" fmla="*/ 0 h 12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3" h="129">
                <a:moveTo>
                  <a:pt x="23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5"/>
                  <a:pt x="4" y="129"/>
                  <a:pt x="8" y="129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100" y="129"/>
                  <a:pt x="103" y="125"/>
                  <a:pt x="103" y="121"/>
                </a:cubicBezTo>
                <a:cubicBezTo>
                  <a:pt x="103" y="8"/>
                  <a:pt x="103" y="8"/>
                  <a:pt x="103" y="8"/>
                </a:cubicBezTo>
                <a:cubicBezTo>
                  <a:pt x="103" y="3"/>
                  <a:pt x="100" y="0"/>
                  <a:pt x="95" y="0"/>
                </a:cubicBezTo>
                <a:cubicBezTo>
                  <a:pt x="81" y="0"/>
                  <a:pt x="81" y="0"/>
                  <a:pt x="81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159"/>
          <p:cNvSpPr/>
          <p:nvPr/>
        </p:nvSpPr>
        <p:spPr bwMode="auto">
          <a:xfrm>
            <a:off x="647700" y="4968875"/>
            <a:ext cx="131763" cy="65088"/>
          </a:xfrm>
          <a:custGeom>
            <a:avLst/>
            <a:gdLst>
              <a:gd name="T0" fmla="*/ 84056 w 58"/>
              <a:gd name="T1" fmla="*/ 17955 h 29"/>
              <a:gd name="T2" fmla="*/ 65882 w 58"/>
              <a:gd name="T3" fmla="*/ 0 h 29"/>
              <a:gd name="T4" fmla="*/ 45436 w 58"/>
              <a:gd name="T5" fmla="*/ 17955 h 29"/>
              <a:gd name="T6" fmla="*/ 0 w 58"/>
              <a:gd name="T7" fmla="*/ 17955 h 29"/>
              <a:gd name="T8" fmla="*/ 0 w 58"/>
              <a:gd name="T9" fmla="*/ 65088 h 29"/>
              <a:gd name="T10" fmla="*/ 131763 w 58"/>
              <a:gd name="T11" fmla="*/ 65088 h 29"/>
              <a:gd name="T12" fmla="*/ 131763 w 58"/>
              <a:gd name="T13" fmla="*/ 17955 h 29"/>
              <a:gd name="T14" fmla="*/ 84056 w 58"/>
              <a:gd name="T15" fmla="*/ 17955 h 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" h="29">
                <a:moveTo>
                  <a:pt x="37" y="8"/>
                </a:moveTo>
                <a:cubicBezTo>
                  <a:pt x="37" y="4"/>
                  <a:pt x="34" y="0"/>
                  <a:pt x="29" y="0"/>
                </a:cubicBezTo>
                <a:cubicBezTo>
                  <a:pt x="24" y="0"/>
                  <a:pt x="20" y="4"/>
                  <a:pt x="2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8"/>
                  <a:pt x="58" y="8"/>
                  <a:pt x="58" y="8"/>
                </a:cubicBezTo>
                <a:lnTo>
                  <a:pt x="37" y="8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5" name="Freeform 160"/>
          <p:cNvSpPr/>
          <p:nvPr/>
        </p:nvSpPr>
        <p:spPr bwMode="auto">
          <a:xfrm>
            <a:off x="633413" y="5105400"/>
            <a:ext cx="160337" cy="103188"/>
          </a:xfrm>
          <a:custGeom>
            <a:avLst/>
            <a:gdLst>
              <a:gd name="T0" fmla="*/ 0 w 101"/>
              <a:gd name="T1" fmla="*/ 52388 h 65"/>
              <a:gd name="T2" fmla="*/ 41275 w 101"/>
              <a:gd name="T3" fmla="*/ 52388 h 65"/>
              <a:gd name="T4" fmla="*/ 65088 w 101"/>
              <a:gd name="T5" fmla="*/ 103188 h 65"/>
              <a:gd name="T6" fmla="*/ 101600 w 101"/>
              <a:gd name="T7" fmla="*/ 0 h 65"/>
              <a:gd name="T8" fmla="*/ 123825 w 101"/>
              <a:gd name="T9" fmla="*/ 52388 h 65"/>
              <a:gd name="T10" fmla="*/ 160338 w 101"/>
              <a:gd name="T11" fmla="*/ 52388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1" h="65">
                <a:moveTo>
                  <a:pt x="0" y="33"/>
                </a:moveTo>
                <a:lnTo>
                  <a:pt x="26" y="33"/>
                </a:lnTo>
                <a:lnTo>
                  <a:pt x="41" y="65"/>
                </a:lnTo>
                <a:lnTo>
                  <a:pt x="64" y="0"/>
                </a:lnTo>
                <a:lnTo>
                  <a:pt x="78" y="33"/>
                </a:lnTo>
                <a:lnTo>
                  <a:pt x="101" y="33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" name="Freeform 161"/>
          <p:cNvSpPr/>
          <p:nvPr/>
        </p:nvSpPr>
        <p:spPr bwMode="auto">
          <a:xfrm>
            <a:off x="1504950" y="4986338"/>
            <a:ext cx="219075" cy="46037"/>
          </a:xfrm>
          <a:custGeom>
            <a:avLst/>
            <a:gdLst>
              <a:gd name="T0" fmla="*/ 219075 w 96"/>
              <a:gd name="T1" fmla="*/ 46038 h 20"/>
              <a:gd name="T2" fmla="*/ 27384 w 96"/>
              <a:gd name="T3" fmla="*/ 46038 h 20"/>
              <a:gd name="T4" fmla="*/ 0 w 96"/>
              <a:gd name="T5" fmla="*/ 23019 h 20"/>
              <a:gd name="T6" fmla="*/ 27384 w 96"/>
              <a:gd name="T7" fmla="*/ 0 h 20"/>
              <a:gd name="T8" fmla="*/ 191691 w 96"/>
              <a:gd name="T9" fmla="*/ 0 h 20"/>
              <a:gd name="T10" fmla="*/ 219075 w 96"/>
              <a:gd name="T11" fmla="*/ 0 h 20"/>
              <a:gd name="T12" fmla="*/ 219075 w 96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6" h="20">
                <a:moveTo>
                  <a:pt x="96" y="20"/>
                </a:moveTo>
                <a:cubicBezTo>
                  <a:pt x="12" y="20"/>
                  <a:pt x="12" y="20"/>
                  <a:pt x="12" y="20"/>
                </a:cubicBezTo>
                <a:cubicBezTo>
                  <a:pt x="6" y="20"/>
                  <a:pt x="0" y="15"/>
                  <a:pt x="0" y="10"/>
                </a:cubicBezTo>
                <a:cubicBezTo>
                  <a:pt x="0" y="4"/>
                  <a:pt x="6" y="0"/>
                  <a:pt x="1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0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162"/>
          <p:cNvSpPr/>
          <p:nvPr/>
        </p:nvSpPr>
        <p:spPr bwMode="auto">
          <a:xfrm>
            <a:off x="1504950" y="5008563"/>
            <a:ext cx="219075" cy="268287"/>
          </a:xfrm>
          <a:custGeom>
            <a:avLst/>
            <a:gdLst>
              <a:gd name="T0" fmla="*/ 219075 w 96"/>
              <a:gd name="T1" fmla="*/ 268288 h 117"/>
              <a:gd name="T2" fmla="*/ 36513 w 96"/>
              <a:gd name="T3" fmla="*/ 268288 h 117"/>
              <a:gd name="T4" fmla="*/ 0 w 96"/>
              <a:gd name="T5" fmla="*/ 231599 h 117"/>
              <a:gd name="T6" fmla="*/ 0 w 96"/>
              <a:gd name="T7" fmla="*/ 0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117">
                <a:moveTo>
                  <a:pt x="96" y="117"/>
                </a:moveTo>
                <a:cubicBezTo>
                  <a:pt x="16" y="117"/>
                  <a:pt x="16" y="117"/>
                  <a:pt x="16" y="117"/>
                </a:cubicBezTo>
                <a:cubicBezTo>
                  <a:pt x="8" y="117"/>
                  <a:pt x="0" y="109"/>
                  <a:pt x="0" y="10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8" name="Line 163"/>
          <p:cNvSpPr>
            <a:spLocks noChangeShapeType="1"/>
          </p:cNvSpPr>
          <p:nvPr/>
        </p:nvSpPr>
        <p:spPr bwMode="auto">
          <a:xfrm>
            <a:off x="1724025" y="5032375"/>
            <a:ext cx="0" cy="2444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Line 164"/>
          <p:cNvSpPr>
            <a:spLocks noChangeShapeType="1"/>
          </p:cNvSpPr>
          <p:nvPr/>
        </p:nvSpPr>
        <p:spPr bwMode="auto">
          <a:xfrm>
            <a:off x="1568450" y="5153025"/>
            <a:ext cx="9207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Line 165"/>
          <p:cNvSpPr>
            <a:spLocks noChangeShapeType="1"/>
          </p:cNvSpPr>
          <p:nvPr/>
        </p:nvSpPr>
        <p:spPr bwMode="auto">
          <a:xfrm flipV="1">
            <a:off x="1614488" y="5110163"/>
            <a:ext cx="0" cy="889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Freeform 166"/>
          <p:cNvSpPr/>
          <p:nvPr/>
        </p:nvSpPr>
        <p:spPr bwMode="auto">
          <a:xfrm>
            <a:off x="2370138" y="5041900"/>
            <a:ext cx="292100" cy="177800"/>
          </a:xfrm>
          <a:custGeom>
            <a:avLst/>
            <a:gdLst>
              <a:gd name="T0" fmla="*/ 248741 w 128"/>
              <a:gd name="T1" fmla="*/ 177800 h 78"/>
              <a:gd name="T2" fmla="*/ 280690 w 128"/>
              <a:gd name="T3" fmla="*/ 177800 h 78"/>
              <a:gd name="T4" fmla="*/ 292100 w 128"/>
              <a:gd name="T5" fmla="*/ 166403 h 78"/>
              <a:gd name="T6" fmla="*/ 292100 w 128"/>
              <a:gd name="T7" fmla="*/ 116254 h 78"/>
              <a:gd name="T8" fmla="*/ 278408 w 128"/>
              <a:gd name="T9" fmla="*/ 100297 h 78"/>
              <a:gd name="T10" fmla="*/ 162024 w 128"/>
              <a:gd name="T11" fmla="*/ 100297 h 78"/>
              <a:gd name="T12" fmla="*/ 162024 w 128"/>
              <a:gd name="T13" fmla="*/ 0 h 78"/>
              <a:gd name="T14" fmla="*/ 11410 w 128"/>
              <a:gd name="T15" fmla="*/ 0 h 78"/>
              <a:gd name="T16" fmla="*/ 0 w 128"/>
              <a:gd name="T17" fmla="*/ 11397 h 78"/>
              <a:gd name="T18" fmla="*/ 0 w 128"/>
              <a:gd name="T19" fmla="*/ 166403 h 78"/>
              <a:gd name="T20" fmla="*/ 11410 w 128"/>
              <a:gd name="T21" fmla="*/ 177800 h 78"/>
              <a:gd name="T22" fmla="*/ 41077 w 128"/>
              <a:gd name="T23" fmla="*/ 177800 h 7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28" h="78">
                <a:moveTo>
                  <a:pt x="109" y="78"/>
                </a:moveTo>
                <a:cubicBezTo>
                  <a:pt x="123" y="78"/>
                  <a:pt x="123" y="78"/>
                  <a:pt x="123" y="78"/>
                </a:cubicBezTo>
                <a:cubicBezTo>
                  <a:pt x="126" y="78"/>
                  <a:pt x="128" y="76"/>
                  <a:pt x="128" y="73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47"/>
                  <a:pt x="125" y="44"/>
                  <a:pt x="122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0"/>
                  <a:pt x="71" y="0"/>
                  <a:pt x="71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8"/>
                  <a:pt x="5" y="78"/>
                </a:cubicBezTo>
                <a:cubicBezTo>
                  <a:pt x="18" y="78"/>
                  <a:pt x="18" y="78"/>
                  <a:pt x="18" y="7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2" name="Line 167"/>
          <p:cNvSpPr>
            <a:spLocks noChangeShapeType="1"/>
          </p:cNvSpPr>
          <p:nvPr/>
        </p:nvSpPr>
        <p:spPr bwMode="auto">
          <a:xfrm>
            <a:off x="2460625" y="5219700"/>
            <a:ext cx="10795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" name="Freeform 168"/>
          <p:cNvSpPr/>
          <p:nvPr/>
        </p:nvSpPr>
        <p:spPr bwMode="auto">
          <a:xfrm>
            <a:off x="2532063" y="5068888"/>
            <a:ext cx="107950" cy="73025"/>
          </a:xfrm>
          <a:custGeom>
            <a:avLst/>
            <a:gdLst>
              <a:gd name="T0" fmla="*/ 0 w 68"/>
              <a:gd name="T1" fmla="*/ 0 h 46"/>
              <a:gd name="T2" fmla="*/ 55563 w 68"/>
              <a:gd name="T3" fmla="*/ 0 h 46"/>
              <a:gd name="T4" fmla="*/ 107950 w 68"/>
              <a:gd name="T5" fmla="*/ 73025 h 4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" h="46">
                <a:moveTo>
                  <a:pt x="0" y="0"/>
                </a:moveTo>
                <a:lnTo>
                  <a:pt x="35" y="0"/>
                </a:lnTo>
                <a:lnTo>
                  <a:pt x="68" y="46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" name="Oval 169"/>
          <p:cNvSpPr>
            <a:spLocks noChangeArrowheads="1"/>
          </p:cNvSpPr>
          <p:nvPr/>
        </p:nvSpPr>
        <p:spPr bwMode="auto">
          <a:xfrm>
            <a:off x="2411413" y="5194300"/>
            <a:ext cx="49212" cy="508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5" name="Oval 170"/>
          <p:cNvSpPr>
            <a:spLocks noChangeArrowheads="1"/>
          </p:cNvSpPr>
          <p:nvPr/>
        </p:nvSpPr>
        <p:spPr bwMode="auto">
          <a:xfrm>
            <a:off x="2568575" y="5194300"/>
            <a:ext cx="50800" cy="508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6" name="Line 171"/>
          <p:cNvSpPr>
            <a:spLocks noChangeShapeType="1"/>
          </p:cNvSpPr>
          <p:nvPr/>
        </p:nvSpPr>
        <p:spPr bwMode="auto">
          <a:xfrm>
            <a:off x="2417763" y="5106988"/>
            <a:ext cx="71437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7" name="Line 172"/>
          <p:cNvSpPr>
            <a:spLocks noChangeShapeType="1"/>
          </p:cNvSpPr>
          <p:nvPr/>
        </p:nvSpPr>
        <p:spPr bwMode="auto">
          <a:xfrm flipV="1">
            <a:off x="2454275" y="5070475"/>
            <a:ext cx="0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8" name="Freeform 173"/>
          <p:cNvSpPr/>
          <p:nvPr/>
        </p:nvSpPr>
        <p:spPr bwMode="auto">
          <a:xfrm>
            <a:off x="2433638" y="5018088"/>
            <a:ext cx="36512" cy="23812"/>
          </a:xfrm>
          <a:custGeom>
            <a:avLst/>
            <a:gdLst>
              <a:gd name="T0" fmla="*/ 36513 w 16"/>
              <a:gd name="T1" fmla="*/ 23813 h 10"/>
              <a:gd name="T2" fmla="*/ 0 w 16"/>
              <a:gd name="T3" fmla="*/ 23813 h 10"/>
              <a:gd name="T4" fmla="*/ 0 w 16"/>
              <a:gd name="T5" fmla="*/ 19050 h 10"/>
              <a:gd name="T6" fmla="*/ 18257 w 16"/>
              <a:gd name="T7" fmla="*/ 0 h 10"/>
              <a:gd name="T8" fmla="*/ 18257 w 16"/>
              <a:gd name="T9" fmla="*/ 0 h 10"/>
              <a:gd name="T10" fmla="*/ 36513 w 16"/>
              <a:gd name="T11" fmla="*/ 19050 h 10"/>
              <a:gd name="T12" fmla="*/ 36513 w 16"/>
              <a:gd name="T13" fmla="*/ 23813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" h="10">
                <a:moveTo>
                  <a:pt x="16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3" y="0"/>
                  <a:pt x="16" y="3"/>
                  <a:pt x="16" y="8"/>
                </a:cubicBezTo>
                <a:lnTo>
                  <a:pt x="16" y="1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9" name="Freeform 174"/>
          <p:cNvSpPr/>
          <p:nvPr/>
        </p:nvSpPr>
        <p:spPr bwMode="auto">
          <a:xfrm>
            <a:off x="3379788" y="5016500"/>
            <a:ext cx="76200" cy="184150"/>
          </a:xfrm>
          <a:custGeom>
            <a:avLst/>
            <a:gdLst>
              <a:gd name="T0" fmla="*/ 76200 w 33"/>
              <a:gd name="T1" fmla="*/ 184150 h 81"/>
              <a:gd name="T2" fmla="*/ 0 w 33"/>
              <a:gd name="T3" fmla="*/ 184150 h 81"/>
              <a:gd name="T4" fmla="*/ 0 w 33"/>
              <a:gd name="T5" fmla="*/ 36375 h 81"/>
              <a:gd name="T6" fmla="*/ 39255 w 33"/>
              <a:gd name="T7" fmla="*/ 0 h 81"/>
              <a:gd name="T8" fmla="*/ 39255 w 33"/>
              <a:gd name="T9" fmla="*/ 0 h 81"/>
              <a:gd name="T10" fmla="*/ 76200 w 33"/>
              <a:gd name="T11" fmla="*/ 36375 h 81"/>
              <a:gd name="T12" fmla="*/ 76200 w 33"/>
              <a:gd name="T13" fmla="*/ 184150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" h="81">
                <a:moveTo>
                  <a:pt x="33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5" y="0"/>
                  <a:pt x="33" y="7"/>
                  <a:pt x="33" y="16"/>
                </a:cubicBezTo>
                <a:lnTo>
                  <a:pt x="33" y="81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0" name="Line 175"/>
          <p:cNvSpPr>
            <a:spLocks noChangeShapeType="1"/>
          </p:cNvSpPr>
          <p:nvPr/>
        </p:nvSpPr>
        <p:spPr bwMode="auto">
          <a:xfrm>
            <a:off x="3367088" y="5200650"/>
            <a:ext cx="10477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1" name="Line 176"/>
          <p:cNvSpPr>
            <a:spLocks noChangeShapeType="1"/>
          </p:cNvSpPr>
          <p:nvPr/>
        </p:nvSpPr>
        <p:spPr bwMode="auto">
          <a:xfrm>
            <a:off x="3379788" y="5135563"/>
            <a:ext cx="7620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2" name="Line 177"/>
          <p:cNvSpPr>
            <a:spLocks noChangeShapeType="1"/>
          </p:cNvSpPr>
          <p:nvPr/>
        </p:nvSpPr>
        <p:spPr bwMode="auto">
          <a:xfrm>
            <a:off x="3379788" y="5276850"/>
            <a:ext cx="7620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" name="Line 178"/>
          <p:cNvSpPr>
            <a:spLocks noChangeShapeType="1"/>
          </p:cNvSpPr>
          <p:nvPr/>
        </p:nvSpPr>
        <p:spPr bwMode="auto">
          <a:xfrm>
            <a:off x="3419475" y="5135563"/>
            <a:ext cx="0" cy="1412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Line 179"/>
          <p:cNvSpPr>
            <a:spLocks noChangeShapeType="1"/>
          </p:cNvSpPr>
          <p:nvPr/>
        </p:nvSpPr>
        <p:spPr bwMode="auto">
          <a:xfrm flipV="1">
            <a:off x="3419475" y="4984750"/>
            <a:ext cx="0" cy="317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5" name="Freeform 180"/>
          <p:cNvSpPr/>
          <p:nvPr/>
        </p:nvSpPr>
        <p:spPr bwMode="auto">
          <a:xfrm>
            <a:off x="5045075" y="5011738"/>
            <a:ext cx="352425" cy="238125"/>
          </a:xfrm>
          <a:custGeom>
            <a:avLst/>
            <a:gdLst>
              <a:gd name="T0" fmla="*/ 0 w 154"/>
              <a:gd name="T1" fmla="*/ 119063 h 104"/>
              <a:gd name="T2" fmla="*/ 176213 w 154"/>
              <a:gd name="T3" fmla="*/ 0 h 104"/>
              <a:gd name="T4" fmla="*/ 352425 w 154"/>
              <a:gd name="T5" fmla="*/ 119063 h 104"/>
              <a:gd name="T6" fmla="*/ 352425 w 154"/>
              <a:gd name="T7" fmla="*/ 121352 h 104"/>
              <a:gd name="T8" fmla="*/ 176213 w 154"/>
              <a:gd name="T9" fmla="*/ 238125 h 104"/>
              <a:gd name="T10" fmla="*/ 0 w 154"/>
              <a:gd name="T11" fmla="*/ 121352 h 104"/>
              <a:gd name="T12" fmla="*/ 0 w 154"/>
              <a:gd name="T13" fmla="*/ 119063 h 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104">
                <a:moveTo>
                  <a:pt x="0" y="52"/>
                </a:moveTo>
                <a:cubicBezTo>
                  <a:pt x="0" y="52"/>
                  <a:pt x="25" y="0"/>
                  <a:pt x="77" y="0"/>
                </a:cubicBezTo>
                <a:cubicBezTo>
                  <a:pt x="129" y="0"/>
                  <a:pt x="154" y="52"/>
                  <a:pt x="154" y="52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4" y="53"/>
                  <a:pt x="129" y="104"/>
                  <a:pt x="77" y="104"/>
                </a:cubicBezTo>
                <a:cubicBezTo>
                  <a:pt x="25" y="104"/>
                  <a:pt x="0" y="53"/>
                  <a:pt x="0" y="53"/>
                </a:cubicBezTo>
                <a:lnTo>
                  <a:pt x="0" y="52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6" name="Oval 181"/>
          <p:cNvSpPr>
            <a:spLocks noChangeArrowheads="1"/>
          </p:cNvSpPr>
          <p:nvPr/>
        </p:nvSpPr>
        <p:spPr bwMode="auto">
          <a:xfrm>
            <a:off x="5167313" y="5078413"/>
            <a:ext cx="109537" cy="106362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7" name="Oval 182"/>
          <p:cNvSpPr>
            <a:spLocks noChangeArrowheads="1"/>
          </p:cNvSpPr>
          <p:nvPr/>
        </p:nvSpPr>
        <p:spPr bwMode="auto">
          <a:xfrm>
            <a:off x="5203825" y="5111750"/>
            <a:ext cx="38100" cy="39688"/>
          </a:xfrm>
          <a:prstGeom prst="ellipse">
            <a:avLst/>
          </a:prstGeom>
          <a:solidFill>
            <a:srgbClr val="5140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8" name="Line 183"/>
          <p:cNvSpPr>
            <a:spLocks noChangeShapeType="1"/>
          </p:cNvSpPr>
          <p:nvPr/>
        </p:nvSpPr>
        <p:spPr bwMode="auto">
          <a:xfrm flipH="1">
            <a:off x="4176713" y="4984750"/>
            <a:ext cx="295275" cy="29368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" name="Freeform 184"/>
          <p:cNvSpPr/>
          <p:nvPr/>
        </p:nvSpPr>
        <p:spPr bwMode="auto">
          <a:xfrm>
            <a:off x="4144963" y="5018088"/>
            <a:ext cx="265112" cy="211137"/>
          </a:xfrm>
          <a:custGeom>
            <a:avLst/>
            <a:gdLst>
              <a:gd name="T0" fmla="*/ 82276 w 116"/>
              <a:gd name="T1" fmla="*/ 211138 h 92"/>
              <a:gd name="T2" fmla="*/ 0 w 116"/>
              <a:gd name="T3" fmla="*/ 119339 h 92"/>
              <a:gd name="T4" fmla="*/ 0 w 116"/>
              <a:gd name="T5" fmla="*/ 119339 h 92"/>
              <a:gd name="T6" fmla="*/ 175980 w 116"/>
              <a:gd name="T7" fmla="*/ 0 h 92"/>
              <a:gd name="T8" fmla="*/ 265113 w 116"/>
              <a:gd name="T9" fmla="*/ 25245 h 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6" h="92">
                <a:moveTo>
                  <a:pt x="36" y="92"/>
                </a:moveTo>
                <a:cubicBezTo>
                  <a:pt x="12" y="76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25" y="0"/>
                  <a:pt x="77" y="0"/>
                </a:cubicBezTo>
                <a:cubicBezTo>
                  <a:pt x="92" y="0"/>
                  <a:pt x="106" y="5"/>
                  <a:pt x="116" y="1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185"/>
          <p:cNvSpPr/>
          <p:nvPr/>
        </p:nvSpPr>
        <p:spPr bwMode="auto">
          <a:xfrm>
            <a:off x="4260850" y="5065713"/>
            <a:ext cx="236538" cy="190500"/>
          </a:xfrm>
          <a:custGeom>
            <a:avLst/>
            <a:gdLst>
              <a:gd name="T0" fmla="*/ 179126 w 103"/>
              <a:gd name="T1" fmla="*/ 0 h 83"/>
              <a:gd name="T2" fmla="*/ 236538 w 103"/>
              <a:gd name="T3" fmla="*/ 71151 h 83"/>
              <a:gd name="T4" fmla="*/ 236538 w 103"/>
              <a:gd name="T5" fmla="*/ 71151 h 83"/>
              <a:gd name="T6" fmla="*/ 59709 w 103"/>
              <a:gd name="T7" fmla="*/ 190500 h 83"/>
              <a:gd name="T8" fmla="*/ 0 w 103"/>
              <a:gd name="T9" fmla="*/ 179024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" h="83">
                <a:moveTo>
                  <a:pt x="78" y="0"/>
                </a:moveTo>
                <a:cubicBezTo>
                  <a:pt x="95" y="14"/>
                  <a:pt x="103" y="31"/>
                  <a:pt x="103" y="31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3" y="31"/>
                  <a:pt x="78" y="83"/>
                  <a:pt x="26" y="83"/>
                </a:cubicBezTo>
                <a:cubicBezTo>
                  <a:pt x="17" y="83"/>
                  <a:pt x="8" y="81"/>
                  <a:pt x="0" y="7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" name="Freeform 186"/>
          <p:cNvSpPr/>
          <p:nvPr/>
        </p:nvSpPr>
        <p:spPr bwMode="auto">
          <a:xfrm>
            <a:off x="4313238" y="5137150"/>
            <a:ext cx="61912" cy="55563"/>
          </a:xfrm>
          <a:custGeom>
            <a:avLst/>
            <a:gdLst>
              <a:gd name="T0" fmla="*/ 61913 w 27"/>
              <a:gd name="T1" fmla="*/ 0 h 24"/>
              <a:gd name="T2" fmla="*/ 6879 w 27"/>
              <a:gd name="T3" fmla="*/ 55563 h 24"/>
              <a:gd name="T4" fmla="*/ 0 w 27"/>
              <a:gd name="T5" fmla="*/ 55563 h 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" h="24">
                <a:moveTo>
                  <a:pt x="27" y="0"/>
                </a:moveTo>
                <a:cubicBezTo>
                  <a:pt x="27" y="13"/>
                  <a:pt x="16" y="24"/>
                  <a:pt x="3" y="24"/>
                </a:cubicBezTo>
                <a:cubicBezTo>
                  <a:pt x="2" y="24"/>
                  <a:pt x="1" y="24"/>
                  <a:pt x="0" y="2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2" name="Freeform 187"/>
          <p:cNvSpPr/>
          <p:nvPr/>
        </p:nvSpPr>
        <p:spPr bwMode="auto">
          <a:xfrm>
            <a:off x="4265613" y="5083175"/>
            <a:ext cx="92075" cy="90488"/>
          </a:xfrm>
          <a:custGeom>
            <a:avLst/>
            <a:gdLst>
              <a:gd name="T0" fmla="*/ 13811 w 40"/>
              <a:gd name="T1" fmla="*/ 90488 h 40"/>
              <a:gd name="T2" fmla="*/ 0 w 40"/>
              <a:gd name="T3" fmla="*/ 54293 h 40"/>
              <a:gd name="T4" fmla="*/ 55245 w 40"/>
              <a:gd name="T5" fmla="*/ 0 h 40"/>
              <a:gd name="T6" fmla="*/ 92075 w 40"/>
              <a:gd name="T7" fmla="*/ 15835 h 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" h="40">
                <a:moveTo>
                  <a:pt x="6" y="40"/>
                </a:moveTo>
                <a:cubicBezTo>
                  <a:pt x="2" y="36"/>
                  <a:pt x="0" y="30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0" y="0"/>
                  <a:pt x="36" y="3"/>
                  <a:pt x="40" y="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" name="Freeform 188"/>
          <p:cNvSpPr/>
          <p:nvPr/>
        </p:nvSpPr>
        <p:spPr bwMode="auto">
          <a:xfrm>
            <a:off x="5946775" y="5029200"/>
            <a:ext cx="354013" cy="238125"/>
          </a:xfrm>
          <a:custGeom>
            <a:avLst/>
            <a:gdLst>
              <a:gd name="T0" fmla="*/ 0 w 155"/>
              <a:gd name="T1" fmla="*/ 119063 h 104"/>
              <a:gd name="T2" fmla="*/ 175865 w 155"/>
              <a:gd name="T3" fmla="*/ 0 h 104"/>
              <a:gd name="T4" fmla="*/ 354013 w 155"/>
              <a:gd name="T5" fmla="*/ 119063 h 104"/>
              <a:gd name="T6" fmla="*/ 354013 w 155"/>
              <a:gd name="T7" fmla="*/ 119063 h 104"/>
              <a:gd name="T8" fmla="*/ 175865 w 155"/>
              <a:gd name="T9" fmla="*/ 238125 h 104"/>
              <a:gd name="T10" fmla="*/ 0 w 155"/>
              <a:gd name="T11" fmla="*/ 119063 h 1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5" h="104">
                <a:moveTo>
                  <a:pt x="0" y="52"/>
                </a:moveTo>
                <a:cubicBezTo>
                  <a:pt x="0" y="52"/>
                  <a:pt x="26" y="0"/>
                  <a:pt x="77" y="0"/>
                </a:cubicBezTo>
                <a:cubicBezTo>
                  <a:pt x="129" y="0"/>
                  <a:pt x="155" y="52"/>
                  <a:pt x="155" y="52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29" y="104"/>
                  <a:pt x="77" y="104"/>
                </a:cubicBezTo>
                <a:cubicBezTo>
                  <a:pt x="26" y="104"/>
                  <a:pt x="0" y="52"/>
                  <a:pt x="0" y="52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" name="Oval 189"/>
          <p:cNvSpPr>
            <a:spLocks noChangeArrowheads="1"/>
          </p:cNvSpPr>
          <p:nvPr/>
        </p:nvSpPr>
        <p:spPr bwMode="auto">
          <a:xfrm>
            <a:off x="6070600" y="5095875"/>
            <a:ext cx="107950" cy="10795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5" name="Oval 190"/>
          <p:cNvSpPr>
            <a:spLocks noChangeArrowheads="1"/>
          </p:cNvSpPr>
          <p:nvPr/>
        </p:nvSpPr>
        <p:spPr bwMode="auto">
          <a:xfrm>
            <a:off x="6103938" y="5130800"/>
            <a:ext cx="39687" cy="38100"/>
          </a:xfrm>
          <a:prstGeom prst="ellipse">
            <a:avLst/>
          </a:prstGeom>
          <a:solidFill>
            <a:srgbClr val="5140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6" name="Line 191"/>
          <p:cNvSpPr>
            <a:spLocks noChangeShapeType="1"/>
          </p:cNvSpPr>
          <p:nvPr/>
        </p:nvSpPr>
        <p:spPr bwMode="auto">
          <a:xfrm flipV="1">
            <a:off x="6122988" y="4992688"/>
            <a:ext cx="0" cy="3651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" name="Line 192"/>
          <p:cNvSpPr>
            <a:spLocks noChangeShapeType="1"/>
          </p:cNvSpPr>
          <p:nvPr/>
        </p:nvSpPr>
        <p:spPr bwMode="auto">
          <a:xfrm flipH="1" flipV="1">
            <a:off x="5957888" y="5068888"/>
            <a:ext cx="28575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" name="Line 193"/>
          <p:cNvSpPr>
            <a:spLocks noChangeShapeType="1"/>
          </p:cNvSpPr>
          <p:nvPr/>
        </p:nvSpPr>
        <p:spPr bwMode="auto">
          <a:xfrm flipH="1" flipV="1">
            <a:off x="6026150" y="5016500"/>
            <a:ext cx="19050" cy="317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9" name="Line 194"/>
          <p:cNvSpPr>
            <a:spLocks noChangeShapeType="1"/>
          </p:cNvSpPr>
          <p:nvPr/>
        </p:nvSpPr>
        <p:spPr bwMode="auto">
          <a:xfrm flipV="1">
            <a:off x="6262688" y="5068888"/>
            <a:ext cx="25400" cy="254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0" name="Line 195"/>
          <p:cNvSpPr>
            <a:spLocks noChangeShapeType="1"/>
          </p:cNvSpPr>
          <p:nvPr/>
        </p:nvSpPr>
        <p:spPr bwMode="auto">
          <a:xfrm flipV="1">
            <a:off x="6202363" y="5016500"/>
            <a:ext cx="15875" cy="317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" name="Freeform 196"/>
          <p:cNvSpPr/>
          <p:nvPr/>
        </p:nvSpPr>
        <p:spPr bwMode="auto">
          <a:xfrm>
            <a:off x="8643938" y="5021263"/>
            <a:ext cx="257175" cy="220662"/>
          </a:xfrm>
          <a:custGeom>
            <a:avLst/>
            <a:gdLst>
              <a:gd name="T0" fmla="*/ 257175 w 113"/>
              <a:gd name="T1" fmla="*/ 197914 h 97"/>
              <a:gd name="T2" fmla="*/ 234416 w 113"/>
              <a:gd name="T3" fmla="*/ 220663 h 97"/>
              <a:gd name="T4" fmla="*/ 20483 w 113"/>
              <a:gd name="T5" fmla="*/ 220663 h 97"/>
              <a:gd name="T6" fmla="*/ 0 w 113"/>
              <a:gd name="T7" fmla="*/ 197914 h 97"/>
              <a:gd name="T8" fmla="*/ 0 w 113"/>
              <a:gd name="T9" fmla="*/ 22749 h 97"/>
              <a:gd name="T10" fmla="*/ 20483 w 113"/>
              <a:gd name="T11" fmla="*/ 0 h 97"/>
              <a:gd name="T12" fmla="*/ 234416 w 113"/>
              <a:gd name="T13" fmla="*/ 0 h 97"/>
              <a:gd name="T14" fmla="*/ 257175 w 113"/>
              <a:gd name="T15" fmla="*/ 22749 h 97"/>
              <a:gd name="T16" fmla="*/ 257175 w 113"/>
              <a:gd name="T17" fmla="*/ 197914 h 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3" h="97">
                <a:moveTo>
                  <a:pt x="113" y="87"/>
                </a:moveTo>
                <a:cubicBezTo>
                  <a:pt x="113" y="92"/>
                  <a:pt x="108" y="97"/>
                  <a:pt x="103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2"/>
                  <a:pt x="0" y="8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9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8" y="0"/>
                  <a:pt x="113" y="4"/>
                  <a:pt x="113" y="10"/>
                </a:cubicBezTo>
                <a:lnTo>
                  <a:pt x="113" y="87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" name="Freeform 197"/>
          <p:cNvSpPr/>
          <p:nvPr/>
        </p:nvSpPr>
        <p:spPr bwMode="auto">
          <a:xfrm>
            <a:off x="8901113" y="5046663"/>
            <a:ext cx="114300" cy="171450"/>
          </a:xfrm>
          <a:custGeom>
            <a:avLst/>
            <a:gdLst>
              <a:gd name="T0" fmla="*/ 114300 w 72"/>
              <a:gd name="T1" fmla="*/ 0 h 108"/>
              <a:gd name="T2" fmla="*/ 114300 w 72"/>
              <a:gd name="T3" fmla="*/ 171450 h 108"/>
              <a:gd name="T4" fmla="*/ 0 w 72"/>
              <a:gd name="T5" fmla="*/ 84138 h 108"/>
              <a:gd name="T6" fmla="*/ 114300 w 72"/>
              <a:gd name="T7" fmla="*/ 0 h 1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" h="108">
                <a:moveTo>
                  <a:pt x="72" y="0"/>
                </a:moveTo>
                <a:lnTo>
                  <a:pt x="72" y="108"/>
                </a:lnTo>
                <a:lnTo>
                  <a:pt x="0" y="53"/>
                </a:lnTo>
                <a:lnTo>
                  <a:pt x="72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3" name="Freeform 198"/>
          <p:cNvSpPr/>
          <p:nvPr/>
        </p:nvSpPr>
        <p:spPr bwMode="auto">
          <a:xfrm>
            <a:off x="7761288" y="5091113"/>
            <a:ext cx="228600" cy="184150"/>
          </a:xfrm>
          <a:custGeom>
            <a:avLst/>
            <a:gdLst>
              <a:gd name="T0" fmla="*/ 228600 w 100"/>
              <a:gd name="T1" fmla="*/ 161131 h 80"/>
              <a:gd name="T2" fmla="*/ 208026 w 100"/>
              <a:gd name="T3" fmla="*/ 184150 h 80"/>
              <a:gd name="T4" fmla="*/ 22860 w 100"/>
              <a:gd name="T5" fmla="*/ 184150 h 80"/>
              <a:gd name="T6" fmla="*/ 0 w 100"/>
              <a:gd name="T7" fmla="*/ 161131 h 80"/>
              <a:gd name="T8" fmla="*/ 0 w 100"/>
              <a:gd name="T9" fmla="*/ 20717 h 80"/>
              <a:gd name="T10" fmla="*/ 22860 w 100"/>
              <a:gd name="T11" fmla="*/ 0 h 80"/>
              <a:gd name="T12" fmla="*/ 208026 w 100"/>
              <a:gd name="T13" fmla="*/ 0 h 80"/>
              <a:gd name="T14" fmla="*/ 228600 w 100"/>
              <a:gd name="T15" fmla="*/ 20717 h 80"/>
              <a:gd name="T16" fmla="*/ 228600 w 100"/>
              <a:gd name="T17" fmla="*/ 161131 h 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" h="80">
                <a:moveTo>
                  <a:pt x="100" y="70"/>
                </a:moveTo>
                <a:cubicBezTo>
                  <a:pt x="100" y="75"/>
                  <a:pt x="96" y="80"/>
                  <a:pt x="9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4" y="80"/>
                  <a:pt x="0" y="75"/>
                  <a:pt x="0" y="7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1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6" y="0"/>
                  <a:pt x="100" y="4"/>
                  <a:pt x="100" y="9"/>
                </a:cubicBezTo>
                <a:lnTo>
                  <a:pt x="100" y="7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" name="Freeform 199"/>
          <p:cNvSpPr/>
          <p:nvPr/>
        </p:nvSpPr>
        <p:spPr bwMode="auto">
          <a:xfrm>
            <a:off x="7989888" y="5106988"/>
            <a:ext cx="104775" cy="150812"/>
          </a:xfrm>
          <a:custGeom>
            <a:avLst/>
            <a:gdLst>
              <a:gd name="T0" fmla="*/ 104775 w 66"/>
              <a:gd name="T1" fmla="*/ 0 h 95"/>
              <a:gd name="T2" fmla="*/ 104775 w 66"/>
              <a:gd name="T3" fmla="*/ 150813 h 95"/>
              <a:gd name="T4" fmla="*/ 0 w 66"/>
              <a:gd name="T5" fmla="*/ 76200 h 95"/>
              <a:gd name="T6" fmla="*/ 104775 w 66"/>
              <a:gd name="T7" fmla="*/ 0 h 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" h="95">
                <a:moveTo>
                  <a:pt x="66" y="0"/>
                </a:moveTo>
                <a:lnTo>
                  <a:pt x="66" y="95"/>
                </a:lnTo>
                <a:lnTo>
                  <a:pt x="0" y="48"/>
                </a:lnTo>
                <a:lnTo>
                  <a:pt x="66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" name="Oval 200"/>
          <p:cNvSpPr>
            <a:spLocks noChangeArrowheads="1"/>
          </p:cNvSpPr>
          <p:nvPr/>
        </p:nvSpPr>
        <p:spPr bwMode="auto">
          <a:xfrm>
            <a:off x="7761288" y="4989513"/>
            <a:ext cx="101600" cy="1016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6" name="Oval 201"/>
          <p:cNvSpPr>
            <a:spLocks noChangeArrowheads="1"/>
          </p:cNvSpPr>
          <p:nvPr/>
        </p:nvSpPr>
        <p:spPr bwMode="auto">
          <a:xfrm>
            <a:off x="7886700" y="4989513"/>
            <a:ext cx="103188" cy="1016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7" name="Freeform 202"/>
          <p:cNvSpPr/>
          <p:nvPr/>
        </p:nvSpPr>
        <p:spPr bwMode="auto">
          <a:xfrm>
            <a:off x="1468438" y="5946775"/>
            <a:ext cx="292100" cy="206375"/>
          </a:xfrm>
          <a:custGeom>
            <a:avLst/>
            <a:gdLst>
              <a:gd name="T0" fmla="*/ 15974 w 128"/>
              <a:gd name="T1" fmla="*/ 206375 h 90"/>
              <a:gd name="T2" fmla="*/ 0 w 128"/>
              <a:gd name="T3" fmla="*/ 190324 h 90"/>
              <a:gd name="T4" fmla="*/ 0 w 128"/>
              <a:gd name="T5" fmla="*/ 16051 h 90"/>
              <a:gd name="T6" fmla="*/ 15974 w 128"/>
              <a:gd name="T7" fmla="*/ 0 h 90"/>
              <a:gd name="T8" fmla="*/ 276126 w 128"/>
              <a:gd name="T9" fmla="*/ 0 h 90"/>
              <a:gd name="T10" fmla="*/ 292100 w 128"/>
              <a:gd name="T11" fmla="*/ 16051 h 90"/>
              <a:gd name="T12" fmla="*/ 292100 w 128"/>
              <a:gd name="T13" fmla="*/ 190324 h 90"/>
              <a:gd name="T14" fmla="*/ 276126 w 128"/>
              <a:gd name="T15" fmla="*/ 206375 h 90"/>
              <a:gd name="T16" fmla="*/ 15974 w 128"/>
              <a:gd name="T17" fmla="*/ 206375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0">
                <a:moveTo>
                  <a:pt x="7" y="90"/>
                </a:moveTo>
                <a:cubicBezTo>
                  <a:pt x="3" y="90"/>
                  <a:pt x="0" y="87"/>
                  <a:pt x="0" y="8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5" y="0"/>
                  <a:pt x="128" y="3"/>
                  <a:pt x="128" y="7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7"/>
                  <a:pt x="125" y="90"/>
                  <a:pt x="121" y="90"/>
                </a:cubicBezTo>
                <a:lnTo>
                  <a:pt x="7" y="9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8" name="Oval 203"/>
          <p:cNvSpPr>
            <a:spLocks noChangeArrowheads="1"/>
          </p:cNvSpPr>
          <p:nvPr/>
        </p:nvSpPr>
        <p:spPr bwMode="auto">
          <a:xfrm>
            <a:off x="1604963" y="5992813"/>
            <a:ext cx="115887" cy="1143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9" name="Rectangle 204"/>
          <p:cNvSpPr>
            <a:spLocks noChangeArrowheads="1"/>
          </p:cNvSpPr>
          <p:nvPr/>
        </p:nvSpPr>
        <p:spPr bwMode="auto">
          <a:xfrm>
            <a:off x="1511300" y="5911850"/>
            <a:ext cx="55563" cy="349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0" name="Line 206"/>
          <p:cNvSpPr>
            <a:spLocks noChangeShapeType="1"/>
          </p:cNvSpPr>
          <p:nvPr/>
        </p:nvSpPr>
        <p:spPr bwMode="auto">
          <a:xfrm>
            <a:off x="1511300" y="5992813"/>
            <a:ext cx="0" cy="1158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1" name="Oval 207"/>
          <p:cNvSpPr>
            <a:spLocks noChangeArrowheads="1"/>
          </p:cNvSpPr>
          <p:nvPr/>
        </p:nvSpPr>
        <p:spPr bwMode="auto">
          <a:xfrm>
            <a:off x="1651000" y="6038850"/>
            <a:ext cx="20638" cy="2222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2" name="Oval 208"/>
          <p:cNvSpPr>
            <a:spLocks noChangeArrowheads="1"/>
          </p:cNvSpPr>
          <p:nvPr/>
        </p:nvSpPr>
        <p:spPr bwMode="auto">
          <a:xfrm>
            <a:off x="566738" y="6034088"/>
            <a:ext cx="122237" cy="122237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3" name="Freeform 209"/>
          <p:cNvSpPr/>
          <p:nvPr/>
        </p:nvSpPr>
        <p:spPr bwMode="auto">
          <a:xfrm>
            <a:off x="612775" y="5937250"/>
            <a:ext cx="76200" cy="39688"/>
          </a:xfrm>
          <a:custGeom>
            <a:avLst/>
            <a:gdLst>
              <a:gd name="T0" fmla="*/ 0 w 33"/>
              <a:gd name="T1" fmla="*/ 28015 h 17"/>
              <a:gd name="T2" fmla="*/ 36945 w 33"/>
              <a:gd name="T3" fmla="*/ 0 h 17"/>
              <a:gd name="T4" fmla="*/ 76200 w 33"/>
              <a:gd name="T5" fmla="*/ 39688 h 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3" h="17">
                <a:moveTo>
                  <a:pt x="0" y="12"/>
                </a:moveTo>
                <a:cubicBezTo>
                  <a:pt x="2" y="5"/>
                  <a:pt x="8" y="0"/>
                  <a:pt x="16" y="0"/>
                </a:cubicBezTo>
                <a:cubicBezTo>
                  <a:pt x="25" y="0"/>
                  <a:pt x="33" y="8"/>
                  <a:pt x="33" y="1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" name="Line 210"/>
          <p:cNvSpPr>
            <a:spLocks noChangeShapeType="1"/>
          </p:cNvSpPr>
          <p:nvPr/>
        </p:nvSpPr>
        <p:spPr bwMode="auto">
          <a:xfrm flipV="1">
            <a:off x="688975" y="5976938"/>
            <a:ext cx="0" cy="11906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5" name="Line 211"/>
          <p:cNvSpPr>
            <a:spLocks noChangeShapeType="1"/>
          </p:cNvSpPr>
          <p:nvPr/>
        </p:nvSpPr>
        <p:spPr bwMode="auto">
          <a:xfrm flipV="1">
            <a:off x="569913" y="5965825"/>
            <a:ext cx="41275" cy="1111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Freeform 212"/>
          <p:cNvSpPr/>
          <p:nvPr/>
        </p:nvSpPr>
        <p:spPr bwMode="auto">
          <a:xfrm>
            <a:off x="642938" y="5908675"/>
            <a:ext cx="36512" cy="17463"/>
          </a:xfrm>
          <a:custGeom>
            <a:avLst/>
            <a:gdLst>
              <a:gd name="T0" fmla="*/ 0 w 16"/>
              <a:gd name="T1" fmla="*/ 13097 h 8"/>
              <a:gd name="T2" fmla="*/ 18257 w 16"/>
              <a:gd name="T3" fmla="*/ 0 h 8"/>
              <a:gd name="T4" fmla="*/ 36513 w 16"/>
              <a:gd name="T5" fmla="*/ 17463 h 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" h="8">
                <a:moveTo>
                  <a:pt x="0" y="6"/>
                </a:moveTo>
                <a:cubicBezTo>
                  <a:pt x="1" y="3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7" name="Line 213"/>
          <p:cNvSpPr>
            <a:spLocks noChangeShapeType="1"/>
          </p:cNvSpPr>
          <p:nvPr/>
        </p:nvSpPr>
        <p:spPr bwMode="auto">
          <a:xfrm flipV="1">
            <a:off x="679450" y="5926138"/>
            <a:ext cx="0" cy="2063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8" name="Line 214"/>
          <p:cNvSpPr>
            <a:spLocks noChangeShapeType="1"/>
          </p:cNvSpPr>
          <p:nvPr/>
        </p:nvSpPr>
        <p:spPr bwMode="auto">
          <a:xfrm flipV="1">
            <a:off x="638175" y="5921375"/>
            <a:ext cx="4763" cy="158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" name="Oval 215"/>
          <p:cNvSpPr>
            <a:spLocks noChangeArrowheads="1"/>
          </p:cNvSpPr>
          <p:nvPr/>
        </p:nvSpPr>
        <p:spPr bwMode="auto">
          <a:xfrm>
            <a:off x="736600" y="6034088"/>
            <a:ext cx="123825" cy="122237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0" name="Freeform 216"/>
          <p:cNvSpPr/>
          <p:nvPr/>
        </p:nvSpPr>
        <p:spPr bwMode="auto">
          <a:xfrm>
            <a:off x="736600" y="5937250"/>
            <a:ext cx="77788" cy="39688"/>
          </a:xfrm>
          <a:custGeom>
            <a:avLst/>
            <a:gdLst>
              <a:gd name="T0" fmla="*/ 77788 w 34"/>
              <a:gd name="T1" fmla="*/ 28015 h 17"/>
              <a:gd name="T2" fmla="*/ 41182 w 34"/>
              <a:gd name="T3" fmla="*/ 0 h 17"/>
              <a:gd name="T4" fmla="*/ 0 w 34"/>
              <a:gd name="T5" fmla="*/ 39688 h 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4" h="17">
                <a:moveTo>
                  <a:pt x="34" y="12"/>
                </a:moveTo>
                <a:cubicBezTo>
                  <a:pt x="31" y="5"/>
                  <a:pt x="25" y="0"/>
                  <a:pt x="18" y="0"/>
                </a:cubicBezTo>
                <a:cubicBezTo>
                  <a:pt x="8" y="0"/>
                  <a:pt x="0" y="8"/>
                  <a:pt x="0" y="1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Line 217"/>
          <p:cNvSpPr>
            <a:spLocks noChangeShapeType="1"/>
          </p:cNvSpPr>
          <p:nvPr/>
        </p:nvSpPr>
        <p:spPr bwMode="auto">
          <a:xfrm flipV="1">
            <a:off x="736600" y="5976938"/>
            <a:ext cx="0" cy="11906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2" name="Line 218"/>
          <p:cNvSpPr>
            <a:spLocks noChangeShapeType="1"/>
          </p:cNvSpPr>
          <p:nvPr/>
        </p:nvSpPr>
        <p:spPr bwMode="auto">
          <a:xfrm flipH="1" flipV="1">
            <a:off x="814388" y="5965825"/>
            <a:ext cx="41275" cy="1111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3" name="Freeform 219"/>
          <p:cNvSpPr/>
          <p:nvPr/>
        </p:nvSpPr>
        <p:spPr bwMode="auto">
          <a:xfrm>
            <a:off x="747713" y="5908675"/>
            <a:ext cx="34925" cy="17463"/>
          </a:xfrm>
          <a:custGeom>
            <a:avLst/>
            <a:gdLst>
              <a:gd name="T0" fmla="*/ 34925 w 15"/>
              <a:gd name="T1" fmla="*/ 13097 h 8"/>
              <a:gd name="T2" fmla="*/ 18627 w 15"/>
              <a:gd name="T3" fmla="*/ 0 h 8"/>
              <a:gd name="T4" fmla="*/ 0 w 15"/>
              <a:gd name="T5" fmla="*/ 17463 h 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" h="8">
                <a:moveTo>
                  <a:pt x="15" y="6"/>
                </a:moveTo>
                <a:cubicBezTo>
                  <a:pt x="14" y="3"/>
                  <a:pt x="11" y="0"/>
                  <a:pt x="8" y="0"/>
                </a:cubicBezTo>
                <a:cubicBezTo>
                  <a:pt x="3" y="0"/>
                  <a:pt x="0" y="4"/>
                  <a:pt x="0" y="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Line 220"/>
          <p:cNvSpPr>
            <a:spLocks noChangeShapeType="1"/>
          </p:cNvSpPr>
          <p:nvPr/>
        </p:nvSpPr>
        <p:spPr bwMode="auto">
          <a:xfrm flipV="1">
            <a:off x="747713" y="5926138"/>
            <a:ext cx="0" cy="2063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" name="Line 221"/>
          <p:cNvSpPr>
            <a:spLocks noChangeShapeType="1"/>
          </p:cNvSpPr>
          <p:nvPr/>
        </p:nvSpPr>
        <p:spPr bwMode="auto">
          <a:xfrm flipH="1" flipV="1">
            <a:off x="782638" y="5921375"/>
            <a:ext cx="6350" cy="158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" name="Freeform 222"/>
          <p:cNvSpPr/>
          <p:nvPr/>
        </p:nvSpPr>
        <p:spPr bwMode="auto">
          <a:xfrm>
            <a:off x="688975" y="5994400"/>
            <a:ext cx="47625" cy="47625"/>
          </a:xfrm>
          <a:custGeom>
            <a:avLst/>
            <a:gdLst>
              <a:gd name="T0" fmla="*/ 0 w 30"/>
              <a:gd name="T1" fmla="*/ 47625 h 30"/>
              <a:gd name="T2" fmla="*/ 47625 w 30"/>
              <a:gd name="T3" fmla="*/ 47625 h 30"/>
              <a:gd name="T4" fmla="*/ 47625 w 30"/>
              <a:gd name="T5" fmla="*/ 0 h 30"/>
              <a:gd name="T6" fmla="*/ 0 w 30"/>
              <a:gd name="T7" fmla="*/ 0 h 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" h="30">
                <a:moveTo>
                  <a:pt x="0" y="30"/>
                </a:moveTo>
                <a:lnTo>
                  <a:pt x="30" y="30"/>
                </a:lnTo>
                <a:lnTo>
                  <a:pt x="30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7" name="Rectangle 223"/>
          <p:cNvSpPr>
            <a:spLocks noChangeArrowheads="1"/>
          </p:cNvSpPr>
          <p:nvPr/>
        </p:nvSpPr>
        <p:spPr bwMode="auto">
          <a:xfrm>
            <a:off x="6892925" y="5027613"/>
            <a:ext cx="144463" cy="207962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8" name="Rectangle 224"/>
          <p:cNvSpPr>
            <a:spLocks noChangeArrowheads="1"/>
          </p:cNvSpPr>
          <p:nvPr/>
        </p:nvSpPr>
        <p:spPr bwMode="auto">
          <a:xfrm>
            <a:off x="6880225" y="4991100"/>
            <a:ext cx="171450" cy="36513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9" name="Rectangle 225"/>
          <p:cNvSpPr>
            <a:spLocks noChangeArrowheads="1"/>
          </p:cNvSpPr>
          <p:nvPr/>
        </p:nvSpPr>
        <p:spPr bwMode="auto">
          <a:xfrm>
            <a:off x="6880225" y="5235575"/>
            <a:ext cx="171450" cy="349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0" name="Line 226"/>
          <p:cNvSpPr>
            <a:spLocks noChangeShapeType="1"/>
          </p:cNvSpPr>
          <p:nvPr/>
        </p:nvSpPr>
        <p:spPr bwMode="auto">
          <a:xfrm>
            <a:off x="7067550" y="5086350"/>
            <a:ext cx="0" cy="127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1" name="Line 227"/>
          <p:cNvSpPr>
            <a:spLocks noChangeShapeType="1"/>
          </p:cNvSpPr>
          <p:nvPr/>
        </p:nvSpPr>
        <p:spPr bwMode="auto">
          <a:xfrm>
            <a:off x="7102475" y="5086350"/>
            <a:ext cx="0" cy="127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" name="Line 228"/>
          <p:cNvSpPr>
            <a:spLocks noChangeShapeType="1"/>
          </p:cNvSpPr>
          <p:nvPr/>
        </p:nvSpPr>
        <p:spPr bwMode="auto">
          <a:xfrm>
            <a:off x="7135813" y="5086350"/>
            <a:ext cx="0" cy="1270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229"/>
          <p:cNvSpPr>
            <a:spLocks noChangeShapeType="1"/>
          </p:cNvSpPr>
          <p:nvPr/>
        </p:nvSpPr>
        <p:spPr bwMode="auto">
          <a:xfrm>
            <a:off x="7067550" y="5164138"/>
            <a:ext cx="0" cy="95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" name="Line 230"/>
          <p:cNvSpPr>
            <a:spLocks noChangeShapeType="1"/>
          </p:cNvSpPr>
          <p:nvPr/>
        </p:nvSpPr>
        <p:spPr bwMode="auto">
          <a:xfrm>
            <a:off x="7102475" y="5164138"/>
            <a:ext cx="0" cy="95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" name="Freeform 231"/>
          <p:cNvSpPr/>
          <p:nvPr/>
        </p:nvSpPr>
        <p:spPr bwMode="auto">
          <a:xfrm>
            <a:off x="7037388" y="5059363"/>
            <a:ext cx="134937" cy="141287"/>
          </a:xfrm>
          <a:custGeom>
            <a:avLst/>
            <a:gdLst>
              <a:gd name="T0" fmla="*/ 0 w 59"/>
              <a:gd name="T1" fmla="*/ 0 h 62"/>
              <a:gd name="T2" fmla="*/ 0 w 59"/>
              <a:gd name="T3" fmla="*/ 141288 h 62"/>
              <a:gd name="T4" fmla="*/ 96058 w 59"/>
              <a:gd name="T5" fmla="*/ 141288 h 62"/>
              <a:gd name="T6" fmla="*/ 96058 w 59"/>
              <a:gd name="T7" fmla="*/ 141288 h 62"/>
              <a:gd name="T8" fmla="*/ 134938 w 59"/>
              <a:gd name="T9" fmla="*/ 104827 h 62"/>
              <a:gd name="T10" fmla="*/ 134938 w 59"/>
              <a:gd name="T11" fmla="*/ 104827 h 62"/>
              <a:gd name="T12" fmla="*/ 134938 w 59"/>
              <a:gd name="T13" fmla="*/ 0 h 62"/>
              <a:gd name="T14" fmla="*/ 0 w 59"/>
              <a:gd name="T15" fmla="*/ 0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9" h="62">
                <a:moveTo>
                  <a:pt x="0" y="0"/>
                </a:moveTo>
                <a:cubicBezTo>
                  <a:pt x="0" y="62"/>
                  <a:pt x="0" y="62"/>
                  <a:pt x="0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51"/>
                  <a:pt x="47" y="46"/>
                  <a:pt x="59" y="46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0"/>
                  <a:pt x="59" y="0"/>
                  <a:pt x="59" y="0"/>
                </a:cubicBezTo>
                <a:lnTo>
                  <a:pt x="0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232"/>
          <p:cNvSpPr/>
          <p:nvPr/>
        </p:nvSpPr>
        <p:spPr bwMode="auto">
          <a:xfrm>
            <a:off x="2362200" y="5937250"/>
            <a:ext cx="249238" cy="249238"/>
          </a:xfrm>
          <a:custGeom>
            <a:avLst/>
            <a:gdLst>
              <a:gd name="T0" fmla="*/ 226372 w 109"/>
              <a:gd name="T1" fmla="*/ 0 h 109"/>
              <a:gd name="T2" fmla="*/ 155488 w 109"/>
              <a:gd name="T3" fmla="*/ 73171 h 109"/>
              <a:gd name="T4" fmla="*/ 93750 w 109"/>
              <a:gd name="T5" fmla="*/ 75457 h 109"/>
              <a:gd name="T6" fmla="*/ 86890 w 109"/>
              <a:gd name="T7" fmla="*/ 82317 h 109"/>
              <a:gd name="T8" fmla="*/ 54878 w 109"/>
              <a:gd name="T9" fmla="*/ 105183 h 109"/>
              <a:gd name="T10" fmla="*/ 22866 w 109"/>
              <a:gd name="T11" fmla="*/ 121189 h 109"/>
              <a:gd name="T12" fmla="*/ 32012 w 109"/>
              <a:gd name="T13" fmla="*/ 217226 h 109"/>
              <a:gd name="T14" fmla="*/ 128049 w 109"/>
              <a:gd name="T15" fmla="*/ 226372 h 109"/>
              <a:gd name="T16" fmla="*/ 144055 w 109"/>
              <a:gd name="T17" fmla="*/ 194360 h 109"/>
              <a:gd name="T18" fmla="*/ 166921 w 109"/>
              <a:gd name="T19" fmla="*/ 160061 h 109"/>
              <a:gd name="T20" fmla="*/ 173781 w 109"/>
              <a:gd name="T21" fmla="*/ 155488 h 109"/>
              <a:gd name="T22" fmla="*/ 176067 w 109"/>
              <a:gd name="T23" fmla="*/ 93750 h 109"/>
              <a:gd name="T24" fmla="*/ 249238 w 109"/>
              <a:gd name="T25" fmla="*/ 22866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9" h="109">
                <a:moveTo>
                  <a:pt x="99" y="0"/>
                </a:moveTo>
                <a:cubicBezTo>
                  <a:pt x="68" y="32"/>
                  <a:pt x="68" y="32"/>
                  <a:pt x="68" y="32"/>
                </a:cubicBezTo>
                <a:cubicBezTo>
                  <a:pt x="58" y="26"/>
                  <a:pt x="47" y="26"/>
                  <a:pt x="41" y="33"/>
                </a:cubicBezTo>
                <a:cubicBezTo>
                  <a:pt x="40" y="34"/>
                  <a:pt x="39" y="35"/>
                  <a:pt x="38" y="36"/>
                </a:cubicBezTo>
                <a:cubicBezTo>
                  <a:pt x="35" y="41"/>
                  <a:pt x="30" y="45"/>
                  <a:pt x="24" y="46"/>
                </a:cubicBezTo>
                <a:cubicBezTo>
                  <a:pt x="19" y="47"/>
                  <a:pt x="14" y="49"/>
                  <a:pt x="10" y="53"/>
                </a:cubicBezTo>
                <a:cubicBezTo>
                  <a:pt x="0" y="63"/>
                  <a:pt x="1" y="82"/>
                  <a:pt x="14" y="95"/>
                </a:cubicBezTo>
                <a:cubicBezTo>
                  <a:pt x="27" y="107"/>
                  <a:pt x="46" y="109"/>
                  <a:pt x="56" y="99"/>
                </a:cubicBezTo>
                <a:cubicBezTo>
                  <a:pt x="60" y="95"/>
                  <a:pt x="62" y="90"/>
                  <a:pt x="63" y="85"/>
                </a:cubicBezTo>
                <a:cubicBezTo>
                  <a:pt x="63" y="79"/>
                  <a:pt x="68" y="74"/>
                  <a:pt x="73" y="70"/>
                </a:cubicBezTo>
                <a:cubicBezTo>
                  <a:pt x="74" y="70"/>
                  <a:pt x="75" y="69"/>
                  <a:pt x="76" y="68"/>
                </a:cubicBezTo>
                <a:cubicBezTo>
                  <a:pt x="83" y="61"/>
                  <a:pt x="83" y="50"/>
                  <a:pt x="77" y="41"/>
                </a:cubicBezTo>
                <a:cubicBezTo>
                  <a:pt x="109" y="10"/>
                  <a:pt x="109" y="10"/>
                  <a:pt x="109" y="1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233"/>
          <p:cNvSpPr/>
          <p:nvPr/>
        </p:nvSpPr>
        <p:spPr bwMode="auto">
          <a:xfrm>
            <a:off x="2598738" y="5888038"/>
            <a:ext cx="63500" cy="63500"/>
          </a:xfrm>
          <a:custGeom>
            <a:avLst/>
            <a:gdLst>
              <a:gd name="T0" fmla="*/ 28575 w 40"/>
              <a:gd name="T1" fmla="*/ 63500 h 40"/>
              <a:gd name="T2" fmla="*/ 63500 w 40"/>
              <a:gd name="T3" fmla="*/ 28575 h 40"/>
              <a:gd name="T4" fmla="*/ 33338 w 40"/>
              <a:gd name="T5" fmla="*/ 0 h 40"/>
              <a:gd name="T6" fmla="*/ 0 w 40"/>
              <a:gd name="T7" fmla="*/ 33338 h 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" h="40">
                <a:moveTo>
                  <a:pt x="18" y="40"/>
                </a:moveTo>
                <a:lnTo>
                  <a:pt x="40" y="18"/>
                </a:lnTo>
                <a:lnTo>
                  <a:pt x="21" y="0"/>
                </a:lnTo>
                <a:lnTo>
                  <a:pt x="0" y="21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234"/>
          <p:cNvSpPr/>
          <p:nvPr/>
        </p:nvSpPr>
        <p:spPr bwMode="auto">
          <a:xfrm>
            <a:off x="2589213" y="5921375"/>
            <a:ext cx="9525" cy="15875"/>
          </a:xfrm>
          <a:custGeom>
            <a:avLst/>
            <a:gdLst>
              <a:gd name="T0" fmla="*/ 9525 w 4"/>
              <a:gd name="T1" fmla="*/ 0 h 7"/>
              <a:gd name="T2" fmla="*/ 0 w 4"/>
              <a:gd name="T3" fmla="*/ 15875 h 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" h="7">
                <a:moveTo>
                  <a:pt x="4" y="0"/>
                </a:moveTo>
                <a:cubicBezTo>
                  <a:pt x="4" y="0"/>
                  <a:pt x="3" y="4"/>
                  <a:pt x="0" y="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" name="Freeform 235"/>
          <p:cNvSpPr/>
          <p:nvPr/>
        </p:nvSpPr>
        <p:spPr bwMode="auto">
          <a:xfrm>
            <a:off x="2611438" y="5951538"/>
            <a:ext cx="15875" cy="9525"/>
          </a:xfrm>
          <a:custGeom>
            <a:avLst/>
            <a:gdLst>
              <a:gd name="T0" fmla="*/ 15875 w 7"/>
              <a:gd name="T1" fmla="*/ 0 h 4"/>
              <a:gd name="T2" fmla="*/ 0 w 7"/>
              <a:gd name="T3" fmla="*/ 9525 h 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" h="4">
                <a:moveTo>
                  <a:pt x="7" y="0"/>
                </a:moveTo>
                <a:cubicBezTo>
                  <a:pt x="7" y="0"/>
                  <a:pt x="3" y="0"/>
                  <a:pt x="0" y="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236"/>
          <p:cNvSpPr>
            <a:spLocks noChangeShapeType="1"/>
          </p:cNvSpPr>
          <p:nvPr/>
        </p:nvSpPr>
        <p:spPr bwMode="auto">
          <a:xfrm>
            <a:off x="2652713" y="5924550"/>
            <a:ext cx="7937" cy="63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237"/>
          <p:cNvSpPr>
            <a:spLocks noChangeShapeType="1"/>
          </p:cNvSpPr>
          <p:nvPr/>
        </p:nvSpPr>
        <p:spPr bwMode="auto">
          <a:xfrm>
            <a:off x="2640013" y="5940425"/>
            <a:ext cx="4762" cy="63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" name="Line 238"/>
          <p:cNvSpPr>
            <a:spLocks noChangeShapeType="1"/>
          </p:cNvSpPr>
          <p:nvPr/>
        </p:nvSpPr>
        <p:spPr bwMode="auto">
          <a:xfrm>
            <a:off x="2619375" y="5889625"/>
            <a:ext cx="4763" cy="476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Line 239"/>
          <p:cNvSpPr>
            <a:spLocks noChangeShapeType="1"/>
          </p:cNvSpPr>
          <p:nvPr/>
        </p:nvSpPr>
        <p:spPr bwMode="auto">
          <a:xfrm>
            <a:off x="2603500" y="5903913"/>
            <a:ext cx="6350" cy="63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240"/>
          <p:cNvSpPr/>
          <p:nvPr/>
        </p:nvSpPr>
        <p:spPr bwMode="auto">
          <a:xfrm>
            <a:off x="2438400" y="6061075"/>
            <a:ext cx="47625" cy="50800"/>
          </a:xfrm>
          <a:custGeom>
            <a:avLst/>
            <a:gdLst>
              <a:gd name="T0" fmla="*/ 40821 w 21"/>
              <a:gd name="T1" fmla="*/ 41564 h 22"/>
              <a:gd name="T2" fmla="*/ 9071 w 21"/>
              <a:gd name="T3" fmla="*/ 41564 h 22"/>
              <a:gd name="T4" fmla="*/ 9071 w 21"/>
              <a:gd name="T5" fmla="*/ 9236 h 22"/>
              <a:gd name="T6" fmla="*/ 40821 w 21"/>
              <a:gd name="T7" fmla="*/ 9236 h 22"/>
              <a:gd name="T8" fmla="*/ 40821 w 21"/>
              <a:gd name="T9" fmla="*/ 41564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" h="22">
                <a:moveTo>
                  <a:pt x="18" y="18"/>
                </a:moveTo>
                <a:cubicBezTo>
                  <a:pt x="14" y="22"/>
                  <a:pt x="7" y="22"/>
                  <a:pt x="4" y="18"/>
                </a:cubicBezTo>
                <a:cubicBezTo>
                  <a:pt x="0" y="14"/>
                  <a:pt x="0" y="8"/>
                  <a:pt x="4" y="4"/>
                </a:cubicBezTo>
                <a:cubicBezTo>
                  <a:pt x="7" y="0"/>
                  <a:pt x="14" y="0"/>
                  <a:pt x="18" y="4"/>
                </a:cubicBezTo>
                <a:cubicBezTo>
                  <a:pt x="21" y="8"/>
                  <a:pt x="21" y="14"/>
                  <a:pt x="18" y="18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" name="Freeform 241"/>
          <p:cNvSpPr/>
          <p:nvPr/>
        </p:nvSpPr>
        <p:spPr bwMode="auto">
          <a:xfrm>
            <a:off x="4229100" y="5930900"/>
            <a:ext cx="182563" cy="41275"/>
          </a:xfrm>
          <a:custGeom>
            <a:avLst/>
            <a:gdLst>
              <a:gd name="T0" fmla="*/ 182563 w 80"/>
              <a:gd name="T1" fmla="*/ 0 h 18"/>
              <a:gd name="T2" fmla="*/ 182563 w 80"/>
              <a:gd name="T3" fmla="*/ 4586 h 18"/>
              <a:gd name="T4" fmla="*/ 91282 w 80"/>
              <a:gd name="T5" fmla="*/ 41275 h 18"/>
              <a:gd name="T6" fmla="*/ 0 w 80"/>
              <a:gd name="T7" fmla="*/ 4586 h 18"/>
              <a:gd name="T8" fmla="*/ 0 w 80"/>
              <a:gd name="T9" fmla="*/ 0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18">
                <a:moveTo>
                  <a:pt x="80" y="0"/>
                </a:moveTo>
                <a:cubicBezTo>
                  <a:pt x="80" y="1"/>
                  <a:pt x="80" y="2"/>
                  <a:pt x="80" y="2"/>
                </a:cubicBezTo>
                <a:cubicBezTo>
                  <a:pt x="80" y="11"/>
                  <a:pt x="62" y="18"/>
                  <a:pt x="40" y="18"/>
                </a:cubicBezTo>
                <a:cubicBezTo>
                  <a:pt x="18" y="18"/>
                  <a:pt x="0" y="11"/>
                  <a:pt x="0" y="2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" name="Oval 242"/>
          <p:cNvSpPr>
            <a:spLocks noChangeArrowheads="1"/>
          </p:cNvSpPr>
          <p:nvPr/>
        </p:nvSpPr>
        <p:spPr bwMode="auto">
          <a:xfrm>
            <a:off x="4233863" y="5888038"/>
            <a:ext cx="171450" cy="69850"/>
          </a:xfrm>
          <a:prstGeom prst="ellips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7" name="Freeform 243"/>
          <p:cNvSpPr/>
          <p:nvPr/>
        </p:nvSpPr>
        <p:spPr bwMode="auto">
          <a:xfrm>
            <a:off x="4222750" y="5945188"/>
            <a:ext cx="98425" cy="234950"/>
          </a:xfrm>
          <a:custGeom>
            <a:avLst/>
            <a:gdLst>
              <a:gd name="T0" fmla="*/ 98425 w 43"/>
              <a:gd name="T1" fmla="*/ 234950 h 103"/>
              <a:gd name="T2" fmla="*/ 45779 w 43"/>
              <a:gd name="T3" fmla="*/ 221264 h 103"/>
              <a:gd name="T4" fmla="*/ 4578 w 43"/>
              <a:gd name="T5" fmla="*/ 102648 h 103"/>
              <a:gd name="T6" fmla="*/ 6867 w 43"/>
              <a:gd name="T7" fmla="*/ 0 h 1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103">
                <a:moveTo>
                  <a:pt x="43" y="103"/>
                </a:moveTo>
                <a:cubicBezTo>
                  <a:pt x="36" y="103"/>
                  <a:pt x="22" y="100"/>
                  <a:pt x="20" y="97"/>
                </a:cubicBezTo>
                <a:cubicBezTo>
                  <a:pt x="19" y="94"/>
                  <a:pt x="5" y="71"/>
                  <a:pt x="2" y="45"/>
                </a:cubicBezTo>
                <a:cubicBezTo>
                  <a:pt x="0" y="21"/>
                  <a:pt x="3" y="0"/>
                  <a:pt x="3" y="0"/>
                </a:cubicBez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44"/>
          <p:cNvSpPr/>
          <p:nvPr/>
        </p:nvSpPr>
        <p:spPr bwMode="auto">
          <a:xfrm>
            <a:off x="4321175" y="5945188"/>
            <a:ext cx="98425" cy="234950"/>
          </a:xfrm>
          <a:custGeom>
            <a:avLst/>
            <a:gdLst>
              <a:gd name="T0" fmla="*/ 0 w 43"/>
              <a:gd name="T1" fmla="*/ 234950 h 103"/>
              <a:gd name="T2" fmla="*/ 50357 w 43"/>
              <a:gd name="T3" fmla="*/ 221264 h 103"/>
              <a:gd name="T4" fmla="*/ 91558 w 43"/>
              <a:gd name="T5" fmla="*/ 102648 h 103"/>
              <a:gd name="T6" fmla="*/ 89269 w 43"/>
              <a:gd name="T7" fmla="*/ 0 h 1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103">
                <a:moveTo>
                  <a:pt x="0" y="103"/>
                </a:moveTo>
                <a:cubicBezTo>
                  <a:pt x="7" y="103"/>
                  <a:pt x="21" y="100"/>
                  <a:pt x="22" y="97"/>
                </a:cubicBezTo>
                <a:cubicBezTo>
                  <a:pt x="24" y="94"/>
                  <a:pt x="38" y="71"/>
                  <a:pt x="40" y="45"/>
                </a:cubicBezTo>
                <a:cubicBezTo>
                  <a:pt x="43" y="21"/>
                  <a:pt x="39" y="0"/>
                  <a:pt x="39" y="0"/>
                </a:cubicBez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9" name="Line 245"/>
          <p:cNvSpPr>
            <a:spLocks noChangeShapeType="1"/>
          </p:cNvSpPr>
          <p:nvPr/>
        </p:nvSpPr>
        <p:spPr bwMode="auto">
          <a:xfrm>
            <a:off x="4405313" y="5915025"/>
            <a:ext cx="6350" cy="15875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0" name="Line 246"/>
          <p:cNvSpPr>
            <a:spLocks noChangeShapeType="1"/>
          </p:cNvSpPr>
          <p:nvPr/>
        </p:nvSpPr>
        <p:spPr bwMode="auto">
          <a:xfrm flipH="1">
            <a:off x="4229100" y="5915025"/>
            <a:ext cx="6350" cy="15875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" name="Line 247"/>
          <p:cNvSpPr>
            <a:spLocks noChangeShapeType="1"/>
          </p:cNvSpPr>
          <p:nvPr/>
        </p:nvSpPr>
        <p:spPr bwMode="auto">
          <a:xfrm>
            <a:off x="4370388" y="5965825"/>
            <a:ext cx="0" cy="49213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" name="Oval 248"/>
          <p:cNvSpPr>
            <a:spLocks noChangeArrowheads="1"/>
          </p:cNvSpPr>
          <p:nvPr/>
        </p:nvSpPr>
        <p:spPr bwMode="auto">
          <a:xfrm>
            <a:off x="4364038" y="6015038"/>
            <a:ext cx="14287" cy="14287"/>
          </a:xfrm>
          <a:prstGeom prst="ellips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3" name="Line 249"/>
          <p:cNvSpPr>
            <a:spLocks noChangeShapeType="1"/>
          </p:cNvSpPr>
          <p:nvPr/>
        </p:nvSpPr>
        <p:spPr bwMode="auto">
          <a:xfrm>
            <a:off x="4270375" y="5965825"/>
            <a:ext cx="0" cy="49213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4" name="Oval 250"/>
          <p:cNvSpPr>
            <a:spLocks noChangeArrowheads="1"/>
          </p:cNvSpPr>
          <p:nvPr/>
        </p:nvSpPr>
        <p:spPr bwMode="auto">
          <a:xfrm>
            <a:off x="4260850" y="6015038"/>
            <a:ext cx="15875" cy="14287"/>
          </a:xfrm>
          <a:prstGeom prst="ellipse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" name="Freeform 251"/>
          <p:cNvSpPr/>
          <p:nvPr/>
        </p:nvSpPr>
        <p:spPr bwMode="auto">
          <a:xfrm>
            <a:off x="3311525" y="5946775"/>
            <a:ext cx="258763" cy="171450"/>
          </a:xfrm>
          <a:custGeom>
            <a:avLst/>
            <a:gdLst>
              <a:gd name="T0" fmla="*/ 206094 w 113"/>
              <a:gd name="T1" fmla="*/ 0 h 75"/>
              <a:gd name="T2" fmla="*/ 4580 w 113"/>
              <a:gd name="T3" fmla="*/ 70866 h 75"/>
              <a:gd name="T4" fmla="*/ 0 w 113"/>
              <a:gd name="T5" fmla="*/ 80010 h 75"/>
              <a:gd name="T6" fmla="*/ 0 w 113"/>
              <a:gd name="T7" fmla="*/ 102870 h 75"/>
              <a:gd name="T8" fmla="*/ 66408 w 113"/>
              <a:gd name="T9" fmla="*/ 171450 h 75"/>
              <a:gd name="T10" fmla="*/ 107627 w 113"/>
              <a:gd name="T11" fmla="*/ 169164 h 75"/>
              <a:gd name="T12" fmla="*/ 119077 w 113"/>
              <a:gd name="T13" fmla="*/ 166878 h 75"/>
              <a:gd name="T14" fmla="*/ 180905 w 113"/>
              <a:gd name="T15" fmla="*/ 86868 h 75"/>
              <a:gd name="T16" fmla="*/ 215254 w 113"/>
              <a:gd name="T17" fmla="*/ 93726 h 75"/>
              <a:gd name="T18" fmla="*/ 251893 w 113"/>
              <a:gd name="T19" fmla="*/ 57150 h 75"/>
              <a:gd name="T20" fmla="*/ 206094 w 113"/>
              <a:gd name="T21" fmla="*/ 0 h 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3" h="75">
                <a:moveTo>
                  <a:pt x="90" y="0"/>
                </a:moveTo>
                <a:cubicBezTo>
                  <a:pt x="84" y="0"/>
                  <a:pt x="16" y="26"/>
                  <a:pt x="2" y="31"/>
                </a:cubicBezTo>
                <a:cubicBezTo>
                  <a:pt x="1" y="32"/>
                  <a:pt x="0" y="33"/>
                  <a:pt x="0" y="35"/>
                </a:cubicBezTo>
                <a:cubicBezTo>
                  <a:pt x="0" y="45"/>
                  <a:pt x="0" y="45"/>
                  <a:pt x="0" y="45"/>
                </a:cubicBezTo>
                <a:cubicBezTo>
                  <a:pt x="29" y="75"/>
                  <a:pt x="29" y="75"/>
                  <a:pt x="29" y="75"/>
                </a:cubicBezTo>
                <a:cubicBezTo>
                  <a:pt x="36" y="70"/>
                  <a:pt x="44" y="72"/>
                  <a:pt x="47" y="74"/>
                </a:cubicBezTo>
                <a:cubicBezTo>
                  <a:pt x="49" y="74"/>
                  <a:pt x="51" y="74"/>
                  <a:pt x="52" y="73"/>
                </a:cubicBezTo>
                <a:cubicBezTo>
                  <a:pt x="79" y="38"/>
                  <a:pt x="79" y="38"/>
                  <a:pt x="79" y="38"/>
                </a:cubicBezTo>
                <a:cubicBezTo>
                  <a:pt x="83" y="41"/>
                  <a:pt x="88" y="42"/>
                  <a:pt x="94" y="41"/>
                </a:cubicBezTo>
                <a:cubicBezTo>
                  <a:pt x="102" y="39"/>
                  <a:pt x="108" y="33"/>
                  <a:pt x="110" y="25"/>
                </a:cubicBezTo>
                <a:cubicBezTo>
                  <a:pt x="113" y="11"/>
                  <a:pt x="102" y="0"/>
                  <a:pt x="90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252"/>
          <p:cNvSpPr/>
          <p:nvPr/>
        </p:nvSpPr>
        <p:spPr bwMode="auto">
          <a:xfrm>
            <a:off x="3319463" y="5961063"/>
            <a:ext cx="33337" cy="28575"/>
          </a:xfrm>
          <a:custGeom>
            <a:avLst/>
            <a:gdLst>
              <a:gd name="T0" fmla="*/ 24448 w 15"/>
              <a:gd name="T1" fmla="*/ 24179 h 13"/>
              <a:gd name="T2" fmla="*/ 17780 w 15"/>
              <a:gd name="T3" fmla="*/ 26377 h 13"/>
              <a:gd name="T4" fmla="*/ 2223 w 15"/>
              <a:gd name="T5" fmla="*/ 19783 h 13"/>
              <a:gd name="T6" fmla="*/ 2223 w 15"/>
              <a:gd name="T7" fmla="*/ 19783 h 13"/>
              <a:gd name="T8" fmla="*/ 8890 w 15"/>
              <a:gd name="T9" fmla="*/ 4396 h 13"/>
              <a:gd name="T10" fmla="*/ 15558 w 15"/>
              <a:gd name="T11" fmla="*/ 2198 h 13"/>
              <a:gd name="T12" fmla="*/ 31115 w 15"/>
              <a:gd name="T13" fmla="*/ 8792 h 13"/>
              <a:gd name="T14" fmla="*/ 31115 w 15"/>
              <a:gd name="T15" fmla="*/ 8792 h 13"/>
              <a:gd name="T16" fmla="*/ 24448 w 15"/>
              <a:gd name="T17" fmla="*/ 24179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3">
                <a:moveTo>
                  <a:pt x="11" y="11"/>
                </a:move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1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253"/>
          <p:cNvSpPr/>
          <p:nvPr/>
        </p:nvSpPr>
        <p:spPr bwMode="auto">
          <a:xfrm>
            <a:off x="3363913" y="5942013"/>
            <a:ext cx="34925" cy="31750"/>
          </a:xfrm>
          <a:custGeom>
            <a:avLst/>
            <a:gdLst>
              <a:gd name="T0" fmla="*/ 25612 w 15"/>
              <a:gd name="T1" fmla="*/ 24946 h 14"/>
              <a:gd name="T2" fmla="*/ 18627 w 15"/>
              <a:gd name="T3" fmla="*/ 29482 h 14"/>
              <a:gd name="T4" fmla="*/ 2328 w 15"/>
              <a:gd name="T5" fmla="*/ 20411 h 14"/>
              <a:gd name="T6" fmla="*/ 2328 w 15"/>
              <a:gd name="T7" fmla="*/ 20411 h 14"/>
              <a:gd name="T8" fmla="*/ 9313 w 15"/>
              <a:gd name="T9" fmla="*/ 4536 h 14"/>
              <a:gd name="T10" fmla="*/ 16298 w 15"/>
              <a:gd name="T11" fmla="*/ 2268 h 14"/>
              <a:gd name="T12" fmla="*/ 32597 w 15"/>
              <a:gd name="T13" fmla="*/ 9071 h 14"/>
              <a:gd name="T14" fmla="*/ 32597 w 15"/>
              <a:gd name="T15" fmla="*/ 9071 h 14"/>
              <a:gd name="T16" fmla="*/ 25612 w 15"/>
              <a:gd name="T17" fmla="*/ 24946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4">
                <a:moveTo>
                  <a:pt x="11" y="11"/>
                </a:moveTo>
                <a:cubicBezTo>
                  <a:pt x="8" y="13"/>
                  <a:pt x="8" y="13"/>
                  <a:pt x="8" y="13"/>
                </a:cubicBezTo>
                <a:cubicBezTo>
                  <a:pt x="5" y="14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7"/>
                  <a:pt x="1" y="4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2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254"/>
          <p:cNvSpPr/>
          <p:nvPr/>
        </p:nvSpPr>
        <p:spPr bwMode="auto">
          <a:xfrm>
            <a:off x="3409950" y="5926138"/>
            <a:ext cx="34925" cy="30162"/>
          </a:xfrm>
          <a:custGeom>
            <a:avLst/>
            <a:gdLst>
              <a:gd name="T0" fmla="*/ 25612 w 15"/>
              <a:gd name="T1" fmla="*/ 25523 h 13"/>
              <a:gd name="T2" fmla="*/ 18627 w 15"/>
              <a:gd name="T3" fmla="*/ 27843 h 13"/>
              <a:gd name="T4" fmla="*/ 2328 w 15"/>
              <a:gd name="T5" fmla="*/ 20882 h 13"/>
              <a:gd name="T6" fmla="*/ 2328 w 15"/>
              <a:gd name="T7" fmla="*/ 20882 h 13"/>
              <a:gd name="T8" fmla="*/ 9313 w 15"/>
              <a:gd name="T9" fmla="*/ 4640 h 13"/>
              <a:gd name="T10" fmla="*/ 16298 w 15"/>
              <a:gd name="T11" fmla="*/ 2320 h 13"/>
              <a:gd name="T12" fmla="*/ 32597 w 15"/>
              <a:gd name="T13" fmla="*/ 9281 h 13"/>
              <a:gd name="T14" fmla="*/ 32597 w 15"/>
              <a:gd name="T15" fmla="*/ 9281 h 13"/>
              <a:gd name="T16" fmla="*/ 25612 w 15"/>
              <a:gd name="T17" fmla="*/ 25523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3">
                <a:moveTo>
                  <a:pt x="11" y="11"/>
                </a:move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1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255"/>
          <p:cNvSpPr/>
          <p:nvPr/>
        </p:nvSpPr>
        <p:spPr bwMode="auto">
          <a:xfrm>
            <a:off x="3455988" y="5908675"/>
            <a:ext cx="34925" cy="31750"/>
          </a:xfrm>
          <a:custGeom>
            <a:avLst/>
            <a:gdLst>
              <a:gd name="T0" fmla="*/ 25612 w 15"/>
              <a:gd name="T1" fmla="*/ 24946 h 14"/>
              <a:gd name="T2" fmla="*/ 18627 w 15"/>
              <a:gd name="T3" fmla="*/ 29482 h 14"/>
              <a:gd name="T4" fmla="*/ 2328 w 15"/>
              <a:gd name="T5" fmla="*/ 22679 h 14"/>
              <a:gd name="T6" fmla="*/ 2328 w 15"/>
              <a:gd name="T7" fmla="*/ 22679 h 14"/>
              <a:gd name="T8" fmla="*/ 9313 w 15"/>
              <a:gd name="T9" fmla="*/ 6804 h 14"/>
              <a:gd name="T10" fmla="*/ 16298 w 15"/>
              <a:gd name="T11" fmla="*/ 2268 h 14"/>
              <a:gd name="T12" fmla="*/ 32597 w 15"/>
              <a:gd name="T13" fmla="*/ 11339 h 14"/>
              <a:gd name="T14" fmla="*/ 32597 w 15"/>
              <a:gd name="T15" fmla="*/ 11339 h 14"/>
              <a:gd name="T16" fmla="*/ 25612 w 15"/>
              <a:gd name="T17" fmla="*/ 24946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4">
                <a:moveTo>
                  <a:pt x="11" y="11"/>
                </a:moveTo>
                <a:cubicBezTo>
                  <a:pt x="8" y="13"/>
                  <a:pt x="8" y="13"/>
                  <a:pt x="8" y="13"/>
                </a:cubicBezTo>
                <a:cubicBezTo>
                  <a:pt x="5" y="14"/>
                  <a:pt x="2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7"/>
                  <a:pt x="1" y="4"/>
                  <a:pt x="4" y="3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2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" name="Line 256"/>
          <p:cNvSpPr>
            <a:spLocks noChangeShapeType="1"/>
          </p:cNvSpPr>
          <p:nvPr/>
        </p:nvSpPr>
        <p:spPr bwMode="auto">
          <a:xfrm flipH="1">
            <a:off x="3273425" y="6049963"/>
            <a:ext cx="38100" cy="3651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" name="Line 257"/>
          <p:cNvSpPr>
            <a:spLocks noChangeShapeType="1"/>
          </p:cNvSpPr>
          <p:nvPr/>
        </p:nvSpPr>
        <p:spPr bwMode="auto">
          <a:xfrm flipH="1">
            <a:off x="3294063" y="6072188"/>
            <a:ext cx="41275" cy="3651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" name="Line 258"/>
          <p:cNvSpPr>
            <a:spLocks noChangeShapeType="1"/>
          </p:cNvSpPr>
          <p:nvPr/>
        </p:nvSpPr>
        <p:spPr bwMode="auto">
          <a:xfrm flipH="1">
            <a:off x="3316288" y="6096000"/>
            <a:ext cx="39687" cy="3651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" name="Line 259"/>
          <p:cNvSpPr>
            <a:spLocks noChangeShapeType="1"/>
          </p:cNvSpPr>
          <p:nvPr/>
        </p:nvSpPr>
        <p:spPr bwMode="auto">
          <a:xfrm flipH="1">
            <a:off x="3336925" y="6118225"/>
            <a:ext cx="41275" cy="3651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260"/>
          <p:cNvSpPr/>
          <p:nvPr/>
        </p:nvSpPr>
        <p:spPr bwMode="auto">
          <a:xfrm>
            <a:off x="6122988" y="5888038"/>
            <a:ext cx="68262" cy="38100"/>
          </a:xfrm>
          <a:custGeom>
            <a:avLst/>
            <a:gdLst>
              <a:gd name="T0" fmla="*/ 0 w 43"/>
              <a:gd name="T1" fmla="*/ 28575 h 24"/>
              <a:gd name="T2" fmla="*/ 38100 w 43"/>
              <a:gd name="T3" fmla="*/ 0 h 24"/>
              <a:gd name="T4" fmla="*/ 68263 w 43"/>
              <a:gd name="T5" fmla="*/ 38100 h 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" h="24">
                <a:moveTo>
                  <a:pt x="0" y="18"/>
                </a:moveTo>
                <a:lnTo>
                  <a:pt x="24" y="0"/>
                </a:lnTo>
                <a:lnTo>
                  <a:pt x="43" y="24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" name="Freeform 261"/>
          <p:cNvSpPr/>
          <p:nvPr/>
        </p:nvSpPr>
        <p:spPr bwMode="auto">
          <a:xfrm>
            <a:off x="6013450" y="5888038"/>
            <a:ext cx="147638" cy="146050"/>
          </a:xfrm>
          <a:custGeom>
            <a:avLst/>
            <a:gdLst>
              <a:gd name="T0" fmla="*/ 147638 w 65"/>
              <a:gd name="T1" fmla="*/ 0 h 64"/>
              <a:gd name="T2" fmla="*/ 0 w 65"/>
              <a:gd name="T3" fmla="*/ 146050 h 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5" h="64">
                <a:moveTo>
                  <a:pt x="65" y="0"/>
                </a:moveTo>
                <a:cubicBezTo>
                  <a:pt x="65" y="35"/>
                  <a:pt x="36" y="64"/>
                  <a:pt x="0" y="6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" name="Line 262"/>
          <p:cNvSpPr>
            <a:spLocks noChangeShapeType="1"/>
          </p:cNvSpPr>
          <p:nvPr/>
        </p:nvSpPr>
        <p:spPr bwMode="auto">
          <a:xfrm flipV="1">
            <a:off x="6013450" y="6108700"/>
            <a:ext cx="0" cy="71438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" name="Line 263"/>
          <p:cNvSpPr>
            <a:spLocks noChangeShapeType="1"/>
          </p:cNvSpPr>
          <p:nvPr/>
        </p:nvSpPr>
        <p:spPr bwMode="auto">
          <a:xfrm flipV="1">
            <a:off x="6086475" y="6062663"/>
            <a:ext cx="0" cy="1174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" name="Line 264"/>
          <p:cNvSpPr>
            <a:spLocks noChangeShapeType="1"/>
          </p:cNvSpPr>
          <p:nvPr/>
        </p:nvSpPr>
        <p:spPr bwMode="auto">
          <a:xfrm flipV="1">
            <a:off x="6159500" y="6030913"/>
            <a:ext cx="0" cy="1492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" name="Line 265"/>
          <p:cNvSpPr>
            <a:spLocks noChangeShapeType="1"/>
          </p:cNvSpPr>
          <p:nvPr/>
        </p:nvSpPr>
        <p:spPr bwMode="auto">
          <a:xfrm flipV="1">
            <a:off x="6232525" y="5984875"/>
            <a:ext cx="0" cy="19526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" name="Freeform 266"/>
          <p:cNvSpPr/>
          <p:nvPr/>
        </p:nvSpPr>
        <p:spPr bwMode="auto">
          <a:xfrm>
            <a:off x="5060950" y="5870575"/>
            <a:ext cx="320675" cy="323850"/>
          </a:xfrm>
          <a:custGeom>
            <a:avLst/>
            <a:gdLst>
              <a:gd name="T0" fmla="*/ 263412 w 140"/>
              <a:gd name="T1" fmla="*/ 266430 h 141"/>
              <a:gd name="T2" fmla="*/ 57263 w 140"/>
              <a:gd name="T3" fmla="*/ 266430 h 141"/>
              <a:gd name="T4" fmla="*/ 57263 w 140"/>
              <a:gd name="T5" fmla="*/ 57420 h 141"/>
              <a:gd name="T6" fmla="*/ 263412 w 140"/>
              <a:gd name="T7" fmla="*/ 57420 h 141"/>
              <a:gd name="T8" fmla="*/ 263412 w 140"/>
              <a:gd name="T9" fmla="*/ 266430 h 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0" h="141">
                <a:moveTo>
                  <a:pt x="115" y="116"/>
                </a:moveTo>
                <a:cubicBezTo>
                  <a:pt x="90" y="141"/>
                  <a:pt x="50" y="141"/>
                  <a:pt x="25" y="116"/>
                </a:cubicBezTo>
                <a:cubicBezTo>
                  <a:pt x="0" y="91"/>
                  <a:pt x="0" y="50"/>
                  <a:pt x="25" y="25"/>
                </a:cubicBezTo>
                <a:cubicBezTo>
                  <a:pt x="50" y="0"/>
                  <a:pt x="90" y="0"/>
                  <a:pt x="115" y="25"/>
                </a:cubicBezTo>
                <a:cubicBezTo>
                  <a:pt x="140" y="50"/>
                  <a:pt x="140" y="91"/>
                  <a:pt x="115" y="116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" name="Freeform 267"/>
          <p:cNvSpPr/>
          <p:nvPr/>
        </p:nvSpPr>
        <p:spPr bwMode="auto">
          <a:xfrm>
            <a:off x="5221288" y="5888038"/>
            <a:ext cx="103187" cy="249237"/>
          </a:xfrm>
          <a:custGeom>
            <a:avLst/>
            <a:gdLst>
              <a:gd name="T0" fmla="*/ 0 w 65"/>
              <a:gd name="T1" fmla="*/ 0 h 157"/>
              <a:gd name="T2" fmla="*/ 0 w 65"/>
              <a:gd name="T3" fmla="*/ 146050 h 157"/>
              <a:gd name="T4" fmla="*/ 103188 w 65"/>
              <a:gd name="T5" fmla="*/ 249238 h 15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5" h="157">
                <a:moveTo>
                  <a:pt x="0" y="0"/>
                </a:moveTo>
                <a:lnTo>
                  <a:pt x="0" y="92"/>
                </a:lnTo>
                <a:lnTo>
                  <a:pt x="65" y="157"/>
                </a:ln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" name="Line 268"/>
          <p:cNvSpPr>
            <a:spLocks noChangeShapeType="1"/>
          </p:cNvSpPr>
          <p:nvPr/>
        </p:nvSpPr>
        <p:spPr bwMode="auto">
          <a:xfrm flipV="1">
            <a:off x="5221288" y="5927725"/>
            <a:ext cx="103187" cy="10636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" name="Line 269"/>
          <p:cNvSpPr>
            <a:spLocks noChangeShapeType="1"/>
          </p:cNvSpPr>
          <p:nvPr/>
        </p:nvSpPr>
        <p:spPr bwMode="auto">
          <a:xfrm flipV="1">
            <a:off x="5257800" y="5973763"/>
            <a:ext cx="93663" cy="9683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" name="Line 270"/>
          <p:cNvSpPr>
            <a:spLocks noChangeShapeType="1"/>
          </p:cNvSpPr>
          <p:nvPr/>
        </p:nvSpPr>
        <p:spPr bwMode="auto">
          <a:xfrm flipV="1">
            <a:off x="5294313" y="6034088"/>
            <a:ext cx="74612" cy="7302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" name="Line 271"/>
          <p:cNvSpPr>
            <a:spLocks noChangeShapeType="1"/>
          </p:cNvSpPr>
          <p:nvPr/>
        </p:nvSpPr>
        <p:spPr bwMode="auto">
          <a:xfrm flipV="1">
            <a:off x="5221288" y="5899150"/>
            <a:ext cx="60325" cy="61913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" name="Freeform 272"/>
          <p:cNvSpPr/>
          <p:nvPr/>
        </p:nvSpPr>
        <p:spPr bwMode="auto">
          <a:xfrm>
            <a:off x="7762875" y="5905500"/>
            <a:ext cx="292100" cy="292100"/>
          </a:xfrm>
          <a:custGeom>
            <a:avLst/>
            <a:gdLst>
              <a:gd name="T0" fmla="*/ 146050 w 128"/>
              <a:gd name="T1" fmla="*/ 0 h 128"/>
              <a:gd name="T2" fmla="*/ 0 w 128"/>
              <a:gd name="T3" fmla="*/ 146050 h 128"/>
              <a:gd name="T4" fmla="*/ 146050 w 128"/>
              <a:gd name="T5" fmla="*/ 292100 h 128"/>
              <a:gd name="T6" fmla="*/ 292100 w 128"/>
              <a:gd name="T7" fmla="*/ 146050 h 128"/>
              <a:gd name="T8" fmla="*/ 146050 w 128"/>
              <a:gd name="T9" fmla="*/ 146050 h 128"/>
              <a:gd name="T10" fmla="*/ 146050 w 128"/>
              <a:gd name="T11" fmla="*/ 0 h 1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8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" name="Freeform 273"/>
          <p:cNvSpPr/>
          <p:nvPr/>
        </p:nvSpPr>
        <p:spPr bwMode="auto">
          <a:xfrm>
            <a:off x="7945438" y="5868988"/>
            <a:ext cx="146050" cy="146050"/>
          </a:xfrm>
          <a:custGeom>
            <a:avLst/>
            <a:gdLst>
              <a:gd name="T0" fmla="*/ 0 w 64"/>
              <a:gd name="T1" fmla="*/ 0 h 64"/>
              <a:gd name="T2" fmla="*/ 0 w 64"/>
              <a:gd name="T3" fmla="*/ 146050 h 64"/>
              <a:gd name="T4" fmla="*/ 146050 w 64"/>
              <a:gd name="T5" fmla="*/ 146050 h 64"/>
              <a:gd name="T6" fmla="*/ 0 w 64"/>
              <a:gd name="T7" fmla="*/ 0 h 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" h="64">
                <a:moveTo>
                  <a:pt x="0" y="0"/>
                </a:moveTo>
                <a:cubicBezTo>
                  <a:pt x="0" y="64"/>
                  <a:pt x="0" y="64"/>
                  <a:pt x="0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28"/>
                  <a:pt x="35" y="0"/>
                  <a:pt x="0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8" name="Rectangle 274"/>
          <p:cNvSpPr>
            <a:spLocks noChangeArrowheads="1"/>
          </p:cNvSpPr>
          <p:nvPr/>
        </p:nvSpPr>
        <p:spPr bwMode="auto">
          <a:xfrm>
            <a:off x="6889750" y="6018213"/>
            <a:ext cx="47625" cy="158750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9" name="Rectangle 275"/>
          <p:cNvSpPr>
            <a:spLocks noChangeArrowheads="1"/>
          </p:cNvSpPr>
          <p:nvPr/>
        </p:nvSpPr>
        <p:spPr bwMode="auto">
          <a:xfrm>
            <a:off x="7000875" y="5945188"/>
            <a:ext cx="50800" cy="23177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0" name="Rectangle 276"/>
          <p:cNvSpPr>
            <a:spLocks noChangeArrowheads="1"/>
          </p:cNvSpPr>
          <p:nvPr/>
        </p:nvSpPr>
        <p:spPr bwMode="auto">
          <a:xfrm>
            <a:off x="7113588" y="5888038"/>
            <a:ext cx="49212" cy="288925"/>
          </a:xfrm>
          <a:prstGeom prst="rect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1" name="Freeform 279"/>
          <p:cNvSpPr/>
          <p:nvPr/>
        </p:nvSpPr>
        <p:spPr bwMode="auto">
          <a:xfrm>
            <a:off x="8682038" y="5900738"/>
            <a:ext cx="98425" cy="263525"/>
          </a:xfrm>
          <a:custGeom>
            <a:avLst/>
            <a:gdLst>
              <a:gd name="T0" fmla="*/ 98425 w 62"/>
              <a:gd name="T1" fmla="*/ 239713 h 166"/>
              <a:gd name="T2" fmla="*/ 0 w 62"/>
              <a:gd name="T3" fmla="*/ 263525 h 166"/>
              <a:gd name="T4" fmla="*/ 0 w 62"/>
              <a:gd name="T5" fmla="*/ 23813 h 166"/>
              <a:gd name="T6" fmla="*/ 98425 w 62"/>
              <a:gd name="T7" fmla="*/ 0 h 166"/>
              <a:gd name="T8" fmla="*/ 98425 w 62"/>
              <a:gd name="T9" fmla="*/ 2397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166">
                <a:moveTo>
                  <a:pt x="62" y="151"/>
                </a:moveTo>
                <a:lnTo>
                  <a:pt x="0" y="166"/>
                </a:lnTo>
                <a:lnTo>
                  <a:pt x="0" y="15"/>
                </a:lnTo>
                <a:lnTo>
                  <a:pt x="62" y="0"/>
                </a:lnTo>
                <a:lnTo>
                  <a:pt x="62" y="151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2" name="Freeform 280"/>
          <p:cNvSpPr/>
          <p:nvPr/>
        </p:nvSpPr>
        <p:spPr bwMode="auto">
          <a:xfrm>
            <a:off x="8780463" y="5900738"/>
            <a:ext cx="98425" cy="263525"/>
          </a:xfrm>
          <a:custGeom>
            <a:avLst/>
            <a:gdLst>
              <a:gd name="T0" fmla="*/ 98425 w 62"/>
              <a:gd name="T1" fmla="*/ 23813 h 166"/>
              <a:gd name="T2" fmla="*/ 0 w 62"/>
              <a:gd name="T3" fmla="*/ 0 h 166"/>
              <a:gd name="T4" fmla="*/ 0 w 62"/>
              <a:gd name="T5" fmla="*/ 239713 h 166"/>
              <a:gd name="T6" fmla="*/ 98425 w 62"/>
              <a:gd name="T7" fmla="*/ 263525 h 166"/>
              <a:gd name="T8" fmla="*/ 98425 w 62"/>
              <a:gd name="T9" fmla="*/ 238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166">
                <a:moveTo>
                  <a:pt x="62" y="15"/>
                </a:moveTo>
                <a:lnTo>
                  <a:pt x="0" y="0"/>
                </a:lnTo>
                <a:lnTo>
                  <a:pt x="0" y="151"/>
                </a:lnTo>
                <a:lnTo>
                  <a:pt x="62" y="166"/>
                </a:lnTo>
                <a:lnTo>
                  <a:pt x="62" y="15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3" name="Freeform 281"/>
          <p:cNvSpPr/>
          <p:nvPr/>
        </p:nvSpPr>
        <p:spPr bwMode="auto">
          <a:xfrm>
            <a:off x="8878888" y="5900738"/>
            <a:ext cx="96837" cy="263525"/>
          </a:xfrm>
          <a:custGeom>
            <a:avLst/>
            <a:gdLst>
              <a:gd name="T0" fmla="*/ 96838 w 61"/>
              <a:gd name="T1" fmla="*/ 239713 h 166"/>
              <a:gd name="T2" fmla="*/ 0 w 61"/>
              <a:gd name="T3" fmla="*/ 263525 h 166"/>
              <a:gd name="T4" fmla="*/ 0 w 61"/>
              <a:gd name="T5" fmla="*/ 23813 h 166"/>
              <a:gd name="T6" fmla="*/ 96838 w 61"/>
              <a:gd name="T7" fmla="*/ 0 h 166"/>
              <a:gd name="T8" fmla="*/ 96838 w 61"/>
              <a:gd name="T9" fmla="*/ 2397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166">
                <a:moveTo>
                  <a:pt x="61" y="151"/>
                </a:moveTo>
                <a:lnTo>
                  <a:pt x="0" y="166"/>
                </a:lnTo>
                <a:lnTo>
                  <a:pt x="0" y="15"/>
                </a:lnTo>
                <a:lnTo>
                  <a:pt x="61" y="0"/>
                </a:lnTo>
                <a:lnTo>
                  <a:pt x="61" y="151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4" name="Freeform 411"/>
          <p:cNvSpPr/>
          <p:nvPr/>
        </p:nvSpPr>
        <p:spPr bwMode="auto">
          <a:xfrm>
            <a:off x="9609138" y="2370138"/>
            <a:ext cx="96837" cy="214312"/>
          </a:xfrm>
          <a:custGeom>
            <a:avLst/>
            <a:gdLst>
              <a:gd name="T0" fmla="*/ 96838 w 42"/>
              <a:gd name="T1" fmla="*/ 0 h 94"/>
              <a:gd name="T2" fmla="*/ 46113 w 42"/>
              <a:gd name="T3" fmla="*/ 59278 h 94"/>
              <a:gd name="T4" fmla="*/ 0 w 42"/>
              <a:gd name="T5" fmla="*/ 145915 h 94"/>
              <a:gd name="T6" fmla="*/ 96838 w 42"/>
              <a:gd name="T7" fmla="*/ 214313 h 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94">
                <a:moveTo>
                  <a:pt x="42" y="0"/>
                </a:moveTo>
                <a:cubicBezTo>
                  <a:pt x="27" y="0"/>
                  <a:pt x="20" y="12"/>
                  <a:pt x="20" y="26"/>
                </a:cubicBezTo>
                <a:cubicBezTo>
                  <a:pt x="20" y="40"/>
                  <a:pt x="0" y="43"/>
                  <a:pt x="0" y="64"/>
                </a:cubicBezTo>
                <a:cubicBezTo>
                  <a:pt x="0" y="85"/>
                  <a:pt x="20" y="94"/>
                  <a:pt x="42" y="9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5" name="Freeform 412"/>
          <p:cNvSpPr/>
          <p:nvPr/>
        </p:nvSpPr>
        <p:spPr bwMode="auto">
          <a:xfrm>
            <a:off x="9705975" y="2370138"/>
            <a:ext cx="93663" cy="214312"/>
          </a:xfrm>
          <a:custGeom>
            <a:avLst/>
            <a:gdLst>
              <a:gd name="T0" fmla="*/ 0 w 41"/>
              <a:gd name="T1" fmla="*/ 0 h 94"/>
              <a:gd name="T2" fmla="*/ 47974 w 41"/>
              <a:gd name="T3" fmla="*/ 59278 h 94"/>
              <a:gd name="T4" fmla="*/ 93663 w 41"/>
              <a:gd name="T5" fmla="*/ 145915 h 94"/>
              <a:gd name="T6" fmla="*/ 0 w 41"/>
              <a:gd name="T7" fmla="*/ 214313 h 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1" h="94">
                <a:moveTo>
                  <a:pt x="0" y="0"/>
                </a:moveTo>
                <a:cubicBezTo>
                  <a:pt x="14" y="0"/>
                  <a:pt x="21" y="12"/>
                  <a:pt x="21" y="26"/>
                </a:cubicBezTo>
                <a:cubicBezTo>
                  <a:pt x="21" y="40"/>
                  <a:pt x="41" y="43"/>
                  <a:pt x="41" y="64"/>
                </a:cubicBezTo>
                <a:cubicBezTo>
                  <a:pt x="41" y="85"/>
                  <a:pt x="21" y="94"/>
                  <a:pt x="0" y="9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" name="Freeform 413"/>
          <p:cNvSpPr/>
          <p:nvPr/>
        </p:nvSpPr>
        <p:spPr bwMode="auto">
          <a:xfrm>
            <a:off x="9677400" y="2397125"/>
            <a:ext cx="14288" cy="31750"/>
          </a:xfrm>
          <a:custGeom>
            <a:avLst/>
            <a:gdLst>
              <a:gd name="T0" fmla="*/ 14288 w 6"/>
              <a:gd name="T1" fmla="*/ 0 h 14"/>
              <a:gd name="T2" fmla="*/ 2381 w 6"/>
              <a:gd name="T3" fmla="*/ 31750 h 1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" h="14">
                <a:moveTo>
                  <a:pt x="6" y="0"/>
                </a:moveTo>
                <a:cubicBezTo>
                  <a:pt x="6" y="0"/>
                  <a:pt x="0" y="6"/>
                  <a:pt x="1" y="1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" name="Freeform 414"/>
          <p:cNvSpPr/>
          <p:nvPr/>
        </p:nvSpPr>
        <p:spPr bwMode="auto">
          <a:xfrm>
            <a:off x="9702800" y="2289175"/>
            <a:ext cx="61913" cy="61913"/>
          </a:xfrm>
          <a:custGeom>
            <a:avLst/>
            <a:gdLst>
              <a:gd name="T0" fmla="*/ 45861 w 27"/>
              <a:gd name="T1" fmla="*/ 45861 h 27"/>
              <a:gd name="T2" fmla="*/ 2293 w 27"/>
              <a:gd name="T3" fmla="*/ 61913 h 27"/>
              <a:gd name="T4" fmla="*/ 16052 w 27"/>
              <a:gd name="T5" fmla="*/ 16052 h 27"/>
              <a:gd name="T6" fmla="*/ 61913 w 27"/>
              <a:gd name="T7" fmla="*/ 2293 h 27"/>
              <a:gd name="T8" fmla="*/ 45861 w 27"/>
              <a:gd name="T9" fmla="*/ 45861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27">
                <a:moveTo>
                  <a:pt x="20" y="20"/>
                </a:moveTo>
                <a:cubicBezTo>
                  <a:pt x="13" y="27"/>
                  <a:pt x="1" y="27"/>
                  <a:pt x="1" y="27"/>
                </a:cubicBezTo>
                <a:cubicBezTo>
                  <a:pt x="1" y="27"/>
                  <a:pt x="0" y="14"/>
                  <a:pt x="7" y="7"/>
                </a:cubicBezTo>
                <a:cubicBezTo>
                  <a:pt x="14" y="0"/>
                  <a:pt x="27" y="1"/>
                  <a:pt x="27" y="1"/>
                </a:cubicBezTo>
                <a:cubicBezTo>
                  <a:pt x="27" y="1"/>
                  <a:pt x="27" y="13"/>
                  <a:pt x="20" y="2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8" name="Freeform 415"/>
          <p:cNvSpPr/>
          <p:nvPr/>
        </p:nvSpPr>
        <p:spPr bwMode="auto">
          <a:xfrm>
            <a:off x="9671050" y="2303463"/>
            <a:ext cx="34925" cy="47625"/>
          </a:xfrm>
          <a:custGeom>
            <a:avLst/>
            <a:gdLst>
              <a:gd name="T0" fmla="*/ 0 w 15"/>
              <a:gd name="T1" fmla="*/ 0 h 21"/>
              <a:gd name="T2" fmla="*/ 34925 w 15"/>
              <a:gd name="T3" fmla="*/ 47625 h 2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21">
                <a:moveTo>
                  <a:pt x="0" y="0"/>
                </a:moveTo>
                <a:cubicBezTo>
                  <a:pt x="0" y="0"/>
                  <a:pt x="12" y="8"/>
                  <a:pt x="15" y="2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" name="Freeform 416"/>
          <p:cNvSpPr/>
          <p:nvPr/>
        </p:nvSpPr>
        <p:spPr bwMode="auto">
          <a:xfrm>
            <a:off x="10487025" y="2319338"/>
            <a:ext cx="238125" cy="238125"/>
          </a:xfrm>
          <a:custGeom>
            <a:avLst/>
            <a:gdLst>
              <a:gd name="T0" fmla="*/ 192332 w 104"/>
              <a:gd name="T1" fmla="*/ 13738 h 104"/>
              <a:gd name="T2" fmla="*/ 190042 w 104"/>
              <a:gd name="T3" fmla="*/ 16028 h 104"/>
              <a:gd name="T4" fmla="*/ 174014 w 104"/>
              <a:gd name="T5" fmla="*/ 18317 h 104"/>
              <a:gd name="T6" fmla="*/ 61821 w 104"/>
              <a:gd name="T7" fmla="*/ 36635 h 104"/>
              <a:gd name="T8" fmla="*/ 36635 w 104"/>
              <a:gd name="T9" fmla="*/ 61821 h 104"/>
              <a:gd name="T10" fmla="*/ 18317 w 104"/>
              <a:gd name="T11" fmla="*/ 174014 h 104"/>
              <a:gd name="T12" fmla="*/ 16028 w 104"/>
              <a:gd name="T13" fmla="*/ 190042 h 104"/>
              <a:gd name="T14" fmla="*/ 13738 w 104"/>
              <a:gd name="T15" fmla="*/ 190042 h 104"/>
              <a:gd name="T16" fmla="*/ 13738 w 104"/>
              <a:gd name="T17" fmla="*/ 219808 h 104"/>
              <a:gd name="T18" fmla="*/ 13738 w 104"/>
              <a:gd name="T19" fmla="*/ 219808 h 104"/>
              <a:gd name="T20" fmla="*/ 45793 w 104"/>
              <a:gd name="T21" fmla="*/ 219808 h 104"/>
              <a:gd name="T22" fmla="*/ 45793 w 104"/>
              <a:gd name="T23" fmla="*/ 219808 h 104"/>
              <a:gd name="T24" fmla="*/ 61821 w 104"/>
              <a:gd name="T25" fmla="*/ 217518 h 104"/>
              <a:gd name="T26" fmla="*/ 176304 w 104"/>
              <a:gd name="T27" fmla="*/ 199201 h 104"/>
              <a:gd name="T28" fmla="*/ 201490 w 104"/>
              <a:gd name="T29" fmla="*/ 176304 h 104"/>
              <a:gd name="T30" fmla="*/ 217518 w 104"/>
              <a:gd name="T31" fmla="*/ 61821 h 104"/>
              <a:gd name="T32" fmla="*/ 222097 w 104"/>
              <a:gd name="T33" fmla="*/ 45793 h 104"/>
              <a:gd name="T34" fmla="*/ 222097 w 104"/>
              <a:gd name="T35" fmla="*/ 43504 h 104"/>
              <a:gd name="T36" fmla="*/ 222097 w 104"/>
              <a:gd name="T37" fmla="*/ 13738 h 104"/>
              <a:gd name="T38" fmla="*/ 222097 w 104"/>
              <a:gd name="T39" fmla="*/ 13738 h 104"/>
              <a:gd name="T40" fmla="*/ 192332 w 104"/>
              <a:gd name="T41" fmla="*/ 13738 h 10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104">
                <a:moveTo>
                  <a:pt x="84" y="6"/>
                </a:moveTo>
                <a:cubicBezTo>
                  <a:pt x="83" y="7"/>
                  <a:pt x="83" y="7"/>
                  <a:pt x="83" y="7"/>
                </a:cubicBezTo>
                <a:cubicBezTo>
                  <a:pt x="81" y="9"/>
                  <a:pt x="78" y="9"/>
                  <a:pt x="76" y="8"/>
                </a:cubicBezTo>
                <a:cubicBezTo>
                  <a:pt x="60" y="0"/>
                  <a:pt x="40" y="3"/>
                  <a:pt x="27" y="16"/>
                </a:cubicBezTo>
                <a:cubicBezTo>
                  <a:pt x="16" y="27"/>
                  <a:pt x="16" y="27"/>
                  <a:pt x="16" y="27"/>
                </a:cubicBezTo>
                <a:cubicBezTo>
                  <a:pt x="3" y="40"/>
                  <a:pt x="0" y="60"/>
                  <a:pt x="8" y="76"/>
                </a:cubicBezTo>
                <a:cubicBezTo>
                  <a:pt x="9" y="78"/>
                  <a:pt x="9" y="81"/>
                  <a:pt x="7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7"/>
                  <a:pt x="3" y="93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10" y="100"/>
                  <a:pt x="16" y="100"/>
                  <a:pt x="2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2" y="94"/>
                  <a:pt x="25" y="94"/>
                  <a:pt x="27" y="95"/>
                </a:cubicBezTo>
                <a:cubicBezTo>
                  <a:pt x="43" y="104"/>
                  <a:pt x="64" y="101"/>
                  <a:pt x="77" y="87"/>
                </a:cubicBezTo>
                <a:cubicBezTo>
                  <a:pt x="88" y="77"/>
                  <a:pt x="88" y="77"/>
                  <a:pt x="88" y="77"/>
                </a:cubicBezTo>
                <a:cubicBezTo>
                  <a:pt x="101" y="63"/>
                  <a:pt x="104" y="43"/>
                  <a:pt x="95" y="27"/>
                </a:cubicBezTo>
                <a:cubicBezTo>
                  <a:pt x="94" y="24"/>
                  <a:pt x="95" y="22"/>
                  <a:pt x="97" y="20"/>
                </a:cubicBezTo>
                <a:cubicBezTo>
                  <a:pt x="97" y="19"/>
                  <a:pt x="97" y="19"/>
                  <a:pt x="97" y="19"/>
                </a:cubicBezTo>
                <a:cubicBezTo>
                  <a:pt x="101" y="16"/>
                  <a:pt x="101" y="10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3" y="2"/>
                  <a:pt x="87" y="2"/>
                  <a:pt x="84" y="6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0" name="Line 417"/>
          <p:cNvSpPr>
            <a:spLocks noChangeShapeType="1"/>
          </p:cNvSpPr>
          <p:nvPr/>
        </p:nvSpPr>
        <p:spPr bwMode="auto">
          <a:xfrm>
            <a:off x="10609263" y="2514600"/>
            <a:ext cx="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1" name="Line 418"/>
          <p:cNvSpPr>
            <a:spLocks noChangeShapeType="1"/>
          </p:cNvSpPr>
          <p:nvPr/>
        </p:nvSpPr>
        <p:spPr bwMode="auto">
          <a:xfrm>
            <a:off x="10631488" y="2493963"/>
            <a:ext cx="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2" name="Line 419"/>
          <p:cNvSpPr>
            <a:spLocks noChangeShapeType="1"/>
          </p:cNvSpPr>
          <p:nvPr/>
        </p:nvSpPr>
        <p:spPr bwMode="auto">
          <a:xfrm>
            <a:off x="10652125" y="2470150"/>
            <a:ext cx="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3" name="Line 420"/>
          <p:cNvSpPr>
            <a:spLocks noChangeShapeType="1"/>
          </p:cNvSpPr>
          <p:nvPr/>
        </p:nvSpPr>
        <p:spPr bwMode="auto">
          <a:xfrm>
            <a:off x="10601325" y="2486025"/>
            <a:ext cx="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" name="Line 421"/>
          <p:cNvSpPr>
            <a:spLocks noChangeShapeType="1"/>
          </p:cNvSpPr>
          <p:nvPr/>
        </p:nvSpPr>
        <p:spPr bwMode="auto">
          <a:xfrm>
            <a:off x="10621963" y="2465388"/>
            <a:ext cx="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5" name="Freeform 427"/>
          <p:cNvSpPr/>
          <p:nvPr/>
        </p:nvSpPr>
        <p:spPr bwMode="auto">
          <a:xfrm>
            <a:off x="11390313" y="2365375"/>
            <a:ext cx="233362" cy="115888"/>
          </a:xfrm>
          <a:custGeom>
            <a:avLst/>
            <a:gdLst>
              <a:gd name="T0" fmla="*/ 116682 w 102"/>
              <a:gd name="T1" fmla="*/ 115888 h 51"/>
              <a:gd name="T2" fmla="*/ 233363 w 102"/>
              <a:gd name="T3" fmla="*/ 0 h 51"/>
              <a:gd name="T4" fmla="*/ 0 w 102"/>
              <a:gd name="T5" fmla="*/ 0 h 51"/>
              <a:gd name="T6" fmla="*/ 116682 w 102"/>
              <a:gd name="T7" fmla="*/ 115888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2" h="51">
                <a:moveTo>
                  <a:pt x="51" y="51"/>
                </a:moveTo>
                <a:cubicBezTo>
                  <a:pt x="80" y="51"/>
                  <a:pt x="102" y="28"/>
                  <a:pt x="10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23" y="51"/>
                  <a:pt x="51" y="51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" name="Freeform 428"/>
          <p:cNvSpPr/>
          <p:nvPr/>
        </p:nvSpPr>
        <p:spPr bwMode="auto">
          <a:xfrm>
            <a:off x="11361738" y="2365375"/>
            <a:ext cx="292100" cy="146050"/>
          </a:xfrm>
          <a:custGeom>
            <a:avLst/>
            <a:gdLst>
              <a:gd name="T0" fmla="*/ 146050 w 128"/>
              <a:gd name="T1" fmla="*/ 146050 h 64"/>
              <a:gd name="T2" fmla="*/ 292100 w 128"/>
              <a:gd name="T3" fmla="*/ 0 h 64"/>
              <a:gd name="T4" fmla="*/ 0 w 128"/>
              <a:gd name="T5" fmla="*/ 0 h 64"/>
              <a:gd name="T6" fmla="*/ 146050 w 128"/>
              <a:gd name="T7" fmla="*/ 146050 h 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8" h="64">
                <a:moveTo>
                  <a:pt x="64" y="64"/>
                </a:moveTo>
                <a:cubicBezTo>
                  <a:pt x="100" y="64"/>
                  <a:pt x="128" y="35"/>
                  <a:pt x="1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5"/>
                  <a:pt x="29" y="64"/>
                  <a:pt x="64" y="64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" name="Oval 429"/>
          <p:cNvSpPr>
            <a:spLocks noChangeArrowheads="1"/>
          </p:cNvSpPr>
          <p:nvPr/>
        </p:nvSpPr>
        <p:spPr bwMode="auto">
          <a:xfrm>
            <a:off x="11501438" y="2432050"/>
            <a:ext cx="15875" cy="2540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8" name="Freeform 430"/>
          <p:cNvSpPr/>
          <p:nvPr/>
        </p:nvSpPr>
        <p:spPr bwMode="auto">
          <a:xfrm>
            <a:off x="11542713" y="2417763"/>
            <a:ext cx="22225" cy="25400"/>
          </a:xfrm>
          <a:custGeom>
            <a:avLst/>
            <a:gdLst>
              <a:gd name="T0" fmla="*/ 20003 w 10"/>
              <a:gd name="T1" fmla="*/ 13855 h 11"/>
              <a:gd name="T2" fmla="*/ 17780 w 10"/>
              <a:gd name="T3" fmla="*/ 23091 h 11"/>
              <a:gd name="T4" fmla="*/ 6668 w 10"/>
              <a:gd name="T5" fmla="*/ 20782 h 11"/>
              <a:gd name="T6" fmla="*/ 4445 w 10"/>
              <a:gd name="T7" fmla="*/ 2309 h 11"/>
              <a:gd name="T8" fmla="*/ 20003 w 10"/>
              <a:gd name="T9" fmla="*/ 1385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" h="11">
                <a:moveTo>
                  <a:pt x="9" y="6"/>
                </a:moveTo>
                <a:cubicBezTo>
                  <a:pt x="10" y="7"/>
                  <a:pt x="9" y="9"/>
                  <a:pt x="8" y="10"/>
                </a:cubicBezTo>
                <a:cubicBezTo>
                  <a:pt x="6" y="11"/>
                  <a:pt x="4" y="11"/>
                  <a:pt x="3" y="9"/>
                </a:cubicBezTo>
                <a:cubicBezTo>
                  <a:pt x="2" y="8"/>
                  <a:pt x="0" y="2"/>
                  <a:pt x="2" y="1"/>
                </a:cubicBezTo>
                <a:cubicBezTo>
                  <a:pt x="3" y="0"/>
                  <a:pt x="8" y="4"/>
                  <a:pt x="9" y="6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9" name="Freeform 431"/>
          <p:cNvSpPr/>
          <p:nvPr/>
        </p:nvSpPr>
        <p:spPr bwMode="auto">
          <a:xfrm>
            <a:off x="11569700" y="2386013"/>
            <a:ext cx="25400" cy="20637"/>
          </a:xfrm>
          <a:custGeom>
            <a:avLst/>
            <a:gdLst>
              <a:gd name="T0" fmla="*/ 20782 w 11"/>
              <a:gd name="T1" fmla="*/ 4586 h 9"/>
              <a:gd name="T2" fmla="*/ 25400 w 11"/>
              <a:gd name="T3" fmla="*/ 13759 h 9"/>
              <a:gd name="T4" fmla="*/ 13855 w 11"/>
              <a:gd name="T5" fmla="*/ 18345 h 9"/>
              <a:gd name="T6" fmla="*/ 2309 w 11"/>
              <a:gd name="T7" fmla="*/ 4586 h 9"/>
              <a:gd name="T8" fmla="*/ 20782 w 11"/>
              <a:gd name="T9" fmla="*/ 458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" h="9">
                <a:moveTo>
                  <a:pt x="9" y="2"/>
                </a:moveTo>
                <a:cubicBezTo>
                  <a:pt x="11" y="3"/>
                  <a:pt x="11" y="5"/>
                  <a:pt x="11" y="6"/>
                </a:cubicBezTo>
                <a:cubicBezTo>
                  <a:pt x="10" y="8"/>
                  <a:pt x="8" y="9"/>
                  <a:pt x="6" y="8"/>
                </a:cubicBezTo>
                <a:cubicBezTo>
                  <a:pt x="5" y="7"/>
                  <a:pt x="0" y="4"/>
                  <a:pt x="1" y="2"/>
                </a:cubicBezTo>
                <a:cubicBezTo>
                  <a:pt x="1" y="0"/>
                  <a:pt x="7" y="1"/>
                  <a:pt x="9" y="2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0" name="Freeform 432"/>
          <p:cNvSpPr/>
          <p:nvPr/>
        </p:nvSpPr>
        <p:spPr bwMode="auto">
          <a:xfrm>
            <a:off x="11452225" y="2417763"/>
            <a:ext cx="20638" cy="25400"/>
          </a:xfrm>
          <a:custGeom>
            <a:avLst/>
            <a:gdLst>
              <a:gd name="T0" fmla="*/ 2293 w 9"/>
              <a:gd name="T1" fmla="*/ 13855 h 11"/>
              <a:gd name="T2" fmla="*/ 4586 w 9"/>
              <a:gd name="T3" fmla="*/ 23091 h 11"/>
              <a:gd name="T4" fmla="*/ 13759 w 9"/>
              <a:gd name="T5" fmla="*/ 20782 h 11"/>
              <a:gd name="T6" fmla="*/ 18345 w 9"/>
              <a:gd name="T7" fmla="*/ 2309 h 11"/>
              <a:gd name="T8" fmla="*/ 2293 w 9"/>
              <a:gd name="T9" fmla="*/ 1385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" h="11">
                <a:moveTo>
                  <a:pt x="1" y="6"/>
                </a:moveTo>
                <a:cubicBezTo>
                  <a:pt x="0" y="7"/>
                  <a:pt x="0" y="9"/>
                  <a:pt x="2" y="10"/>
                </a:cubicBezTo>
                <a:cubicBezTo>
                  <a:pt x="3" y="11"/>
                  <a:pt x="5" y="11"/>
                  <a:pt x="6" y="9"/>
                </a:cubicBezTo>
                <a:cubicBezTo>
                  <a:pt x="8" y="8"/>
                  <a:pt x="9" y="2"/>
                  <a:pt x="8" y="1"/>
                </a:cubicBezTo>
                <a:cubicBezTo>
                  <a:pt x="6" y="0"/>
                  <a:pt x="2" y="4"/>
                  <a:pt x="1" y="6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1" name="Freeform 433"/>
          <p:cNvSpPr/>
          <p:nvPr/>
        </p:nvSpPr>
        <p:spPr bwMode="auto">
          <a:xfrm>
            <a:off x="11420475" y="2386013"/>
            <a:ext cx="26988" cy="20637"/>
          </a:xfrm>
          <a:custGeom>
            <a:avLst/>
            <a:gdLst>
              <a:gd name="T0" fmla="*/ 6747 w 12"/>
              <a:gd name="T1" fmla="*/ 4586 h 9"/>
              <a:gd name="T2" fmla="*/ 2249 w 12"/>
              <a:gd name="T3" fmla="*/ 13759 h 9"/>
              <a:gd name="T4" fmla="*/ 11245 w 12"/>
              <a:gd name="T5" fmla="*/ 18345 h 9"/>
              <a:gd name="T6" fmla="*/ 24739 w 12"/>
              <a:gd name="T7" fmla="*/ 4586 h 9"/>
              <a:gd name="T8" fmla="*/ 6747 w 12"/>
              <a:gd name="T9" fmla="*/ 458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9">
                <a:moveTo>
                  <a:pt x="3" y="2"/>
                </a:moveTo>
                <a:cubicBezTo>
                  <a:pt x="1" y="3"/>
                  <a:pt x="0" y="5"/>
                  <a:pt x="1" y="6"/>
                </a:cubicBezTo>
                <a:cubicBezTo>
                  <a:pt x="2" y="8"/>
                  <a:pt x="4" y="9"/>
                  <a:pt x="5" y="8"/>
                </a:cubicBezTo>
                <a:cubicBezTo>
                  <a:pt x="7" y="7"/>
                  <a:pt x="12" y="4"/>
                  <a:pt x="11" y="2"/>
                </a:cubicBezTo>
                <a:cubicBezTo>
                  <a:pt x="10" y="0"/>
                  <a:pt x="4" y="1"/>
                  <a:pt x="3" y="2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2" name="Freeform 453"/>
          <p:cNvSpPr/>
          <p:nvPr/>
        </p:nvSpPr>
        <p:spPr bwMode="auto">
          <a:xfrm>
            <a:off x="10460038" y="3195638"/>
            <a:ext cx="292100" cy="287337"/>
          </a:xfrm>
          <a:custGeom>
            <a:avLst/>
            <a:gdLst>
              <a:gd name="T0" fmla="*/ 146050 w 128"/>
              <a:gd name="T1" fmla="*/ 0 h 126"/>
              <a:gd name="T2" fmla="*/ 0 w 128"/>
              <a:gd name="T3" fmla="*/ 118584 h 126"/>
              <a:gd name="T4" fmla="*/ 61615 w 128"/>
              <a:gd name="T5" fmla="*/ 218924 h 126"/>
              <a:gd name="T6" fmla="*/ 61615 w 128"/>
              <a:gd name="T7" fmla="*/ 287338 h 126"/>
              <a:gd name="T8" fmla="*/ 136922 w 128"/>
              <a:gd name="T9" fmla="*/ 237168 h 126"/>
              <a:gd name="T10" fmla="*/ 146050 w 128"/>
              <a:gd name="T11" fmla="*/ 237168 h 126"/>
              <a:gd name="T12" fmla="*/ 292100 w 128"/>
              <a:gd name="T13" fmla="*/ 118584 h 126"/>
              <a:gd name="T14" fmla="*/ 146050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6" y="0"/>
                  <a:pt x="0" y="23"/>
                  <a:pt x="0" y="52"/>
                </a:cubicBezTo>
                <a:cubicBezTo>
                  <a:pt x="0" y="71"/>
                  <a:pt x="8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1" y="104"/>
                  <a:pt x="63" y="104"/>
                  <a:pt x="64" y="104"/>
                </a:cubicBezTo>
                <a:cubicBezTo>
                  <a:pt x="102" y="104"/>
                  <a:pt x="128" y="81"/>
                  <a:pt x="128" y="52"/>
                </a:cubicBezTo>
                <a:cubicBezTo>
                  <a:pt x="128" y="23"/>
                  <a:pt x="102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3" name="Oval 454"/>
          <p:cNvSpPr>
            <a:spLocks noChangeArrowheads="1"/>
          </p:cNvSpPr>
          <p:nvPr/>
        </p:nvSpPr>
        <p:spPr bwMode="auto">
          <a:xfrm>
            <a:off x="10671175" y="3311525"/>
            <a:ext cx="7938" cy="952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4" name="Oval 455"/>
          <p:cNvSpPr>
            <a:spLocks noChangeArrowheads="1"/>
          </p:cNvSpPr>
          <p:nvPr/>
        </p:nvSpPr>
        <p:spPr bwMode="auto">
          <a:xfrm>
            <a:off x="10601325" y="3311525"/>
            <a:ext cx="9525" cy="952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5" name="Oval 456"/>
          <p:cNvSpPr>
            <a:spLocks noChangeArrowheads="1"/>
          </p:cNvSpPr>
          <p:nvPr/>
        </p:nvSpPr>
        <p:spPr bwMode="auto">
          <a:xfrm>
            <a:off x="10533063" y="3311525"/>
            <a:ext cx="9525" cy="9525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" name="Freeform 457"/>
          <p:cNvSpPr/>
          <p:nvPr/>
        </p:nvSpPr>
        <p:spPr bwMode="auto">
          <a:xfrm>
            <a:off x="11361738" y="3195638"/>
            <a:ext cx="292100" cy="287337"/>
          </a:xfrm>
          <a:custGeom>
            <a:avLst/>
            <a:gdLst>
              <a:gd name="T0" fmla="*/ 146050 w 128"/>
              <a:gd name="T1" fmla="*/ 0 h 126"/>
              <a:gd name="T2" fmla="*/ 0 w 128"/>
              <a:gd name="T3" fmla="*/ 118584 h 126"/>
              <a:gd name="T4" fmla="*/ 61615 w 128"/>
              <a:gd name="T5" fmla="*/ 218924 h 126"/>
              <a:gd name="T6" fmla="*/ 61615 w 128"/>
              <a:gd name="T7" fmla="*/ 287338 h 126"/>
              <a:gd name="T8" fmla="*/ 136922 w 128"/>
              <a:gd name="T9" fmla="*/ 237168 h 126"/>
              <a:gd name="T10" fmla="*/ 146050 w 128"/>
              <a:gd name="T11" fmla="*/ 237168 h 126"/>
              <a:gd name="T12" fmla="*/ 292100 w 128"/>
              <a:gd name="T13" fmla="*/ 118584 h 126"/>
              <a:gd name="T14" fmla="*/ 146050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7" y="0"/>
                  <a:pt x="0" y="23"/>
                  <a:pt x="0" y="52"/>
                </a:cubicBezTo>
                <a:cubicBezTo>
                  <a:pt x="0" y="71"/>
                  <a:pt x="9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1" y="104"/>
                  <a:pt x="63" y="104"/>
                  <a:pt x="64" y="104"/>
                </a:cubicBezTo>
                <a:cubicBezTo>
                  <a:pt x="102" y="104"/>
                  <a:pt x="128" y="81"/>
                  <a:pt x="128" y="52"/>
                </a:cubicBezTo>
                <a:cubicBezTo>
                  <a:pt x="128" y="23"/>
                  <a:pt x="102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" name="Line 458"/>
          <p:cNvSpPr>
            <a:spLocks noChangeShapeType="1"/>
          </p:cNvSpPr>
          <p:nvPr/>
        </p:nvSpPr>
        <p:spPr bwMode="auto">
          <a:xfrm>
            <a:off x="11439525" y="3270250"/>
            <a:ext cx="1365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" name="Line 459"/>
          <p:cNvSpPr>
            <a:spLocks noChangeShapeType="1"/>
          </p:cNvSpPr>
          <p:nvPr/>
        </p:nvSpPr>
        <p:spPr bwMode="auto">
          <a:xfrm>
            <a:off x="11439525" y="3316288"/>
            <a:ext cx="1365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9" name="Line 460"/>
          <p:cNvSpPr>
            <a:spLocks noChangeShapeType="1"/>
          </p:cNvSpPr>
          <p:nvPr/>
        </p:nvSpPr>
        <p:spPr bwMode="auto">
          <a:xfrm>
            <a:off x="11439525" y="3359150"/>
            <a:ext cx="6826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0" name="Freeform 464"/>
          <p:cNvSpPr/>
          <p:nvPr/>
        </p:nvSpPr>
        <p:spPr bwMode="auto">
          <a:xfrm>
            <a:off x="9558338" y="3195638"/>
            <a:ext cx="293687" cy="287337"/>
          </a:xfrm>
          <a:custGeom>
            <a:avLst/>
            <a:gdLst>
              <a:gd name="T0" fmla="*/ 146844 w 128"/>
              <a:gd name="T1" fmla="*/ 0 h 126"/>
              <a:gd name="T2" fmla="*/ 0 w 128"/>
              <a:gd name="T3" fmla="*/ 118584 h 126"/>
              <a:gd name="T4" fmla="*/ 61950 w 128"/>
              <a:gd name="T5" fmla="*/ 218924 h 126"/>
              <a:gd name="T6" fmla="*/ 61950 w 128"/>
              <a:gd name="T7" fmla="*/ 287338 h 126"/>
              <a:gd name="T8" fmla="*/ 135372 w 128"/>
              <a:gd name="T9" fmla="*/ 237168 h 126"/>
              <a:gd name="T10" fmla="*/ 146844 w 128"/>
              <a:gd name="T11" fmla="*/ 237168 h 126"/>
              <a:gd name="T12" fmla="*/ 293688 w 128"/>
              <a:gd name="T13" fmla="*/ 118584 h 126"/>
              <a:gd name="T14" fmla="*/ 146844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6" y="0"/>
                  <a:pt x="0" y="23"/>
                  <a:pt x="0" y="52"/>
                </a:cubicBezTo>
                <a:cubicBezTo>
                  <a:pt x="0" y="71"/>
                  <a:pt x="8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1" y="104"/>
                  <a:pt x="62" y="104"/>
                  <a:pt x="64" y="104"/>
                </a:cubicBezTo>
                <a:cubicBezTo>
                  <a:pt x="101" y="104"/>
                  <a:pt x="128" y="81"/>
                  <a:pt x="128" y="52"/>
                </a:cubicBezTo>
                <a:cubicBezTo>
                  <a:pt x="128" y="23"/>
                  <a:pt x="101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1" name="Freeform 499"/>
          <p:cNvSpPr/>
          <p:nvPr/>
        </p:nvSpPr>
        <p:spPr bwMode="auto">
          <a:xfrm>
            <a:off x="11482388" y="4094163"/>
            <a:ext cx="104775" cy="292100"/>
          </a:xfrm>
          <a:custGeom>
            <a:avLst/>
            <a:gdLst>
              <a:gd name="T0" fmla="*/ 54665 w 46"/>
              <a:gd name="T1" fmla="*/ 292100 h 128"/>
              <a:gd name="T2" fmla="*/ 104775 w 46"/>
              <a:gd name="T3" fmla="*/ 203101 h 128"/>
              <a:gd name="T4" fmla="*/ 0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128"/>
                </a:moveTo>
                <a:cubicBezTo>
                  <a:pt x="24" y="128"/>
                  <a:pt x="15" y="103"/>
                  <a:pt x="46" y="89"/>
                </a:cubicBezTo>
                <a:cubicBezTo>
                  <a:pt x="46" y="89"/>
                  <a:pt x="0" y="46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2" name="Freeform 500"/>
          <p:cNvSpPr/>
          <p:nvPr/>
        </p:nvSpPr>
        <p:spPr bwMode="auto">
          <a:xfrm>
            <a:off x="11377613" y="4094163"/>
            <a:ext cx="104775" cy="292100"/>
          </a:xfrm>
          <a:custGeom>
            <a:avLst/>
            <a:gdLst>
              <a:gd name="T0" fmla="*/ 50110 w 46"/>
              <a:gd name="T1" fmla="*/ 292100 h 128"/>
              <a:gd name="T2" fmla="*/ 0 w 46"/>
              <a:gd name="T3" fmla="*/ 203101 h 128"/>
              <a:gd name="T4" fmla="*/ 104775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2" y="128"/>
                </a:moveTo>
                <a:cubicBezTo>
                  <a:pt x="22" y="128"/>
                  <a:pt x="31" y="103"/>
                  <a:pt x="0" y="89"/>
                </a:cubicBezTo>
                <a:cubicBezTo>
                  <a:pt x="0" y="89"/>
                  <a:pt x="46" y="46"/>
                  <a:pt x="46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3" name="Line 501"/>
          <p:cNvSpPr>
            <a:spLocks noChangeShapeType="1"/>
          </p:cNvSpPr>
          <p:nvPr/>
        </p:nvSpPr>
        <p:spPr bwMode="auto">
          <a:xfrm>
            <a:off x="11482388" y="4094163"/>
            <a:ext cx="0" cy="1682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4" name="Oval 502"/>
          <p:cNvSpPr>
            <a:spLocks noChangeArrowheads="1"/>
          </p:cNvSpPr>
          <p:nvPr/>
        </p:nvSpPr>
        <p:spPr bwMode="auto">
          <a:xfrm>
            <a:off x="11466513" y="4262438"/>
            <a:ext cx="31750" cy="3175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5" name="Line 503"/>
          <p:cNvSpPr>
            <a:spLocks noChangeShapeType="1"/>
          </p:cNvSpPr>
          <p:nvPr/>
        </p:nvSpPr>
        <p:spPr bwMode="auto">
          <a:xfrm flipH="1">
            <a:off x="11387138" y="4386263"/>
            <a:ext cx="192087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" name="Line 504"/>
          <p:cNvSpPr>
            <a:spLocks noChangeShapeType="1"/>
          </p:cNvSpPr>
          <p:nvPr/>
        </p:nvSpPr>
        <p:spPr bwMode="auto">
          <a:xfrm>
            <a:off x="11564938" y="4132263"/>
            <a:ext cx="74612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" name="Freeform 505"/>
          <p:cNvSpPr/>
          <p:nvPr/>
        </p:nvSpPr>
        <p:spPr bwMode="auto">
          <a:xfrm>
            <a:off x="10606088" y="4094163"/>
            <a:ext cx="106362" cy="292100"/>
          </a:xfrm>
          <a:custGeom>
            <a:avLst/>
            <a:gdLst>
              <a:gd name="T0" fmla="*/ 55494 w 46"/>
              <a:gd name="T1" fmla="*/ 292100 h 128"/>
              <a:gd name="T2" fmla="*/ 106363 w 46"/>
              <a:gd name="T3" fmla="*/ 203101 h 128"/>
              <a:gd name="T4" fmla="*/ 0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128"/>
                </a:moveTo>
                <a:cubicBezTo>
                  <a:pt x="24" y="128"/>
                  <a:pt x="15" y="103"/>
                  <a:pt x="46" y="89"/>
                </a:cubicBezTo>
                <a:cubicBezTo>
                  <a:pt x="46" y="89"/>
                  <a:pt x="0" y="46"/>
                  <a:pt x="0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" name="Freeform 506"/>
          <p:cNvSpPr/>
          <p:nvPr/>
        </p:nvSpPr>
        <p:spPr bwMode="auto">
          <a:xfrm>
            <a:off x="10501313" y="4094163"/>
            <a:ext cx="104775" cy="292100"/>
          </a:xfrm>
          <a:custGeom>
            <a:avLst/>
            <a:gdLst>
              <a:gd name="T0" fmla="*/ 50110 w 46"/>
              <a:gd name="T1" fmla="*/ 292100 h 128"/>
              <a:gd name="T2" fmla="*/ 0 w 46"/>
              <a:gd name="T3" fmla="*/ 203101 h 128"/>
              <a:gd name="T4" fmla="*/ 104775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2" y="128"/>
                </a:moveTo>
                <a:cubicBezTo>
                  <a:pt x="22" y="128"/>
                  <a:pt x="31" y="103"/>
                  <a:pt x="0" y="89"/>
                </a:cubicBezTo>
                <a:cubicBezTo>
                  <a:pt x="0" y="89"/>
                  <a:pt x="46" y="46"/>
                  <a:pt x="46" y="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9" name="Line 507"/>
          <p:cNvSpPr>
            <a:spLocks noChangeShapeType="1"/>
          </p:cNvSpPr>
          <p:nvPr/>
        </p:nvSpPr>
        <p:spPr bwMode="auto">
          <a:xfrm>
            <a:off x="10606088" y="4094163"/>
            <a:ext cx="0" cy="1682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0" name="Oval 508"/>
          <p:cNvSpPr>
            <a:spLocks noChangeArrowheads="1"/>
          </p:cNvSpPr>
          <p:nvPr/>
        </p:nvSpPr>
        <p:spPr bwMode="auto">
          <a:xfrm>
            <a:off x="10590213" y="4262438"/>
            <a:ext cx="31750" cy="3175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1" name="Line 509"/>
          <p:cNvSpPr>
            <a:spLocks noChangeShapeType="1"/>
          </p:cNvSpPr>
          <p:nvPr/>
        </p:nvSpPr>
        <p:spPr bwMode="auto">
          <a:xfrm flipH="1">
            <a:off x="10510838" y="4386263"/>
            <a:ext cx="192087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2" name="Freeform 539"/>
          <p:cNvSpPr/>
          <p:nvPr/>
        </p:nvSpPr>
        <p:spPr bwMode="auto">
          <a:xfrm>
            <a:off x="9598025" y="4094163"/>
            <a:ext cx="107950" cy="292100"/>
          </a:xfrm>
          <a:custGeom>
            <a:avLst/>
            <a:gdLst>
              <a:gd name="T0" fmla="*/ 52827 w 47"/>
              <a:gd name="T1" fmla="*/ 0 h 128"/>
              <a:gd name="T2" fmla="*/ 0 w 47"/>
              <a:gd name="T3" fmla="*/ 88999 h 128"/>
              <a:gd name="T4" fmla="*/ 107950 w 47"/>
              <a:gd name="T5" fmla="*/ 29210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7" h="128">
                <a:moveTo>
                  <a:pt x="23" y="0"/>
                </a:moveTo>
                <a:cubicBezTo>
                  <a:pt x="23" y="0"/>
                  <a:pt x="32" y="25"/>
                  <a:pt x="0" y="39"/>
                </a:cubicBezTo>
                <a:cubicBezTo>
                  <a:pt x="0" y="39"/>
                  <a:pt x="47" y="83"/>
                  <a:pt x="47" y="12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3" name="Freeform 540"/>
          <p:cNvSpPr/>
          <p:nvPr/>
        </p:nvSpPr>
        <p:spPr bwMode="auto">
          <a:xfrm>
            <a:off x="9705975" y="4094163"/>
            <a:ext cx="104775" cy="292100"/>
          </a:xfrm>
          <a:custGeom>
            <a:avLst/>
            <a:gdLst>
              <a:gd name="T0" fmla="*/ 54665 w 46"/>
              <a:gd name="T1" fmla="*/ 0 h 128"/>
              <a:gd name="T2" fmla="*/ 104775 w 46"/>
              <a:gd name="T3" fmla="*/ 88999 h 128"/>
              <a:gd name="T4" fmla="*/ 0 w 46"/>
              <a:gd name="T5" fmla="*/ 29210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0"/>
                </a:moveTo>
                <a:cubicBezTo>
                  <a:pt x="24" y="0"/>
                  <a:pt x="15" y="25"/>
                  <a:pt x="46" y="39"/>
                </a:cubicBezTo>
                <a:cubicBezTo>
                  <a:pt x="46" y="39"/>
                  <a:pt x="0" y="83"/>
                  <a:pt x="0" y="12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4" name="Line 541"/>
          <p:cNvSpPr>
            <a:spLocks noChangeShapeType="1"/>
          </p:cNvSpPr>
          <p:nvPr/>
        </p:nvSpPr>
        <p:spPr bwMode="auto">
          <a:xfrm flipV="1">
            <a:off x="9705975" y="4217988"/>
            <a:ext cx="0" cy="168275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5" name="Oval 542"/>
          <p:cNvSpPr>
            <a:spLocks noChangeArrowheads="1"/>
          </p:cNvSpPr>
          <p:nvPr/>
        </p:nvSpPr>
        <p:spPr bwMode="auto">
          <a:xfrm>
            <a:off x="9690100" y="4184650"/>
            <a:ext cx="31750" cy="33338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6" name="Line 543"/>
          <p:cNvSpPr>
            <a:spLocks noChangeShapeType="1"/>
          </p:cNvSpPr>
          <p:nvPr/>
        </p:nvSpPr>
        <p:spPr bwMode="auto">
          <a:xfrm>
            <a:off x="9609138" y="4094163"/>
            <a:ext cx="192087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" name="Line 544"/>
          <p:cNvSpPr>
            <a:spLocks noChangeShapeType="1"/>
          </p:cNvSpPr>
          <p:nvPr/>
        </p:nvSpPr>
        <p:spPr bwMode="auto">
          <a:xfrm flipH="1">
            <a:off x="9604375" y="5241925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" name="Line 545"/>
          <p:cNvSpPr>
            <a:spLocks noChangeShapeType="1"/>
          </p:cNvSpPr>
          <p:nvPr/>
        </p:nvSpPr>
        <p:spPr bwMode="auto">
          <a:xfrm flipH="1">
            <a:off x="9604375" y="5175250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9" name="Line 546"/>
          <p:cNvSpPr>
            <a:spLocks noChangeShapeType="1"/>
          </p:cNvSpPr>
          <p:nvPr/>
        </p:nvSpPr>
        <p:spPr bwMode="auto">
          <a:xfrm flipH="1">
            <a:off x="9604375" y="5108575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0" name="Line 547"/>
          <p:cNvSpPr>
            <a:spLocks noChangeShapeType="1"/>
          </p:cNvSpPr>
          <p:nvPr/>
        </p:nvSpPr>
        <p:spPr bwMode="auto">
          <a:xfrm flipH="1">
            <a:off x="9604375" y="5041900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1" name="Line 548"/>
          <p:cNvSpPr>
            <a:spLocks noChangeShapeType="1"/>
          </p:cNvSpPr>
          <p:nvPr/>
        </p:nvSpPr>
        <p:spPr bwMode="auto">
          <a:xfrm flipH="1">
            <a:off x="10506075" y="5241925"/>
            <a:ext cx="1000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2" name="Line 549"/>
          <p:cNvSpPr>
            <a:spLocks noChangeShapeType="1"/>
          </p:cNvSpPr>
          <p:nvPr/>
        </p:nvSpPr>
        <p:spPr bwMode="auto">
          <a:xfrm flipH="1">
            <a:off x="10506075" y="5175250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3" name="Line 550"/>
          <p:cNvSpPr>
            <a:spLocks noChangeShapeType="1"/>
          </p:cNvSpPr>
          <p:nvPr/>
        </p:nvSpPr>
        <p:spPr bwMode="auto">
          <a:xfrm flipH="1">
            <a:off x="10506075" y="5108575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" name="Line 551"/>
          <p:cNvSpPr>
            <a:spLocks noChangeShapeType="1"/>
          </p:cNvSpPr>
          <p:nvPr/>
        </p:nvSpPr>
        <p:spPr bwMode="auto">
          <a:xfrm flipH="1">
            <a:off x="10506075" y="5041900"/>
            <a:ext cx="20161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5" name="Line 552"/>
          <p:cNvSpPr>
            <a:spLocks noChangeShapeType="1"/>
          </p:cNvSpPr>
          <p:nvPr/>
        </p:nvSpPr>
        <p:spPr bwMode="auto">
          <a:xfrm flipH="1">
            <a:off x="11456988" y="5241925"/>
            <a:ext cx="10160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" name="Line 553"/>
          <p:cNvSpPr>
            <a:spLocks noChangeShapeType="1"/>
          </p:cNvSpPr>
          <p:nvPr/>
        </p:nvSpPr>
        <p:spPr bwMode="auto">
          <a:xfrm flipH="1">
            <a:off x="11407775" y="5175250"/>
            <a:ext cx="2000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" name="Line 554"/>
          <p:cNvSpPr>
            <a:spLocks noChangeShapeType="1"/>
          </p:cNvSpPr>
          <p:nvPr/>
        </p:nvSpPr>
        <p:spPr bwMode="auto">
          <a:xfrm flipH="1">
            <a:off x="11407775" y="5108575"/>
            <a:ext cx="2000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" name="Line 555"/>
          <p:cNvSpPr>
            <a:spLocks noChangeShapeType="1"/>
          </p:cNvSpPr>
          <p:nvPr/>
        </p:nvSpPr>
        <p:spPr bwMode="auto">
          <a:xfrm flipH="1">
            <a:off x="11407775" y="5041900"/>
            <a:ext cx="20002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" name="Freeform 595"/>
          <p:cNvSpPr/>
          <p:nvPr/>
        </p:nvSpPr>
        <p:spPr bwMode="auto">
          <a:xfrm>
            <a:off x="10460038" y="5916613"/>
            <a:ext cx="292100" cy="209550"/>
          </a:xfrm>
          <a:custGeom>
            <a:avLst/>
            <a:gdLst>
              <a:gd name="T0" fmla="*/ 292100 w 128"/>
              <a:gd name="T1" fmla="*/ 191328 h 92"/>
              <a:gd name="T2" fmla="*/ 273844 w 128"/>
              <a:gd name="T3" fmla="*/ 209550 h 92"/>
              <a:gd name="T4" fmla="*/ 182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256 w 128"/>
              <a:gd name="T11" fmla="*/ 0 h 92"/>
              <a:gd name="T12" fmla="*/ 273844 w 128"/>
              <a:gd name="T13" fmla="*/ 0 h 92"/>
              <a:gd name="T14" fmla="*/ 292100 w 128"/>
              <a:gd name="T15" fmla="*/ 18222 h 92"/>
              <a:gd name="T16" fmla="*/ 292100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4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" name="Line 596"/>
          <p:cNvSpPr>
            <a:spLocks noChangeShapeType="1"/>
          </p:cNvSpPr>
          <p:nvPr/>
        </p:nvSpPr>
        <p:spPr bwMode="auto">
          <a:xfrm>
            <a:off x="10547350" y="6169025"/>
            <a:ext cx="119063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" name="Freeform 597"/>
          <p:cNvSpPr/>
          <p:nvPr/>
        </p:nvSpPr>
        <p:spPr bwMode="auto">
          <a:xfrm>
            <a:off x="10579100" y="5970588"/>
            <a:ext cx="55563" cy="92075"/>
          </a:xfrm>
          <a:custGeom>
            <a:avLst/>
            <a:gdLst>
              <a:gd name="T0" fmla="*/ 55563 w 35"/>
              <a:gd name="T1" fmla="*/ 47625 h 58"/>
              <a:gd name="T2" fmla="*/ 0 w 35"/>
              <a:gd name="T3" fmla="*/ 0 h 58"/>
              <a:gd name="T4" fmla="*/ 0 w 35"/>
              <a:gd name="T5" fmla="*/ 73025 h 58"/>
              <a:gd name="T6" fmla="*/ 15875 w 35"/>
              <a:gd name="T7" fmla="*/ 52388 h 58"/>
              <a:gd name="T8" fmla="*/ 34925 w 35"/>
              <a:gd name="T9" fmla="*/ 92075 h 58"/>
              <a:gd name="T10" fmla="*/ 46038 w 35"/>
              <a:gd name="T11" fmla="*/ 87313 h 58"/>
              <a:gd name="T12" fmla="*/ 26988 w 35"/>
              <a:gd name="T13" fmla="*/ 47625 h 58"/>
              <a:gd name="T14" fmla="*/ 55563 w 35"/>
              <a:gd name="T15" fmla="*/ 47625 h 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" h="58">
                <a:moveTo>
                  <a:pt x="35" y="30"/>
                </a:moveTo>
                <a:lnTo>
                  <a:pt x="0" y="0"/>
                </a:lnTo>
                <a:lnTo>
                  <a:pt x="0" y="46"/>
                </a:lnTo>
                <a:lnTo>
                  <a:pt x="10" y="33"/>
                </a:lnTo>
                <a:lnTo>
                  <a:pt x="22" y="58"/>
                </a:lnTo>
                <a:lnTo>
                  <a:pt x="29" y="55"/>
                </a:lnTo>
                <a:lnTo>
                  <a:pt x="17" y="30"/>
                </a:lnTo>
                <a:lnTo>
                  <a:pt x="35" y="30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" name="Line 598"/>
          <p:cNvSpPr>
            <a:spLocks noChangeShapeType="1"/>
          </p:cNvSpPr>
          <p:nvPr/>
        </p:nvSpPr>
        <p:spPr bwMode="auto">
          <a:xfrm>
            <a:off x="10606088" y="6126163"/>
            <a:ext cx="0" cy="4286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" name="Freeform 599"/>
          <p:cNvSpPr/>
          <p:nvPr/>
        </p:nvSpPr>
        <p:spPr bwMode="auto">
          <a:xfrm>
            <a:off x="9558338" y="5916613"/>
            <a:ext cx="293687" cy="209550"/>
          </a:xfrm>
          <a:custGeom>
            <a:avLst/>
            <a:gdLst>
              <a:gd name="T0" fmla="*/ 293688 w 128"/>
              <a:gd name="T1" fmla="*/ 191328 h 92"/>
              <a:gd name="T2" fmla="*/ 275333 w 128"/>
              <a:gd name="T3" fmla="*/ 209550 h 92"/>
              <a:gd name="T4" fmla="*/ 183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356 w 128"/>
              <a:gd name="T11" fmla="*/ 0 h 92"/>
              <a:gd name="T12" fmla="*/ 275333 w 128"/>
              <a:gd name="T13" fmla="*/ 0 h 92"/>
              <a:gd name="T14" fmla="*/ 293688 w 128"/>
              <a:gd name="T15" fmla="*/ 18222 h 92"/>
              <a:gd name="T16" fmla="*/ 293688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4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3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600"/>
          <p:cNvSpPr>
            <a:spLocks noChangeShapeType="1"/>
          </p:cNvSpPr>
          <p:nvPr/>
        </p:nvSpPr>
        <p:spPr bwMode="auto">
          <a:xfrm>
            <a:off x="9645650" y="6169025"/>
            <a:ext cx="11747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601"/>
          <p:cNvSpPr>
            <a:spLocks noChangeShapeType="1"/>
          </p:cNvSpPr>
          <p:nvPr/>
        </p:nvSpPr>
        <p:spPr bwMode="auto">
          <a:xfrm>
            <a:off x="9705975" y="6126163"/>
            <a:ext cx="0" cy="4286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" name="Freeform 602"/>
          <p:cNvSpPr/>
          <p:nvPr/>
        </p:nvSpPr>
        <p:spPr bwMode="auto">
          <a:xfrm>
            <a:off x="11361738" y="5916613"/>
            <a:ext cx="292100" cy="209550"/>
          </a:xfrm>
          <a:custGeom>
            <a:avLst/>
            <a:gdLst>
              <a:gd name="T0" fmla="*/ 292100 w 128"/>
              <a:gd name="T1" fmla="*/ 191328 h 92"/>
              <a:gd name="T2" fmla="*/ 273844 w 128"/>
              <a:gd name="T3" fmla="*/ 209550 h 92"/>
              <a:gd name="T4" fmla="*/ 182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256 w 128"/>
              <a:gd name="T11" fmla="*/ 0 h 92"/>
              <a:gd name="T12" fmla="*/ 273844 w 128"/>
              <a:gd name="T13" fmla="*/ 0 h 92"/>
              <a:gd name="T14" fmla="*/ 292100 w 128"/>
              <a:gd name="T15" fmla="*/ 18222 h 92"/>
              <a:gd name="T16" fmla="*/ 292100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5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5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" name="Line 603"/>
          <p:cNvSpPr>
            <a:spLocks noChangeShapeType="1"/>
          </p:cNvSpPr>
          <p:nvPr/>
        </p:nvSpPr>
        <p:spPr bwMode="auto">
          <a:xfrm>
            <a:off x="11450638" y="6169025"/>
            <a:ext cx="115887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" name="Oval 604"/>
          <p:cNvSpPr>
            <a:spLocks noChangeArrowheads="1"/>
          </p:cNvSpPr>
          <p:nvPr/>
        </p:nvSpPr>
        <p:spPr bwMode="auto">
          <a:xfrm>
            <a:off x="11472863" y="5981700"/>
            <a:ext cx="57150" cy="57150"/>
          </a:xfrm>
          <a:prstGeom prst="ellips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9" name="Line 605"/>
          <p:cNvSpPr>
            <a:spLocks noChangeShapeType="1"/>
          </p:cNvSpPr>
          <p:nvPr/>
        </p:nvSpPr>
        <p:spPr bwMode="auto">
          <a:xfrm>
            <a:off x="11523663" y="6032500"/>
            <a:ext cx="20637" cy="190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0" name="Line 606"/>
          <p:cNvSpPr>
            <a:spLocks noChangeShapeType="1"/>
          </p:cNvSpPr>
          <p:nvPr/>
        </p:nvSpPr>
        <p:spPr bwMode="auto">
          <a:xfrm>
            <a:off x="11507788" y="6126163"/>
            <a:ext cx="0" cy="42862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" name="Freeform 899"/>
          <p:cNvSpPr/>
          <p:nvPr/>
        </p:nvSpPr>
        <p:spPr bwMode="auto">
          <a:xfrm>
            <a:off x="3360738" y="4149725"/>
            <a:ext cx="52387" cy="177800"/>
          </a:xfrm>
          <a:custGeom>
            <a:avLst/>
            <a:gdLst>
              <a:gd name="T0" fmla="*/ 0 w 23"/>
              <a:gd name="T1" fmla="*/ 177800 h 78"/>
              <a:gd name="T2" fmla="*/ 0 w 23"/>
              <a:gd name="T3" fmla="*/ 27354 h 78"/>
              <a:gd name="T4" fmla="*/ 25055 w 23"/>
              <a:gd name="T5" fmla="*/ 0 h 78"/>
              <a:gd name="T6" fmla="*/ 52388 w 23"/>
              <a:gd name="T7" fmla="*/ 27354 h 78"/>
              <a:gd name="T8" fmla="*/ 52388 w 23"/>
              <a:gd name="T9" fmla="*/ 125372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78">
                <a:moveTo>
                  <a:pt x="0" y="78"/>
                </a:move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7" y="0"/>
                  <a:pt x="23" y="6"/>
                  <a:pt x="23" y="12"/>
                </a:cubicBezTo>
                <a:cubicBezTo>
                  <a:pt x="23" y="55"/>
                  <a:pt x="23" y="55"/>
                  <a:pt x="23" y="55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" name="Freeform 900"/>
          <p:cNvSpPr/>
          <p:nvPr/>
        </p:nvSpPr>
        <p:spPr bwMode="auto">
          <a:xfrm>
            <a:off x="3294063" y="4298950"/>
            <a:ext cx="85725" cy="120650"/>
          </a:xfrm>
          <a:custGeom>
            <a:avLst/>
            <a:gdLst>
              <a:gd name="T0" fmla="*/ 85725 w 38"/>
              <a:gd name="T1" fmla="*/ 120650 h 53"/>
              <a:gd name="T2" fmla="*/ 18047 w 38"/>
              <a:gd name="T3" fmla="*/ 54634 h 53"/>
              <a:gd name="T4" fmla="*/ 11280 w 38"/>
              <a:gd name="T5" fmla="*/ 9106 h 53"/>
              <a:gd name="T6" fmla="*/ 47374 w 38"/>
              <a:gd name="T7" fmla="*/ 11382 h 53"/>
              <a:gd name="T8" fmla="*/ 65422 w 38"/>
              <a:gd name="T9" fmla="*/ 29593 h 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53">
                <a:moveTo>
                  <a:pt x="38" y="53"/>
                </a:moveTo>
                <a:cubicBezTo>
                  <a:pt x="8" y="24"/>
                  <a:pt x="8" y="24"/>
                  <a:pt x="8" y="24"/>
                </a:cubicBezTo>
                <a:cubicBezTo>
                  <a:pt x="2" y="17"/>
                  <a:pt x="0" y="9"/>
                  <a:pt x="5" y="4"/>
                </a:cubicBezTo>
                <a:cubicBezTo>
                  <a:pt x="9" y="0"/>
                  <a:pt x="16" y="0"/>
                  <a:pt x="21" y="5"/>
                </a:cubicBezTo>
                <a:cubicBezTo>
                  <a:pt x="25" y="9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" name="Freeform 901"/>
          <p:cNvSpPr/>
          <p:nvPr/>
        </p:nvSpPr>
        <p:spPr bwMode="auto">
          <a:xfrm>
            <a:off x="3413125" y="4233863"/>
            <a:ext cx="49213" cy="46037"/>
          </a:xfrm>
          <a:custGeom>
            <a:avLst/>
            <a:gdLst>
              <a:gd name="T0" fmla="*/ 0 w 22"/>
              <a:gd name="T1" fmla="*/ 46038 h 20"/>
              <a:gd name="T2" fmla="*/ 0 w 22"/>
              <a:gd name="T3" fmla="*/ 23019 h 20"/>
              <a:gd name="T4" fmla="*/ 24607 w 22"/>
              <a:gd name="T5" fmla="*/ 0 h 20"/>
              <a:gd name="T6" fmla="*/ 49213 w 22"/>
              <a:gd name="T7" fmla="*/ 23019 h 20"/>
              <a:gd name="T8" fmla="*/ 49213 w 22"/>
              <a:gd name="T9" fmla="*/ 46038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0">
                <a:moveTo>
                  <a:pt x="0" y="20"/>
                </a:moveTo>
                <a:cubicBezTo>
                  <a:pt x="0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0"/>
                </a:cubicBezTo>
                <a:cubicBezTo>
                  <a:pt x="22" y="16"/>
                  <a:pt x="22" y="20"/>
                  <a:pt x="22" y="2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4" name="Freeform 902"/>
          <p:cNvSpPr/>
          <p:nvPr/>
        </p:nvSpPr>
        <p:spPr bwMode="auto">
          <a:xfrm>
            <a:off x="3462338" y="4241800"/>
            <a:ext cx="50800" cy="38100"/>
          </a:xfrm>
          <a:custGeom>
            <a:avLst/>
            <a:gdLst>
              <a:gd name="T0" fmla="*/ 0 w 22"/>
              <a:gd name="T1" fmla="*/ 38100 h 17"/>
              <a:gd name="T2" fmla="*/ 0 w 22"/>
              <a:gd name="T3" fmla="*/ 20171 h 17"/>
              <a:gd name="T4" fmla="*/ 25400 w 22"/>
              <a:gd name="T5" fmla="*/ 0 h 17"/>
              <a:gd name="T6" fmla="*/ 50800 w 22"/>
              <a:gd name="T7" fmla="*/ 20171 h 17"/>
              <a:gd name="T8" fmla="*/ 50800 w 22"/>
              <a:gd name="T9" fmla="*/ 3810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7">
                <a:moveTo>
                  <a:pt x="0" y="17"/>
                </a:moveTo>
                <a:cubicBezTo>
                  <a:pt x="0" y="17"/>
                  <a:pt x="0" y="13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9"/>
                </a:cubicBezTo>
                <a:cubicBezTo>
                  <a:pt x="22" y="13"/>
                  <a:pt x="22" y="17"/>
                  <a:pt x="22" y="1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5" name="Freeform 903"/>
          <p:cNvSpPr/>
          <p:nvPr/>
        </p:nvSpPr>
        <p:spPr bwMode="auto">
          <a:xfrm>
            <a:off x="3513138" y="4248150"/>
            <a:ext cx="52387" cy="92075"/>
          </a:xfrm>
          <a:custGeom>
            <a:avLst/>
            <a:gdLst>
              <a:gd name="T0" fmla="*/ 0 w 23"/>
              <a:gd name="T1" fmla="*/ 32226 h 40"/>
              <a:gd name="T2" fmla="*/ 0 w 23"/>
              <a:gd name="T3" fmla="*/ 16113 h 40"/>
              <a:gd name="T4" fmla="*/ 27333 w 23"/>
              <a:gd name="T5" fmla="*/ 0 h 40"/>
              <a:gd name="T6" fmla="*/ 52388 w 23"/>
              <a:gd name="T7" fmla="*/ 27623 h 40"/>
              <a:gd name="T8" fmla="*/ 52388 w 23"/>
              <a:gd name="T9" fmla="*/ 92075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40">
                <a:moveTo>
                  <a:pt x="0" y="14"/>
                </a:moveTo>
                <a:cubicBezTo>
                  <a:pt x="0" y="14"/>
                  <a:pt x="0" y="11"/>
                  <a:pt x="0" y="7"/>
                </a:cubicBezTo>
                <a:cubicBezTo>
                  <a:pt x="0" y="3"/>
                  <a:pt x="5" y="0"/>
                  <a:pt x="12" y="0"/>
                </a:cubicBezTo>
                <a:cubicBezTo>
                  <a:pt x="18" y="0"/>
                  <a:pt x="23" y="6"/>
                  <a:pt x="23" y="12"/>
                </a:cubicBezTo>
                <a:cubicBezTo>
                  <a:pt x="23" y="40"/>
                  <a:pt x="23" y="40"/>
                  <a:pt x="23" y="40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6" name="Freeform 904"/>
          <p:cNvSpPr/>
          <p:nvPr/>
        </p:nvSpPr>
        <p:spPr bwMode="auto">
          <a:xfrm>
            <a:off x="3379788" y="4335463"/>
            <a:ext cx="185737" cy="84137"/>
          </a:xfrm>
          <a:custGeom>
            <a:avLst/>
            <a:gdLst>
              <a:gd name="T0" fmla="*/ 185738 w 81"/>
              <a:gd name="T1" fmla="*/ 0 h 37"/>
              <a:gd name="T2" fmla="*/ 185738 w 81"/>
              <a:gd name="T3" fmla="*/ 47754 h 37"/>
              <a:gd name="T4" fmla="*/ 149049 w 81"/>
              <a:gd name="T5" fmla="*/ 84138 h 37"/>
              <a:gd name="T6" fmla="*/ 36689 w 81"/>
              <a:gd name="T7" fmla="*/ 84138 h 37"/>
              <a:gd name="T8" fmla="*/ 0 w 81"/>
              <a:gd name="T9" fmla="*/ 84138 h 37"/>
              <a:gd name="T10" fmla="*/ 0 w 81"/>
              <a:gd name="T11" fmla="*/ 84138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7">
                <a:moveTo>
                  <a:pt x="81" y="0"/>
                </a:moveTo>
                <a:cubicBezTo>
                  <a:pt x="81" y="21"/>
                  <a:pt x="81" y="21"/>
                  <a:pt x="81" y="21"/>
                </a:cubicBezTo>
                <a:cubicBezTo>
                  <a:pt x="81" y="30"/>
                  <a:pt x="74" y="37"/>
                  <a:pt x="65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7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" name="Line 905"/>
          <p:cNvSpPr>
            <a:spLocks noChangeShapeType="1"/>
          </p:cNvSpPr>
          <p:nvPr/>
        </p:nvSpPr>
        <p:spPr bwMode="auto">
          <a:xfrm flipV="1">
            <a:off x="3384550" y="4040188"/>
            <a:ext cx="0" cy="5715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" name="Line 906"/>
          <p:cNvSpPr>
            <a:spLocks noChangeShapeType="1"/>
          </p:cNvSpPr>
          <p:nvPr/>
        </p:nvSpPr>
        <p:spPr bwMode="auto">
          <a:xfrm flipV="1">
            <a:off x="3424238" y="4071938"/>
            <a:ext cx="38100" cy="396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9" name="Line 907"/>
          <p:cNvSpPr>
            <a:spLocks noChangeShapeType="1"/>
          </p:cNvSpPr>
          <p:nvPr/>
        </p:nvSpPr>
        <p:spPr bwMode="auto">
          <a:xfrm>
            <a:off x="3444875" y="4143375"/>
            <a:ext cx="53975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0" name="Line 908"/>
          <p:cNvSpPr>
            <a:spLocks noChangeShapeType="1"/>
          </p:cNvSpPr>
          <p:nvPr/>
        </p:nvSpPr>
        <p:spPr bwMode="auto">
          <a:xfrm flipH="1" flipV="1">
            <a:off x="3306763" y="4071938"/>
            <a:ext cx="41275" cy="39687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1" name="Line 909"/>
          <p:cNvSpPr>
            <a:spLocks noChangeShapeType="1"/>
          </p:cNvSpPr>
          <p:nvPr/>
        </p:nvSpPr>
        <p:spPr bwMode="auto">
          <a:xfrm flipH="1">
            <a:off x="3270250" y="4143375"/>
            <a:ext cx="57150" cy="0"/>
          </a:xfrm>
          <a:prstGeom prst="line">
            <a:avLst/>
          </a:prstGeom>
          <a:noFill/>
          <a:ln w="9525" cap="rnd">
            <a:solidFill>
              <a:srgbClr val="51405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2" name="Freeform 910"/>
          <p:cNvSpPr/>
          <p:nvPr/>
        </p:nvSpPr>
        <p:spPr bwMode="auto">
          <a:xfrm>
            <a:off x="2432050" y="4078288"/>
            <a:ext cx="109538" cy="106362"/>
          </a:xfrm>
          <a:custGeom>
            <a:avLst/>
            <a:gdLst>
              <a:gd name="T0" fmla="*/ 27385 w 48"/>
              <a:gd name="T1" fmla="*/ 106363 h 46"/>
              <a:gd name="T2" fmla="*/ 0 w 48"/>
              <a:gd name="T3" fmla="*/ 57806 h 46"/>
              <a:gd name="T4" fmla="*/ 54769 w 48"/>
              <a:gd name="T5" fmla="*/ 0 h 46"/>
              <a:gd name="T6" fmla="*/ 93564 w 48"/>
              <a:gd name="T7" fmla="*/ 16186 h 46"/>
              <a:gd name="T8" fmla="*/ 109538 w 48"/>
              <a:gd name="T9" fmla="*/ 57806 h 46"/>
              <a:gd name="T10" fmla="*/ 82154 w 48"/>
              <a:gd name="T11" fmla="*/ 106363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46">
                <a:moveTo>
                  <a:pt x="12" y="46"/>
                </a:moveTo>
                <a:cubicBezTo>
                  <a:pt x="5" y="42"/>
                  <a:pt x="0" y="34"/>
                  <a:pt x="0" y="25"/>
                </a:cubicBezTo>
                <a:cubicBezTo>
                  <a:pt x="0" y="11"/>
                  <a:pt x="10" y="0"/>
                  <a:pt x="24" y="0"/>
                </a:cubicBezTo>
                <a:cubicBezTo>
                  <a:pt x="31" y="0"/>
                  <a:pt x="37" y="3"/>
                  <a:pt x="41" y="7"/>
                </a:cubicBezTo>
                <a:cubicBezTo>
                  <a:pt x="46" y="12"/>
                  <a:pt x="48" y="18"/>
                  <a:pt x="48" y="25"/>
                </a:cubicBezTo>
                <a:cubicBezTo>
                  <a:pt x="48" y="34"/>
                  <a:pt x="43" y="42"/>
                  <a:pt x="36" y="46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3" name="Freeform 911"/>
          <p:cNvSpPr/>
          <p:nvPr/>
        </p:nvSpPr>
        <p:spPr bwMode="auto">
          <a:xfrm>
            <a:off x="2460625" y="4111625"/>
            <a:ext cx="52388" cy="174625"/>
          </a:xfrm>
          <a:custGeom>
            <a:avLst/>
            <a:gdLst>
              <a:gd name="T0" fmla="*/ 0 w 23"/>
              <a:gd name="T1" fmla="*/ 174625 h 77"/>
              <a:gd name="T2" fmla="*/ 0 w 23"/>
              <a:gd name="T3" fmla="*/ 27214 h 77"/>
              <a:gd name="T4" fmla="*/ 25055 w 23"/>
              <a:gd name="T5" fmla="*/ 0 h 77"/>
              <a:gd name="T6" fmla="*/ 52388 w 23"/>
              <a:gd name="T7" fmla="*/ 27214 h 77"/>
              <a:gd name="T8" fmla="*/ 52388 w 23"/>
              <a:gd name="T9" fmla="*/ 122464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77">
                <a:moveTo>
                  <a:pt x="0" y="77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54"/>
                  <a:pt x="23" y="54"/>
                  <a:pt x="23" y="5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4" name="Freeform 912"/>
          <p:cNvSpPr/>
          <p:nvPr/>
        </p:nvSpPr>
        <p:spPr bwMode="auto">
          <a:xfrm>
            <a:off x="2397125" y="4257675"/>
            <a:ext cx="84138" cy="122238"/>
          </a:xfrm>
          <a:custGeom>
            <a:avLst/>
            <a:gdLst>
              <a:gd name="T0" fmla="*/ 84138 w 37"/>
              <a:gd name="T1" fmla="*/ 122238 h 54"/>
              <a:gd name="T2" fmla="*/ 15918 w 37"/>
              <a:gd name="T3" fmla="*/ 54328 h 54"/>
              <a:gd name="T4" fmla="*/ 9096 w 37"/>
              <a:gd name="T5" fmla="*/ 11318 h 54"/>
              <a:gd name="T6" fmla="*/ 45480 w 37"/>
              <a:gd name="T7" fmla="*/ 11318 h 54"/>
              <a:gd name="T8" fmla="*/ 63672 w 37"/>
              <a:gd name="T9" fmla="*/ 29428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" h="54">
                <a:moveTo>
                  <a:pt x="37" y="54"/>
                </a:moveTo>
                <a:cubicBezTo>
                  <a:pt x="7" y="24"/>
                  <a:pt x="7" y="24"/>
                  <a:pt x="7" y="24"/>
                </a:cubicBezTo>
                <a:cubicBezTo>
                  <a:pt x="1" y="18"/>
                  <a:pt x="0" y="9"/>
                  <a:pt x="4" y="5"/>
                </a:cubicBezTo>
                <a:cubicBezTo>
                  <a:pt x="8" y="0"/>
                  <a:pt x="16" y="0"/>
                  <a:pt x="20" y="5"/>
                </a:cubicBezTo>
                <a:cubicBezTo>
                  <a:pt x="25" y="10"/>
                  <a:pt x="28" y="13"/>
                  <a:pt x="28" y="1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5" name="Freeform 913"/>
          <p:cNvSpPr/>
          <p:nvPr/>
        </p:nvSpPr>
        <p:spPr bwMode="auto">
          <a:xfrm>
            <a:off x="2513013" y="4184650"/>
            <a:ext cx="50800" cy="57150"/>
          </a:xfrm>
          <a:custGeom>
            <a:avLst/>
            <a:gdLst>
              <a:gd name="T0" fmla="*/ 0 w 22"/>
              <a:gd name="T1" fmla="*/ 57150 h 25"/>
              <a:gd name="T2" fmla="*/ 0 w 22"/>
              <a:gd name="T3" fmla="*/ 27432 h 25"/>
              <a:gd name="T4" fmla="*/ 25400 w 22"/>
              <a:gd name="T5" fmla="*/ 0 h 25"/>
              <a:gd name="T6" fmla="*/ 50800 w 22"/>
              <a:gd name="T7" fmla="*/ 27432 h 25"/>
              <a:gd name="T8" fmla="*/ 50800 w 22"/>
              <a:gd name="T9" fmla="*/ 5715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5">
                <a:moveTo>
                  <a:pt x="0" y="25"/>
                </a:move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7" y="0"/>
                  <a:pt x="22" y="6"/>
                  <a:pt x="22" y="12"/>
                </a:cubicBezTo>
                <a:cubicBezTo>
                  <a:pt x="22" y="25"/>
                  <a:pt x="22" y="25"/>
                  <a:pt x="22" y="25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6" name="Freeform 914"/>
          <p:cNvSpPr/>
          <p:nvPr/>
        </p:nvSpPr>
        <p:spPr bwMode="auto">
          <a:xfrm>
            <a:off x="2563813" y="4192588"/>
            <a:ext cx="52387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3435 h 21"/>
              <a:gd name="T4" fmla="*/ 25055 w 23"/>
              <a:gd name="T5" fmla="*/ 0 h 21"/>
              <a:gd name="T6" fmla="*/ 52388 w 23"/>
              <a:gd name="T7" fmla="*/ 23435 h 21"/>
              <a:gd name="T8" fmla="*/ 52388 w 23"/>
              <a:gd name="T9" fmla="*/ 49213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21"/>
                  <a:pt x="0" y="16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18" y="0"/>
                  <a:pt x="23" y="4"/>
                  <a:pt x="23" y="10"/>
                </a:cubicBezTo>
                <a:cubicBezTo>
                  <a:pt x="23" y="16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" name="Freeform 915"/>
          <p:cNvSpPr/>
          <p:nvPr/>
        </p:nvSpPr>
        <p:spPr bwMode="auto">
          <a:xfrm>
            <a:off x="2616200" y="4200525"/>
            <a:ext cx="50800" cy="98425"/>
          </a:xfrm>
          <a:custGeom>
            <a:avLst/>
            <a:gdLst>
              <a:gd name="T0" fmla="*/ 0 w 22"/>
              <a:gd name="T1" fmla="*/ 41201 h 43"/>
              <a:gd name="T2" fmla="*/ 0 w 22"/>
              <a:gd name="T3" fmla="*/ 20601 h 43"/>
              <a:gd name="T4" fmla="*/ 25400 w 22"/>
              <a:gd name="T5" fmla="*/ 0 h 43"/>
              <a:gd name="T6" fmla="*/ 50800 w 22"/>
              <a:gd name="T7" fmla="*/ 27467 h 43"/>
              <a:gd name="T8" fmla="*/ 50800 w 22"/>
              <a:gd name="T9" fmla="*/ 98425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43">
                <a:moveTo>
                  <a:pt x="0" y="18"/>
                </a:moveTo>
                <a:cubicBezTo>
                  <a:pt x="0" y="18"/>
                  <a:pt x="0" y="14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43"/>
                  <a:pt x="22" y="43"/>
                  <a:pt x="22" y="4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Freeform 916"/>
          <p:cNvSpPr/>
          <p:nvPr/>
        </p:nvSpPr>
        <p:spPr bwMode="auto">
          <a:xfrm>
            <a:off x="2481263" y="4294188"/>
            <a:ext cx="185737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Freeform 917"/>
          <p:cNvSpPr/>
          <p:nvPr/>
        </p:nvSpPr>
        <p:spPr bwMode="auto">
          <a:xfrm>
            <a:off x="2366963" y="4227513"/>
            <a:ext cx="93662" cy="112712"/>
          </a:xfrm>
          <a:custGeom>
            <a:avLst/>
            <a:gdLst>
              <a:gd name="T0" fmla="*/ 68534 w 41"/>
              <a:gd name="T1" fmla="*/ 110413 h 49"/>
              <a:gd name="T2" fmla="*/ 54827 w 41"/>
              <a:gd name="T3" fmla="*/ 112713 h 49"/>
              <a:gd name="T4" fmla="*/ 0 w 41"/>
              <a:gd name="T5" fmla="*/ 55206 h 49"/>
              <a:gd name="T6" fmla="*/ 54827 w 41"/>
              <a:gd name="T7" fmla="*/ 0 h 49"/>
              <a:gd name="T8" fmla="*/ 93663 w 41"/>
              <a:gd name="T9" fmla="*/ 16102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9">
                <a:moveTo>
                  <a:pt x="30" y="48"/>
                </a:moveTo>
                <a:cubicBezTo>
                  <a:pt x="28" y="49"/>
                  <a:pt x="26" y="49"/>
                  <a:pt x="24" y="49"/>
                </a:cubicBezTo>
                <a:cubicBezTo>
                  <a:pt x="11" y="49"/>
                  <a:pt x="0" y="38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1" y="0"/>
                  <a:pt x="37" y="3"/>
                  <a:pt x="41" y="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Freeform 918"/>
          <p:cNvSpPr/>
          <p:nvPr/>
        </p:nvSpPr>
        <p:spPr bwMode="auto">
          <a:xfrm>
            <a:off x="4219575" y="4103688"/>
            <a:ext cx="68263" cy="169862"/>
          </a:xfrm>
          <a:custGeom>
            <a:avLst/>
            <a:gdLst>
              <a:gd name="T0" fmla="*/ 68263 w 30"/>
              <a:gd name="T1" fmla="*/ 123954 h 74"/>
              <a:gd name="T2" fmla="*/ 50060 w 30"/>
              <a:gd name="T3" fmla="*/ 25250 h 74"/>
              <a:gd name="T4" fmla="*/ 25030 w 30"/>
              <a:gd name="T5" fmla="*/ 0 h 74"/>
              <a:gd name="T6" fmla="*/ 25030 w 30"/>
              <a:gd name="T7" fmla="*/ 0 h 74"/>
              <a:gd name="T8" fmla="*/ 0 w 30"/>
              <a:gd name="T9" fmla="*/ 25250 h 74"/>
              <a:gd name="T10" fmla="*/ 20479 w 30"/>
              <a:gd name="T11" fmla="*/ 169863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" h="74">
                <a:moveTo>
                  <a:pt x="30" y="54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7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9" y="74"/>
                  <a:pt x="9" y="74"/>
                  <a:pt x="9" y="74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Freeform 919"/>
          <p:cNvSpPr/>
          <p:nvPr/>
        </p:nvSpPr>
        <p:spPr bwMode="auto">
          <a:xfrm>
            <a:off x="4287838" y="4086225"/>
            <a:ext cx="53975" cy="147638"/>
          </a:xfrm>
          <a:custGeom>
            <a:avLst/>
            <a:gdLst>
              <a:gd name="T0" fmla="*/ 0 w 23"/>
              <a:gd name="T1" fmla="*/ 147638 h 65"/>
              <a:gd name="T2" fmla="*/ 0 w 23"/>
              <a:gd name="T3" fmla="*/ 27256 h 65"/>
              <a:gd name="T4" fmla="*/ 28161 w 23"/>
              <a:gd name="T5" fmla="*/ 0 h 65"/>
              <a:gd name="T6" fmla="*/ 28161 w 23"/>
              <a:gd name="T7" fmla="*/ 0 h 65"/>
              <a:gd name="T8" fmla="*/ 53975 w 23"/>
              <a:gd name="T9" fmla="*/ 27256 h 65"/>
              <a:gd name="T10" fmla="*/ 53975 w 23"/>
              <a:gd name="T11" fmla="*/ 147638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65">
                <a:moveTo>
                  <a:pt x="0" y="65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65"/>
                  <a:pt x="23" y="65"/>
                  <a:pt x="23" y="65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Freeform 920"/>
          <p:cNvSpPr/>
          <p:nvPr/>
        </p:nvSpPr>
        <p:spPr bwMode="auto">
          <a:xfrm>
            <a:off x="4341813" y="4186238"/>
            <a:ext cx="49212" cy="47625"/>
          </a:xfrm>
          <a:custGeom>
            <a:avLst/>
            <a:gdLst>
              <a:gd name="T0" fmla="*/ 0 w 22"/>
              <a:gd name="T1" fmla="*/ 47625 h 21"/>
              <a:gd name="T2" fmla="*/ 0 w 22"/>
              <a:gd name="T3" fmla="*/ 24946 h 21"/>
              <a:gd name="T4" fmla="*/ 24607 w 22"/>
              <a:gd name="T5" fmla="*/ 0 h 21"/>
              <a:gd name="T6" fmla="*/ 24607 w 22"/>
              <a:gd name="T7" fmla="*/ 0 h 21"/>
              <a:gd name="T8" fmla="*/ 49213 w 22"/>
              <a:gd name="T9" fmla="*/ 24946 h 21"/>
              <a:gd name="T10" fmla="*/ 49213 w 22"/>
              <a:gd name="T11" fmla="*/ 47625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21">
                <a:moveTo>
                  <a:pt x="0" y="21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21"/>
                  <a:pt x="22" y="21"/>
                  <a:pt x="22" y="21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Freeform 921"/>
          <p:cNvSpPr/>
          <p:nvPr/>
        </p:nvSpPr>
        <p:spPr bwMode="auto">
          <a:xfrm>
            <a:off x="4391025" y="4192588"/>
            <a:ext cx="52388" cy="98425"/>
          </a:xfrm>
          <a:custGeom>
            <a:avLst/>
            <a:gdLst>
              <a:gd name="T0" fmla="*/ 0 w 23"/>
              <a:gd name="T1" fmla="*/ 41201 h 43"/>
              <a:gd name="T2" fmla="*/ 0 w 23"/>
              <a:gd name="T3" fmla="*/ 25178 h 43"/>
              <a:gd name="T4" fmla="*/ 27333 w 23"/>
              <a:gd name="T5" fmla="*/ 0 h 43"/>
              <a:gd name="T6" fmla="*/ 27333 w 23"/>
              <a:gd name="T7" fmla="*/ 0 h 43"/>
              <a:gd name="T8" fmla="*/ 52388 w 23"/>
              <a:gd name="T9" fmla="*/ 25178 h 43"/>
              <a:gd name="T10" fmla="*/ 52388 w 23"/>
              <a:gd name="T11" fmla="*/ 98425 h 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43">
                <a:moveTo>
                  <a:pt x="0" y="18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8" y="0"/>
                  <a:pt x="23" y="5"/>
                  <a:pt x="23" y="11"/>
                </a:cubicBezTo>
                <a:cubicBezTo>
                  <a:pt x="23" y="43"/>
                  <a:pt x="23" y="43"/>
                  <a:pt x="23" y="43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Freeform 922"/>
          <p:cNvSpPr/>
          <p:nvPr/>
        </p:nvSpPr>
        <p:spPr bwMode="auto">
          <a:xfrm>
            <a:off x="4259263" y="4286250"/>
            <a:ext cx="184150" cy="87313"/>
          </a:xfrm>
          <a:custGeom>
            <a:avLst/>
            <a:gdLst>
              <a:gd name="T0" fmla="*/ 184150 w 81"/>
              <a:gd name="T1" fmla="*/ 0 h 38"/>
              <a:gd name="T2" fmla="*/ 184150 w 81"/>
              <a:gd name="T3" fmla="*/ 50550 h 38"/>
              <a:gd name="T4" fmla="*/ 147775 w 81"/>
              <a:gd name="T5" fmla="*/ 87313 h 38"/>
              <a:gd name="T6" fmla="*/ 36375 w 81"/>
              <a:gd name="T7" fmla="*/ 87313 h 38"/>
              <a:gd name="T8" fmla="*/ 0 w 81"/>
              <a:gd name="T9" fmla="*/ 87313 h 38"/>
              <a:gd name="T10" fmla="*/ 0 w 81"/>
              <a:gd name="T11" fmla="*/ 87313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5" name="Freeform 923"/>
          <p:cNvSpPr/>
          <p:nvPr/>
        </p:nvSpPr>
        <p:spPr bwMode="auto">
          <a:xfrm>
            <a:off x="4192588" y="4243388"/>
            <a:ext cx="66675" cy="130175"/>
          </a:xfrm>
          <a:custGeom>
            <a:avLst/>
            <a:gdLst>
              <a:gd name="T0" fmla="*/ 41384 w 29"/>
              <a:gd name="T1" fmla="*/ 0 h 57"/>
              <a:gd name="T2" fmla="*/ 13795 w 29"/>
              <a:gd name="T3" fmla="*/ 27405 h 57"/>
              <a:gd name="T4" fmla="*/ 16094 w 29"/>
              <a:gd name="T5" fmla="*/ 77648 h 57"/>
              <a:gd name="T6" fmla="*/ 66675 w 29"/>
              <a:gd name="T7" fmla="*/ 130175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" h="57">
                <a:moveTo>
                  <a:pt x="18" y="0"/>
                </a:moveTo>
                <a:cubicBezTo>
                  <a:pt x="6" y="12"/>
                  <a:pt x="6" y="12"/>
                  <a:pt x="6" y="12"/>
                </a:cubicBezTo>
                <a:cubicBezTo>
                  <a:pt x="0" y="19"/>
                  <a:pt x="1" y="28"/>
                  <a:pt x="7" y="34"/>
                </a:cubicBezTo>
                <a:cubicBezTo>
                  <a:pt x="29" y="57"/>
                  <a:pt x="29" y="57"/>
                  <a:pt x="29" y="57"/>
                </a:cubicBezTo>
              </a:path>
            </a:pathLst>
          </a:custGeom>
          <a:noFill/>
          <a:ln w="9525" cap="rnd">
            <a:solidFill>
              <a:srgbClr val="51405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 rot="20529656">
            <a:off x="742796" y="116976"/>
            <a:ext cx="2850927" cy="6926098"/>
          </a:xfrm>
          <a:custGeom>
            <a:avLst/>
            <a:gdLst>
              <a:gd name="T0" fmla="*/ 107 w 1243"/>
              <a:gd name="T1" fmla="*/ 1951 h 3018"/>
              <a:gd name="T2" fmla="*/ 896 w 1243"/>
              <a:gd name="T3" fmla="*/ 2265 h 3018"/>
              <a:gd name="T4" fmla="*/ 507 w 1243"/>
              <a:gd name="T5" fmla="*/ 2862 h 3018"/>
              <a:gd name="T6" fmla="*/ 465 w 1243"/>
              <a:gd name="T7" fmla="*/ 2838 h 3018"/>
              <a:gd name="T8" fmla="*/ 694 w 1243"/>
              <a:gd name="T9" fmla="*/ 2656 h 3018"/>
              <a:gd name="T10" fmla="*/ 507 w 1243"/>
              <a:gd name="T11" fmla="*/ 2469 h 3018"/>
              <a:gd name="T12" fmla="*/ 551 w 1243"/>
              <a:gd name="T13" fmla="*/ 2920 h 3018"/>
              <a:gd name="T14" fmla="*/ 825 w 1243"/>
              <a:gd name="T15" fmla="*/ 2883 h 3018"/>
              <a:gd name="T16" fmla="*/ 934 w 1243"/>
              <a:gd name="T17" fmla="*/ 2253 h 3018"/>
              <a:gd name="T18" fmla="*/ 1199 w 1243"/>
              <a:gd name="T19" fmla="*/ 1951 h 3018"/>
              <a:gd name="T20" fmla="*/ 764 w 1243"/>
              <a:gd name="T21" fmla="*/ 1511 h 3018"/>
              <a:gd name="T22" fmla="*/ 690 w 1243"/>
              <a:gd name="T23" fmla="*/ 1175 h 3018"/>
              <a:gd name="T24" fmla="*/ 917 w 1243"/>
              <a:gd name="T25" fmla="*/ 935 h 3018"/>
              <a:gd name="T26" fmla="*/ 858 w 1243"/>
              <a:gd name="T27" fmla="*/ 26 h 3018"/>
              <a:gd name="T28" fmla="*/ 781 w 1243"/>
              <a:gd name="T29" fmla="*/ 26 h 3018"/>
              <a:gd name="T30" fmla="*/ 572 w 1243"/>
              <a:gd name="T31" fmla="*/ 719 h 3018"/>
              <a:gd name="T32" fmla="*/ 609 w 1243"/>
              <a:gd name="T33" fmla="*/ 927 h 3018"/>
              <a:gd name="T34" fmla="*/ 400 w 1243"/>
              <a:gd name="T35" fmla="*/ 1118 h 3018"/>
              <a:gd name="T36" fmla="*/ 107 w 1243"/>
              <a:gd name="T37" fmla="*/ 1951 h 3018"/>
              <a:gd name="T38" fmla="*/ 918 w 1243"/>
              <a:gd name="T39" fmla="*/ 2206 h 3018"/>
              <a:gd name="T40" fmla="*/ 800 w 1243"/>
              <a:gd name="T41" fmla="*/ 1672 h 3018"/>
              <a:gd name="T42" fmla="*/ 918 w 1243"/>
              <a:gd name="T43" fmla="*/ 2206 h 3018"/>
              <a:gd name="T44" fmla="*/ 706 w 1243"/>
              <a:gd name="T45" fmla="*/ 339 h 3018"/>
              <a:gd name="T46" fmla="*/ 866 w 1243"/>
              <a:gd name="T47" fmla="*/ 191 h 3018"/>
              <a:gd name="T48" fmla="*/ 942 w 1243"/>
              <a:gd name="T49" fmla="*/ 544 h 3018"/>
              <a:gd name="T50" fmla="*/ 760 w 1243"/>
              <a:gd name="T51" fmla="*/ 801 h 3018"/>
              <a:gd name="T52" fmla="*/ 635 w 1243"/>
              <a:gd name="T53" fmla="*/ 907 h 3018"/>
              <a:gd name="T54" fmla="*/ 706 w 1243"/>
              <a:gd name="T55" fmla="*/ 339 h 3018"/>
              <a:gd name="T56" fmla="*/ 656 w 1243"/>
              <a:gd name="T57" fmla="*/ 1204 h 3018"/>
              <a:gd name="T58" fmla="*/ 724 w 1243"/>
              <a:gd name="T59" fmla="*/ 1511 h 3018"/>
              <a:gd name="T60" fmla="*/ 575 w 1243"/>
              <a:gd name="T61" fmla="*/ 2059 h 3018"/>
              <a:gd name="T62" fmla="*/ 587 w 1243"/>
              <a:gd name="T63" fmla="*/ 2041 h 3018"/>
              <a:gd name="T64" fmla="*/ 760 w 1243"/>
              <a:gd name="T65" fmla="*/ 1672 h 3018"/>
              <a:gd name="T66" fmla="*/ 882 w 1243"/>
              <a:gd name="T67" fmla="*/ 2225 h 3018"/>
              <a:gd name="T68" fmla="*/ 231 w 1243"/>
              <a:gd name="T69" fmla="*/ 1961 h 3018"/>
              <a:gd name="T70" fmla="*/ 219 w 1243"/>
              <a:gd name="T71" fmla="*/ 1910 h 3018"/>
              <a:gd name="T72" fmla="*/ 656 w 1243"/>
              <a:gd name="T73" fmla="*/ 1204 h 3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43" h="3018">
                <a:moveTo>
                  <a:pt x="107" y="1951"/>
                </a:moveTo>
                <a:cubicBezTo>
                  <a:pt x="211" y="2210"/>
                  <a:pt x="636" y="2400"/>
                  <a:pt x="896" y="2265"/>
                </a:cubicBezTo>
                <a:cubicBezTo>
                  <a:pt x="993" y="2493"/>
                  <a:pt x="1019" y="3018"/>
                  <a:pt x="507" y="2862"/>
                </a:cubicBezTo>
                <a:cubicBezTo>
                  <a:pt x="506" y="2863"/>
                  <a:pt x="485" y="2855"/>
                  <a:pt x="465" y="2838"/>
                </a:cubicBezTo>
                <a:cubicBezTo>
                  <a:pt x="580" y="2865"/>
                  <a:pt x="694" y="2777"/>
                  <a:pt x="694" y="2656"/>
                </a:cubicBezTo>
                <a:cubicBezTo>
                  <a:pt x="694" y="2553"/>
                  <a:pt x="610" y="2469"/>
                  <a:pt x="507" y="2469"/>
                </a:cubicBezTo>
                <a:cubicBezTo>
                  <a:pt x="239" y="2469"/>
                  <a:pt x="269" y="2882"/>
                  <a:pt x="551" y="2920"/>
                </a:cubicBezTo>
                <a:cubicBezTo>
                  <a:pt x="669" y="2935"/>
                  <a:pt x="758" y="2919"/>
                  <a:pt x="825" y="2883"/>
                </a:cubicBezTo>
                <a:cubicBezTo>
                  <a:pt x="1066" y="2752"/>
                  <a:pt x="986" y="2467"/>
                  <a:pt x="934" y="2253"/>
                </a:cubicBezTo>
                <a:cubicBezTo>
                  <a:pt x="973" y="2226"/>
                  <a:pt x="1161" y="2141"/>
                  <a:pt x="1199" y="1951"/>
                </a:cubicBezTo>
                <a:cubicBezTo>
                  <a:pt x="1243" y="1617"/>
                  <a:pt x="1025" y="1485"/>
                  <a:pt x="764" y="1511"/>
                </a:cubicBezTo>
                <a:cubicBezTo>
                  <a:pt x="690" y="1175"/>
                  <a:pt x="690" y="1175"/>
                  <a:pt x="690" y="1175"/>
                </a:cubicBezTo>
                <a:cubicBezTo>
                  <a:pt x="774" y="1104"/>
                  <a:pt x="857" y="1028"/>
                  <a:pt x="917" y="935"/>
                </a:cubicBezTo>
                <a:cubicBezTo>
                  <a:pt x="1101" y="653"/>
                  <a:pt x="1064" y="291"/>
                  <a:pt x="858" y="26"/>
                </a:cubicBezTo>
                <a:cubicBezTo>
                  <a:pt x="837" y="0"/>
                  <a:pt x="801" y="0"/>
                  <a:pt x="781" y="26"/>
                </a:cubicBezTo>
                <a:cubicBezTo>
                  <a:pt x="551" y="311"/>
                  <a:pt x="545" y="540"/>
                  <a:pt x="572" y="719"/>
                </a:cubicBezTo>
                <a:cubicBezTo>
                  <a:pt x="583" y="788"/>
                  <a:pt x="600" y="857"/>
                  <a:pt x="609" y="927"/>
                </a:cubicBezTo>
                <a:cubicBezTo>
                  <a:pt x="542" y="985"/>
                  <a:pt x="469" y="1048"/>
                  <a:pt x="400" y="1118"/>
                </a:cubicBezTo>
                <a:cubicBezTo>
                  <a:pt x="192" y="1334"/>
                  <a:pt x="0" y="1639"/>
                  <a:pt x="107" y="1951"/>
                </a:cubicBezTo>
                <a:close/>
                <a:moveTo>
                  <a:pt x="918" y="2206"/>
                </a:moveTo>
                <a:cubicBezTo>
                  <a:pt x="877" y="2021"/>
                  <a:pt x="840" y="1854"/>
                  <a:pt x="800" y="1672"/>
                </a:cubicBezTo>
                <a:cubicBezTo>
                  <a:pt x="1133" y="1667"/>
                  <a:pt x="1168" y="2059"/>
                  <a:pt x="918" y="2206"/>
                </a:cubicBezTo>
                <a:close/>
                <a:moveTo>
                  <a:pt x="706" y="339"/>
                </a:moveTo>
                <a:cubicBezTo>
                  <a:pt x="744" y="261"/>
                  <a:pt x="790" y="172"/>
                  <a:pt x="866" y="191"/>
                </a:cubicBezTo>
                <a:cubicBezTo>
                  <a:pt x="974" y="218"/>
                  <a:pt x="999" y="392"/>
                  <a:pt x="942" y="544"/>
                </a:cubicBezTo>
                <a:cubicBezTo>
                  <a:pt x="890" y="687"/>
                  <a:pt x="783" y="772"/>
                  <a:pt x="760" y="801"/>
                </a:cubicBezTo>
                <a:cubicBezTo>
                  <a:pt x="718" y="854"/>
                  <a:pt x="674" y="896"/>
                  <a:pt x="635" y="907"/>
                </a:cubicBezTo>
                <a:cubicBezTo>
                  <a:pt x="612" y="788"/>
                  <a:pt x="623" y="509"/>
                  <a:pt x="706" y="339"/>
                </a:cubicBezTo>
                <a:close/>
                <a:moveTo>
                  <a:pt x="656" y="1204"/>
                </a:moveTo>
                <a:cubicBezTo>
                  <a:pt x="724" y="1511"/>
                  <a:pt x="724" y="1511"/>
                  <a:pt x="724" y="1511"/>
                </a:cubicBezTo>
                <a:cubicBezTo>
                  <a:pt x="448" y="1560"/>
                  <a:pt x="311" y="1933"/>
                  <a:pt x="575" y="2059"/>
                </a:cubicBezTo>
                <a:cubicBezTo>
                  <a:pt x="605" y="2074"/>
                  <a:pt x="609" y="2066"/>
                  <a:pt x="587" y="2041"/>
                </a:cubicBezTo>
                <a:cubicBezTo>
                  <a:pt x="474" y="1909"/>
                  <a:pt x="558" y="1683"/>
                  <a:pt x="760" y="1672"/>
                </a:cubicBezTo>
                <a:cubicBezTo>
                  <a:pt x="802" y="1863"/>
                  <a:pt x="840" y="2034"/>
                  <a:pt x="882" y="2225"/>
                </a:cubicBezTo>
                <a:cubicBezTo>
                  <a:pt x="633" y="2341"/>
                  <a:pt x="315" y="2241"/>
                  <a:pt x="231" y="1961"/>
                </a:cubicBezTo>
                <a:cubicBezTo>
                  <a:pt x="220" y="1945"/>
                  <a:pt x="219" y="1928"/>
                  <a:pt x="219" y="1910"/>
                </a:cubicBezTo>
                <a:cubicBezTo>
                  <a:pt x="163" y="1566"/>
                  <a:pt x="431" y="1392"/>
                  <a:pt x="656" y="1204"/>
                </a:cubicBezTo>
                <a:close/>
              </a:path>
            </a:pathLst>
          </a:custGeom>
          <a:solidFill>
            <a:srgbClr val="262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8926" b="40460"/>
          <a:stretch>
            <a:fillRect/>
          </a:stretch>
        </p:blipFill>
        <p:spPr>
          <a:xfrm>
            <a:off x="2182773" y="2625540"/>
            <a:ext cx="10023741" cy="4239718"/>
          </a:xfrm>
          <a:prstGeom prst="rect">
            <a:avLst/>
          </a:prstGeom>
        </p:spPr>
      </p:pic>
      <p:sp>
        <p:nvSpPr>
          <p:cNvPr id="381" name="文本框 380"/>
          <p:cNvSpPr txBox="1"/>
          <p:nvPr/>
        </p:nvSpPr>
        <p:spPr>
          <a:xfrm>
            <a:off x="4200113" y="2598003"/>
            <a:ext cx="5137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感谢您的欣赏</a:t>
            </a:r>
          </a:p>
        </p:txBody>
      </p:sp>
      <p:sp>
        <p:nvSpPr>
          <p:cNvPr id="385" name="矩形 33"/>
          <p:cNvSpPr>
            <a:spLocks noChangeArrowheads="1"/>
          </p:cNvSpPr>
          <p:nvPr/>
        </p:nvSpPr>
        <p:spPr bwMode="auto">
          <a:xfrm>
            <a:off x="4329700" y="3480095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99" r="18926" b="40460"/>
          <a:stretch>
            <a:fillRect/>
          </a:stretch>
        </p:blipFill>
        <p:spPr>
          <a:xfrm>
            <a:off x="1" y="1469409"/>
            <a:ext cx="12206515" cy="5395849"/>
          </a:xfrm>
          <a:custGeom>
            <a:avLst/>
            <a:gdLst>
              <a:gd name="connsiteX0" fmla="*/ 0 w 12206515"/>
              <a:gd name="connsiteY0" fmla="*/ 0 h 5395849"/>
              <a:gd name="connsiteX1" fmla="*/ 12206515 w 12206515"/>
              <a:gd name="connsiteY1" fmla="*/ 0 h 5395849"/>
              <a:gd name="connsiteX2" fmla="*/ 12206515 w 12206515"/>
              <a:gd name="connsiteY2" fmla="*/ 5395849 h 5395849"/>
              <a:gd name="connsiteX3" fmla="*/ 0 w 12206515"/>
              <a:gd name="connsiteY3" fmla="*/ 5395849 h 539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6515" h="5395849">
                <a:moveTo>
                  <a:pt x="0" y="0"/>
                </a:moveTo>
                <a:lnTo>
                  <a:pt x="12206515" y="0"/>
                </a:lnTo>
                <a:lnTo>
                  <a:pt x="12206515" y="5395849"/>
                </a:lnTo>
                <a:lnTo>
                  <a:pt x="0" y="5395849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2585884" y="2526160"/>
            <a:ext cx="4532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第一部分</a:t>
            </a:r>
          </a:p>
        </p:txBody>
      </p:sp>
      <p:sp>
        <p:nvSpPr>
          <p:cNvPr id="6" name="矩形 33"/>
          <p:cNvSpPr>
            <a:spLocks noChangeArrowheads="1"/>
          </p:cNvSpPr>
          <p:nvPr/>
        </p:nvSpPr>
        <p:spPr bwMode="auto">
          <a:xfrm>
            <a:off x="2687713" y="3213894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Teardrop 19"/>
          <p:cNvSpPr/>
          <p:nvPr/>
        </p:nvSpPr>
        <p:spPr>
          <a:xfrm rot="18900000">
            <a:off x="1411288" y="2579688"/>
            <a:ext cx="534987" cy="533400"/>
          </a:xfrm>
          <a:prstGeom prst="teardrop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Block Arc 20"/>
          <p:cNvSpPr/>
          <p:nvPr/>
        </p:nvSpPr>
        <p:spPr>
          <a:xfrm rot="10803112">
            <a:off x="1290638" y="2459038"/>
            <a:ext cx="765175" cy="763587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506538" y="2603500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7" name="Teardrop 26"/>
          <p:cNvSpPr/>
          <p:nvPr/>
        </p:nvSpPr>
        <p:spPr>
          <a:xfrm rot="18900000">
            <a:off x="1411288" y="4094163"/>
            <a:ext cx="534987" cy="534987"/>
          </a:xfrm>
          <a:prstGeom prst="teardrop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Block Arc 27"/>
          <p:cNvSpPr/>
          <p:nvPr/>
        </p:nvSpPr>
        <p:spPr>
          <a:xfrm rot="10803112">
            <a:off x="1290638" y="3973513"/>
            <a:ext cx="765175" cy="765175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1493838" y="4138613"/>
            <a:ext cx="334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cxnSp>
        <p:nvCxnSpPr>
          <p:cNvPr id="10" name="Straight Connector 13"/>
          <p:cNvCxnSpPr/>
          <p:nvPr/>
        </p:nvCxnSpPr>
        <p:spPr>
          <a:xfrm>
            <a:off x="2371725" y="3619500"/>
            <a:ext cx="3224213" cy="0"/>
          </a:xfrm>
          <a:prstGeom prst="line">
            <a:avLst/>
          </a:prstGeom>
          <a:ln>
            <a:solidFill>
              <a:srgbClr val="ADBA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ardrop 37"/>
          <p:cNvSpPr/>
          <p:nvPr/>
        </p:nvSpPr>
        <p:spPr>
          <a:xfrm rot="18900000">
            <a:off x="6754813" y="2579688"/>
            <a:ext cx="533400" cy="533400"/>
          </a:xfrm>
          <a:prstGeom prst="teardrop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Block Arc 38"/>
          <p:cNvSpPr/>
          <p:nvPr/>
        </p:nvSpPr>
        <p:spPr>
          <a:xfrm rot="10803112">
            <a:off x="6634163" y="2459038"/>
            <a:ext cx="765175" cy="763587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41"/>
          <p:cNvSpPr txBox="1">
            <a:spLocks noChangeArrowheads="1"/>
          </p:cNvSpPr>
          <p:nvPr/>
        </p:nvSpPr>
        <p:spPr bwMode="auto">
          <a:xfrm>
            <a:off x="6835775" y="2622550"/>
            <a:ext cx="334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4" name="Teardrop 42"/>
          <p:cNvSpPr/>
          <p:nvPr/>
        </p:nvSpPr>
        <p:spPr>
          <a:xfrm rot="18900000">
            <a:off x="6754813" y="4094163"/>
            <a:ext cx="533400" cy="534987"/>
          </a:xfrm>
          <a:prstGeom prst="teardrop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Block Arc 43"/>
          <p:cNvSpPr/>
          <p:nvPr/>
        </p:nvSpPr>
        <p:spPr>
          <a:xfrm rot="10803112">
            <a:off x="6634163" y="3973513"/>
            <a:ext cx="765175" cy="765175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45"/>
          <p:cNvSpPr txBox="1">
            <a:spLocks noChangeArrowheads="1"/>
          </p:cNvSpPr>
          <p:nvPr/>
        </p:nvSpPr>
        <p:spPr bwMode="auto">
          <a:xfrm>
            <a:off x="6835775" y="4138613"/>
            <a:ext cx="334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cxnSp>
        <p:nvCxnSpPr>
          <p:cNvPr id="17" name="Straight Connector 13"/>
          <p:cNvCxnSpPr/>
          <p:nvPr/>
        </p:nvCxnSpPr>
        <p:spPr>
          <a:xfrm>
            <a:off x="7659688" y="3619500"/>
            <a:ext cx="3225800" cy="0"/>
          </a:xfrm>
          <a:prstGeom prst="line">
            <a:avLst/>
          </a:prstGeom>
          <a:ln>
            <a:solidFill>
              <a:srgbClr val="ADBA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425700" y="24685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2430463" y="2790825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7659688" y="24685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7664450" y="2790825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425700" y="40481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430463" y="4370388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7659688" y="40481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7664450" y="4370388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Arc 682"/>
          <p:cNvSpPr/>
          <p:nvPr/>
        </p:nvSpPr>
        <p:spPr bwMode="auto">
          <a:xfrm rot="18746405">
            <a:off x="2829719" y="1861344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73"/>
          <p:cNvSpPr>
            <a:spLocks noEditPoints="1"/>
          </p:cNvSpPr>
          <p:nvPr/>
        </p:nvSpPr>
        <p:spPr bwMode="auto">
          <a:xfrm rot="21275257">
            <a:off x="3325813" y="2198429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675"/>
          <p:cNvSpPr>
            <a:spLocks noEditPoints="1"/>
          </p:cNvSpPr>
          <p:nvPr/>
        </p:nvSpPr>
        <p:spPr bwMode="auto">
          <a:xfrm rot="21275257">
            <a:off x="833438" y="2252404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76"/>
          <p:cNvSpPr>
            <a:spLocks noChangeArrowheads="1"/>
          </p:cNvSpPr>
          <p:nvPr/>
        </p:nvSpPr>
        <p:spPr bwMode="auto">
          <a:xfrm rot="21275257">
            <a:off x="1112838" y="2533391"/>
            <a:ext cx="2058987" cy="20574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>
              <a:solidFill>
                <a:srgbClr val="000000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8" name="Oval 677"/>
          <p:cNvSpPr>
            <a:spLocks noChangeArrowheads="1"/>
          </p:cNvSpPr>
          <p:nvPr/>
        </p:nvSpPr>
        <p:spPr bwMode="auto">
          <a:xfrm rot="21275257">
            <a:off x="3641725" y="2515929"/>
            <a:ext cx="1376363" cy="137636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 dirty="0">
              <a:solidFill>
                <a:srgbClr val="000000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9" name="Freeform 679"/>
          <p:cNvSpPr>
            <a:spLocks noEditPoints="1"/>
          </p:cNvSpPr>
          <p:nvPr/>
        </p:nvSpPr>
        <p:spPr bwMode="auto">
          <a:xfrm rot="21275257">
            <a:off x="4464050" y="3801804"/>
            <a:ext cx="1758950" cy="1760537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680"/>
          <p:cNvSpPr>
            <a:spLocks noChangeArrowheads="1"/>
          </p:cNvSpPr>
          <p:nvPr/>
        </p:nvSpPr>
        <p:spPr bwMode="auto">
          <a:xfrm rot="21275257">
            <a:off x="4740275" y="4078029"/>
            <a:ext cx="1204913" cy="12065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>
              <a:solidFill>
                <a:srgbClr val="000000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11" name="Arc 681"/>
          <p:cNvSpPr/>
          <p:nvPr/>
        </p:nvSpPr>
        <p:spPr bwMode="auto">
          <a:xfrm rot="7501686">
            <a:off x="3313907" y="3658394"/>
            <a:ext cx="1455737" cy="1184275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rc 683"/>
          <p:cNvSpPr/>
          <p:nvPr/>
        </p:nvSpPr>
        <p:spPr bwMode="auto">
          <a:xfrm rot="256945">
            <a:off x="5353050" y="3024188"/>
            <a:ext cx="473075" cy="685800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 bwMode="auto">
          <a:xfrm>
            <a:off x="2481263" y="1622425"/>
            <a:ext cx="156686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30"/>
          <p:cNvCxnSpPr>
            <a:cxnSpLocks noChangeShapeType="1"/>
          </p:cNvCxnSpPr>
          <p:nvPr/>
        </p:nvCxnSpPr>
        <p:spPr bwMode="auto">
          <a:xfrm>
            <a:off x="7400925" y="2130425"/>
            <a:ext cx="0" cy="3300413"/>
          </a:xfrm>
          <a:prstGeom prst="line">
            <a:avLst/>
          </a:prstGeom>
          <a:noFill/>
          <a:ln w="12700" algn="ctr">
            <a:solidFill>
              <a:schemeClr val="bg2">
                <a:lumMod val="2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Oval 32"/>
          <p:cNvSpPr>
            <a:spLocks noChangeAspect="1"/>
          </p:cNvSpPr>
          <p:nvPr/>
        </p:nvSpPr>
        <p:spPr>
          <a:xfrm>
            <a:off x="8099425" y="2155825"/>
            <a:ext cx="541338" cy="541338"/>
          </a:xfrm>
          <a:prstGeom prst="ellipse">
            <a:avLst/>
          </a:prstGeom>
          <a:solidFill>
            <a:schemeClr val="bg2">
              <a:lumMod val="25000"/>
            </a:schemeClr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35"/>
          <p:cNvSpPr>
            <a:spLocks noChangeAspect="1"/>
          </p:cNvSpPr>
          <p:nvPr/>
        </p:nvSpPr>
        <p:spPr>
          <a:xfrm>
            <a:off x="8104188" y="3346191"/>
            <a:ext cx="541337" cy="541338"/>
          </a:xfrm>
          <a:prstGeom prst="ellipse">
            <a:avLst/>
          </a:prstGeom>
          <a:solidFill>
            <a:schemeClr val="bg2">
              <a:lumMod val="25000"/>
            </a:schemeClr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1"/>
          <p:cNvSpPr>
            <a:spLocks noChangeAspect="1"/>
          </p:cNvSpPr>
          <p:nvPr/>
        </p:nvSpPr>
        <p:spPr>
          <a:xfrm>
            <a:off x="8099425" y="4647941"/>
            <a:ext cx="541338" cy="541338"/>
          </a:xfrm>
          <a:prstGeom prst="ellipse">
            <a:avLst/>
          </a:prstGeom>
          <a:solidFill>
            <a:schemeClr val="bg2">
              <a:lumMod val="25000"/>
            </a:schemeClr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 bwMode="auto">
          <a:xfrm>
            <a:off x="5573713" y="2789238"/>
            <a:ext cx="13176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 bwMode="auto">
          <a:xfrm>
            <a:off x="3049588" y="5013325"/>
            <a:ext cx="123983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1819275" y="3263900"/>
            <a:ext cx="523875" cy="4619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4038600" y="2924175"/>
            <a:ext cx="523875" cy="493713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8"/>
          <p:cNvSpPr>
            <a:spLocks noEditPoints="1"/>
          </p:cNvSpPr>
          <p:nvPr/>
        </p:nvSpPr>
        <p:spPr bwMode="auto">
          <a:xfrm>
            <a:off x="5137150" y="4449763"/>
            <a:ext cx="411163" cy="414337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8845550" y="20669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850313" y="23891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845550" y="33131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850313" y="36353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845550" y="45989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850313" y="49212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Pentagon 3"/>
          <p:cNvSpPr/>
          <p:nvPr/>
        </p:nvSpPr>
        <p:spPr bwMode="auto">
          <a:xfrm rot="5400000">
            <a:off x="1448594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traight Connector 5"/>
          <p:cNvCxnSpPr>
            <a:cxnSpLocks noChangeShapeType="1"/>
          </p:cNvCxnSpPr>
          <p:nvPr/>
        </p:nvCxnSpPr>
        <p:spPr bwMode="auto">
          <a:xfrm>
            <a:off x="1719263" y="3095625"/>
            <a:ext cx="1520825" cy="0"/>
          </a:xfrm>
          <a:prstGeom prst="line">
            <a:avLst/>
          </a:prstGeom>
          <a:noFill/>
          <a:ln w="9525" algn="ctr">
            <a:solidFill>
              <a:srgbClr val="1F4E7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Freeform 116"/>
          <p:cNvSpPr>
            <a:spLocks noEditPoints="1"/>
          </p:cNvSpPr>
          <p:nvPr/>
        </p:nvSpPr>
        <p:spPr bwMode="auto">
          <a:xfrm>
            <a:off x="2198688" y="3627438"/>
            <a:ext cx="561975" cy="45402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Pentagon 11"/>
          <p:cNvSpPr/>
          <p:nvPr/>
        </p:nvSpPr>
        <p:spPr bwMode="auto">
          <a:xfrm rot="5400000">
            <a:off x="3826669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12"/>
          <p:cNvCxnSpPr>
            <a:cxnSpLocks noChangeShapeType="1"/>
          </p:cNvCxnSpPr>
          <p:nvPr/>
        </p:nvCxnSpPr>
        <p:spPr bwMode="auto">
          <a:xfrm>
            <a:off x="4097338" y="3095625"/>
            <a:ext cx="1520825" cy="0"/>
          </a:xfrm>
          <a:prstGeom prst="line">
            <a:avLst/>
          </a:prstGeom>
          <a:noFill/>
          <a:ln w="9525" algn="ctr">
            <a:solidFill>
              <a:srgbClr val="1F4E7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Pentagon 17"/>
          <p:cNvSpPr/>
          <p:nvPr/>
        </p:nvSpPr>
        <p:spPr bwMode="auto">
          <a:xfrm rot="5400000">
            <a:off x="6203156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Straight Connector 18"/>
          <p:cNvCxnSpPr>
            <a:cxnSpLocks noChangeShapeType="1"/>
          </p:cNvCxnSpPr>
          <p:nvPr/>
        </p:nvCxnSpPr>
        <p:spPr bwMode="auto">
          <a:xfrm>
            <a:off x="6473825" y="3095625"/>
            <a:ext cx="1520825" cy="0"/>
          </a:xfrm>
          <a:prstGeom prst="line">
            <a:avLst/>
          </a:prstGeom>
          <a:noFill/>
          <a:ln w="9525" algn="ctr">
            <a:solidFill>
              <a:srgbClr val="1F4E7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Pentagon 23"/>
          <p:cNvSpPr/>
          <p:nvPr/>
        </p:nvSpPr>
        <p:spPr bwMode="auto">
          <a:xfrm rot="5400000">
            <a:off x="8581231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Straight Connector 24"/>
          <p:cNvCxnSpPr>
            <a:cxnSpLocks noChangeShapeType="1"/>
          </p:cNvCxnSpPr>
          <p:nvPr/>
        </p:nvCxnSpPr>
        <p:spPr bwMode="auto">
          <a:xfrm>
            <a:off x="8851900" y="3095625"/>
            <a:ext cx="1520825" cy="0"/>
          </a:xfrm>
          <a:prstGeom prst="line">
            <a:avLst/>
          </a:prstGeom>
          <a:noFill/>
          <a:ln w="9525" algn="ctr">
            <a:solidFill>
              <a:srgbClr val="1F4E7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Freeform 101"/>
          <p:cNvSpPr>
            <a:spLocks noChangeAspect="1" noEditPoints="1"/>
          </p:cNvSpPr>
          <p:nvPr/>
        </p:nvSpPr>
        <p:spPr bwMode="auto">
          <a:xfrm>
            <a:off x="4629150" y="3621088"/>
            <a:ext cx="520700" cy="48101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57"/>
          <p:cNvSpPr>
            <a:spLocks noChangeAspect="1" noEditPoints="1"/>
          </p:cNvSpPr>
          <p:nvPr/>
        </p:nvSpPr>
        <p:spPr bwMode="auto">
          <a:xfrm>
            <a:off x="7031038" y="3629025"/>
            <a:ext cx="406400" cy="450850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72"/>
          <p:cNvSpPr>
            <a:spLocks noChangeAspect="1" noEditPoints="1"/>
          </p:cNvSpPr>
          <p:nvPr/>
        </p:nvSpPr>
        <p:spPr bwMode="auto">
          <a:xfrm>
            <a:off x="9332913" y="3640138"/>
            <a:ext cx="558800" cy="406400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39"/>
          <p:cNvCxnSpPr>
            <a:cxnSpLocks noChangeShapeType="1"/>
          </p:cNvCxnSpPr>
          <p:nvPr/>
        </p:nvCxnSpPr>
        <p:spPr bwMode="auto">
          <a:xfrm>
            <a:off x="4860925" y="5197475"/>
            <a:ext cx="0" cy="338138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40"/>
          <p:cNvCxnSpPr>
            <a:cxnSpLocks noChangeShapeType="1"/>
          </p:cNvCxnSpPr>
          <p:nvPr/>
        </p:nvCxnSpPr>
        <p:spPr bwMode="auto">
          <a:xfrm>
            <a:off x="7234238" y="5197475"/>
            <a:ext cx="0" cy="338138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Connector 42"/>
          <p:cNvCxnSpPr>
            <a:cxnSpLocks noChangeShapeType="1"/>
          </p:cNvCxnSpPr>
          <p:nvPr/>
        </p:nvCxnSpPr>
        <p:spPr bwMode="auto">
          <a:xfrm>
            <a:off x="4854575" y="5535613"/>
            <a:ext cx="238442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46"/>
          <p:cNvCxnSpPr>
            <a:cxnSpLocks noChangeShapeType="1"/>
          </p:cNvCxnSpPr>
          <p:nvPr/>
        </p:nvCxnSpPr>
        <p:spPr bwMode="auto">
          <a:xfrm flipV="1">
            <a:off x="24892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47"/>
          <p:cNvCxnSpPr>
            <a:cxnSpLocks noChangeShapeType="1"/>
          </p:cNvCxnSpPr>
          <p:nvPr/>
        </p:nvCxnSpPr>
        <p:spPr bwMode="auto">
          <a:xfrm flipV="1">
            <a:off x="4862513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48"/>
          <p:cNvCxnSpPr>
            <a:cxnSpLocks noChangeShapeType="1"/>
          </p:cNvCxnSpPr>
          <p:nvPr/>
        </p:nvCxnSpPr>
        <p:spPr bwMode="auto">
          <a:xfrm flipV="1">
            <a:off x="2482850" y="2671763"/>
            <a:ext cx="238442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50"/>
          <p:cNvCxnSpPr>
            <a:cxnSpLocks noChangeShapeType="1"/>
          </p:cNvCxnSpPr>
          <p:nvPr/>
        </p:nvCxnSpPr>
        <p:spPr bwMode="auto">
          <a:xfrm flipV="1">
            <a:off x="72390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51"/>
          <p:cNvCxnSpPr>
            <a:cxnSpLocks noChangeShapeType="1"/>
          </p:cNvCxnSpPr>
          <p:nvPr/>
        </p:nvCxnSpPr>
        <p:spPr bwMode="auto">
          <a:xfrm flipV="1">
            <a:off x="96139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52"/>
          <p:cNvCxnSpPr>
            <a:cxnSpLocks noChangeShapeType="1"/>
          </p:cNvCxnSpPr>
          <p:nvPr/>
        </p:nvCxnSpPr>
        <p:spPr bwMode="auto">
          <a:xfrm flipV="1">
            <a:off x="7232650" y="2671763"/>
            <a:ext cx="2386013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466975" y="18145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2641600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7232650" y="18145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7408863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4895850" y="57118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5070475" y="6008688"/>
            <a:ext cx="1987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143125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4508500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6881813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9247188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Rounded Rectangle 43"/>
          <p:cNvSpPr/>
          <p:nvPr/>
        </p:nvSpPr>
        <p:spPr>
          <a:xfrm>
            <a:off x="214788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2"/>
          <p:cNvSpPr/>
          <p:nvPr/>
        </p:nvSpPr>
        <p:spPr>
          <a:xfrm>
            <a:off x="217805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 Placeholder 3"/>
          <p:cNvSpPr txBox="1"/>
          <p:nvPr/>
        </p:nvSpPr>
        <p:spPr>
          <a:xfrm>
            <a:off x="2320925" y="2954338"/>
            <a:ext cx="1141413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" name="Rounded Rectangle 49"/>
          <p:cNvSpPr/>
          <p:nvPr/>
        </p:nvSpPr>
        <p:spPr>
          <a:xfrm>
            <a:off x="4251325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50"/>
          <p:cNvSpPr/>
          <p:nvPr/>
        </p:nvSpPr>
        <p:spPr>
          <a:xfrm>
            <a:off x="4281488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/>
          <p:nvPr/>
        </p:nvSpPr>
        <p:spPr>
          <a:xfrm>
            <a:off x="4424363" y="2954338"/>
            <a:ext cx="1141412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" name="Rounded Rectangle 53"/>
          <p:cNvSpPr/>
          <p:nvPr/>
        </p:nvSpPr>
        <p:spPr>
          <a:xfrm>
            <a:off x="6354763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54"/>
          <p:cNvSpPr/>
          <p:nvPr/>
        </p:nvSpPr>
        <p:spPr>
          <a:xfrm>
            <a:off x="6384925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"/>
          <p:cNvSpPr txBox="1"/>
          <p:nvPr/>
        </p:nvSpPr>
        <p:spPr>
          <a:xfrm>
            <a:off x="6527800" y="2954338"/>
            <a:ext cx="1141413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" name="Rounded Rectangle 71"/>
          <p:cNvSpPr/>
          <p:nvPr/>
        </p:nvSpPr>
        <p:spPr>
          <a:xfrm>
            <a:off x="842803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72"/>
          <p:cNvSpPr/>
          <p:nvPr/>
        </p:nvSpPr>
        <p:spPr>
          <a:xfrm>
            <a:off x="845820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8631238" y="2954338"/>
            <a:ext cx="1141412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16" name="Elbow Connector 77"/>
          <p:cNvCxnSpPr>
            <a:cxnSpLocks noChangeShapeType="1"/>
          </p:cNvCxnSpPr>
          <p:nvPr/>
        </p:nvCxnSpPr>
        <p:spPr bwMode="auto">
          <a:xfrm rot="10800000" flipV="1">
            <a:off x="2863850" y="17827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Elbow Connector 81"/>
          <p:cNvCxnSpPr>
            <a:cxnSpLocks noChangeShapeType="1"/>
          </p:cNvCxnSpPr>
          <p:nvPr/>
        </p:nvCxnSpPr>
        <p:spPr bwMode="auto">
          <a:xfrm rot="10800000" flipV="1">
            <a:off x="7075488" y="17827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Elbow Connector 85"/>
          <p:cNvCxnSpPr>
            <a:cxnSpLocks noChangeShapeType="1"/>
          </p:cNvCxnSpPr>
          <p:nvPr/>
        </p:nvCxnSpPr>
        <p:spPr bwMode="auto">
          <a:xfrm rot="10800000" flipH="1">
            <a:off x="4691063" y="43862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Elbow Connector 89"/>
          <p:cNvCxnSpPr>
            <a:cxnSpLocks noChangeShapeType="1"/>
          </p:cNvCxnSpPr>
          <p:nvPr/>
        </p:nvCxnSpPr>
        <p:spPr bwMode="auto">
          <a:xfrm rot="10800000" flipH="1">
            <a:off x="8907463" y="43862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7535863" y="17526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7631113" y="201930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298825" y="17526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3394075" y="201930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829050" y="5316538"/>
            <a:ext cx="8032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640013" y="5637213"/>
            <a:ext cx="1992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037513" y="5316538"/>
            <a:ext cx="8016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848475" y="5637213"/>
            <a:ext cx="199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99" r="18926" b="40460"/>
          <a:stretch>
            <a:fillRect/>
          </a:stretch>
        </p:blipFill>
        <p:spPr>
          <a:xfrm>
            <a:off x="1" y="1469409"/>
            <a:ext cx="12206515" cy="5395849"/>
          </a:xfrm>
          <a:custGeom>
            <a:avLst/>
            <a:gdLst>
              <a:gd name="connsiteX0" fmla="*/ 0 w 12206515"/>
              <a:gd name="connsiteY0" fmla="*/ 0 h 5395849"/>
              <a:gd name="connsiteX1" fmla="*/ 12206515 w 12206515"/>
              <a:gd name="connsiteY1" fmla="*/ 0 h 5395849"/>
              <a:gd name="connsiteX2" fmla="*/ 12206515 w 12206515"/>
              <a:gd name="connsiteY2" fmla="*/ 5395849 h 5395849"/>
              <a:gd name="connsiteX3" fmla="*/ 0 w 12206515"/>
              <a:gd name="connsiteY3" fmla="*/ 5395849 h 539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6515" h="5395849">
                <a:moveTo>
                  <a:pt x="0" y="0"/>
                </a:moveTo>
                <a:lnTo>
                  <a:pt x="12206515" y="0"/>
                </a:lnTo>
                <a:lnTo>
                  <a:pt x="12206515" y="5395849"/>
                </a:lnTo>
                <a:lnTo>
                  <a:pt x="0" y="5395849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2585884" y="2526160"/>
            <a:ext cx="4532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第二部分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33"/>
          <p:cNvSpPr>
            <a:spLocks noChangeArrowheads="1"/>
          </p:cNvSpPr>
          <p:nvPr/>
        </p:nvSpPr>
        <p:spPr bwMode="auto">
          <a:xfrm>
            <a:off x="2687713" y="3213894"/>
            <a:ext cx="608296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1" y="99833"/>
            <a:ext cx="497562" cy="331708"/>
          </a:xfrm>
          <a:prstGeom prst="rect">
            <a:avLst/>
          </a:prstGeom>
        </p:spPr>
      </p:pic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580103" y="0"/>
            <a:ext cx="38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单击此处添加目录标题</a:t>
            </a:r>
          </a:p>
        </p:txBody>
      </p:sp>
      <p:sp>
        <p:nvSpPr>
          <p:cNvPr id="4" name="Rounded Rectangle 2"/>
          <p:cNvSpPr/>
          <p:nvPr/>
        </p:nvSpPr>
        <p:spPr>
          <a:xfrm>
            <a:off x="1266825" y="1628775"/>
            <a:ext cx="2301875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3"/>
          <p:cNvSpPr/>
          <p:nvPr/>
        </p:nvSpPr>
        <p:spPr>
          <a:xfrm>
            <a:off x="3754438" y="1628775"/>
            <a:ext cx="2301875" cy="2025650"/>
          </a:xfrm>
          <a:prstGeom prst="roundRect">
            <a:avLst>
              <a:gd name="adj" fmla="val 5186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ed Rectangle 4"/>
          <p:cNvSpPr/>
          <p:nvPr/>
        </p:nvSpPr>
        <p:spPr>
          <a:xfrm>
            <a:off x="6240463" y="1628775"/>
            <a:ext cx="2303462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5"/>
          <p:cNvSpPr/>
          <p:nvPr/>
        </p:nvSpPr>
        <p:spPr>
          <a:xfrm>
            <a:off x="8728075" y="1628775"/>
            <a:ext cx="2301875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6"/>
          <p:cNvSpPr/>
          <p:nvPr/>
        </p:nvSpPr>
        <p:spPr>
          <a:xfrm>
            <a:off x="1266825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7"/>
          <p:cNvSpPr/>
          <p:nvPr/>
        </p:nvSpPr>
        <p:spPr>
          <a:xfrm>
            <a:off x="3754438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8"/>
          <p:cNvSpPr/>
          <p:nvPr/>
        </p:nvSpPr>
        <p:spPr>
          <a:xfrm>
            <a:off x="6240463" y="3838575"/>
            <a:ext cx="2303462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9"/>
          <p:cNvSpPr/>
          <p:nvPr/>
        </p:nvSpPr>
        <p:spPr>
          <a:xfrm>
            <a:off x="8728075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68"/>
          <p:cNvSpPr>
            <a:spLocks noEditPoints="1"/>
          </p:cNvSpPr>
          <p:nvPr/>
        </p:nvSpPr>
        <p:spPr bwMode="auto">
          <a:xfrm>
            <a:off x="4583113" y="1833563"/>
            <a:ext cx="265112" cy="484187"/>
          </a:xfrm>
          <a:custGeom>
            <a:avLst/>
            <a:gdLst>
              <a:gd name="T0" fmla="*/ 265940 w 50"/>
              <a:gd name="T1" fmla="*/ 445918 h 90"/>
              <a:gd name="T2" fmla="*/ 265940 w 50"/>
              <a:gd name="T3" fmla="*/ 37608 h 90"/>
              <a:gd name="T4" fmla="*/ 234027 w 50"/>
              <a:gd name="T5" fmla="*/ 0 h 90"/>
              <a:gd name="T6" fmla="*/ 31913 w 50"/>
              <a:gd name="T7" fmla="*/ 0 h 90"/>
              <a:gd name="T8" fmla="*/ 0 w 50"/>
              <a:gd name="T9" fmla="*/ 37608 h 90"/>
              <a:gd name="T10" fmla="*/ 0 w 50"/>
              <a:gd name="T11" fmla="*/ 445918 h 90"/>
              <a:gd name="T12" fmla="*/ 31913 w 50"/>
              <a:gd name="T13" fmla="*/ 483526 h 90"/>
              <a:gd name="T14" fmla="*/ 234027 w 50"/>
              <a:gd name="T15" fmla="*/ 483526 h 90"/>
              <a:gd name="T16" fmla="*/ 265940 w 50"/>
              <a:gd name="T17" fmla="*/ 445918 h 90"/>
              <a:gd name="T18" fmla="*/ 207433 w 50"/>
              <a:gd name="T19" fmla="*/ 26863 h 90"/>
              <a:gd name="T20" fmla="*/ 218071 w 50"/>
              <a:gd name="T21" fmla="*/ 32235 h 90"/>
              <a:gd name="T22" fmla="*/ 207433 w 50"/>
              <a:gd name="T23" fmla="*/ 42980 h 90"/>
              <a:gd name="T24" fmla="*/ 202114 w 50"/>
              <a:gd name="T25" fmla="*/ 32235 h 90"/>
              <a:gd name="T26" fmla="*/ 207433 w 50"/>
              <a:gd name="T27" fmla="*/ 26863 h 90"/>
              <a:gd name="T28" fmla="*/ 85101 w 50"/>
              <a:gd name="T29" fmla="*/ 26863 h 90"/>
              <a:gd name="T30" fmla="*/ 180839 w 50"/>
              <a:gd name="T31" fmla="*/ 26863 h 90"/>
              <a:gd name="T32" fmla="*/ 180839 w 50"/>
              <a:gd name="T33" fmla="*/ 37608 h 90"/>
              <a:gd name="T34" fmla="*/ 85101 w 50"/>
              <a:gd name="T35" fmla="*/ 37608 h 90"/>
              <a:gd name="T36" fmla="*/ 85101 w 50"/>
              <a:gd name="T37" fmla="*/ 26863 h 90"/>
              <a:gd name="T38" fmla="*/ 26594 w 50"/>
              <a:gd name="T39" fmla="*/ 370703 h 90"/>
              <a:gd name="T40" fmla="*/ 26594 w 50"/>
              <a:gd name="T41" fmla="*/ 59098 h 90"/>
              <a:gd name="T42" fmla="*/ 239346 w 50"/>
              <a:gd name="T43" fmla="*/ 59098 h 90"/>
              <a:gd name="T44" fmla="*/ 239346 w 50"/>
              <a:gd name="T45" fmla="*/ 370703 h 90"/>
              <a:gd name="T46" fmla="*/ 26594 w 50"/>
              <a:gd name="T47" fmla="*/ 370703 h 90"/>
              <a:gd name="T48" fmla="*/ 132970 w 50"/>
              <a:gd name="T49" fmla="*/ 445918 h 90"/>
              <a:gd name="T50" fmla="*/ 111695 w 50"/>
              <a:gd name="T51" fmla="*/ 424428 h 90"/>
              <a:gd name="T52" fmla="*/ 132970 w 50"/>
              <a:gd name="T53" fmla="*/ 402938 h 90"/>
              <a:gd name="T54" fmla="*/ 154245 w 50"/>
              <a:gd name="T55" fmla="*/ 424428 h 90"/>
              <a:gd name="T56" fmla="*/ 132970 w 50"/>
              <a:gd name="T57" fmla="*/ 445918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69"/>
          <p:cNvSpPr>
            <a:spLocks noEditPoints="1"/>
          </p:cNvSpPr>
          <p:nvPr/>
        </p:nvSpPr>
        <p:spPr bwMode="auto">
          <a:xfrm>
            <a:off x="4892675" y="2016125"/>
            <a:ext cx="274638" cy="482600"/>
          </a:xfrm>
          <a:custGeom>
            <a:avLst/>
            <a:gdLst>
              <a:gd name="T0" fmla="*/ 236390 w 51"/>
              <a:gd name="T1" fmla="*/ 0 h 90"/>
              <a:gd name="T2" fmla="*/ 37608 w 51"/>
              <a:gd name="T3" fmla="*/ 0 h 90"/>
              <a:gd name="T4" fmla="*/ 0 w 51"/>
              <a:gd name="T5" fmla="*/ 37608 h 90"/>
              <a:gd name="T6" fmla="*/ 0 w 51"/>
              <a:gd name="T7" fmla="*/ 445918 h 90"/>
              <a:gd name="T8" fmla="*/ 37608 w 51"/>
              <a:gd name="T9" fmla="*/ 483526 h 90"/>
              <a:gd name="T10" fmla="*/ 236390 w 51"/>
              <a:gd name="T11" fmla="*/ 483526 h 90"/>
              <a:gd name="T12" fmla="*/ 273998 w 51"/>
              <a:gd name="T13" fmla="*/ 445918 h 90"/>
              <a:gd name="T14" fmla="*/ 273998 w 51"/>
              <a:gd name="T15" fmla="*/ 37608 h 90"/>
              <a:gd name="T16" fmla="*/ 236390 w 51"/>
              <a:gd name="T17" fmla="*/ 0 h 90"/>
              <a:gd name="T18" fmla="*/ 214900 w 51"/>
              <a:gd name="T19" fmla="*/ 26863 h 90"/>
              <a:gd name="T20" fmla="*/ 225645 w 51"/>
              <a:gd name="T21" fmla="*/ 32235 h 90"/>
              <a:gd name="T22" fmla="*/ 214900 w 51"/>
              <a:gd name="T23" fmla="*/ 42980 h 90"/>
              <a:gd name="T24" fmla="*/ 204155 w 51"/>
              <a:gd name="T25" fmla="*/ 32235 h 90"/>
              <a:gd name="T26" fmla="*/ 214900 w 51"/>
              <a:gd name="T27" fmla="*/ 26863 h 90"/>
              <a:gd name="T28" fmla="*/ 91333 w 51"/>
              <a:gd name="T29" fmla="*/ 26863 h 90"/>
              <a:gd name="T30" fmla="*/ 182665 w 51"/>
              <a:gd name="T31" fmla="*/ 26863 h 90"/>
              <a:gd name="T32" fmla="*/ 182665 w 51"/>
              <a:gd name="T33" fmla="*/ 37608 h 90"/>
              <a:gd name="T34" fmla="*/ 91333 w 51"/>
              <a:gd name="T35" fmla="*/ 37608 h 90"/>
              <a:gd name="T36" fmla="*/ 91333 w 51"/>
              <a:gd name="T37" fmla="*/ 26863 h 90"/>
              <a:gd name="T38" fmla="*/ 139685 w 51"/>
              <a:gd name="T39" fmla="*/ 445918 h 90"/>
              <a:gd name="T40" fmla="*/ 112823 w 51"/>
              <a:gd name="T41" fmla="*/ 424428 h 90"/>
              <a:gd name="T42" fmla="*/ 139685 w 51"/>
              <a:gd name="T43" fmla="*/ 402938 h 90"/>
              <a:gd name="T44" fmla="*/ 161175 w 51"/>
              <a:gd name="T45" fmla="*/ 424428 h 90"/>
              <a:gd name="T46" fmla="*/ 139685 w 51"/>
              <a:gd name="T47" fmla="*/ 445918 h 90"/>
              <a:gd name="T48" fmla="*/ 247135 w 51"/>
              <a:gd name="T49" fmla="*/ 370703 h 90"/>
              <a:gd name="T50" fmla="*/ 26863 w 51"/>
              <a:gd name="T51" fmla="*/ 370703 h 90"/>
              <a:gd name="T52" fmla="*/ 26863 w 51"/>
              <a:gd name="T53" fmla="*/ 59098 h 90"/>
              <a:gd name="T54" fmla="*/ 247135 w 51"/>
              <a:gd name="T55" fmla="*/ 59098 h 90"/>
              <a:gd name="T56" fmla="*/ 247135 w 51"/>
              <a:gd name="T57" fmla="*/ 370703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70"/>
          <p:cNvSpPr/>
          <p:nvPr/>
        </p:nvSpPr>
        <p:spPr bwMode="auto">
          <a:xfrm>
            <a:off x="4872038" y="1862138"/>
            <a:ext cx="161925" cy="133350"/>
          </a:xfrm>
          <a:custGeom>
            <a:avLst/>
            <a:gdLst>
              <a:gd name="T0" fmla="*/ 128940 w 40"/>
              <a:gd name="T1" fmla="*/ 132972 h 33"/>
              <a:gd name="T2" fmla="*/ 161175 w 40"/>
              <a:gd name="T3" fmla="*/ 132972 h 33"/>
              <a:gd name="T4" fmla="*/ 161175 w 40"/>
              <a:gd name="T5" fmla="*/ 32236 h 33"/>
              <a:gd name="T6" fmla="*/ 161175 w 40"/>
              <a:gd name="T7" fmla="*/ 0 h 33"/>
              <a:gd name="T8" fmla="*/ 128940 w 40"/>
              <a:gd name="T9" fmla="*/ 0 h 33"/>
              <a:gd name="T10" fmla="*/ 0 w 40"/>
              <a:gd name="T11" fmla="*/ 0 h 33"/>
              <a:gd name="T12" fmla="*/ 0 w 40"/>
              <a:gd name="T13" fmla="*/ 32236 h 33"/>
              <a:gd name="T14" fmla="*/ 128940 w 40"/>
              <a:gd name="T15" fmla="*/ 32236 h 33"/>
              <a:gd name="T16" fmla="*/ 128940 w 40"/>
              <a:gd name="T17" fmla="*/ 13297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71"/>
          <p:cNvSpPr/>
          <p:nvPr/>
        </p:nvSpPr>
        <p:spPr bwMode="auto">
          <a:xfrm>
            <a:off x="4727575" y="2346325"/>
            <a:ext cx="133350" cy="133350"/>
          </a:xfrm>
          <a:custGeom>
            <a:avLst/>
            <a:gdLst>
              <a:gd name="T0" fmla="*/ 32236 w 33"/>
              <a:gd name="T1" fmla="*/ 0 h 33"/>
              <a:gd name="T2" fmla="*/ 0 w 33"/>
              <a:gd name="T3" fmla="*/ 0 h 33"/>
              <a:gd name="T4" fmla="*/ 0 w 33"/>
              <a:gd name="T5" fmla="*/ 100736 h 33"/>
              <a:gd name="T6" fmla="*/ 0 w 33"/>
              <a:gd name="T7" fmla="*/ 132972 h 33"/>
              <a:gd name="T8" fmla="*/ 32236 w 33"/>
              <a:gd name="T9" fmla="*/ 132972 h 33"/>
              <a:gd name="T10" fmla="*/ 132972 w 33"/>
              <a:gd name="T11" fmla="*/ 132972 h 33"/>
              <a:gd name="T12" fmla="*/ 132972 w 33"/>
              <a:gd name="T13" fmla="*/ 100736 h 33"/>
              <a:gd name="T14" fmla="*/ 32236 w 33"/>
              <a:gd name="T15" fmla="*/ 100736 h 33"/>
              <a:gd name="T16" fmla="*/ 3223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80"/>
          <p:cNvSpPr/>
          <p:nvPr/>
        </p:nvSpPr>
        <p:spPr bwMode="auto">
          <a:xfrm>
            <a:off x="7159625" y="2133600"/>
            <a:ext cx="519113" cy="215900"/>
          </a:xfrm>
          <a:custGeom>
            <a:avLst/>
            <a:gdLst>
              <a:gd name="T0" fmla="*/ 259610 w 98"/>
              <a:gd name="T1" fmla="*/ 86270 h 40"/>
              <a:gd name="T2" fmla="*/ 10596 w 98"/>
              <a:gd name="T3" fmla="*/ 0 h 40"/>
              <a:gd name="T4" fmla="*/ 0 w 98"/>
              <a:gd name="T5" fmla="*/ 26959 h 40"/>
              <a:gd name="T6" fmla="*/ 0 w 98"/>
              <a:gd name="T7" fmla="*/ 107838 h 40"/>
              <a:gd name="T8" fmla="*/ 259610 w 98"/>
              <a:gd name="T9" fmla="*/ 215675 h 40"/>
              <a:gd name="T10" fmla="*/ 519219 w 98"/>
              <a:gd name="T11" fmla="*/ 107838 h 40"/>
              <a:gd name="T12" fmla="*/ 519219 w 98"/>
              <a:gd name="T13" fmla="*/ 26959 h 40"/>
              <a:gd name="T14" fmla="*/ 508623 w 98"/>
              <a:gd name="T15" fmla="*/ 0 h 40"/>
              <a:gd name="T16" fmla="*/ 259610 w 98"/>
              <a:gd name="T17" fmla="*/ 8627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0">
                <a:moveTo>
                  <a:pt x="49" y="16"/>
                </a:moveTo>
                <a:cubicBezTo>
                  <a:pt x="26" y="16"/>
                  <a:pt x="7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ubicBezTo>
                  <a:pt x="91" y="9"/>
                  <a:pt x="72" y="16"/>
                  <a:pt x="49" y="16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81"/>
          <p:cNvSpPr/>
          <p:nvPr/>
        </p:nvSpPr>
        <p:spPr bwMode="auto">
          <a:xfrm>
            <a:off x="7159625" y="2301875"/>
            <a:ext cx="519113" cy="211138"/>
          </a:xfrm>
          <a:custGeom>
            <a:avLst/>
            <a:gdLst>
              <a:gd name="T0" fmla="*/ 259610 w 98"/>
              <a:gd name="T1" fmla="*/ 79381 h 40"/>
              <a:gd name="T2" fmla="*/ 10596 w 98"/>
              <a:gd name="T3" fmla="*/ 0 h 40"/>
              <a:gd name="T4" fmla="*/ 0 w 98"/>
              <a:gd name="T5" fmla="*/ 21168 h 40"/>
              <a:gd name="T6" fmla="*/ 0 w 98"/>
              <a:gd name="T7" fmla="*/ 100549 h 40"/>
              <a:gd name="T8" fmla="*/ 259610 w 98"/>
              <a:gd name="T9" fmla="*/ 211682 h 40"/>
              <a:gd name="T10" fmla="*/ 519219 w 98"/>
              <a:gd name="T11" fmla="*/ 100549 h 40"/>
              <a:gd name="T12" fmla="*/ 519219 w 98"/>
              <a:gd name="T13" fmla="*/ 21168 h 40"/>
              <a:gd name="T14" fmla="*/ 508623 w 98"/>
              <a:gd name="T15" fmla="*/ 0 h 40"/>
              <a:gd name="T16" fmla="*/ 259610 w 98"/>
              <a:gd name="T17" fmla="*/ 79381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0">
                <a:moveTo>
                  <a:pt x="49" y="15"/>
                </a:moveTo>
                <a:cubicBezTo>
                  <a:pt x="26" y="15"/>
                  <a:pt x="7" y="9"/>
                  <a:pt x="2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19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3"/>
                  <a:pt x="97" y="1"/>
                  <a:pt x="96" y="0"/>
                </a:cubicBezTo>
                <a:cubicBezTo>
                  <a:pt x="91" y="9"/>
                  <a:pt x="72" y="15"/>
                  <a:pt x="49" y="15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82"/>
          <p:cNvSpPr/>
          <p:nvPr/>
        </p:nvSpPr>
        <p:spPr bwMode="auto">
          <a:xfrm>
            <a:off x="7159625" y="1974850"/>
            <a:ext cx="519113" cy="219075"/>
          </a:xfrm>
          <a:custGeom>
            <a:avLst/>
            <a:gdLst>
              <a:gd name="T0" fmla="*/ 508623 w 98"/>
              <a:gd name="T1" fmla="*/ 0 h 41"/>
              <a:gd name="T2" fmla="*/ 259610 w 98"/>
              <a:gd name="T3" fmla="*/ 80367 h 41"/>
              <a:gd name="T4" fmla="*/ 10596 w 98"/>
              <a:gd name="T5" fmla="*/ 0 h 41"/>
              <a:gd name="T6" fmla="*/ 0 w 98"/>
              <a:gd name="T7" fmla="*/ 26789 h 41"/>
              <a:gd name="T8" fmla="*/ 0 w 98"/>
              <a:gd name="T9" fmla="*/ 107157 h 41"/>
              <a:gd name="T10" fmla="*/ 259610 w 98"/>
              <a:gd name="T11" fmla="*/ 219671 h 41"/>
              <a:gd name="T12" fmla="*/ 519219 w 98"/>
              <a:gd name="T13" fmla="*/ 107157 h 41"/>
              <a:gd name="T14" fmla="*/ 519219 w 98"/>
              <a:gd name="T15" fmla="*/ 26789 h 41"/>
              <a:gd name="T16" fmla="*/ 508623 w 98"/>
              <a:gd name="T17" fmla="*/ 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1">
                <a:moveTo>
                  <a:pt x="96" y="0"/>
                </a:moveTo>
                <a:cubicBezTo>
                  <a:pt x="95" y="9"/>
                  <a:pt x="75" y="15"/>
                  <a:pt x="49" y="15"/>
                </a:cubicBezTo>
                <a:cubicBezTo>
                  <a:pt x="24" y="15"/>
                  <a:pt x="3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1"/>
                  <a:pt x="49" y="41"/>
                </a:cubicBezTo>
                <a:cubicBezTo>
                  <a:pt x="76" y="41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83"/>
          <p:cNvSpPr>
            <a:spLocks noChangeArrowheads="1"/>
          </p:cNvSpPr>
          <p:nvPr/>
        </p:nvSpPr>
        <p:spPr bwMode="auto">
          <a:xfrm>
            <a:off x="7167563" y="1862138"/>
            <a:ext cx="508000" cy="171450"/>
          </a:xfrm>
          <a:prstGeom prst="ellipse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0"/>
          <p:cNvSpPr/>
          <p:nvPr/>
        </p:nvSpPr>
        <p:spPr bwMode="auto">
          <a:xfrm>
            <a:off x="7589838" y="4224338"/>
            <a:ext cx="171450" cy="171450"/>
          </a:xfrm>
          <a:custGeom>
            <a:avLst/>
            <a:gdLst>
              <a:gd name="T0" fmla="*/ 0 w 41"/>
              <a:gd name="T1" fmla="*/ 162448 h 41"/>
              <a:gd name="T2" fmla="*/ 12496 w 41"/>
              <a:gd name="T3" fmla="*/ 170779 h 41"/>
              <a:gd name="T4" fmla="*/ 170779 w 41"/>
              <a:gd name="T5" fmla="*/ 12496 h 41"/>
              <a:gd name="T6" fmla="*/ 162448 w 41"/>
              <a:gd name="T7" fmla="*/ 0 h 41"/>
              <a:gd name="T8" fmla="*/ 0 w 41"/>
              <a:gd name="T9" fmla="*/ 162448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11"/>
          <p:cNvSpPr/>
          <p:nvPr/>
        </p:nvSpPr>
        <p:spPr bwMode="auto">
          <a:xfrm>
            <a:off x="7551738" y="4179888"/>
            <a:ext cx="184150" cy="190500"/>
          </a:xfrm>
          <a:custGeom>
            <a:avLst/>
            <a:gdLst>
              <a:gd name="T0" fmla="*/ 154116 w 44"/>
              <a:gd name="T1" fmla="*/ 0 h 46"/>
              <a:gd name="T2" fmla="*/ 0 w 44"/>
              <a:gd name="T3" fmla="*/ 162447 h 46"/>
              <a:gd name="T4" fmla="*/ 24992 w 44"/>
              <a:gd name="T5" fmla="*/ 191604 h 46"/>
              <a:gd name="T6" fmla="*/ 183273 w 44"/>
              <a:gd name="T7" fmla="*/ 33322 h 46"/>
              <a:gd name="T8" fmla="*/ 154116 w 44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12"/>
          <p:cNvSpPr/>
          <p:nvPr/>
        </p:nvSpPr>
        <p:spPr bwMode="auto">
          <a:xfrm>
            <a:off x="7518400" y="4154488"/>
            <a:ext cx="176213" cy="174625"/>
          </a:xfrm>
          <a:custGeom>
            <a:avLst/>
            <a:gdLst>
              <a:gd name="T0" fmla="*/ 0 w 42"/>
              <a:gd name="T1" fmla="*/ 158282 h 42"/>
              <a:gd name="T2" fmla="*/ 16661 w 42"/>
              <a:gd name="T3" fmla="*/ 174943 h 42"/>
              <a:gd name="T4" fmla="*/ 174943 w 42"/>
              <a:gd name="T5" fmla="*/ 16661 h 42"/>
              <a:gd name="T6" fmla="*/ 158282 w 42"/>
              <a:gd name="T7" fmla="*/ 0 h 42"/>
              <a:gd name="T8" fmla="*/ 0 w 42"/>
              <a:gd name="T9" fmla="*/ 158282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13"/>
          <p:cNvSpPr/>
          <p:nvPr/>
        </p:nvSpPr>
        <p:spPr bwMode="auto">
          <a:xfrm>
            <a:off x="7473950" y="4324350"/>
            <a:ext cx="115888" cy="117475"/>
          </a:xfrm>
          <a:custGeom>
            <a:avLst/>
            <a:gdLst>
              <a:gd name="T0" fmla="*/ 116629 w 28"/>
              <a:gd name="T1" fmla="*/ 83306 h 28"/>
              <a:gd name="T2" fmla="*/ 33323 w 28"/>
              <a:gd name="T3" fmla="*/ 0 h 28"/>
              <a:gd name="T4" fmla="*/ 0 w 28"/>
              <a:gd name="T5" fmla="*/ 83306 h 28"/>
              <a:gd name="T6" fmla="*/ 37488 w 28"/>
              <a:gd name="T7" fmla="*/ 116629 h 28"/>
              <a:gd name="T8" fmla="*/ 116629 w 28"/>
              <a:gd name="T9" fmla="*/ 83306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14"/>
          <p:cNvSpPr/>
          <p:nvPr/>
        </p:nvSpPr>
        <p:spPr bwMode="auto">
          <a:xfrm>
            <a:off x="7443788" y="4421188"/>
            <a:ext cx="58737" cy="53975"/>
          </a:xfrm>
          <a:custGeom>
            <a:avLst/>
            <a:gdLst>
              <a:gd name="T0" fmla="*/ 0 w 14"/>
              <a:gd name="T1" fmla="*/ 54150 h 13"/>
              <a:gd name="T2" fmla="*/ 58314 w 14"/>
              <a:gd name="T3" fmla="*/ 24992 h 13"/>
              <a:gd name="T4" fmla="*/ 24992 w 14"/>
              <a:gd name="T5" fmla="*/ 0 h 13"/>
              <a:gd name="T6" fmla="*/ 0 w 14"/>
              <a:gd name="T7" fmla="*/ 54150 h 1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15"/>
          <p:cNvSpPr/>
          <p:nvPr/>
        </p:nvSpPr>
        <p:spPr bwMode="auto">
          <a:xfrm>
            <a:off x="7689850" y="4113213"/>
            <a:ext cx="115888" cy="115887"/>
          </a:xfrm>
          <a:custGeom>
            <a:avLst/>
            <a:gdLst>
              <a:gd name="T0" fmla="*/ 29157 w 28"/>
              <a:gd name="T1" fmla="*/ 0 h 28"/>
              <a:gd name="T2" fmla="*/ 0 w 28"/>
              <a:gd name="T3" fmla="*/ 33323 h 28"/>
              <a:gd name="T4" fmla="*/ 83306 w 28"/>
              <a:gd name="T5" fmla="*/ 116629 h 28"/>
              <a:gd name="T6" fmla="*/ 116629 w 28"/>
              <a:gd name="T7" fmla="*/ 83306 h 28"/>
              <a:gd name="T8" fmla="*/ 29157 w 28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16"/>
          <p:cNvSpPr/>
          <p:nvPr/>
        </p:nvSpPr>
        <p:spPr bwMode="auto">
          <a:xfrm>
            <a:off x="7156450" y="4054475"/>
            <a:ext cx="466725" cy="566738"/>
          </a:xfrm>
          <a:custGeom>
            <a:avLst/>
            <a:gdLst>
              <a:gd name="T0" fmla="*/ 433191 w 112"/>
              <a:gd name="T1" fmla="*/ 420695 h 136"/>
              <a:gd name="T2" fmla="*/ 345719 w 112"/>
              <a:gd name="T3" fmla="*/ 420695 h 136"/>
              <a:gd name="T4" fmla="*/ 345719 w 112"/>
              <a:gd name="T5" fmla="*/ 537324 h 136"/>
              <a:gd name="T6" fmla="*/ 29157 w 112"/>
              <a:gd name="T7" fmla="*/ 537324 h 136"/>
              <a:gd name="T8" fmla="*/ 29157 w 112"/>
              <a:gd name="T9" fmla="*/ 133290 h 136"/>
              <a:gd name="T10" fmla="*/ 433191 w 112"/>
              <a:gd name="T11" fmla="*/ 133290 h 136"/>
              <a:gd name="T12" fmla="*/ 433191 w 112"/>
              <a:gd name="T13" fmla="*/ 166612 h 136"/>
              <a:gd name="T14" fmla="*/ 466513 w 112"/>
              <a:gd name="T15" fmla="*/ 133290 h 136"/>
              <a:gd name="T16" fmla="*/ 466513 w 112"/>
              <a:gd name="T17" fmla="*/ 24992 h 136"/>
              <a:gd name="T18" fmla="*/ 404034 w 112"/>
              <a:gd name="T19" fmla="*/ 24992 h 136"/>
              <a:gd name="T20" fmla="*/ 404034 w 112"/>
              <a:gd name="T21" fmla="*/ 83306 h 136"/>
              <a:gd name="T22" fmla="*/ 395703 w 112"/>
              <a:gd name="T23" fmla="*/ 83306 h 136"/>
              <a:gd name="T24" fmla="*/ 395703 w 112"/>
              <a:gd name="T25" fmla="*/ 0 h 136"/>
              <a:gd name="T26" fmla="*/ 370711 w 112"/>
              <a:gd name="T27" fmla="*/ 0 h 136"/>
              <a:gd name="T28" fmla="*/ 370711 w 112"/>
              <a:gd name="T29" fmla="*/ 83306 h 136"/>
              <a:gd name="T30" fmla="*/ 362381 w 112"/>
              <a:gd name="T31" fmla="*/ 83306 h 136"/>
              <a:gd name="T32" fmla="*/ 362381 w 112"/>
              <a:gd name="T33" fmla="*/ 24992 h 136"/>
              <a:gd name="T34" fmla="*/ 329058 w 112"/>
              <a:gd name="T35" fmla="*/ 24992 h 136"/>
              <a:gd name="T36" fmla="*/ 329058 w 112"/>
              <a:gd name="T37" fmla="*/ 83306 h 136"/>
              <a:gd name="T38" fmla="*/ 316562 w 112"/>
              <a:gd name="T39" fmla="*/ 83306 h 136"/>
              <a:gd name="T40" fmla="*/ 316562 w 112"/>
              <a:gd name="T41" fmla="*/ 0 h 136"/>
              <a:gd name="T42" fmla="*/ 299901 w 112"/>
              <a:gd name="T43" fmla="*/ 0 h 136"/>
              <a:gd name="T44" fmla="*/ 299901 w 112"/>
              <a:gd name="T45" fmla="*/ 83306 h 136"/>
              <a:gd name="T46" fmla="*/ 283240 w 112"/>
              <a:gd name="T47" fmla="*/ 83306 h 136"/>
              <a:gd name="T48" fmla="*/ 283240 w 112"/>
              <a:gd name="T49" fmla="*/ 24992 h 136"/>
              <a:gd name="T50" fmla="*/ 249918 w 112"/>
              <a:gd name="T51" fmla="*/ 24992 h 136"/>
              <a:gd name="T52" fmla="*/ 249918 w 112"/>
              <a:gd name="T53" fmla="*/ 83306 h 136"/>
              <a:gd name="T54" fmla="*/ 237422 w 112"/>
              <a:gd name="T55" fmla="*/ 83306 h 136"/>
              <a:gd name="T56" fmla="*/ 237422 w 112"/>
              <a:gd name="T57" fmla="*/ 0 h 136"/>
              <a:gd name="T58" fmla="*/ 220761 w 112"/>
              <a:gd name="T59" fmla="*/ 0 h 136"/>
              <a:gd name="T60" fmla="*/ 220761 w 112"/>
              <a:gd name="T61" fmla="*/ 83306 h 136"/>
              <a:gd name="T62" fmla="*/ 212430 w 112"/>
              <a:gd name="T63" fmla="*/ 83306 h 136"/>
              <a:gd name="T64" fmla="*/ 212430 w 112"/>
              <a:gd name="T65" fmla="*/ 24992 h 136"/>
              <a:gd name="T66" fmla="*/ 179108 w 112"/>
              <a:gd name="T67" fmla="*/ 24992 h 136"/>
              <a:gd name="T68" fmla="*/ 179108 w 112"/>
              <a:gd name="T69" fmla="*/ 83306 h 136"/>
              <a:gd name="T70" fmla="*/ 166612 w 112"/>
              <a:gd name="T71" fmla="*/ 83306 h 136"/>
              <a:gd name="T72" fmla="*/ 166612 w 112"/>
              <a:gd name="T73" fmla="*/ 0 h 136"/>
              <a:gd name="T74" fmla="*/ 145785 w 112"/>
              <a:gd name="T75" fmla="*/ 0 h 136"/>
              <a:gd name="T76" fmla="*/ 145785 w 112"/>
              <a:gd name="T77" fmla="*/ 83306 h 136"/>
              <a:gd name="T78" fmla="*/ 133289 w 112"/>
              <a:gd name="T79" fmla="*/ 83306 h 136"/>
              <a:gd name="T80" fmla="*/ 133289 w 112"/>
              <a:gd name="T81" fmla="*/ 24992 h 136"/>
              <a:gd name="T82" fmla="*/ 104132 w 112"/>
              <a:gd name="T83" fmla="*/ 24992 h 136"/>
              <a:gd name="T84" fmla="*/ 104132 w 112"/>
              <a:gd name="T85" fmla="*/ 83306 h 136"/>
              <a:gd name="T86" fmla="*/ 95802 w 112"/>
              <a:gd name="T87" fmla="*/ 83306 h 136"/>
              <a:gd name="T88" fmla="*/ 95802 w 112"/>
              <a:gd name="T89" fmla="*/ 0 h 136"/>
              <a:gd name="T90" fmla="*/ 70810 w 112"/>
              <a:gd name="T91" fmla="*/ 0 h 136"/>
              <a:gd name="T92" fmla="*/ 70810 w 112"/>
              <a:gd name="T93" fmla="*/ 83306 h 136"/>
              <a:gd name="T94" fmla="*/ 62479 w 112"/>
              <a:gd name="T95" fmla="*/ 83306 h 136"/>
              <a:gd name="T96" fmla="*/ 62479 w 112"/>
              <a:gd name="T97" fmla="*/ 24992 h 136"/>
              <a:gd name="T98" fmla="*/ 0 w 112"/>
              <a:gd name="T99" fmla="*/ 24992 h 136"/>
              <a:gd name="T100" fmla="*/ 0 w 112"/>
              <a:gd name="T101" fmla="*/ 99967 h 136"/>
              <a:gd name="T102" fmla="*/ 0 w 112"/>
              <a:gd name="T103" fmla="*/ 116628 h 136"/>
              <a:gd name="T104" fmla="*/ 0 w 112"/>
              <a:gd name="T105" fmla="*/ 566481 h 136"/>
              <a:gd name="T106" fmla="*/ 370711 w 112"/>
              <a:gd name="T107" fmla="*/ 566481 h 136"/>
              <a:gd name="T108" fmla="*/ 466513 w 112"/>
              <a:gd name="T109" fmla="*/ 458183 h 136"/>
              <a:gd name="T110" fmla="*/ 466513 w 112"/>
              <a:gd name="T111" fmla="*/ 349885 h 136"/>
              <a:gd name="T112" fmla="*/ 433191 w 112"/>
              <a:gd name="T113" fmla="*/ 383208 h 136"/>
              <a:gd name="T114" fmla="*/ 433191 w 112"/>
              <a:gd name="T115" fmla="*/ 420695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117"/>
          <p:cNvSpPr>
            <a:spLocks noChangeArrowheads="1"/>
          </p:cNvSpPr>
          <p:nvPr/>
        </p:nvSpPr>
        <p:spPr bwMode="auto">
          <a:xfrm>
            <a:off x="7240588" y="4246563"/>
            <a:ext cx="182562" cy="28575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118"/>
          <p:cNvSpPr>
            <a:spLocks noChangeArrowheads="1"/>
          </p:cNvSpPr>
          <p:nvPr/>
        </p:nvSpPr>
        <p:spPr bwMode="auto">
          <a:xfrm>
            <a:off x="7240588" y="4313238"/>
            <a:ext cx="182562" cy="28575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ectangle 119"/>
          <p:cNvSpPr>
            <a:spLocks noChangeArrowheads="1"/>
          </p:cNvSpPr>
          <p:nvPr/>
        </p:nvSpPr>
        <p:spPr bwMode="auto">
          <a:xfrm>
            <a:off x="7240588" y="4387850"/>
            <a:ext cx="182562" cy="25400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120"/>
          <p:cNvSpPr>
            <a:spLocks noChangeArrowheads="1"/>
          </p:cNvSpPr>
          <p:nvPr/>
        </p:nvSpPr>
        <p:spPr bwMode="auto">
          <a:xfrm>
            <a:off x="7240588" y="4457700"/>
            <a:ext cx="182562" cy="30163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26"/>
          <p:cNvSpPr>
            <a:spLocks noEditPoints="1"/>
          </p:cNvSpPr>
          <p:nvPr/>
        </p:nvSpPr>
        <p:spPr bwMode="auto">
          <a:xfrm>
            <a:off x="9879013" y="1979613"/>
            <a:ext cx="322262" cy="519112"/>
          </a:xfrm>
          <a:custGeom>
            <a:avLst/>
            <a:gdLst>
              <a:gd name="T0" fmla="*/ 0 w 82"/>
              <a:gd name="T1" fmla="*/ 133752 h 132"/>
              <a:gd name="T2" fmla="*/ 0 w 82"/>
              <a:gd name="T3" fmla="*/ 519271 h 132"/>
              <a:gd name="T4" fmla="*/ 322577 w 82"/>
              <a:gd name="T5" fmla="*/ 389453 h 132"/>
              <a:gd name="T6" fmla="*/ 322577 w 82"/>
              <a:gd name="T7" fmla="*/ 0 h 132"/>
              <a:gd name="T8" fmla="*/ 0 w 82"/>
              <a:gd name="T9" fmla="*/ 133752 h 132"/>
              <a:gd name="T10" fmla="*/ 298974 w 82"/>
              <a:gd name="T11" fmla="*/ 39339 h 132"/>
              <a:gd name="T12" fmla="*/ 298974 w 82"/>
              <a:gd name="T13" fmla="*/ 369784 h 132"/>
              <a:gd name="T14" fmla="*/ 19669 w 82"/>
              <a:gd name="T15" fmla="*/ 259636 h 132"/>
              <a:gd name="T16" fmla="*/ 19669 w 82"/>
              <a:gd name="T17" fmla="*/ 149487 h 132"/>
              <a:gd name="T18" fmla="*/ 298974 w 82"/>
              <a:gd name="T19" fmla="*/ 39339 h 132"/>
              <a:gd name="T20" fmla="*/ 19669 w 82"/>
              <a:gd name="T21" fmla="*/ 275371 h 132"/>
              <a:gd name="T22" fmla="*/ 287172 w 82"/>
              <a:gd name="T23" fmla="*/ 377652 h 132"/>
              <a:gd name="T24" fmla="*/ 19669 w 82"/>
              <a:gd name="T25" fmla="*/ 487800 h 132"/>
              <a:gd name="T26" fmla="*/ 19669 w 82"/>
              <a:gd name="T27" fmla="*/ 275371 h 1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27"/>
          <p:cNvSpPr/>
          <p:nvPr/>
        </p:nvSpPr>
        <p:spPr bwMode="auto">
          <a:xfrm>
            <a:off x="9520238" y="1979613"/>
            <a:ext cx="319087" cy="519112"/>
          </a:xfrm>
          <a:custGeom>
            <a:avLst/>
            <a:gdLst>
              <a:gd name="T0" fmla="*/ 0 w 81"/>
              <a:gd name="T1" fmla="*/ 389453 h 132"/>
              <a:gd name="T2" fmla="*/ 318645 w 81"/>
              <a:gd name="T3" fmla="*/ 519271 h 132"/>
              <a:gd name="T4" fmla="*/ 318645 w 81"/>
              <a:gd name="T5" fmla="*/ 133752 h 132"/>
              <a:gd name="T6" fmla="*/ 0 w 81"/>
              <a:gd name="T7" fmla="*/ 0 h 132"/>
              <a:gd name="T8" fmla="*/ 0 w 81"/>
              <a:gd name="T9" fmla="*/ 389453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128"/>
          <p:cNvSpPr>
            <a:spLocks noEditPoints="1"/>
          </p:cNvSpPr>
          <p:nvPr/>
        </p:nvSpPr>
        <p:spPr bwMode="auto">
          <a:xfrm>
            <a:off x="9540875" y="1822450"/>
            <a:ext cx="652463" cy="258763"/>
          </a:xfrm>
          <a:custGeom>
            <a:avLst/>
            <a:gdLst>
              <a:gd name="T0" fmla="*/ 322577 w 166"/>
              <a:gd name="T1" fmla="*/ 0 h 66"/>
              <a:gd name="T2" fmla="*/ 0 w 166"/>
              <a:gd name="T3" fmla="*/ 125884 h 66"/>
              <a:gd name="T4" fmla="*/ 314709 w 166"/>
              <a:gd name="T5" fmla="*/ 259636 h 66"/>
              <a:gd name="T6" fmla="*/ 653022 w 166"/>
              <a:gd name="T7" fmla="*/ 125884 h 66"/>
              <a:gd name="T8" fmla="*/ 322577 w 166"/>
              <a:gd name="T9" fmla="*/ 0 h 66"/>
              <a:gd name="T10" fmla="*/ 322577 w 166"/>
              <a:gd name="T11" fmla="*/ 23603 h 66"/>
              <a:gd name="T12" fmla="*/ 594014 w 166"/>
              <a:gd name="T13" fmla="*/ 125884 h 66"/>
              <a:gd name="T14" fmla="*/ 322577 w 166"/>
              <a:gd name="T15" fmla="*/ 232099 h 66"/>
              <a:gd name="T16" fmla="*/ 322577 w 166"/>
              <a:gd name="T17" fmla="*/ 23603 h 66"/>
              <a:gd name="T18" fmla="*/ 306842 w 166"/>
              <a:gd name="T19" fmla="*/ 27537 h 66"/>
              <a:gd name="T20" fmla="*/ 306842 w 166"/>
              <a:gd name="T21" fmla="*/ 232099 h 66"/>
              <a:gd name="T22" fmla="*/ 59008 w 166"/>
              <a:gd name="T23" fmla="*/ 125884 h 66"/>
              <a:gd name="T24" fmla="*/ 306842 w 166"/>
              <a:gd name="T25" fmla="*/ 2753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132"/>
          <p:cNvSpPr/>
          <p:nvPr/>
        </p:nvSpPr>
        <p:spPr bwMode="auto">
          <a:xfrm>
            <a:off x="4708525" y="4213225"/>
            <a:ext cx="333375" cy="336550"/>
          </a:xfrm>
          <a:custGeom>
            <a:avLst/>
            <a:gdLst>
              <a:gd name="T0" fmla="*/ 0 w 82"/>
              <a:gd name="T1" fmla="*/ 117664 h 83"/>
              <a:gd name="T2" fmla="*/ 235327 w 82"/>
              <a:gd name="T3" fmla="*/ 117664 h 83"/>
              <a:gd name="T4" fmla="*/ 235327 w 82"/>
              <a:gd name="T5" fmla="*/ 336763 h 83"/>
              <a:gd name="T6" fmla="*/ 332703 w 82"/>
              <a:gd name="T7" fmla="*/ 336763 h 83"/>
              <a:gd name="T8" fmla="*/ 332703 w 82"/>
              <a:gd name="T9" fmla="*/ 0 h 83"/>
              <a:gd name="T10" fmla="*/ 0 w 82"/>
              <a:gd name="T11" fmla="*/ 0 h 83"/>
              <a:gd name="T12" fmla="*/ 0 w 82"/>
              <a:gd name="T13" fmla="*/ 117664 h 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" h="83">
                <a:moveTo>
                  <a:pt x="0" y="29"/>
                </a:moveTo>
                <a:lnTo>
                  <a:pt x="58" y="29"/>
                </a:lnTo>
                <a:lnTo>
                  <a:pt x="58" y="83"/>
                </a:lnTo>
                <a:lnTo>
                  <a:pt x="82" y="83"/>
                </a:lnTo>
                <a:lnTo>
                  <a:pt x="82" y="0"/>
                </a:lnTo>
                <a:lnTo>
                  <a:pt x="0" y="0"/>
                </a:lnTo>
                <a:lnTo>
                  <a:pt x="0" y="29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133"/>
          <p:cNvSpPr/>
          <p:nvPr/>
        </p:nvSpPr>
        <p:spPr bwMode="auto">
          <a:xfrm>
            <a:off x="4830763" y="4062413"/>
            <a:ext cx="336550" cy="333375"/>
          </a:xfrm>
          <a:custGeom>
            <a:avLst/>
            <a:gdLst>
              <a:gd name="T0" fmla="*/ 0 w 83"/>
              <a:gd name="T1" fmla="*/ 0 h 82"/>
              <a:gd name="T2" fmla="*/ 0 w 83"/>
              <a:gd name="T3" fmla="*/ 117663 h 82"/>
              <a:gd name="T4" fmla="*/ 239385 w 83"/>
              <a:gd name="T5" fmla="*/ 117663 h 82"/>
              <a:gd name="T6" fmla="*/ 239385 w 83"/>
              <a:gd name="T7" fmla="*/ 332703 h 82"/>
              <a:gd name="T8" fmla="*/ 336762 w 83"/>
              <a:gd name="T9" fmla="*/ 332703 h 82"/>
              <a:gd name="T10" fmla="*/ 336762 w 83"/>
              <a:gd name="T11" fmla="*/ 0 h 82"/>
              <a:gd name="T12" fmla="*/ 0 w 83"/>
              <a:gd name="T13" fmla="*/ 0 h 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" h="82">
                <a:moveTo>
                  <a:pt x="0" y="0"/>
                </a:moveTo>
                <a:lnTo>
                  <a:pt x="0" y="29"/>
                </a:lnTo>
                <a:lnTo>
                  <a:pt x="59" y="29"/>
                </a:lnTo>
                <a:lnTo>
                  <a:pt x="59" y="82"/>
                </a:lnTo>
                <a:lnTo>
                  <a:pt x="83" y="82"/>
                </a:lnTo>
                <a:lnTo>
                  <a:pt x="83" y="0"/>
                </a:lnTo>
                <a:lnTo>
                  <a:pt x="0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Rectangle 134"/>
          <p:cNvSpPr>
            <a:spLocks noChangeArrowheads="1"/>
          </p:cNvSpPr>
          <p:nvPr/>
        </p:nvSpPr>
        <p:spPr bwMode="auto">
          <a:xfrm>
            <a:off x="4583113" y="4359275"/>
            <a:ext cx="336550" cy="336550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35"/>
          <p:cNvSpPr/>
          <p:nvPr/>
        </p:nvSpPr>
        <p:spPr bwMode="auto">
          <a:xfrm>
            <a:off x="2255838" y="1878013"/>
            <a:ext cx="376237" cy="596900"/>
          </a:xfrm>
          <a:custGeom>
            <a:avLst/>
            <a:gdLst>
              <a:gd name="T0" fmla="*/ 337974 w 108"/>
              <a:gd name="T1" fmla="*/ 0 h 171"/>
              <a:gd name="T2" fmla="*/ 0 w 108"/>
              <a:gd name="T3" fmla="*/ 341459 h 171"/>
              <a:gd name="T4" fmla="*/ 125434 w 108"/>
              <a:gd name="T5" fmla="*/ 341459 h 171"/>
              <a:gd name="T6" fmla="*/ 27874 w 108"/>
              <a:gd name="T7" fmla="*/ 595811 h 171"/>
              <a:gd name="T8" fmla="*/ 376301 w 108"/>
              <a:gd name="T9" fmla="*/ 257836 h 171"/>
              <a:gd name="T10" fmla="*/ 250867 w 108"/>
              <a:gd name="T11" fmla="*/ 257836 h 171"/>
              <a:gd name="T12" fmla="*/ 337974 w 108"/>
              <a:gd name="T13" fmla="*/ 0 h 1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" h="171">
                <a:moveTo>
                  <a:pt x="97" y="0"/>
                </a:moveTo>
                <a:lnTo>
                  <a:pt x="0" y="98"/>
                </a:lnTo>
                <a:lnTo>
                  <a:pt x="36" y="98"/>
                </a:lnTo>
                <a:lnTo>
                  <a:pt x="8" y="171"/>
                </a:lnTo>
                <a:lnTo>
                  <a:pt x="108" y="74"/>
                </a:lnTo>
                <a:lnTo>
                  <a:pt x="72" y="74"/>
                </a:lnTo>
                <a:lnTo>
                  <a:pt x="97" y="0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136"/>
          <p:cNvSpPr/>
          <p:nvPr/>
        </p:nvSpPr>
        <p:spPr bwMode="auto">
          <a:xfrm>
            <a:off x="9618663" y="4014788"/>
            <a:ext cx="23812" cy="639762"/>
          </a:xfrm>
          <a:custGeom>
            <a:avLst/>
            <a:gdLst>
              <a:gd name="T0" fmla="*/ 24134 w 8"/>
              <a:gd name="T1" fmla="*/ 24134 h 212"/>
              <a:gd name="T2" fmla="*/ 0 w 8"/>
              <a:gd name="T3" fmla="*/ 0 h 212"/>
              <a:gd name="T4" fmla="*/ 0 w 8"/>
              <a:gd name="T5" fmla="*/ 3017 h 212"/>
              <a:gd name="T6" fmla="*/ 0 w 8"/>
              <a:gd name="T7" fmla="*/ 21117 h 212"/>
              <a:gd name="T8" fmla="*/ 0 w 8"/>
              <a:gd name="T9" fmla="*/ 639556 h 212"/>
              <a:gd name="T10" fmla="*/ 24134 w 8"/>
              <a:gd name="T11" fmla="*/ 639556 h 212"/>
              <a:gd name="T12" fmla="*/ 24134 w 8"/>
              <a:gd name="T13" fmla="*/ 24134 h 2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12">
                <a:moveTo>
                  <a:pt x="8" y="8"/>
                </a:moveTo>
                <a:lnTo>
                  <a:pt x="0" y="0"/>
                </a:lnTo>
                <a:lnTo>
                  <a:pt x="0" y="1"/>
                </a:lnTo>
                <a:lnTo>
                  <a:pt x="0" y="7"/>
                </a:lnTo>
                <a:lnTo>
                  <a:pt x="0" y="212"/>
                </a:lnTo>
                <a:lnTo>
                  <a:pt x="8" y="212"/>
                </a:lnTo>
                <a:lnTo>
                  <a:pt x="8" y="8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137"/>
          <p:cNvSpPr/>
          <p:nvPr/>
        </p:nvSpPr>
        <p:spPr bwMode="auto">
          <a:xfrm>
            <a:off x="9621838" y="4011613"/>
            <a:ext cx="428625" cy="23812"/>
          </a:xfrm>
          <a:custGeom>
            <a:avLst/>
            <a:gdLst>
              <a:gd name="T0" fmla="*/ 407264 w 142"/>
              <a:gd name="T1" fmla="*/ 24134 h 8"/>
              <a:gd name="T2" fmla="*/ 428381 w 142"/>
              <a:gd name="T3" fmla="*/ 0 h 8"/>
              <a:gd name="T4" fmla="*/ 0 w 142"/>
              <a:gd name="T5" fmla="*/ 0 h 8"/>
              <a:gd name="T6" fmla="*/ 24134 w 142"/>
              <a:gd name="T7" fmla="*/ 24134 h 8"/>
              <a:gd name="T8" fmla="*/ 407264 w 142"/>
              <a:gd name="T9" fmla="*/ 24134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8">
                <a:moveTo>
                  <a:pt x="135" y="8"/>
                </a:moveTo>
                <a:lnTo>
                  <a:pt x="142" y="0"/>
                </a:lnTo>
                <a:lnTo>
                  <a:pt x="0" y="0"/>
                </a:lnTo>
                <a:lnTo>
                  <a:pt x="8" y="8"/>
                </a:lnTo>
                <a:lnTo>
                  <a:pt x="135" y="8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138"/>
          <p:cNvSpPr/>
          <p:nvPr/>
        </p:nvSpPr>
        <p:spPr bwMode="auto">
          <a:xfrm>
            <a:off x="10028238" y="4014788"/>
            <a:ext cx="28575" cy="639762"/>
          </a:xfrm>
          <a:custGeom>
            <a:avLst/>
            <a:gdLst>
              <a:gd name="T0" fmla="*/ 0 w 9"/>
              <a:gd name="T1" fmla="*/ 24134 h 212"/>
              <a:gd name="T2" fmla="*/ 0 w 9"/>
              <a:gd name="T3" fmla="*/ 639556 h 212"/>
              <a:gd name="T4" fmla="*/ 27152 w 9"/>
              <a:gd name="T5" fmla="*/ 639556 h 212"/>
              <a:gd name="T6" fmla="*/ 27152 w 9"/>
              <a:gd name="T7" fmla="*/ 21117 h 212"/>
              <a:gd name="T8" fmla="*/ 27152 w 9"/>
              <a:gd name="T9" fmla="*/ 3017 h 212"/>
              <a:gd name="T10" fmla="*/ 27152 w 9"/>
              <a:gd name="T11" fmla="*/ 0 h 212"/>
              <a:gd name="T12" fmla="*/ 0 w 9"/>
              <a:gd name="T13" fmla="*/ 27151 h 212"/>
              <a:gd name="T14" fmla="*/ 0 w 9"/>
              <a:gd name="T15" fmla="*/ 24134 h 2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" h="212">
                <a:moveTo>
                  <a:pt x="0" y="8"/>
                </a:moveTo>
                <a:lnTo>
                  <a:pt x="0" y="212"/>
                </a:lnTo>
                <a:lnTo>
                  <a:pt x="9" y="212"/>
                </a:lnTo>
                <a:lnTo>
                  <a:pt x="9" y="7"/>
                </a:lnTo>
                <a:lnTo>
                  <a:pt x="9" y="1"/>
                </a:lnTo>
                <a:lnTo>
                  <a:pt x="9" y="0"/>
                </a:lnTo>
                <a:lnTo>
                  <a:pt x="0" y="9"/>
                </a:lnTo>
                <a:lnTo>
                  <a:pt x="0" y="8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139"/>
          <p:cNvSpPr>
            <a:spLocks noChangeArrowheads="1"/>
          </p:cNvSpPr>
          <p:nvPr/>
        </p:nvSpPr>
        <p:spPr bwMode="auto">
          <a:xfrm>
            <a:off x="9578975" y="4675188"/>
            <a:ext cx="519113" cy="42862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40"/>
          <p:cNvSpPr>
            <a:spLocks noEditPoints="1"/>
          </p:cNvSpPr>
          <p:nvPr/>
        </p:nvSpPr>
        <p:spPr bwMode="auto">
          <a:xfrm>
            <a:off x="9669463" y="4062413"/>
            <a:ext cx="193675" cy="576262"/>
          </a:xfrm>
          <a:custGeom>
            <a:avLst/>
            <a:gdLst>
              <a:gd name="T0" fmla="*/ 0 w 48"/>
              <a:gd name="T1" fmla="*/ 0 h 143"/>
              <a:gd name="T2" fmla="*/ 0 w 48"/>
              <a:gd name="T3" fmla="*/ 576204 h 143"/>
              <a:gd name="T4" fmla="*/ 193073 w 48"/>
              <a:gd name="T5" fmla="*/ 539939 h 143"/>
              <a:gd name="T6" fmla="*/ 193073 w 48"/>
              <a:gd name="T7" fmla="*/ 36265 h 143"/>
              <a:gd name="T8" fmla="*/ 0 w 48"/>
              <a:gd name="T9" fmla="*/ 0 h 143"/>
              <a:gd name="T10" fmla="*/ 24134 w 48"/>
              <a:gd name="T11" fmla="*/ 48353 h 143"/>
              <a:gd name="T12" fmla="*/ 168939 w 48"/>
              <a:gd name="T13" fmla="*/ 76559 h 143"/>
              <a:gd name="T14" fmla="*/ 168939 w 48"/>
              <a:gd name="T15" fmla="*/ 261911 h 143"/>
              <a:gd name="T16" fmla="*/ 24134 w 48"/>
              <a:gd name="T17" fmla="*/ 249823 h 143"/>
              <a:gd name="T18" fmla="*/ 24134 w 48"/>
              <a:gd name="T19" fmla="*/ 48353 h 143"/>
              <a:gd name="T20" fmla="*/ 168939 w 48"/>
              <a:gd name="T21" fmla="*/ 511734 h 143"/>
              <a:gd name="T22" fmla="*/ 24134 w 48"/>
              <a:gd name="T23" fmla="*/ 531881 h 143"/>
              <a:gd name="T24" fmla="*/ 24134 w 48"/>
              <a:gd name="T25" fmla="*/ 290117 h 143"/>
              <a:gd name="T26" fmla="*/ 168939 w 48"/>
              <a:gd name="T27" fmla="*/ 298175 h 143"/>
              <a:gd name="T28" fmla="*/ 168939 w 48"/>
              <a:gd name="T29" fmla="*/ 511734 h 143"/>
              <a:gd name="T30" fmla="*/ 176984 w 48"/>
              <a:gd name="T31" fmla="*/ 278029 h 143"/>
              <a:gd name="T32" fmla="*/ 172961 w 48"/>
              <a:gd name="T33" fmla="*/ 286087 h 143"/>
              <a:gd name="T34" fmla="*/ 144805 w 48"/>
              <a:gd name="T35" fmla="*/ 282058 h 143"/>
              <a:gd name="T36" fmla="*/ 140782 w 48"/>
              <a:gd name="T37" fmla="*/ 278029 h 143"/>
              <a:gd name="T38" fmla="*/ 140782 w 48"/>
              <a:gd name="T39" fmla="*/ 278029 h 143"/>
              <a:gd name="T40" fmla="*/ 144805 w 48"/>
              <a:gd name="T41" fmla="*/ 273999 h 143"/>
              <a:gd name="T42" fmla="*/ 172961 w 48"/>
              <a:gd name="T43" fmla="*/ 273999 h 143"/>
              <a:gd name="T44" fmla="*/ 176984 w 48"/>
              <a:gd name="T45" fmla="*/ 278029 h 143"/>
              <a:gd name="T46" fmla="*/ 181006 w 48"/>
              <a:gd name="T47" fmla="*/ 282058 h 143"/>
              <a:gd name="T48" fmla="*/ 172961 w 48"/>
              <a:gd name="T49" fmla="*/ 290117 h 143"/>
              <a:gd name="T50" fmla="*/ 160894 w 48"/>
              <a:gd name="T51" fmla="*/ 282058 h 143"/>
              <a:gd name="T52" fmla="*/ 172961 w 48"/>
              <a:gd name="T53" fmla="*/ 269970 h 143"/>
              <a:gd name="T54" fmla="*/ 181006 w 48"/>
              <a:gd name="T55" fmla="*/ 282058 h 14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8" h="143">
                <a:moveTo>
                  <a:pt x="0" y="0"/>
                </a:moveTo>
                <a:cubicBezTo>
                  <a:pt x="0" y="143"/>
                  <a:pt x="0" y="143"/>
                  <a:pt x="0" y="143"/>
                </a:cubicBezTo>
                <a:cubicBezTo>
                  <a:pt x="48" y="134"/>
                  <a:pt x="48" y="134"/>
                  <a:pt x="48" y="134"/>
                </a:cubicBezTo>
                <a:cubicBezTo>
                  <a:pt x="48" y="9"/>
                  <a:pt x="48" y="9"/>
                  <a:pt x="48" y="9"/>
                </a:cubicBezTo>
                <a:lnTo>
                  <a:pt x="0" y="0"/>
                </a:lnTo>
                <a:close/>
                <a:moveTo>
                  <a:pt x="6" y="12"/>
                </a:moveTo>
                <a:cubicBezTo>
                  <a:pt x="42" y="19"/>
                  <a:pt x="42" y="19"/>
                  <a:pt x="42" y="19"/>
                </a:cubicBezTo>
                <a:cubicBezTo>
                  <a:pt x="42" y="65"/>
                  <a:pt x="42" y="65"/>
                  <a:pt x="42" y="65"/>
                </a:cubicBezTo>
                <a:cubicBezTo>
                  <a:pt x="6" y="62"/>
                  <a:pt x="6" y="62"/>
                  <a:pt x="6" y="62"/>
                </a:cubicBezTo>
                <a:lnTo>
                  <a:pt x="6" y="12"/>
                </a:lnTo>
                <a:close/>
                <a:moveTo>
                  <a:pt x="42" y="127"/>
                </a:moveTo>
                <a:cubicBezTo>
                  <a:pt x="6" y="132"/>
                  <a:pt x="6" y="132"/>
                  <a:pt x="6" y="132"/>
                </a:cubicBezTo>
                <a:cubicBezTo>
                  <a:pt x="6" y="72"/>
                  <a:pt x="6" y="72"/>
                  <a:pt x="6" y="72"/>
                </a:cubicBezTo>
                <a:cubicBezTo>
                  <a:pt x="42" y="74"/>
                  <a:pt x="42" y="74"/>
                  <a:pt x="42" y="74"/>
                </a:cubicBezTo>
                <a:lnTo>
                  <a:pt x="42" y="127"/>
                </a:lnTo>
                <a:close/>
                <a:moveTo>
                  <a:pt x="44" y="69"/>
                </a:moveTo>
                <a:cubicBezTo>
                  <a:pt x="44" y="70"/>
                  <a:pt x="44" y="71"/>
                  <a:pt x="43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5" y="70"/>
                  <a:pt x="35" y="70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8"/>
                  <a:pt x="36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4" y="68"/>
                  <a:pt x="44" y="69"/>
                  <a:pt x="44" y="69"/>
                </a:cubicBezTo>
                <a:close/>
                <a:moveTo>
                  <a:pt x="45" y="70"/>
                </a:moveTo>
                <a:cubicBezTo>
                  <a:pt x="45" y="71"/>
                  <a:pt x="44" y="72"/>
                  <a:pt x="43" y="72"/>
                </a:cubicBezTo>
                <a:cubicBezTo>
                  <a:pt x="41" y="72"/>
                  <a:pt x="40" y="71"/>
                  <a:pt x="40" y="70"/>
                </a:cubicBezTo>
                <a:cubicBezTo>
                  <a:pt x="40" y="68"/>
                  <a:pt x="41" y="67"/>
                  <a:pt x="43" y="67"/>
                </a:cubicBezTo>
                <a:cubicBezTo>
                  <a:pt x="44" y="67"/>
                  <a:pt x="45" y="68"/>
                  <a:pt x="45" y="70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145"/>
          <p:cNvSpPr/>
          <p:nvPr/>
        </p:nvSpPr>
        <p:spPr bwMode="auto">
          <a:xfrm>
            <a:off x="2057400" y="4097338"/>
            <a:ext cx="720725" cy="566737"/>
          </a:xfrm>
          <a:custGeom>
            <a:avLst/>
            <a:gdLst>
              <a:gd name="T0" fmla="*/ 711390 w 147"/>
              <a:gd name="T1" fmla="*/ 229595 h 116"/>
              <a:gd name="T2" fmla="*/ 578924 w 147"/>
              <a:gd name="T3" fmla="*/ 146550 h 116"/>
              <a:gd name="T4" fmla="*/ 559300 w 147"/>
              <a:gd name="T5" fmla="*/ 151435 h 116"/>
              <a:gd name="T6" fmla="*/ 559300 w 147"/>
              <a:gd name="T7" fmla="*/ 185630 h 116"/>
              <a:gd name="T8" fmla="*/ 539675 w 147"/>
              <a:gd name="T9" fmla="*/ 185630 h 116"/>
              <a:gd name="T10" fmla="*/ 397397 w 147"/>
              <a:gd name="T11" fmla="*/ 185630 h 116"/>
              <a:gd name="T12" fmla="*/ 397397 w 147"/>
              <a:gd name="T13" fmla="*/ 53735 h 116"/>
              <a:gd name="T14" fmla="*/ 412115 w 147"/>
              <a:gd name="T15" fmla="*/ 29310 h 116"/>
              <a:gd name="T16" fmla="*/ 387585 w 147"/>
              <a:gd name="T17" fmla="*/ 0 h 116"/>
              <a:gd name="T18" fmla="*/ 343430 w 147"/>
              <a:gd name="T19" fmla="*/ 0 h 116"/>
              <a:gd name="T20" fmla="*/ 318899 w 147"/>
              <a:gd name="T21" fmla="*/ 29310 h 116"/>
              <a:gd name="T22" fmla="*/ 333617 w 147"/>
              <a:gd name="T23" fmla="*/ 53735 h 116"/>
              <a:gd name="T24" fmla="*/ 333617 w 147"/>
              <a:gd name="T25" fmla="*/ 83045 h 116"/>
              <a:gd name="T26" fmla="*/ 181527 w 147"/>
              <a:gd name="T27" fmla="*/ 83045 h 116"/>
              <a:gd name="T28" fmla="*/ 156996 w 147"/>
              <a:gd name="T29" fmla="*/ 83045 h 116"/>
              <a:gd name="T30" fmla="*/ 156996 w 147"/>
              <a:gd name="T31" fmla="*/ 43965 h 116"/>
              <a:gd name="T32" fmla="*/ 137372 w 147"/>
              <a:gd name="T33" fmla="*/ 43965 h 116"/>
              <a:gd name="T34" fmla="*/ 9812 w 147"/>
              <a:gd name="T35" fmla="*/ 131895 h 116"/>
              <a:gd name="T36" fmla="*/ 4906 w 147"/>
              <a:gd name="T37" fmla="*/ 141665 h 116"/>
              <a:gd name="T38" fmla="*/ 142278 w 147"/>
              <a:gd name="T39" fmla="*/ 229595 h 116"/>
              <a:gd name="T40" fmla="*/ 156996 w 147"/>
              <a:gd name="T41" fmla="*/ 224710 h 116"/>
              <a:gd name="T42" fmla="*/ 156996 w 147"/>
              <a:gd name="T43" fmla="*/ 190515 h 116"/>
              <a:gd name="T44" fmla="*/ 181527 w 147"/>
              <a:gd name="T45" fmla="*/ 190515 h 116"/>
              <a:gd name="T46" fmla="*/ 333617 w 147"/>
              <a:gd name="T47" fmla="*/ 190515 h 116"/>
              <a:gd name="T48" fmla="*/ 333617 w 147"/>
              <a:gd name="T49" fmla="*/ 532464 h 116"/>
              <a:gd name="T50" fmla="*/ 318899 w 147"/>
              <a:gd name="T51" fmla="*/ 527579 h 116"/>
              <a:gd name="T52" fmla="*/ 333617 w 147"/>
              <a:gd name="T53" fmla="*/ 561774 h 116"/>
              <a:gd name="T54" fmla="*/ 309087 w 147"/>
              <a:gd name="T55" fmla="*/ 542234 h 116"/>
              <a:gd name="T56" fmla="*/ 318899 w 147"/>
              <a:gd name="T57" fmla="*/ 566659 h 116"/>
              <a:gd name="T58" fmla="*/ 333617 w 147"/>
              <a:gd name="T59" fmla="*/ 566659 h 116"/>
              <a:gd name="T60" fmla="*/ 333617 w 147"/>
              <a:gd name="T61" fmla="*/ 566659 h 116"/>
              <a:gd name="T62" fmla="*/ 333617 w 147"/>
              <a:gd name="T63" fmla="*/ 566659 h 116"/>
              <a:gd name="T64" fmla="*/ 358148 w 147"/>
              <a:gd name="T65" fmla="*/ 566659 h 116"/>
              <a:gd name="T66" fmla="*/ 382679 w 147"/>
              <a:gd name="T67" fmla="*/ 566659 h 116"/>
              <a:gd name="T68" fmla="*/ 397397 w 147"/>
              <a:gd name="T69" fmla="*/ 566659 h 116"/>
              <a:gd name="T70" fmla="*/ 407209 w 147"/>
              <a:gd name="T71" fmla="*/ 566659 h 116"/>
              <a:gd name="T72" fmla="*/ 407209 w 147"/>
              <a:gd name="T73" fmla="*/ 566659 h 116"/>
              <a:gd name="T74" fmla="*/ 421928 w 147"/>
              <a:gd name="T75" fmla="*/ 566659 h 116"/>
              <a:gd name="T76" fmla="*/ 431740 w 147"/>
              <a:gd name="T77" fmla="*/ 542234 h 116"/>
              <a:gd name="T78" fmla="*/ 407209 w 147"/>
              <a:gd name="T79" fmla="*/ 561774 h 116"/>
              <a:gd name="T80" fmla="*/ 426834 w 147"/>
              <a:gd name="T81" fmla="*/ 527579 h 116"/>
              <a:gd name="T82" fmla="*/ 397397 w 147"/>
              <a:gd name="T83" fmla="*/ 542234 h 116"/>
              <a:gd name="T84" fmla="*/ 397397 w 147"/>
              <a:gd name="T85" fmla="*/ 288214 h 116"/>
              <a:gd name="T86" fmla="*/ 539675 w 147"/>
              <a:gd name="T87" fmla="*/ 288214 h 116"/>
              <a:gd name="T88" fmla="*/ 564206 w 147"/>
              <a:gd name="T89" fmla="*/ 288214 h 116"/>
              <a:gd name="T90" fmla="*/ 564206 w 147"/>
              <a:gd name="T91" fmla="*/ 332179 h 116"/>
              <a:gd name="T92" fmla="*/ 578924 w 147"/>
              <a:gd name="T93" fmla="*/ 332179 h 116"/>
              <a:gd name="T94" fmla="*/ 711390 w 147"/>
              <a:gd name="T95" fmla="*/ 244250 h 116"/>
              <a:gd name="T96" fmla="*/ 711390 w 147"/>
              <a:gd name="T97" fmla="*/ 229595 h 1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47" h="116">
                <a:moveTo>
                  <a:pt x="145" y="47"/>
                </a:moveTo>
                <a:cubicBezTo>
                  <a:pt x="143" y="46"/>
                  <a:pt x="118" y="30"/>
                  <a:pt x="118" y="30"/>
                </a:cubicBezTo>
                <a:cubicBezTo>
                  <a:pt x="118" y="30"/>
                  <a:pt x="114" y="28"/>
                  <a:pt x="114" y="31"/>
                </a:cubicBezTo>
                <a:cubicBezTo>
                  <a:pt x="114" y="33"/>
                  <a:pt x="114" y="38"/>
                  <a:pt x="114" y="38"/>
                </a:cubicBezTo>
                <a:cubicBezTo>
                  <a:pt x="114" y="38"/>
                  <a:pt x="112" y="38"/>
                  <a:pt x="110" y="38"/>
                </a:cubicBezTo>
                <a:cubicBezTo>
                  <a:pt x="102" y="38"/>
                  <a:pt x="89" y="38"/>
                  <a:pt x="81" y="38"/>
                </a:cubicBezTo>
                <a:cubicBezTo>
                  <a:pt x="81" y="11"/>
                  <a:pt x="81" y="11"/>
                  <a:pt x="81" y="11"/>
                </a:cubicBezTo>
                <a:cubicBezTo>
                  <a:pt x="83" y="10"/>
                  <a:pt x="84" y="8"/>
                  <a:pt x="84" y="6"/>
                </a:cubicBezTo>
                <a:cubicBezTo>
                  <a:pt x="84" y="3"/>
                  <a:pt x="82" y="0"/>
                  <a:pt x="7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6"/>
                </a:cubicBezTo>
                <a:cubicBezTo>
                  <a:pt x="65" y="8"/>
                  <a:pt x="66" y="10"/>
                  <a:pt x="68" y="11"/>
                </a:cubicBezTo>
                <a:cubicBezTo>
                  <a:pt x="68" y="17"/>
                  <a:pt x="68" y="17"/>
                  <a:pt x="68" y="17"/>
                </a:cubicBezTo>
                <a:cubicBezTo>
                  <a:pt x="60" y="17"/>
                  <a:pt x="45" y="17"/>
                  <a:pt x="37" y="17"/>
                </a:cubicBezTo>
                <a:cubicBezTo>
                  <a:pt x="34" y="17"/>
                  <a:pt x="32" y="17"/>
                  <a:pt x="32" y="17"/>
                </a:cubicBezTo>
                <a:cubicBezTo>
                  <a:pt x="32" y="17"/>
                  <a:pt x="32" y="12"/>
                  <a:pt x="32" y="9"/>
                </a:cubicBezTo>
                <a:cubicBezTo>
                  <a:pt x="32" y="7"/>
                  <a:pt x="28" y="9"/>
                  <a:pt x="28" y="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0" y="28"/>
                  <a:pt x="1" y="29"/>
                </a:cubicBezTo>
                <a:cubicBezTo>
                  <a:pt x="4" y="31"/>
                  <a:pt x="29" y="47"/>
                  <a:pt x="29" y="47"/>
                </a:cubicBezTo>
                <a:cubicBezTo>
                  <a:pt x="29" y="47"/>
                  <a:pt x="32" y="49"/>
                  <a:pt x="32" y="46"/>
                </a:cubicBezTo>
                <a:cubicBezTo>
                  <a:pt x="32" y="43"/>
                  <a:pt x="32" y="39"/>
                  <a:pt x="32" y="39"/>
                </a:cubicBezTo>
                <a:cubicBezTo>
                  <a:pt x="32" y="39"/>
                  <a:pt x="34" y="39"/>
                  <a:pt x="37" y="39"/>
                </a:cubicBezTo>
                <a:cubicBezTo>
                  <a:pt x="45" y="39"/>
                  <a:pt x="60" y="39"/>
                  <a:pt x="68" y="3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8"/>
                  <a:pt x="65" y="108"/>
                  <a:pt x="65" y="108"/>
                </a:cubicBezTo>
                <a:cubicBezTo>
                  <a:pt x="68" y="110"/>
                  <a:pt x="68" y="114"/>
                  <a:pt x="68" y="115"/>
                </a:cubicBezTo>
                <a:cubicBezTo>
                  <a:pt x="66" y="111"/>
                  <a:pt x="63" y="111"/>
                  <a:pt x="63" y="111"/>
                </a:cubicBezTo>
                <a:cubicBezTo>
                  <a:pt x="65" y="113"/>
                  <a:pt x="65" y="116"/>
                  <a:pt x="65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6"/>
                  <a:pt x="86" y="113"/>
                  <a:pt x="88" y="111"/>
                </a:cubicBezTo>
                <a:cubicBezTo>
                  <a:pt x="88" y="111"/>
                  <a:pt x="85" y="111"/>
                  <a:pt x="83" y="115"/>
                </a:cubicBezTo>
                <a:cubicBezTo>
                  <a:pt x="83" y="114"/>
                  <a:pt x="84" y="110"/>
                  <a:pt x="87" y="108"/>
                </a:cubicBezTo>
                <a:cubicBezTo>
                  <a:pt x="87" y="108"/>
                  <a:pt x="84" y="107"/>
                  <a:pt x="81" y="111"/>
                </a:cubicBezTo>
                <a:cubicBezTo>
                  <a:pt x="81" y="59"/>
                  <a:pt x="81" y="59"/>
                  <a:pt x="81" y="59"/>
                </a:cubicBezTo>
                <a:cubicBezTo>
                  <a:pt x="89" y="59"/>
                  <a:pt x="102" y="59"/>
                  <a:pt x="110" y="59"/>
                </a:cubicBezTo>
                <a:cubicBezTo>
                  <a:pt x="113" y="59"/>
                  <a:pt x="115" y="59"/>
                  <a:pt x="115" y="59"/>
                </a:cubicBezTo>
                <a:cubicBezTo>
                  <a:pt x="115" y="59"/>
                  <a:pt x="115" y="65"/>
                  <a:pt x="115" y="68"/>
                </a:cubicBezTo>
                <a:cubicBezTo>
                  <a:pt x="115" y="70"/>
                  <a:pt x="118" y="68"/>
                  <a:pt x="118" y="68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7" y="49"/>
                  <a:pt x="145" y="47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1274763" y="26590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1824038" y="300831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1274763" y="48133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1824038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3625850" y="48133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49" name="TextBox 13"/>
          <p:cNvSpPr txBox="1">
            <a:spLocks noChangeArrowheads="1"/>
          </p:cNvSpPr>
          <p:nvPr/>
        </p:nvSpPr>
        <p:spPr bwMode="auto">
          <a:xfrm>
            <a:off x="4175125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6362700" y="4791075"/>
            <a:ext cx="2138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51" name="TextBox 13"/>
          <p:cNvSpPr txBox="1">
            <a:spLocks noChangeArrowheads="1"/>
          </p:cNvSpPr>
          <p:nvPr/>
        </p:nvSpPr>
        <p:spPr bwMode="auto">
          <a:xfrm>
            <a:off x="6711950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6249988" y="2641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53" name="TextBox 13"/>
          <p:cNvSpPr txBox="1">
            <a:spLocks noChangeArrowheads="1"/>
          </p:cNvSpPr>
          <p:nvPr/>
        </p:nvSpPr>
        <p:spPr bwMode="auto">
          <a:xfrm>
            <a:off x="6711950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8756650" y="26416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9305925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8756650" y="48133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57" name="TextBox 13"/>
          <p:cNvSpPr txBox="1">
            <a:spLocks noChangeArrowheads="1"/>
          </p:cNvSpPr>
          <p:nvPr/>
        </p:nvSpPr>
        <p:spPr bwMode="auto">
          <a:xfrm>
            <a:off x="9305925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58" name="TextBox 13"/>
          <p:cNvSpPr txBox="1">
            <a:spLocks noChangeArrowheads="1"/>
          </p:cNvSpPr>
          <p:nvPr/>
        </p:nvSpPr>
        <p:spPr bwMode="auto">
          <a:xfrm>
            <a:off x="3749675" y="26416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</a:p>
        </p:txBody>
      </p: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300538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1126</Words>
  <Application>Microsoft Office PowerPoint</Application>
  <PresentationFormat>宽屏</PresentationFormat>
  <Paragraphs>228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Gulim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</dc:creator>
  <cp:lastModifiedBy>阳亮</cp:lastModifiedBy>
  <cp:revision>11</cp:revision>
  <dcterms:created xsi:type="dcterms:W3CDTF">2016-04-18T04:01:00Z</dcterms:created>
  <dcterms:modified xsi:type="dcterms:W3CDTF">2017-08-03T13:16:41Z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