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6" r:id="rId2"/>
    <p:sldMasterId id="2147483685" r:id="rId3"/>
    <p:sldMasterId id="2147483716" r:id="rId4"/>
    <p:sldMasterId id="2147483733" r:id="rId5"/>
    <p:sldMasterId id="2147483773" r:id="rId6"/>
  </p:sldMasterIdLst>
  <p:notesMasterIdLst>
    <p:notesMasterId r:id="rId26"/>
  </p:notesMasterIdLst>
  <p:sldIdLst>
    <p:sldId id="3399" r:id="rId7"/>
    <p:sldId id="3348" r:id="rId8"/>
    <p:sldId id="3346" r:id="rId9"/>
    <p:sldId id="3396" r:id="rId10"/>
    <p:sldId id="3351" r:id="rId11"/>
    <p:sldId id="3381" r:id="rId12"/>
    <p:sldId id="3355" r:id="rId13"/>
    <p:sldId id="3372" r:id="rId14"/>
    <p:sldId id="3398" r:id="rId15"/>
    <p:sldId id="3388" r:id="rId16"/>
    <p:sldId id="3370" r:id="rId17"/>
    <p:sldId id="3390" r:id="rId18"/>
    <p:sldId id="3382" r:id="rId19"/>
    <p:sldId id="3391" r:id="rId20"/>
    <p:sldId id="3376" r:id="rId21"/>
    <p:sldId id="3379" r:id="rId22"/>
    <p:sldId id="3378" r:id="rId23"/>
    <p:sldId id="3397" r:id="rId24"/>
    <p:sldId id="3400"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7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AA83"/>
    <a:srgbClr val="4F4F4F"/>
    <a:srgbClr val="404040"/>
    <a:srgbClr val="B3905D"/>
    <a:srgbClr val="C8AE89"/>
    <a:srgbClr val="E6E6E6"/>
    <a:srgbClr val="F3F8F1"/>
    <a:srgbClr val="4B4B4B"/>
    <a:srgbClr val="515151"/>
    <a:srgbClr val="C4A6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170" autoAdjust="0"/>
    <p:restoredTop sz="96159" autoAdjust="0"/>
  </p:normalViewPr>
  <p:slideViewPr>
    <p:cSldViewPr snapToGrid="0">
      <p:cViewPr>
        <p:scale>
          <a:sx n="66" d="100"/>
          <a:sy n="66" d="100"/>
        </p:scale>
        <p:origin x="1818" y="912"/>
      </p:cViewPr>
      <p:guideLst>
        <p:guide orient="horz" pos="377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50" d="100"/>
        <a:sy n="150" d="100"/>
      </p:scale>
      <p:origin x="0" y="0"/>
    </p:cViewPr>
  </p:sorterViewPr>
  <p:notesViewPr>
    <p:cSldViewPr snapToGrid="0">
      <p:cViewPr varScale="1">
        <p:scale>
          <a:sx n="82" d="100"/>
          <a:sy n="82" d="100"/>
        </p:scale>
        <p:origin x="3996"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94778E-E3E0-41F0-AF66-55F0CD3B4433}" type="datetimeFigureOut">
              <a:rPr lang="zh-CN" altLang="en-US" smtClean="0"/>
              <a:t>2018-04-20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8241B8-02B3-44F5-A3C0-988462670980}" type="slidenum">
              <a:rPr lang="zh-CN" altLang="en-US" smtClean="0"/>
              <a:t>‹#›</a:t>
            </a:fld>
            <a:endParaRPr lang="zh-CN" altLang="en-US"/>
          </a:p>
        </p:txBody>
      </p:sp>
    </p:spTree>
    <p:extLst>
      <p:ext uri="{BB962C8B-B14F-4D97-AF65-F5344CB8AC3E}">
        <p14:creationId xmlns:p14="http://schemas.microsoft.com/office/powerpoint/2010/main" val="550494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8241B8-02B3-44F5-A3C0-98846267098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38774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8241B8-02B3-44F5-A3C0-98846267098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02084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8241B8-02B3-44F5-A3C0-988462670980}" type="slidenum">
              <a:rPr lang="zh-CN" altLang="en-US" smtClean="0"/>
              <a:t>13</a:t>
            </a:fld>
            <a:endParaRPr lang="zh-CN" altLang="en-US"/>
          </a:p>
        </p:txBody>
      </p:sp>
    </p:spTree>
    <p:extLst>
      <p:ext uri="{BB962C8B-B14F-4D97-AF65-F5344CB8AC3E}">
        <p14:creationId xmlns:p14="http://schemas.microsoft.com/office/powerpoint/2010/main" val="2369301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8241B8-02B3-44F5-A3C0-98846267098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465215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7C280F13-0EB6-4D2C-885E-ECBE2CDFEEFD}"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A0DD02-B8AA-44C6-B642-A51275F27E9D}" type="slidenum">
              <a:rPr lang="zh-CN" altLang="en-US" smtClean="0"/>
              <a:t>‹#›</a:t>
            </a:fld>
            <a:endParaRPr lang="zh-CN" altLang="en-US"/>
          </a:p>
        </p:txBody>
      </p:sp>
    </p:spTree>
    <p:extLst>
      <p:ext uri="{BB962C8B-B14F-4D97-AF65-F5344CB8AC3E}">
        <p14:creationId xmlns:p14="http://schemas.microsoft.com/office/powerpoint/2010/main" val="1719043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C280F13-0EB6-4D2C-885E-ECBE2CDFEEFD}"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A0DD02-B8AA-44C6-B642-A51275F27E9D}" type="slidenum">
              <a:rPr lang="zh-CN" altLang="en-US" smtClean="0"/>
              <a:t>‹#›</a:t>
            </a:fld>
            <a:endParaRPr lang="zh-CN" altLang="en-US"/>
          </a:p>
        </p:txBody>
      </p:sp>
    </p:spTree>
    <p:extLst>
      <p:ext uri="{BB962C8B-B14F-4D97-AF65-F5344CB8AC3E}">
        <p14:creationId xmlns:p14="http://schemas.microsoft.com/office/powerpoint/2010/main" val="2555664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C280F13-0EB6-4D2C-885E-ECBE2CDFEEFD}"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A0DD02-B8AA-44C6-B642-A51275F27E9D}" type="slidenum">
              <a:rPr lang="zh-CN" altLang="en-US" smtClean="0"/>
              <a:t>‹#›</a:t>
            </a:fld>
            <a:endParaRPr lang="zh-CN" altLang="en-US"/>
          </a:p>
        </p:txBody>
      </p:sp>
    </p:spTree>
    <p:extLst>
      <p:ext uri="{BB962C8B-B14F-4D97-AF65-F5344CB8AC3E}">
        <p14:creationId xmlns:p14="http://schemas.microsoft.com/office/powerpoint/2010/main" val="5605715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C27C6267-4600-4351-A029-EC6A116668F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rot="16200000">
            <a:off x="2667000" y="-2565400"/>
            <a:ext cx="6858000" cy="11988800"/>
          </a:xfrm>
          <a:prstGeom prst="rect">
            <a:avLst/>
          </a:prstGeom>
        </p:spPr>
      </p:pic>
      <p:pic>
        <p:nvPicPr>
          <p:cNvPr id="4" name="图片 3">
            <a:extLst>
              <a:ext uri="{FF2B5EF4-FFF2-40B4-BE49-F238E27FC236}">
                <a16:creationId xmlns:a16="http://schemas.microsoft.com/office/drawing/2014/main" id="{39046BCD-6300-4258-9EA3-38B95A3257C4}"/>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61234" t="51403" b="4500"/>
          <a:stretch/>
        </p:blipFill>
        <p:spPr>
          <a:xfrm>
            <a:off x="8973165" y="635000"/>
            <a:ext cx="2939626" cy="6223000"/>
          </a:xfrm>
          <a:prstGeom prst="rect">
            <a:avLst/>
          </a:prstGeom>
        </p:spPr>
      </p:pic>
      <p:pic>
        <p:nvPicPr>
          <p:cNvPr id="5" name="图片 4">
            <a:extLst>
              <a:ext uri="{FF2B5EF4-FFF2-40B4-BE49-F238E27FC236}">
                <a16:creationId xmlns:a16="http://schemas.microsoft.com/office/drawing/2014/main" id="{D9D1E807-27D0-430E-9EEC-8648E6B1CBA8}"/>
              </a:ext>
            </a:extLst>
          </p:cNvPr>
          <p:cNvPicPr>
            <a:picLocks noChangeAspect="1"/>
          </p:cNvPicPr>
          <p:nvPr userDrawn="1"/>
        </p:nvPicPr>
        <p:blipFill rotWithShape="1">
          <a:blip r:embed="rId4" cstate="screen">
            <a:extLst>
              <a:ext uri="{28A0092B-C50C-407E-A947-70E740481C1C}">
                <a14:useLocalDpi xmlns:a14="http://schemas.microsoft.com/office/drawing/2010/main" val="0"/>
              </a:ext>
            </a:extLst>
          </a:blip>
          <a:srcRect l="9593" t="52406" b="6394"/>
          <a:stretch/>
        </p:blipFill>
        <p:spPr>
          <a:xfrm>
            <a:off x="254000" y="926166"/>
            <a:ext cx="4191000" cy="5728634"/>
          </a:xfrm>
          <a:prstGeom prst="rect">
            <a:avLst/>
          </a:prstGeom>
        </p:spPr>
      </p:pic>
    </p:spTree>
    <p:extLst>
      <p:ext uri="{BB962C8B-B14F-4D97-AF65-F5344CB8AC3E}">
        <p14:creationId xmlns:p14="http://schemas.microsoft.com/office/powerpoint/2010/main" val="2732931627"/>
      </p:ext>
    </p:extLst>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9B410155-B45F-4B83-9ADC-419CC9AB307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rot="16200000">
            <a:off x="2667000" y="-2565400"/>
            <a:ext cx="6858000" cy="11988800"/>
          </a:xfrm>
          <a:prstGeom prst="rect">
            <a:avLst/>
          </a:prstGeom>
        </p:spPr>
      </p:pic>
      <p:pic>
        <p:nvPicPr>
          <p:cNvPr id="4" name="图片 3">
            <a:extLst>
              <a:ext uri="{FF2B5EF4-FFF2-40B4-BE49-F238E27FC236}">
                <a16:creationId xmlns:a16="http://schemas.microsoft.com/office/drawing/2014/main" id="{EAB0EC9E-B08D-427E-AF6B-445807BF9269}"/>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860" t="7963" r="-860" b="54445"/>
          <a:stretch/>
        </p:blipFill>
        <p:spPr>
          <a:xfrm flipH="1">
            <a:off x="-266891" y="0"/>
            <a:ext cx="4368991" cy="4926430"/>
          </a:xfrm>
          <a:prstGeom prst="rect">
            <a:avLst/>
          </a:prstGeom>
        </p:spPr>
      </p:pic>
    </p:spTree>
    <p:extLst>
      <p:ext uri="{BB962C8B-B14F-4D97-AF65-F5344CB8AC3E}">
        <p14:creationId xmlns:p14="http://schemas.microsoft.com/office/powerpoint/2010/main" val="3657958244"/>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F3FE883-EC75-4FB7-A123-49950D7EA357}"/>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9593" t="52406" b="6394"/>
          <a:stretch/>
        </p:blipFill>
        <p:spPr>
          <a:xfrm>
            <a:off x="254000" y="926166"/>
            <a:ext cx="4191000" cy="5728634"/>
          </a:xfrm>
          <a:prstGeom prst="rect">
            <a:avLst/>
          </a:prstGeom>
        </p:spPr>
      </p:pic>
      <p:pic>
        <p:nvPicPr>
          <p:cNvPr id="5" name="图片 4">
            <a:extLst>
              <a:ext uri="{FF2B5EF4-FFF2-40B4-BE49-F238E27FC236}">
                <a16:creationId xmlns:a16="http://schemas.microsoft.com/office/drawing/2014/main" id="{970ED789-729B-43D2-A5E3-1F535BE80935}"/>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860" t="7963" r="-860" b="54445"/>
          <a:stretch/>
        </p:blipFill>
        <p:spPr>
          <a:xfrm>
            <a:off x="8127809" y="0"/>
            <a:ext cx="4368991" cy="4926430"/>
          </a:xfrm>
          <a:prstGeom prst="rect">
            <a:avLst/>
          </a:prstGeom>
        </p:spPr>
      </p:pic>
      <p:pic>
        <p:nvPicPr>
          <p:cNvPr id="6" name="图片 5">
            <a:extLst>
              <a:ext uri="{FF2B5EF4-FFF2-40B4-BE49-F238E27FC236}">
                <a16:creationId xmlns:a16="http://schemas.microsoft.com/office/drawing/2014/main" id="{84D21773-366E-4778-876E-AC0EAA415AEB}"/>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rot="16200000">
            <a:off x="2667000" y="-2565400"/>
            <a:ext cx="6858000" cy="11988800"/>
          </a:xfrm>
          <a:prstGeom prst="rect">
            <a:avLst/>
          </a:prstGeom>
        </p:spPr>
      </p:pic>
    </p:spTree>
    <p:extLst>
      <p:ext uri="{BB962C8B-B14F-4D97-AF65-F5344CB8AC3E}">
        <p14:creationId xmlns:p14="http://schemas.microsoft.com/office/powerpoint/2010/main" val="3267651553"/>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AEB305D5-7608-45CA-BE3B-AE14E6095922}"/>
              </a:ext>
            </a:extLst>
          </p:cNvPr>
          <p:cNvSpPr/>
          <p:nvPr userDrawn="1"/>
        </p:nvSpPr>
        <p:spPr>
          <a:xfrm>
            <a:off x="101599" y="190500"/>
            <a:ext cx="11988801" cy="64897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078CF2AF-045D-4E97-BD99-95446EE34C4C}"/>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rot="16200000">
            <a:off x="2667000" y="-2565400"/>
            <a:ext cx="6858000" cy="11988800"/>
          </a:xfrm>
          <a:prstGeom prst="rect">
            <a:avLst/>
          </a:prstGeom>
        </p:spPr>
      </p:pic>
      <p:sp>
        <p:nvSpPr>
          <p:cNvPr id="2" name="矩形 1">
            <a:extLst>
              <a:ext uri="{FF2B5EF4-FFF2-40B4-BE49-F238E27FC236}">
                <a16:creationId xmlns:a16="http://schemas.microsoft.com/office/drawing/2014/main" id="{B6BBB9F4-0A66-483F-9F12-7EA0B8F7F57F}"/>
              </a:ext>
            </a:extLst>
          </p:cNvPr>
          <p:cNvSpPr/>
          <p:nvPr userDrawn="1"/>
        </p:nvSpPr>
        <p:spPr>
          <a:xfrm>
            <a:off x="4628624" y="419051"/>
            <a:ext cx="2646878" cy="523220"/>
          </a:xfrm>
          <a:prstGeom prst="rect">
            <a:avLst/>
          </a:prstGeom>
        </p:spPr>
        <p:txBody>
          <a:bodyPr wrap="none">
            <a:spAutoFit/>
          </a:bodyPr>
          <a:lstStyle/>
          <a:p>
            <a:r>
              <a:rPr lang="zh-CN" altLang="en-US" sz="2800" spc="300" dirty="0">
                <a:solidFill>
                  <a:schemeClr val="tx1"/>
                </a:solidFill>
                <a:latin typeface="造字工房俊雅（非商用）常规体" pitchFamily="50" charset="-122"/>
                <a:ea typeface="造字工房俊雅（非商用）常规体" pitchFamily="50" charset="-122"/>
              </a:rPr>
              <a:t>请在这里输入标题</a:t>
            </a:r>
            <a:endParaRPr lang="en-US" altLang="zh-CN" sz="2800" spc="300" dirty="0">
              <a:solidFill>
                <a:schemeClr val="tx1"/>
              </a:solidFill>
              <a:latin typeface="造字工房俊雅（非商用）常规体" pitchFamily="50" charset="-122"/>
              <a:ea typeface="造字工房俊雅（非商用）常规体" pitchFamily="50" charset="-122"/>
            </a:endParaRPr>
          </a:p>
        </p:txBody>
      </p:sp>
    </p:spTree>
    <p:extLst>
      <p:ext uri="{BB962C8B-B14F-4D97-AF65-F5344CB8AC3E}">
        <p14:creationId xmlns:p14="http://schemas.microsoft.com/office/powerpoint/2010/main" val="1116388292"/>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内页-1">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78809E7-54BD-4439-B24A-57C1D851C24A}"/>
              </a:ext>
            </a:extLst>
          </p:cNvPr>
          <p:cNvSpPr/>
          <p:nvPr userDrawn="1"/>
        </p:nvSpPr>
        <p:spPr>
          <a:xfrm>
            <a:off x="4628624" y="419051"/>
            <a:ext cx="2646878" cy="523220"/>
          </a:xfrm>
          <a:prstGeom prst="rect">
            <a:avLst/>
          </a:prstGeom>
        </p:spPr>
        <p:txBody>
          <a:bodyPr wrap="none">
            <a:spAutoFit/>
          </a:bodyPr>
          <a:lstStyle/>
          <a:p>
            <a:r>
              <a:rPr lang="zh-CN" altLang="en-US" sz="2800" spc="300" dirty="0">
                <a:solidFill>
                  <a:schemeClr val="tx1"/>
                </a:solidFill>
                <a:latin typeface="造字工房俊雅（非商用）常规体" pitchFamily="50" charset="-122"/>
                <a:ea typeface="造字工房俊雅（非商用）常规体" pitchFamily="50" charset="-122"/>
              </a:rPr>
              <a:t>请在这里输入标题</a:t>
            </a:r>
            <a:endParaRPr lang="en-US" altLang="zh-CN" sz="2800" spc="300" dirty="0">
              <a:solidFill>
                <a:schemeClr val="tx1"/>
              </a:solidFill>
              <a:latin typeface="造字工房俊雅（非商用）常规体" pitchFamily="50" charset="-122"/>
              <a:ea typeface="造字工房俊雅（非商用）常规体" pitchFamily="50" charset="-122"/>
            </a:endParaRPr>
          </a:p>
        </p:txBody>
      </p:sp>
      <p:sp>
        <p:nvSpPr>
          <p:cNvPr id="6" name="矩形 5">
            <a:extLst>
              <a:ext uri="{FF2B5EF4-FFF2-40B4-BE49-F238E27FC236}">
                <a16:creationId xmlns:a16="http://schemas.microsoft.com/office/drawing/2014/main" id="{36072E04-1376-4E76-A53C-8C5615269E1C}"/>
              </a:ext>
            </a:extLst>
          </p:cNvPr>
          <p:cNvSpPr/>
          <p:nvPr userDrawn="1"/>
        </p:nvSpPr>
        <p:spPr>
          <a:xfrm>
            <a:off x="101599" y="190500"/>
            <a:ext cx="11988801" cy="64897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6BE660A5-0DF9-48ED-9B40-48DDCFCC49D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rot="16200000">
            <a:off x="2667000" y="-2565400"/>
            <a:ext cx="6858000" cy="11988800"/>
          </a:xfrm>
          <a:prstGeom prst="rect">
            <a:avLst/>
          </a:prstGeom>
        </p:spPr>
      </p:pic>
      <p:sp>
        <p:nvSpPr>
          <p:cNvPr id="8" name="矩形 7">
            <a:extLst>
              <a:ext uri="{FF2B5EF4-FFF2-40B4-BE49-F238E27FC236}">
                <a16:creationId xmlns:a16="http://schemas.microsoft.com/office/drawing/2014/main" id="{4345B25B-9EC8-4A25-88DA-8507FD690F8F}"/>
              </a:ext>
            </a:extLst>
          </p:cNvPr>
          <p:cNvSpPr/>
          <p:nvPr userDrawn="1"/>
        </p:nvSpPr>
        <p:spPr>
          <a:xfrm>
            <a:off x="4628624" y="419051"/>
            <a:ext cx="2646878" cy="523220"/>
          </a:xfrm>
          <a:prstGeom prst="rect">
            <a:avLst/>
          </a:prstGeom>
        </p:spPr>
        <p:txBody>
          <a:bodyPr wrap="none">
            <a:spAutoFit/>
          </a:bodyPr>
          <a:lstStyle/>
          <a:p>
            <a:r>
              <a:rPr lang="zh-CN" altLang="en-US" sz="2800" spc="300" dirty="0">
                <a:solidFill>
                  <a:schemeClr val="tx1"/>
                </a:solidFill>
                <a:latin typeface="造字工房俊雅（非商用）常规体" pitchFamily="50" charset="-122"/>
                <a:ea typeface="造字工房俊雅（非商用）常规体" pitchFamily="50" charset="-122"/>
              </a:rPr>
              <a:t>请在这里输入标题</a:t>
            </a:r>
            <a:endParaRPr lang="en-US" altLang="zh-CN" sz="2800" spc="300" dirty="0">
              <a:solidFill>
                <a:schemeClr val="tx1"/>
              </a:solidFill>
              <a:latin typeface="造字工房俊雅（非商用）常规体" pitchFamily="50" charset="-122"/>
              <a:ea typeface="造字工房俊雅（非商用）常规体" pitchFamily="50" charset="-122"/>
            </a:endParaRPr>
          </a:p>
        </p:txBody>
      </p:sp>
    </p:spTree>
    <p:extLst>
      <p:ext uri="{BB962C8B-B14F-4D97-AF65-F5344CB8AC3E}">
        <p14:creationId xmlns:p14="http://schemas.microsoft.com/office/powerpoint/2010/main" val="625304059"/>
      </p:ext>
    </p:extLst>
  </p:cSld>
  <p:clrMapOvr>
    <a:masterClrMapping/>
  </p:clrMapOvr>
  <mc:AlternateContent xmlns:mc="http://schemas.openxmlformats.org/markup-compatibility/2006" xmlns:p14="http://schemas.microsoft.com/office/powerpoint/2010/main">
    <mc:Choice Requires="p14">
      <p:transition spd="slow" p14:dur="1250" advClick="0" advTm="5000">
        <p14:switch dir="r"/>
      </p:transition>
    </mc:Choice>
    <mc:Fallback xmlns="">
      <p:transition spd="slow" advClick="0" advTm="5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内页-1">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BE643EF-9E15-47E5-A2E0-3D9D537FCB8F}"/>
              </a:ext>
            </a:extLst>
          </p:cNvPr>
          <p:cNvSpPr/>
          <p:nvPr userDrawn="1"/>
        </p:nvSpPr>
        <p:spPr>
          <a:xfrm>
            <a:off x="4628624" y="419051"/>
            <a:ext cx="2646878" cy="523220"/>
          </a:xfrm>
          <a:prstGeom prst="rect">
            <a:avLst/>
          </a:prstGeom>
        </p:spPr>
        <p:txBody>
          <a:bodyPr wrap="none">
            <a:spAutoFit/>
          </a:bodyPr>
          <a:lstStyle/>
          <a:p>
            <a:r>
              <a:rPr lang="zh-CN" altLang="en-US" sz="2800" spc="300" dirty="0">
                <a:solidFill>
                  <a:schemeClr val="tx1"/>
                </a:solidFill>
                <a:latin typeface="造字工房俊雅（非商用）常规体" pitchFamily="50" charset="-122"/>
                <a:ea typeface="造字工房俊雅（非商用）常规体" pitchFamily="50" charset="-122"/>
              </a:rPr>
              <a:t>请在这里输入标题</a:t>
            </a:r>
            <a:endParaRPr lang="en-US" altLang="zh-CN" sz="2800" spc="300" dirty="0">
              <a:solidFill>
                <a:schemeClr val="tx1"/>
              </a:solidFill>
              <a:latin typeface="造字工房俊雅（非商用）常规体" pitchFamily="50" charset="-122"/>
              <a:ea typeface="造字工房俊雅（非商用）常规体" pitchFamily="50" charset="-122"/>
            </a:endParaRPr>
          </a:p>
        </p:txBody>
      </p:sp>
      <p:sp>
        <p:nvSpPr>
          <p:cNvPr id="6" name="矩形 5">
            <a:extLst>
              <a:ext uri="{FF2B5EF4-FFF2-40B4-BE49-F238E27FC236}">
                <a16:creationId xmlns:a16="http://schemas.microsoft.com/office/drawing/2014/main" id="{5885FE57-3770-4672-8001-D99A02328029}"/>
              </a:ext>
            </a:extLst>
          </p:cNvPr>
          <p:cNvSpPr/>
          <p:nvPr userDrawn="1"/>
        </p:nvSpPr>
        <p:spPr>
          <a:xfrm>
            <a:off x="101599" y="190500"/>
            <a:ext cx="11988801" cy="64897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290FEF47-923E-4675-AD18-7EF12DAC54B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rot="16200000">
            <a:off x="2667000" y="-2565400"/>
            <a:ext cx="6858000" cy="11988800"/>
          </a:xfrm>
          <a:prstGeom prst="rect">
            <a:avLst/>
          </a:prstGeom>
        </p:spPr>
      </p:pic>
      <p:sp>
        <p:nvSpPr>
          <p:cNvPr id="8" name="矩形 7">
            <a:extLst>
              <a:ext uri="{FF2B5EF4-FFF2-40B4-BE49-F238E27FC236}">
                <a16:creationId xmlns:a16="http://schemas.microsoft.com/office/drawing/2014/main" id="{22E85915-5C9B-4F80-8DF4-1AFCAE419B76}"/>
              </a:ext>
            </a:extLst>
          </p:cNvPr>
          <p:cNvSpPr/>
          <p:nvPr userDrawn="1"/>
        </p:nvSpPr>
        <p:spPr>
          <a:xfrm>
            <a:off x="4628624" y="419051"/>
            <a:ext cx="2646878" cy="523220"/>
          </a:xfrm>
          <a:prstGeom prst="rect">
            <a:avLst/>
          </a:prstGeom>
        </p:spPr>
        <p:txBody>
          <a:bodyPr wrap="none">
            <a:spAutoFit/>
          </a:bodyPr>
          <a:lstStyle/>
          <a:p>
            <a:r>
              <a:rPr lang="zh-CN" altLang="en-US" sz="2800" spc="300" dirty="0">
                <a:solidFill>
                  <a:schemeClr val="tx1"/>
                </a:solidFill>
                <a:latin typeface="造字工房俊雅（非商用）常规体" pitchFamily="50" charset="-122"/>
                <a:ea typeface="造字工房俊雅（非商用）常规体" pitchFamily="50" charset="-122"/>
              </a:rPr>
              <a:t>请在这里输入标题</a:t>
            </a:r>
            <a:endParaRPr lang="en-US" altLang="zh-CN" sz="2800" spc="300" dirty="0">
              <a:solidFill>
                <a:schemeClr val="tx1"/>
              </a:solidFill>
              <a:latin typeface="造字工房俊雅（非商用）常规体" pitchFamily="50" charset="-122"/>
              <a:ea typeface="造字工房俊雅（非商用）常规体" pitchFamily="50" charset="-122"/>
            </a:endParaRPr>
          </a:p>
        </p:txBody>
      </p:sp>
    </p:spTree>
    <p:extLst>
      <p:ext uri="{BB962C8B-B14F-4D97-AF65-F5344CB8AC3E}">
        <p14:creationId xmlns:p14="http://schemas.microsoft.com/office/powerpoint/2010/main" val="2416367293"/>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内页-1">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ED59560-02BC-4BF3-BF7E-40244D6DE567}"/>
              </a:ext>
            </a:extLst>
          </p:cNvPr>
          <p:cNvSpPr/>
          <p:nvPr userDrawn="1"/>
        </p:nvSpPr>
        <p:spPr>
          <a:xfrm>
            <a:off x="4628624" y="419051"/>
            <a:ext cx="2646878" cy="523220"/>
          </a:xfrm>
          <a:prstGeom prst="rect">
            <a:avLst/>
          </a:prstGeom>
        </p:spPr>
        <p:txBody>
          <a:bodyPr wrap="none">
            <a:spAutoFit/>
          </a:bodyPr>
          <a:lstStyle/>
          <a:p>
            <a:r>
              <a:rPr lang="zh-CN" altLang="en-US" sz="2800" spc="300" dirty="0">
                <a:solidFill>
                  <a:schemeClr val="tx1"/>
                </a:solidFill>
                <a:latin typeface="造字工房俊雅（非商用）常规体" pitchFamily="50" charset="-122"/>
                <a:ea typeface="造字工房俊雅（非商用）常规体" pitchFamily="50" charset="-122"/>
              </a:rPr>
              <a:t>请在这里输入标题</a:t>
            </a:r>
            <a:endParaRPr lang="en-US" altLang="zh-CN" sz="2800" spc="300" dirty="0">
              <a:solidFill>
                <a:schemeClr val="tx1"/>
              </a:solidFill>
              <a:latin typeface="造字工房俊雅（非商用）常规体" pitchFamily="50" charset="-122"/>
              <a:ea typeface="造字工房俊雅（非商用）常规体" pitchFamily="50" charset="-122"/>
            </a:endParaRPr>
          </a:p>
        </p:txBody>
      </p:sp>
      <p:sp>
        <p:nvSpPr>
          <p:cNvPr id="6" name="矩形 5">
            <a:extLst>
              <a:ext uri="{FF2B5EF4-FFF2-40B4-BE49-F238E27FC236}">
                <a16:creationId xmlns:a16="http://schemas.microsoft.com/office/drawing/2014/main" id="{3A74C17D-3BEE-4BF1-89D0-8120919ECBF0}"/>
              </a:ext>
            </a:extLst>
          </p:cNvPr>
          <p:cNvSpPr/>
          <p:nvPr userDrawn="1"/>
        </p:nvSpPr>
        <p:spPr>
          <a:xfrm>
            <a:off x="120649" y="190500"/>
            <a:ext cx="11988801" cy="64897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DD3B36F8-B979-41BF-A8D1-ABFAEF618436}"/>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rot="16200000">
            <a:off x="2686050" y="-2565400"/>
            <a:ext cx="6858000" cy="11988800"/>
          </a:xfrm>
          <a:prstGeom prst="rect">
            <a:avLst/>
          </a:prstGeom>
        </p:spPr>
      </p:pic>
      <p:sp>
        <p:nvSpPr>
          <p:cNvPr id="8" name="矩形 7">
            <a:extLst>
              <a:ext uri="{FF2B5EF4-FFF2-40B4-BE49-F238E27FC236}">
                <a16:creationId xmlns:a16="http://schemas.microsoft.com/office/drawing/2014/main" id="{A50C81FD-B1DB-4911-A7DD-7DEFC6CDD8BC}"/>
              </a:ext>
            </a:extLst>
          </p:cNvPr>
          <p:cNvSpPr/>
          <p:nvPr userDrawn="1"/>
        </p:nvSpPr>
        <p:spPr>
          <a:xfrm>
            <a:off x="4647674" y="419051"/>
            <a:ext cx="2646878" cy="523220"/>
          </a:xfrm>
          <a:prstGeom prst="rect">
            <a:avLst/>
          </a:prstGeom>
        </p:spPr>
        <p:txBody>
          <a:bodyPr wrap="none">
            <a:spAutoFit/>
          </a:bodyPr>
          <a:lstStyle/>
          <a:p>
            <a:r>
              <a:rPr lang="zh-CN" altLang="en-US" sz="2800" spc="300" dirty="0">
                <a:solidFill>
                  <a:schemeClr val="tx1"/>
                </a:solidFill>
                <a:latin typeface="造字工房俊雅（非商用）常规体" pitchFamily="50" charset="-122"/>
                <a:ea typeface="造字工房俊雅（非商用）常规体" pitchFamily="50" charset="-122"/>
              </a:rPr>
              <a:t>请在这里输入标题</a:t>
            </a:r>
            <a:endParaRPr lang="en-US" altLang="zh-CN" sz="2800" spc="300" dirty="0">
              <a:solidFill>
                <a:schemeClr val="tx1"/>
              </a:solidFill>
              <a:latin typeface="造字工房俊雅（非商用）常规体" pitchFamily="50" charset="-122"/>
              <a:ea typeface="造字工房俊雅（非商用）常规体" pitchFamily="50" charset="-122"/>
            </a:endParaRPr>
          </a:p>
        </p:txBody>
      </p:sp>
    </p:spTree>
    <p:extLst>
      <p:ext uri="{BB962C8B-B14F-4D97-AF65-F5344CB8AC3E}">
        <p14:creationId xmlns:p14="http://schemas.microsoft.com/office/powerpoint/2010/main" val="2730694833"/>
      </p:ext>
    </p:extLst>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7848177"/>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C280F13-0EB6-4D2C-885E-ECBE2CDFEEFD}"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A0DD02-B8AA-44C6-B642-A51275F27E9D}" type="slidenum">
              <a:rPr lang="zh-CN" altLang="en-US" smtClean="0"/>
              <a:t>‹#›</a:t>
            </a:fld>
            <a:endParaRPr lang="zh-CN" altLang="en-US"/>
          </a:p>
        </p:txBody>
      </p:sp>
    </p:spTree>
    <p:extLst>
      <p:ext uri="{BB962C8B-B14F-4D97-AF65-F5344CB8AC3E}">
        <p14:creationId xmlns:p14="http://schemas.microsoft.com/office/powerpoint/2010/main" val="26703795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331699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1251726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8812880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2018-04-20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8243317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2018-04-20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534459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2018-04-20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1487368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2018-04-20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2396069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2018-04-20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703433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2018-04-20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8296580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597926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7C280F13-0EB6-4D2C-885E-ECBE2CDFEEFD}"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A0DD02-B8AA-44C6-B642-A51275F27E9D}" type="slidenum">
              <a:rPr lang="zh-CN" altLang="en-US" smtClean="0"/>
              <a:t>‹#›</a:t>
            </a:fld>
            <a:endParaRPr lang="zh-CN" altLang="en-US"/>
          </a:p>
        </p:txBody>
      </p:sp>
    </p:spTree>
    <p:extLst>
      <p:ext uri="{BB962C8B-B14F-4D97-AF65-F5344CB8AC3E}">
        <p14:creationId xmlns:p14="http://schemas.microsoft.com/office/powerpoint/2010/main" val="39865438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0836777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063530"/>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7407556"/>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819005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29542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79641AF-CDC1-4B6F-BC43-5FE3EE97151F}"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2895383945"/>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79641AF-CDC1-4B6F-BC43-5FE3EE97151F}"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3832646321"/>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79641AF-CDC1-4B6F-BC43-5FE3EE97151F}"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4069237180"/>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79641AF-CDC1-4B6F-BC43-5FE3EE97151F}" type="datetimeFigureOut">
              <a:rPr lang="zh-CN" altLang="en-US" smtClean="0"/>
              <a:t>2018-04-20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3440497346"/>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79641AF-CDC1-4B6F-BC43-5FE3EE97151F}" type="datetimeFigureOut">
              <a:rPr lang="zh-CN" altLang="en-US" smtClean="0"/>
              <a:t>2018-04-20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1683531605"/>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C280F13-0EB6-4D2C-885E-ECBE2CDFEEFD}" type="datetimeFigureOut">
              <a:rPr lang="zh-CN" altLang="en-US" smtClean="0"/>
              <a:t>2018-04-20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A0DD02-B8AA-44C6-B642-A51275F27E9D}" type="slidenum">
              <a:rPr lang="zh-CN" altLang="en-US" smtClean="0"/>
              <a:t>‹#›</a:t>
            </a:fld>
            <a:endParaRPr lang="zh-CN" altLang="en-US"/>
          </a:p>
        </p:txBody>
      </p:sp>
    </p:spTree>
    <p:extLst>
      <p:ext uri="{BB962C8B-B14F-4D97-AF65-F5344CB8AC3E}">
        <p14:creationId xmlns:p14="http://schemas.microsoft.com/office/powerpoint/2010/main" val="144960622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79641AF-CDC1-4B6F-BC43-5FE3EE97151F}" type="datetimeFigureOut">
              <a:rPr lang="zh-CN" altLang="en-US" smtClean="0"/>
              <a:t>2018-04-20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1608571426"/>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79641AF-CDC1-4B6F-BC43-5FE3EE97151F}" type="datetimeFigureOut">
              <a:rPr lang="zh-CN" altLang="en-US" smtClean="0"/>
              <a:t>2018-04-20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204429602"/>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79641AF-CDC1-4B6F-BC43-5FE3EE97151F}" type="datetimeFigureOut">
              <a:rPr lang="zh-CN" altLang="en-US" smtClean="0"/>
              <a:t>2018-04-20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2385650390"/>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79641AF-CDC1-4B6F-BC43-5FE3EE97151F}" type="datetimeFigureOut">
              <a:rPr lang="zh-CN" altLang="en-US" smtClean="0"/>
              <a:t>2018-04-20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2868885052"/>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79641AF-CDC1-4B6F-BC43-5FE3EE97151F}"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352941017"/>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79641AF-CDC1-4B6F-BC43-5FE3EE97151F}"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2504554665"/>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89D523-F46A-4D8E-BF04-72659B41CC1E}"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400063406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89D523-F46A-4D8E-BF04-72659B41CC1E}"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68672834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289D523-F46A-4D8E-BF04-72659B41CC1E}"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366608020"/>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89D523-F46A-4D8E-BF04-72659B41CC1E}" type="datetimeFigureOut">
              <a:rPr lang="zh-CN" altLang="en-US" smtClean="0"/>
              <a:t>2018-04-20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2115955249"/>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C280F13-0EB6-4D2C-885E-ECBE2CDFEEFD}" type="datetimeFigureOut">
              <a:rPr lang="zh-CN" altLang="en-US" smtClean="0"/>
              <a:t>2018-04-20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9A0DD02-B8AA-44C6-B642-A51275F27E9D}" type="slidenum">
              <a:rPr lang="zh-CN" altLang="en-US" smtClean="0"/>
              <a:t>‹#›</a:t>
            </a:fld>
            <a:endParaRPr lang="zh-CN" altLang="en-US"/>
          </a:p>
        </p:txBody>
      </p:sp>
    </p:spTree>
    <p:extLst>
      <p:ext uri="{BB962C8B-B14F-4D97-AF65-F5344CB8AC3E}">
        <p14:creationId xmlns:p14="http://schemas.microsoft.com/office/powerpoint/2010/main" val="113851555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89D523-F46A-4D8E-BF04-72659B41CC1E}" type="datetimeFigureOut">
              <a:rPr lang="zh-CN" altLang="en-US" smtClean="0"/>
              <a:t>2018-04-20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255411595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89D523-F46A-4D8E-BF04-72659B41CC1E}" type="datetimeFigureOut">
              <a:rPr lang="zh-CN" altLang="en-US" smtClean="0"/>
              <a:t>2018-04-20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2892585749"/>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89D523-F46A-4D8E-BF04-72659B41CC1E}" type="datetimeFigureOut">
              <a:rPr lang="zh-CN" altLang="en-US" smtClean="0"/>
              <a:t>2018-04-20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218654363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89D523-F46A-4D8E-BF04-72659B41CC1E}" type="datetimeFigureOut">
              <a:rPr lang="zh-CN" altLang="en-US" smtClean="0"/>
              <a:t>2018-04-20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399509956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89D523-F46A-4D8E-BF04-72659B41CC1E}" type="datetimeFigureOut">
              <a:rPr lang="zh-CN" altLang="en-US" smtClean="0"/>
              <a:t>2018-04-20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4122612749"/>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89D523-F46A-4D8E-BF04-72659B41CC1E}"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401175223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89D523-F46A-4D8E-BF04-72659B41CC1E}" type="datetimeFigureOut">
              <a:rPr lang="zh-CN" altLang="en-US" smtClean="0"/>
              <a:t>2018-04-20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380138318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C280F13-0EB6-4D2C-885E-ECBE2CDFEEFD}" type="datetimeFigureOut">
              <a:rPr lang="zh-CN" altLang="en-US" smtClean="0"/>
              <a:t>2018-04-20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A0DD02-B8AA-44C6-B642-A51275F27E9D}" type="slidenum">
              <a:rPr lang="zh-CN" altLang="en-US" smtClean="0"/>
              <a:t>‹#›</a:t>
            </a:fld>
            <a:endParaRPr lang="zh-CN" altLang="en-US"/>
          </a:p>
        </p:txBody>
      </p:sp>
    </p:spTree>
    <p:extLst>
      <p:ext uri="{BB962C8B-B14F-4D97-AF65-F5344CB8AC3E}">
        <p14:creationId xmlns:p14="http://schemas.microsoft.com/office/powerpoint/2010/main" val="2160685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C280F13-0EB6-4D2C-885E-ECBE2CDFEEFD}" type="datetimeFigureOut">
              <a:rPr lang="zh-CN" altLang="en-US" smtClean="0"/>
              <a:t>2018-04-20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A0DD02-B8AA-44C6-B642-A51275F27E9D}" type="slidenum">
              <a:rPr lang="zh-CN" altLang="en-US" smtClean="0"/>
              <a:t>‹#›</a:t>
            </a:fld>
            <a:endParaRPr lang="zh-CN" altLang="en-US"/>
          </a:p>
        </p:txBody>
      </p:sp>
    </p:spTree>
    <p:extLst>
      <p:ext uri="{BB962C8B-B14F-4D97-AF65-F5344CB8AC3E}">
        <p14:creationId xmlns:p14="http://schemas.microsoft.com/office/powerpoint/2010/main" val="5267986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C280F13-0EB6-4D2C-885E-ECBE2CDFEEFD}" type="datetimeFigureOut">
              <a:rPr lang="zh-CN" altLang="en-US" smtClean="0"/>
              <a:t>2018-04-20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A0DD02-B8AA-44C6-B642-A51275F27E9D}" type="slidenum">
              <a:rPr lang="zh-CN" altLang="en-US" smtClean="0"/>
              <a:t>‹#›</a:t>
            </a:fld>
            <a:endParaRPr lang="zh-CN" altLang="en-US"/>
          </a:p>
        </p:txBody>
      </p:sp>
    </p:spTree>
    <p:extLst>
      <p:ext uri="{BB962C8B-B14F-4D97-AF65-F5344CB8AC3E}">
        <p14:creationId xmlns:p14="http://schemas.microsoft.com/office/powerpoint/2010/main" val="11443108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C280F13-0EB6-4D2C-885E-ECBE2CDFEEFD}" type="datetimeFigureOut">
              <a:rPr lang="zh-CN" altLang="en-US" smtClean="0"/>
              <a:t>2018-04-20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A0DD02-B8AA-44C6-B642-A51275F27E9D}" type="slidenum">
              <a:rPr lang="zh-CN" altLang="en-US" smtClean="0"/>
              <a:t>‹#›</a:t>
            </a:fld>
            <a:endParaRPr lang="zh-CN" altLang="en-US"/>
          </a:p>
        </p:txBody>
      </p:sp>
    </p:spTree>
    <p:extLst>
      <p:ext uri="{BB962C8B-B14F-4D97-AF65-F5344CB8AC3E}">
        <p14:creationId xmlns:p14="http://schemas.microsoft.com/office/powerpoint/2010/main" val="28734314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1.png"/><Relationship Id="rId5" Type="http://schemas.openxmlformats.org/officeDocument/2006/relationships/slideLayout" Target="../slideLayouts/slideLayout16.xml"/><Relationship Id="rId10" Type="http://schemas.openxmlformats.org/officeDocument/2006/relationships/tags" Target="../tags/tag1.xml"/><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3.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5" Type="http://schemas.openxmlformats.org/officeDocument/2006/relationships/theme" Target="../theme/theme4.xml"/><Relationship Id="rId4"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5.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6.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280F13-0EB6-4D2C-885E-ECBE2CDFEEFD}" type="datetimeFigureOut">
              <a:rPr lang="zh-CN" altLang="en-US" smtClean="0"/>
              <a:t>2018-04-20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A0DD02-B8AA-44C6-B642-A51275F27E9D}" type="slidenum">
              <a:rPr lang="zh-CN" altLang="en-US" smtClean="0"/>
              <a:t>‹#›</a:t>
            </a:fld>
            <a:endParaRPr lang="zh-CN" altLang="en-US"/>
          </a:p>
        </p:txBody>
      </p:sp>
    </p:spTree>
    <p:extLst>
      <p:ext uri="{BB962C8B-B14F-4D97-AF65-F5344CB8AC3E}">
        <p14:creationId xmlns:p14="http://schemas.microsoft.com/office/powerpoint/2010/main" val="211697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PA_图片 24">
            <a:extLst>
              <a:ext uri="{FF2B5EF4-FFF2-40B4-BE49-F238E27FC236}">
                <a16:creationId xmlns:a16="http://schemas.microsoft.com/office/drawing/2014/main" id="{1187ACCD-CEF1-4E49-9946-AEC25BB803C9}"/>
              </a:ext>
            </a:extLst>
          </p:cNvPr>
          <p:cNvSpPr/>
          <p:nvPr userDrawn="1">
            <p:custDataLst>
              <p:tags r:id="rId10"/>
            </p:custDataLst>
          </p:nvPr>
        </p:nvSpPr>
        <p:spPr>
          <a:xfrm>
            <a:off x="0" y="0"/>
            <a:ext cx="12192001" cy="6858001"/>
          </a:xfrm>
          <a:custGeom>
            <a:avLst/>
            <a:gdLst/>
            <a:ahLst/>
            <a:cxnLst/>
            <a:rect l="0" t="0" r="0" b="0"/>
            <a:pathLst>
              <a:path w="12192001" h="6858001">
                <a:moveTo>
                  <a:pt x="0" y="0"/>
                </a:moveTo>
                <a:lnTo>
                  <a:pt x="12192000" y="0"/>
                </a:lnTo>
                <a:lnTo>
                  <a:pt x="12192000" y="6858000"/>
                </a:lnTo>
                <a:lnTo>
                  <a:pt x="0" y="6858000"/>
                </a:lnTo>
                <a:close/>
              </a:path>
            </a:pathLst>
          </a:custGeom>
          <a:blipFill dpi="0" rotWithShape="1">
            <a:blip r:embed="rId11">
              <a:alphaModFix amt="5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83356016"/>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BEEE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2018-04-20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3983893"/>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3267509"/>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Lst>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9641AF-CDC1-4B6F-BC43-5FE3EE97151F}" type="datetimeFigureOut">
              <a:rPr lang="zh-CN" altLang="en-US" smtClean="0"/>
              <a:t>2018-04-20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1468963710"/>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89D523-F46A-4D8E-BF04-72659B41CC1E}" type="datetimeFigureOut">
              <a:rPr lang="zh-CN" altLang="en-US" smtClean="0"/>
              <a:t>2018-04-20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1656415184"/>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2.xml"/><Relationship Id="rId7" Type="http://schemas.openxmlformats.org/officeDocument/2006/relationships/image" Target="../media/image8.emf"/><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jpg"/><Relationship Id="rId5" Type="http://schemas.openxmlformats.org/officeDocument/2006/relationships/image" Target="../media/image6.png"/><Relationship Id="rId10" Type="http://schemas.openxmlformats.org/officeDocument/2006/relationships/image" Target="../media/image11.emf"/><Relationship Id="rId4" Type="http://schemas.openxmlformats.org/officeDocument/2006/relationships/notesSlide" Target="../notesSlides/notesSlide1.xml"/><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g"/><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4.jp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8" Type="http://schemas.openxmlformats.org/officeDocument/2006/relationships/image" Target="../media/image34.jpg"/><Relationship Id="rId3" Type="http://schemas.openxmlformats.org/officeDocument/2006/relationships/image" Target="../media/image14.jpg"/><Relationship Id="rId7" Type="http://schemas.openxmlformats.org/officeDocument/2006/relationships/image" Target="../media/image33.jp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g"/><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5.jp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5.jp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image" Target="../media/image8.emf"/><Relationship Id="rId4" Type="http://schemas.openxmlformats.org/officeDocument/2006/relationships/image" Target="../media/image7.jpg"/></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g"/><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15.jp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2.xml"/><Relationship Id="rId6" Type="http://schemas.openxmlformats.org/officeDocument/2006/relationships/image" Target="../media/image18.png"/><Relationship Id="rId5" Type="http://schemas.microsoft.com/office/2007/relationships/hdphoto" Target="../media/hdphoto1.wdp"/><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jpg"/><Relationship Id="rId5" Type="http://schemas.openxmlformats.org/officeDocument/2006/relationships/image" Target="../media/image22.png"/><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g"/><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5.jp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3_121022124419_3">
            <a:extLst>
              <a:ext uri="{FF2B5EF4-FFF2-40B4-BE49-F238E27FC236}">
                <a16:creationId xmlns:a16="http://schemas.microsoft.com/office/drawing/2014/main" id="{182C027E-8E12-4255-A1E7-072EFDC018C5}"/>
              </a:ext>
            </a:extLst>
          </p:cNvPr>
          <p:cNvPicPr>
            <a:picLocks noChangeAspect="1"/>
          </p:cNvPicPr>
          <p:nvPr/>
        </p:nvPicPr>
        <p:blipFill>
          <a:blip r:embed="rId5"/>
          <a:srcRect/>
          <a:stretch>
            <a:fillRect/>
          </a:stretch>
        </p:blipFill>
        <p:spPr>
          <a:xfrm rot="17800751" flipH="1">
            <a:off x="7631037" y="2356960"/>
            <a:ext cx="5328527" cy="3993438"/>
          </a:xfrm>
          <a:custGeom>
            <a:avLst/>
            <a:gdLst>
              <a:gd name="connsiteX0" fmla="*/ 0 w 5328527"/>
              <a:gd name="connsiteY0" fmla="*/ 0 h 3993438"/>
              <a:gd name="connsiteX1" fmla="*/ 0 w 5328527"/>
              <a:gd name="connsiteY1" fmla="*/ 3993438 h 3993438"/>
              <a:gd name="connsiteX2" fmla="*/ 4474349 w 5328527"/>
              <a:gd name="connsiteY2" fmla="*/ 3993438 h 3993438"/>
              <a:gd name="connsiteX3" fmla="*/ 4285854 w 5328527"/>
              <a:gd name="connsiteY3" fmla="*/ 3898721 h 3993438"/>
              <a:gd name="connsiteX4" fmla="*/ 4810459 w 5328527"/>
              <a:gd name="connsiteY4" fmla="*/ 2854715 h 3993438"/>
              <a:gd name="connsiteX5" fmla="*/ 5328527 w 5328527"/>
              <a:gd name="connsiteY5" fmla="*/ 3115040 h 3993438"/>
              <a:gd name="connsiteX6" fmla="*/ 5328527 w 5328527"/>
              <a:gd name="connsiteY6" fmla="*/ 0 h 3993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28527" h="3993438">
                <a:moveTo>
                  <a:pt x="0" y="0"/>
                </a:moveTo>
                <a:lnTo>
                  <a:pt x="0" y="3993438"/>
                </a:lnTo>
                <a:lnTo>
                  <a:pt x="4474349" y="3993438"/>
                </a:lnTo>
                <a:lnTo>
                  <a:pt x="4285854" y="3898721"/>
                </a:lnTo>
                <a:lnTo>
                  <a:pt x="4810459" y="2854715"/>
                </a:lnTo>
                <a:lnTo>
                  <a:pt x="5328527" y="3115040"/>
                </a:lnTo>
                <a:lnTo>
                  <a:pt x="5328527" y="0"/>
                </a:lnTo>
                <a:close/>
              </a:path>
            </a:pathLst>
          </a:custGeom>
        </p:spPr>
      </p:pic>
      <p:sp>
        <p:nvSpPr>
          <p:cNvPr id="5" name="自由: 形状 16"/>
          <p:cNvSpPr/>
          <p:nvPr/>
        </p:nvSpPr>
        <p:spPr>
          <a:xfrm>
            <a:off x="1072966" y="0"/>
            <a:ext cx="9842872" cy="6858000"/>
          </a:xfrm>
          <a:custGeom>
            <a:avLst/>
            <a:gdLst>
              <a:gd name="connsiteX0" fmla="*/ 1358039 w 9842872"/>
              <a:gd name="connsiteY0" fmla="*/ 0 h 6858000"/>
              <a:gd name="connsiteX1" fmla="*/ 8484833 w 9842872"/>
              <a:gd name="connsiteY1" fmla="*/ 0 h 6858000"/>
              <a:gd name="connsiteX2" fmla="*/ 8564372 w 9842872"/>
              <a:gd name="connsiteY2" fmla="*/ 83426 h 6858000"/>
              <a:gd name="connsiteX3" fmla="*/ 9842872 w 9842872"/>
              <a:gd name="connsiteY3" fmla="*/ 3392488 h 6858000"/>
              <a:gd name="connsiteX4" fmla="*/ 8564372 w 9842872"/>
              <a:gd name="connsiteY4" fmla="*/ 6701551 h 6858000"/>
              <a:gd name="connsiteX5" fmla="*/ 8415211 w 9842872"/>
              <a:gd name="connsiteY5" fmla="*/ 6858000 h 6858000"/>
              <a:gd name="connsiteX6" fmla="*/ 1427661 w 9842872"/>
              <a:gd name="connsiteY6" fmla="*/ 6858000 h 6858000"/>
              <a:gd name="connsiteX7" fmla="*/ 1278500 w 9842872"/>
              <a:gd name="connsiteY7" fmla="*/ 6701551 h 6858000"/>
              <a:gd name="connsiteX8" fmla="*/ 0 w 9842872"/>
              <a:gd name="connsiteY8" fmla="*/ 3392488 h 6858000"/>
              <a:gd name="connsiteX9" fmla="*/ 1278500 w 9842872"/>
              <a:gd name="connsiteY9" fmla="*/ 8342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42872" h="6858000">
                <a:moveTo>
                  <a:pt x="1358039" y="0"/>
                </a:moveTo>
                <a:lnTo>
                  <a:pt x="8484833" y="0"/>
                </a:lnTo>
                <a:lnTo>
                  <a:pt x="8564372" y="83426"/>
                </a:lnTo>
                <a:cubicBezTo>
                  <a:pt x="9358726" y="957410"/>
                  <a:pt x="9842872" y="2118410"/>
                  <a:pt x="9842872" y="3392488"/>
                </a:cubicBezTo>
                <a:cubicBezTo>
                  <a:pt x="9842872" y="4666567"/>
                  <a:pt x="9358726" y="5827567"/>
                  <a:pt x="8564372" y="6701551"/>
                </a:cubicBezTo>
                <a:lnTo>
                  <a:pt x="8415211" y="6858000"/>
                </a:lnTo>
                <a:lnTo>
                  <a:pt x="1427661" y="6858000"/>
                </a:lnTo>
                <a:lnTo>
                  <a:pt x="1278500" y="6701551"/>
                </a:lnTo>
                <a:cubicBezTo>
                  <a:pt x="484146" y="5827567"/>
                  <a:pt x="0" y="4666567"/>
                  <a:pt x="0" y="3392488"/>
                </a:cubicBezTo>
                <a:cubicBezTo>
                  <a:pt x="0" y="2118410"/>
                  <a:pt x="484146" y="957410"/>
                  <a:pt x="1278500" y="83426"/>
                </a:cubicBezTo>
                <a:close/>
              </a:path>
            </a:pathLst>
          </a:custGeom>
          <a:blipFill dpi="0" rotWithShape="1">
            <a:blip r:embed="rId6">
              <a:extLst>
                <a:ext uri="{28A0092B-C50C-407E-A947-70E740481C1C}">
                  <a14:useLocalDpi xmlns:a14="http://schemas.microsoft.com/office/drawing/2010/main" val="0"/>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9" name="wps稻壳儿佳誉设计  盗卖必究"/>
          <p:cNvPicPr>
            <a:picLocks noChangeAspect="1"/>
          </p:cNvPicPr>
          <p:nvPr/>
        </p:nvPicPr>
        <p:blipFill>
          <a:blip r:embed="rId7"/>
          <a:stretch>
            <a:fillRect/>
          </a:stretch>
        </p:blipFill>
        <p:spPr>
          <a:xfrm>
            <a:off x="344105" y="6092453"/>
            <a:ext cx="1005725" cy="646364"/>
          </a:xfrm>
          <a:prstGeom prst="rect">
            <a:avLst/>
          </a:prstGeom>
        </p:spPr>
      </p:pic>
      <p:pic>
        <p:nvPicPr>
          <p:cNvPr id="11" name="图片 11"/>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312596" y="6216731"/>
            <a:ext cx="253460" cy="397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刘珂矣-半壶纱">
            <a:hlinkClick r:id="" action="ppaction://media"/>
            <a:extLst>
              <a:ext uri="{FF2B5EF4-FFF2-40B4-BE49-F238E27FC236}">
                <a16:creationId xmlns:a16="http://schemas.microsoft.com/office/drawing/2014/main" id="{473475A2-DF5B-445D-A17A-C55B21350C3B}"/>
              </a:ext>
            </a:extLst>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3070450" y="-1447353"/>
            <a:ext cx="812549" cy="812549"/>
          </a:xfrm>
          <a:prstGeom prst="rect">
            <a:avLst/>
          </a:prstGeom>
        </p:spPr>
      </p:pic>
      <p:pic>
        <p:nvPicPr>
          <p:cNvPr id="8" name="图片 7"/>
          <p:cNvPicPr>
            <a:picLocks noChangeAspect="1"/>
          </p:cNvPicPr>
          <p:nvPr/>
        </p:nvPicPr>
        <p:blipFill>
          <a:blip r:embed="rId10"/>
          <a:stretch>
            <a:fillRect/>
          </a:stretch>
        </p:blipFill>
        <p:spPr>
          <a:xfrm flipH="1">
            <a:off x="11134345" y="1335831"/>
            <a:ext cx="962651" cy="1011825"/>
          </a:xfrm>
          <a:prstGeom prst="rect">
            <a:avLst/>
          </a:prstGeom>
        </p:spPr>
      </p:pic>
      <p:sp>
        <p:nvSpPr>
          <p:cNvPr id="16" name="矩形 15">
            <a:extLst>
              <a:ext uri="{FF2B5EF4-FFF2-40B4-BE49-F238E27FC236}">
                <a16:creationId xmlns:a16="http://schemas.microsoft.com/office/drawing/2014/main" id="{1A19B0B7-1DDC-45EE-8D7F-8C6FF765D26F}"/>
              </a:ext>
            </a:extLst>
          </p:cNvPr>
          <p:cNvSpPr/>
          <p:nvPr/>
        </p:nvSpPr>
        <p:spPr>
          <a:xfrm>
            <a:off x="5433599" y="1169790"/>
            <a:ext cx="1661992" cy="1323440"/>
          </a:xfrm>
          <a:prstGeom prst="rect">
            <a:avLst/>
          </a:prstGeom>
        </p:spPr>
        <p:txBody>
          <a:bodyPr vert="eaVert" wrap="none">
            <a:spAutoFit/>
          </a:bodyPr>
          <a:lstStyle/>
          <a:p>
            <a:pPr marL="0" marR="0" lvl="0" indent="0" algn="l" defTabSz="609402"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baseline="0" noProof="0" dirty="0">
                <a:ln>
                  <a:noFill/>
                </a:ln>
                <a:solidFill>
                  <a:prstClr val="black">
                    <a:lumMod val="85000"/>
                    <a:lumOff val="15000"/>
                  </a:prstClr>
                </a:solidFill>
                <a:effectLst/>
                <a:uLnTx/>
                <a:uFillTx/>
                <a:latin typeface="方正行楷繁体" panose="03000509000000000000" pitchFamily="65" charset="-122"/>
                <a:ea typeface="方正行楷繁体" panose="03000509000000000000" pitchFamily="65" charset="-122"/>
                <a:cs typeface="+mn-cs"/>
              </a:rPr>
              <a:t>极</a:t>
            </a:r>
          </a:p>
        </p:txBody>
      </p:sp>
      <p:sp>
        <p:nvSpPr>
          <p:cNvPr id="17" name="矩形 16">
            <a:extLst>
              <a:ext uri="{FF2B5EF4-FFF2-40B4-BE49-F238E27FC236}">
                <a16:creationId xmlns:a16="http://schemas.microsoft.com/office/drawing/2014/main" id="{D02A1A51-D768-40CA-B29C-CA200E3F4825}"/>
              </a:ext>
            </a:extLst>
          </p:cNvPr>
          <p:cNvSpPr/>
          <p:nvPr/>
        </p:nvSpPr>
        <p:spPr>
          <a:xfrm>
            <a:off x="4631962" y="1949506"/>
            <a:ext cx="1415772" cy="1569661"/>
          </a:xfrm>
          <a:prstGeom prst="rect">
            <a:avLst/>
          </a:prstGeom>
        </p:spPr>
        <p:txBody>
          <a:bodyPr wrap="none">
            <a:spAutoFit/>
          </a:bodyPr>
          <a:lstStyle/>
          <a:p>
            <a:pPr marL="0" marR="0" lvl="0" indent="0" algn="l" defTabSz="609402"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baseline="0" noProof="0">
                <a:ln>
                  <a:noFill/>
                </a:ln>
                <a:solidFill>
                  <a:prstClr val="black">
                    <a:lumMod val="85000"/>
                    <a:lumOff val="15000"/>
                  </a:prstClr>
                </a:solidFill>
                <a:effectLst/>
                <a:uLnTx/>
                <a:uFillTx/>
                <a:latin typeface="方正行楷繁体" panose="03000509000000000000" pitchFamily="65" charset="-122"/>
                <a:ea typeface="方正行楷繁体" panose="03000509000000000000" pitchFamily="65" charset="-122"/>
                <a:cs typeface="+mn-cs"/>
              </a:rPr>
              <a:t>致</a:t>
            </a:r>
            <a:endParaRPr kumimoji="0" lang="zh-CN" altLang="en-US" sz="9600" b="0" i="0" u="none" strike="noStrike" kern="1200" cap="none" spc="0" normalizeH="0" baseline="0" noProof="0" dirty="0">
              <a:ln>
                <a:noFill/>
              </a:ln>
              <a:solidFill>
                <a:prstClr val="black">
                  <a:lumMod val="85000"/>
                  <a:lumOff val="15000"/>
                </a:prstClr>
              </a:solidFill>
              <a:effectLst/>
              <a:uLnTx/>
              <a:uFillTx/>
              <a:latin typeface="方正行楷繁体" panose="03000509000000000000" pitchFamily="65" charset="-122"/>
              <a:ea typeface="方正行楷繁体" panose="03000509000000000000" pitchFamily="65" charset="-122"/>
              <a:cs typeface="+mn-cs"/>
            </a:endParaRPr>
          </a:p>
        </p:txBody>
      </p:sp>
      <p:sp>
        <p:nvSpPr>
          <p:cNvPr id="22" name="矩形 21">
            <a:extLst>
              <a:ext uri="{FF2B5EF4-FFF2-40B4-BE49-F238E27FC236}">
                <a16:creationId xmlns:a16="http://schemas.microsoft.com/office/drawing/2014/main" id="{F709CA56-7E8E-409E-BF7F-98D55230A2F9}"/>
              </a:ext>
            </a:extLst>
          </p:cNvPr>
          <p:cNvSpPr/>
          <p:nvPr/>
        </p:nvSpPr>
        <p:spPr>
          <a:xfrm>
            <a:off x="5703417" y="2333930"/>
            <a:ext cx="1292662" cy="3357650"/>
          </a:xfrm>
          <a:prstGeom prst="rect">
            <a:avLst/>
          </a:prstGeom>
        </p:spPr>
        <p:txBody>
          <a:bodyPr vert="eaVert" wrap="none">
            <a:spAutoFit/>
          </a:bodyPr>
          <a:lstStyle/>
          <a:p>
            <a:pPr marL="0" marR="0" lvl="0" indent="0" algn="l" defTabSz="609402"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a:ln>
                  <a:noFill/>
                </a:ln>
                <a:solidFill>
                  <a:prstClr val="black">
                    <a:lumMod val="85000"/>
                    <a:lumOff val="15000"/>
                  </a:prstClr>
                </a:solidFill>
                <a:effectLst/>
                <a:uLnTx/>
                <a:uFillTx/>
                <a:latin typeface="方正行楷繁体" panose="03000509000000000000" pitchFamily="65" charset="-122"/>
                <a:ea typeface="方正行楷繁体" panose="03000509000000000000" pitchFamily="65" charset="-122"/>
                <a:cs typeface="+mn-cs"/>
              </a:rPr>
              <a:t>设计</a:t>
            </a:r>
            <a:r>
              <a:rPr kumimoji="0" lang="zh-CN" altLang="en-US" sz="7200" b="0" i="0" u="none" strike="noStrike" kern="1200" cap="none" spc="0" normalizeH="0" baseline="0" noProof="0">
                <a:ln>
                  <a:noFill/>
                </a:ln>
                <a:solidFill>
                  <a:prstClr val="black">
                    <a:lumMod val="85000"/>
                    <a:lumOff val="15000"/>
                  </a:prstClr>
                </a:solidFill>
                <a:effectLst/>
                <a:uLnTx/>
                <a:uFillTx/>
                <a:latin typeface="苏新诗鼠标行书简" panose="02010800040101010101" pitchFamily="2" charset="-122"/>
                <a:ea typeface="苏新诗鼠标行书简" panose="02010800040101010101" pitchFamily="2" charset="-122"/>
              </a:rPr>
              <a:t>主</a:t>
            </a:r>
            <a:r>
              <a:rPr kumimoji="0" lang="zh-CN" altLang="en-US" sz="6000" b="0" i="0" u="none" strike="noStrike" kern="1200" cap="none" spc="0" normalizeH="0" baseline="0" noProof="0">
                <a:ln>
                  <a:noFill/>
                </a:ln>
                <a:solidFill>
                  <a:prstClr val="black">
                    <a:lumMod val="85000"/>
                    <a:lumOff val="15000"/>
                  </a:prstClr>
                </a:solidFill>
                <a:effectLst/>
                <a:uLnTx/>
                <a:uFillTx/>
                <a:latin typeface="方正行楷繁体" panose="03000509000000000000" pitchFamily="65" charset="-122"/>
                <a:ea typeface="方正行楷繁体" panose="03000509000000000000" pitchFamily="65" charset="-122"/>
                <a:cs typeface="+mn-cs"/>
              </a:rPr>
              <a:t>义</a:t>
            </a:r>
            <a:endParaRPr kumimoji="0" lang="zh-CN" altLang="en-US" sz="6000" b="0" i="0" u="none" strike="noStrike" kern="1200" cap="none" spc="0" normalizeH="0" baseline="0" noProof="0" dirty="0">
              <a:ln>
                <a:noFill/>
              </a:ln>
              <a:solidFill>
                <a:prstClr val="black">
                  <a:lumMod val="85000"/>
                  <a:lumOff val="15000"/>
                </a:prstClr>
              </a:solidFill>
              <a:effectLst/>
              <a:uLnTx/>
              <a:uFillTx/>
              <a:latin typeface="方正行楷繁体" panose="03000509000000000000" pitchFamily="65" charset="-122"/>
              <a:ea typeface="方正行楷繁体" panose="03000509000000000000" pitchFamily="65" charset="-122"/>
              <a:cs typeface="+mn-cs"/>
            </a:endParaRPr>
          </a:p>
        </p:txBody>
      </p:sp>
    </p:spTree>
    <p:extLst>
      <p:ext uri="{BB962C8B-B14F-4D97-AF65-F5344CB8AC3E}">
        <p14:creationId xmlns:p14="http://schemas.microsoft.com/office/powerpoint/2010/main" val="1901548946"/>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2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wps稻壳儿佳誉设计  盗卖必究">
            <a:extLst>
              <a:ext uri="{FF2B5EF4-FFF2-40B4-BE49-F238E27FC236}">
                <a16:creationId xmlns:a16="http://schemas.microsoft.com/office/drawing/2014/main" id="{E1593449-ACB0-44E3-B7A9-543891FFD973}"/>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l="61234" t="51403" b="4500"/>
          <a:stretch/>
        </p:blipFill>
        <p:spPr>
          <a:xfrm>
            <a:off x="6279526" y="2271433"/>
            <a:ext cx="2245843" cy="4754306"/>
          </a:xfrm>
          <a:prstGeom prst="rect">
            <a:avLst/>
          </a:prstGeom>
        </p:spPr>
      </p:pic>
      <p:pic>
        <p:nvPicPr>
          <p:cNvPr id="39" name="图片 38">
            <a:extLst>
              <a:ext uri="{FF2B5EF4-FFF2-40B4-BE49-F238E27FC236}">
                <a16:creationId xmlns:a16="http://schemas.microsoft.com/office/drawing/2014/main" id="{69F0BD55-32B4-42A6-A7EE-C75B04C15A28}"/>
              </a:ext>
            </a:extLst>
          </p:cNvPr>
          <p:cNvPicPr>
            <a:picLocks noChangeAspect="1"/>
          </p:cNvPicPr>
          <p:nvPr/>
        </p:nvPicPr>
        <p:blipFill rotWithShape="1">
          <a:blip r:embed="rId3">
            <a:extLst>
              <a:ext uri="{28A0092B-C50C-407E-A947-70E740481C1C}">
                <a14:useLocalDpi xmlns:a14="http://schemas.microsoft.com/office/drawing/2010/main" val="0"/>
              </a:ext>
            </a:extLst>
          </a:blip>
          <a:srcRect b="43919"/>
          <a:stretch/>
        </p:blipFill>
        <p:spPr>
          <a:xfrm rot="16200000" flipH="1">
            <a:off x="-874484" y="1905000"/>
            <a:ext cx="6858002" cy="3048001"/>
          </a:xfrm>
          <a:prstGeom prst="rect">
            <a:avLst/>
          </a:prstGeom>
          <a:effectLst>
            <a:innerShdw blurRad="292100" dist="127000" dir="13500000">
              <a:prstClr val="black">
                <a:alpha val="45000"/>
              </a:prstClr>
            </a:innerShdw>
          </a:effectLst>
        </p:spPr>
      </p:pic>
      <p:pic>
        <p:nvPicPr>
          <p:cNvPr id="40" name="wps稻壳儿佳誉设计  盗卖必究">
            <a:extLst>
              <a:ext uri="{FF2B5EF4-FFF2-40B4-BE49-F238E27FC236}">
                <a16:creationId xmlns:a16="http://schemas.microsoft.com/office/drawing/2014/main" id="{19DE9639-2672-4D28-B68F-9D231A0C8DC8}"/>
              </a:ext>
            </a:extLst>
          </p:cNvPr>
          <p:cNvPicPr>
            <a:picLocks noChangeAspect="1"/>
          </p:cNvPicPr>
          <p:nvPr/>
        </p:nvPicPr>
        <p:blipFill rotWithShape="1">
          <a:blip r:embed="rId3">
            <a:extLst>
              <a:ext uri="{28A0092B-C50C-407E-A947-70E740481C1C}">
                <a14:useLocalDpi xmlns:a14="http://schemas.microsoft.com/office/drawing/2010/main" val="0"/>
              </a:ext>
            </a:extLst>
          </a:blip>
          <a:srcRect b="43919"/>
          <a:stretch/>
        </p:blipFill>
        <p:spPr>
          <a:xfrm rot="16200000" flipH="1">
            <a:off x="2511269" y="1905001"/>
            <a:ext cx="6858002" cy="3048002"/>
          </a:xfrm>
          <a:prstGeom prst="rect">
            <a:avLst/>
          </a:prstGeom>
          <a:effectLst>
            <a:innerShdw blurRad="292100" dist="127000" dir="13500000">
              <a:prstClr val="black">
                <a:alpha val="45000"/>
              </a:prstClr>
            </a:innerShdw>
          </a:effectLst>
        </p:spPr>
      </p:pic>
      <p:pic>
        <p:nvPicPr>
          <p:cNvPr id="41" name="图片 40">
            <a:extLst>
              <a:ext uri="{FF2B5EF4-FFF2-40B4-BE49-F238E27FC236}">
                <a16:creationId xmlns:a16="http://schemas.microsoft.com/office/drawing/2014/main" id="{78738433-B060-4131-B64F-D0CECF46F347}"/>
              </a:ext>
            </a:extLst>
          </p:cNvPr>
          <p:cNvPicPr>
            <a:picLocks noChangeAspect="1"/>
          </p:cNvPicPr>
          <p:nvPr/>
        </p:nvPicPr>
        <p:blipFill rotWithShape="1">
          <a:blip r:embed="rId3">
            <a:extLst>
              <a:ext uri="{28A0092B-C50C-407E-A947-70E740481C1C}">
                <a14:useLocalDpi xmlns:a14="http://schemas.microsoft.com/office/drawing/2010/main" val="0"/>
              </a:ext>
            </a:extLst>
          </a:blip>
          <a:srcRect b="43919"/>
          <a:stretch/>
        </p:blipFill>
        <p:spPr>
          <a:xfrm rot="16200000" flipH="1">
            <a:off x="5922130" y="1905002"/>
            <a:ext cx="6858002" cy="3048002"/>
          </a:xfrm>
          <a:prstGeom prst="rect">
            <a:avLst/>
          </a:prstGeom>
          <a:effectLst>
            <a:innerShdw blurRad="292100" dist="127000" dir="13500000">
              <a:prstClr val="black">
                <a:alpha val="45000"/>
              </a:prstClr>
            </a:innerShdw>
          </a:effectLst>
        </p:spPr>
      </p:pic>
      <p:sp>
        <p:nvSpPr>
          <p:cNvPr id="44" name="文本框 43">
            <a:extLst>
              <a:ext uri="{FF2B5EF4-FFF2-40B4-BE49-F238E27FC236}">
                <a16:creationId xmlns:a16="http://schemas.microsoft.com/office/drawing/2014/main" id="{0433B29B-EF82-4E2D-B7BA-C9517CA705E8}"/>
              </a:ext>
            </a:extLst>
          </p:cNvPr>
          <p:cNvSpPr txBox="1"/>
          <p:nvPr/>
        </p:nvSpPr>
        <p:spPr>
          <a:xfrm>
            <a:off x="6217689" y="1758768"/>
            <a:ext cx="553998" cy="1607958"/>
          </a:xfrm>
          <a:prstGeom prst="rect">
            <a:avLst/>
          </a:prstGeom>
          <a:noFill/>
        </p:spPr>
        <p:txBody>
          <a:bodyPr vert="eaVert" wrap="squar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algn="dist" defTabSz="913806">
              <a:defRPr/>
            </a:pPr>
            <a:r>
              <a:rPr lang="zh-CN" altLang="en-US">
                <a:solidFill>
                  <a:srgbClr val="404040"/>
                </a:solidFill>
                <a:latin typeface="方正行楷繁体" panose="03000509000000000000" pitchFamily="65" charset="-122"/>
                <a:ea typeface="方正行楷繁体" panose="03000509000000000000" pitchFamily="65" charset="-122"/>
              </a:rPr>
              <a:t>输入标题</a:t>
            </a:r>
            <a:endParaRPr lang="zh-CN" altLang="en-US" dirty="0">
              <a:solidFill>
                <a:srgbClr val="404040"/>
              </a:solidFill>
              <a:latin typeface="方正行楷繁体" panose="03000509000000000000" pitchFamily="65" charset="-122"/>
              <a:ea typeface="方正行楷繁体" panose="03000509000000000000" pitchFamily="65" charset="-122"/>
            </a:endParaRPr>
          </a:p>
        </p:txBody>
      </p:sp>
      <p:cxnSp>
        <p:nvCxnSpPr>
          <p:cNvPr id="45" name="直接连接符 44">
            <a:extLst>
              <a:ext uri="{FF2B5EF4-FFF2-40B4-BE49-F238E27FC236}">
                <a16:creationId xmlns:a16="http://schemas.microsoft.com/office/drawing/2014/main" id="{C7BE6450-E0B5-4E74-94BD-70E795F25442}"/>
              </a:ext>
            </a:extLst>
          </p:cNvPr>
          <p:cNvCxnSpPr>
            <a:cxnSpLocks/>
          </p:cNvCxnSpPr>
          <p:nvPr/>
        </p:nvCxnSpPr>
        <p:spPr>
          <a:xfrm>
            <a:off x="6150693" y="1758769"/>
            <a:ext cx="0" cy="3800923"/>
          </a:xfrm>
          <a:prstGeom prst="line">
            <a:avLst/>
          </a:prstGeom>
          <a:noFill/>
          <a:ln w="3175" cap="flat" cmpd="sng" algn="ctr">
            <a:solidFill>
              <a:schemeClr val="tx1">
                <a:lumMod val="50000"/>
                <a:lumOff val="50000"/>
              </a:schemeClr>
            </a:solidFill>
            <a:prstDash val="solid"/>
            <a:miter lim="800000"/>
          </a:ln>
          <a:effectLst/>
        </p:spPr>
      </p:cxnSp>
      <p:sp>
        <p:nvSpPr>
          <p:cNvPr id="46" name="文本框 45">
            <a:extLst>
              <a:ext uri="{FF2B5EF4-FFF2-40B4-BE49-F238E27FC236}">
                <a16:creationId xmlns:a16="http://schemas.microsoft.com/office/drawing/2014/main" id="{E7009FBC-FAD7-4215-866D-5D4B6D36A887}"/>
              </a:ext>
            </a:extLst>
          </p:cNvPr>
          <p:cNvSpPr txBox="1"/>
          <p:nvPr/>
        </p:nvSpPr>
        <p:spPr>
          <a:xfrm>
            <a:off x="5002877" y="1758768"/>
            <a:ext cx="1107996" cy="3945668"/>
          </a:xfrm>
          <a:prstGeom prst="rect">
            <a:avLst/>
          </a:prstGeom>
          <a:noFill/>
        </p:spPr>
        <p:txBody>
          <a:bodyPr vert="eaVert" wrap="square" rtlCol="0">
            <a:spAutoFit/>
          </a:bodyPr>
          <a:lstStyle/>
          <a:p>
            <a:pPr defTabSz="609205">
              <a:lnSpc>
                <a:spcPct val="200000"/>
              </a:lnSpc>
              <a:defRPr/>
            </a:pPr>
            <a:r>
              <a:rPr lang="zh-CN" altLang="en-US" sz="1600">
                <a:solidFill>
                  <a:srgbClr val="404040"/>
                </a:solidFill>
                <a:latin typeface="方正古隶简体" panose="03000509000000000000" pitchFamily="65" charset="-122"/>
                <a:ea typeface="方正古隶简体" panose="03000509000000000000" pitchFamily="65" charset="-122"/>
              </a:rPr>
              <a:t>意境是指抒情性作品中所呈现的的那种情景交虚实相生系意境是指抒情性作品</a:t>
            </a:r>
          </a:p>
        </p:txBody>
      </p:sp>
      <p:sp>
        <p:nvSpPr>
          <p:cNvPr id="47" name="文本框 46">
            <a:extLst>
              <a:ext uri="{FF2B5EF4-FFF2-40B4-BE49-F238E27FC236}">
                <a16:creationId xmlns:a16="http://schemas.microsoft.com/office/drawing/2014/main" id="{12784745-E4E0-4D22-9E1D-8A6985744BDA}"/>
              </a:ext>
            </a:extLst>
          </p:cNvPr>
          <p:cNvSpPr txBox="1"/>
          <p:nvPr/>
        </p:nvSpPr>
        <p:spPr>
          <a:xfrm>
            <a:off x="2909223" y="1758768"/>
            <a:ext cx="553998" cy="1607958"/>
          </a:xfrm>
          <a:prstGeom prst="rect">
            <a:avLst/>
          </a:prstGeom>
          <a:noFill/>
        </p:spPr>
        <p:txBody>
          <a:bodyPr vert="eaVert" wrap="squar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pPr algn="dist" defTabSz="913806">
              <a:defRPr/>
            </a:pPr>
            <a:r>
              <a:rPr lang="zh-CN" altLang="en-US" sz="2400">
                <a:solidFill>
                  <a:srgbClr val="404040"/>
                </a:solidFill>
                <a:latin typeface="方正行楷繁体" panose="03000509000000000000" pitchFamily="65" charset="-122"/>
                <a:ea typeface="方正行楷繁体" panose="03000509000000000000" pitchFamily="65" charset="-122"/>
              </a:rPr>
              <a:t>输入标题</a:t>
            </a:r>
            <a:endParaRPr lang="zh-CN" altLang="en-US" sz="2400" dirty="0">
              <a:solidFill>
                <a:srgbClr val="404040"/>
              </a:solidFill>
              <a:latin typeface="方正行楷繁体" panose="03000509000000000000" pitchFamily="65" charset="-122"/>
              <a:ea typeface="方正行楷繁体" panose="03000509000000000000" pitchFamily="65" charset="-122"/>
            </a:endParaRPr>
          </a:p>
        </p:txBody>
      </p:sp>
      <p:cxnSp>
        <p:nvCxnSpPr>
          <p:cNvPr id="48" name="直接连接符 47">
            <a:extLst>
              <a:ext uri="{FF2B5EF4-FFF2-40B4-BE49-F238E27FC236}">
                <a16:creationId xmlns:a16="http://schemas.microsoft.com/office/drawing/2014/main" id="{F7787813-831B-46DD-84E2-CB042EE7662D}"/>
              </a:ext>
            </a:extLst>
          </p:cNvPr>
          <p:cNvCxnSpPr>
            <a:cxnSpLocks/>
          </p:cNvCxnSpPr>
          <p:nvPr/>
        </p:nvCxnSpPr>
        <p:spPr>
          <a:xfrm>
            <a:off x="2848921" y="1758769"/>
            <a:ext cx="0" cy="3775669"/>
          </a:xfrm>
          <a:prstGeom prst="line">
            <a:avLst/>
          </a:prstGeom>
          <a:noFill/>
          <a:ln w="3175" cap="flat" cmpd="sng" algn="ctr">
            <a:solidFill>
              <a:schemeClr val="tx1">
                <a:lumMod val="50000"/>
                <a:lumOff val="50000"/>
              </a:schemeClr>
            </a:solidFill>
            <a:prstDash val="solid"/>
            <a:miter lim="800000"/>
          </a:ln>
          <a:effectLst/>
        </p:spPr>
      </p:cxnSp>
      <p:sp>
        <p:nvSpPr>
          <p:cNvPr id="49" name="文本框 48">
            <a:extLst>
              <a:ext uri="{FF2B5EF4-FFF2-40B4-BE49-F238E27FC236}">
                <a16:creationId xmlns:a16="http://schemas.microsoft.com/office/drawing/2014/main" id="{15733FAF-3487-4403-BF78-761E920D00C3}"/>
              </a:ext>
            </a:extLst>
          </p:cNvPr>
          <p:cNvSpPr txBox="1"/>
          <p:nvPr/>
        </p:nvSpPr>
        <p:spPr>
          <a:xfrm>
            <a:off x="1715579" y="1758769"/>
            <a:ext cx="1107996" cy="4028804"/>
          </a:xfrm>
          <a:prstGeom prst="rect">
            <a:avLst/>
          </a:prstGeom>
          <a:noFill/>
        </p:spPr>
        <p:txBody>
          <a:bodyPr vert="eaVert" wrap="square" rtlCol="0">
            <a:spAutoFit/>
          </a:bodyPr>
          <a:lstStyle/>
          <a:p>
            <a:pPr defTabSz="609205">
              <a:lnSpc>
                <a:spcPct val="200000"/>
              </a:lnSpc>
              <a:defRPr/>
            </a:pPr>
            <a:r>
              <a:rPr lang="zh-CN" altLang="en-US" sz="1600">
                <a:solidFill>
                  <a:srgbClr val="404040"/>
                </a:solidFill>
                <a:latin typeface="方正古隶简体" panose="03000509000000000000" pitchFamily="65" charset="-122"/>
                <a:ea typeface="方正古隶简体" panose="03000509000000000000" pitchFamily="65" charset="-122"/>
              </a:rPr>
              <a:t>意境是指抒情性作品中所呈现的的那种情景交虚实相生系意境是指抒情性作品</a:t>
            </a:r>
          </a:p>
        </p:txBody>
      </p:sp>
      <p:sp>
        <p:nvSpPr>
          <p:cNvPr id="50" name="文本框 49">
            <a:extLst>
              <a:ext uri="{FF2B5EF4-FFF2-40B4-BE49-F238E27FC236}">
                <a16:creationId xmlns:a16="http://schemas.microsoft.com/office/drawing/2014/main" id="{4B45CD10-AEAD-4BC8-BB37-2E6E2FE761A3}"/>
              </a:ext>
            </a:extLst>
          </p:cNvPr>
          <p:cNvSpPr txBox="1"/>
          <p:nvPr/>
        </p:nvSpPr>
        <p:spPr>
          <a:xfrm>
            <a:off x="9485129" y="1758768"/>
            <a:ext cx="553998" cy="1607958"/>
          </a:xfrm>
          <a:prstGeom prst="rect">
            <a:avLst/>
          </a:prstGeom>
          <a:noFill/>
        </p:spPr>
        <p:txBody>
          <a:bodyPr vert="eaVert" wrap="squar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algn="dist" defTabSz="913806">
              <a:defRPr/>
            </a:pPr>
            <a:r>
              <a:rPr lang="zh-CN" altLang="en-US">
                <a:solidFill>
                  <a:srgbClr val="404040"/>
                </a:solidFill>
                <a:latin typeface="方正行楷繁体" panose="03000509000000000000" pitchFamily="65" charset="-122"/>
                <a:ea typeface="方正行楷繁体" panose="03000509000000000000" pitchFamily="65" charset="-122"/>
              </a:rPr>
              <a:t>输入标题</a:t>
            </a:r>
            <a:endParaRPr lang="zh-CN" altLang="en-US" dirty="0">
              <a:solidFill>
                <a:srgbClr val="404040"/>
              </a:solidFill>
              <a:latin typeface="方正行楷繁体" panose="03000509000000000000" pitchFamily="65" charset="-122"/>
              <a:ea typeface="方正行楷繁体" panose="03000509000000000000" pitchFamily="65" charset="-122"/>
            </a:endParaRPr>
          </a:p>
        </p:txBody>
      </p:sp>
      <p:cxnSp>
        <p:nvCxnSpPr>
          <p:cNvPr id="51" name="直接连接符 50">
            <a:extLst>
              <a:ext uri="{FF2B5EF4-FFF2-40B4-BE49-F238E27FC236}">
                <a16:creationId xmlns:a16="http://schemas.microsoft.com/office/drawing/2014/main" id="{FA5E9083-9340-4ED5-BF5B-54B41CDC9145}"/>
              </a:ext>
            </a:extLst>
          </p:cNvPr>
          <p:cNvCxnSpPr>
            <a:cxnSpLocks/>
          </p:cNvCxnSpPr>
          <p:nvPr/>
        </p:nvCxnSpPr>
        <p:spPr>
          <a:xfrm>
            <a:off x="9420525" y="1758769"/>
            <a:ext cx="0" cy="3775669"/>
          </a:xfrm>
          <a:prstGeom prst="line">
            <a:avLst/>
          </a:prstGeom>
          <a:noFill/>
          <a:ln w="3175" cap="flat" cmpd="sng" algn="ctr">
            <a:solidFill>
              <a:schemeClr val="tx1">
                <a:lumMod val="50000"/>
                <a:lumOff val="50000"/>
              </a:schemeClr>
            </a:solidFill>
            <a:prstDash val="solid"/>
            <a:miter lim="800000"/>
          </a:ln>
          <a:effectLst/>
        </p:spPr>
      </p:cxnSp>
      <p:sp>
        <p:nvSpPr>
          <p:cNvPr id="52" name="文本框 51">
            <a:extLst>
              <a:ext uri="{FF2B5EF4-FFF2-40B4-BE49-F238E27FC236}">
                <a16:creationId xmlns:a16="http://schemas.microsoft.com/office/drawing/2014/main" id="{1D225670-4F38-4E01-81EE-FDDF2CFE7F01}"/>
              </a:ext>
            </a:extLst>
          </p:cNvPr>
          <p:cNvSpPr txBox="1"/>
          <p:nvPr/>
        </p:nvSpPr>
        <p:spPr>
          <a:xfrm>
            <a:off x="8300989" y="1758769"/>
            <a:ext cx="1107996" cy="4028804"/>
          </a:xfrm>
          <a:prstGeom prst="rect">
            <a:avLst/>
          </a:prstGeom>
          <a:noFill/>
        </p:spPr>
        <p:txBody>
          <a:bodyPr vert="eaVert" wrap="square" rtlCol="0">
            <a:spAutoFit/>
          </a:bodyPr>
          <a:lstStyle/>
          <a:p>
            <a:pPr defTabSz="609205">
              <a:lnSpc>
                <a:spcPct val="200000"/>
              </a:lnSpc>
              <a:defRPr/>
            </a:pPr>
            <a:r>
              <a:rPr lang="zh-CN" altLang="en-US" sz="1600">
                <a:solidFill>
                  <a:srgbClr val="404040"/>
                </a:solidFill>
                <a:latin typeface="方正古隶简体" panose="03000509000000000000" pitchFamily="65" charset="-122"/>
                <a:ea typeface="方正古隶简体" panose="03000509000000000000" pitchFamily="65" charset="-122"/>
              </a:rPr>
              <a:t>意境是指抒情性作品中所呈现的的那种情景交虚实相生系意境是指抒情性作品</a:t>
            </a:r>
          </a:p>
        </p:txBody>
      </p:sp>
      <p:pic>
        <p:nvPicPr>
          <p:cNvPr id="19" name="图片 18">
            <a:extLst>
              <a:ext uri="{FF2B5EF4-FFF2-40B4-BE49-F238E27FC236}">
                <a16:creationId xmlns:a16="http://schemas.microsoft.com/office/drawing/2014/main" id="{4BAA72E5-F7BE-4743-9D8D-3E0B52993D0B}"/>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l="58721" t="28562" r="11805" b="54445"/>
          <a:stretch/>
        </p:blipFill>
        <p:spPr>
          <a:xfrm flipH="1">
            <a:off x="-4" y="0"/>
            <a:ext cx="1130923" cy="1955800"/>
          </a:xfrm>
          <a:prstGeom prst="rect">
            <a:avLst/>
          </a:prstGeom>
        </p:spPr>
      </p:pic>
      <p:pic>
        <p:nvPicPr>
          <p:cNvPr id="20" name="wps稻壳儿佳誉设计  盗卖必究">
            <a:extLst>
              <a:ext uri="{FF2B5EF4-FFF2-40B4-BE49-F238E27FC236}">
                <a16:creationId xmlns:a16="http://schemas.microsoft.com/office/drawing/2014/main" id="{2A01B205-A141-4BB7-B92A-74BC0AD34911}"/>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l="27983" t="28562" r="39785" b="62282"/>
          <a:stretch/>
        </p:blipFill>
        <p:spPr>
          <a:xfrm flipH="1">
            <a:off x="1030516" y="688340"/>
            <a:ext cx="972176" cy="828360"/>
          </a:xfrm>
          <a:prstGeom prst="rect">
            <a:avLst/>
          </a:prstGeom>
        </p:spPr>
      </p:pic>
    </p:spTree>
    <p:extLst>
      <p:ext uri="{BB962C8B-B14F-4D97-AF65-F5344CB8AC3E}">
        <p14:creationId xmlns:p14="http://schemas.microsoft.com/office/powerpoint/2010/main" val="841052802"/>
      </p:ext>
    </p:extLst>
  </p:cSld>
  <p:clrMapOvr>
    <a:masterClrMapping/>
  </p:clrMapOvr>
  <p:transition spd="slow">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 name="wps稻壳儿佳誉设计  盗卖必究">
            <a:extLst>
              <a:ext uri="{FF2B5EF4-FFF2-40B4-BE49-F238E27FC236}">
                <a16:creationId xmlns:a16="http://schemas.microsoft.com/office/drawing/2014/main" id="{0E1ED5CA-E389-4CEB-BA68-59EFC70EA493}"/>
              </a:ext>
            </a:extLst>
          </p:cNvPr>
          <p:cNvPicPr>
            <a:picLocks noChangeAspect="1"/>
          </p:cNvPicPr>
          <p:nvPr/>
        </p:nvPicPr>
        <p:blipFill rotWithShape="1">
          <a:blip r:embed="rId2">
            <a:extLst>
              <a:ext uri="{28A0092B-C50C-407E-A947-70E740481C1C}">
                <a14:useLocalDpi xmlns:a14="http://schemas.microsoft.com/office/drawing/2010/main" val="0"/>
              </a:ext>
            </a:extLst>
          </a:blip>
          <a:srcRect l="2884" t="3521" b="33004"/>
          <a:stretch/>
        </p:blipFill>
        <p:spPr>
          <a:xfrm>
            <a:off x="0" y="-5439"/>
            <a:ext cx="10636324" cy="6863439"/>
          </a:xfrm>
          <a:custGeom>
            <a:avLst/>
            <a:gdLst>
              <a:gd name="connsiteX0" fmla="*/ 0 w 10636324"/>
              <a:gd name="connsiteY0" fmla="*/ 0 h 6844389"/>
              <a:gd name="connsiteX1" fmla="*/ 10636324 w 10636324"/>
              <a:gd name="connsiteY1" fmla="*/ 0 h 6844389"/>
              <a:gd name="connsiteX2" fmla="*/ 10636324 w 10636324"/>
              <a:gd name="connsiteY2" fmla="*/ 6844389 h 6844389"/>
              <a:gd name="connsiteX3" fmla="*/ 0 w 10636324"/>
              <a:gd name="connsiteY3" fmla="*/ 6844389 h 6844389"/>
            </a:gdLst>
            <a:ahLst/>
            <a:cxnLst>
              <a:cxn ang="0">
                <a:pos x="connsiteX0" y="connsiteY0"/>
              </a:cxn>
              <a:cxn ang="0">
                <a:pos x="connsiteX1" y="connsiteY1"/>
              </a:cxn>
              <a:cxn ang="0">
                <a:pos x="connsiteX2" y="connsiteY2"/>
              </a:cxn>
              <a:cxn ang="0">
                <a:pos x="connsiteX3" y="connsiteY3"/>
              </a:cxn>
            </a:cxnLst>
            <a:rect l="l" t="t" r="r" b="b"/>
            <a:pathLst>
              <a:path w="10636324" h="6844389">
                <a:moveTo>
                  <a:pt x="0" y="0"/>
                </a:moveTo>
                <a:lnTo>
                  <a:pt x="10636324" y="0"/>
                </a:lnTo>
                <a:lnTo>
                  <a:pt x="10636324" y="6844389"/>
                </a:lnTo>
                <a:lnTo>
                  <a:pt x="0" y="6844389"/>
                </a:lnTo>
                <a:close/>
              </a:path>
            </a:pathLst>
          </a:custGeom>
          <a:effectLst>
            <a:innerShdw blurRad="292100" dist="127000" dir="13500000">
              <a:prstClr val="black">
                <a:alpha val="45000"/>
              </a:prstClr>
            </a:innerShdw>
          </a:effectLst>
        </p:spPr>
      </p:pic>
      <p:sp>
        <p:nvSpPr>
          <p:cNvPr id="87" name="任意多边形: 形状 86">
            <a:extLst>
              <a:ext uri="{FF2B5EF4-FFF2-40B4-BE49-F238E27FC236}">
                <a16:creationId xmlns:a16="http://schemas.microsoft.com/office/drawing/2014/main" id="{D44EBCBD-AF73-486E-AE02-A7B265BB766E}"/>
              </a:ext>
            </a:extLst>
          </p:cNvPr>
          <p:cNvSpPr/>
          <p:nvPr/>
        </p:nvSpPr>
        <p:spPr>
          <a:xfrm>
            <a:off x="681261" y="0"/>
            <a:ext cx="11510739" cy="6858000"/>
          </a:xfrm>
          <a:custGeom>
            <a:avLst/>
            <a:gdLst>
              <a:gd name="connsiteX0" fmla="*/ 1192456 w 11625944"/>
              <a:gd name="connsiteY0" fmla="*/ 0 h 6858000"/>
              <a:gd name="connsiteX1" fmla="*/ 10433488 w 11625944"/>
              <a:gd name="connsiteY1" fmla="*/ 0 h 6858000"/>
              <a:gd name="connsiteX2" fmla="*/ 10471112 w 11625944"/>
              <a:gd name="connsiteY2" fmla="*/ 47877 h 6858000"/>
              <a:gd name="connsiteX3" fmla="*/ 11625944 w 11625944"/>
              <a:gd name="connsiteY3" fmla="*/ 3525871 h 6858000"/>
              <a:gd name="connsiteX4" fmla="*/ 10603609 w 11625944"/>
              <a:gd name="connsiteY4" fmla="*/ 6819308 h 6858000"/>
              <a:gd name="connsiteX5" fmla="*/ 10575655 w 11625944"/>
              <a:gd name="connsiteY5" fmla="*/ 6858000 h 6858000"/>
              <a:gd name="connsiteX6" fmla="*/ 1050290 w 11625944"/>
              <a:gd name="connsiteY6" fmla="*/ 6858000 h 6858000"/>
              <a:gd name="connsiteX7" fmla="*/ 1022336 w 11625944"/>
              <a:gd name="connsiteY7" fmla="*/ 6819308 h 6858000"/>
              <a:gd name="connsiteX8" fmla="*/ 0 w 11625944"/>
              <a:gd name="connsiteY8" fmla="*/ 3525871 h 6858000"/>
              <a:gd name="connsiteX9" fmla="*/ 1154832 w 11625944"/>
              <a:gd name="connsiteY9" fmla="*/ 478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25944" h="6858000">
                <a:moveTo>
                  <a:pt x="1192456" y="0"/>
                </a:moveTo>
                <a:lnTo>
                  <a:pt x="10433488" y="0"/>
                </a:lnTo>
                <a:lnTo>
                  <a:pt x="10471112" y="47877"/>
                </a:lnTo>
                <a:cubicBezTo>
                  <a:pt x="11196421" y="1017729"/>
                  <a:pt x="11625944" y="2221640"/>
                  <a:pt x="11625944" y="3525871"/>
                </a:cubicBezTo>
                <a:cubicBezTo>
                  <a:pt x="11625944" y="4748589"/>
                  <a:pt x="11248433" y="5883133"/>
                  <a:pt x="10603609" y="6819308"/>
                </a:cubicBezTo>
                <a:lnTo>
                  <a:pt x="10575655" y="6858000"/>
                </a:lnTo>
                <a:lnTo>
                  <a:pt x="1050290" y="6858000"/>
                </a:lnTo>
                <a:lnTo>
                  <a:pt x="1022336" y="6819308"/>
                </a:lnTo>
                <a:cubicBezTo>
                  <a:pt x="377511" y="5883133"/>
                  <a:pt x="0" y="4748589"/>
                  <a:pt x="0" y="3525871"/>
                </a:cubicBezTo>
                <a:cubicBezTo>
                  <a:pt x="0" y="2221640"/>
                  <a:pt x="429524" y="1017729"/>
                  <a:pt x="1154832" y="47877"/>
                </a:cubicBezTo>
                <a:close/>
              </a:path>
            </a:pathLst>
          </a:custGeom>
          <a:solidFill>
            <a:srgbClr val="404040"/>
          </a:solidFill>
          <a:ln>
            <a:noFill/>
          </a:ln>
          <a:effectLst>
            <a:outerShdw blurRad="50800" dist="635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0955FB0A-2F39-4499-BF44-D1497F9B0DAE}"/>
              </a:ext>
            </a:extLst>
          </p:cNvPr>
          <p:cNvSpPr/>
          <p:nvPr/>
        </p:nvSpPr>
        <p:spPr>
          <a:xfrm>
            <a:off x="4102600" y="1332983"/>
            <a:ext cx="3670162" cy="3670162"/>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 name="图片 60" descr="3_121022124419_3">
            <a:extLst>
              <a:ext uri="{FF2B5EF4-FFF2-40B4-BE49-F238E27FC236}">
                <a16:creationId xmlns:a16="http://schemas.microsoft.com/office/drawing/2014/main" id="{DC9AED60-16BE-4675-A846-D537070B28D2}"/>
              </a:ext>
            </a:extLst>
          </p:cNvPr>
          <p:cNvPicPr>
            <a:picLocks noChangeAspect="1"/>
          </p:cNvPicPr>
          <p:nvPr/>
        </p:nvPicPr>
        <p:blipFill>
          <a:blip r:embed="rId3"/>
          <a:stretch>
            <a:fillRect/>
          </a:stretch>
        </p:blipFill>
        <p:spPr>
          <a:xfrm rot="16679128" flipH="1">
            <a:off x="6056883" y="1853705"/>
            <a:ext cx="2992439" cy="2242669"/>
          </a:xfrm>
          <a:prstGeom prst="rect">
            <a:avLst/>
          </a:prstGeom>
        </p:spPr>
      </p:pic>
      <p:sp>
        <p:nvSpPr>
          <p:cNvPr id="62" name="椭圆 61">
            <a:extLst>
              <a:ext uri="{FF2B5EF4-FFF2-40B4-BE49-F238E27FC236}">
                <a16:creationId xmlns:a16="http://schemas.microsoft.com/office/drawing/2014/main" id="{CD003802-142C-4FCB-A637-2A566A8B6E5A}"/>
              </a:ext>
            </a:extLst>
          </p:cNvPr>
          <p:cNvSpPr/>
          <p:nvPr/>
        </p:nvSpPr>
        <p:spPr>
          <a:xfrm>
            <a:off x="4090887" y="1324851"/>
            <a:ext cx="3693589" cy="36935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65" name="矩形 64">
            <a:extLst>
              <a:ext uri="{FF2B5EF4-FFF2-40B4-BE49-F238E27FC236}">
                <a16:creationId xmlns:a16="http://schemas.microsoft.com/office/drawing/2014/main" id="{1455AA93-7EDB-4E06-AB79-FE91B7F104A0}"/>
              </a:ext>
            </a:extLst>
          </p:cNvPr>
          <p:cNvSpPr/>
          <p:nvPr/>
        </p:nvSpPr>
        <p:spPr>
          <a:xfrm>
            <a:off x="4266326" y="2518296"/>
            <a:ext cx="3342710" cy="1787666"/>
          </a:xfrm>
          <a:prstGeom prst="rect">
            <a:avLst/>
          </a:prstGeom>
        </p:spPr>
        <p:txBody>
          <a:bodyPr vert="eaVert" wrap="square">
            <a:spAutoFit/>
          </a:bodyPr>
          <a:lstStyle/>
          <a:p>
            <a:pPr defTabSz="914103">
              <a:lnSpc>
                <a:spcPct val="200000"/>
              </a:lnSpc>
              <a:defRPr/>
            </a:pPr>
            <a:r>
              <a:rPr lang="zh-CN" altLang="en-US" sz="1466">
                <a:solidFill>
                  <a:srgbClr val="404040"/>
                </a:solidFill>
                <a:latin typeface="方正古隶简体" panose="03000509000000000000" pitchFamily="65" charset="-122"/>
                <a:ea typeface="方正古隶简体" panose="03000509000000000000" pitchFamily="65" charset="-122"/>
              </a:rPr>
              <a:t>意境是指抒情性作品中所呈现的的那种情景交融虚实相生的形象系统，及其所诱发和开拓的审意境是指抒情性作品中所呈现的的那种情景交融</a:t>
            </a:r>
          </a:p>
        </p:txBody>
      </p:sp>
      <p:sp>
        <p:nvSpPr>
          <p:cNvPr id="67" name="文本框 66">
            <a:extLst>
              <a:ext uri="{FF2B5EF4-FFF2-40B4-BE49-F238E27FC236}">
                <a16:creationId xmlns:a16="http://schemas.microsoft.com/office/drawing/2014/main" id="{6C1F1DE6-8624-41E5-AEF8-614B0ADE2D8C}"/>
              </a:ext>
            </a:extLst>
          </p:cNvPr>
          <p:cNvSpPr txBox="1"/>
          <p:nvPr/>
        </p:nvSpPr>
        <p:spPr>
          <a:xfrm>
            <a:off x="5501576" y="1656847"/>
            <a:ext cx="923010" cy="707886"/>
          </a:xfrm>
          <a:prstGeom prst="rect">
            <a:avLst/>
          </a:prstGeom>
          <a:noFill/>
        </p:spPr>
        <p:txBody>
          <a:bodyPr vert="eaVert" wrap="none" rtlCol="0">
            <a:spAutoFit/>
          </a:bodyPr>
          <a:lstStyle/>
          <a:p>
            <a:pPr algn="ctr" defTabSz="914103">
              <a:defRPr/>
            </a:pPr>
            <a:r>
              <a:rPr lang="zh-CN" altLang="en-US" sz="4798">
                <a:solidFill>
                  <a:srgbClr val="404040"/>
                </a:solidFill>
                <a:latin typeface="方正行楷繁体" panose="03000509000000000000" pitchFamily="65" charset="-122"/>
                <a:ea typeface="方正行楷繁体" panose="03000509000000000000" pitchFamily="65" charset="-122"/>
              </a:rPr>
              <a:t>叁</a:t>
            </a:r>
          </a:p>
        </p:txBody>
      </p:sp>
      <p:sp>
        <p:nvSpPr>
          <p:cNvPr id="68" name="椭圆 67">
            <a:extLst>
              <a:ext uri="{FF2B5EF4-FFF2-40B4-BE49-F238E27FC236}">
                <a16:creationId xmlns:a16="http://schemas.microsoft.com/office/drawing/2014/main" id="{5EA8CCCD-B4E5-4BAF-B429-932AA9F98667}"/>
              </a:ext>
            </a:extLst>
          </p:cNvPr>
          <p:cNvSpPr/>
          <p:nvPr/>
        </p:nvSpPr>
        <p:spPr>
          <a:xfrm>
            <a:off x="5519173" y="1574824"/>
            <a:ext cx="887817" cy="882684"/>
          </a:xfrm>
          <a:prstGeom prst="ellipse">
            <a:avLst/>
          </a:prstGeom>
          <a:noFill/>
          <a:ln w="1905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defRPr/>
            </a:pPr>
            <a:endParaRPr lang="zh-CN" altLang="en-US" sz="1799" dirty="0">
              <a:solidFill>
                <a:prstClr val="white"/>
              </a:solidFill>
              <a:latin typeface="Calibri" panose="020F0502020204030204"/>
              <a:ea typeface="宋体" panose="02010600030101010101" pitchFamily="2" charset="-122"/>
            </a:endParaRPr>
          </a:p>
        </p:txBody>
      </p:sp>
      <p:sp>
        <p:nvSpPr>
          <p:cNvPr id="69" name="椭圆 68">
            <a:extLst>
              <a:ext uri="{FF2B5EF4-FFF2-40B4-BE49-F238E27FC236}">
                <a16:creationId xmlns:a16="http://schemas.microsoft.com/office/drawing/2014/main" id="{2131F1F1-5C7E-4EA7-A29F-FC537F8CE37C}"/>
              </a:ext>
            </a:extLst>
          </p:cNvPr>
          <p:cNvSpPr/>
          <p:nvPr/>
        </p:nvSpPr>
        <p:spPr>
          <a:xfrm>
            <a:off x="5584757" y="1637843"/>
            <a:ext cx="756648" cy="756647"/>
          </a:xfrm>
          <a:prstGeom prst="ellipse">
            <a:avLst/>
          </a:prstGeom>
          <a:noFill/>
          <a:ln w="9525">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defRPr/>
            </a:pPr>
            <a:endParaRPr lang="zh-CN" altLang="en-US" sz="1799" dirty="0">
              <a:solidFill>
                <a:prstClr val="white"/>
              </a:solidFill>
              <a:latin typeface="Calibri" panose="020F0502020204030204"/>
              <a:ea typeface="宋体" panose="02010600030101010101" pitchFamily="2" charset="-122"/>
            </a:endParaRPr>
          </a:p>
        </p:txBody>
      </p:sp>
      <p:pic>
        <p:nvPicPr>
          <p:cNvPr id="60" name="wps稻壳儿佳誉设计  盗卖必究">
            <a:extLst>
              <a:ext uri="{FF2B5EF4-FFF2-40B4-BE49-F238E27FC236}">
                <a16:creationId xmlns:a16="http://schemas.microsoft.com/office/drawing/2014/main" id="{1B4A09AB-CB52-49B4-9FC9-F9BC49DB6FB2}"/>
              </a:ext>
            </a:extLst>
          </p:cNvPr>
          <p:cNvPicPr>
            <a:picLocks noChangeAspect="1"/>
          </p:cNvPicPr>
          <p:nvPr/>
        </p:nvPicPr>
        <p:blipFill>
          <a:blip r:embed="rId5"/>
          <a:stretch>
            <a:fillRect/>
          </a:stretch>
        </p:blipFill>
        <p:spPr>
          <a:xfrm flipH="1">
            <a:off x="7502047" y="1091288"/>
            <a:ext cx="726459" cy="763568"/>
          </a:xfrm>
          <a:prstGeom prst="rect">
            <a:avLst/>
          </a:prstGeom>
        </p:spPr>
      </p:pic>
    </p:spTree>
    <p:extLst>
      <p:ext uri="{BB962C8B-B14F-4D97-AF65-F5344CB8AC3E}">
        <p14:creationId xmlns:p14="http://schemas.microsoft.com/office/powerpoint/2010/main" val="2993099196"/>
      </p:ext>
    </p:extLst>
  </p:cSld>
  <p:clrMapOvr>
    <a:masterClrMapping/>
  </p:clrMapOvr>
  <p:transition spd="slow">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wps稻壳儿佳誉设计  盗卖必究">
            <a:extLst>
              <a:ext uri="{FF2B5EF4-FFF2-40B4-BE49-F238E27FC236}">
                <a16:creationId xmlns:a16="http://schemas.microsoft.com/office/drawing/2014/main" id="{AE549AEF-7F4E-441A-A8FF-1BE17E66C25C}"/>
              </a:ext>
            </a:extLst>
          </p:cNvPr>
          <p:cNvPicPr>
            <a:picLocks noChangeAspect="1"/>
          </p:cNvPicPr>
          <p:nvPr/>
        </p:nvPicPr>
        <p:blipFill rotWithShape="1">
          <a:blip r:embed="rId2">
            <a:extLst>
              <a:ext uri="{28A0092B-C50C-407E-A947-70E740481C1C}">
                <a14:useLocalDpi xmlns:a14="http://schemas.microsoft.com/office/drawing/2010/main" val="0"/>
              </a:ext>
            </a:extLst>
          </a:blip>
          <a:srcRect b="43919"/>
          <a:stretch/>
        </p:blipFill>
        <p:spPr>
          <a:xfrm>
            <a:off x="1" y="-1"/>
            <a:ext cx="12192000" cy="6858001"/>
          </a:xfrm>
          <a:prstGeom prst="rect">
            <a:avLst/>
          </a:prstGeom>
          <a:effectLst>
            <a:innerShdw blurRad="292100" dist="127000" dir="13500000">
              <a:prstClr val="black">
                <a:alpha val="45000"/>
              </a:prstClr>
            </a:innerShdw>
          </a:effectLst>
        </p:spPr>
      </p:pic>
      <p:sp>
        <p:nvSpPr>
          <p:cNvPr id="10" name="矩形 2">
            <a:extLst>
              <a:ext uri="{FF2B5EF4-FFF2-40B4-BE49-F238E27FC236}">
                <a16:creationId xmlns:a16="http://schemas.microsoft.com/office/drawing/2014/main" id="{F87D9E62-C970-42C1-9904-13BAAF140DF2}"/>
              </a:ext>
            </a:extLst>
          </p:cNvPr>
          <p:cNvSpPr/>
          <p:nvPr/>
        </p:nvSpPr>
        <p:spPr>
          <a:xfrm flipH="1" flipV="1">
            <a:off x="-10608" y="-3"/>
            <a:ext cx="4028014" cy="6858001"/>
          </a:xfrm>
          <a:custGeom>
            <a:avLst/>
            <a:gdLst>
              <a:gd name="connsiteX0" fmla="*/ 0 w 4101548"/>
              <a:gd name="connsiteY0" fmla="*/ 0 h 7335078"/>
              <a:gd name="connsiteX1" fmla="*/ 4101548 w 4101548"/>
              <a:gd name="connsiteY1" fmla="*/ 0 h 7335078"/>
              <a:gd name="connsiteX2" fmla="*/ 4101548 w 4101548"/>
              <a:gd name="connsiteY2" fmla="*/ 7335078 h 7335078"/>
              <a:gd name="connsiteX3" fmla="*/ 0 w 4101548"/>
              <a:gd name="connsiteY3" fmla="*/ 7335078 h 7335078"/>
              <a:gd name="connsiteX4" fmla="*/ 0 w 4101548"/>
              <a:gd name="connsiteY4" fmla="*/ 0 h 7335078"/>
              <a:gd name="connsiteX0" fmla="*/ 0 w 4101548"/>
              <a:gd name="connsiteY0" fmla="*/ 0 h 7335078"/>
              <a:gd name="connsiteX1" fmla="*/ 4101548 w 4101548"/>
              <a:gd name="connsiteY1" fmla="*/ 0 h 7335078"/>
              <a:gd name="connsiteX2" fmla="*/ 4101548 w 4101548"/>
              <a:gd name="connsiteY2" fmla="*/ 7335078 h 7335078"/>
              <a:gd name="connsiteX3" fmla="*/ 0 w 4101548"/>
              <a:gd name="connsiteY3" fmla="*/ 7335078 h 7335078"/>
              <a:gd name="connsiteX4" fmla="*/ 0 w 4101548"/>
              <a:gd name="connsiteY4" fmla="*/ 0 h 7335078"/>
              <a:gd name="connsiteX0" fmla="*/ 352397 w 4453945"/>
              <a:gd name="connsiteY0" fmla="*/ 0 h 7335078"/>
              <a:gd name="connsiteX1" fmla="*/ 4453945 w 4453945"/>
              <a:gd name="connsiteY1" fmla="*/ 0 h 7335078"/>
              <a:gd name="connsiteX2" fmla="*/ 4453945 w 4453945"/>
              <a:gd name="connsiteY2" fmla="*/ 7335078 h 7335078"/>
              <a:gd name="connsiteX3" fmla="*/ 352397 w 4453945"/>
              <a:gd name="connsiteY3" fmla="*/ 7335078 h 7335078"/>
              <a:gd name="connsiteX4" fmla="*/ 352397 w 4453945"/>
              <a:gd name="connsiteY4" fmla="*/ 0 h 7335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3945" h="7335078">
                <a:moveTo>
                  <a:pt x="352397" y="0"/>
                </a:moveTo>
                <a:lnTo>
                  <a:pt x="4453945" y="0"/>
                </a:lnTo>
                <a:lnTo>
                  <a:pt x="4453945" y="7335078"/>
                </a:lnTo>
                <a:lnTo>
                  <a:pt x="352397" y="7335078"/>
                </a:lnTo>
                <a:cubicBezTo>
                  <a:pt x="-1011708" y="5264806"/>
                  <a:pt x="2151216" y="2430036"/>
                  <a:pt x="352397" y="0"/>
                </a:cubicBezTo>
                <a:close/>
              </a:path>
            </a:pathLst>
          </a:custGeom>
          <a:solidFill>
            <a:srgbClr val="40404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椭圆 25">
            <a:extLst>
              <a:ext uri="{FF2B5EF4-FFF2-40B4-BE49-F238E27FC236}">
                <a16:creationId xmlns:a16="http://schemas.microsoft.com/office/drawing/2014/main" id="{B89399E3-7B3E-4AD5-95B6-616209393690}"/>
              </a:ext>
            </a:extLst>
          </p:cNvPr>
          <p:cNvSpPr/>
          <p:nvPr/>
        </p:nvSpPr>
        <p:spPr>
          <a:xfrm flipH="1">
            <a:off x="3717236" y="1044496"/>
            <a:ext cx="643034" cy="6430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200">
                <a:solidFill>
                  <a:srgbClr val="404040"/>
                </a:solidFill>
                <a:latin typeface="方正行楷繁体" panose="03000509000000000000" pitchFamily="65" charset="-122"/>
                <a:ea typeface="方正行楷繁体" panose="03000509000000000000" pitchFamily="65" charset="-122"/>
              </a:rPr>
              <a:t>壹</a:t>
            </a:r>
          </a:p>
        </p:txBody>
      </p:sp>
      <p:sp>
        <p:nvSpPr>
          <p:cNvPr id="27" name="椭圆 26">
            <a:extLst>
              <a:ext uri="{FF2B5EF4-FFF2-40B4-BE49-F238E27FC236}">
                <a16:creationId xmlns:a16="http://schemas.microsoft.com/office/drawing/2014/main" id="{EDC9669B-23EF-4ECF-A7F7-698AC1E34BE9}"/>
              </a:ext>
            </a:extLst>
          </p:cNvPr>
          <p:cNvSpPr/>
          <p:nvPr/>
        </p:nvSpPr>
        <p:spPr>
          <a:xfrm flipH="1">
            <a:off x="3084929" y="3099044"/>
            <a:ext cx="643034" cy="6430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3200">
                <a:solidFill>
                  <a:srgbClr val="404040"/>
                </a:solidFill>
                <a:latin typeface="方正行楷繁体" panose="03000509000000000000" pitchFamily="65" charset="-122"/>
                <a:ea typeface="方正行楷繁体" panose="03000509000000000000" pitchFamily="65" charset="-122"/>
              </a:rPr>
              <a:t>贰</a:t>
            </a:r>
          </a:p>
        </p:txBody>
      </p:sp>
      <p:sp>
        <p:nvSpPr>
          <p:cNvPr id="28" name="椭圆 27">
            <a:extLst>
              <a:ext uri="{FF2B5EF4-FFF2-40B4-BE49-F238E27FC236}">
                <a16:creationId xmlns:a16="http://schemas.microsoft.com/office/drawing/2014/main" id="{BB64B848-1EBF-438E-AF9C-F5C12472CF16}"/>
              </a:ext>
            </a:extLst>
          </p:cNvPr>
          <p:cNvSpPr/>
          <p:nvPr/>
        </p:nvSpPr>
        <p:spPr>
          <a:xfrm flipH="1">
            <a:off x="2865250" y="5207130"/>
            <a:ext cx="643034" cy="6430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defRPr/>
            </a:pPr>
            <a:r>
              <a:rPr lang="zh-CN" altLang="en-US" sz="3200">
                <a:solidFill>
                  <a:srgbClr val="404040"/>
                </a:solidFill>
                <a:latin typeface="方正行楷繁体" panose="03000509000000000000" pitchFamily="65" charset="-122"/>
                <a:ea typeface="方正行楷繁体" panose="03000509000000000000" pitchFamily="65" charset="-122"/>
              </a:rPr>
              <a:t>叁</a:t>
            </a:r>
          </a:p>
        </p:txBody>
      </p:sp>
      <p:pic>
        <p:nvPicPr>
          <p:cNvPr id="18" name="图片 17">
            <a:extLst>
              <a:ext uri="{FF2B5EF4-FFF2-40B4-BE49-F238E27FC236}">
                <a16:creationId xmlns:a16="http://schemas.microsoft.com/office/drawing/2014/main" id="{7B73DC29-CEA2-42F5-B5DA-6C32101FB346}"/>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l="860" t="9882" r="12103" b="54445"/>
          <a:stretch/>
        </p:blipFill>
        <p:spPr>
          <a:xfrm flipH="1">
            <a:off x="-2" y="-1"/>
            <a:ext cx="3223415" cy="3962878"/>
          </a:xfrm>
          <a:custGeom>
            <a:avLst/>
            <a:gdLst>
              <a:gd name="connsiteX0" fmla="*/ 3223415 w 3223415"/>
              <a:gd name="connsiteY0" fmla="*/ 0 h 3962878"/>
              <a:gd name="connsiteX1" fmla="*/ 0 w 3223415"/>
              <a:gd name="connsiteY1" fmla="*/ 0 h 3962878"/>
              <a:gd name="connsiteX2" fmla="*/ 0 w 3223415"/>
              <a:gd name="connsiteY2" fmla="*/ 3962878 h 3962878"/>
              <a:gd name="connsiteX3" fmla="*/ 277013 w 3223415"/>
              <a:gd name="connsiteY3" fmla="*/ 3962878 h 3962878"/>
              <a:gd name="connsiteX4" fmla="*/ 277013 w 3223415"/>
              <a:gd name="connsiteY4" fmla="*/ 2768601 h 3962878"/>
              <a:gd name="connsiteX5" fmla="*/ 983058 w 3223415"/>
              <a:gd name="connsiteY5" fmla="*/ 2768601 h 3962878"/>
              <a:gd name="connsiteX6" fmla="*/ 983058 w 3223415"/>
              <a:gd name="connsiteY6" fmla="*/ 2146301 h 3962878"/>
              <a:gd name="connsiteX7" fmla="*/ 2240359 w 3223415"/>
              <a:gd name="connsiteY7" fmla="*/ 2146301 h 3962878"/>
              <a:gd name="connsiteX8" fmla="*/ 2240359 w 3223415"/>
              <a:gd name="connsiteY8" fmla="*/ 3015820 h 3962878"/>
              <a:gd name="connsiteX9" fmla="*/ 1064413 w 3223415"/>
              <a:gd name="connsiteY9" fmla="*/ 3015820 h 3962878"/>
              <a:gd name="connsiteX10" fmla="*/ 1064413 w 3223415"/>
              <a:gd name="connsiteY10" fmla="*/ 3962878 h 3962878"/>
              <a:gd name="connsiteX11" fmla="*/ 3223415 w 3223415"/>
              <a:gd name="connsiteY11" fmla="*/ 3962878 h 39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23415" h="3962878">
                <a:moveTo>
                  <a:pt x="3223415" y="0"/>
                </a:moveTo>
                <a:lnTo>
                  <a:pt x="0" y="0"/>
                </a:lnTo>
                <a:lnTo>
                  <a:pt x="0" y="3962878"/>
                </a:lnTo>
                <a:lnTo>
                  <a:pt x="277013" y="3962878"/>
                </a:lnTo>
                <a:lnTo>
                  <a:pt x="277013" y="2768601"/>
                </a:lnTo>
                <a:lnTo>
                  <a:pt x="983058" y="2768601"/>
                </a:lnTo>
                <a:lnTo>
                  <a:pt x="983058" y="2146301"/>
                </a:lnTo>
                <a:lnTo>
                  <a:pt x="2240359" y="2146301"/>
                </a:lnTo>
                <a:lnTo>
                  <a:pt x="2240359" y="3015820"/>
                </a:lnTo>
                <a:lnTo>
                  <a:pt x="1064413" y="3015820"/>
                </a:lnTo>
                <a:lnTo>
                  <a:pt x="1064413" y="3962878"/>
                </a:lnTo>
                <a:lnTo>
                  <a:pt x="3223415" y="3962878"/>
                </a:lnTo>
                <a:close/>
              </a:path>
            </a:pathLst>
          </a:custGeom>
        </p:spPr>
      </p:pic>
      <p:pic>
        <p:nvPicPr>
          <p:cNvPr id="15" name="wps稻壳儿佳誉设计  盗卖必究">
            <a:extLst>
              <a:ext uri="{FF2B5EF4-FFF2-40B4-BE49-F238E27FC236}">
                <a16:creationId xmlns:a16="http://schemas.microsoft.com/office/drawing/2014/main" id="{B990D343-EC1A-4B98-BDAD-41F3DAB6BB1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3492" t="73646" r="-9162" b="8076"/>
          <a:stretch/>
        </p:blipFill>
        <p:spPr>
          <a:xfrm flipH="1">
            <a:off x="9824142" y="5164138"/>
            <a:ext cx="2342457" cy="1499052"/>
          </a:xfrm>
          <a:prstGeom prst="rect">
            <a:avLst/>
          </a:prstGeom>
        </p:spPr>
      </p:pic>
      <p:sp>
        <p:nvSpPr>
          <p:cNvPr id="35" name="矩形 34">
            <a:extLst>
              <a:ext uri="{FF2B5EF4-FFF2-40B4-BE49-F238E27FC236}">
                <a16:creationId xmlns:a16="http://schemas.microsoft.com/office/drawing/2014/main" id="{7C0D065B-8891-4171-A954-408DD6D3C2E5}"/>
              </a:ext>
            </a:extLst>
          </p:cNvPr>
          <p:cNvSpPr/>
          <p:nvPr/>
        </p:nvSpPr>
        <p:spPr>
          <a:xfrm>
            <a:off x="4551729" y="1016855"/>
            <a:ext cx="5598606" cy="799130"/>
          </a:xfrm>
          <a:prstGeom prst="rect">
            <a:avLst/>
          </a:prstGeom>
        </p:spPr>
        <p:txBody>
          <a:bodyPr wrap="square">
            <a:spAutoFit/>
          </a:bodyPr>
          <a:lstStyle/>
          <a:p>
            <a:pPr lvl="0" defTabSz="609402">
              <a:lnSpc>
                <a:spcPct val="150000"/>
              </a:lnSpc>
              <a:defRPr/>
            </a:pPr>
            <a:r>
              <a:rPr lang="zh-CN" altLang="en-US" sz="1600">
                <a:solidFill>
                  <a:srgbClr val="404040"/>
                </a:solidFill>
                <a:latin typeface="方正古隶简体" panose="03000509000000000000" pitchFamily="65" charset="-122"/>
                <a:ea typeface="方正古隶简体" panose="03000509000000000000" pitchFamily="65" charset="-122"/>
              </a:rPr>
              <a:t>意境是指抒情性作品中所呈现的的那种情相形象系统及其所诱发和开拓的他同文学典型一也是文学形象的意境</a:t>
            </a:r>
          </a:p>
        </p:txBody>
      </p:sp>
      <p:sp>
        <p:nvSpPr>
          <p:cNvPr id="37" name="矩形 36">
            <a:extLst>
              <a:ext uri="{FF2B5EF4-FFF2-40B4-BE49-F238E27FC236}">
                <a16:creationId xmlns:a16="http://schemas.microsoft.com/office/drawing/2014/main" id="{67EE394F-73D3-4821-AD2E-8C26C5BD9F17}"/>
              </a:ext>
            </a:extLst>
          </p:cNvPr>
          <p:cNvSpPr/>
          <p:nvPr/>
        </p:nvSpPr>
        <p:spPr>
          <a:xfrm>
            <a:off x="3888294" y="3015819"/>
            <a:ext cx="5598606" cy="799130"/>
          </a:xfrm>
          <a:prstGeom prst="rect">
            <a:avLst/>
          </a:prstGeom>
        </p:spPr>
        <p:txBody>
          <a:bodyPr wrap="square">
            <a:spAutoFit/>
          </a:bodyPr>
          <a:lstStyle/>
          <a:p>
            <a:pPr lvl="0" defTabSz="609402">
              <a:lnSpc>
                <a:spcPct val="150000"/>
              </a:lnSpc>
              <a:defRPr/>
            </a:pPr>
            <a:r>
              <a:rPr lang="zh-CN" altLang="en-US" sz="1600">
                <a:solidFill>
                  <a:srgbClr val="404040"/>
                </a:solidFill>
                <a:latin typeface="方正古隶简体" panose="03000509000000000000" pitchFamily="65" charset="-122"/>
                <a:ea typeface="方正古隶简体" panose="03000509000000000000" pitchFamily="65" charset="-122"/>
              </a:rPr>
              <a:t>意境是指抒情性作品中所呈现的的那种情相形象系统及其所诱发和开拓的他同文学典型一也是文学形象的意境</a:t>
            </a:r>
          </a:p>
        </p:txBody>
      </p:sp>
      <p:sp>
        <p:nvSpPr>
          <p:cNvPr id="39" name="矩形 38">
            <a:extLst>
              <a:ext uri="{FF2B5EF4-FFF2-40B4-BE49-F238E27FC236}">
                <a16:creationId xmlns:a16="http://schemas.microsoft.com/office/drawing/2014/main" id="{10D77A4F-0C68-4B70-8CFB-BA8D04E88F2A}"/>
              </a:ext>
            </a:extLst>
          </p:cNvPr>
          <p:cNvSpPr/>
          <p:nvPr/>
        </p:nvSpPr>
        <p:spPr>
          <a:xfrm>
            <a:off x="3691213" y="5130309"/>
            <a:ext cx="5598606" cy="799130"/>
          </a:xfrm>
          <a:prstGeom prst="rect">
            <a:avLst/>
          </a:prstGeom>
        </p:spPr>
        <p:txBody>
          <a:bodyPr wrap="square">
            <a:spAutoFit/>
          </a:bodyPr>
          <a:lstStyle/>
          <a:p>
            <a:pPr lvl="0" defTabSz="609402">
              <a:lnSpc>
                <a:spcPct val="150000"/>
              </a:lnSpc>
              <a:defRPr/>
            </a:pPr>
            <a:r>
              <a:rPr lang="zh-CN" altLang="en-US" sz="1600">
                <a:solidFill>
                  <a:srgbClr val="404040"/>
                </a:solidFill>
                <a:latin typeface="方正古隶简体" panose="03000509000000000000" pitchFamily="65" charset="-122"/>
                <a:ea typeface="方正古隶简体" panose="03000509000000000000" pitchFamily="65" charset="-122"/>
              </a:rPr>
              <a:t>意境是指抒情性作品中所呈现的的那种情相形象系统及其所诱发和开拓的他同文学典型一也是文学形象的意境</a:t>
            </a:r>
          </a:p>
        </p:txBody>
      </p:sp>
      <p:pic>
        <p:nvPicPr>
          <p:cNvPr id="17" name="图片 16">
            <a:extLst>
              <a:ext uri="{FF2B5EF4-FFF2-40B4-BE49-F238E27FC236}">
                <a16:creationId xmlns:a16="http://schemas.microsoft.com/office/drawing/2014/main" id="{88AFCC38-F890-49FC-9D3E-08FF39BFAF9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8455" t="28566" r="37597" b="55776"/>
          <a:stretch/>
        </p:blipFill>
        <p:spPr>
          <a:xfrm flipH="1">
            <a:off x="1203257" y="4638074"/>
            <a:ext cx="861774" cy="1192228"/>
          </a:xfrm>
          <a:custGeom>
            <a:avLst/>
            <a:gdLst>
              <a:gd name="connsiteX0" fmla="*/ 3223415 w 3223415"/>
              <a:gd name="connsiteY0" fmla="*/ 0 h 3962878"/>
              <a:gd name="connsiteX1" fmla="*/ 0 w 3223415"/>
              <a:gd name="connsiteY1" fmla="*/ 0 h 3962878"/>
              <a:gd name="connsiteX2" fmla="*/ 0 w 3223415"/>
              <a:gd name="connsiteY2" fmla="*/ 3962878 h 3962878"/>
              <a:gd name="connsiteX3" fmla="*/ 277013 w 3223415"/>
              <a:gd name="connsiteY3" fmla="*/ 3962878 h 3962878"/>
              <a:gd name="connsiteX4" fmla="*/ 277013 w 3223415"/>
              <a:gd name="connsiteY4" fmla="*/ 2768601 h 3962878"/>
              <a:gd name="connsiteX5" fmla="*/ 1064413 w 3223415"/>
              <a:gd name="connsiteY5" fmla="*/ 2768601 h 3962878"/>
              <a:gd name="connsiteX6" fmla="*/ 1064413 w 3223415"/>
              <a:gd name="connsiteY6" fmla="*/ 3962878 h 3962878"/>
              <a:gd name="connsiteX7" fmla="*/ 3223415 w 3223415"/>
              <a:gd name="connsiteY7" fmla="*/ 3962878 h 39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3415" h="3962878">
                <a:moveTo>
                  <a:pt x="3223415" y="0"/>
                </a:moveTo>
                <a:lnTo>
                  <a:pt x="0" y="0"/>
                </a:lnTo>
                <a:lnTo>
                  <a:pt x="0" y="3962878"/>
                </a:lnTo>
                <a:lnTo>
                  <a:pt x="277013" y="3962878"/>
                </a:lnTo>
                <a:lnTo>
                  <a:pt x="277013" y="2768601"/>
                </a:lnTo>
                <a:lnTo>
                  <a:pt x="1064413" y="2768601"/>
                </a:lnTo>
                <a:lnTo>
                  <a:pt x="1064413" y="3962878"/>
                </a:lnTo>
                <a:lnTo>
                  <a:pt x="3223415" y="3962878"/>
                </a:lnTo>
                <a:close/>
              </a:path>
            </a:pathLst>
          </a:custGeom>
        </p:spPr>
      </p:pic>
      <p:sp>
        <p:nvSpPr>
          <p:cNvPr id="23" name="文本框 22">
            <a:extLst>
              <a:ext uri="{FF2B5EF4-FFF2-40B4-BE49-F238E27FC236}">
                <a16:creationId xmlns:a16="http://schemas.microsoft.com/office/drawing/2014/main" id="{646728FD-C2B5-4011-A32F-177DEEA100E5}"/>
              </a:ext>
            </a:extLst>
          </p:cNvPr>
          <p:cNvSpPr txBox="1"/>
          <p:nvPr/>
        </p:nvSpPr>
        <p:spPr>
          <a:xfrm>
            <a:off x="1729332" y="2420647"/>
            <a:ext cx="861774" cy="1761522"/>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4400">
                <a:solidFill>
                  <a:srgbClr val="C6AA83"/>
                </a:solidFill>
                <a:latin typeface="方正行楷繁体" panose="03000509000000000000" pitchFamily="65" charset="-122"/>
                <a:ea typeface="方正行楷繁体" panose="03000509000000000000" pitchFamily="65" charset="-122"/>
              </a:rPr>
              <a:t>古 风</a:t>
            </a:r>
            <a:endParaRPr lang="zh-CN" altLang="en-US" sz="4400" dirty="0">
              <a:solidFill>
                <a:srgbClr val="C6AA83"/>
              </a:solidFill>
              <a:latin typeface="方正行楷繁体" panose="03000509000000000000" pitchFamily="65" charset="-122"/>
              <a:ea typeface="方正行楷繁体" panose="03000509000000000000" pitchFamily="65" charset="-122"/>
            </a:endParaRPr>
          </a:p>
        </p:txBody>
      </p:sp>
    </p:spTree>
    <p:extLst>
      <p:ext uri="{BB962C8B-B14F-4D97-AF65-F5344CB8AC3E}">
        <p14:creationId xmlns:p14="http://schemas.microsoft.com/office/powerpoint/2010/main" val="566422938"/>
      </p:ext>
    </p:extLst>
  </p:cSld>
  <p:clrMapOvr>
    <a:masterClrMapping/>
  </p:clrMapOvr>
  <p:transition spd="slow">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wps稻壳儿佳誉设计  盗卖必究">
            <a:extLst>
              <a:ext uri="{FF2B5EF4-FFF2-40B4-BE49-F238E27FC236}">
                <a16:creationId xmlns:a16="http://schemas.microsoft.com/office/drawing/2014/main" id="{1CAE7EB8-9DAC-4431-9805-8B8C12C38786}"/>
              </a:ext>
            </a:extLst>
          </p:cNvPr>
          <p:cNvSpPr/>
          <p:nvPr/>
        </p:nvSpPr>
        <p:spPr>
          <a:xfrm>
            <a:off x="7534656" y="0"/>
            <a:ext cx="4657344" cy="685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2" name="图文框 51">
            <a:extLst>
              <a:ext uri="{FF2B5EF4-FFF2-40B4-BE49-F238E27FC236}">
                <a16:creationId xmlns:a16="http://schemas.microsoft.com/office/drawing/2014/main" id="{4E3B6619-2C06-4484-95B1-C0757464B50F}"/>
              </a:ext>
            </a:extLst>
          </p:cNvPr>
          <p:cNvSpPr/>
          <p:nvPr/>
        </p:nvSpPr>
        <p:spPr>
          <a:xfrm>
            <a:off x="7824192" y="603483"/>
            <a:ext cx="4032448" cy="5472608"/>
          </a:xfrm>
          <a:prstGeom prst="frame">
            <a:avLst>
              <a:gd name="adj1" fmla="val 6242"/>
            </a:avLst>
          </a:prstGeom>
          <a:solidFill>
            <a:srgbClr val="4040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4" name="文本框 48">
            <a:extLst>
              <a:ext uri="{FF2B5EF4-FFF2-40B4-BE49-F238E27FC236}">
                <a16:creationId xmlns:a16="http://schemas.microsoft.com/office/drawing/2014/main" id="{FADF850F-CFC7-427F-A2A8-418217AA9DF2}"/>
              </a:ext>
            </a:extLst>
          </p:cNvPr>
          <p:cNvSpPr txBox="1"/>
          <p:nvPr/>
        </p:nvSpPr>
        <p:spPr>
          <a:xfrm>
            <a:off x="991317" y="2300860"/>
            <a:ext cx="4657344" cy="710807"/>
          </a:xfrm>
          <a:prstGeom prst="rect">
            <a:avLst/>
          </a:prstGeom>
          <a:noFill/>
        </p:spPr>
        <p:txBody>
          <a:bodyPr wrap="square" lIns="91412" tIns="45706" rIns="91412" bIns="45706" rtlCol="0">
            <a:spAutoFit/>
          </a:bodyPr>
          <a:lstStyle/>
          <a:p>
            <a:pPr marL="0" marR="0" lvl="0" indent="0" algn="just" defTabSz="914103" rtl="0" eaLnBrk="1" fontAlgn="auto" latinLnBrk="0" hangingPunct="1">
              <a:lnSpc>
                <a:spcPct val="150000"/>
              </a:lnSpc>
              <a:spcBef>
                <a:spcPts val="0"/>
              </a:spcBef>
              <a:spcAft>
                <a:spcPts val="0"/>
              </a:spcAft>
              <a:buClrTx/>
              <a:buSzTx/>
              <a:buFontTx/>
              <a:buNone/>
              <a:tabLst/>
              <a:defRPr/>
            </a:pPr>
            <a:r>
              <a:rPr lang="zh-CN" altLang="en-US" sz="1400">
                <a:solidFill>
                  <a:srgbClr val="C6AA83"/>
                </a:solidFill>
                <a:latin typeface="方正古隶简体" panose="03000509000000000000" pitchFamily="65" charset="-122"/>
                <a:ea typeface="方正古隶简体" panose="03000509000000000000" pitchFamily="65" charset="-122"/>
                <a:sym typeface="Source Sans Pro"/>
              </a:rPr>
              <a:t>那种情景交融虚实相生的形象系统及其所诱发和开拓的审美想典那种情景交融虚实相生的形象和开拓的审美</a:t>
            </a:r>
          </a:p>
        </p:txBody>
      </p:sp>
      <p:sp>
        <p:nvSpPr>
          <p:cNvPr id="55" name="矩形 54">
            <a:extLst>
              <a:ext uri="{FF2B5EF4-FFF2-40B4-BE49-F238E27FC236}">
                <a16:creationId xmlns:a16="http://schemas.microsoft.com/office/drawing/2014/main" id="{D1172203-13A0-49F0-9F44-AA4045E7F6F1}"/>
              </a:ext>
            </a:extLst>
          </p:cNvPr>
          <p:cNvSpPr/>
          <p:nvPr/>
        </p:nvSpPr>
        <p:spPr>
          <a:xfrm>
            <a:off x="953080" y="1933615"/>
            <a:ext cx="2933429" cy="461637"/>
          </a:xfrm>
          <a:prstGeom prst="rect">
            <a:avLst/>
          </a:prstGeom>
          <a:ln w="28575">
            <a:noFill/>
          </a:ln>
        </p:spPr>
        <p:txBody>
          <a:bodyPr vert="horz" wrap="square" lIns="91412" tIns="45706" rIns="91412" bIns="45706">
            <a:spAutoFit/>
          </a:bodyPr>
          <a:lstStyle/>
          <a:p>
            <a:pPr marL="0" marR="0" lvl="0" indent="0" algn="l" defTabSz="914103" rtl="0" eaLnBrk="1" fontAlgn="auto" latinLnBrk="0" hangingPunct="1">
              <a:lnSpc>
                <a:spcPct val="100000"/>
              </a:lnSpc>
              <a:spcBef>
                <a:spcPts val="0"/>
              </a:spcBef>
              <a:spcAft>
                <a:spcPts val="0"/>
              </a:spcAft>
              <a:buClrTx/>
              <a:buSzTx/>
              <a:buFontTx/>
              <a:buNone/>
              <a:tabLst/>
              <a:defRPr/>
            </a:pPr>
            <a:r>
              <a:rPr lang="zh-CN" altLang="en-US" sz="2400">
                <a:solidFill>
                  <a:srgbClr val="C8AE89"/>
                </a:solidFill>
                <a:latin typeface="方正行楷繁体" panose="03000509000000000000" pitchFamily="65" charset="-122"/>
                <a:ea typeface="方正行楷繁体" panose="03000509000000000000" pitchFamily="65" charset="-122"/>
              </a:rPr>
              <a:t>输入标题</a:t>
            </a:r>
            <a:endParaRPr lang="zh-CN" altLang="en-US" sz="2400" dirty="0">
              <a:solidFill>
                <a:srgbClr val="C8AE89"/>
              </a:solidFill>
              <a:latin typeface="方正行楷繁体" panose="03000509000000000000" pitchFamily="65" charset="-122"/>
              <a:ea typeface="方正行楷繁体" panose="03000509000000000000" pitchFamily="65" charset="-122"/>
            </a:endParaRPr>
          </a:p>
        </p:txBody>
      </p:sp>
      <p:sp>
        <p:nvSpPr>
          <p:cNvPr id="56" name="文本框 48">
            <a:extLst>
              <a:ext uri="{FF2B5EF4-FFF2-40B4-BE49-F238E27FC236}">
                <a16:creationId xmlns:a16="http://schemas.microsoft.com/office/drawing/2014/main" id="{3331DDE3-5341-4378-900C-B37946B05378}"/>
              </a:ext>
            </a:extLst>
          </p:cNvPr>
          <p:cNvSpPr txBox="1"/>
          <p:nvPr/>
        </p:nvSpPr>
        <p:spPr>
          <a:xfrm>
            <a:off x="943902" y="4065758"/>
            <a:ext cx="4706861" cy="710807"/>
          </a:xfrm>
          <a:prstGeom prst="rect">
            <a:avLst/>
          </a:prstGeom>
          <a:noFill/>
        </p:spPr>
        <p:txBody>
          <a:bodyPr wrap="square" lIns="91412" tIns="45706" rIns="91412" bIns="45706" rtlCol="0">
            <a:spAutoFit/>
          </a:bodyPr>
          <a:lstStyle/>
          <a:p>
            <a:pPr lvl="0" algn="just" defTabSz="914103">
              <a:lnSpc>
                <a:spcPct val="150000"/>
              </a:lnSpc>
              <a:defRPr/>
            </a:pPr>
            <a:r>
              <a:rPr lang="zh-CN" altLang="en-US" sz="1400">
                <a:solidFill>
                  <a:srgbClr val="C6AA83"/>
                </a:solidFill>
                <a:latin typeface="方正古隶简体" panose="03000509000000000000" pitchFamily="65" charset="-122"/>
                <a:ea typeface="方正古隶简体" panose="03000509000000000000" pitchFamily="65" charset="-122"/>
                <a:sym typeface="Source Sans Pro"/>
              </a:rPr>
              <a:t>那种情景交融虚实相生的形象系统及其所诱发和开拓的审美想典那种情景交融虚实相生的形象和开拓的审美</a:t>
            </a:r>
          </a:p>
        </p:txBody>
      </p:sp>
      <p:sp>
        <p:nvSpPr>
          <p:cNvPr id="57" name="矩形 56">
            <a:extLst>
              <a:ext uri="{FF2B5EF4-FFF2-40B4-BE49-F238E27FC236}">
                <a16:creationId xmlns:a16="http://schemas.microsoft.com/office/drawing/2014/main" id="{662E0653-5D14-4CAC-A1EC-C2A7F44EBB55}"/>
              </a:ext>
            </a:extLst>
          </p:cNvPr>
          <p:cNvSpPr/>
          <p:nvPr/>
        </p:nvSpPr>
        <p:spPr>
          <a:xfrm>
            <a:off x="905665" y="3699096"/>
            <a:ext cx="2932795" cy="461508"/>
          </a:xfrm>
          <a:prstGeom prst="rect">
            <a:avLst/>
          </a:prstGeom>
          <a:ln w="28575">
            <a:noFill/>
          </a:ln>
        </p:spPr>
        <p:txBody>
          <a:bodyPr vert="horz" wrap="square" lIns="91412" tIns="45706" rIns="91412" bIns="45706">
            <a:spAutoFit/>
          </a:bodyPr>
          <a:lstStyle/>
          <a:p>
            <a:pPr lvl="0" defTabSz="914103">
              <a:defRPr/>
            </a:pPr>
            <a:r>
              <a:rPr lang="zh-CN" altLang="en-US" sz="2400">
                <a:solidFill>
                  <a:srgbClr val="C8AE89"/>
                </a:solidFill>
                <a:latin typeface="方正行楷繁体" panose="03000509000000000000" pitchFamily="65" charset="-122"/>
                <a:ea typeface="方正行楷繁体" panose="03000509000000000000" pitchFamily="65" charset="-122"/>
              </a:rPr>
              <a:t>输入标题</a:t>
            </a:r>
            <a:endParaRPr lang="zh-CN" altLang="en-US" sz="2400" dirty="0">
              <a:solidFill>
                <a:srgbClr val="C8AE89"/>
              </a:solidFill>
              <a:latin typeface="方正行楷繁体" panose="03000509000000000000" pitchFamily="65" charset="-122"/>
              <a:ea typeface="方正行楷繁体" panose="03000509000000000000" pitchFamily="65" charset="-122"/>
            </a:endParaRPr>
          </a:p>
        </p:txBody>
      </p:sp>
      <p:cxnSp>
        <p:nvCxnSpPr>
          <p:cNvPr id="58" name="直接连接符 57">
            <a:extLst>
              <a:ext uri="{FF2B5EF4-FFF2-40B4-BE49-F238E27FC236}">
                <a16:creationId xmlns:a16="http://schemas.microsoft.com/office/drawing/2014/main" id="{73399125-A6DA-4E98-A436-790449E4B217}"/>
              </a:ext>
            </a:extLst>
          </p:cNvPr>
          <p:cNvCxnSpPr>
            <a:cxnSpLocks/>
          </p:cNvCxnSpPr>
          <p:nvPr/>
        </p:nvCxnSpPr>
        <p:spPr>
          <a:xfrm>
            <a:off x="990973" y="3352801"/>
            <a:ext cx="586508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20" name="wps稻壳儿佳誉设计  盗卖必究">
            <a:extLst>
              <a:ext uri="{FF2B5EF4-FFF2-40B4-BE49-F238E27FC236}">
                <a16:creationId xmlns:a16="http://schemas.microsoft.com/office/drawing/2014/main" id="{9D8BBEA8-FF84-407B-9F6D-9349A6AC17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491522" y="5355771"/>
            <a:ext cx="272572" cy="275771"/>
          </a:xfrm>
          <a:prstGeom prst="rect">
            <a:avLst/>
          </a:prstGeom>
        </p:spPr>
      </p:pic>
      <p:pic>
        <p:nvPicPr>
          <p:cNvPr id="26" name="图片 25">
            <a:extLst>
              <a:ext uri="{FF2B5EF4-FFF2-40B4-BE49-F238E27FC236}">
                <a16:creationId xmlns:a16="http://schemas.microsoft.com/office/drawing/2014/main" id="{81605543-4597-42D5-9DD7-FCA847354499}"/>
              </a:ext>
            </a:extLst>
          </p:cNvPr>
          <p:cNvPicPr>
            <a:picLocks noChangeAspect="1"/>
          </p:cNvPicPr>
          <p:nvPr/>
        </p:nvPicPr>
        <p:blipFill rotWithShape="1">
          <a:blip r:embed="rId5">
            <a:extLst>
              <a:ext uri="{28A0092B-C50C-407E-A947-70E740481C1C}">
                <a14:useLocalDpi xmlns:a14="http://schemas.microsoft.com/office/drawing/2010/main" val="0"/>
              </a:ext>
            </a:extLst>
          </a:blip>
          <a:srcRect r="32232"/>
          <a:stretch/>
        </p:blipFill>
        <p:spPr>
          <a:xfrm flipH="1">
            <a:off x="8199178" y="3145394"/>
            <a:ext cx="3403810" cy="2669688"/>
          </a:xfrm>
          <a:prstGeom prst="rect">
            <a:avLst/>
          </a:prstGeom>
        </p:spPr>
      </p:pic>
      <p:pic>
        <p:nvPicPr>
          <p:cNvPr id="27" name="wps稻壳儿佳誉设计  盗卖必究">
            <a:extLst>
              <a:ext uri="{FF2B5EF4-FFF2-40B4-BE49-F238E27FC236}">
                <a16:creationId xmlns:a16="http://schemas.microsoft.com/office/drawing/2014/main" id="{0F8010D8-DADA-48DE-A556-1E4D8394E2BC}"/>
              </a:ext>
            </a:extLst>
          </p:cNvPr>
          <p:cNvPicPr>
            <a:picLocks noChangeAspect="1"/>
          </p:cNvPicPr>
          <p:nvPr/>
        </p:nvPicPr>
        <p:blipFill rotWithShape="1">
          <a:blip r:embed="rId5">
            <a:extLst>
              <a:ext uri="{28A0092B-C50C-407E-A947-70E740481C1C}">
                <a14:useLocalDpi xmlns:a14="http://schemas.microsoft.com/office/drawing/2010/main" val="0"/>
              </a:ext>
            </a:extLst>
          </a:blip>
          <a:srcRect l="81426" b="45610"/>
          <a:stretch/>
        </p:blipFill>
        <p:spPr>
          <a:xfrm>
            <a:off x="10523633" y="1042496"/>
            <a:ext cx="1183402" cy="1841889"/>
          </a:xfrm>
          <a:prstGeom prst="rect">
            <a:avLst/>
          </a:prstGeom>
        </p:spPr>
      </p:pic>
      <p:sp>
        <p:nvSpPr>
          <p:cNvPr id="28" name="文本框 27">
            <a:extLst>
              <a:ext uri="{FF2B5EF4-FFF2-40B4-BE49-F238E27FC236}">
                <a16:creationId xmlns:a16="http://schemas.microsoft.com/office/drawing/2014/main" id="{4A20B319-FED8-43AD-8776-E127DA0208DC}"/>
              </a:ext>
            </a:extLst>
          </p:cNvPr>
          <p:cNvSpPr txBox="1"/>
          <p:nvPr/>
        </p:nvSpPr>
        <p:spPr>
          <a:xfrm>
            <a:off x="9461125" y="1278585"/>
            <a:ext cx="861774" cy="1761522"/>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4400">
                <a:solidFill>
                  <a:srgbClr val="404040"/>
                </a:solidFill>
                <a:latin typeface="方正行楷繁体" panose="03000509000000000000" pitchFamily="65" charset="-122"/>
                <a:ea typeface="方正行楷繁体" panose="03000509000000000000" pitchFamily="65" charset="-122"/>
              </a:rPr>
              <a:t>古 风</a:t>
            </a:r>
            <a:endParaRPr lang="zh-CN" altLang="en-US" sz="4400" dirty="0">
              <a:solidFill>
                <a:srgbClr val="404040"/>
              </a:solidFill>
              <a:latin typeface="方正行楷繁体" panose="03000509000000000000" pitchFamily="65" charset="-122"/>
              <a:ea typeface="方正行楷繁体" panose="03000509000000000000" pitchFamily="65" charset="-122"/>
            </a:endParaRPr>
          </a:p>
        </p:txBody>
      </p:sp>
    </p:spTree>
    <p:extLst>
      <p:ext uri="{BB962C8B-B14F-4D97-AF65-F5344CB8AC3E}">
        <p14:creationId xmlns:p14="http://schemas.microsoft.com/office/powerpoint/2010/main" val="2519404685"/>
      </p:ext>
    </p:extLst>
  </p:cSld>
  <p:clrMapOvr>
    <a:masterClrMapping/>
  </p:clrMapOvr>
  <p:transition spd="slow">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E9E89438-73BF-48AC-A56C-EED0CDA9866D}"/>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l="61234" t="51403" b="4500"/>
          <a:stretch/>
        </p:blipFill>
        <p:spPr>
          <a:xfrm flipV="1">
            <a:off x="2893300" y="-167738"/>
            <a:ext cx="2142973" cy="4536537"/>
          </a:xfrm>
          <a:prstGeom prst="rect">
            <a:avLst/>
          </a:prstGeom>
        </p:spPr>
      </p:pic>
      <p:pic>
        <p:nvPicPr>
          <p:cNvPr id="39" name="图片 38">
            <a:extLst>
              <a:ext uri="{FF2B5EF4-FFF2-40B4-BE49-F238E27FC236}">
                <a16:creationId xmlns:a16="http://schemas.microsoft.com/office/drawing/2014/main" id="{69F0BD55-32B4-42A6-A7EE-C75B04C15A28}"/>
              </a:ext>
            </a:extLst>
          </p:cNvPr>
          <p:cNvPicPr>
            <a:picLocks noChangeAspect="1"/>
          </p:cNvPicPr>
          <p:nvPr/>
        </p:nvPicPr>
        <p:blipFill rotWithShape="1">
          <a:blip r:embed="rId3">
            <a:extLst>
              <a:ext uri="{28A0092B-C50C-407E-A947-70E740481C1C}">
                <a14:useLocalDpi xmlns:a14="http://schemas.microsoft.com/office/drawing/2010/main" val="0"/>
              </a:ext>
            </a:extLst>
          </a:blip>
          <a:srcRect b="43919"/>
          <a:stretch/>
        </p:blipFill>
        <p:spPr>
          <a:xfrm rot="16200000" flipH="1">
            <a:off x="-874484" y="1905000"/>
            <a:ext cx="6858002" cy="3048001"/>
          </a:xfrm>
          <a:prstGeom prst="rect">
            <a:avLst/>
          </a:prstGeom>
          <a:effectLst>
            <a:innerShdw blurRad="292100" dist="127000" dir="13500000">
              <a:prstClr val="black">
                <a:alpha val="45000"/>
              </a:prstClr>
            </a:innerShdw>
          </a:effectLst>
        </p:spPr>
      </p:pic>
      <p:pic>
        <p:nvPicPr>
          <p:cNvPr id="40" name="图片 39">
            <a:extLst>
              <a:ext uri="{FF2B5EF4-FFF2-40B4-BE49-F238E27FC236}">
                <a16:creationId xmlns:a16="http://schemas.microsoft.com/office/drawing/2014/main" id="{19DE9639-2672-4D28-B68F-9D231A0C8DC8}"/>
              </a:ext>
            </a:extLst>
          </p:cNvPr>
          <p:cNvPicPr>
            <a:picLocks noChangeAspect="1"/>
          </p:cNvPicPr>
          <p:nvPr/>
        </p:nvPicPr>
        <p:blipFill rotWithShape="1">
          <a:blip r:embed="rId3">
            <a:extLst>
              <a:ext uri="{28A0092B-C50C-407E-A947-70E740481C1C}">
                <a14:useLocalDpi xmlns:a14="http://schemas.microsoft.com/office/drawing/2010/main" val="0"/>
              </a:ext>
            </a:extLst>
          </a:blip>
          <a:srcRect b="43919"/>
          <a:stretch/>
        </p:blipFill>
        <p:spPr>
          <a:xfrm rot="16200000" flipH="1">
            <a:off x="2574769" y="1905001"/>
            <a:ext cx="6858002" cy="3048002"/>
          </a:xfrm>
          <a:prstGeom prst="rect">
            <a:avLst/>
          </a:prstGeom>
          <a:effectLst>
            <a:innerShdw blurRad="292100" dist="127000" dir="13500000">
              <a:prstClr val="black">
                <a:alpha val="45000"/>
              </a:prstClr>
            </a:innerShdw>
          </a:effectLst>
        </p:spPr>
      </p:pic>
      <p:pic>
        <p:nvPicPr>
          <p:cNvPr id="41" name="图片 40">
            <a:extLst>
              <a:ext uri="{FF2B5EF4-FFF2-40B4-BE49-F238E27FC236}">
                <a16:creationId xmlns:a16="http://schemas.microsoft.com/office/drawing/2014/main" id="{78738433-B060-4131-B64F-D0CECF46F347}"/>
              </a:ext>
            </a:extLst>
          </p:cNvPr>
          <p:cNvPicPr>
            <a:picLocks noChangeAspect="1"/>
          </p:cNvPicPr>
          <p:nvPr/>
        </p:nvPicPr>
        <p:blipFill rotWithShape="1">
          <a:blip r:embed="rId3">
            <a:extLst>
              <a:ext uri="{28A0092B-C50C-407E-A947-70E740481C1C}">
                <a14:useLocalDpi xmlns:a14="http://schemas.microsoft.com/office/drawing/2010/main" val="0"/>
              </a:ext>
            </a:extLst>
          </a:blip>
          <a:srcRect b="43919"/>
          <a:stretch/>
        </p:blipFill>
        <p:spPr>
          <a:xfrm rot="16200000" flipH="1">
            <a:off x="5922130" y="1905002"/>
            <a:ext cx="6858002" cy="3048002"/>
          </a:xfrm>
          <a:prstGeom prst="rect">
            <a:avLst/>
          </a:prstGeom>
          <a:effectLst>
            <a:innerShdw blurRad="292100" dist="127000" dir="13500000">
              <a:prstClr val="black">
                <a:alpha val="45000"/>
              </a:prstClr>
            </a:innerShdw>
          </a:effectLst>
        </p:spPr>
      </p:pic>
      <p:pic>
        <p:nvPicPr>
          <p:cNvPr id="17" name="图片 16">
            <a:extLst>
              <a:ext uri="{FF2B5EF4-FFF2-40B4-BE49-F238E27FC236}">
                <a16:creationId xmlns:a16="http://schemas.microsoft.com/office/drawing/2014/main" id="{07E67EB8-3896-4567-85F9-6A14E474CCD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7983" t="28562" r="39785" b="62282"/>
          <a:stretch/>
        </p:blipFill>
        <p:spPr>
          <a:xfrm flipH="1">
            <a:off x="10106960" y="6102125"/>
            <a:ext cx="708198" cy="603433"/>
          </a:xfrm>
          <a:prstGeom prst="rect">
            <a:avLst/>
          </a:prstGeom>
        </p:spPr>
      </p:pic>
      <p:sp>
        <p:nvSpPr>
          <p:cNvPr id="22" name="佳誉原创设计 盗卖必究">
            <a:extLst>
              <a:ext uri="{FF2B5EF4-FFF2-40B4-BE49-F238E27FC236}">
                <a16:creationId xmlns:a16="http://schemas.microsoft.com/office/drawing/2014/main" id="{E8BD2682-2093-4DA3-8006-A8D084C45647}"/>
              </a:ext>
            </a:extLst>
          </p:cNvPr>
          <p:cNvSpPr txBox="1"/>
          <p:nvPr/>
        </p:nvSpPr>
        <p:spPr>
          <a:xfrm>
            <a:off x="2320997" y="3115289"/>
            <a:ext cx="492443" cy="3209310"/>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2000">
                <a:solidFill>
                  <a:srgbClr val="404040"/>
                </a:solidFill>
                <a:latin typeface="方正行楷繁体" panose="03000509000000000000" pitchFamily="65" charset="-122"/>
                <a:ea typeface="方正行楷繁体" panose="03000509000000000000" pitchFamily="65" charset="-122"/>
              </a:rPr>
              <a:t>开到荼蘼花事了，知多少</a:t>
            </a:r>
            <a:r>
              <a:rPr lang="en-US" altLang="zh-CN" sz="2000">
                <a:solidFill>
                  <a:srgbClr val="404040"/>
                </a:solidFill>
                <a:latin typeface="方正行楷繁体" panose="03000509000000000000" pitchFamily="65" charset="-122"/>
                <a:ea typeface="方正行楷繁体" panose="03000509000000000000" pitchFamily="65" charset="-122"/>
              </a:rPr>
              <a:t>…</a:t>
            </a:r>
          </a:p>
        </p:txBody>
      </p:sp>
      <p:sp>
        <p:nvSpPr>
          <p:cNvPr id="23" name="文本框 22">
            <a:extLst>
              <a:ext uri="{FF2B5EF4-FFF2-40B4-BE49-F238E27FC236}">
                <a16:creationId xmlns:a16="http://schemas.microsoft.com/office/drawing/2014/main" id="{E1BE5930-89A1-441B-B49C-C237339A53B3}"/>
              </a:ext>
            </a:extLst>
          </p:cNvPr>
          <p:cNvSpPr txBox="1"/>
          <p:nvPr/>
        </p:nvSpPr>
        <p:spPr>
          <a:xfrm>
            <a:off x="5757552" y="3115289"/>
            <a:ext cx="492443" cy="3209310"/>
          </a:xfrm>
          <a:prstGeom prst="rect">
            <a:avLst/>
          </a:prstGeom>
          <a:noFill/>
        </p:spPr>
        <p:txBody>
          <a:bodyPr vert="eaVert" wrap="square" rtlCol="0">
            <a:spAutoFit/>
          </a:bodyPr>
          <a:lstStyle/>
          <a:p>
            <a:pPr lvl="0" algn="dist">
              <a:defRPr/>
            </a:pPr>
            <a:r>
              <a:rPr lang="zh-CN" altLang="en-US" sz="2000">
                <a:solidFill>
                  <a:srgbClr val="404040"/>
                </a:solidFill>
                <a:latin typeface="方正行楷繁体" panose="03000509000000000000" pitchFamily="65" charset="-122"/>
                <a:ea typeface="方正行楷繁体" panose="03000509000000000000" pitchFamily="65" charset="-122"/>
              </a:rPr>
              <a:t>开到荼蘼花事了，知多少</a:t>
            </a:r>
            <a:r>
              <a:rPr lang="en-US" altLang="zh-CN" sz="2000">
                <a:solidFill>
                  <a:srgbClr val="404040"/>
                </a:solidFill>
                <a:latin typeface="方正行楷繁体" panose="03000509000000000000" pitchFamily="65" charset="-122"/>
                <a:ea typeface="方正行楷繁体" panose="03000509000000000000" pitchFamily="65" charset="-122"/>
              </a:rPr>
              <a:t>…</a:t>
            </a:r>
          </a:p>
        </p:txBody>
      </p:sp>
      <p:sp>
        <p:nvSpPr>
          <p:cNvPr id="24" name="文本框 23">
            <a:extLst>
              <a:ext uri="{FF2B5EF4-FFF2-40B4-BE49-F238E27FC236}">
                <a16:creationId xmlns:a16="http://schemas.microsoft.com/office/drawing/2014/main" id="{3EE2B7A1-5DE7-4D4E-9443-43710397B563}"/>
              </a:ext>
            </a:extLst>
          </p:cNvPr>
          <p:cNvSpPr txBox="1"/>
          <p:nvPr/>
        </p:nvSpPr>
        <p:spPr>
          <a:xfrm>
            <a:off x="9104913" y="3115289"/>
            <a:ext cx="492443" cy="3209310"/>
          </a:xfrm>
          <a:prstGeom prst="rect">
            <a:avLst/>
          </a:prstGeom>
          <a:noFill/>
        </p:spPr>
        <p:txBody>
          <a:bodyPr vert="eaVert" wrap="square" rtlCol="0">
            <a:spAutoFit/>
          </a:bodyPr>
          <a:lstStyle/>
          <a:p>
            <a:pPr lvl="0" algn="dist">
              <a:defRPr/>
            </a:pPr>
            <a:r>
              <a:rPr lang="zh-CN" altLang="en-US" sz="2000">
                <a:solidFill>
                  <a:srgbClr val="404040"/>
                </a:solidFill>
                <a:latin typeface="方正行楷繁体" panose="03000509000000000000" pitchFamily="65" charset="-122"/>
                <a:ea typeface="方正行楷繁体" panose="03000509000000000000" pitchFamily="65" charset="-122"/>
              </a:rPr>
              <a:t>开到荼蘼花事了，知多少</a:t>
            </a:r>
            <a:r>
              <a:rPr lang="en-US" altLang="zh-CN" sz="2000">
                <a:solidFill>
                  <a:srgbClr val="404040"/>
                </a:solidFill>
                <a:latin typeface="方正行楷繁体" panose="03000509000000000000" pitchFamily="65" charset="-122"/>
                <a:ea typeface="方正行楷繁体" panose="03000509000000000000" pitchFamily="65" charset="-122"/>
              </a:rPr>
              <a:t>…</a:t>
            </a:r>
          </a:p>
        </p:txBody>
      </p:sp>
      <p:sp>
        <p:nvSpPr>
          <p:cNvPr id="13" name="wps稻壳儿佳誉设计  盗卖必究">
            <a:extLst>
              <a:ext uri="{FF2B5EF4-FFF2-40B4-BE49-F238E27FC236}">
                <a16:creationId xmlns:a16="http://schemas.microsoft.com/office/drawing/2014/main" id="{7D03A312-8058-4196-9A60-D64730F6C1E6}"/>
              </a:ext>
            </a:extLst>
          </p:cNvPr>
          <p:cNvSpPr/>
          <p:nvPr/>
        </p:nvSpPr>
        <p:spPr>
          <a:xfrm>
            <a:off x="1767754" y="1292478"/>
            <a:ext cx="1598927" cy="1608741"/>
          </a:xfrm>
          <a:prstGeom prst="ellipse">
            <a:avLst/>
          </a:prstGeom>
          <a:blipFill dpi="0" rotWithShape="1">
            <a:blip r:embed="rId5" cstate="print">
              <a:extLst>
                <a:ext uri="{28A0092B-C50C-407E-A947-70E740481C1C}">
                  <a14:useLocalDpi xmlns:a14="http://schemas.microsoft.com/office/drawing/2010/main" val="0"/>
                </a:ext>
              </a:extLst>
            </a:blip>
            <a:srcRect/>
            <a:stretch>
              <a:fillRect l="-2980" t="-3744" r="-3744" b="-29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Freeform 5">
            <a:extLst>
              <a:ext uri="{FF2B5EF4-FFF2-40B4-BE49-F238E27FC236}">
                <a16:creationId xmlns:a16="http://schemas.microsoft.com/office/drawing/2014/main" id="{0FF4C7D6-1A1B-4AEF-9067-AC9677425E0C}"/>
              </a:ext>
            </a:extLst>
          </p:cNvPr>
          <p:cNvSpPr>
            <a:spLocks noEditPoints="1"/>
          </p:cNvSpPr>
          <p:nvPr/>
        </p:nvSpPr>
        <p:spPr bwMode="auto">
          <a:xfrm>
            <a:off x="1577983" y="1106848"/>
            <a:ext cx="1978468" cy="1980000"/>
          </a:xfrm>
          <a:custGeom>
            <a:avLst/>
            <a:gdLst>
              <a:gd name="T0" fmla="*/ 380 w 542"/>
              <a:gd name="T1" fmla="*/ 498 h 542"/>
              <a:gd name="T2" fmla="*/ 438 w 542"/>
              <a:gd name="T3" fmla="*/ 448 h 542"/>
              <a:gd name="T4" fmla="*/ 510 w 542"/>
              <a:gd name="T5" fmla="*/ 393 h 542"/>
              <a:gd name="T6" fmla="*/ 521 w 542"/>
              <a:gd name="T7" fmla="*/ 248 h 542"/>
              <a:gd name="T8" fmla="*/ 497 w 542"/>
              <a:gd name="T9" fmla="*/ 180 h 542"/>
              <a:gd name="T10" fmla="*/ 467 w 542"/>
              <a:gd name="T11" fmla="*/ 94 h 542"/>
              <a:gd name="T12" fmla="*/ 346 w 542"/>
              <a:gd name="T13" fmla="*/ 14 h 542"/>
              <a:gd name="T14" fmla="*/ 283 w 542"/>
              <a:gd name="T15" fmla="*/ 25 h 542"/>
              <a:gd name="T16" fmla="*/ 189 w 542"/>
              <a:gd name="T17" fmla="*/ 49 h 542"/>
              <a:gd name="T18" fmla="*/ 60 w 542"/>
              <a:gd name="T19" fmla="*/ 105 h 542"/>
              <a:gd name="T20" fmla="*/ 40 w 542"/>
              <a:gd name="T21" fmla="*/ 167 h 542"/>
              <a:gd name="T22" fmla="*/ 36 w 542"/>
              <a:gd name="T23" fmla="*/ 257 h 542"/>
              <a:gd name="T24" fmla="*/ 12 w 542"/>
              <a:gd name="T25" fmla="*/ 348 h 542"/>
              <a:gd name="T26" fmla="*/ 100 w 542"/>
              <a:gd name="T27" fmla="*/ 457 h 542"/>
              <a:gd name="T28" fmla="*/ 168 w 542"/>
              <a:gd name="T29" fmla="*/ 494 h 542"/>
              <a:gd name="T30" fmla="*/ 244 w 542"/>
              <a:gd name="T31" fmla="*/ 537 h 542"/>
              <a:gd name="T32" fmla="*/ 406 w 542"/>
              <a:gd name="T33" fmla="*/ 488 h 542"/>
              <a:gd name="T34" fmla="*/ 207 w 542"/>
              <a:gd name="T35" fmla="*/ 495 h 542"/>
              <a:gd name="T36" fmla="*/ 141 w 542"/>
              <a:gd name="T37" fmla="*/ 474 h 542"/>
              <a:gd name="T38" fmla="*/ 69 w 542"/>
              <a:gd name="T39" fmla="*/ 357 h 542"/>
              <a:gd name="T40" fmla="*/ 38 w 542"/>
              <a:gd name="T41" fmla="*/ 308 h 542"/>
              <a:gd name="T42" fmla="*/ 33 w 542"/>
              <a:gd name="T43" fmla="*/ 224 h 542"/>
              <a:gd name="T44" fmla="*/ 116 w 542"/>
              <a:gd name="T45" fmla="*/ 116 h 542"/>
              <a:gd name="T46" fmla="*/ 147 w 542"/>
              <a:gd name="T47" fmla="*/ 62 h 542"/>
              <a:gd name="T48" fmla="*/ 241 w 542"/>
              <a:gd name="T49" fmla="*/ 52 h 542"/>
              <a:gd name="T50" fmla="*/ 364 w 542"/>
              <a:gd name="T51" fmla="*/ 57 h 542"/>
              <a:gd name="T52" fmla="*/ 436 w 542"/>
              <a:gd name="T53" fmla="*/ 81 h 542"/>
              <a:gd name="T54" fmla="*/ 482 w 542"/>
              <a:gd name="T55" fmla="*/ 218 h 542"/>
              <a:gd name="T56" fmla="*/ 505 w 542"/>
              <a:gd name="T57" fmla="*/ 269 h 542"/>
              <a:gd name="T58" fmla="*/ 498 w 542"/>
              <a:gd name="T59" fmla="*/ 353 h 542"/>
              <a:gd name="T60" fmla="*/ 397 w 542"/>
              <a:gd name="T61" fmla="*/ 447 h 542"/>
              <a:gd name="T62" fmla="*/ 359 w 542"/>
              <a:gd name="T63" fmla="*/ 495 h 542"/>
              <a:gd name="T64" fmla="*/ 265 w 542"/>
              <a:gd name="T65" fmla="*/ 523 h 542"/>
              <a:gd name="T66" fmla="*/ 462 w 542"/>
              <a:gd name="T67" fmla="*/ 452 h 542"/>
              <a:gd name="T68" fmla="*/ 503 w 542"/>
              <a:gd name="T69" fmla="*/ 350 h 542"/>
              <a:gd name="T70" fmla="*/ 17 w 542"/>
              <a:gd name="T71" fmla="*/ 348 h 542"/>
              <a:gd name="T72" fmla="*/ 35 w 542"/>
              <a:gd name="T73" fmla="*/ 376 h 542"/>
              <a:gd name="T74" fmla="*/ 516 w 542"/>
              <a:gd name="T75" fmla="*/ 278 h 542"/>
              <a:gd name="T76" fmla="*/ 492 w 542"/>
              <a:gd name="T77" fmla="*/ 335 h 542"/>
              <a:gd name="T78" fmla="*/ 14 w 542"/>
              <a:gd name="T79" fmla="*/ 281 h 542"/>
              <a:gd name="T80" fmla="*/ 493 w 542"/>
              <a:gd name="T81" fmla="*/ 269 h 542"/>
              <a:gd name="T82" fmla="*/ 499 w 542"/>
              <a:gd name="T83" fmla="*/ 255 h 542"/>
              <a:gd name="T84" fmla="*/ 508 w 542"/>
              <a:gd name="T85" fmla="*/ 156 h 542"/>
              <a:gd name="T86" fmla="*/ 437 w 542"/>
              <a:gd name="T87" fmla="*/ 76 h 542"/>
              <a:gd name="T88" fmla="*/ 457 w 542"/>
              <a:gd name="T89" fmla="*/ 138 h 542"/>
              <a:gd name="T90" fmla="*/ 386 w 542"/>
              <a:gd name="T91" fmla="*/ 70 h 542"/>
              <a:gd name="T92" fmla="*/ 298 w 542"/>
              <a:gd name="T93" fmla="*/ 14 h 542"/>
              <a:gd name="T94" fmla="*/ 360 w 542"/>
              <a:gd name="T95" fmla="*/ 60 h 542"/>
              <a:gd name="T96" fmla="*/ 254 w 542"/>
              <a:gd name="T97" fmla="*/ 40 h 542"/>
              <a:gd name="T98" fmla="*/ 145 w 542"/>
              <a:gd name="T99" fmla="*/ 59 h 542"/>
              <a:gd name="T100" fmla="*/ 180 w 542"/>
              <a:gd name="T101" fmla="*/ 65 h 542"/>
              <a:gd name="T102" fmla="*/ 124 w 542"/>
              <a:gd name="T103" fmla="*/ 101 h 542"/>
              <a:gd name="T104" fmla="*/ 92 w 542"/>
              <a:gd name="T105" fmla="*/ 126 h 542"/>
              <a:gd name="T106" fmla="*/ 14 w 542"/>
              <a:gd name="T107" fmla="*/ 251 h 542"/>
              <a:gd name="T108" fmla="*/ 17 w 542"/>
              <a:gd name="T109" fmla="*/ 223 h 542"/>
              <a:gd name="T110" fmla="*/ 60 w 542"/>
              <a:gd name="T111" fmla="*/ 364 h 542"/>
              <a:gd name="T112" fmla="*/ 127 w 542"/>
              <a:gd name="T113" fmla="*/ 451 h 542"/>
              <a:gd name="T114" fmla="*/ 145 w 542"/>
              <a:gd name="T115" fmla="*/ 495 h 542"/>
              <a:gd name="T116" fmla="*/ 327 w 542"/>
              <a:gd name="T117" fmla="*/ 486 h 542"/>
              <a:gd name="T118" fmla="*/ 185 w 542"/>
              <a:gd name="T119" fmla="*/ 485 h 542"/>
              <a:gd name="T120" fmla="*/ 217 w 542"/>
              <a:gd name="T121" fmla="*/ 521 h 542"/>
              <a:gd name="T122" fmla="*/ 260 w 542"/>
              <a:gd name="T123" fmla="*/ 52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2" h="542">
                <a:moveTo>
                  <a:pt x="310" y="536"/>
                </a:moveTo>
                <a:cubicBezTo>
                  <a:pt x="312" y="535"/>
                  <a:pt x="312" y="535"/>
                  <a:pt x="312" y="535"/>
                </a:cubicBezTo>
                <a:cubicBezTo>
                  <a:pt x="310" y="520"/>
                  <a:pt x="310" y="520"/>
                  <a:pt x="310" y="520"/>
                </a:cubicBezTo>
                <a:cubicBezTo>
                  <a:pt x="308" y="520"/>
                  <a:pt x="308" y="520"/>
                  <a:pt x="308" y="520"/>
                </a:cubicBezTo>
                <a:cubicBezTo>
                  <a:pt x="308" y="520"/>
                  <a:pt x="300" y="521"/>
                  <a:pt x="294" y="522"/>
                </a:cubicBezTo>
                <a:cubicBezTo>
                  <a:pt x="294" y="521"/>
                  <a:pt x="294" y="519"/>
                  <a:pt x="294" y="515"/>
                </a:cubicBezTo>
                <a:cubicBezTo>
                  <a:pt x="301" y="514"/>
                  <a:pt x="307" y="513"/>
                  <a:pt x="307" y="513"/>
                </a:cubicBezTo>
                <a:cubicBezTo>
                  <a:pt x="309" y="513"/>
                  <a:pt x="309" y="513"/>
                  <a:pt x="309" y="513"/>
                </a:cubicBezTo>
                <a:cubicBezTo>
                  <a:pt x="309" y="513"/>
                  <a:pt x="308" y="505"/>
                  <a:pt x="307" y="502"/>
                </a:cubicBezTo>
                <a:cubicBezTo>
                  <a:pt x="310" y="502"/>
                  <a:pt x="314" y="501"/>
                  <a:pt x="317" y="501"/>
                </a:cubicBezTo>
                <a:cubicBezTo>
                  <a:pt x="319" y="511"/>
                  <a:pt x="323" y="528"/>
                  <a:pt x="323" y="531"/>
                </a:cubicBezTo>
                <a:cubicBezTo>
                  <a:pt x="323" y="533"/>
                  <a:pt x="323" y="533"/>
                  <a:pt x="323" y="533"/>
                </a:cubicBezTo>
                <a:cubicBezTo>
                  <a:pt x="326" y="533"/>
                  <a:pt x="326" y="533"/>
                  <a:pt x="326" y="533"/>
                </a:cubicBezTo>
                <a:cubicBezTo>
                  <a:pt x="326" y="533"/>
                  <a:pt x="358" y="527"/>
                  <a:pt x="386" y="512"/>
                </a:cubicBezTo>
                <a:cubicBezTo>
                  <a:pt x="388" y="511"/>
                  <a:pt x="388" y="511"/>
                  <a:pt x="388" y="511"/>
                </a:cubicBezTo>
                <a:cubicBezTo>
                  <a:pt x="382" y="497"/>
                  <a:pt x="382" y="497"/>
                  <a:pt x="382" y="497"/>
                </a:cubicBezTo>
                <a:cubicBezTo>
                  <a:pt x="380" y="498"/>
                  <a:pt x="380" y="498"/>
                  <a:pt x="380" y="498"/>
                </a:cubicBezTo>
                <a:cubicBezTo>
                  <a:pt x="379" y="498"/>
                  <a:pt x="372" y="501"/>
                  <a:pt x="367" y="503"/>
                </a:cubicBezTo>
                <a:cubicBezTo>
                  <a:pt x="366" y="502"/>
                  <a:pt x="366" y="500"/>
                  <a:pt x="365" y="497"/>
                </a:cubicBezTo>
                <a:cubicBezTo>
                  <a:pt x="371" y="494"/>
                  <a:pt x="376" y="491"/>
                  <a:pt x="377" y="491"/>
                </a:cubicBezTo>
                <a:cubicBezTo>
                  <a:pt x="379" y="490"/>
                  <a:pt x="379" y="490"/>
                  <a:pt x="379" y="490"/>
                </a:cubicBezTo>
                <a:cubicBezTo>
                  <a:pt x="379" y="490"/>
                  <a:pt x="375" y="483"/>
                  <a:pt x="373" y="481"/>
                </a:cubicBezTo>
                <a:cubicBezTo>
                  <a:pt x="376" y="480"/>
                  <a:pt x="379" y="478"/>
                  <a:pt x="382" y="477"/>
                </a:cubicBezTo>
                <a:cubicBezTo>
                  <a:pt x="387" y="486"/>
                  <a:pt x="396" y="501"/>
                  <a:pt x="397" y="504"/>
                </a:cubicBezTo>
                <a:cubicBezTo>
                  <a:pt x="398" y="506"/>
                  <a:pt x="398" y="506"/>
                  <a:pt x="398" y="506"/>
                </a:cubicBezTo>
                <a:cubicBezTo>
                  <a:pt x="400" y="505"/>
                  <a:pt x="400" y="505"/>
                  <a:pt x="400" y="505"/>
                </a:cubicBezTo>
                <a:cubicBezTo>
                  <a:pt x="400" y="505"/>
                  <a:pt x="429" y="490"/>
                  <a:pt x="451" y="466"/>
                </a:cubicBezTo>
                <a:cubicBezTo>
                  <a:pt x="453" y="465"/>
                  <a:pt x="453" y="465"/>
                  <a:pt x="453" y="465"/>
                </a:cubicBezTo>
                <a:cubicBezTo>
                  <a:pt x="443" y="454"/>
                  <a:pt x="443" y="454"/>
                  <a:pt x="443" y="454"/>
                </a:cubicBezTo>
                <a:cubicBezTo>
                  <a:pt x="441" y="455"/>
                  <a:pt x="441" y="455"/>
                  <a:pt x="441" y="455"/>
                </a:cubicBezTo>
                <a:cubicBezTo>
                  <a:pt x="441" y="455"/>
                  <a:pt x="435" y="461"/>
                  <a:pt x="431" y="464"/>
                </a:cubicBezTo>
                <a:cubicBezTo>
                  <a:pt x="430" y="463"/>
                  <a:pt x="428" y="462"/>
                  <a:pt x="426" y="459"/>
                </a:cubicBezTo>
                <a:cubicBezTo>
                  <a:pt x="432" y="455"/>
                  <a:pt x="436" y="450"/>
                  <a:pt x="436" y="450"/>
                </a:cubicBezTo>
                <a:cubicBezTo>
                  <a:pt x="438" y="448"/>
                  <a:pt x="438" y="448"/>
                  <a:pt x="438" y="448"/>
                </a:cubicBezTo>
                <a:cubicBezTo>
                  <a:pt x="438" y="448"/>
                  <a:pt x="432" y="443"/>
                  <a:pt x="430" y="441"/>
                </a:cubicBezTo>
                <a:cubicBezTo>
                  <a:pt x="432" y="439"/>
                  <a:pt x="435" y="437"/>
                  <a:pt x="437" y="434"/>
                </a:cubicBezTo>
                <a:cubicBezTo>
                  <a:pt x="445" y="442"/>
                  <a:pt x="458" y="454"/>
                  <a:pt x="460" y="456"/>
                </a:cubicBezTo>
                <a:cubicBezTo>
                  <a:pt x="462" y="458"/>
                  <a:pt x="462" y="458"/>
                  <a:pt x="462" y="458"/>
                </a:cubicBezTo>
                <a:cubicBezTo>
                  <a:pt x="463" y="456"/>
                  <a:pt x="463" y="456"/>
                  <a:pt x="463" y="456"/>
                </a:cubicBezTo>
                <a:cubicBezTo>
                  <a:pt x="463" y="456"/>
                  <a:pt x="488" y="434"/>
                  <a:pt x="502" y="405"/>
                </a:cubicBezTo>
                <a:cubicBezTo>
                  <a:pt x="503" y="403"/>
                  <a:pt x="503" y="403"/>
                  <a:pt x="503" y="403"/>
                </a:cubicBezTo>
                <a:cubicBezTo>
                  <a:pt x="490" y="396"/>
                  <a:pt x="490" y="396"/>
                  <a:pt x="490" y="396"/>
                </a:cubicBezTo>
                <a:cubicBezTo>
                  <a:pt x="489" y="397"/>
                  <a:pt x="489" y="397"/>
                  <a:pt x="489" y="397"/>
                </a:cubicBezTo>
                <a:cubicBezTo>
                  <a:pt x="489" y="398"/>
                  <a:pt x="484" y="404"/>
                  <a:pt x="481" y="409"/>
                </a:cubicBezTo>
                <a:cubicBezTo>
                  <a:pt x="480" y="408"/>
                  <a:pt x="479" y="407"/>
                  <a:pt x="476" y="405"/>
                </a:cubicBezTo>
                <a:cubicBezTo>
                  <a:pt x="480" y="399"/>
                  <a:pt x="483" y="394"/>
                  <a:pt x="483" y="393"/>
                </a:cubicBezTo>
                <a:cubicBezTo>
                  <a:pt x="484" y="392"/>
                  <a:pt x="484" y="392"/>
                  <a:pt x="484" y="392"/>
                </a:cubicBezTo>
                <a:cubicBezTo>
                  <a:pt x="484" y="392"/>
                  <a:pt x="477" y="388"/>
                  <a:pt x="474" y="387"/>
                </a:cubicBezTo>
                <a:cubicBezTo>
                  <a:pt x="476" y="384"/>
                  <a:pt x="478" y="381"/>
                  <a:pt x="479" y="378"/>
                </a:cubicBezTo>
                <a:cubicBezTo>
                  <a:pt x="488" y="382"/>
                  <a:pt x="505" y="390"/>
                  <a:pt x="508" y="392"/>
                </a:cubicBezTo>
                <a:cubicBezTo>
                  <a:pt x="510" y="393"/>
                  <a:pt x="510" y="393"/>
                  <a:pt x="510" y="393"/>
                </a:cubicBezTo>
                <a:cubicBezTo>
                  <a:pt x="511" y="391"/>
                  <a:pt x="511" y="391"/>
                  <a:pt x="511" y="391"/>
                </a:cubicBezTo>
                <a:cubicBezTo>
                  <a:pt x="511" y="390"/>
                  <a:pt x="527" y="360"/>
                  <a:pt x="531" y="329"/>
                </a:cubicBezTo>
                <a:cubicBezTo>
                  <a:pt x="532" y="327"/>
                  <a:pt x="532" y="327"/>
                  <a:pt x="532" y="327"/>
                </a:cubicBezTo>
                <a:cubicBezTo>
                  <a:pt x="517" y="324"/>
                  <a:pt x="517" y="324"/>
                  <a:pt x="517" y="324"/>
                </a:cubicBezTo>
                <a:cubicBezTo>
                  <a:pt x="516" y="326"/>
                  <a:pt x="516" y="326"/>
                  <a:pt x="516" y="326"/>
                </a:cubicBezTo>
                <a:cubicBezTo>
                  <a:pt x="516" y="326"/>
                  <a:pt x="514" y="334"/>
                  <a:pt x="513" y="339"/>
                </a:cubicBezTo>
                <a:cubicBezTo>
                  <a:pt x="512" y="339"/>
                  <a:pt x="510" y="338"/>
                  <a:pt x="507" y="337"/>
                </a:cubicBezTo>
                <a:cubicBezTo>
                  <a:pt x="508" y="330"/>
                  <a:pt x="509" y="324"/>
                  <a:pt x="509" y="324"/>
                </a:cubicBezTo>
                <a:cubicBezTo>
                  <a:pt x="510" y="322"/>
                  <a:pt x="510" y="322"/>
                  <a:pt x="510" y="322"/>
                </a:cubicBezTo>
                <a:cubicBezTo>
                  <a:pt x="510" y="322"/>
                  <a:pt x="502" y="321"/>
                  <a:pt x="499" y="320"/>
                </a:cubicBezTo>
                <a:cubicBezTo>
                  <a:pt x="500" y="318"/>
                  <a:pt x="500" y="314"/>
                  <a:pt x="501" y="311"/>
                </a:cubicBezTo>
                <a:cubicBezTo>
                  <a:pt x="510" y="312"/>
                  <a:pt x="530" y="314"/>
                  <a:pt x="533" y="315"/>
                </a:cubicBezTo>
                <a:cubicBezTo>
                  <a:pt x="535" y="315"/>
                  <a:pt x="535" y="315"/>
                  <a:pt x="535" y="315"/>
                </a:cubicBezTo>
                <a:cubicBezTo>
                  <a:pt x="535" y="313"/>
                  <a:pt x="535" y="313"/>
                  <a:pt x="535" y="313"/>
                </a:cubicBezTo>
                <a:cubicBezTo>
                  <a:pt x="535" y="313"/>
                  <a:pt x="542" y="280"/>
                  <a:pt x="536" y="249"/>
                </a:cubicBezTo>
                <a:cubicBezTo>
                  <a:pt x="536" y="247"/>
                  <a:pt x="536" y="247"/>
                  <a:pt x="536" y="247"/>
                </a:cubicBezTo>
                <a:cubicBezTo>
                  <a:pt x="521" y="248"/>
                  <a:pt x="521" y="248"/>
                  <a:pt x="521" y="248"/>
                </a:cubicBezTo>
                <a:cubicBezTo>
                  <a:pt x="521" y="250"/>
                  <a:pt x="521" y="250"/>
                  <a:pt x="521" y="250"/>
                </a:cubicBezTo>
                <a:cubicBezTo>
                  <a:pt x="521" y="251"/>
                  <a:pt x="522" y="259"/>
                  <a:pt x="522" y="264"/>
                </a:cubicBezTo>
                <a:cubicBezTo>
                  <a:pt x="521" y="264"/>
                  <a:pt x="519" y="264"/>
                  <a:pt x="515" y="264"/>
                </a:cubicBezTo>
                <a:cubicBezTo>
                  <a:pt x="515" y="257"/>
                  <a:pt x="514" y="251"/>
                  <a:pt x="514" y="251"/>
                </a:cubicBezTo>
                <a:cubicBezTo>
                  <a:pt x="514" y="249"/>
                  <a:pt x="514" y="249"/>
                  <a:pt x="514" y="249"/>
                </a:cubicBezTo>
                <a:cubicBezTo>
                  <a:pt x="514" y="249"/>
                  <a:pt x="506" y="250"/>
                  <a:pt x="503" y="250"/>
                </a:cubicBezTo>
                <a:cubicBezTo>
                  <a:pt x="503" y="248"/>
                  <a:pt x="502" y="244"/>
                  <a:pt x="502" y="241"/>
                </a:cubicBezTo>
                <a:cubicBezTo>
                  <a:pt x="513" y="239"/>
                  <a:pt x="531" y="236"/>
                  <a:pt x="534" y="236"/>
                </a:cubicBezTo>
                <a:cubicBezTo>
                  <a:pt x="536" y="236"/>
                  <a:pt x="536" y="236"/>
                  <a:pt x="536" y="236"/>
                </a:cubicBezTo>
                <a:cubicBezTo>
                  <a:pt x="536" y="233"/>
                  <a:pt x="536" y="233"/>
                  <a:pt x="536" y="233"/>
                </a:cubicBezTo>
                <a:cubicBezTo>
                  <a:pt x="536" y="233"/>
                  <a:pt x="532" y="200"/>
                  <a:pt x="518" y="172"/>
                </a:cubicBezTo>
                <a:cubicBezTo>
                  <a:pt x="517" y="170"/>
                  <a:pt x="517" y="170"/>
                  <a:pt x="517" y="170"/>
                </a:cubicBezTo>
                <a:cubicBezTo>
                  <a:pt x="503" y="176"/>
                  <a:pt x="503" y="176"/>
                  <a:pt x="503" y="176"/>
                </a:cubicBezTo>
                <a:cubicBezTo>
                  <a:pt x="504" y="178"/>
                  <a:pt x="504" y="178"/>
                  <a:pt x="504" y="178"/>
                </a:cubicBezTo>
                <a:cubicBezTo>
                  <a:pt x="504" y="178"/>
                  <a:pt x="507" y="185"/>
                  <a:pt x="509" y="191"/>
                </a:cubicBezTo>
                <a:cubicBezTo>
                  <a:pt x="508" y="191"/>
                  <a:pt x="506" y="192"/>
                  <a:pt x="503" y="193"/>
                </a:cubicBezTo>
                <a:cubicBezTo>
                  <a:pt x="500" y="186"/>
                  <a:pt x="498" y="181"/>
                  <a:pt x="497" y="180"/>
                </a:cubicBezTo>
                <a:cubicBezTo>
                  <a:pt x="496" y="178"/>
                  <a:pt x="496" y="178"/>
                  <a:pt x="496" y="178"/>
                </a:cubicBezTo>
                <a:cubicBezTo>
                  <a:pt x="496" y="178"/>
                  <a:pt x="489" y="182"/>
                  <a:pt x="487" y="183"/>
                </a:cubicBezTo>
                <a:cubicBezTo>
                  <a:pt x="486" y="181"/>
                  <a:pt x="484" y="177"/>
                  <a:pt x="483" y="174"/>
                </a:cubicBezTo>
                <a:cubicBezTo>
                  <a:pt x="491" y="170"/>
                  <a:pt x="509" y="161"/>
                  <a:pt x="511" y="160"/>
                </a:cubicBezTo>
                <a:cubicBezTo>
                  <a:pt x="513" y="159"/>
                  <a:pt x="513" y="159"/>
                  <a:pt x="513" y="159"/>
                </a:cubicBezTo>
                <a:cubicBezTo>
                  <a:pt x="512" y="157"/>
                  <a:pt x="512" y="157"/>
                  <a:pt x="512" y="157"/>
                </a:cubicBezTo>
                <a:cubicBezTo>
                  <a:pt x="512" y="156"/>
                  <a:pt x="499" y="126"/>
                  <a:pt x="477" y="103"/>
                </a:cubicBezTo>
                <a:cubicBezTo>
                  <a:pt x="475" y="101"/>
                  <a:pt x="475" y="101"/>
                  <a:pt x="475" y="101"/>
                </a:cubicBezTo>
                <a:cubicBezTo>
                  <a:pt x="464" y="111"/>
                  <a:pt x="464" y="111"/>
                  <a:pt x="464" y="111"/>
                </a:cubicBezTo>
                <a:cubicBezTo>
                  <a:pt x="465" y="113"/>
                  <a:pt x="465" y="113"/>
                  <a:pt x="465" y="113"/>
                </a:cubicBezTo>
                <a:cubicBezTo>
                  <a:pt x="465" y="113"/>
                  <a:pt x="470" y="119"/>
                  <a:pt x="474" y="124"/>
                </a:cubicBezTo>
                <a:cubicBezTo>
                  <a:pt x="472" y="124"/>
                  <a:pt x="471" y="126"/>
                  <a:pt x="468" y="127"/>
                </a:cubicBezTo>
                <a:cubicBezTo>
                  <a:pt x="464" y="122"/>
                  <a:pt x="460" y="117"/>
                  <a:pt x="459" y="117"/>
                </a:cubicBezTo>
                <a:cubicBezTo>
                  <a:pt x="458" y="115"/>
                  <a:pt x="458" y="115"/>
                  <a:pt x="458" y="115"/>
                </a:cubicBezTo>
                <a:cubicBezTo>
                  <a:pt x="458" y="115"/>
                  <a:pt x="452" y="121"/>
                  <a:pt x="450" y="123"/>
                </a:cubicBezTo>
                <a:cubicBezTo>
                  <a:pt x="448" y="121"/>
                  <a:pt x="446" y="118"/>
                  <a:pt x="444" y="116"/>
                </a:cubicBezTo>
                <a:cubicBezTo>
                  <a:pt x="452" y="108"/>
                  <a:pt x="465" y="96"/>
                  <a:pt x="467" y="94"/>
                </a:cubicBezTo>
                <a:cubicBezTo>
                  <a:pt x="468" y="92"/>
                  <a:pt x="468" y="92"/>
                  <a:pt x="468" y="92"/>
                </a:cubicBezTo>
                <a:cubicBezTo>
                  <a:pt x="467" y="91"/>
                  <a:pt x="467" y="91"/>
                  <a:pt x="467" y="91"/>
                </a:cubicBezTo>
                <a:cubicBezTo>
                  <a:pt x="467" y="91"/>
                  <a:pt x="447" y="65"/>
                  <a:pt x="419" y="49"/>
                </a:cubicBezTo>
                <a:cubicBezTo>
                  <a:pt x="417" y="48"/>
                  <a:pt x="417" y="48"/>
                  <a:pt x="417" y="48"/>
                </a:cubicBezTo>
                <a:cubicBezTo>
                  <a:pt x="409" y="60"/>
                  <a:pt x="409" y="60"/>
                  <a:pt x="409" y="60"/>
                </a:cubicBezTo>
                <a:cubicBezTo>
                  <a:pt x="410" y="61"/>
                  <a:pt x="410" y="61"/>
                  <a:pt x="410" y="61"/>
                </a:cubicBezTo>
                <a:cubicBezTo>
                  <a:pt x="411" y="62"/>
                  <a:pt x="417" y="66"/>
                  <a:pt x="422" y="70"/>
                </a:cubicBezTo>
                <a:cubicBezTo>
                  <a:pt x="421" y="71"/>
                  <a:pt x="419" y="72"/>
                  <a:pt x="417" y="75"/>
                </a:cubicBezTo>
                <a:cubicBezTo>
                  <a:pt x="412" y="71"/>
                  <a:pt x="407" y="67"/>
                  <a:pt x="406" y="67"/>
                </a:cubicBezTo>
                <a:cubicBezTo>
                  <a:pt x="404" y="66"/>
                  <a:pt x="404" y="66"/>
                  <a:pt x="404" y="66"/>
                </a:cubicBezTo>
                <a:cubicBezTo>
                  <a:pt x="404" y="66"/>
                  <a:pt x="400" y="73"/>
                  <a:pt x="399" y="75"/>
                </a:cubicBezTo>
                <a:cubicBezTo>
                  <a:pt x="397" y="74"/>
                  <a:pt x="393" y="72"/>
                  <a:pt x="391" y="70"/>
                </a:cubicBezTo>
                <a:cubicBezTo>
                  <a:pt x="396" y="61"/>
                  <a:pt x="405" y="45"/>
                  <a:pt x="407" y="43"/>
                </a:cubicBezTo>
                <a:cubicBezTo>
                  <a:pt x="408" y="41"/>
                  <a:pt x="408" y="41"/>
                  <a:pt x="408" y="41"/>
                </a:cubicBezTo>
                <a:cubicBezTo>
                  <a:pt x="406" y="40"/>
                  <a:pt x="406" y="40"/>
                  <a:pt x="406" y="40"/>
                </a:cubicBezTo>
                <a:cubicBezTo>
                  <a:pt x="406" y="40"/>
                  <a:pt x="379" y="22"/>
                  <a:pt x="348" y="14"/>
                </a:cubicBezTo>
                <a:cubicBezTo>
                  <a:pt x="346" y="14"/>
                  <a:pt x="346" y="14"/>
                  <a:pt x="346" y="14"/>
                </a:cubicBezTo>
                <a:cubicBezTo>
                  <a:pt x="341" y="28"/>
                  <a:pt x="341" y="28"/>
                  <a:pt x="341" y="28"/>
                </a:cubicBezTo>
                <a:cubicBezTo>
                  <a:pt x="343" y="29"/>
                  <a:pt x="343" y="29"/>
                  <a:pt x="343" y="29"/>
                </a:cubicBezTo>
                <a:cubicBezTo>
                  <a:pt x="343" y="29"/>
                  <a:pt x="351" y="32"/>
                  <a:pt x="356" y="33"/>
                </a:cubicBezTo>
                <a:cubicBezTo>
                  <a:pt x="356" y="35"/>
                  <a:pt x="355" y="37"/>
                  <a:pt x="354" y="40"/>
                </a:cubicBezTo>
                <a:cubicBezTo>
                  <a:pt x="347" y="37"/>
                  <a:pt x="341" y="36"/>
                  <a:pt x="341" y="36"/>
                </a:cubicBezTo>
                <a:cubicBezTo>
                  <a:pt x="338" y="35"/>
                  <a:pt x="338" y="35"/>
                  <a:pt x="338" y="35"/>
                </a:cubicBezTo>
                <a:cubicBezTo>
                  <a:pt x="338" y="35"/>
                  <a:pt x="337" y="43"/>
                  <a:pt x="336" y="46"/>
                </a:cubicBezTo>
                <a:cubicBezTo>
                  <a:pt x="334" y="45"/>
                  <a:pt x="330" y="43"/>
                  <a:pt x="327" y="43"/>
                </a:cubicBezTo>
                <a:cubicBezTo>
                  <a:pt x="329" y="32"/>
                  <a:pt x="333" y="15"/>
                  <a:pt x="334" y="12"/>
                </a:cubicBezTo>
                <a:cubicBezTo>
                  <a:pt x="335" y="10"/>
                  <a:pt x="335" y="10"/>
                  <a:pt x="335" y="10"/>
                </a:cubicBezTo>
                <a:cubicBezTo>
                  <a:pt x="333" y="9"/>
                  <a:pt x="333" y="9"/>
                  <a:pt x="333" y="9"/>
                </a:cubicBezTo>
                <a:cubicBezTo>
                  <a:pt x="333" y="9"/>
                  <a:pt x="301" y="0"/>
                  <a:pt x="269" y="2"/>
                </a:cubicBezTo>
                <a:cubicBezTo>
                  <a:pt x="267" y="2"/>
                  <a:pt x="267" y="2"/>
                  <a:pt x="267" y="2"/>
                </a:cubicBezTo>
                <a:cubicBezTo>
                  <a:pt x="267" y="17"/>
                  <a:pt x="267" y="17"/>
                  <a:pt x="267" y="17"/>
                </a:cubicBezTo>
                <a:cubicBezTo>
                  <a:pt x="269" y="17"/>
                  <a:pt x="269" y="17"/>
                  <a:pt x="269" y="17"/>
                </a:cubicBezTo>
                <a:cubicBezTo>
                  <a:pt x="270" y="17"/>
                  <a:pt x="278" y="18"/>
                  <a:pt x="283" y="18"/>
                </a:cubicBezTo>
                <a:cubicBezTo>
                  <a:pt x="283" y="19"/>
                  <a:pt x="283" y="21"/>
                  <a:pt x="283" y="25"/>
                </a:cubicBezTo>
                <a:cubicBezTo>
                  <a:pt x="276" y="24"/>
                  <a:pt x="269" y="25"/>
                  <a:pt x="269" y="25"/>
                </a:cubicBezTo>
                <a:cubicBezTo>
                  <a:pt x="267" y="25"/>
                  <a:pt x="267" y="25"/>
                  <a:pt x="267" y="25"/>
                </a:cubicBezTo>
                <a:cubicBezTo>
                  <a:pt x="267" y="25"/>
                  <a:pt x="267" y="33"/>
                  <a:pt x="267" y="36"/>
                </a:cubicBezTo>
                <a:cubicBezTo>
                  <a:pt x="265" y="35"/>
                  <a:pt x="261" y="35"/>
                  <a:pt x="258" y="35"/>
                </a:cubicBezTo>
                <a:cubicBezTo>
                  <a:pt x="257" y="26"/>
                  <a:pt x="255" y="8"/>
                  <a:pt x="255" y="4"/>
                </a:cubicBezTo>
                <a:cubicBezTo>
                  <a:pt x="255" y="4"/>
                  <a:pt x="255" y="2"/>
                  <a:pt x="255" y="2"/>
                </a:cubicBezTo>
                <a:cubicBezTo>
                  <a:pt x="253" y="2"/>
                  <a:pt x="253" y="2"/>
                  <a:pt x="253" y="2"/>
                </a:cubicBezTo>
                <a:cubicBezTo>
                  <a:pt x="253" y="2"/>
                  <a:pt x="220" y="3"/>
                  <a:pt x="190" y="14"/>
                </a:cubicBezTo>
                <a:cubicBezTo>
                  <a:pt x="188" y="15"/>
                  <a:pt x="188" y="15"/>
                  <a:pt x="188" y="15"/>
                </a:cubicBezTo>
                <a:cubicBezTo>
                  <a:pt x="192" y="29"/>
                  <a:pt x="192" y="29"/>
                  <a:pt x="192" y="29"/>
                </a:cubicBezTo>
                <a:cubicBezTo>
                  <a:pt x="194" y="29"/>
                  <a:pt x="194" y="29"/>
                  <a:pt x="194" y="29"/>
                </a:cubicBezTo>
                <a:cubicBezTo>
                  <a:pt x="195" y="29"/>
                  <a:pt x="202" y="27"/>
                  <a:pt x="208" y="25"/>
                </a:cubicBezTo>
                <a:cubicBezTo>
                  <a:pt x="208" y="26"/>
                  <a:pt x="208" y="28"/>
                  <a:pt x="209" y="32"/>
                </a:cubicBezTo>
                <a:cubicBezTo>
                  <a:pt x="203" y="34"/>
                  <a:pt x="197" y="36"/>
                  <a:pt x="196" y="36"/>
                </a:cubicBezTo>
                <a:cubicBezTo>
                  <a:pt x="194" y="36"/>
                  <a:pt x="194" y="36"/>
                  <a:pt x="194" y="36"/>
                </a:cubicBezTo>
                <a:cubicBezTo>
                  <a:pt x="194" y="36"/>
                  <a:pt x="197" y="44"/>
                  <a:pt x="198" y="47"/>
                </a:cubicBezTo>
                <a:cubicBezTo>
                  <a:pt x="196" y="47"/>
                  <a:pt x="192" y="48"/>
                  <a:pt x="189" y="49"/>
                </a:cubicBezTo>
                <a:cubicBezTo>
                  <a:pt x="185" y="41"/>
                  <a:pt x="178" y="23"/>
                  <a:pt x="177" y="21"/>
                </a:cubicBezTo>
                <a:cubicBezTo>
                  <a:pt x="176" y="18"/>
                  <a:pt x="176" y="18"/>
                  <a:pt x="176" y="18"/>
                </a:cubicBezTo>
                <a:cubicBezTo>
                  <a:pt x="174" y="19"/>
                  <a:pt x="174" y="19"/>
                  <a:pt x="174" y="19"/>
                </a:cubicBezTo>
                <a:cubicBezTo>
                  <a:pt x="174" y="19"/>
                  <a:pt x="142" y="30"/>
                  <a:pt x="117" y="50"/>
                </a:cubicBezTo>
                <a:cubicBezTo>
                  <a:pt x="116" y="52"/>
                  <a:pt x="116" y="52"/>
                  <a:pt x="116" y="52"/>
                </a:cubicBezTo>
                <a:cubicBezTo>
                  <a:pt x="124" y="64"/>
                  <a:pt x="124" y="64"/>
                  <a:pt x="124" y="64"/>
                </a:cubicBezTo>
                <a:cubicBezTo>
                  <a:pt x="126" y="63"/>
                  <a:pt x="126" y="63"/>
                  <a:pt x="126" y="63"/>
                </a:cubicBezTo>
                <a:cubicBezTo>
                  <a:pt x="126" y="63"/>
                  <a:pt x="133" y="58"/>
                  <a:pt x="138" y="55"/>
                </a:cubicBezTo>
                <a:cubicBezTo>
                  <a:pt x="138" y="56"/>
                  <a:pt x="139" y="58"/>
                  <a:pt x="141" y="61"/>
                </a:cubicBezTo>
                <a:cubicBezTo>
                  <a:pt x="135" y="65"/>
                  <a:pt x="130" y="69"/>
                  <a:pt x="130" y="69"/>
                </a:cubicBezTo>
                <a:cubicBezTo>
                  <a:pt x="128" y="70"/>
                  <a:pt x="128" y="70"/>
                  <a:pt x="128" y="70"/>
                </a:cubicBezTo>
                <a:cubicBezTo>
                  <a:pt x="128" y="70"/>
                  <a:pt x="133" y="76"/>
                  <a:pt x="135" y="79"/>
                </a:cubicBezTo>
                <a:cubicBezTo>
                  <a:pt x="133" y="80"/>
                  <a:pt x="130" y="82"/>
                  <a:pt x="127" y="84"/>
                </a:cubicBezTo>
                <a:cubicBezTo>
                  <a:pt x="120" y="76"/>
                  <a:pt x="109" y="62"/>
                  <a:pt x="108" y="60"/>
                </a:cubicBezTo>
                <a:cubicBezTo>
                  <a:pt x="106" y="58"/>
                  <a:pt x="106" y="58"/>
                  <a:pt x="106" y="58"/>
                </a:cubicBezTo>
                <a:cubicBezTo>
                  <a:pt x="105" y="59"/>
                  <a:pt x="105" y="59"/>
                  <a:pt x="105" y="59"/>
                </a:cubicBezTo>
                <a:cubicBezTo>
                  <a:pt x="104" y="59"/>
                  <a:pt x="78" y="79"/>
                  <a:pt x="60" y="105"/>
                </a:cubicBezTo>
                <a:cubicBezTo>
                  <a:pt x="59" y="107"/>
                  <a:pt x="59" y="107"/>
                  <a:pt x="59" y="107"/>
                </a:cubicBezTo>
                <a:cubicBezTo>
                  <a:pt x="70" y="116"/>
                  <a:pt x="70" y="116"/>
                  <a:pt x="70" y="116"/>
                </a:cubicBezTo>
                <a:cubicBezTo>
                  <a:pt x="72" y="115"/>
                  <a:pt x="72" y="115"/>
                  <a:pt x="72" y="115"/>
                </a:cubicBezTo>
                <a:cubicBezTo>
                  <a:pt x="72" y="114"/>
                  <a:pt x="77" y="108"/>
                  <a:pt x="81" y="104"/>
                </a:cubicBezTo>
                <a:cubicBezTo>
                  <a:pt x="82" y="105"/>
                  <a:pt x="83" y="106"/>
                  <a:pt x="86" y="108"/>
                </a:cubicBezTo>
                <a:cubicBezTo>
                  <a:pt x="81" y="114"/>
                  <a:pt x="78" y="119"/>
                  <a:pt x="77" y="119"/>
                </a:cubicBezTo>
                <a:cubicBezTo>
                  <a:pt x="76" y="121"/>
                  <a:pt x="76" y="121"/>
                  <a:pt x="76" y="121"/>
                </a:cubicBezTo>
                <a:cubicBezTo>
                  <a:pt x="76" y="121"/>
                  <a:pt x="83" y="126"/>
                  <a:pt x="85" y="127"/>
                </a:cubicBezTo>
                <a:cubicBezTo>
                  <a:pt x="84" y="129"/>
                  <a:pt x="81" y="132"/>
                  <a:pt x="79" y="135"/>
                </a:cubicBezTo>
                <a:cubicBezTo>
                  <a:pt x="70" y="129"/>
                  <a:pt x="55" y="119"/>
                  <a:pt x="53" y="117"/>
                </a:cubicBezTo>
                <a:cubicBezTo>
                  <a:pt x="52" y="115"/>
                  <a:pt x="52" y="115"/>
                  <a:pt x="52" y="115"/>
                </a:cubicBezTo>
                <a:cubicBezTo>
                  <a:pt x="50" y="117"/>
                  <a:pt x="50" y="117"/>
                  <a:pt x="50" y="117"/>
                </a:cubicBezTo>
                <a:cubicBezTo>
                  <a:pt x="50" y="117"/>
                  <a:pt x="30" y="143"/>
                  <a:pt x="20" y="174"/>
                </a:cubicBezTo>
                <a:cubicBezTo>
                  <a:pt x="19" y="175"/>
                  <a:pt x="19" y="175"/>
                  <a:pt x="19" y="175"/>
                </a:cubicBezTo>
                <a:cubicBezTo>
                  <a:pt x="33" y="181"/>
                  <a:pt x="33" y="181"/>
                  <a:pt x="33" y="181"/>
                </a:cubicBezTo>
                <a:cubicBezTo>
                  <a:pt x="34" y="179"/>
                  <a:pt x="34" y="179"/>
                  <a:pt x="34" y="179"/>
                </a:cubicBezTo>
                <a:cubicBezTo>
                  <a:pt x="34" y="179"/>
                  <a:pt x="38" y="172"/>
                  <a:pt x="40" y="167"/>
                </a:cubicBezTo>
                <a:cubicBezTo>
                  <a:pt x="41" y="167"/>
                  <a:pt x="43" y="168"/>
                  <a:pt x="46" y="170"/>
                </a:cubicBezTo>
                <a:cubicBezTo>
                  <a:pt x="43" y="176"/>
                  <a:pt x="41" y="182"/>
                  <a:pt x="41" y="182"/>
                </a:cubicBezTo>
                <a:cubicBezTo>
                  <a:pt x="40" y="184"/>
                  <a:pt x="40" y="184"/>
                  <a:pt x="40" y="184"/>
                </a:cubicBezTo>
                <a:cubicBezTo>
                  <a:pt x="40" y="184"/>
                  <a:pt x="47" y="187"/>
                  <a:pt x="50" y="188"/>
                </a:cubicBezTo>
                <a:cubicBezTo>
                  <a:pt x="49" y="190"/>
                  <a:pt x="48" y="194"/>
                  <a:pt x="46" y="197"/>
                </a:cubicBezTo>
                <a:cubicBezTo>
                  <a:pt x="38" y="194"/>
                  <a:pt x="19" y="189"/>
                  <a:pt x="17" y="188"/>
                </a:cubicBezTo>
                <a:cubicBezTo>
                  <a:pt x="15" y="187"/>
                  <a:pt x="15" y="187"/>
                  <a:pt x="15" y="187"/>
                </a:cubicBezTo>
                <a:cubicBezTo>
                  <a:pt x="14" y="189"/>
                  <a:pt x="14" y="189"/>
                  <a:pt x="14" y="189"/>
                </a:cubicBezTo>
                <a:cubicBezTo>
                  <a:pt x="14" y="189"/>
                  <a:pt x="3" y="221"/>
                  <a:pt x="3" y="253"/>
                </a:cubicBezTo>
                <a:cubicBezTo>
                  <a:pt x="3" y="255"/>
                  <a:pt x="3" y="255"/>
                  <a:pt x="3" y="255"/>
                </a:cubicBezTo>
                <a:cubicBezTo>
                  <a:pt x="18" y="256"/>
                  <a:pt x="18" y="256"/>
                  <a:pt x="18" y="256"/>
                </a:cubicBezTo>
                <a:cubicBezTo>
                  <a:pt x="18" y="254"/>
                  <a:pt x="18" y="254"/>
                  <a:pt x="18" y="254"/>
                </a:cubicBezTo>
                <a:cubicBezTo>
                  <a:pt x="18" y="254"/>
                  <a:pt x="19" y="246"/>
                  <a:pt x="20" y="240"/>
                </a:cubicBezTo>
                <a:cubicBezTo>
                  <a:pt x="21" y="240"/>
                  <a:pt x="23" y="240"/>
                  <a:pt x="26" y="241"/>
                </a:cubicBezTo>
                <a:cubicBezTo>
                  <a:pt x="26" y="248"/>
                  <a:pt x="25" y="254"/>
                  <a:pt x="25" y="255"/>
                </a:cubicBezTo>
                <a:cubicBezTo>
                  <a:pt x="25" y="257"/>
                  <a:pt x="25" y="257"/>
                  <a:pt x="25" y="257"/>
                </a:cubicBezTo>
                <a:cubicBezTo>
                  <a:pt x="25" y="257"/>
                  <a:pt x="33" y="257"/>
                  <a:pt x="36" y="257"/>
                </a:cubicBezTo>
                <a:cubicBezTo>
                  <a:pt x="36" y="259"/>
                  <a:pt x="36" y="263"/>
                  <a:pt x="36" y="266"/>
                </a:cubicBezTo>
                <a:cubicBezTo>
                  <a:pt x="25" y="266"/>
                  <a:pt x="7" y="266"/>
                  <a:pt x="4" y="266"/>
                </a:cubicBezTo>
                <a:cubicBezTo>
                  <a:pt x="2" y="266"/>
                  <a:pt x="2" y="266"/>
                  <a:pt x="2" y="266"/>
                </a:cubicBezTo>
                <a:cubicBezTo>
                  <a:pt x="2" y="268"/>
                  <a:pt x="2" y="268"/>
                  <a:pt x="2" y="268"/>
                </a:cubicBezTo>
                <a:cubicBezTo>
                  <a:pt x="2" y="269"/>
                  <a:pt x="0" y="301"/>
                  <a:pt x="9" y="332"/>
                </a:cubicBezTo>
                <a:cubicBezTo>
                  <a:pt x="10" y="334"/>
                  <a:pt x="10" y="334"/>
                  <a:pt x="10" y="334"/>
                </a:cubicBezTo>
                <a:cubicBezTo>
                  <a:pt x="24" y="330"/>
                  <a:pt x="24" y="330"/>
                  <a:pt x="24" y="330"/>
                </a:cubicBezTo>
                <a:cubicBezTo>
                  <a:pt x="24" y="328"/>
                  <a:pt x="24" y="328"/>
                  <a:pt x="24" y="328"/>
                </a:cubicBezTo>
                <a:cubicBezTo>
                  <a:pt x="24" y="328"/>
                  <a:pt x="23" y="320"/>
                  <a:pt x="22" y="315"/>
                </a:cubicBezTo>
                <a:cubicBezTo>
                  <a:pt x="23" y="315"/>
                  <a:pt x="25" y="314"/>
                  <a:pt x="28" y="314"/>
                </a:cubicBezTo>
                <a:cubicBezTo>
                  <a:pt x="30" y="321"/>
                  <a:pt x="31" y="327"/>
                  <a:pt x="31" y="327"/>
                </a:cubicBezTo>
                <a:cubicBezTo>
                  <a:pt x="32" y="329"/>
                  <a:pt x="32" y="329"/>
                  <a:pt x="32" y="329"/>
                </a:cubicBezTo>
                <a:cubicBezTo>
                  <a:pt x="32" y="329"/>
                  <a:pt x="39" y="327"/>
                  <a:pt x="42" y="326"/>
                </a:cubicBezTo>
                <a:cubicBezTo>
                  <a:pt x="43" y="329"/>
                  <a:pt x="44" y="332"/>
                  <a:pt x="44" y="335"/>
                </a:cubicBezTo>
                <a:cubicBezTo>
                  <a:pt x="35" y="338"/>
                  <a:pt x="17" y="344"/>
                  <a:pt x="14" y="345"/>
                </a:cubicBezTo>
                <a:cubicBezTo>
                  <a:pt x="12" y="345"/>
                  <a:pt x="12" y="345"/>
                  <a:pt x="12" y="345"/>
                </a:cubicBezTo>
                <a:cubicBezTo>
                  <a:pt x="12" y="348"/>
                  <a:pt x="12" y="348"/>
                  <a:pt x="12" y="348"/>
                </a:cubicBezTo>
                <a:cubicBezTo>
                  <a:pt x="13" y="348"/>
                  <a:pt x="21" y="380"/>
                  <a:pt x="39" y="406"/>
                </a:cubicBezTo>
                <a:cubicBezTo>
                  <a:pt x="40" y="408"/>
                  <a:pt x="40" y="408"/>
                  <a:pt x="40" y="408"/>
                </a:cubicBezTo>
                <a:cubicBezTo>
                  <a:pt x="53" y="400"/>
                  <a:pt x="53" y="400"/>
                  <a:pt x="53" y="400"/>
                </a:cubicBezTo>
                <a:cubicBezTo>
                  <a:pt x="52" y="398"/>
                  <a:pt x="52" y="398"/>
                  <a:pt x="52" y="398"/>
                </a:cubicBezTo>
                <a:cubicBezTo>
                  <a:pt x="52" y="398"/>
                  <a:pt x="49" y="391"/>
                  <a:pt x="46" y="386"/>
                </a:cubicBezTo>
                <a:cubicBezTo>
                  <a:pt x="47" y="386"/>
                  <a:pt x="49" y="385"/>
                  <a:pt x="52" y="383"/>
                </a:cubicBezTo>
                <a:cubicBezTo>
                  <a:pt x="55" y="389"/>
                  <a:pt x="58" y="395"/>
                  <a:pt x="59" y="395"/>
                </a:cubicBezTo>
                <a:cubicBezTo>
                  <a:pt x="60" y="397"/>
                  <a:pt x="60" y="397"/>
                  <a:pt x="60" y="397"/>
                </a:cubicBezTo>
                <a:cubicBezTo>
                  <a:pt x="60" y="397"/>
                  <a:pt x="66" y="392"/>
                  <a:pt x="69" y="390"/>
                </a:cubicBezTo>
                <a:cubicBezTo>
                  <a:pt x="70" y="393"/>
                  <a:pt x="72" y="396"/>
                  <a:pt x="74" y="399"/>
                </a:cubicBezTo>
                <a:cubicBezTo>
                  <a:pt x="66" y="404"/>
                  <a:pt x="51" y="416"/>
                  <a:pt x="48" y="417"/>
                </a:cubicBezTo>
                <a:cubicBezTo>
                  <a:pt x="46" y="418"/>
                  <a:pt x="46" y="418"/>
                  <a:pt x="46" y="418"/>
                </a:cubicBezTo>
                <a:cubicBezTo>
                  <a:pt x="47" y="420"/>
                  <a:pt x="47" y="420"/>
                  <a:pt x="47" y="420"/>
                </a:cubicBezTo>
                <a:cubicBezTo>
                  <a:pt x="48" y="420"/>
                  <a:pt x="65" y="448"/>
                  <a:pt x="90" y="468"/>
                </a:cubicBezTo>
                <a:cubicBezTo>
                  <a:pt x="92" y="470"/>
                  <a:pt x="92" y="470"/>
                  <a:pt x="92" y="470"/>
                </a:cubicBezTo>
                <a:cubicBezTo>
                  <a:pt x="102" y="459"/>
                  <a:pt x="102" y="459"/>
                  <a:pt x="102" y="459"/>
                </a:cubicBezTo>
                <a:cubicBezTo>
                  <a:pt x="100" y="457"/>
                  <a:pt x="100" y="457"/>
                  <a:pt x="100" y="457"/>
                </a:cubicBezTo>
                <a:cubicBezTo>
                  <a:pt x="100" y="457"/>
                  <a:pt x="95" y="451"/>
                  <a:pt x="90" y="447"/>
                </a:cubicBezTo>
                <a:cubicBezTo>
                  <a:pt x="91" y="447"/>
                  <a:pt x="93" y="445"/>
                  <a:pt x="95" y="443"/>
                </a:cubicBezTo>
                <a:cubicBezTo>
                  <a:pt x="100" y="448"/>
                  <a:pt x="105" y="452"/>
                  <a:pt x="105" y="452"/>
                </a:cubicBezTo>
                <a:cubicBezTo>
                  <a:pt x="107" y="453"/>
                  <a:pt x="107" y="453"/>
                  <a:pt x="107" y="453"/>
                </a:cubicBezTo>
                <a:cubicBezTo>
                  <a:pt x="107" y="453"/>
                  <a:pt x="112" y="447"/>
                  <a:pt x="114" y="445"/>
                </a:cubicBezTo>
                <a:cubicBezTo>
                  <a:pt x="116" y="447"/>
                  <a:pt x="119" y="449"/>
                  <a:pt x="121" y="451"/>
                </a:cubicBezTo>
                <a:cubicBezTo>
                  <a:pt x="114" y="460"/>
                  <a:pt x="104" y="474"/>
                  <a:pt x="102" y="476"/>
                </a:cubicBezTo>
                <a:cubicBezTo>
                  <a:pt x="100" y="477"/>
                  <a:pt x="100" y="477"/>
                  <a:pt x="100" y="477"/>
                </a:cubicBezTo>
                <a:cubicBezTo>
                  <a:pt x="102" y="479"/>
                  <a:pt x="102" y="479"/>
                  <a:pt x="102" y="479"/>
                </a:cubicBezTo>
                <a:cubicBezTo>
                  <a:pt x="102" y="479"/>
                  <a:pt x="127" y="501"/>
                  <a:pt x="156" y="513"/>
                </a:cubicBezTo>
                <a:cubicBezTo>
                  <a:pt x="158" y="514"/>
                  <a:pt x="158" y="514"/>
                  <a:pt x="158" y="514"/>
                </a:cubicBezTo>
                <a:cubicBezTo>
                  <a:pt x="165" y="500"/>
                  <a:pt x="165" y="500"/>
                  <a:pt x="165" y="500"/>
                </a:cubicBezTo>
                <a:cubicBezTo>
                  <a:pt x="163" y="499"/>
                  <a:pt x="163" y="499"/>
                  <a:pt x="163" y="499"/>
                </a:cubicBezTo>
                <a:cubicBezTo>
                  <a:pt x="163" y="499"/>
                  <a:pt x="156" y="495"/>
                  <a:pt x="151" y="493"/>
                </a:cubicBezTo>
                <a:cubicBezTo>
                  <a:pt x="151" y="492"/>
                  <a:pt x="153" y="490"/>
                  <a:pt x="154" y="487"/>
                </a:cubicBezTo>
                <a:cubicBezTo>
                  <a:pt x="160" y="490"/>
                  <a:pt x="166" y="493"/>
                  <a:pt x="166" y="493"/>
                </a:cubicBezTo>
                <a:cubicBezTo>
                  <a:pt x="168" y="494"/>
                  <a:pt x="168" y="494"/>
                  <a:pt x="168" y="494"/>
                </a:cubicBezTo>
                <a:cubicBezTo>
                  <a:pt x="168" y="494"/>
                  <a:pt x="172" y="487"/>
                  <a:pt x="173" y="484"/>
                </a:cubicBezTo>
                <a:cubicBezTo>
                  <a:pt x="175" y="485"/>
                  <a:pt x="178" y="487"/>
                  <a:pt x="181" y="488"/>
                </a:cubicBezTo>
                <a:cubicBezTo>
                  <a:pt x="178" y="494"/>
                  <a:pt x="170" y="513"/>
                  <a:pt x="169" y="516"/>
                </a:cubicBezTo>
                <a:cubicBezTo>
                  <a:pt x="168" y="518"/>
                  <a:pt x="168" y="518"/>
                  <a:pt x="168" y="518"/>
                </a:cubicBezTo>
                <a:cubicBezTo>
                  <a:pt x="170" y="519"/>
                  <a:pt x="170" y="519"/>
                  <a:pt x="170" y="519"/>
                </a:cubicBezTo>
                <a:cubicBezTo>
                  <a:pt x="170" y="519"/>
                  <a:pt x="199" y="532"/>
                  <a:pt x="231" y="535"/>
                </a:cubicBezTo>
                <a:cubicBezTo>
                  <a:pt x="233" y="535"/>
                  <a:pt x="233" y="535"/>
                  <a:pt x="233" y="535"/>
                </a:cubicBezTo>
                <a:cubicBezTo>
                  <a:pt x="236" y="520"/>
                  <a:pt x="236" y="520"/>
                  <a:pt x="236" y="520"/>
                </a:cubicBezTo>
                <a:cubicBezTo>
                  <a:pt x="234" y="520"/>
                  <a:pt x="234" y="520"/>
                  <a:pt x="234" y="520"/>
                </a:cubicBezTo>
                <a:cubicBezTo>
                  <a:pt x="233" y="519"/>
                  <a:pt x="225" y="518"/>
                  <a:pt x="220" y="517"/>
                </a:cubicBezTo>
                <a:cubicBezTo>
                  <a:pt x="220" y="516"/>
                  <a:pt x="221" y="514"/>
                  <a:pt x="221" y="511"/>
                </a:cubicBezTo>
                <a:cubicBezTo>
                  <a:pt x="228" y="512"/>
                  <a:pt x="234" y="512"/>
                  <a:pt x="235" y="512"/>
                </a:cubicBezTo>
                <a:cubicBezTo>
                  <a:pt x="237" y="513"/>
                  <a:pt x="237" y="513"/>
                  <a:pt x="237" y="513"/>
                </a:cubicBezTo>
                <a:cubicBezTo>
                  <a:pt x="237" y="513"/>
                  <a:pt x="238" y="505"/>
                  <a:pt x="238" y="502"/>
                </a:cubicBezTo>
                <a:cubicBezTo>
                  <a:pt x="240" y="502"/>
                  <a:pt x="244" y="503"/>
                  <a:pt x="247" y="503"/>
                </a:cubicBezTo>
                <a:cubicBezTo>
                  <a:pt x="247" y="514"/>
                  <a:pt x="245" y="532"/>
                  <a:pt x="245" y="535"/>
                </a:cubicBezTo>
                <a:cubicBezTo>
                  <a:pt x="244" y="537"/>
                  <a:pt x="244" y="537"/>
                  <a:pt x="244" y="537"/>
                </a:cubicBezTo>
                <a:cubicBezTo>
                  <a:pt x="246" y="537"/>
                  <a:pt x="246" y="537"/>
                  <a:pt x="246" y="537"/>
                </a:cubicBezTo>
                <a:cubicBezTo>
                  <a:pt x="247" y="537"/>
                  <a:pt x="279" y="542"/>
                  <a:pt x="310" y="536"/>
                </a:cubicBezTo>
                <a:cubicBezTo>
                  <a:pt x="310" y="536"/>
                  <a:pt x="310" y="536"/>
                  <a:pt x="310" y="536"/>
                </a:cubicBezTo>
                <a:close/>
                <a:moveTo>
                  <a:pt x="400" y="500"/>
                </a:moveTo>
                <a:cubicBezTo>
                  <a:pt x="396" y="493"/>
                  <a:pt x="385" y="474"/>
                  <a:pt x="385" y="473"/>
                </a:cubicBezTo>
                <a:cubicBezTo>
                  <a:pt x="384" y="471"/>
                  <a:pt x="384" y="471"/>
                  <a:pt x="384" y="471"/>
                </a:cubicBezTo>
                <a:cubicBezTo>
                  <a:pt x="382" y="472"/>
                  <a:pt x="382" y="472"/>
                  <a:pt x="382" y="472"/>
                </a:cubicBezTo>
                <a:cubicBezTo>
                  <a:pt x="378" y="474"/>
                  <a:pt x="370" y="478"/>
                  <a:pt x="370" y="478"/>
                </a:cubicBezTo>
                <a:cubicBezTo>
                  <a:pt x="367" y="479"/>
                  <a:pt x="367" y="479"/>
                  <a:pt x="367" y="479"/>
                </a:cubicBezTo>
                <a:cubicBezTo>
                  <a:pt x="367" y="479"/>
                  <a:pt x="371" y="486"/>
                  <a:pt x="373" y="488"/>
                </a:cubicBezTo>
                <a:cubicBezTo>
                  <a:pt x="371" y="489"/>
                  <a:pt x="367" y="491"/>
                  <a:pt x="363" y="493"/>
                </a:cubicBezTo>
                <a:cubicBezTo>
                  <a:pt x="362" y="489"/>
                  <a:pt x="359" y="483"/>
                  <a:pt x="359" y="483"/>
                </a:cubicBezTo>
                <a:cubicBezTo>
                  <a:pt x="358" y="484"/>
                  <a:pt x="358" y="484"/>
                  <a:pt x="358" y="484"/>
                </a:cubicBezTo>
                <a:cubicBezTo>
                  <a:pt x="357" y="484"/>
                  <a:pt x="350" y="485"/>
                  <a:pt x="346" y="487"/>
                </a:cubicBezTo>
                <a:cubicBezTo>
                  <a:pt x="345" y="485"/>
                  <a:pt x="344" y="483"/>
                  <a:pt x="344" y="481"/>
                </a:cubicBezTo>
                <a:cubicBezTo>
                  <a:pt x="350" y="478"/>
                  <a:pt x="370" y="471"/>
                  <a:pt x="388" y="460"/>
                </a:cubicBezTo>
                <a:cubicBezTo>
                  <a:pt x="390" y="463"/>
                  <a:pt x="406" y="488"/>
                  <a:pt x="406" y="488"/>
                </a:cubicBezTo>
                <a:cubicBezTo>
                  <a:pt x="407" y="487"/>
                  <a:pt x="407" y="487"/>
                  <a:pt x="407" y="487"/>
                </a:cubicBezTo>
                <a:cubicBezTo>
                  <a:pt x="414" y="484"/>
                  <a:pt x="421" y="479"/>
                  <a:pt x="421" y="478"/>
                </a:cubicBezTo>
                <a:cubicBezTo>
                  <a:pt x="422" y="477"/>
                  <a:pt x="422" y="477"/>
                  <a:pt x="422" y="477"/>
                </a:cubicBezTo>
                <a:cubicBezTo>
                  <a:pt x="422" y="477"/>
                  <a:pt x="418" y="470"/>
                  <a:pt x="416" y="468"/>
                </a:cubicBezTo>
                <a:cubicBezTo>
                  <a:pt x="418" y="466"/>
                  <a:pt x="421" y="464"/>
                  <a:pt x="423" y="462"/>
                </a:cubicBezTo>
                <a:cubicBezTo>
                  <a:pt x="426" y="465"/>
                  <a:pt x="430" y="471"/>
                  <a:pt x="430" y="471"/>
                </a:cubicBezTo>
                <a:cubicBezTo>
                  <a:pt x="432" y="469"/>
                  <a:pt x="432" y="469"/>
                  <a:pt x="432" y="469"/>
                </a:cubicBezTo>
                <a:cubicBezTo>
                  <a:pt x="434" y="466"/>
                  <a:pt x="440" y="462"/>
                  <a:pt x="442" y="460"/>
                </a:cubicBezTo>
                <a:cubicBezTo>
                  <a:pt x="444" y="461"/>
                  <a:pt x="446" y="463"/>
                  <a:pt x="447" y="465"/>
                </a:cubicBezTo>
                <a:cubicBezTo>
                  <a:pt x="429" y="484"/>
                  <a:pt x="407" y="497"/>
                  <a:pt x="400" y="500"/>
                </a:cubicBezTo>
                <a:cubicBezTo>
                  <a:pt x="400" y="500"/>
                  <a:pt x="400" y="500"/>
                  <a:pt x="400" y="500"/>
                </a:cubicBezTo>
                <a:close/>
                <a:moveTo>
                  <a:pt x="265" y="523"/>
                </a:moveTo>
                <a:cubicBezTo>
                  <a:pt x="265" y="520"/>
                  <a:pt x="266" y="489"/>
                  <a:pt x="266" y="489"/>
                </a:cubicBezTo>
                <a:cubicBezTo>
                  <a:pt x="264" y="489"/>
                  <a:pt x="264" y="489"/>
                  <a:pt x="264" y="489"/>
                </a:cubicBezTo>
                <a:cubicBezTo>
                  <a:pt x="239" y="489"/>
                  <a:pt x="213" y="481"/>
                  <a:pt x="213" y="480"/>
                </a:cubicBezTo>
                <a:cubicBezTo>
                  <a:pt x="210" y="480"/>
                  <a:pt x="210" y="480"/>
                  <a:pt x="210" y="480"/>
                </a:cubicBezTo>
                <a:cubicBezTo>
                  <a:pt x="207" y="495"/>
                  <a:pt x="207" y="495"/>
                  <a:pt x="207" y="495"/>
                </a:cubicBezTo>
                <a:cubicBezTo>
                  <a:pt x="209" y="495"/>
                  <a:pt x="209" y="495"/>
                  <a:pt x="209" y="495"/>
                </a:cubicBezTo>
                <a:cubicBezTo>
                  <a:pt x="212" y="496"/>
                  <a:pt x="217" y="498"/>
                  <a:pt x="220" y="499"/>
                </a:cubicBezTo>
                <a:cubicBezTo>
                  <a:pt x="219" y="500"/>
                  <a:pt x="219" y="502"/>
                  <a:pt x="218" y="506"/>
                </a:cubicBezTo>
                <a:cubicBezTo>
                  <a:pt x="214" y="505"/>
                  <a:pt x="210" y="504"/>
                  <a:pt x="207" y="503"/>
                </a:cubicBezTo>
                <a:cubicBezTo>
                  <a:pt x="205" y="502"/>
                  <a:pt x="205" y="502"/>
                  <a:pt x="205" y="502"/>
                </a:cubicBezTo>
                <a:cubicBezTo>
                  <a:pt x="205" y="502"/>
                  <a:pt x="203" y="511"/>
                  <a:pt x="202" y="514"/>
                </a:cubicBezTo>
                <a:cubicBezTo>
                  <a:pt x="199" y="513"/>
                  <a:pt x="195" y="512"/>
                  <a:pt x="191" y="510"/>
                </a:cubicBezTo>
                <a:cubicBezTo>
                  <a:pt x="192" y="507"/>
                  <a:pt x="203" y="479"/>
                  <a:pt x="203" y="479"/>
                </a:cubicBezTo>
                <a:cubicBezTo>
                  <a:pt x="201" y="478"/>
                  <a:pt x="201" y="478"/>
                  <a:pt x="201" y="478"/>
                </a:cubicBezTo>
                <a:cubicBezTo>
                  <a:pt x="177" y="470"/>
                  <a:pt x="155" y="456"/>
                  <a:pt x="155" y="456"/>
                </a:cubicBezTo>
                <a:cubicBezTo>
                  <a:pt x="153" y="454"/>
                  <a:pt x="153" y="454"/>
                  <a:pt x="153" y="454"/>
                </a:cubicBezTo>
                <a:cubicBezTo>
                  <a:pt x="145" y="467"/>
                  <a:pt x="145" y="467"/>
                  <a:pt x="145" y="467"/>
                </a:cubicBezTo>
                <a:cubicBezTo>
                  <a:pt x="147" y="469"/>
                  <a:pt x="147" y="469"/>
                  <a:pt x="147" y="469"/>
                </a:cubicBezTo>
                <a:cubicBezTo>
                  <a:pt x="149" y="470"/>
                  <a:pt x="154" y="473"/>
                  <a:pt x="156" y="475"/>
                </a:cubicBezTo>
                <a:cubicBezTo>
                  <a:pt x="156" y="476"/>
                  <a:pt x="154" y="478"/>
                  <a:pt x="153" y="481"/>
                </a:cubicBezTo>
                <a:cubicBezTo>
                  <a:pt x="149" y="479"/>
                  <a:pt x="145" y="477"/>
                  <a:pt x="143" y="476"/>
                </a:cubicBezTo>
                <a:cubicBezTo>
                  <a:pt x="141" y="474"/>
                  <a:pt x="141" y="474"/>
                  <a:pt x="141" y="474"/>
                </a:cubicBezTo>
                <a:cubicBezTo>
                  <a:pt x="141" y="474"/>
                  <a:pt x="136" y="482"/>
                  <a:pt x="135" y="484"/>
                </a:cubicBezTo>
                <a:cubicBezTo>
                  <a:pt x="132" y="483"/>
                  <a:pt x="129" y="480"/>
                  <a:pt x="125" y="477"/>
                </a:cubicBezTo>
                <a:cubicBezTo>
                  <a:pt x="127" y="474"/>
                  <a:pt x="145" y="450"/>
                  <a:pt x="145" y="450"/>
                </a:cubicBezTo>
                <a:cubicBezTo>
                  <a:pt x="143" y="448"/>
                  <a:pt x="143" y="448"/>
                  <a:pt x="143" y="448"/>
                </a:cubicBezTo>
                <a:cubicBezTo>
                  <a:pt x="123" y="435"/>
                  <a:pt x="105" y="413"/>
                  <a:pt x="104" y="413"/>
                </a:cubicBezTo>
                <a:cubicBezTo>
                  <a:pt x="103" y="411"/>
                  <a:pt x="103" y="411"/>
                  <a:pt x="103" y="411"/>
                </a:cubicBezTo>
                <a:cubicBezTo>
                  <a:pt x="92" y="422"/>
                  <a:pt x="92" y="422"/>
                  <a:pt x="92" y="422"/>
                </a:cubicBezTo>
                <a:cubicBezTo>
                  <a:pt x="93" y="423"/>
                  <a:pt x="93" y="423"/>
                  <a:pt x="93" y="423"/>
                </a:cubicBezTo>
                <a:cubicBezTo>
                  <a:pt x="95" y="425"/>
                  <a:pt x="99" y="430"/>
                  <a:pt x="100" y="432"/>
                </a:cubicBezTo>
                <a:cubicBezTo>
                  <a:pt x="100" y="433"/>
                  <a:pt x="98" y="435"/>
                  <a:pt x="95" y="437"/>
                </a:cubicBezTo>
                <a:cubicBezTo>
                  <a:pt x="92" y="434"/>
                  <a:pt x="89" y="431"/>
                  <a:pt x="88" y="429"/>
                </a:cubicBezTo>
                <a:cubicBezTo>
                  <a:pt x="86" y="427"/>
                  <a:pt x="86" y="427"/>
                  <a:pt x="86" y="427"/>
                </a:cubicBezTo>
                <a:cubicBezTo>
                  <a:pt x="86" y="427"/>
                  <a:pt x="79" y="433"/>
                  <a:pt x="77" y="434"/>
                </a:cubicBezTo>
                <a:cubicBezTo>
                  <a:pt x="76" y="433"/>
                  <a:pt x="73" y="429"/>
                  <a:pt x="70" y="426"/>
                </a:cubicBezTo>
                <a:cubicBezTo>
                  <a:pt x="73" y="423"/>
                  <a:pt x="97" y="404"/>
                  <a:pt x="97" y="404"/>
                </a:cubicBezTo>
                <a:cubicBezTo>
                  <a:pt x="96" y="402"/>
                  <a:pt x="96" y="402"/>
                  <a:pt x="96" y="402"/>
                </a:cubicBezTo>
                <a:cubicBezTo>
                  <a:pt x="80" y="383"/>
                  <a:pt x="69" y="358"/>
                  <a:pt x="69" y="357"/>
                </a:cubicBezTo>
                <a:cubicBezTo>
                  <a:pt x="68" y="355"/>
                  <a:pt x="68" y="355"/>
                  <a:pt x="68" y="355"/>
                </a:cubicBezTo>
                <a:cubicBezTo>
                  <a:pt x="54" y="362"/>
                  <a:pt x="54" y="362"/>
                  <a:pt x="54" y="362"/>
                </a:cubicBezTo>
                <a:cubicBezTo>
                  <a:pt x="55" y="364"/>
                  <a:pt x="55" y="364"/>
                  <a:pt x="55" y="364"/>
                </a:cubicBezTo>
                <a:cubicBezTo>
                  <a:pt x="57" y="366"/>
                  <a:pt x="59" y="372"/>
                  <a:pt x="59" y="374"/>
                </a:cubicBezTo>
                <a:cubicBezTo>
                  <a:pt x="59" y="375"/>
                  <a:pt x="56" y="376"/>
                  <a:pt x="53" y="378"/>
                </a:cubicBezTo>
                <a:cubicBezTo>
                  <a:pt x="51" y="374"/>
                  <a:pt x="49" y="370"/>
                  <a:pt x="48" y="368"/>
                </a:cubicBezTo>
                <a:cubicBezTo>
                  <a:pt x="47" y="366"/>
                  <a:pt x="47" y="366"/>
                  <a:pt x="47" y="366"/>
                </a:cubicBezTo>
                <a:cubicBezTo>
                  <a:pt x="47" y="366"/>
                  <a:pt x="39" y="369"/>
                  <a:pt x="37" y="370"/>
                </a:cubicBezTo>
                <a:cubicBezTo>
                  <a:pt x="36" y="368"/>
                  <a:pt x="34" y="364"/>
                  <a:pt x="33" y="360"/>
                </a:cubicBezTo>
                <a:cubicBezTo>
                  <a:pt x="36" y="358"/>
                  <a:pt x="64" y="347"/>
                  <a:pt x="64" y="347"/>
                </a:cubicBezTo>
                <a:cubicBezTo>
                  <a:pt x="64" y="345"/>
                  <a:pt x="64" y="345"/>
                  <a:pt x="64" y="345"/>
                </a:cubicBezTo>
                <a:cubicBezTo>
                  <a:pt x="55" y="322"/>
                  <a:pt x="53" y="295"/>
                  <a:pt x="53" y="295"/>
                </a:cubicBezTo>
                <a:cubicBezTo>
                  <a:pt x="53" y="292"/>
                  <a:pt x="53" y="292"/>
                  <a:pt x="53" y="292"/>
                </a:cubicBezTo>
                <a:cubicBezTo>
                  <a:pt x="37" y="294"/>
                  <a:pt x="37" y="294"/>
                  <a:pt x="37" y="294"/>
                </a:cubicBezTo>
                <a:cubicBezTo>
                  <a:pt x="38" y="296"/>
                  <a:pt x="38" y="296"/>
                  <a:pt x="38" y="296"/>
                </a:cubicBezTo>
                <a:cubicBezTo>
                  <a:pt x="38" y="299"/>
                  <a:pt x="38" y="304"/>
                  <a:pt x="38" y="307"/>
                </a:cubicBezTo>
                <a:cubicBezTo>
                  <a:pt x="38" y="307"/>
                  <a:pt x="38" y="308"/>
                  <a:pt x="38" y="308"/>
                </a:cubicBezTo>
                <a:cubicBezTo>
                  <a:pt x="37" y="308"/>
                  <a:pt x="35" y="308"/>
                  <a:pt x="31" y="309"/>
                </a:cubicBezTo>
                <a:cubicBezTo>
                  <a:pt x="31" y="305"/>
                  <a:pt x="30" y="301"/>
                  <a:pt x="30" y="298"/>
                </a:cubicBezTo>
                <a:cubicBezTo>
                  <a:pt x="30" y="296"/>
                  <a:pt x="30" y="296"/>
                  <a:pt x="30" y="296"/>
                </a:cubicBezTo>
                <a:cubicBezTo>
                  <a:pt x="30" y="296"/>
                  <a:pt x="21" y="296"/>
                  <a:pt x="18" y="297"/>
                </a:cubicBezTo>
                <a:cubicBezTo>
                  <a:pt x="18" y="295"/>
                  <a:pt x="18" y="292"/>
                  <a:pt x="18" y="288"/>
                </a:cubicBezTo>
                <a:cubicBezTo>
                  <a:pt x="18" y="287"/>
                  <a:pt x="18" y="286"/>
                  <a:pt x="18" y="285"/>
                </a:cubicBezTo>
                <a:cubicBezTo>
                  <a:pt x="21" y="285"/>
                  <a:pt x="52" y="284"/>
                  <a:pt x="52" y="284"/>
                </a:cubicBezTo>
                <a:cubicBezTo>
                  <a:pt x="51" y="281"/>
                  <a:pt x="51" y="281"/>
                  <a:pt x="51" y="281"/>
                </a:cubicBezTo>
                <a:cubicBezTo>
                  <a:pt x="51" y="278"/>
                  <a:pt x="51" y="274"/>
                  <a:pt x="51" y="271"/>
                </a:cubicBezTo>
                <a:cubicBezTo>
                  <a:pt x="51" y="250"/>
                  <a:pt x="55" y="230"/>
                  <a:pt x="55" y="229"/>
                </a:cubicBezTo>
                <a:cubicBezTo>
                  <a:pt x="56" y="227"/>
                  <a:pt x="56" y="227"/>
                  <a:pt x="56" y="227"/>
                </a:cubicBezTo>
                <a:cubicBezTo>
                  <a:pt x="40" y="225"/>
                  <a:pt x="40" y="225"/>
                  <a:pt x="40" y="225"/>
                </a:cubicBezTo>
                <a:cubicBezTo>
                  <a:pt x="40" y="227"/>
                  <a:pt x="40" y="227"/>
                  <a:pt x="40" y="227"/>
                </a:cubicBezTo>
                <a:cubicBezTo>
                  <a:pt x="40" y="230"/>
                  <a:pt x="38" y="235"/>
                  <a:pt x="38" y="238"/>
                </a:cubicBezTo>
                <a:cubicBezTo>
                  <a:pt x="37" y="238"/>
                  <a:pt x="34" y="238"/>
                  <a:pt x="31" y="237"/>
                </a:cubicBezTo>
                <a:cubicBezTo>
                  <a:pt x="31" y="233"/>
                  <a:pt x="32" y="229"/>
                  <a:pt x="32" y="226"/>
                </a:cubicBezTo>
                <a:cubicBezTo>
                  <a:pt x="33" y="224"/>
                  <a:pt x="33" y="224"/>
                  <a:pt x="33" y="224"/>
                </a:cubicBezTo>
                <a:cubicBezTo>
                  <a:pt x="33" y="224"/>
                  <a:pt x="24" y="222"/>
                  <a:pt x="21" y="222"/>
                </a:cubicBezTo>
                <a:cubicBezTo>
                  <a:pt x="22" y="219"/>
                  <a:pt x="23" y="215"/>
                  <a:pt x="24" y="211"/>
                </a:cubicBezTo>
                <a:cubicBezTo>
                  <a:pt x="27" y="211"/>
                  <a:pt x="57" y="218"/>
                  <a:pt x="57" y="218"/>
                </a:cubicBezTo>
                <a:cubicBezTo>
                  <a:pt x="57" y="216"/>
                  <a:pt x="57" y="216"/>
                  <a:pt x="57" y="216"/>
                </a:cubicBezTo>
                <a:cubicBezTo>
                  <a:pt x="63" y="192"/>
                  <a:pt x="77" y="168"/>
                  <a:pt x="77" y="168"/>
                </a:cubicBezTo>
                <a:cubicBezTo>
                  <a:pt x="78" y="166"/>
                  <a:pt x="78" y="166"/>
                  <a:pt x="78" y="166"/>
                </a:cubicBezTo>
                <a:cubicBezTo>
                  <a:pt x="64" y="159"/>
                  <a:pt x="64" y="159"/>
                  <a:pt x="64" y="159"/>
                </a:cubicBezTo>
                <a:cubicBezTo>
                  <a:pt x="63" y="161"/>
                  <a:pt x="63" y="161"/>
                  <a:pt x="63" y="161"/>
                </a:cubicBezTo>
                <a:cubicBezTo>
                  <a:pt x="62" y="164"/>
                  <a:pt x="59" y="168"/>
                  <a:pt x="57" y="171"/>
                </a:cubicBezTo>
                <a:cubicBezTo>
                  <a:pt x="56" y="170"/>
                  <a:pt x="54" y="169"/>
                  <a:pt x="51" y="168"/>
                </a:cubicBezTo>
                <a:cubicBezTo>
                  <a:pt x="53" y="164"/>
                  <a:pt x="55" y="160"/>
                  <a:pt x="56" y="158"/>
                </a:cubicBezTo>
                <a:cubicBezTo>
                  <a:pt x="57" y="156"/>
                  <a:pt x="57" y="156"/>
                  <a:pt x="57" y="156"/>
                </a:cubicBezTo>
                <a:cubicBezTo>
                  <a:pt x="57" y="156"/>
                  <a:pt x="50" y="151"/>
                  <a:pt x="47" y="150"/>
                </a:cubicBezTo>
                <a:cubicBezTo>
                  <a:pt x="48" y="148"/>
                  <a:pt x="50" y="144"/>
                  <a:pt x="53" y="140"/>
                </a:cubicBezTo>
                <a:cubicBezTo>
                  <a:pt x="56" y="142"/>
                  <a:pt x="82" y="158"/>
                  <a:pt x="82" y="158"/>
                </a:cubicBezTo>
                <a:cubicBezTo>
                  <a:pt x="83" y="156"/>
                  <a:pt x="83" y="156"/>
                  <a:pt x="83" y="156"/>
                </a:cubicBezTo>
                <a:cubicBezTo>
                  <a:pt x="96" y="135"/>
                  <a:pt x="116" y="116"/>
                  <a:pt x="116" y="116"/>
                </a:cubicBezTo>
                <a:cubicBezTo>
                  <a:pt x="118" y="114"/>
                  <a:pt x="118" y="114"/>
                  <a:pt x="118" y="114"/>
                </a:cubicBezTo>
                <a:cubicBezTo>
                  <a:pt x="107" y="103"/>
                  <a:pt x="107" y="103"/>
                  <a:pt x="107" y="103"/>
                </a:cubicBezTo>
                <a:cubicBezTo>
                  <a:pt x="105" y="105"/>
                  <a:pt x="105" y="105"/>
                  <a:pt x="105" y="105"/>
                </a:cubicBezTo>
                <a:cubicBezTo>
                  <a:pt x="103" y="107"/>
                  <a:pt x="99" y="111"/>
                  <a:pt x="97" y="113"/>
                </a:cubicBezTo>
                <a:cubicBezTo>
                  <a:pt x="96" y="112"/>
                  <a:pt x="94" y="110"/>
                  <a:pt x="92" y="108"/>
                </a:cubicBezTo>
                <a:cubicBezTo>
                  <a:pt x="94" y="105"/>
                  <a:pt x="97" y="102"/>
                  <a:pt x="99" y="100"/>
                </a:cubicBezTo>
                <a:cubicBezTo>
                  <a:pt x="101" y="98"/>
                  <a:pt x="101" y="98"/>
                  <a:pt x="101" y="98"/>
                </a:cubicBezTo>
                <a:cubicBezTo>
                  <a:pt x="101" y="98"/>
                  <a:pt x="95" y="92"/>
                  <a:pt x="93" y="90"/>
                </a:cubicBezTo>
                <a:cubicBezTo>
                  <a:pt x="95" y="88"/>
                  <a:pt x="98" y="85"/>
                  <a:pt x="101" y="82"/>
                </a:cubicBezTo>
                <a:cubicBezTo>
                  <a:pt x="104" y="85"/>
                  <a:pt x="124" y="108"/>
                  <a:pt x="124" y="108"/>
                </a:cubicBezTo>
                <a:cubicBezTo>
                  <a:pt x="125" y="106"/>
                  <a:pt x="125" y="106"/>
                  <a:pt x="125" y="106"/>
                </a:cubicBezTo>
                <a:cubicBezTo>
                  <a:pt x="143" y="89"/>
                  <a:pt x="168" y="77"/>
                  <a:pt x="168" y="77"/>
                </a:cubicBezTo>
                <a:cubicBezTo>
                  <a:pt x="170" y="76"/>
                  <a:pt x="170" y="76"/>
                  <a:pt x="170" y="76"/>
                </a:cubicBezTo>
                <a:cubicBezTo>
                  <a:pt x="163" y="62"/>
                  <a:pt x="163" y="62"/>
                  <a:pt x="163" y="62"/>
                </a:cubicBezTo>
                <a:cubicBezTo>
                  <a:pt x="161" y="63"/>
                  <a:pt x="161" y="63"/>
                  <a:pt x="161" y="63"/>
                </a:cubicBezTo>
                <a:cubicBezTo>
                  <a:pt x="158" y="65"/>
                  <a:pt x="153" y="67"/>
                  <a:pt x="150" y="68"/>
                </a:cubicBezTo>
                <a:cubicBezTo>
                  <a:pt x="150" y="67"/>
                  <a:pt x="149" y="65"/>
                  <a:pt x="147" y="62"/>
                </a:cubicBezTo>
                <a:cubicBezTo>
                  <a:pt x="150" y="60"/>
                  <a:pt x="154" y="58"/>
                  <a:pt x="156" y="57"/>
                </a:cubicBezTo>
                <a:cubicBezTo>
                  <a:pt x="158" y="56"/>
                  <a:pt x="158" y="56"/>
                  <a:pt x="158" y="56"/>
                </a:cubicBezTo>
                <a:cubicBezTo>
                  <a:pt x="158" y="56"/>
                  <a:pt x="154" y="48"/>
                  <a:pt x="153" y="45"/>
                </a:cubicBezTo>
                <a:cubicBezTo>
                  <a:pt x="155" y="44"/>
                  <a:pt x="159" y="42"/>
                  <a:pt x="164" y="40"/>
                </a:cubicBezTo>
                <a:cubicBezTo>
                  <a:pt x="165" y="44"/>
                  <a:pt x="178" y="71"/>
                  <a:pt x="178" y="71"/>
                </a:cubicBezTo>
                <a:cubicBezTo>
                  <a:pt x="180" y="70"/>
                  <a:pt x="180" y="70"/>
                  <a:pt x="180" y="70"/>
                </a:cubicBezTo>
                <a:cubicBezTo>
                  <a:pt x="202" y="59"/>
                  <a:pt x="230" y="55"/>
                  <a:pt x="230" y="55"/>
                </a:cubicBezTo>
                <a:cubicBezTo>
                  <a:pt x="233" y="54"/>
                  <a:pt x="233" y="54"/>
                  <a:pt x="233" y="54"/>
                </a:cubicBezTo>
                <a:cubicBezTo>
                  <a:pt x="229" y="39"/>
                  <a:pt x="229" y="39"/>
                  <a:pt x="229" y="39"/>
                </a:cubicBezTo>
                <a:cubicBezTo>
                  <a:pt x="227" y="40"/>
                  <a:pt x="227" y="40"/>
                  <a:pt x="227" y="40"/>
                </a:cubicBezTo>
                <a:cubicBezTo>
                  <a:pt x="224" y="41"/>
                  <a:pt x="219" y="41"/>
                  <a:pt x="216" y="41"/>
                </a:cubicBezTo>
                <a:cubicBezTo>
                  <a:pt x="216" y="40"/>
                  <a:pt x="215" y="38"/>
                  <a:pt x="214" y="35"/>
                </a:cubicBezTo>
                <a:cubicBezTo>
                  <a:pt x="218" y="33"/>
                  <a:pt x="222" y="32"/>
                  <a:pt x="225" y="32"/>
                </a:cubicBezTo>
                <a:cubicBezTo>
                  <a:pt x="227" y="32"/>
                  <a:pt x="227" y="32"/>
                  <a:pt x="227" y="32"/>
                </a:cubicBezTo>
                <a:cubicBezTo>
                  <a:pt x="227" y="32"/>
                  <a:pt x="226" y="23"/>
                  <a:pt x="225" y="20"/>
                </a:cubicBezTo>
                <a:cubicBezTo>
                  <a:pt x="228" y="20"/>
                  <a:pt x="232" y="19"/>
                  <a:pt x="237" y="19"/>
                </a:cubicBezTo>
                <a:cubicBezTo>
                  <a:pt x="237" y="22"/>
                  <a:pt x="241" y="52"/>
                  <a:pt x="241" y="52"/>
                </a:cubicBezTo>
                <a:cubicBezTo>
                  <a:pt x="243" y="52"/>
                  <a:pt x="243" y="52"/>
                  <a:pt x="243" y="52"/>
                </a:cubicBezTo>
                <a:cubicBezTo>
                  <a:pt x="268" y="49"/>
                  <a:pt x="295" y="53"/>
                  <a:pt x="296" y="53"/>
                </a:cubicBezTo>
                <a:cubicBezTo>
                  <a:pt x="298" y="53"/>
                  <a:pt x="298" y="53"/>
                  <a:pt x="298" y="53"/>
                </a:cubicBezTo>
                <a:cubicBezTo>
                  <a:pt x="300" y="38"/>
                  <a:pt x="300" y="38"/>
                  <a:pt x="300" y="38"/>
                </a:cubicBezTo>
                <a:cubicBezTo>
                  <a:pt x="297" y="38"/>
                  <a:pt x="297" y="38"/>
                  <a:pt x="297" y="38"/>
                </a:cubicBezTo>
                <a:cubicBezTo>
                  <a:pt x="294" y="38"/>
                  <a:pt x="289" y="37"/>
                  <a:pt x="286" y="36"/>
                </a:cubicBezTo>
                <a:cubicBezTo>
                  <a:pt x="286" y="35"/>
                  <a:pt x="286" y="32"/>
                  <a:pt x="287" y="29"/>
                </a:cubicBezTo>
                <a:cubicBezTo>
                  <a:pt x="291" y="29"/>
                  <a:pt x="295" y="29"/>
                  <a:pt x="298" y="30"/>
                </a:cubicBezTo>
                <a:cubicBezTo>
                  <a:pt x="300" y="30"/>
                  <a:pt x="300" y="30"/>
                  <a:pt x="300" y="30"/>
                </a:cubicBezTo>
                <a:cubicBezTo>
                  <a:pt x="300" y="30"/>
                  <a:pt x="301" y="21"/>
                  <a:pt x="302" y="19"/>
                </a:cubicBezTo>
                <a:cubicBezTo>
                  <a:pt x="304" y="19"/>
                  <a:pt x="308" y="19"/>
                  <a:pt x="313" y="21"/>
                </a:cubicBezTo>
                <a:cubicBezTo>
                  <a:pt x="312" y="24"/>
                  <a:pt x="306" y="54"/>
                  <a:pt x="306" y="54"/>
                </a:cubicBezTo>
                <a:cubicBezTo>
                  <a:pt x="309" y="55"/>
                  <a:pt x="309" y="55"/>
                  <a:pt x="309" y="55"/>
                </a:cubicBezTo>
                <a:cubicBezTo>
                  <a:pt x="333" y="59"/>
                  <a:pt x="358" y="70"/>
                  <a:pt x="358" y="71"/>
                </a:cubicBezTo>
                <a:cubicBezTo>
                  <a:pt x="360" y="72"/>
                  <a:pt x="360" y="72"/>
                  <a:pt x="360" y="72"/>
                </a:cubicBezTo>
                <a:cubicBezTo>
                  <a:pt x="366" y="57"/>
                  <a:pt x="366" y="57"/>
                  <a:pt x="366" y="57"/>
                </a:cubicBezTo>
                <a:cubicBezTo>
                  <a:pt x="364" y="57"/>
                  <a:pt x="364" y="57"/>
                  <a:pt x="364" y="57"/>
                </a:cubicBezTo>
                <a:cubicBezTo>
                  <a:pt x="361" y="56"/>
                  <a:pt x="356" y="53"/>
                  <a:pt x="354" y="51"/>
                </a:cubicBezTo>
                <a:cubicBezTo>
                  <a:pt x="354" y="50"/>
                  <a:pt x="355" y="48"/>
                  <a:pt x="356" y="45"/>
                </a:cubicBezTo>
                <a:cubicBezTo>
                  <a:pt x="360" y="46"/>
                  <a:pt x="364" y="48"/>
                  <a:pt x="366" y="49"/>
                </a:cubicBezTo>
                <a:cubicBezTo>
                  <a:pt x="368" y="50"/>
                  <a:pt x="368" y="50"/>
                  <a:pt x="368" y="50"/>
                </a:cubicBezTo>
                <a:cubicBezTo>
                  <a:pt x="368" y="50"/>
                  <a:pt x="372" y="42"/>
                  <a:pt x="373" y="40"/>
                </a:cubicBezTo>
                <a:cubicBezTo>
                  <a:pt x="376" y="40"/>
                  <a:pt x="380" y="42"/>
                  <a:pt x="384" y="45"/>
                </a:cubicBezTo>
                <a:cubicBezTo>
                  <a:pt x="382" y="48"/>
                  <a:pt x="368" y="75"/>
                  <a:pt x="368" y="75"/>
                </a:cubicBezTo>
                <a:cubicBezTo>
                  <a:pt x="370" y="76"/>
                  <a:pt x="370" y="76"/>
                  <a:pt x="370" y="76"/>
                </a:cubicBezTo>
                <a:cubicBezTo>
                  <a:pt x="392" y="87"/>
                  <a:pt x="412" y="105"/>
                  <a:pt x="412" y="106"/>
                </a:cubicBezTo>
                <a:cubicBezTo>
                  <a:pt x="414" y="107"/>
                  <a:pt x="414" y="107"/>
                  <a:pt x="414" y="107"/>
                </a:cubicBezTo>
                <a:cubicBezTo>
                  <a:pt x="424" y="95"/>
                  <a:pt x="424" y="95"/>
                  <a:pt x="424" y="95"/>
                </a:cubicBezTo>
                <a:cubicBezTo>
                  <a:pt x="422" y="94"/>
                  <a:pt x="422" y="94"/>
                  <a:pt x="422" y="94"/>
                </a:cubicBezTo>
                <a:cubicBezTo>
                  <a:pt x="420" y="92"/>
                  <a:pt x="416" y="88"/>
                  <a:pt x="414" y="86"/>
                </a:cubicBezTo>
                <a:cubicBezTo>
                  <a:pt x="415" y="85"/>
                  <a:pt x="416" y="83"/>
                  <a:pt x="418" y="81"/>
                </a:cubicBezTo>
                <a:cubicBezTo>
                  <a:pt x="422" y="83"/>
                  <a:pt x="425" y="86"/>
                  <a:pt x="427" y="88"/>
                </a:cubicBezTo>
                <a:cubicBezTo>
                  <a:pt x="428" y="89"/>
                  <a:pt x="428" y="89"/>
                  <a:pt x="428" y="89"/>
                </a:cubicBezTo>
                <a:cubicBezTo>
                  <a:pt x="428" y="89"/>
                  <a:pt x="435" y="83"/>
                  <a:pt x="436" y="81"/>
                </a:cubicBezTo>
                <a:cubicBezTo>
                  <a:pt x="438" y="82"/>
                  <a:pt x="442" y="85"/>
                  <a:pt x="444" y="89"/>
                </a:cubicBezTo>
                <a:cubicBezTo>
                  <a:pt x="442" y="91"/>
                  <a:pt x="420" y="114"/>
                  <a:pt x="420" y="114"/>
                </a:cubicBezTo>
                <a:cubicBezTo>
                  <a:pt x="422" y="115"/>
                  <a:pt x="422" y="115"/>
                  <a:pt x="422" y="115"/>
                </a:cubicBezTo>
                <a:cubicBezTo>
                  <a:pt x="440" y="131"/>
                  <a:pt x="455" y="156"/>
                  <a:pt x="455" y="156"/>
                </a:cubicBezTo>
                <a:cubicBezTo>
                  <a:pt x="456" y="158"/>
                  <a:pt x="456" y="158"/>
                  <a:pt x="456" y="158"/>
                </a:cubicBezTo>
                <a:cubicBezTo>
                  <a:pt x="469" y="149"/>
                  <a:pt x="469" y="149"/>
                  <a:pt x="469" y="149"/>
                </a:cubicBezTo>
                <a:cubicBezTo>
                  <a:pt x="468" y="147"/>
                  <a:pt x="468" y="147"/>
                  <a:pt x="468" y="147"/>
                </a:cubicBezTo>
                <a:cubicBezTo>
                  <a:pt x="466" y="145"/>
                  <a:pt x="463" y="140"/>
                  <a:pt x="462" y="137"/>
                </a:cubicBezTo>
                <a:cubicBezTo>
                  <a:pt x="463" y="137"/>
                  <a:pt x="465" y="135"/>
                  <a:pt x="467" y="133"/>
                </a:cubicBezTo>
                <a:cubicBezTo>
                  <a:pt x="470" y="137"/>
                  <a:pt x="473" y="140"/>
                  <a:pt x="474" y="142"/>
                </a:cubicBezTo>
                <a:cubicBezTo>
                  <a:pt x="475" y="144"/>
                  <a:pt x="475" y="144"/>
                  <a:pt x="475" y="144"/>
                </a:cubicBezTo>
                <a:cubicBezTo>
                  <a:pt x="475" y="144"/>
                  <a:pt x="483" y="139"/>
                  <a:pt x="485" y="138"/>
                </a:cubicBezTo>
                <a:cubicBezTo>
                  <a:pt x="486" y="140"/>
                  <a:pt x="489" y="144"/>
                  <a:pt x="491" y="148"/>
                </a:cubicBezTo>
                <a:cubicBezTo>
                  <a:pt x="488" y="150"/>
                  <a:pt x="461" y="165"/>
                  <a:pt x="461" y="165"/>
                </a:cubicBezTo>
                <a:cubicBezTo>
                  <a:pt x="462" y="167"/>
                  <a:pt x="462" y="167"/>
                  <a:pt x="462" y="167"/>
                </a:cubicBezTo>
                <a:cubicBezTo>
                  <a:pt x="475" y="188"/>
                  <a:pt x="482" y="216"/>
                  <a:pt x="482" y="216"/>
                </a:cubicBezTo>
                <a:cubicBezTo>
                  <a:pt x="482" y="218"/>
                  <a:pt x="482" y="218"/>
                  <a:pt x="482" y="218"/>
                </a:cubicBezTo>
                <a:cubicBezTo>
                  <a:pt x="497" y="214"/>
                  <a:pt x="497" y="214"/>
                  <a:pt x="497" y="214"/>
                </a:cubicBezTo>
                <a:cubicBezTo>
                  <a:pt x="496" y="211"/>
                  <a:pt x="496" y="211"/>
                  <a:pt x="496" y="211"/>
                </a:cubicBezTo>
                <a:cubicBezTo>
                  <a:pt x="495" y="209"/>
                  <a:pt x="494" y="203"/>
                  <a:pt x="494" y="200"/>
                </a:cubicBezTo>
                <a:cubicBezTo>
                  <a:pt x="495" y="200"/>
                  <a:pt x="497" y="199"/>
                  <a:pt x="500" y="198"/>
                </a:cubicBezTo>
                <a:cubicBezTo>
                  <a:pt x="502" y="202"/>
                  <a:pt x="503" y="206"/>
                  <a:pt x="504" y="209"/>
                </a:cubicBezTo>
                <a:cubicBezTo>
                  <a:pt x="504" y="211"/>
                  <a:pt x="504" y="211"/>
                  <a:pt x="504" y="211"/>
                </a:cubicBezTo>
                <a:cubicBezTo>
                  <a:pt x="504" y="211"/>
                  <a:pt x="513" y="209"/>
                  <a:pt x="515" y="208"/>
                </a:cubicBezTo>
                <a:cubicBezTo>
                  <a:pt x="516" y="210"/>
                  <a:pt x="517" y="214"/>
                  <a:pt x="518" y="219"/>
                </a:cubicBezTo>
                <a:cubicBezTo>
                  <a:pt x="515" y="220"/>
                  <a:pt x="484" y="226"/>
                  <a:pt x="484" y="226"/>
                </a:cubicBezTo>
                <a:cubicBezTo>
                  <a:pt x="485" y="229"/>
                  <a:pt x="485" y="229"/>
                  <a:pt x="485" y="229"/>
                </a:cubicBezTo>
                <a:cubicBezTo>
                  <a:pt x="488" y="243"/>
                  <a:pt x="489" y="259"/>
                  <a:pt x="489" y="269"/>
                </a:cubicBezTo>
                <a:cubicBezTo>
                  <a:pt x="489" y="276"/>
                  <a:pt x="488" y="280"/>
                  <a:pt x="488" y="280"/>
                </a:cubicBezTo>
                <a:cubicBezTo>
                  <a:pt x="488" y="283"/>
                  <a:pt x="488" y="283"/>
                  <a:pt x="488" y="283"/>
                </a:cubicBezTo>
                <a:cubicBezTo>
                  <a:pt x="504" y="283"/>
                  <a:pt x="504" y="283"/>
                  <a:pt x="504" y="283"/>
                </a:cubicBezTo>
                <a:cubicBezTo>
                  <a:pt x="504" y="280"/>
                  <a:pt x="504" y="280"/>
                  <a:pt x="504" y="280"/>
                </a:cubicBezTo>
                <a:cubicBezTo>
                  <a:pt x="504" y="280"/>
                  <a:pt x="504" y="280"/>
                  <a:pt x="504" y="279"/>
                </a:cubicBezTo>
                <a:cubicBezTo>
                  <a:pt x="504" y="276"/>
                  <a:pt x="504" y="271"/>
                  <a:pt x="505" y="269"/>
                </a:cubicBezTo>
                <a:cubicBezTo>
                  <a:pt x="506" y="269"/>
                  <a:pt x="508" y="269"/>
                  <a:pt x="512" y="269"/>
                </a:cubicBezTo>
                <a:cubicBezTo>
                  <a:pt x="512" y="272"/>
                  <a:pt x="512" y="274"/>
                  <a:pt x="512" y="277"/>
                </a:cubicBezTo>
                <a:cubicBezTo>
                  <a:pt x="512" y="278"/>
                  <a:pt x="512" y="279"/>
                  <a:pt x="512" y="280"/>
                </a:cubicBezTo>
                <a:cubicBezTo>
                  <a:pt x="512" y="282"/>
                  <a:pt x="512" y="282"/>
                  <a:pt x="512" y="282"/>
                </a:cubicBezTo>
                <a:cubicBezTo>
                  <a:pt x="512" y="282"/>
                  <a:pt x="520" y="282"/>
                  <a:pt x="523" y="283"/>
                </a:cubicBezTo>
                <a:cubicBezTo>
                  <a:pt x="523" y="283"/>
                  <a:pt x="523" y="283"/>
                  <a:pt x="523" y="284"/>
                </a:cubicBezTo>
                <a:cubicBezTo>
                  <a:pt x="523" y="286"/>
                  <a:pt x="523" y="290"/>
                  <a:pt x="522" y="294"/>
                </a:cubicBezTo>
                <a:cubicBezTo>
                  <a:pt x="519" y="294"/>
                  <a:pt x="488" y="291"/>
                  <a:pt x="488" y="291"/>
                </a:cubicBezTo>
                <a:cubicBezTo>
                  <a:pt x="488" y="294"/>
                  <a:pt x="488" y="294"/>
                  <a:pt x="488" y="294"/>
                </a:cubicBezTo>
                <a:cubicBezTo>
                  <a:pt x="486" y="318"/>
                  <a:pt x="476" y="344"/>
                  <a:pt x="476" y="344"/>
                </a:cubicBezTo>
                <a:cubicBezTo>
                  <a:pt x="475" y="346"/>
                  <a:pt x="475" y="346"/>
                  <a:pt x="475" y="346"/>
                </a:cubicBezTo>
                <a:cubicBezTo>
                  <a:pt x="490" y="351"/>
                  <a:pt x="490" y="351"/>
                  <a:pt x="490" y="351"/>
                </a:cubicBezTo>
                <a:cubicBezTo>
                  <a:pt x="491" y="349"/>
                  <a:pt x="491" y="349"/>
                  <a:pt x="491" y="349"/>
                </a:cubicBezTo>
                <a:cubicBezTo>
                  <a:pt x="491" y="346"/>
                  <a:pt x="494" y="341"/>
                  <a:pt x="495" y="338"/>
                </a:cubicBezTo>
                <a:cubicBezTo>
                  <a:pt x="496" y="338"/>
                  <a:pt x="498" y="339"/>
                  <a:pt x="502" y="340"/>
                </a:cubicBezTo>
                <a:cubicBezTo>
                  <a:pt x="501" y="344"/>
                  <a:pt x="499" y="348"/>
                  <a:pt x="498" y="351"/>
                </a:cubicBezTo>
                <a:cubicBezTo>
                  <a:pt x="498" y="353"/>
                  <a:pt x="498" y="353"/>
                  <a:pt x="498" y="353"/>
                </a:cubicBezTo>
                <a:cubicBezTo>
                  <a:pt x="498" y="353"/>
                  <a:pt x="506" y="356"/>
                  <a:pt x="508" y="357"/>
                </a:cubicBezTo>
                <a:cubicBezTo>
                  <a:pt x="508" y="359"/>
                  <a:pt x="506" y="363"/>
                  <a:pt x="504" y="367"/>
                </a:cubicBezTo>
                <a:cubicBezTo>
                  <a:pt x="501" y="366"/>
                  <a:pt x="472" y="354"/>
                  <a:pt x="472" y="354"/>
                </a:cubicBezTo>
                <a:cubicBezTo>
                  <a:pt x="472" y="354"/>
                  <a:pt x="472" y="358"/>
                  <a:pt x="472" y="358"/>
                </a:cubicBezTo>
                <a:cubicBezTo>
                  <a:pt x="462" y="381"/>
                  <a:pt x="445" y="402"/>
                  <a:pt x="445" y="402"/>
                </a:cubicBezTo>
                <a:cubicBezTo>
                  <a:pt x="443" y="404"/>
                  <a:pt x="443" y="404"/>
                  <a:pt x="443" y="404"/>
                </a:cubicBezTo>
                <a:cubicBezTo>
                  <a:pt x="456" y="413"/>
                  <a:pt x="456" y="413"/>
                  <a:pt x="456" y="413"/>
                </a:cubicBezTo>
                <a:cubicBezTo>
                  <a:pt x="457" y="411"/>
                  <a:pt x="457" y="411"/>
                  <a:pt x="457" y="411"/>
                </a:cubicBezTo>
                <a:cubicBezTo>
                  <a:pt x="459" y="409"/>
                  <a:pt x="463" y="404"/>
                  <a:pt x="465" y="402"/>
                </a:cubicBezTo>
                <a:cubicBezTo>
                  <a:pt x="465" y="403"/>
                  <a:pt x="468" y="404"/>
                  <a:pt x="470" y="406"/>
                </a:cubicBezTo>
                <a:cubicBezTo>
                  <a:pt x="468" y="410"/>
                  <a:pt x="466" y="414"/>
                  <a:pt x="464" y="416"/>
                </a:cubicBezTo>
                <a:cubicBezTo>
                  <a:pt x="462" y="417"/>
                  <a:pt x="462" y="417"/>
                  <a:pt x="462" y="417"/>
                </a:cubicBezTo>
                <a:cubicBezTo>
                  <a:pt x="462" y="417"/>
                  <a:pt x="469" y="423"/>
                  <a:pt x="471" y="425"/>
                </a:cubicBezTo>
                <a:cubicBezTo>
                  <a:pt x="470" y="427"/>
                  <a:pt x="467" y="430"/>
                  <a:pt x="464" y="433"/>
                </a:cubicBezTo>
                <a:cubicBezTo>
                  <a:pt x="461" y="431"/>
                  <a:pt x="438" y="411"/>
                  <a:pt x="438" y="411"/>
                </a:cubicBezTo>
                <a:cubicBezTo>
                  <a:pt x="436" y="413"/>
                  <a:pt x="436" y="413"/>
                  <a:pt x="436" y="413"/>
                </a:cubicBezTo>
                <a:cubicBezTo>
                  <a:pt x="421" y="432"/>
                  <a:pt x="398" y="447"/>
                  <a:pt x="397" y="447"/>
                </a:cubicBezTo>
                <a:cubicBezTo>
                  <a:pt x="395" y="449"/>
                  <a:pt x="395" y="449"/>
                  <a:pt x="395" y="449"/>
                </a:cubicBezTo>
                <a:cubicBezTo>
                  <a:pt x="405" y="461"/>
                  <a:pt x="405" y="461"/>
                  <a:pt x="405" y="461"/>
                </a:cubicBezTo>
                <a:cubicBezTo>
                  <a:pt x="407" y="460"/>
                  <a:pt x="407" y="460"/>
                  <a:pt x="407" y="460"/>
                </a:cubicBezTo>
                <a:cubicBezTo>
                  <a:pt x="409" y="458"/>
                  <a:pt x="414" y="455"/>
                  <a:pt x="416" y="453"/>
                </a:cubicBezTo>
                <a:cubicBezTo>
                  <a:pt x="417" y="454"/>
                  <a:pt x="418" y="456"/>
                  <a:pt x="421" y="459"/>
                </a:cubicBezTo>
                <a:cubicBezTo>
                  <a:pt x="417" y="462"/>
                  <a:pt x="414" y="464"/>
                  <a:pt x="412" y="466"/>
                </a:cubicBezTo>
                <a:cubicBezTo>
                  <a:pt x="410" y="467"/>
                  <a:pt x="410" y="467"/>
                  <a:pt x="410" y="467"/>
                </a:cubicBezTo>
                <a:cubicBezTo>
                  <a:pt x="410" y="467"/>
                  <a:pt x="415" y="474"/>
                  <a:pt x="417" y="476"/>
                </a:cubicBezTo>
                <a:cubicBezTo>
                  <a:pt x="415" y="478"/>
                  <a:pt x="411" y="481"/>
                  <a:pt x="407" y="483"/>
                </a:cubicBezTo>
                <a:cubicBezTo>
                  <a:pt x="405" y="480"/>
                  <a:pt x="389" y="454"/>
                  <a:pt x="389" y="454"/>
                </a:cubicBezTo>
                <a:cubicBezTo>
                  <a:pt x="387" y="455"/>
                  <a:pt x="387" y="455"/>
                  <a:pt x="387" y="455"/>
                </a:cubicBezTo>
                <a:cubicBezTo>
                  <a:pt x="367" y="469"/>
                  <a:pt x="341" y="477"/>
                  <a:pt x="340" y="477"/>
                </a:cubicBezTo>
                <a:cubicBezTo>
                  <a:pt x="338" y="478"/>
                  <a:pt x="338" y="478"/>
                  <a:pt x="338" y="478"/>
                </a:cubicBezTo>
                <a:cubicBezTo>
                  <a:pt x="343" y="492"/>
                  <a:pt x="343" y="492"/>
                  <a:pt x="343" y="492"/>
                </a:cubicBezTo>
                <a:cubicBezTo>
                  <a:pt x="346" y="491"/>
                  <a:pt x="346" y="491"/>
                  <a:pt x="346" y="491"/>
                </a:cubicBezTo>
                <a:cubicBezTo>
                  <a:pt x="348" y="490"/>
                  <a:pt x="354" y="489"/>
                  <a:pt x="357" y="488"/>
                </a:cubicBezTo>
                <a:cubicBezTo>
                  <a:pt x="357" y="489"/>
                  <a:pt x="358" y="492"/>
                  <a:pt x="359" y="495"/>
                </a:cubicBezTo>
                <a:cubicBezTo>
                  <a:pt x="355" y="497"/>
                  <a:pt x="351" y="498"/>
                  <a:pt x="349" y="499"/>
                </a:cubicBezTo>
                <a:cubicBezTo>
                  <a:pt x="346" y="499"/>
                  <a:pt x="346" y="499"/>
                  <a:pt x="346" y="499"/>
                </a:cubicBezTo>
                <a:cubicBezTo>
                  <a:pt x="346" y="499"/>
                  <a:pt x="349" y="508"/>
                  <a:pt x="350" y="511"/>
                </a:cubicBezTo>
                <a:cubicBezTo>
                  <a:pt x="348" y="511"/>
                  <a:pt x="344" y="513"/>
                  <a:pt x="339" y="514"/>
                </a:cubicBezTo>
                <a:cubicBezTo>
                  <a:pt x="338" y="510"/>
                  <a:pt x="330" y="481"/>
                  <a:pt x="330" y="481"/>
                </a:cubicBezTo>
                <a:cubicBezTo>
                  <a:pt x="328" y="482"/>
                  <a:pt x="328" y="482"/>
                  <a:pt x="328" y="482"/>
                </a:cubicBezTo>
                <a:cubicBezTo>
                  <a:pt x="304" y="489"/>
                  <a:pt x="277" y="489"/>
                  <a:pt x="277" y="489"/>
                </a:cubicBezTo>
                <a:cubicBezTo>
                  <a:pt x="274" y="489"/>
                  <a:pt x="274" y="489"/>
                  <a:pt x="274" y="489"/>
                </a:cubicBezTo>
                <a:cubicBezTo>
                  <a:pt x="275" y="505"/>
                  <a:pt x="275" y="505"/>
                  <a:pt x="275" y="505"/>
                </a:cubicBezTo>
                <a:cubicBezTo>
                  <a:pt x="277" y="504"/>
                  <a:pt x="277" y="504"/>
                  <a:pt x="277" y="504"/>
                </a:cubicBezTo>
                <a:cubicBezTo>
                  <a:pt x="280" y="504"/>
                  <a:pt x="286" y="504"/>
                  <a:pt x="289" y="505"/>
                </a:cubicBezTo>
                <a:cubicBezTo>
                  <a:pt x="289" y="506"/>
                  <a:pt x="289" y="508"/>
                  <a:pt x="289" y="512"/>
                </a:cubicBezTo>
                <a:cubicBezTo>
                  <a:pt x="285" y="512"/>
                  <a:pt x="281" y="512"/>
                  <a:pt x="278" y="512"/>
                </a:cubicBezTo>
                <a:cubicBezTo>
                  <a:pt x="276" y="512"/>
                  <a:pt x="276" y="512"/>
                  <a:pt x="276" y="512"/>
                </a:cubicBezTo>
                <a:cubicBezTo>
                  <a:pt x="276" y="512"/>
                  <a:pt x="276" y="521"/>
                  <a:pt x="276" y="524"/>
                </a:cubicBezTo>
                <a:cubicBezTo>
                  <a:pt x="273" y="524"/>
                  <a:pt x="269" y="524"/>
                  <a:pt x="265" y="523"/>
                </a:cubicBezTo>
                <a:cubicBezTo>
                  <a:pt x="265" y="523"/>
                  <a:pt x="265" y="523"/>
                  <a:pt x="265" y="523"/>
                </a:cubicBezTo>
                <a:close/>
                <a:moveTo>
                  <a:pt x="424" y="456"/>
                </a:moveTo>
                <a:cubicBezTo>
                  <a:pt x="421" y="453"/>
                  <a:pt x="417" y="448"/>
                  <a:pt x="417" y="448"/>
                </a:cubicBezTo>
                <a:cubicBezTo>
                  <a:pt x="416" y="449"/>
                  <a:pt x="416" y="449"/>
                  <a:pt x="416" y="449"/>
                </a:cubicBezTo>
                <a:cubicBezTo>
                  <a:pt x="415" y="449"/>
                  <a:pt x="409" y="452"/>
                  <a:pt x="406" y="455"/>
                </a:cubicBezTo>
                <a:cubicBezTo>
                  <a:pt x="404" y="453"/>
                  <a:pt x="403" y="451"/>
                  <a:pt x="402" y="450"/>
                </a:cubicBezTo>
                <a:cubicBezTo>
                  <a:pt x="407" y="446"/>
                  <a:pt x="425" y="433"/>
                  <a:pt x="438" y="417"/>
                </a:cubicBezTo>
                <a:cubicBezTo>
                  <a:pt x="441" y="419"/>
                  <a:pt x="464" y="439"/>
                  <a:pt x="464" y="439"/>
                </a:cubicBezTo>
                <a:cubicBezTo>
                  <a:pt x="465" y="438"/>
                  <a:pt x="465" y="438"/>
                  <a:pt x="465" y="438"/>
                </a:cubicBezTo>
                <a:cubicBezTo>
                  <a:pt x="472" y="432"/>
                  <a:pt x="476" y="426"/>
                  <a:pt x="476" y="425"/>
                </a:cubicBezTo>
                <a:cubicBezTo>
                  <a:pt x="477" y="424"/>
                  <a:pt x="477" y="424"/>
                  <a:pt x="477" y="424"/>
                </a:cubicBezTo>
                <a:cubicBezTo>
                  <a:pt x="477" y="424"/>
                  <a:pt x="471" y="418"/>
                  <a:pt x="468" y="417"/>
                </a:cubicBezTo>
                <a:cubicBezTo>
                  <a:pt x="470" y="415"/>
                  <a:pt x="472" y="412"/>
                  <a:pt x="474" y="409"/>
                </a:cubicBezTo>
                <a:cubicBezTo>
                  <a:pt x="477" y="411"/>
                  <a:pt x="483" y="415"/>
                  <a:pt x="483" y="415"/>
                </a:cubicBezTo>
                <a:cubicBezTo>
                  <a:pt x="484" y="413"/>
                  <a:pt x="484" y="413"/>
                  <a:pt x="484" y="413"/>
                </a:cubicBezTo>
                <a:cubicBezTo>
                  <a:pt x="486" y="410"/>
                  <a:pt x="490" y="404"/>
                  <a:pt x="491" y="401"/>
                </a:cubicBezTo>
                <a:cubicBezTo>
                  <a:pt x="493" y="403"/>
                  <a:pt x="496" y="404"/>
                  <a:pt x="497" y="405"/>
                </a:cubicBezTo>
                <a:cubicBezTo>
                  <a:pt x="485" y="428"/>
                  <a:pt x="467" y="447"/>
                  <a:pt x="462" y="452"/>
                </a:cubicBezTo>
                <a:cubicBezTo>
                  <a:pt x="456" y="446"/>
                  <a:pt x="439" y="431"/>
                  <a:pt x="438" y="430"/>
                </a:cubicBezTo>
                <a:cubicBezTo>
                  <a:pt x="437" y="428"/>
                  <a:pt x="437" y="428"/>
                  <a:pt x="437" y="428"/>
                </a:cubicBezTo>
                <a:cubicBezTo>
                  <a:pt x="435" y="430"/>
                  <a:pt x="435" y="430"/>
                  <a:pt x="435" y="430"/>
                </a:cubicBezTo>
                <a:cubicBezTo>
                  <a:pt x="432" y="433"/>
                  <a:pt x="425" y="439"/>
                  <a:pt x="425" y="439"/>
                </a:cubicBezTo>
                <a:cubicBezTo>
                  <a:pt x="423" y="441"/>
                  <a:pt x="423" y="441"/>
                  <a:pt x="423" y="441"/>
                </a:cubicBezTo>
                <a:cubicBezTo>
                  <a:pt x="423" y="441"/>
                  <a:pt x="430" y="446"/>
                  <a:pt x="432" y="448"/>
                </a:cubicBezTo>
                <a:cubicBezTo>
                  <a:pt x="430" y="450"/>
                  <a:pt x="427" y="453"/>
                  <a:pt x="424" y="456"/>
                </a:cubicBezTo>
                <a:cubicBezTo>
                  <a:pt x="424" y="456"/>
                  <a:pt x="424" y="456"/>
                  <a:pt x="424" y="456"/>
                </a:cubicBezTo>
                <a:close/>
                <a:moveTo>
                  <a:pt x="463" y="398"/>
                </a:moveTo>
                <a:cubicBezTo>
                  <a:pt x="463" y="398"/>
                  <a:pt x="458" y="403"/>
                  <a:pt x="455" y="407"/>
                </a:cubicBezTo>
                <a:cubicBezTo>
                  <a:pt x="453" y="406"/>
                  <a:pt x="451" y="404"/>
                  <a:pt x="450" y="403"/>
                </a:cubicBezTo>
                <a:cubicBezTo>
                  <a:pt x="454" y="398"/>
                  <a:pt x="467" y="380"/>
                  <a:pt x="475" y="360"/>
                </a:cubicBezTo>
                <a:cubicBezTo>
                  <a:pt x="479" y="362"/>
                  <a:pt x="506" y="373"/>
                  <a:pt x="506" y="373"/>
                </a:cubicBezTo>
                <a:cubicBezTo>
                  <a:pt x="507" y="371"/>
                  <a:pt x="507" y="371"/>
                  <a:pt x="507" y="371"/>
                </a:cubicBezTo>
                <a:cubicBezTo>
                  <a:pt x="511" y="364"/>
                  <a:pt x="513" y="357"/>
                  <a:pt x="513" y="356"/>
                </a:cubicBezTo>
                <a:cubicBezTo>
                  <a:pt x="514" y="354"/>
                  <a:pt x="514" y="354"/>
                  <a:pt x="514" y="354"/>
                </a:cubicBezTo>
                <a:cubicBezTo>
                  <a:pt x="514" y="354"/>
                  <a:pt x="506" y="351"/>
                  <a:pt x="503" y="350"/>
                </a:cubicBezTo>
                <a:cubicBezTo>
                  <a:pt x="504" y="348"/>
                  <a:pt x="505" y="345"/>
                  <a:pt x="506" y="341"/>
                </a:cubicBezTo>
                <a:cubicBezTo>
                  <a:pt x="510" y="343"/>
                  <a:pt x="516" y="345"/>
                  <a:pt x="516" y="345"/>
                </a:cubicBezTo>
                <a:cubicBezTo>
                  <a:pt x="517" y="342"/>
                  <a:pt x="517" y="342"/>
                  <a:pt x="517" y="342"/>
                </a:cubicBezTo>
                <a:cubicBezTo>
                  <a:pt x="517" y="339"/>
                  <a:pt x="519" y="332"/>
                  <a:pt x="520" y="329"/>
                </a:cubicBezTo>
                <a:cubicBezTo>
                  <a:pt x="522" y="329"/>
                  <a:pt x="525" y="330"/>
                  <a:pt x="527" y="330"/>
                </a:cubicBezTo>
                <a:cubicBezTo>
                  <a:pt x="523" y="356"/>
                  <a:pt x="511" y="380"/>
                  <a:pt x="508" y="387"/>
                </a:cubicBezTo>
                <a:cubicBezTo>
                  <a:pt x="501" y="383"/>
                  <a:pt x="482" y="375"/>
                  <a:pt x="479" y="374"/>
                </a:cubicBezTo>
                <a:cubicBezTo>
                  <a:pt x="477" y="373"/>
                  <a:pt x="477" y="373"/>
                  <a:pt x="477" y="373"/>
                </a:cubicBezTo>
                <a:cubicBezTo>
                  <a:pt x="476" y="375"/>
                  <a:pt x="476" y="375"/>
                  <a:pt x="476" y="375"/>
                </a:cubicBezTo>
                <a:cubicBezTo>
                  <a:pt x="475" y="378"/>
                  <a:pt x="469" y="386"/>
                  <a:pt x="469" y="386"/>
                </a:cubicBezTo>
                <a:cubicBezTo>
                  <a:pt x="468" y="388"/>
                  <a:pt x="468" y="388"/>
                  <a:pt x="468" y="388"/>
                </a:cubicBezTo>
                <a:cubicBezTo>
                  <a:pt x="468" y="388"/>
                  <a:pt x="476" y="392"/>
                  <a:pt x="478" y="393"/>
                </a:cubicBezTo>
                <a:cubicBezTo>
                  <a:pt x="477" y="395"/>
                  <a:pt x="475" y="399"/>
                  <a:pt x="473" y="403"/>
                </a:cubicBezTo>
                <a:cubicBezTo>
                  <a:pt x="469" y="400"/>
                  <a:pt x="464" y="397"/>
                  <a:pt x="464" y="397"/>
                </a:cubicBezTo>
                <a:cubicBezTo>
                  <a:pt x="463" y="398"/>
                  <a:pt x="463" y="398"/>
                  <a:pt x="463" y="398"/>
                </a:cubicBezTo>
                <a:close/>
                <a:moveTo>
                  <a:pt x="42" y="402"/>
                </a:moveTo>
                <a:cubicBezTo>
                  <a:pt x="27" y="381"/>
                  <a:pt x="19" y="356"/>
                  <a:pt x="17" y="348"/>
                </a:cubicBezTo>
                <a:cubicBezTo>
                  <a:pt x="25" y="346"/>
                  <a:pt x="47" y="339"/>
                  <a:pt x="48" y="339"/>
                </a:cubicBezTo>
                <a:cubicBezTo>
                  <a:pt x="50" y="338"/>
                  <a:pt x="50" y="338"/>
                  <a:pt x="50" y="338"/>
                </a:cubicBezTo>
                <a:cubicBezTo>
                  <a:pt x="49" y="336"/>
                  <a:pt x="49" y="336"/>
                  <a:pt x="49" y="336"/>
                </a:cubicBezTo>
                <a:cubicBezTo>
                  <a:pt x="48" y="332"/>
                  <a:pt x="46" y="323"/>
                  <a:pt x="46" y="323"/>
                </a:cubicBezTo>
                <a:cubicBezTo>
                  <a:pt x="46" y="321"/>
                  <a:pt x="46" y="321"/>
                  <a:pt x="46" y="321"/>
                </a:cubicBezTo>
                <a:cubicBezTo>
                  <a:pt x="46" y="321"/>
                  <a:pt x="38" y="323"/>
                  <a:pt x="35" y="324"/>
                </a:cubicBezTo>
                <a:cubicBezTo>
                  <a:pt x="34" y="321"/>
                  <a:pt x="33" y="317"/>
                  <a:pt x="32" y="313"/>
                </a:cubicBezTo>
                <a:cubicBezTo>
                  <a:pt x="36" y="313"/>
                  <a:pt x="43" y="312"/>
                  <a:pt x="43" y="312"/>
                </a:cubicBezTo>
                <a:cubicBezTo>
                  <a:pt x="43" y="310"/>
                  <a:pt x="43" y="310"/>
                  <a:pt x="43" y="310"/>
                </a:cubicBezTo>
                <a:cubicBezTo>
                  <a:pt x="43" y="310"/>
                  <a:pt x="43" y="309"/>
                  <a:pt x="43" y="307"/>
                </a:cubicBezTo>
                <a:cubicBezTo>
                  <a:pt x="43" y="305"/>
                  <a:pt x="43" y="301"/>
                  <a:pt x="42" y="298"/>
                </a:cubicBezTo>
                <a:cubicBezTo>
                  <a:pt x="44" y="298"/>
                  <a:pt x="47" y="297"/>
                  <a:pt x="49" y="297"/>
                </a:cubicBezTo>
                <a:cubicBezTo>
                  <a:pt x="49" y="304"/>
                  <a:pt x="52" y="325"/>
                  <a:pt x="59" y="345"/>
                </a:cubicBezTo>
                <a:cubicBezTo>
                  <a:pt x="55" y="346"/>
                  <a:pt x="28" y="357"/>
                  <a:pt x="28" y="357"/>
                </a:cubicBezTo>
                <a:cubicBezTo>
                  <a:pt x="28" y="359"/>
                  <a:pt x="28" y="359"/>
                  <a:pt x="28" y="359"/>
                </a:cubicBezTo>
                <a:cubicBezTo>
                  <a:pt x="30" y="366"/>
                  <a:pt x="34" y="374"/>
                  <a:pt x="34" y="374"/>
                </a:cubicBezTo>
                <a:cubicBezTo>
                  <a:pt x="35" y="376"/>
                  <a:pt x="35" y="376"/>
                  <a:pt x="35" y="376"/>
                </a:cubicBezTo>
                <a:cubicBezTo>
                  <a:pt x="35" y="376"/>
                  <a:pt x="43" y="372"/>
                  <a:pt x="45" y="371"/>
                </a:cubicBezTo>
                <a:cubicBezTo>
                  <a:pt x="46" y="374"/>
                  <a:pt x="48" y="377"/>
                  <a:pt x="49" y="380"/>
                </a:cubicBezTo>
                <a:cubicBezTo>
                  <a:pt x="46" y="381"/>
                  <a:pt x="39" y="385"/>
                  <a:pt x="39" y="385"/>
                </a:cubicBezTo>
                <a:cubicBezTo>
                  <a:pt x="41" y="387"/>
                  <a:pt x="41" y="387"/>
                  <a:pt x="41" y="387"/>
                </a:cubicBezTo>
                <a:cubicBezTo>
                  <a:pt x="43" y="390"/>
                  <a:pt x="46" y="396"/>
                  <a:pt x="48" y="399"/>
                </a:cubicBezTo>
                <a:cubicBezTo>
                  <a:pt x="46" y="400"/>
                  <a:pt x="44" y="401"/>
                  <a:pt x="42" y="402"/>
                </a:cubicBezTo>
                <a:cubicBezTo>
                  <a:pt x="42" y="402"/>
                  <a:pt x="42" y="402"/>
                  <a:pt x="42" y="402"/>
                </a:cubicBezTo>
                <a:close/>
                <a:moveTo>
                  <a:pt x="492" y="335"/>
                </a:moveTo>
                <a:cubicBezTo>
                  <a:pt x="492" y="335"/>
                  <a:pt x="489" y="341"/>
                  <a:pt x="487" y="346"/>
                </a:cubicBezTo>
                <a:cubicBezTo>
                  <a:pt x="485" y="345"/>
                  <a:pt x="483" y="344"/>
                  <a:pt x="481" y="344"/>
                </a:cubicBezTo>
                <a:cubicBezTo>
                  <a:pt x="483" y="337"/>
                  <a:pt x="490" y="317"/>
                  <a:pt x="492" y="296"/>
                </a:cubicBezTo>
                <a:cubicBezTo>
                  <a:pt x="496" y="296"/>
                  <a:pt x="526" y="298"/>
                  <a:pt x="526" y="298"/>
                </a:cubicBezTo>
                <a:cubicBezTo>
                  <a:pt x="526" y="297"/>
                  <a:pt x="526" y="297"/>
                  <a:pt x="526" y="297"/>
                </a:cubicBezTo>
                <a:cubicBezTo>
                  <a:pt x="527" y="292"/>
                  <a:pt x="528" y="287"/>
                  <a:pt x="528" y="284"/>
                </a:cubicBezTo>
                <a:cubicBezTo>
                  <a:pt x="528" y="282"/>
                  <a:pt x="527" y="281"/>
                  <a:pt x="527" y="280"/>
                </a:cubicBezTo>
                <a:cubicBezTo>
                  <a:pt x="527" y="278"/>
                  <a:pt x="527" y="278"/>
                  <a:pt x="527" y="278"/>
                </a:cubicBezTo>
                <a:cubicBezTo>
                  <a:pt x="527" y="278"/>
                  <a:pt x="519" y="278"/>
                  <a:pt x="516" y="278"/>
                </a:cubicBezTo>
                <a:cubicBezTo>
                  <a:pt x="516" y="278"/>
                  <a:pt x="516" y="277"/>
                  <a:pt x="516" y="277"/>
                </a:cubicBezTo>
                <a:cubicBezTo>
                  <a:pt x="516" y="274"/>
                  <a:pt x="516" y="272"/>
                  <a:pt x="516" y="269"/>
                </a:cubicBezTo>
                <a:cubicBezTo>
                  <a:pt x="520" y="269"/>
                  <a:pt x="527" y="268"/>
                  <a:pt x="527" y="268"/>
                </a:cubicBezTo>
                <a:cubicBezTo>
                  <a:pt x="527" y="266"/>
                  <a:pt x="527" y="266"/>
                  <a:pt x="527" y="266"/>
                </a:cubicBezTo>
                <a:cubicBezTo>
                  <a:pt x="526" y="262"/>
                  <a:pt x="526" y="255"/>
                  <a:pt x="526" y="252"/>
                </a:cubicBezTo>
                <a:cubicBezTo>
                  <a:pt x="528" y="252"/>
                  <a:pt x="530" y="252"/>
                  <a:pt x="532" y="251"/>
                </a:cubicBezTo>
                <a:cubicBezTo>
                  <a:pt x="534" y="260"/>
                  <a:pt x="534" y="268"/>
                  <a:pt x="534" y="276"/>
                </a:cubicBezTo>
                <a:cubicBezTo>
                  <a:pt x="534" y="292"/>
                  <a:pt x="532" y="306"/>
                  <a:pt x="531" y="310"/>
                </a:cubicBezTo>
                <a:cubicBezTo>
                  <a:pt x="524" y="309"/>
                  <a:pt x="501" y="306"/>
                  <a:pt x="500" y="306"/>
                </a:cubicBezTo>
                <a:cubicBezTo>
                  <a:pt x="497" y="306"/>
                  <a:pt x="497" y="306"/>
                  <a:pt x="497" y="306"/>
                </a:cubicBezTo>
                <a:cubicBezTo>
                  <a:pt x="497" y="308"/>
                  <a:pt x="497" y="308"/>
                  <a:pt x="497" y="308"/>
                </a:cubicBezTo>
                <a:cubicBezTo>
                  <a:pt x="497" y="312"/>
                  <a:pt x="494" y="321"/>
                  <a:pt x="494" y="321"/>
                </a:cubicBezTo>
                <a:cubicBezTo>
                  <a:pt x="494" y="324"/>
                  <a:pt x="494" y="324"/>
                  <a:pt x="494" y="324"/>
                </a:cubicBezTo>
                <a:cubicBezTo>
                  <a:pt x="494" y="324"/>
                  <a:pt x="502" y="325"/>
                  <a:pt x="505" y="325"/>
                </a:cubicBezTo>
                <a:cubicBezTo>
                  <a:pt x="504" y="328"/>
                  <a:pt x="504" y="332"/>
                  <a:pt x="503" y="336"/>
                </a:cubicBezTo>
                <a:cubicBezTo>
                  <a:pt x="499" y="335"/>
                  <a:pt x="493" y="333"/>
                  <a:pt x="493" y="333"/>
                </a:cubicBezTo>
                <a:cubicBezTo>
                  <a:pt x="492" y="335"/>
                  <a:pt x="492" y="335"/>
                  <a:pt x="492" y="335"/>
                </a:cubicBezTo>
                <a:close/>
                <a:moveTo>
                  <a:pt x="13" y="329"/>
                </a:moveTo>
                <a:cubicBezTo>
                  <a:pt x="7" y="308"/>
                  <a:pt x="6" y="286"/>
                  <a:pt x="6" y="275"/>
                </a:cubicBezTo>
                <a:cubicBezTo>
                  <a:pt x="6" y="273"/>
                  <a:pt x="6" y="272"/>
                  <a:pt x="6" y="271"/>
                </a:cubicBezTo>
                <a:cubicBezTo>
                  <a:pt x="14" y="271"/>
                  <a:pt x="37" y="271"/>
                  <a:pt x="38" y="271"/>
                </a:cubicBezTo>
                <a:cubicBezTo>
                  <a:pt x="40" y="271"/>
                  <a:pt x="40" y="271"/>
                  <a:pt x="40" y="271"/>
                </a:cubicBezTo>
                <a:cubicBezTo>
                  <a:pt x="40" y="268"/>
                  <a:pt x="40" y="268"/>
                  <a:pt x="40" y="268"/>
                </a:cubicBezTo>
                <a:cubicBezTo>
                  <a:pt x="40" y="264"/>
                  <a:pt x="41" y="255"/>
                  <a:pt x="41" y="255"/>
                </a:cubicBezTo>
                <a:cubicBezTo>
                  <a:pt x="41" y="252"/>
                  <a:pt x="41" y="252"/>
                  <a:pt x="41" y="252"/>
                </a:cubicBezTo>
                <a:cubicBezTo>
                  <a:pt x="41" y="252"/>
                  <a:pt x="33" y="252"/>
                  <a:pt x="30" y="252"/>
                </a:cubicBezTo>
                <a:cubicBezTo>
                  <a:pt x="30" y="250"/>
                  <a:pt x="30" y="246"/>
                  <a:pt x="30" y="242"/>
                </a:cubicBezTo>
                <a:cubicBezTo>
                  <a:pt x="34" y="242"/>
                  <a:pt x="41" y="243"/>
                  <a:pt x="41" y="243"/>
                </a:cubicBezTo>
                <a:cubicBezTo>
                  <a:pt x="41" y="241"/>
                  <a:pt x="41" y="241"/>
                  <a:pt x="41" y="241"/>
                </a:cubicBezTo>
                <a:cubicBezTo>
                  <a:pt x="41" y="241"/>
                  <a:pt x="43" y="234"/>
                  <a:pt x="44" y="230"/>
                </a:cubicBezTo>
                <a:cubicBezTo>
                  <a:pt x="46" y="230"/>
                  <a:pt x="49" y="230"/>
                  <a:pt x="51" y="231"/>
                </a:cubicBezTo>
                <a:cubicBezTo>
                  <a:pt x="50" y="236"/>
                  <a:pt x="47" y="253"/>
                  <a:pt x="47" y="270"/>
                </a:cubicBezTo>
                <a:cubicBezTo>
                  <a:pt x="47" y="273"/>
                  <a:pt x="47" y="276"/>
                  <a:pt x="47" y="279"/>
                </a:cubicBezTo>
                <a:cubicBezTo>
                  <a:pt x="43" y="280"/>
                  <a:pt x="14" y="281"/>
                  <a:pt x="14" y="281"/>
                </a:cubicBezTo>
                <a:cubicBezTo>
                  <a:pt x="13" y="283"/>
                  <a:pt x="13" y="283"/>
                  <a:pt x="13" y="283"/>
                </a:cubicBezTo>
                <a:cubicBezTo>
                  <a:pt x="13" y="285"/>
                  <a:pt x="13" y="286"/>
                  <a:pt x="13" y="288"/>
                </a:cubicBezTo>
                <a:cubicBezTo>
                  <a:pt x="13" y="294"/>
                  <a:pt x="14" y="299"/>
                  <a:pt x="14" y="299"/>
                </a:cubicBezTo>
                <a:cubicBezTo>
                  <a:pt x="15" y="301"/>
                  <a:pt x="15" y="301"/>
                  <a:pt x="15" y="301"/>
                </a:cubicBezTo>
                <a:cubicBezTo>
                  <a:pt x="15" y="301"/>
                  <a:pt x="23" y="300"/>
                  <a:pt x="26" y="300"/>
                </a:cubicBezTo>
                <a:cubicBezTo>
                  <a:pt x="26" y="303"/>
                  <a:pt x="27" y="306"/>
                  <a:pt x="27" y="310"/>
                </a:cubicBezTo>
                <a:cubicBezTo>
                  <a:pt x="23" y="310"/>
                  <a:pt x="16" y="311"/>
                  <a:pt x="16" y="311"/>
                </a:cubicBezTo>
                <a:cubicBezTo>
                  <a:pt x="17" y="313"/>
                  <a:pt x="17" y="313"/>
                  <a:pt x="17" y="313"/>
                </a:cubicBezTo>
                <a:cubicBezTo>
                  <a:pt x="18" y="317"/>
                  <a:pt x="19" y="324"/>
                  <a:pt x="20" y="327"/>
                </a:cubicBezTo>
                <a:cubicBezTo>
                  <a:pt x="18" y="328"/>
                  <a:pt x="15" y="328"/>
                  <a:pt x="13" y="329"/>
                </a:cubicBezTo>
                <a:cubicBezTo>
                  <a:pt x="13" y="329"/>
                  <a:pt x="13" y="329"/>
                  <a:pt x="13" y="329"/>
                </a:cubicBezTo>
                <a:close/>
                <a:moveTo>
                  <a:pt x="503" y="265"/>
                </a:moveTo>
                <a:cubicBezTo>
                  <a:pt x="501" y="265"/>
                  <a:pt x="501" y="265"/>
                  <a:pt x="501" y="265"/>
                </a:cubicBezTo>
                <a:cubicBezTo>
                  <a:pt x="501" y="266"/>
                  <a:pt x="501" y="266"/>
                  <a:pt x="501" y="266"/>
                </a:cubicBezTo>
                <a:cubicBezTo>
                  <a:pt x="500" y="267"/>
                  <a:pt x="499" y="274"/>
                  <a:pt x="499" y="278"/>
                </a:cubicBezTo>
                <a:cubicBezTo>
                  <a:pt x="497" y="278"/>
                  <a:pt x="495" y="278"/>
                  <a:pt x="493" y="278"/>
                </a:cubicBezTo>
                <a:cubicBezTo>
                  <a:pt x="493" y="276"/>
                  <a:pt x="493" y="273"/>
                  <a:pt x="493" y="269"/>
                </a:cubicBezTo>
                <a:cubicBezTo>
                  <a:pt x="493" y="259"/>
                  <a:pt x="492" y="244"/>
                  <a:pt x="489" y="230"/>
                </a:cubicBezTo>
                <a:cubicBezTo>
                  <a:pt x="493" y="229"/>
                  <a:pt x="522" y="222"/>
                  <a:pt x="522" y="222"/>
                </a:cubicBezTo>
                <a:cubicBezTo>
                  <a:pt x="522" y="221"/>
                  <a:pt x="522" y="221"/>
                  <a:pt x="522" y="221"/>
                </a:cubicBezTo>
                <a:cubicBezTo>
                  <a:pt x="522" y="213"/>
                  <a:pt x="519" y="205"/>
                  <a:pt x="519" y="205"/>
                </a:cubicBezTo>
                <a:cubicBezTo>
                  <a:pt x="518" y="203"/>
                  <a:pt x="518" y="203"/>
                  <a:pt x="518" y="203"/>
                </a:cubicBezTo>
                <a:cubicBezTo>
                  <a:pt x="518" y="203"/>
                  <a:pt x="510" y="205"/>
                  <a:pt x="507" y="206"/>
                </a:cubicBezTo>
                <a:cubicBezTo>
                  <a:pt x="507" y="203"/>
                  <a:pt x="506" y="200"/>
                  <a:pt x="504" y="197"/>
                </a:cubicBezTo>
                <a:cubicBezTo>
                  <a:pt x="508" y="195"/>
                  <a:pt x="515" y="193"/>
                  <a:pt x="515" y="193"/>
                </a:cubicBezTo>
                <a:cubicBezTo>
                  <a:pt x="514" y="191"/>
                  <a:pt x="514" y="191"/>
                  <a:pt x="514" y="191"/>
                </a:cubicBezTo>
                <a:cubicBezTo>
                  <a:pt x="512" y="188"/>
                  <a:pt x="510" y="181"/>
                  <a:pt x="509" y="178"/>
                </a:cubicBezTo>
                <a:cubicBezTo>
                  <a:pt x="511" y="177"/>
                  <a:pt x="513" y="176"/>
                  <a:pt x="515" y="176"/>
                </a:cubicBezTo>
                <a:cubicBezTo>
                  <a:pt x="526" y="199"/>
                  <a:pt x="530" y="224"/>
                  <a:pt x="531" y="232"/>
                </a:cubicBezTo>
                <a:cubicBezTo>
                  <a:pt x="523" y="233"/>
                  <a:pt x="500" y="237"/>
                  <a:pt x="499" y="237"/>
                </a:cubicBezTo>
                <a:cubicBezTo>
                  <a:pt x="497" y="237"/>
                  <a:pt x="497" y="237"/>
                  <a:pt x="497" y="237"/>
                </a:cubicBezTo>
                <a:cubicBezTo>
                  <a:pt x="497" y="239"/>
                  <a:pt x="497" y="239"/>
                  <a:pt x="497" y="239"/>
                </a:cubicBezTo>
                <a:cubicBezTo>
                  <a:pt x="498" y="244"/>
                  <a:pt x="499" y="253"/>
                  <a:pt x="499" y="253"/>
                </a:cubicBezTo>
                <a:cubicBezTo>
                  <a:pt x="499" y="255"/>
                  <a:pt x="499" y="255"/>
                  <a:pt x="499" y="255"/>
                </a:cubicBezTo>
                <a:cubicBezTo>
                  <a:pt x="499" y="255"/>
                  <a:pt x="507" y="254"/>
                  <a:pt x="510" y="254"/>
                </a:cubicBezTo>
                <a:cubicBezTo>
                  <a:pt x="510" y="256"/>
                  <a:pt x="511" y="260"/>
                  <a:pt x="511" y="264"/>
                </a:cubicBezTo>
                <a:cubicBezTo>
                  <a:pt x="507" y="265"/>
                  <a:pt x="503" y="265"/>
                  <a:pt x="503" y="265"/>
                </a:cubicBezTo>
                <a:cubicBezTo>
                  <a:pt x="503" y="265"/>
                  <a:pt x="503" y="265"/>
                  <a:pt x="503" y="265"/>
                </a:cubicBezTo>
                <a:close/>
                <a:moveTo>
                  <a:pt x="485" y="213"/>
                </a:moveTo>
                <a:cubicBezTo>
                  <a:pt x="483" y="206"/>
                  <a:pt x="477" y="185"/>
                  <a:pt x="467" y="167"/>
                </a:cubicBezTo>
                <a:cubicBezTo>
                  <a:pt x="470" y="165"/>
                  <a:pt x="496" y="150"/>
                  <a:pt x="496" y="150"/>
                </a:cubicBezTo>
                <a:cubicBezTo>
                  <a:pt x="495" y="148"/>
                  <a:pt x="495" y="148"/>
                  <a:pt x="495" y="148"/>
                </a:cubicBezTo>
                <a:cubicBezTo>
                  <a:pt x="492" y="141"/>
                  <a:pt x="487" y="134"/>
                  <a:pt x="487" y="134"/>
                </a:cubicBezTo>
                <a:cubicBezTo>
                  <a:pt x="486" y="132"/>
                  <a:pt x="486" y="132"/>
                  <a:pt x="486" y="132"/>
                </a:cubicBezTo>
                <a:cubicBezTo>
                  <a:pt x="486" y="132"/>
                  <a:pt x="479" y="137"/>
                  <a:pt x="476" y="138"/>
                </a:cubicBezTo>
                <a:cubicBezTo>
                  <a:pt x="475" y="136"/>
                  <a:pt x="473" y="133"/>
                  <a:pt x="471" y="131"/>
                </a:cubicBezTo>
                <a:cubicBezTo>
                  <a:pt x="474" y="128"/>
                  <a:pt x="480" y="124"/>
                  <a:pt x="480" y="124"/>
                </a:cubicBezTo>
                <a:cubicBezTo>
                  <a:pt x="478" y="122"/>
                  <a:pt x="478" y="122"/>
                  <a:pt x="478" y="122"/>
                </a:cubicBezTo>
                <a:cubicBezTo>
                  <a:pt x="476" y="120"/>
                  <a:pt x="472" y="114"/>
                  <a:pt x="470" y="112"/>
                </a:cubicBezTo>
                <a:cubicBezTo>
                  <a:pt x="471" y="110"/>
                  <a:pt x="473" y="109"/>
                  <a:pt x="475" y="107"/>
                </a:cubicBezTo>
                <a:cubicBezTo>
                  <a:pt x="493" y="126"/>
                  <a:pt x="504" y="150"/>
                  <a:pt x="508" y="156"/>
                </a:cubicBezTo>
                <a:cubicBezTo>
                  <a:pt x="500" y="160"/>
                  <a:pt x="480" y="171"/>
                  <a:pt x="479" y="171"/>
                </a:cubicBezTo>
                <a:cubicBezTo>
                  <a:pt x="477" y="172"/>
                  <a:pt x="477" y="172"/>
                  <a:pt x="477" y="172"/>
                </a:cubicBezTo>
                <a:cubicBezTo>
                  <a:pt x="478" y="174"/>
                  <a:pt x="478" y="174"/>
                  <a:pt x="478" y="174"/>
                </a:cubicBezTo>
                <a:cubicBezTo>
                  <a:pt x="480" y="178"/>
                  <a:pt x="483" y="187"/>
                  <a:pt x="483" y="187"/>
                </a:cubicBezTo>
                <a:cubicBezTo>
                  <a:pt x="484" y="189"/>
                  <a:pt x="484" y="189"/>
                  <a:pt x="484" y="189"/>
                </a:cubicBezTo>
                <a:cubicBezTo>
                  <a:pt x="484" y="189"/>
                  <a:pt x="492" y="185"/>
                  <a:pt x="494" y="184"/>
                </a:cubicBezTo>
                <a:cubicBezTo>
                  <a:pt x="495" y="186"/>
                  <a:pt x="497" y="190"/>
                  <a:pt x="499" y="194"/>
                </a:cubicBezTo>
                <a:cubicBezTo>
                  <a:pt x="495" y="195"/>
                  <a:pt x="489" y="197"/>
                  <a:pt x="489" y="197"/>
                </a:cubicBezTo>
                <a:cubicBezTo>
                  <a:pt x="489" y="199"/>
                  <a:pt x="489" y="199"/>
                  <a:pt x="489" y="199"/>
                </a:cubicBezTo>
                <a:cubicBezTo>
                  <a:pt x="489" y="199"/>
                  <a:pt x="490" y="206"/>
                  <a:pt x="491" y="211"/>
                </a:cubicBezTo>
                <a:cubicBezTo>
                  <a:pt x="489" y="211"/>
                  <a:pt x="487" y="212"/>
                  <a:pt x="485" y="213"/>
                </a:cubicBezTo>
                <a:cubicBezTo>
                  <a:pt x="485" y="213"/>
                  <a:pt x="485" y="213"/>
                  <a:pt x="485" y="213"/>
                </a:cubicBezTo>
                <a:close/>
                <a:moveTo>
                  <a:pt x="458" y="152"/>
                </a:moveTo>
                <a:cubicBezTo>
                  <a:pt x="454" y="146"/>
                  <a:pt x="442" y="128"/>
                  <a:pt x="427" y="113"/>
                </a:cubicBezTo>
                <a:cubicBezTo>
                  <a:pt x="429" y="111"/>
                  <a:pt x="450" y="89"/>
                  <a:pt x="450" y="89"/>
                </a:cubicBezTo>
                <a:cubicBezTo>
                  <a:pt x="449" y="87"/>
                  <a:pt x="449" y="87"/>
                  <a:pt x="449" y="87"/>
                </a:cubicBezTo>
                <a:cubicBezTo>
                  <a:pt x="444" y="81"/>
                  <a:pt x="438" y="76"/>
                  <a:pt x="437" y="76"/>
                </a:cubicBezTo>
                <a:cubicBezTo>
                  <a:pt x="436" y="75"/>
                  <a:pt x="436" y="75"/>
                  <a:pt x="436" y="75"/>
                </a:cubicBezTo>
                <a:cubicBezTo>
                  <a:pt x="436" y="75"/>
                  <a:pt x="430" y="81"/>
                  <a:pt x="428" y="83"/>
                </a:cubicBezTo>
                <a:cubicBezTo>
                  <a:pt x="426" y="81"/>
                  <a:pt x="424" y="79"/>
                  <a:pt x="421" y="77"/>
                </a:cubicBezTo>
                <a:cubicBezTo>
                  <a:pt x="424" y="74"/>
                  <a:pt x="428" y="69"/>
                  <a:pt x="428" y="69"/>
                </a:cubicBezTo>
                <a:cubicBezTo>
                  <a:pt x="426" y="67"/>
                  <a:pt x="426" y="67"/>
                  <a:pt x="426" y="67"/>
                </a:cubicBezTo>
                <a:cubicBezTo>
                  <a:pt x="423" y="65"/>
                  <a:pt x="417" y="61"/>
                  <a:pt x="415" y="59"/>
                </a:cubicBezTo>
                <a:cubicBezTo>
                  <a:pt x="416" y="57"/>
                  <a:pt x="417" y="55"/>
                  <a:pt x="419" y="54"/>
                </a:cubicBezTo>
                <a:cubicBezTo>
                  <a:pt x="441" y="67"/>
                  <a:pt x="458" y="86"/>
                  <a:pt x="462" y="92"/>
                </a:cubicBezTo>
                <a:cubicBezTo>
                  <a:pt x="457" y="97"/>
                  <a:pt x="440" y="113"/>
                  <a:pt x="439" y="114"/>
                </a:cubicBezTo>
                <a:cubicBezTo>
                  <a:pt x="438" y="116"/>
                  <a:pt x="438" y="116"/>
                  <a:pt x="438" y="116"/>
                </a:cubicBezTo>
                <a:cubicBezTo>
                  <a:pt x="439" y="117"/>
                  <a:pt x="439" y="117"/>
                  <a:pt x="439" y="117"/>
                </a:cubicBezTo>
                <a:cubicBezTo>
                  <a:pt x="442" y="120"/>
                  <a:pt x="448" y="128"/>
                  <a:pt x="448" y="128"/>
                </a:cubicBezTo>
                <a:cubicBezTo>
                  <a:pt x="449" y="130"/>
                  <a:pt x="449" y="130"/>
                  <a:pt x="449" y="130"/>
                </a:cubicBezTo>
                <a:cubicBezTo>
                  <a:pt x="449" y="130"/>
                  <a:pt x="456" y="124"/>
                  <a:pt x="458" y="122"/>
                </a:cubicBezTo>
                <a:cubicBezTo>
                  <a:pt x="459" y="123"/>
                  <a:pt x="462" y="127"/>
                  <a:pt x="465" y="130"/>
                </a:cubicBezTo>
                <a:cubicBezTo>
                  <a:pt x="461" y="132"/>
                  <a:pt x="456" y="136"/>
                  <a:pt x="456" y="136"/>
                </a:cubicBezTo>
                <a:cubicBezTo>
                  <a:pt x="457" y="138"/>
                  <a:pt x="457" y="138"/>
                  <a:pt x="457" y="138"/>
                </a:cubicBezTo>
                <a:cubicBezTo>
                  <a:pt x="457" y="138"/>
                  <a:pt x="460" y="144"/>
                  <a:pt x="463" y="148"/>
                </a:cubicBezTo>
                <a:cubicBezTo>
                  <a:pt x="461" y="149"/>
                  <a:pt x="459" y="150"/>
                  <a:pt x="458" y="152"/>
                </a:cubicBezTo>
                <a:cubicBezTo>
                  <a:pt x="458" y="152"/>
                  <a:pt x="458" y="152"/>
                  <a:pt x="458" y="152"/>
                </a:cubicBezTo>
                <a:close/>
                <a:moveTo>
                  <a:pt x="414" y="101"/>
                </a:moveTo>
                <a:cubicBezTo>
                  <a:pt x="408" y="96"/>
                  <a:pt x="392" y="83"/>
                  <a:pt x="374" y="73"/>
                </a:cubicBezTo>
                <a:cubicBezTo>
                  <a:pt x="375" y="70"/>
                  <a:pt x="389" y="43"/>
                  <a:pt x="389" y="43"/>
                </a:cubicBezTo>
                <a:cubicBezTo>
                  <a:pt x="388" y="42"/>
                  <a:pt x="388" y="42"/>
                  <a:pt x="388" y="42"/>
                </a:cubicBezTo>
                <a:cubicBezTo>
                  <a:pt x="381" y="38"/>
                  <a:pt x="373" y="35"/>
                  <a:pt x="373" y="35"/>
                </a:cubicBezTo>
                <a:cubicBezTo>
                  <a:pt x="371" y="34"/>
                  <a:pt x="371" y="34"/>
                  <a:pt x="371" y="34"/>
                </a:cubicBezTo>
                <a:cubicBezTo>
                  <a:pt x="371" y="34"/>
                  <a:pt x="368" y="42"/>
                  <a:pt x="366" y="44"/>
                </a:cubicBezTo>
                <a:cubicBezTo>
                  <a:pt x="364" y="43"/>
                  <a:pt x="361" y="42"/>
                  <a:pt x="358" y="41"/>
                </a:cubicBezTo>
                <a:cubicBezTo>
                  <a:pt x="359" y="37"/>
                  <a:pt x="362" y="31"/>
                  <a:pt x="362" y="31"/>
                </a:cubicBezTo>
                <a:cubicBezTo>
                  <a:pt x="360" y="30"/>
                  <a:pt x="360" y="30"/>
                  <a:pt x="360" y="30"/>
                </a:cubicBezTo>
                <a:cubicBezTo>
                  <a:pt x="356" y="29"/>
                  <a:pt x="350" y="27"/>
                  <a:pt x="346" y="25"/>
                </a:cubicBezTo>
                <a:cubicBezTo>
                  <a:pt x="347" y="23"/>
                  <a:pt x="348" y="21"/>
                  <a:pt x="349" y="19"/>
                </a:cubicBezTo>
                <a:cubicBezTo>
                  <a:pt x="374" y="25"/>
                  <a:pt x="396" y="38"/>
                  <a:pt x="402" y="42"/>
                </a:cubicBezTo>
                <a:cubicBezTo>
                  <a:pt x="398" y="49"/>
                  <a:pt x="387" y="69"/>
                  <a:pt x="386" y="70"/>
                </a:cubicBezTo>
                <a:cubicBezTo>
                  <a:pt x="385" y="71"/>
                  <a:pt x="385" y="71"/>
                  <a:pt x="385" y="71"/>
                </a:cubicBezTo>
                <a:cubicBezTo>
                  <a:pt x="387" y="72"/>
                  <a:pt x="387" y="72"/>
                  <a:pt x="387" y="72"/>
                </a:cubicBezTo>
                <a:cubicBezTo>
                  <a:pt x="390" y="75"/>
                  <a:pt x="398" y="80"/>
                  <a:pt x="398" y="80"/>
                </a:cubicBezTo>
                <a:cubicBezTo>
                  <a:pt x="400" y="82"/>
                  <a:pt x="400" y="82"/>
                  <a:pt x="400" y="82"/>
                </a:cubicBezTo>
                <a:cubicBezTo>
                  <a:pt x="400" y="82"/>
                  <a:pt x="404" y="74"/>
                  <a:pt x="406" y="72"/>
                </a:cubicBezTo>
                <a:cubicBezTo>
                  <a:pt x="408" y="73"/>
                  <a:pt x="411" y="76"/>
                  <a:pt x="415" y="78"/>
                </a:cubicBezTo>
                <a:cubicBezTo>
                  <a:pt x="412" y="81"/>
                  <a:pt x="408" y="86"/>
                  <a:pt x="408" y="86"/>
                </a:cubicBezTo>
                <a:cubicBezTo>
                  <a:pt x="409" y="88"/>
                  <a:pt x="409" y="88"/>
                  <a:pt x="409" y="88"/>
                </a:cubicBezTo>
                <a:cubicBezTo>
                  <a:pt x="410" y="88"/>
                  <a:pt x="414" y="93"/>
                  <a:pt x="418" y="96"/>
                </a:cubicBezTo>
                <a:cubicBezTo>
                  <a:pt x="416" y="98"/>
                  <a:pt x="415" y="99"/>
                  <a:pt x="414" y="101"/>
                </a:cubicBezTo>
                <a:cubicBezTo>
                  <a:pt x="414" y="101"/>
                  <a:pt x="414" y="101"/>
                  <a:pt x="414" y="101"/>
                </a:cubicBezTo>
                <a:close/>
                <a:moveTo>
                  <a:pt x="358" y="66"/>
                </a:moveTo>
                <a:cubicBezTo>
                  <a:pt x="351" y="63"/>
                  <a:pt x="332" y="54"/>
                  <a:pt x="311" y="51"/>
                </a:cubicBezTo>
                <a:cubicBezTo>
                  <a:pt x="312" y="47"/>
                  <a:pt x="318" y="18"/>
                  <a:pt x="318" y="18"/>
                </a:cubicBezTo>
                <a:cubicBezTo>
                  <a:pt x="316" y="17"/>
                  <a:pt x="316" y="17"/>
                  <a:pt x="316" y="17"/>
                </a:cubicBezTo>
                <a:cubicBezTo>
                  <a:pt x="308" y="15"/>
                  <a:pt x="300" y="14"/>
                  <a:pt x="300" y="14"/>
                </a:cubicBezTo>
                <a:cubicBezTo>
                  <a:pt x="298" y="14"/>
                  <a:pt x="298" y="14"/>
                  <a:pt x="298" y="14"/>
                </a:cubicBezTo>
                <a:cubicBezTo>
                  <a:pt x="298" y="14"/>
                  <a:pt x="297" y="23"/>
                  <a:pt x="296" y="25"/>
                </a:cubicBezTo>
                <a:cubicBezTo>
                  <a:pt x="294" y="25"/>
                  <a:pt x="290" y="25"/>
                  <a:pt x="287" y="25"/>
                </a:cubicBezTo>
                <a:cubicBezTo>
                  <a:pt x="287" y="20"/>
                  <a:pt x="288" y="14"/>
                  <a:pt x="288" y="14"/>
                </a:cubicBezTo>
                <a:cubicBezTo>
                  <a:pt x="285" y="14"/>
                  <a:pt x="285" y="14"/>
                  <a:pt x="285" y="14"/>
                </a:cubicBezTo>
                <a:cubicBezTo>
                  <a:pt x="282" y="14"/>
                  <a:pt x="275" y="13"/>
                  <a:pt x="271" y="13"/>
                </a:cubicBezTo>
                <a:cubicBezTo>
                  <a:pt x="271" y="11"/>
                  <a:pt x="272" y="8"/>
                  <a:pt x="272" y="6"/>
                </a:cubicBezTo>
                <a:cubicBezTo>
                  <a:pt x="297" y="5"/>
                  <a:pt x="323" y="11"/>
                  <a:pt x="330" y="13"/>
                </a:cubicBezTo>
                <a:cubicBezTo>
                  <a:pt x="328" y="21"/>
                  <a:pt x="322" y="43"/>
                  <a:pt x="322" y="44"/>
                </a:cubicBezTo>
                <a:cubicBezTo>
                  <a:pt x="322" y="46"/>
                  <a:pt x="322" y="46"/>
                  <a:pt x="322" y="46"/>
                </a:cubicBezTo>
                <a:cubicBezTo>
                  <a:pt x="324" y="46"/>
                  <a:pt x="324" y="46"/>
                  <a:pt x="324" y="46"/>
                </a:cubicBezTo>
                <a:cubicBezTo>
                  <a:pt x="328" y="47"/>
                  <a:pt x="337" y="50"/>
                  <a:pt x="337" y="50"/>
                </a:cubicBezTo>
                <a:cubicBezTo>
                  <a:pt x="339" y="51"/>
                  <a:pt x="339" y="51"/>
                  <a:pt x="339" y="51"/>
                </a:cubicBezTo>
                <a:cubicBezTo>
                  <a:pt x="339" y="51"/>
                  <a:pt x="341" y="43"/>
                  <a:pt x="342" y="40"/>
                </a:cubicBezTo>
                <a:cubicBezTo>
                  <a:pt x="344" y="41"/>
                  <a:pt x="348" y="42"/>
                  <a:pt x="352" y="43"/>
                </a:cubicBezTo>
                <a:cubicBezTo>
                  <a:pt x="351" y="47"/>
                  <a:pt x="348" y="53"/>
                  <a:pt x="348" y="53"/>
                </a:cubicBezTo>
                <a:cubicBezTo>
                  <a:pt x="350" y="54"/>
                  <a:pt x="350" y="54"/>
                  <a:pt x="350" y="54"/>
                </a:cubicBezTo>
                <a:cubicBezTo>
                  <a:pt x="350" y="54"/>
                  <a:pt x="356" y="58"/>
                  <a:pt x="360" y="60"/>
                </a:cubicBezTo>
                <a:cubicBezTo>
                  <a:pt x="359" y="62"/>
                  <a:pt x="358" y="64"/>
                  <a:pt x="358" y="66"/>
                </a:cubicBezTo>
                <a:cubicBezTo>
                  <a:pt x="358" y="66"/>
                  <a:pt x="358" y="66"/>
                  <a:pt x="358" y="66"/>
                </a:cubicBezTo>
                <a:close/>
                <a:moveTo>
                  <a:pt x="294" y="48"/>
                </a:moveTo>
                <a:cubicBezTo>
                  <a:pt x="287" y="48"/>
                  <a:pt x="266" y="45"/>
                  <a:pt x="245" y="48"/>
                </a:cubicBezTo>
                <a:cubicBezTo>
                  <a:pt x="245" y="44"/>
                  <a:pt x="240" y="14"/>
                  <a:pt x="240" y="14"/>
                </a:cubicBezTo>
                <a:cubicBezTo>
                  <a:pt x="239" y="14"/>
                  <a:pt x="239" y="14"/>
                  <a:pt x="239" y="14"/>
                </a:cubicBezTo>
                <a:cubicBezTo>
                  <a:pt x="231" y="14"/>
                  <a:pt x="223" y="16"/>
                  <a:pt x="222" y="17"/>
                </a:cubicBezTo>
                <a:cubicBezTo>
                  <a:pt x="221" y="17"/>
                  <a:pt x="221" y="17"/>
                  <a:pt x="221" y="17"/>
                </a:cubicBezTo>
                <a:cubicBezTo>
                  <a:pt x="221" y="17"/>
                  <a:pt x="222" y="25"/>
                  <a:pt x="222" y="28"/>
                </a:cubicBezTo>
                <a:cubicBezTo>
                  <a:pt x="220" y="29"/>
                  <a:pt x="217" y="29"/>
                  <a:pt x="213" y="30"/>
                </a:cubicBezTo>
                <a:cubicBezTo>
                  <a:pt x="212" y="26"/>
                  <a:pt x="211" y="19"/>
                  <a:pt x="211" y="19"/>
                </a:cubicBezTo>
                <a:cubicBezTo>
                  <a:pt x="209" y="20"/>
                  <a:pt x="209" y="20"/>
                  <a:pt x="209" y="20"/>
                </a:cubicBezTo>
                <a:cubicBezTo>
                  <a:pt x="205" y="22"/>
                  <a:pt x="198" y="23"/>
                  <a:pt x="195" y="24"/>
                </a:cubicBezTo>
                <a:cubicBezTo>
                  <a:pt x="194" y="22"/>
                  <a:pt x="194" y="20"/>
                  <a:pt x="193" y="18"/>
                </a:cubicBezTo>
                <a:cubicBezTo>
                  <a:pt x="217" y="9"/>
                  <a:pt x="244" y="7"/>
                  <a:pt x="251" y="6"/>
                </a:cubicBezTo>
                <a:cubicBezTo>
                  <a:pt x="252" y="14"/>
                  <a:pt x="254" y="37"/>
                  <a:pt x="254" y="38"/>
                </a:cubicBezTo>
                <a:cubicBezTo>
                  <a:pt x="254" y="40"/>
                  <a:pt x="254" y="40"/>
                  <a:pt x="254" y="40"/>
                </a:cubicBezTo>
                <a:cubicBezTo>
                  <a:pt x="256" y="40"/>
                  <a:pt x="256" y="40"/>
                  <a:pt x="256" y="40"/>
                </a:cubicBezTo>
                <a:cubicBezTo>
                  <a:pt x="260" y="40"/>
                  <a:pt x="270" y="40"/>
                  <a:pt x="270" y="40"/>
                </a:cubicBezTo>
                <a:cubicBezTo>
                  <a:pt x="272" y="40"/>
                  <a:pt x="272" y="40"/>
                  <a:pt x="272" y="40"/>
                </a:cubicBezTo>
                <a:cubicBezTo>
                  <a:pt x="272" y="40"/>
                  <a:pt x="271" y="32"/>
                  <a:pt x="271" y="29"/>
                </a:cubicBezTo>
                <a:cubicBezTo>
                  <a:pt x="274" y="29"/>
                  <a:pt x="278" y="29"/>
                  <a:pt x="282" y="29"/>
                </a:cubicBezTo>
                <a:cubicBezTo>
                  <a:pt x="282" y="33"/>
                  <a:pt x="281" y="39"/>
                  <a:pt x="281" y="39"/>
                </a:cubicBezTo>
                <a:cubicBezTo>
                  <a:pt x="283" y="40"/>
                  <a:pt x="283" y="40"/>
                  <a:pt x="283" y="40"/>
                </a:cubicBezTo>
                <a:cubicBezTo>
                  <a:pt x="283" y="40"/>
                  <a:pt x="290" y="41"/>
                  <a:pt x="295" y="42"/>
                </a:cubicBezTo>
                <a:cubicBezTo>
                  <a:pt x="295" y="44"/>
                  <a:pt x="294" y="46"/>
                  <a:pt x="294" y="48"/>
                </a:cubicBezTo>
                <a:cubicBezTo>
                  <a:pt x="294" y="48"/>
                  <a:pt x="294" y="48"/>
                  <a:pt x="294" y="48"/>
                </a:cubicBezTo>
                <a:close/>
                <a:moveTo>
                  <a:pt x="180" y="65"/>
                </a:moveTo>
                <a:cubicBezTo>
                  <a:pt x="179" y="62"/>
                  <a:pt x="166" y="35"/>
                  <a:pt x="166" y="35"/>
                </a:cubicBezTo>
                <a:cubicBezTo>
                  <a:pt x="164" y="36"/>
                  <a:pt x="164" y="36"/>
                  <a:pt x="164" y="36"/>
                </a:cubicBezTo>
                <a:cubicBezTo>
                  <a:pt x="156" y="38"/>
                  <a:pt x="150" y="42"/>
                  <a:pt x="149" y="43"/>
                </a:cubicBezTo>
                <a:cubicBezTo>
                  <a:pt x="148" y="44"/>
                  <a:pt x="148" y="44"/>
                  <a:pt x="148" y="44"/>
                </a:cubicBezTo>
                <a:cubicBezTo>
                  <a:pt x="148" y="44"/>
                  <a:pt x="151" y="51"/>
                  <a:pt x="153" y="54"/>
                </a:cubicBezTo>
                <a:cubicBezTo>
                  <a:pt x="150" y="55"/>
                  <a:pt x="148" y="57"/>
                  <a:pt x="145" y="59"/>
                </a:cubicBezTo>
                <a:cubicBezTo>
                  <a:pt x="143" y="55"/>
                  <a:pt x="139" y="49"/>
                  <a:pt x="139" y="49"/>
                </a:cubicBezTo>
                <a:cubicBezTo>
                  <a:pt x="137" y="50"/>
                  <a:pt x="137" y="50"/>
                  <a:pt x="137" y="50"/>
                </a:cubicBezTo>
                <a:cubicBezTo>
                  <a:pt x="134" y="53"/>
                  <a:pt x="128" y="56"/>
                  <a:pt x="125" y="58"/>
                </a:cubicBezTo>
                <a:cubicBezTo>
                  <a:pt x="124" y="56"/>
                  <a:pt x="123" y="54"/>
                  <a:pt x="122" y="52"/>
                </a:cubicBezTo>
                <a:cubicBezTo>
                  <a:pt x="142" y="36"/>
                  <a:pt x="167" y="27"/>
                  <a:pt x="174" y="24"/>
                </a:cubicBezTo>
                <a:cubicBezTo>
                  <a:pt x="176" y="31"/>
                  <a:pt x="185" y="52"/>
                  <a:pt x="186" y="53"/>
                </a:cubicBezTo>
                <a:cubicBezTo>
                  <a:pt x="187" y="55"/>
                  <a:pt x="187" y="55"/>
                  <a:pt x="187" y="55"/>
                </a:cubicBezTo>
                <a:cubicBezTo>
                  <a:pt x="188" y="54"/>
                  <a:pt x="188" y="54"/>
                  <a:pt x="188" y="54"/>
                </a:cubicBezTo>
                <a:cubicBezTo>
                  <a:pt x="192" y="53"/>
                  <a:pt x="201" y="50"/>
                  <a:pt x="201" y="50"/>
                </a:cubicBezTo>
                <a:cubicBezTo>
                  <a:pt x="204" y="50"/>
                  <a:pt x="204" y="50"/>
                  <a:pt x="204" y="50"/>
                </a:cubicBezTo>
                <a:cubicBezTo>
                  <a:pt x="204" y="50"/>
                  <a:pt x="201" y="42"/>
                  <a:pt x="200" y="39"/>
                </a:cubicBezTo>
                <a:cubicBezTo>
                  <a:pt x="202" y="38"/>
                  <a:pt x="206" y="37"/>
                  <a:pt x="210" y="36"/>
                </a:cubicBezTo>
                <a:cubicBezTo>
                  <a:pt x="211" y="40"/>
                  <a:pt x="212" y="46"/>
                  <a:pt x="212" y="46"/>
                </a:cubicBezTo>
                <a:cubicBezTo>
                  <a:pt x="214" y="46"/>
                  <a:pt x="214" y="46"/>
                  <a:pt x="214" y="46"/>
                </a:cubicBezTo>
                <a:cubicBezTo>
                  <a:pt x="215" y="46"/>
                  <a:pt x="221" y="45"/>
                  <a:pt x="226" y="44"/>
                </a:cubicBezTo>
                <a:cubicBezTo>
                  <a:pt x="227" y="46"/>
                  <a:pt x="227" y="49"/>
                  <a:pt x="227" y="51"/>
                </a:cubicBezTo>
                <a:cubicBezTo>
                  <a:pt x="221" y="52"/>
                  <a:pt x="199" y="57"/>
                  <a:pt x="180" y="65"/>
                </a:cubicBezTo>
                <a:cubicBezTo>
                  <a:pt x="180" y="65"/>
                  <a:pt x="180" y="65"/>
                  <a:pt x="180" y="65"/>
                </a:cubicBezTo>
                <a:close/>
                <a:moveTo>
                  <a:pt x="79" y="99"/>
                </a:moveTo>
                <a:cubicBezTo>
                  <a:pt x="77" y="103"/>
                  <a:pt x="72" y="108"/>
                  <a:pt x="70" y="110"/>
                </a:cubicBezTo>
                <a:cubicBezTo>
                  <a:pt x="68" y="109"/>
                  <a:pt x="66" y="107"/>
                  <a:pt x="65" y="106"/>
                </a:cubicBezTo>
                <a:cubicBezTo>
                  <a:pt x="80" y="85"/>
                  <a:pt x="100" y="69"/>
                  <a:pt x="106" y="64"/>
                </a:cubicBezTo>
                <a:cubicBezTo>
                  <a:pt x="110" y="70"/>
                  <a:pt x="125" y="88"/>
                  <a:pt x="125" y="88"/>
                </a:cubicBezTo>
                <a:cubicBezTo>
                  <a:pt x="127" y="90"/>
                  <a:pt x="127" y="90"/>
                  <a:pt x="127" y="90"/>
                </a:cubicBezTo>
                <a:cubicBezTo>
                  <a:pt x="128" y="89"/>
                  <a:pt x="128" y="89"/>
                  <a:pt x="128" y="89"/>
                </a:cubicBezTo>
                <a:cubicBezTo>
                  <a:pt x="131" y="86"/>
                  <a:pt x="139" y="81"/>
                  <a:pt x="139" y="81"/>
                </a:cubicBezTo>
                <a:cubicBezTo>
                  <a:pt x="141" y="80"/>
                  <a:pt x="141" y="80"/>
                  <a:pt x="141" y="80"/>
                </a:cubicBezTo>
                <a:cubicBezTo>
                  <a:pt x="141" y="80"/>
                  <a:pt x="136" y="73"/>
                  <a:pt x="134" y="71"/>
                </a:cubicBezTo>
                <a:cubicBezTo>
                  <a:pt x="136" y="70"/>
                  <a:pt x="140" y="67"/>
                  <a:pt x="143" y="65"/>
                </a:cubicBezTo>
                <a:cubicBezTo>
                  <a:pt x="145" y="68"/>
                  <a:pt x="149" y="74"/>
                  <a:pt x="149" y="74"/>
                </a:cubicBezTo>
                <a:cubicBezTo>
                  <a:pt x="150" y="73"/>
                  <a:pt x="150" y="73"/>
                  <a:pt x="150" y="73"/>
                </a:cubicBezTo>
                <a:cubicBezTo>
                  <a:pt x="151" y="73"/>
                  <a:pt x="157" y="70"/>
                  <a:pt x="161" y="68"/>
                </a:cubicBezTo>
                <a:cubicBezTo>
                  <a:pt x="162" y="70"/>
                  <a:pt x="163" y="72"/>
                  <a:pt x="164" y="74"/>
                </a:cubicBezTo>
                <a:cubicBezTo>
                  <a:pt x="158" y="77"/>
                  <a:pt x="139" y="88"/>
                  <a:pt x="124" y="101"/>
                </a:cubicBezTo>
                <a:cubicBezTo>
                  <a:pt x="122" y="99"/>
                  <a:pt x="102" y="77"/>
                  <a:pt x="102" y="77"/>
                </a:cubicBezTo>
                <a:cubicBezTo>
                  <a:pt x="100" y="78"/>
                  <a:pt x="100" y="78"/>
                  <a:pt x="100" y="78"/>
                </a:cubicBezTo>
                <a:cubicBezTo>
                  <a:pt x="94" y="82"/>
                  <a:pt x="89" y="88"/>
                  <a:pt x="88" y="89"/>
                </a:cubicBezTo>
                <a:cubicBezTo>
                  <a:pt x="87" y="90"/>
                  <a:pt x="87" y="90"/>
                  <a:pt x="87" y="90"/>
                </a:cubicBezTo>
                <a:cubicBezTo>
                  <a:pt x="87" y="90"/>
                  <a:pt x="93" y="96"/>
                  <a:pt x="95" y="98"/>
                </a:cubicBezTo>
                <a:cubicBezTo>
                  <a:pt x="93" y="100"/>
                  <a:pt x="91" y="102"/>
                  <a:pt x="88" y="105"/>
                </a:cubicBezTo>
                <a:cubicBezTo>
                  <a:pt x="85" y="102"/>
                  <a:pt x="80" y="98"/>
                  <a:pt x="80" y="98"/>
                </a:cubicBezTo>
                <a:cubicBezTo>
                  <a:pt x="79" y="99"/>
                  <a:pt x="79" y="99"/>
                  <a:pt x="79" y="99"/>
                </a:cubicBezTo>
                <a:close/>
                <a:moveTo>
                  <a:pt x="36" y="163"/>
                </a:moveTo>
                <a:cubicBezTo>
                  <a:pt x="35" y="166"/>
                  <a:pt x="32" y="173"/>
                  <a:pt x="31" y="176"/>
                </a:cubicBezTo>
                <a:cubicBezTo>
                  <a:pt x="29" y="175"/>
                  <a:pt x="26" y="174"/>
                  <a:pt x="25" y="173"/>
                </a:cubicBezTo>
                <a:cubicBezTo>
                  <a:pt x="33" y="149"/>
                  <a:pt x="48" y="127"/>
                  <a:pt x="52" y="122"/>
                </a:cubicBezTo>
                <a:cubicBezTo>
                  <a:pt x="59" y="126"/>
                  <a:pt x="78" y="139"/>
                  <a:pt x="78" y="139"/>
                </a:cubicBezTo>
                <a:cubicBezTo>
                  <a:pt x="80" y="141"/>
                  <a:pt x="80" y="141"/>
                  <a:pt x="80" y="141"/>
                </a:cubicBezTo>
                <a:cubicBezTo>
                  <a:pt x="81" y="139"/>
                  <a:pt x="81" y="139"/>
                  <a:pt x="81" y="139"/>
                </a:cubicBezTo>
                <a:cubicBezTo>
                  <a:pt x="84" y="135"/>
                  <a:pt x="90" y="128"/>
                  <a:pt x="90" y="128"/>
                </a:cubicBezTo>
                <a:cubicBezTo>
                  <a:pt x="92" y="126"/>
                  <a:pt x="92" y="126"/>
                  <a:pt x="92" y="126"/>
                </a:cubicBezTo>
                <a:cubicBezTo>
                  <a:pt x="92" y="126"/>
                  <a:pt x="85" y="122"/>
                  <a:pt x="82" y="120"/>
                </a:cubicBezTo>
                <a:cubicBezTo>
                  <a:pt x="84" y="118"/>
                  <a:pt x="86" y="115"/>
                  <a:pt x="89" y="111"/>
                </a:cubicBezTo>
                <a:cubicBezTo>
                  <a:pt x="92" y="114"/>
                  <a:pt x="97" y="118"/>
                  <a:pt x="97" y="118"/>
                </a:cubicBezTo>
                <a:cubicBezTo>
                  <a:pt x="98" y="117"/>
                  <a:pt x="98" y="117"/>
                  <a:pt x="98" y="117"/>
                </a:cubicBezTo>
                <a:cubicBezTo>
                  <a:pt x="98" y="117"/>
                  <a:pt x="104" y="113"/>
                  <a:pt x="107" y="110"/>
                </a:cubicBezTo>
                <a:cubicBezTo>
                  <a:pt x="109" y="111"/>
                  <a:pt x="110" y="113"/>
                  <a:pt x="112" y="114"/>
                </a:cubicBezTo>
                <a:cubicBezTo>
                  <a:pt x="107" y="119"/>
                  <a:pt x="92" y="134"/>
                  <a:pt x="81" y="152"/>
                </a:cubicBezTo>
                <a:cubicBezTo>
                  <a:pt x="78" y="150"/>
                  <a:pt x="52" y="135"/>
                  <a:pt x="52" y="135"/>
                </a:cubicBezTo>
                <a:cubicBezTo>
                  <a:pt x="51" y="136"/>
                  <a:pt x="51" y="136"/>
                  <a:pt x="51" y="136"/>
                </a:cubicBezTo>
                <a:cubicBezTo>
                  <a:pt x="46" y="142"/>
                  <a:pt x="43" y="150"/>
                  <a:pt x="42" y="150"/>
                </a:cubicBezTo>
                <a:cubicBezTo>
                  <a:pt x="42" y="152"/>
                  <a:pt x="42" y="152"/>
                  <a:pt x="42" y="152"/>
                </a:cubicBezTo>
                <a:cubicBezTo>
                  <a:pt x="42" y="152"/>
                  <a:pt x="49" y="156"/>
                  <a:pt x="51" y="157"/>
                </a:cubicBezTo>
                <a:cubicBezTo>
                  <a:pt x="50" y="160"/>
                  <a:pt x="49" y="162"/>
                  <a:pt x="47" y="166"/>
                </a:cubicBezTo>
                <a:cubicBezTo>
                  <a:pt x="44" y="164"/>
                  <a:pt x="37" y="161"/>
                  <a:pt x="37" y="161"/>
                </a:cubicBezTo>
                <a:cubicBezTo>
                  <a:pt x="36" y="163"/>
                  <a:pt x="36" y="163"/>
                  <a:pt x="36" y="163"/>
                </a:cubicBezTo>
                <a:close/>
                <a:moveTo>
                  <a:pt x="15" y="237"/>
                </a:moveTo>
                <a:cubicBezTo>
                  <a:pt x="15" y="241"/>
                  <a:pt x="15" y="248"/>
                  <a:pt x="14" y="251"/>
                </a:cubicBezTo>
                <a:cubicBezTo>
                  <a:pt x="12" y="251"/>
                  <a:pt x="9" y="251"/>
                  <a:pt x="7" y="251"/>
                </a:cubicBezTo>
                <a:cubicBezTo>
                  <a:pt x="8" y="225"/>
                  <a:pt x="15" y="200"/>
                  <a:pt x="17" y="192"/>
                </a:cubicBezTo>
                <a:cubicBezTo>
                  <a:pt x="25" y="195"/>
                  <a:pt x="46" y="201"/>
                  <a:pt x="47" y="201"/>
                </a:cubicBezTo>
                <a:cubicBezTo>
                  <a:pt x="49" y="202"/>
                  <a:pt x="49" y="202"/>
                  <a:pt x="49" y="202"/>
                </a:cubicBezTo>
                <a:cubicBezTo>
                  <a:pt x="50" y="200"/>
                  <a:pt x="50" y="200"/>
                  <a:pt x="50" y="200"/>
                </a:cubicBezTo>
                <a:cubicBezTo>
                  <a:pt x="51" y="196"/>
                  <a:pt x="55" y="187"/>
                  <a:pt x="55" y="187"/>
                </a:cubicBezTo>
                <a:cubicBezTo>
                  <a:pt x="56" y="185"/>
                  <a:pt x="56" y="185"/>
                  <a:pt x="56" y="185"/>
                </a:cubicBezTo>
                <a:cubicBezTo>
                  <a:pt x="56" y="185"/>
                  <a:pt x="48" y="183"/>
                  <a:pt x="45" y="182"/>
                </a:cubicBezTo>
                <a:cubicBezTo>
                  <a:pt x="46" y="179"/>
                  <a:pt x="48" y="176"/>
                  <a:pt x="49" y="172"/>
                </a:cubicBezTo>
                <a:cubicBezTo>
                  <a:pt x="53" y="173"/>
                  <a:pt x="59" y="176"/>
                  <a:pt x="59" y="176"/>
                </a:cubicBezTo>
                <a:cubicBezTo>
                  <a:pt x="60" y="175"/>
                  <a:pt x="60" y="175"/>
                  <a:pt x="60" y="175"/>
                </a:cubicBezTo>
                <a:cubicBezTo>
                  <a:pt x="60" y="174"/>
                  <a:pt x="64" y="169"/>
                  <a:pt x="66" y="165"/>
                </a:cubicBezTo>
                <a:cubicBezTo>
                  <a:pt x="68" y="166"/>
                  <a:pt x="70" y="167"/>
                  <a:pt x="72" y="168"/>
                </a:cubicBezTo>
                <a:cubicBezTo>
                  <a:pt x="69" y="174"/>
                  <a:pt x="59" y="193"/>
                  <a:pt x="54" y="213"/>
                </a:cubicBezTo>
                <a:cubicBezTo>
                  <a:pt x="50" y="212"/>
                  <a:pt x="21" y="206"/>
                  <a:pt x="21" y="206"/>
                </a:cubicBezTo>
                <a:cubicBezTo>
                  <a:pt x="21" y="207"/>
                  <a:pt x="21" y="207"/>
                  <a:pt x="21" y="207"/>
                </a:cubicBezTo>
                <a:cubicBezTo>
                  <a:pt x="18" y="215"/>
                  <a:pt x="17" y="223"/>
                  <a:pt x="17" y="223"/>
                </a:cubicBezTo>
                <a:cubicBezTo>
                  <a:pt x="17" y="225"/>
                  <a:pt x="17" y="225"/>
                  <a:pt x="17" y="225"/>
                </a:cubicBezTo>
                <a:cubicBezTo>
                  <a:pt x="17" y="225"/>
                  <a:pt x="25" y="227"/>
                  <a:pt x="28" y="227"/>
                </a:cubicBezTo>
                <a:cubicBezTo>
                  <a:pt x="27" y="230"/>
                  <a:pt x="27" y="233"/>
                  <a:pt x="26" y="237"/>
                </a:cubicBezTo>
                <a:cubicBezTo>
                  <a:pt x="22" y="236"/>
                  <a:pt x="15" y="235"/>
                  <a:pt x="15" y="235"/>
                </a:cubicBezTo>
                <a:cubicBezTo>
                  <a:pt x="15" y="237"/>
                  <a:pt x="15" y="237"/>
                  <a:pt x="15" y="237"/>
                </a:cubicBezTo>
                <a:close/>
                <a:moveTo>
                  <a:pt x="91" y="464"/>
                </a:moveTo>
                <a:cubicBezTo>
                  <a:pt x="71" y="447"/>
                  <a:pt x="56" y="426"/>
                  <a:pt x="52" y="419"/>
                </a:cubicBezTo>
                <a:cubicBezTo>
                  <a:pt x="59" y="415"/>
                  <a:pt x="77" y="402"/>
                  <a:pt x="78" y="401"/>
                </a:cubicBezTo>
                <a:cubicBezTo>
                  <a:pt x="80" y="400"/>
                  <a:pt x="80" y="400"/>
                  <a:pt x="80" y="400"/>
                </a:cubicBezTo>
                <a:cubicBezTo>
                  <a:pt x="78" y="398"/>
                  <a:pt x="78" y="398"/>
                  <a:pt x="78" y="398"/>
                </a:cubicBezTo>
                <a:cubicBezTo>
                  <a:pt x="76" y="395"/>
                  <a:pt x="72" y="386"/>
                  <a:pt x="72" y="386"/>
                </a:cubicBezTo>
                <a:cubicBezTo>
                  <a:pt x="70" y="384"/>
                  <a:pt x="70" y="384"/>
                  <a:pt x="70" y="384"/>
                </a:cubicBezTo>
                <a:cubicBezTo>
                  <a:pt x="70" y="384"/>
                  <a:pt x="63" y="389"/>
                  <a:pt x="61" y="391"/>
                </a:cubicBezTo>
                <a:cubicBezTo>
                  <a:pt x="60" y="389"/>
                  <a:pt x="58" y="385"/>
                  <a:pt x="55" y="381"/>
                </a:cubicBezTo>
                <a:cubicBezTo>
                  <a:pt x="59" y="380"/>
                  <a:pt x="65" y="377"/>
                  <a:pt x="65" y="377"/>
                </a:cubicBezTo>
                <a:cubicBezTo>
                  <a:pt x="64" y="375"/>
                  <a:pt x="64" y="375"/>
                  <a:pt x="64" y="375"/>
                </a:cubicBezTo>
                <a:cubicBezTo>
                  <a:pt x="64" y="375"/>
                  <a:pt x="62" y="368"/>
                  <a:pt x="60" y="364"/>
                </a:cubicBezTo>
                <a:cubicBezTo>
                  <a:pt x="62" y="363"/>
                  <a:pt x="64" y="362"/>
                  <a:pt x="66" y="361"/>
                </a:cubicBezTo>
                <a:cubicBezTo>
                  <a:pt x="69" y="367"/>
                  <a:pt x="78" y="387"/>
                  <a:pt x="91" y="404"/>
                </a:cubicBezTo>
                <a:cubicBezTo>
                  <a:pt x="88" y="406"/>
                  <a:pt x="65" y="424"/>
                  <a:pt x="65" y="424"/>
                </a:cubicBezTo>
                <a:cubicBezTo>
                  <a:pt x="66" y="426"/>
                  <a:pt x="66" y="426"/>
                  <a:pt x="66" y="426"/>
                </a:cubicBezTo>
                <a:cubicBezTo>
                  <a:pt x="69" y="433"/>
                  <a:pt x="75" y="439"/>
                  <a:pt x="76" y="439"/>
                </a:cubicBezTo>
                <a:cubicBezTo>
                  <a:pt x="77" y="440"/>
                  <a:pt x="77" y="440"/>
                  <a:pt x="77" y="440"/>
                </a:cubicBezTo>
                <a:cubicBezTo>
                  <a:pt x="77" y="440"/>
                  <a:pt x="83" y="435"/>
                  <a:pt x="86" y="433"/>
                </a:cubicBezTo>
                <a:cubicBezTo>
                  <a:pt x="87" y="435"/>
                  <a:pt x="90" y="438"/>
                  <a:pt x="92" y="440"/>
                </a:cubicBezTo>
                <a:cubicBezTo>
                  <a:pt x="89" y="443"/>
                  <a:pt x="84" y="448"/>
                  <a:pt x="84" y="448"/>
                </a:cubicBezTo>
                <a:cubicBezTo>
                  <a:pt x="86" y="449"/>
                  <a:pt x="86" y="449"/>
                  <a:pt x="86" y="449"/>
                </a:cubicBezTo>
                <a:cubicBezTo>
                  <a:pt x="89" y="452"/>
                  <a:pt x="93" y="456"/>
                  <a:pt x="96" y="459"/>
                </a:cubicBezTo>
                <a:cubicBezTo>
                  <a:pt x="94" y="460"/>
                  <a:pt x="93" y="462"/>
                  <a:pt x="91" y="464"/>
                </a:cubicBezTo>
                <a:cubicBezTo>
                  <a:pt x="91" y="464"/>
                  <a:pt x="91" y="464"/>
                  <a:pt x="91" y="464"/>
                </a:cubicBezTo>
                <a:close/>
                <a:moveTo>
                  <a:pt x="156" y="508"/>
                </a:moveTo>
                <a:cubicBezTo>
                  <a:pt x="132" y="498"/>
                  <a:pt x="112" y="482"/>
                  <a:pt x="106" y="477"/>
                </a:cubicBezTo>
                <a:cubicBezTo>
                  <a:pt x="111" y="471"/>
                  <a:pt x="125" y="453"/>
                  <a:pt x="126" y="452"/>
                </a:cubicBezTo>
                <a:cubicBezTo>
                  <a:pt x="127" y="451"/>
                  <a:pt x="127" y="451"/>
                  <a:pt x="127" y="451"/>
                </a:cubicBezTo>
                <a:cubicBezTo>
                  <a:pt x="125" y="449"/>
                  <a:pt x="125" y="449"/>
                  <a:pt x="125" y="449"/>
                </a:cubicBezTo>
                <a:cubicBezTo>
                  <a:pt x="122" y="447"/>
                  <a:pt x="115" y="440"/>
                  <a:pt x="115" y="440"/>
                </a:cubicBezTo>
                <a:cubicBezTo>
                  <a:pt x="113" y="438"/>
                  <a:pt x="113" y="438"/>
                  <a:pt x="113" y="438"/>
                </a:cubicBezTo>
                <a:cubicBezTo>
                  <a:pt x="113" y="438"/>
                  <a:pt x="108" y="445"/>
                  <a:pt x="106" y="447"/>
                </a:cubicBezTo>
                <a:cubicBezTo>
                  <a:pt x="105" y="446"/>
                  <a:pt x="102" y="443"/>
                  <a:pt x="98" y="440"/>
                </a:cubicBezTo>
                <a:cubicBezTo>
                  <a:pt x="101" y="437"/>
                  <a:pt x="106" y="433"/>
                  <a:pt x="106" y="433"/>
                </a:cubicBezTo>
                <a:cubicBezTo>
                  <a:pt x="105" y="431"/>
                  <a:pt x="105" y="431"/>
                  <a:pt x="105" y="431"/>
                </a:cubicBezTo>
                <a:cubicBezTo>
                  <a:pt x="105" y="431"/>
                  <a:pt x="101" y="425"/>
                  <a:pt x="98" y="422"/>
                </a:cubicBezTo>
                <a:cubicBezTo>
                  <a:pt x="99" y="420"/>
                  <a:pt x="101" y="419"/>
                  <a:pt x="103" y="417"/>
                </a:cubicBezTo>
                <a:cubicBezTo>
                  <a:pt x="107" y="423"/>
                  <a:pt x="122" y="439"/>
                  <a:pt x="139" y="451"/>
                </a:cubicBezTo>
                <a:cubicBezTo>
                  <a:pt x="137" y="454"/>
                  <a:pt x="120" y="478"/>
                  <a:pt x="120" y="478"/>
                </a:cubicBezTo>
                <a:cubicBezTo>
                  <a:pt x="121" y="479"/>
                  <a:pt x="121" y="479"/>
                  <a:pt x="121" y="479"/>
                </a:cubicBezTo>
                <a:cubicBezTo>
                  <a:pt x="127" y="485"/>
                  <a:pt x="134" y="488"/>
                  <a:pt x="134" y="489"/>
                </a:cubicBezTo>
                <a:cubicBezTo>
                  <a:pt x="136" y="489"/>
                  <a:pt x="136" y="489"/>
                  <a:pt x="136" y="489"/>
                </a:cubicBezTo>
                <a:cubicBezTo>
                  <a:pt x="136" y="489"/>
                  <a:pt x="141" y="483"/>
                  <a:pt x="142" y="480"/>
                </a:cubicBezTo>
                <a:cubicBezTo>
                  <a:pt x="144" y="482"/>
                  <a:pt x="147" y="483"/>
                  <a:pt x="150" y="485"/>
                </a:cubicBezTo>
                <a:cubicBezTo>
                  <a:pt x="148" y="489"/>
                  <a:pt x="145" y="495"/>
                  <a:pt x="145" y="495"/>
                </a:cubicBezTo>
                <a:cubicBezTo>
                  <a:pt x="147" y="496"/>
                  <a:pt x="147" y="496"/>
                  <a:pt x="147" y="496"/>
                </a:cubicBezTo>
                <a:cubicBezTo>
                  <a:pt x="150" y="497"/>
                  <a:pt x="156" y="500"/>
                  <a:pt x="159" y="502"/>
                </a:cubicBezTo>
                <a:cubicBezTo>
                  <a:pt x="158" y="504"/>
                  <a:pt x="157" y="506"/>
                  <a:pt x="156" y="508"/>
                </a:cubicBezTo>
                <a:cubicBezTo>
                  <a:pt x="156" y="508"/>
                  <a:pt x="156" y="508"/>
                  <a:pt x="156" y="508"/>
                </a:cubicBezTo>
                <a:close/>
                <a:moveTo>
                  <a:pt x="327" y="528"/>
                </a:moveTo>
                <a:cubicBezTo>
                  <a:pt x="326" y="521"/>
                  <a:pt x="321" y="499"/>
                  <a:pt x="320" y="498"/>
                </a:cubicBezTo>
                <a:cubicBezTo>
                  <a:pt x="320" y="496"/>
                  <a:pt x="320" y="496"/>
                  <a:pt x="320" y="496"/>
                </a:cubicBezTo>
                <a:cubicBezTo>
                  <a:pt x="318" y="496"/>
                  <a:pt x="318" y="496"/>
                  <a:pt x="318" y="496"/>
                </a:cubicBezTo>
                <a:cubicBezTo>
                  <a:pt x="314" y="497"/>
                  <a:pt x="304" y="498"/>
                  <a:pt x="304" y="498"/>
                </a:cubicBezTo>
                <a:cubicBezTo>
                  <a:pt x="302" y="498"/>
                  <a:pt x="302" y="498"/>
                  <a:pt x="302" y="498"/>
                </a:cubicBezTo>
                <a:cubicBezTo>
                  <a:pt x="302" y="498"/>
                  <a:pt x="304" y="507"/>
                  <a:pt x="304" y="509"/>
                </a:cubicBezTo>
                <a:cubicBezTo>
                  <a:pt x="302" y="510"/>
                  <a:pt x="298" y="510"/>
                  <a:pt x="294" y="511"/>
                </a:cubicBezTo>
                <a:cubicBezTo>
                  <a:pt x="293" y="507"/>
                  <a:pt x="293" y="501"/>
                  <a:pt x="293" y="501"/>
                </a:cubicBezTo>
                <a:cubicBezTo>
                  <a:pt x="291" y="500"/>
                  <a:pt x="291" y="500"/>
                  <a:pt x="291" y="500"/>
                </a:cubicBezTo>
                <a:cubicBezTo>
                  <a:pt x="291" y="500"/>
                  <a:pt x="284" y="500"/>
                  <a:pt x="279" y="500"/>
                </a:cubicBezTo>
                <a:cubicBezTo>
                  <a:pt x="279" y="498"/>
                  <a:pt x="279" y="495"/>
                  <a:pt x="279" y="493"/>
                </a:cubicBezTo>
                <a:cubicBezTo>
                  <a:pt x="286" y="493"/>
                  <a:pt x="307" y="492"/>
                  <a:pt x="327" y="486"/>
                </a:cubicBezTo>
                <a:cubicBezTo>
                  <a:pt x="328" y="490"/>
                  <a:pt x="336" y="518"/>
                  <a:pt x="336" y="518"/>
                </a:cubicBezTo>
                <a:cubicBezTo>
                  <a:pt x="338" y="518"/>
                  <a:pt x="338" y="518"/>
                  <a:pt x="338" y="518"/>
                </a:cubicBezTo>
                <a:cubicBezTo>
                  <a:pt x="346" y="517"/>
                  <a:pt x="353" y="514"/>
                  <a:pt x="353" y="514"/>
                </a:cubicBezTo>
                <a:cubicBezTo>
                  <a:pt x="355" y="513"/>
                  <a:pt x="355" y="513"/>
                  <a:pt x="355" y="513"/>
                </a:cubicBezTo>
                <a:cubicBezTo>
                  <a:pt x="355" y="513"/>
                  <a:pt x="353" y="505"/>
                  <a:pt x="352" y="502"/>
                </a:cubicBezTo>
                <a:cubicBezTo>
                  <a:pt x="354" y="502"/>
                  <a:pt x="357" y="500"/>
                  <a:pt x="361" y="499"/>
                </a:cubicBezTo>
                <a:cubicBezTo>
                  <a:pt x="362" y="503"/>
                  <a:pt x="365" y="509"/>
                  <a:pt x="365" y="509"/>
                </a:cubicBezTo>
                <a:cubicBezTo>
                  <a:pt x="367" y="508"/>
                  <a:pt x="367" y="508"/>
                  <a:pt x="367" y="508"/>
                </a:cubicBezTo>
                <a:cubicBezTo>
                  <a:pt x="370" y="506"/>
                  <a:pt x="376" y="504"/>
                  <a:pt x="379" y="503"/>
                </a:cubicBezTo>
                <a:cubicBezTo>
                  <a:pt x="380" y="504"/>
                  <a:pt x="381" y="507"/>
                  <a:pt x="382" y="509"/>
                </a:cubicBezTo>
                <a:cubicBezTo>
                  <a:pt x="359" y="521"/>
                  <a:pt x="334" y="527"/>
                  <a:pt x="327" y="528"/>
                </a:cubicBezTo>
                <a:cubicBezTo>
                  <a:pt x="327" y="528"/>
                  <a:pt x="327" y="528"/>
                  <a:pt x="327" y="528"/>
                </a:cubicBezTo>
                <a:close/>
                <a:moveTo>
                  <a:pt x="230" y="530"/>
                </a:moveTo>
                <a:cubicBezTo>
                  <a:pt x="204" y="528"/>
                  <a:pt x="180" y="519"/>
                  <a:pt x="174" y="516"/>
                </a:cubicBezTo>
                <a:cubicBezTo>
                  <a:pt x="177" y="509"/>
                  <a:pt x="186" y="489"/>
                  <a:pt x="186" y="488"/>
                </a:cubicBezTo>
                <a:cubicBezTo>
                  <a:pt x="187" y="486"/>
                  <a:pt x="187" y="486"/>
                  <a:pt x="187" y="486"/>
                </a:cubicBezTo>
                <a:cubicBezTo>
                  <a:pt x="185" y="485"/>
                  <a:pt x="185" y="485"/>
                  <a:pt x="185" y="485"/>
                </a:cubicBezTo>
                <a:cubicBezTo>
                  <a:pt x="181" y="483"/>
                  <a:pt x="173" y="479"/>
                  <a:pt x="173" y="479"/>
                </a:cubicBezTo>
                <a:cubicBezTo>
                  <a:pt x="171" y="478"/>
                  <a:pt x="171" y="478"/>
                  <a:pt x="171" y="478"/>
                </a:cubicBezTo>
                <a:cubicBezTo>
                  <a:pt x="171" y="478"/>
                  <a:pt x="167" y="486"/>
                  <a:pt x="166" y="488"/>
                </a:cubicBezTo>
                <a:cubicBezTo>
                  <a:pt x="164" y="487"/>
                  <a:pt x="160" y="485"/>
                  <a:pt x="156" y="483"/>
                </a:cubicBezTo>
                <a:cubicBezTo>
                  <a:pt x="158" y="480"/>
                  <a:pt x="162" y="474"/>
                  <a:pt x="162" y="474"/>
                </a:cubicBezTo>
                <a:cubicBezTo>
                  <a:pt x="160" y="473"/>
                  <a:pt x="160" y="473"/>
                  <a:pt x="160" y="473"/>
                </a:cubicBezTo>
                <a:cubicBezTo>
                  <a:pt x="160" y="473"/>
                  <a:pt x="155" y="469"/>
                  <a:pt x="151" y="466"/>
                </a:cubicBezTo>
                <a:cubicBezTo>
                  <a:pt x="152" y="464"/>
                  <a:pt x="153" y="462"/>
                  <a:pt x="154" y="460"/>
                </a:cubicBezTo>
                <a:cubicBezTo>
                  <a:pt x="160" y="464"/>
                  <a:pt x="178" y="475"/>
                  <a:pt x="197" y="482"/>
                </a:cubicBezTo>
                <a:cubicBezTo>
                  <a:pt x="196" y="485"/>
                  <a:pt x="186" y="512"/>
                  <a:pt x="186" y="512"/>
                </a:cubicBezTo>
                <a:cubicBezTo>
                  <a:pt x="187" y="513"/>
                  <a:pt x="187" y="513"/>
                  <a:pt x="187" y="513"/>
                </a:cubicBezTo>
                <a:cubicBezTo>
                  <a:pt x="195" y="517"/>
                  <a:pt x="203" y="518"/>
                  <a:pt x="203" y="518"/>
                </a:cubicBezTo>
                <a:cubicBezTo>
                  <a:pt x="205" y="518"/>
                  <a:pt x="205" y="518"/>
                  <a:pt x="205" y="518"/>
                </a:cubicBezTo>
                <a:cubicBezTo>
                  <a:pt x="205" y="518"/>
                  <a:pt x="207" y="510"/>
                  <a:pt x="208" y="508"/>
                </a:cubicBezTo>
                <a:cubicBezTo>
                  <a:pt x="211" y="509"/>
                  <a:pt x="214" y="509"/>
                  <a:pt x="217" y="510"/>
                </a:cubicBezTo>
                <a:cubicBezTo>
                  <a:pt x="216" y="514"/>
                  <a:pt x="215" y="521"/>
                  <a:pt x="215" y="521"/>
                </a:cubicBezTo>
                <a:cubicBezTo>
                  <a:pt x="217" y="521"/>
                  <a:pt x="217" y="521"/>
                  <a:pt x="217" y="521"/>
                </a:cubicBezTo>
                <a:cubicBezTo>
                  <a:pt x="221" y="521"/>
                  <a:pt x="227" y="523"/>
                  <a:pt x="231" y="523"/>
                </a:cubicBezTo>
                <a:cubicBezTo>
                  <a:pt x="230" y="525"/>
                  <a:pt x="230" y="528"/>
                  <a:pt x="230" y="530"/>
                </a:cubicBezTo>
                <a:cubicBezTo>
                  <a:pt x="230" y="530"/>
                  <a:pt x="230" y="530"/>
                  <a:pt x="230" y="530"/>
                </a:cubicBezTo>
                <a:close/>
                <a:moveTo>
                  <a:pt x="249" y="533"/>
                </a:moveTo>
                <a:cubicBezTo>
                  <a:pt x="250" y="526"/>
                  <a:pt x="252" y="503"/>
                  <a:pt x="252" y="502"/>
                </a:cubicBezTo>
                <a:cubicBezTo>
                  <a:pt x="252" y="499"/>
                  <a:pt x="252" y="499"/>
                  <a:pt x="252" y="499"/>
                </a:cubicBezTo>
                <a:cubicBezTo>
                  <a:pt x="250" y="499"/>
                  <a:pt x="250" y="499"/>
                  <a:pt x="250" y="499"/>
                </a:cubicBezTo>
                <a:cubicBezTo>
                  <a:pt x="246" y="499"/>
                  <a:pt x="237" y="497"/>
                  <a:pt x="236" y="497"/>
                </a:cubicBezTo>
                <a:cubicBezTo>
                  <a:pt x="234" y="497"/>
                  <a:pt x="234" y="497"/>
                  <a:pt x="234" y="497"/>
                </a:cubicBezTo>
                <a:cubicBezTo>
                  <a:pt x="234" y="497"/>
                  <a:pt x="233" y="505"/>
                  <a:pt x="233" y="508"/>
                </a:cubicBezTo>
                <a:cubicBezTo>
                  <a:pt x="231" y="508"/>
                  <a:pt x="227" y="507"/>
                  <a:pt x="222" y="506"/>
                </a:cubicBezTo>
                <a:cubicBezTo>
                  <a:pt x="223" y="502"/>
                  <a:pt x="225" y="496"/>
                  <a:pt x="225" y="496"/>
                </a:cubicBezTo>
                <a:cubicBezTo>
                  <a:pt x="223" y="495"/>
                  <a:pt x="223" y="495"/>
                  <a:pt x="223" y="495"/>
                </a:cubicBezTo>
                <a:cubicBezTo>
                  <a:pt x="223" y="495"/>
                  <a:pt x="216" y="493"/>
                  <a:pt x="212" y="492"/>
                </a:cubicBezTo>
                <a:cubicBezTo>
                  <a:pt x="212" y="490"/>
                  <a:pt x="213" y="487"/>
                  <a:pt x="213" y="485"/>
                </a:cubicBezTo>
                <a:cubicBezTo>
                  <a:pt x="220" y="487"/>
                  <a:pt x="241" y="493"/>
                  <a:pt x="261" y="493"/>
                </a:cubicBezTo>
                <a:cubicBezTo>
                  <a:pt x="261" y="497"/>
                  <a:pt x="260" y="527"/>
                  <a:pt x="260" y="527"/>
                </a:cubicBezTo>
                <a:cubicBezTo>
                  <a:pt x="262" y="527"/>
                  <a:pt x="262" y="527"/>
                  <a:pt x="262" y="527"/>
                </a:cubicBezTo>
                <a:cubicBezTo>
                  <a:pt x="270" y="529"/>
                  <a:pt x="278" y="528"/>
                  <a:pt x="278" y="528"/>
                </a:cubicBezTo>
                <a:cubicBezTo>
                  <a:pt x="280" y="528"/>
                  <a:pt x="280" y="528"/>
                  <a:pt x="280" y="528"/>
                </a:cubicBezTo>
                <a:cubicBezTo>
                  <a:pt x="280" y="528"/>
                  <a:pt x="280" y="519"/>
                  <a:pt x="280" y="517"/>
                </a:cubicBezTo>
                <a:cubicBezTo>
                  <a:pt x="283" y="517"/>
                  <a:pt x="286" y="516"/>
                  <a:pt x="290" y="516"/>
                </a:cubicBezTo>
                <a:cubicBezTo>
                  <a:pt x="290" y="520"/>
                  <a:pt x="290" y="527"/>
                  <a:pt x="290" y="527"/>
                </a:cubicBezTo>
                <a:cubicBezTo>
                  <a:pt x="293" y="527"/>
                  <a:pt x="293" y="527"/>
                  <a:pt x="293" y="527"/>
                </a:cubicBezTo>
                <a:cubicBezTo>
                  <a:pt x="296" y="526"/>
                  <a:pt x="303" y="525"/>
                  <a:pt x="306" y="525"/>
                </a:cubicBezTo>
                <a:cubicBezTo>
                  <a:pt x="307" y="527"/>
                  <a:pt x="307" y="530"/>
                  <a:pt x="307" y="532"/>
                </a:cubicBezTo>
                <a:cubicBezTo>
                  <a:pt x="282" y="537"/>
                  <a:pt x="256" y="534"/>
                  <a:pt x="249" y="533"/>
                </a:cubicBezTo>
                <a:cubicBezTo>
                  <a:pt x="249" y="533"/>
                  <a:pt x="249" y="533"/>
                  <a:pt x="249" y="533"/>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3175">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5" name="椭圆 14">
            <a:extLst>
              <a:ext uri="{FF2B5EF4-FFF2-40B4-BE49-F238E27FC236}">
                <a16:creationId xmlns:a16="http://schemas.microsoft.com/office/drawing/2014/main" id="{7CF4F9C5-0DCB-4FFE-8947-244701AB0656}"/>
              </a:ext>
            </a:extLst>
          </p:cNvPr>
          <p:cNvSpPr/>
          <p:nvPr/>
        </p:nvSpPr>
        <p:spPr>
          <a:xfrm>
            <a:off x="8551760" y="1109464"/>
            <a:ext cx="1598743" cy="1608741"/>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Freeform 5">
            <a:extLst>
              <a:ext uri="{FF2B5EF4-FFF2-40B4-BE49-F238E27FC236}">
                <a16:creationId xmlns:a16="http://schemas.microsoft.com/office/drawing/2014/main" id="{8AE97473-D36F-4446-97E5-EE8D75CAC084}"/>
              </a:ext>
            </a:extLst>
          </p:cNvPr>
          <p:cNvSpPr>
            <a:spLocks noEditPoints="1"/>
          </p:cNvSpPr>
          <p:nvPr/>
        </p:nvSpPr>
        <p:spPr bwMode="auto">
          <a:xfrm>
            <a:off x="8361897" y="923834"/>
            <a:ext cx="1978468" cy="1980000"/>
          </a:xfrm>
          <a:custGeom>
            <a:avLst/>
            <a:gdLst>
              <a:gd name="T0" fmla="*/ 380 w 542"/>
              <a:gd name="T1" fmla="*/ 498 h 542"/>
              <a:gd name="T2" fmla="*/ 438 w 542"/>
              <a:gd name="T3" fmla="*/ 448 h 542"/>
              <a:gd name="T4" fmla="*/ 510 w 542"/>
              <a:gd name="T5" fmla="*/ 393 h 542"/>
              <a:gd name="T6" fmla="*/ 521 w 542"/>
              <a:gd name="T7" fmla="*/ 248 h 542"/>
              <a:gd name="T8" fmla="*/ 497 w 542"/>
              <a:gd name="T9" fmla="*/ 180 h 542"/>
              <a:gd name="T10" fmla="*/ 467 w 542"/>
              <a:gd name="T11" fmla="*/ 94 h 542"/>
              <a:gd name="T12" fmla="*/ 346 w 542"/>
              <a:gd name="T13" fmla="*/ 14 h 542"/>
              <a:gd name="T14" fmla="*/ 283 w 542"/>
              <a:gd name="T15" fmla="*/ 25 h 542"/>
              <a:gd name="T16" fmla="*/ 189 w 542"/>
              <a:gd name="T17" fmla="*/ 49 h 542"/>
              <a:gd name="T18" fmla="*/ 60 w 542"/>
              <a:gd name="T19" fmla="*/ 105 h 542"/>
              <a:gd name="T20" fmla="*/ 40 w 542"/>
              <a:gd name="T21" fmla="*/ 167 h 542"/>
              <a:gd name="T22" fmla="*/ 36 w 542"/>
              <a:gd name="T23" fmla="*/ 257 h 542"/>
              <a:gd name="T24" fmla="*/ 12 w 542"/>
              <a:gd name="T25" fmla="*/ 348 h 542"/>
              <a:gd name="T26" fmla="*/ 100 w 542"/>
              <a:gd name="T27" fmla="*/ 457 h 542"/>
              <a:gd name="T28" fmla="*/ 168 w 542"/>
              <a:gd name="T29" fmla="*/ 494 h 542"/>
              <a:gd name="T30" fmla="*/ 244 w 542"/>
              <a:gd name="T31" fmla="*/ 537 h 542"/>
              <a:gd name="T32" fmla="*/ 406 w 542"/>
              <a:gd name="T33" fmla="*/ 488 h 542"/>
              <a:gd name="T34" fmla="*/ 207 w 542"/>
              <a:gd name="T35" fmla="*/ 495 h 542"/>
              <a:gd name="T36" fmla="*/ 141 w 542"/>
              <a:gd name="T37" fmla="*/ 474 h 542"/>
              <a:gd name="T38" fmla="*/ 69 w 542"/>
              <a:gd name="T39" fmla="*/ 357 h 542"/>
              <a:gd name="T40" fmla="*/ 38 w 542"/>
              <a:gd name="T41" fmla="*/ 308 h 542"/>
              <a:gd name="T42" fmla="*/ 33 w 542"/>
              <a:gd name="T43" fmla="*/ 224 h 542"/>
              <a:gd name="T44" fmla="*/ 116 w 542"/>
              <a:gd name="T45" fmla="*/ 116 h 542"/>
              <a:gd name="T46" fmla="*/ 147 w 542"/>
              <a:gd name="T47" fmla="*/ 62 h 542"/>
              <a:gd name="T48" fmla="*/ 241 w 542"/>
              <a:gd name="T49" fmla="*/ 52 h 542"/>
              <a:gd name="T50" fmla="*/ 364 w 542"/>
              <a:gd name="T51" fmla="*/ 57 h 542"/>
              <a:gd name="T52" fmla="*/ 436 w 542"/>
              <a:gd name="T53" fmla="*/ 81 h 542"/>
              <a:gd name="T54" fmla="*/ 482 w 542"/>
              <a:gd name="T55" fmla="*/ 218 h 542"/>
              <a:gd name="T56" fmla="*/ 505 w 542"/>
              <a:gd name="T57" fmla="*/ 269 h 542"/>
              <a:gd name="T58" fmla="*/ 498 w 542"/>
              <a:gd name="T59" fmla="*/ 353 h 542"/>
              <a:gd name="T60" fmla="*/ 397 w 542"/>
              <a:gd name="T61" fmla="*/ 447 h 542"/>
              <a:gd name="T62" fmla="*/ 359 w 542"/>
              <a:gd name="T63" fmla="*/ 495 h 542"/>
              <a:gd name="T64" fmla="*/ 265 w 542"/>
              <a:gd name="T65" fmla="*/ 523 h 542"/>
              <a:gd name="T66" fmla="*/ 462 w 542"/>
              <a:gd name="T67" fmla="*/ 452 h 542"/>
              <a:gd name="T68" fmla="*/ 503 w 542"/>
              <a:gd name="T69" fmla="*/ 350 h 542"/>
              <a:gd name="T70" fmla="*/ 17 w 542"/>
              <a:gd name="T71" fmla="*/ 348 h 542"/>
              <a:gd name="T72" fmla="*/ 35 w 542"/>
              <a:gd name="T73" fmla="*/ 376 h 542"/>
              <a:gd name="T74" fmla="*/ 516 w 542"/>
              <a:gd name="T75" fmla="*/ 278 h 542"/>
              <a:gd name="T76" fmla="*/ 492 w 542"/>
              <a:gd name="T77" fmla="*/ 335 h 542"/>
              <a:gd name="T78" fmla="*/ 14 w 542"/>
              <a:gd name="T79" fmla="*/ 281 h 542"/>
              <a:gd name="T80" fmla="*/ 493 w 542"/>
              <a:gd name="T81" fmla="*/ 269 h 542"/>
              <a:gd name="T82" fmla="*/ 499 w 542"/>
              <a:gd name="T83" fmla="*/ 255 h 542"/>
              <a:gd name="T84" fmla="*/ 508 w 542"/>
              <a:gd name="T85" fmla="*/ 156 h 542"/>
              <a:gd name="T86" fmla="*/ 437 w 542"/>
              <a:gd name="T87" fmla="*/ 76 h 542"/>
              <a:gd name="T88" fmla="*/ 457 w 542"/>
              <a:gd name="T89" fmla="*/ 138 h 542"/>
              <a:gd name="T90" fmla="*/ 386 w 542"/>
              <a:gd name="T91" fmla="*/ 70 h 542"/>
              <a:gd name="T92" fmla="*/ 298 w 542"/>
              <a:gd name="T93" fmla="*/ 14 h 542"/>
              <a:gd name="T94" fmla="*/ 360 w 542"/>
              <a:gd name="T95" fmla="*/ 60 h 542"/>
              <a:gd name="T96" fmla="*/ 254 w 542"/>
              <a:gd name="T97" fmla="*/ 40 h 542"/>
              <a:gd name="T98" fmla="*/ 145 w 542"/>
              <a:gd name="T99" fmla="*/ 59 h 542"/>
              <a:gd name="T100" fmla="*/ 180 w 542"/>
              <a:gd name="T101" fmla="*/ 65 h 542"/>
              <a:gd name="T102" fmla="*/ 124 w 542"/>
              <a:gd name="T103" fmla="*/ 101 h 542"/>
              <a:gd name="T104" fmla="*/ 92 w 542"/>
              <a:gd name="T105" fmla="*/ 126 h 542"/>
              <a:gd name="T106" fmla="*/ 14 w 542"/>
              <a:gd name="T107" fmla="*/ 251 h 542"/>
              <a:gd name="T108" fmla="*/ 17 w 542"/>
              <a:gd name="T109" fmla="*/ 223 h 542"/>
              <a:gd name="T110" fmla="*/ 60 w 542"/>
              <a:gd name="T111" fmla="*/ 364 h 542"/>
              <a:gd name="T112" fmla="*/ 127 w 542"/>
              <a:gd name="T113" fmla="*/ 451 h 542"/>
              <a:gd name="T114" fmla="*/ 145 w 542"/>
              <a:gd name="T115" fmla="*/ 495 h 542"/>
              <a:gd name="T116" fmla="*/ 327 w 542"/>
              <a:gd name="T117" fmla="*/ 486 h 542"/>
              <a:gd name="T118" fmla="*/ 185 w 542"/>
              <a:gd name="T119" fmla="*/ 485 h 542"/>
              <a:gd name="T120" fmla="*/ 217 w 542"/>
              <a:gd name="T121" fmla="*/ 521 h 542"/>
              <a:gd name="T122" fmla="*/ 260 w 542"/>
              <a:gd name="T123" fmla="*/ 52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2" h="542">
                <a:moveTo>
                  <a:pt x="310" y="536"/>
                </a:moveTo>
                <a:cubicBezTo>
                  <a:pt x="312" y="535"/>
                  <a:pt x="312" y="535"/>
                  <a:pt x="312" y="535"/>
                </a:cubicBezTo>
                <a:cubicBezTo>
                  <a:pt x="310" y="520"/>
                  <a:pt x="310" y="520"/>
                  <a:pt x="310" y="520"/>
                </a:cubicBezTo>
                <a:cubicBezTo>
                  <a:pt x="308" y="520"/>
                  <a:pt x="308" y="520"/>
                  <a:pt x="308" y="520"/>
                </a:cubicBezTo>
                <a:cubicBezTo>
                  <a:pt x="308" y="520"/>
                  <a:pt x="300" y="521"/>
                  <a:pt x="294" y="522"/>
                </a:cubicBezTo>
                <a:cubicBezTo>
                  <a:pt x="294" y="521"/>
                  <a:pt x="294" y="519"/>
                  <a:pt x="294" y="515"/>
                </a:cubicBezTo>
                <a:cubicBezTo>
                  <a:pt x="301" y="514"/>
                  <a:pt x="307" y="513"/>
                  <a:pt x="307" y="513"/>
                </a:cubicBezTo>
                <a:cubicBezTo>
                  <a:pt x="309" y="513"/>
                  <a:pt x="309" y="513"/>
                  <a:pt x="309" y="513"/>
                </a:cubicBezTo>
                <a:cubicBezTo>
                  <a:pt x="309" y="513"/>
                  <a:pt x="308" y="505"/>
                  <a:pt x="307" y="502"/>
                </a:cubicBezTo>
                <a:cubicBezTo>
                  <a:pt x="310" y="502"/>
                  <a:pt x="314" y="501"/>
                  <a:pt x="317" y="501"/>
                </a:cubicBezTo>
                <a:cubicBezTo>
                  <a:pt x="319" y="511"/>
                  <a:pt x="323" y="528"/>
                  <a:pt x="323" y="531"/>
                </a:cubicBezTo>
                <a:cubicBezTo>
                  <a:pt x="323" y="533"/>
                  <a:pt x="323" y="533"/>
                  <a:pt x="323" y="533"/>
                </a:cubicBezTo>
                <a:cubicBezTo>
                  <a:pt x="326" y="533"/>
                  <a:pt x="326" y="533"/>
                  <a:pt x="326" y="533"/>
                </a:cubicBezTo>
                <a:cubicBezTo>
                  <a:pt x="326" y="533"/>
                  <a:pt x="358" y="527"/>
                  <a:pt x="386" y="512"/>
                </a:cubicBezTo>
                <a:cubicBezTo>
                  <a:pt x="388" y="511"/>
                  <a:pt x="388" y="511"/>
                  <a:pt x="388" y="511"/>
                </a:cubicBezTo>
                <a:cubicBezTo>
                  <a:pt x="382" y="497"/>
                  <a:pt x="382" y="497"/>
                  <a:pt x="382" y="497"/>
                </a:cubicBezTo>
                <a:cubicBezTo>
                  <a:pt x="380" y="498"/>
                  <a:pt x="380" y="498"/>
                  <a:pt x="380" y="498"/>
                </a:cubicBezTo>
                <a:cubicBezTo>
                  <a:pt x="379" y="498"/>
                  <a:pt x="372" y="501"/>
                  <a:pt x="367" y="503"/>
                </a:cubicBezTo>
                <a:cubicBezTo>
                  <a:pt x="366" y="502"/>
                  <a:pt x="366" y="500"/>
                  <a:pt x="365" y="497"/>
                </a:cubicBezTo>
                <a:cubicBezTo>
                  <a:pt x="371" y="494"/>
                  <a:pt x="376" y="491"/>
                  <a:pt x="377" y="491"/>
                </a:cubicBezTo>
                <a:cubicBezTo>
                  <a:pt x="379" y="490"/>
                  <a:pt x="379" y="490"/>
                  <a:pt x="379" y="490"/>
                </a:cubicBezTo>
                <a:cubicBezTo>
                  <a:pt x="379" y="490"/>
                  <a:pt x="375" y="483"/>
                  <a:pt x="373" y="481"/>
                </a:cubicBezTo>
                <a:cubicBezTo>
                  <a:pt x="376" y="480"/>
                  <a:pt x="379" y="478"/>
                  <a:pt x="382" y="477"/>
                </a:cubicBezTo>
                <a:cubicBezTo>
                  <a:pt x="387" y="486"/>
                  <a:pt x="396" y="501"/>
                  <a:pt x="397" y="504"/>
                </a:cubicBezTo>
                <a:cubicBezTo>
                  <a:pt x="398" y="506"/>
                  <a:pt x="398" y="506"/>
                  <a:pt x="398" y="506"/>
                </a:cubicBezTo>
                <a:cubicBezTo>
                  <a:pt x="400" y="505"/>
                  <a:pt x="400" y="505"/>
                  <a:pt x="400" y="505"/>
                </a:cubicBezTo>
                <a:cubicBezTo>
                  <a:pt x="400" y="505"/>
                  <a:pt x="429" y="490"/>
                  <a:pt x="451" y="466"/>
                </a:cubicBezTo>
                <a:cubicBezTo>
                  <a:pt x="453" y="465"/>
                  <a:pt x="453" y="465"/>
                  <a:pt x="453" y="465"/>
                </a:cubicBezTo>
                <a:cubicBezTo>
                  <a:pt x="443" y="454"/>
                  <a:pt x="443" y="454"/>
                  <a:pt x="443" y="454"/>
                </a:cubicBezTo>
                <a:cubicBezTo>
                  <a:pt x="441" y="455"/>
                  <a:pt x="441" y="455"/>
                  <a:pt x="441" y="455"/>
                </a:cubicBezTo>
                <a:cubicBezTo>
                  <a:pt x="441" y="455"/>
                  <a:pt x="435" y="461"/>
                  <a:pt x="431" y="464"/>
                </a:cubicBezTo>
                <a:cubicBezTo>
                  <a:pt x="430" y="463"/>
                  <a:pt x="428" y="462"/>
                  <a:pt x="426" y="459"/>
                </a:cubicBezTo>
                <a:cubicBezTo>
                  <a:pt x="432" y="455"/>
                  <a:pt x="436" y="450"/>
                  <a:pt x="436" y="450"/>
                </a:cubicBezTo>
                <a:cubicBezTo>
                  <a:pt x="438" y="448"/>
                  <a:pt x="438" y="448"/>
                  <a:pt x="438" y="448"/>
                </a:cubicBezTo>
                <a:cubicBezTo>
                  <a:pt x="438" y="448"/>
                  <a:pt x="432" y="443"/>
                  <a:pt x="430" y="441"/>
                </a:cubicBezTo>
                <a:cubicBezTo>
                  <a:pt x="432" y="439"/>
                  <a:pt x="435" y="437"/>
                  <a:pt x="437" y="434"/>
                </a:cubicBezTo>
                <a:cubicBezTo>
                  <a:pt x="445" y="442"/>
                  <a:pt x="458" y="454"/>
                  <a:pt x="460" y="456"/>
                </a:cubicBezTo>
                <a:cubicBezTo>
                  <a:pt x="462" y="458"/>
                  <a:pt x="462" y="458"/>
                  <a:pt x="462" y="458"/>
                </a:cubicBezTo>
                <a:cubicBezTo>
                  <a:pt x="463" y="456"/>
                  <a:pt x="463" y="456"/>
                  <a:pt x="463" y="456"/>
                </a:cubicBezTo>
                <a:cubicBezTo>
                  <a:pt x="463" y="456"/>
                  <a:pt x="488" y="434"/>
                  <a:pt x="502" y="405"/>
                </a:cubicBezTo>
                <a:cubicBezTo>
                  <a:pt x="503" y="403"/>
                  <a:pt x="503" y="403"/>
                  <a:pt x="503" y="403"/>
                </a:cubicBezTo>
                <a:cubicBezTo>
                  <a:pt x="490" y="396"/>
                  <a:pt x="490" y="396"/>
                  <a:pt x="490" y="396"/>
                </a:cubicBezTo>
                <a:cubicBezTo>
                  <a:pt x="489" y="397"/>
                  <a:pt x="489" y="397"/>
                  <a:pt x="489" y="397"/>
                </a:cubicBezTo>
                <a:cubicBezTo>
                  <a:pt x="489" y="398"/>
                  <a:pt x="484" y="404"/>
                  <a:pt x="481" y="409"/>
                </a:cubicBezTo>
                <a:cubicBezTo>
                  <a:pt x="480" y="408"/>
                  <a:pt x="479" y="407"/>
                  <a:pt x="476" y="405"/>
                </a:cubicBezTo>
                <a:cubicBezTo>
                  <a:pt x="480" y="399"/>
                  <a:pt x="483" y="394"/>
                  <a:pt x="483" y="393"/>
                </a:cubicBezTo>
                <a:cubicBezTo>
                  <a:pt x="484" y="392"/>
                  <a:pt x="484" y="392"/>
                  <a:pt x="484" y="392"/>
                </a:cubicBezTo>
                <a:cubicBezTo>
                  <a:pt x="484" y="392"/>
                  <a:pt x="477" y="388"/>
                  <a:pt x="474" y="387"/>
                </a:cubicBezTo>
                <a:cubicBezTo>
                  <a:pt x="476" y="384"/>
                  <a:pt x="478" y="381"/>
                  <a:pt x="479" y="378"/>
                </a:cubicBezTo>
                <a:cubicBezTo>
                  <a:pt x="488" y="382"/>
                  <a:pt x="505" y="390"/>
                  <a:pt x="508" y="392"/>
                </a:cubicBezTo>
                <a:cubicBezTo>
                  <a:pt x="510" y="393"/>
                  <a:pt x="510" y="393"/>
                  <a:pt x="510" y="393"/>
                </a:cubicBezTo>
                <a:cubicBezTo>
                  <a:pt x="511" y="391"/>
                  <a:pt x="511" y="391"/>
                  <a:pt x="511" y="391"/>
                </a:cubicBezTo>
                <a:cubicBezTo>
                  <a:pt x="511" y="390"/>
                  <a:pt x="527" y="360"/>
                  <a:pt x="531" y="329"/>
                </a:cubicBezTo>
                <a:cubicBezTo>
                  <a:pt x="532" y="327"/>
                  <a:pt x="532" y="327"/>
                  <a:pt x="532" y="327"/>
                </a:cubicBezTo>
                <a:cubicBezTo>
                  <a:pt x="517" y="324"/>
                  <a:pt x="517" y="324"/>
                  <a:pt x="517" y="324"/>
                </a:cubicBezTo>
                <a:cubicBezTo>
                  <a:pt x="516" y="326"/>
                  <a:pt x="516" y="326"/>
                  <a:pt x="516" y="326"/>
                </a:cubicBezTo>
                <a:cubicBezTo>
                  <a:pt x="516" y="326"/>
                  <a:pt x="514" y="334"/>
                  <a:pt x="513" y="339"/>
                </a:cubicBezTo>
                <a:cubicBezTo>
                  <a:pt x="512" y="339"/>
                  <a:pt x="510" y="338"/>
                  <a:pt x="507" y="337"/>
                </a:cubicBezTo>
                <a:cubicBezTo>
                  <a:pt x="508" y="330"/>
                  <a:pt x="509" y="324"/>
                  <a:pt x="509" y="324"/>
                </a:cubicBezTo>
                <a:cubicBezTo>
                  <a:pt x="510" y="322"/>
                  <a:pt x="510" y="322"/>
                  <a:pt x="510" y="322"/>
                </a:cubicBezTo>
                <a:cubicBezTo>
                  <a:pt x="510" y="322"/>
                  <a:pt x="502" y="321"/>
                  <a:pt x="499" y="320"/>
                </a:cubicBezTo>
                <a:cubicBezTo>
                  <a:pt x="500" y="318"/>
                  <a:pt x="500" y="314"/>
                  <a:pt x="501" y="311"/>
                </a:cubicBezTo>
                <a:cubicBezTo>
                  <a:pt x="510" y="312"/>
                  <a:pt x="530" y="314"/>
                  <a:pt x="533" y="315"/>
                </a:cubicBezTo>
                <a:cubicBezTo>
                  <a:pt x="535" y="315"/>
                  <a:pt x="535" y="315"/>
                  <a:pt x="535" y="315"/>
                </a:cubicBezTo>
                <a:cubicBezTo>
                  <a:pt x="535" y="313"/>
                  <a:pt x="535" y="313"/>
                  <a:pt x="535" y="313"/>
                </a:cubicBezTo>
                <a:cubicBezTo>
                  <a:pt x="535" y="313"/>
                  <a:pt x="542" y="280"/>
                  <a:pt x="536" y="249"/>
                </a:cubicBezTo>
                <a:cubicBezTo>
                  <a:pt x="536" y="247"/>
                  <a:pt x="536" y="247"/>
                  <a:pt x="536" y="247"/>
                </a:cubicBezTo>
                <a:cubicBezTo>
                  <a:pt x="521" y="248"/>
                  <a:pt x="521" y="248"/>
                  <a:pt x="521" y="248"/>
                </a:cubicBezTo>
                <a:cubicBezTo>
                  <a:pt x="521" y="250"/>
                  <a:pt x="521" y="250"/>
                  <a:pt x="521" y="250"/>
                </a:cubicBezTo>
                <a:cubicBezTo>
                  <a:pt x="521" y="251"/>
                  <a:pt x="522" y="259"/>
                  <a:pt x="522" y="264"/>
                </a:cubicBezTo>
                <a:cubicBezTo>
                  <a:pt x="521" y="264"/>
                  <a:pt x="519" y="264"/>
                  <a:pt x="515" y="264"/>
                </a:cubicBezTo>
                <a:cubicBezTo>
                  <a:pt x="515" y="257"/>
                  <a:pt x="514" y="251"/>
                  <a:pt x="514" y="251"/>
                </a:cubicBezTo>
                <a:cubicBezTo>
                  <a:pt x="514" y="249"/>
                  <a:pt x="514" y="249"/>
                  <a:pt x="514" y="249"/>
                </a:cubicBezTo>
                <a:cubicBezTo>
                  <a:pt x="514" y="249"/>
                  <a:pt x="506" y="250"/>
                  <a:pt x="503" y="250"/>
                </a:cubicBezTo>
                <a:cubicBezTo>
                  <a:pt x="503" y="248"/>
                  <a:pt x="502" y="244"/>
                  <a:pt x="502" y="241"/>
                </a:cubicBezTo>
                <a:cubicBezTo>
                  <a:pt x="513" y="239"/>
                  <a:pt x="531" y="236"/>
                  <a:pt x="534" y="236"/>
                </a:cubicBezTo>
                <a:cubicBezTo>
                  <a:pt x="536" y="236"/>
                  <a:pt x="536" y="236"/>
                  <a:pt x="536" y="236"/>
                </a:cubicBezTo>
                <a:cubicBezTo>
                  <a:pt x="536" y="233"/>
                  <a:pt x="536" y="233"/>
                  <a:pt x="536" y="233"/>
                </a:cubicBezTo>
                <a:cubicBezTo>
                  <a:pt x="536" y="233"/>
                  <a:pt x="532" y="200"/>
                  <a:pt x="518" y="172"/>
                </a:cubicBezTo>
                <a:cubicBezTo>
                  <a:pt x="517" y="170"/>
                  <a:pt x="517" y="170"/>
                  <a:pt x="517" y="170"/>
                </a:cubicBezTo>
                <a:cubicBezTo>
                  <a:pt x="503" y="176"/>
                  <a:pt x="503" y="176"/>
                  <a:pt x="503" y="176"/>
                </a:cubicBezTo>
                <a:cubicBezTo>
                  <a:pt x="504" y="178"/>
                  <a:pt x="504" y="178"/>
                  <a:pt x="504" y="178"/>
                </a:cubicBezTo>
                <a:cubicBezTo>
                  <a:pt x="504" y="178"/>
                  <a:pt x="507" y="185"/>
                  <a:pt x="509" y="191"/>
                </a:cubicBezTo>
                <a:cubicBezTo>
                  <a:pt x="508" y="191"/>
                  <a:pt x="506" y="192"/>
                  <a:pt x="503" y="193"/>
                </a:cubicBezTo>
                <a:cubicBezTo>
                  <a:pt x="500" y="186"/>
                  <a:pt x="498" y="181"/>
                  <a:pt x="497" y="180"/>
                </a:cubicBezTo>
                <a:cubicBezTo>
                  <a:pt x="496" y="178"/>
                  <a:pt x="496" y="178"/>
                  <a:pt x="496" y="178"/>
                </a:cubicBezTo>
                <a:cubicBezTo>
                  <a:pt x="496" y="178"/>
                  <a:pt x="489" y="182"/>
                  <a:pt x="487" y="183"/>
                </a:cubicBezTo>
                <a:cubicBezTo>
                  <a:pt x="486" y="181"/>
                  <a:pt x="484" y="177"/>
                  <a:pt x="483" y="174"/>
                </a:cubicBezTo>
                <a:cubicBezTo>
                  <a:pt x="491" y="170"/>
                  <a:pt x="509" y="161"/>
                  <a:pt x="511" y="160"/>
                </a:cubicBezTo>
                <a:cubicBezTo>
                  <a:pt x="513" y="159"/>
                  <a:pt x="513" y="159"/>
                  <a:pt x="513" y="159"/>
                </a:cubicBezTo>
                <a:cubicBezTo>
                  <a:pt x="512" y="157"/>
                  <a:pt x="512" y="157"/>
                  <a:pt x="512" y="157"/>
                </a:cubicBezTo>
                <a:cubicBezTo>
                  <a:pt x="512" y="156"/>
                  <a:pt x="499" y="126"/>
                  <a:pt x="477" y="103"/>
                </a:cubicBezTo>
                <a:cubicBezTo>
                  <a:pt x="475" y="101"/>
                  <a:pt x="475" y="101"/>
                  <a:pt x="475" y="101"/>
                </a:cubicBezTo>
                <a:cubicBezTo>
                  <a:pt x="464" y="111"/>
                  <a:pt x="464" y="111"/>
                  <a:pt x="464" y="111"/>
                </a:cubicBezTo>
                <a:cubicBezTo>
                  <a:pt x="465" y="113"/>
                  <a:pt x="465" y="113"/>
                  <a:pt x="465" y="113"/>
                </a:cubicBezTo>
                <a:cubicBezTo>
                  <a:pt x="465" y="113"/>
                  <a:pt x="470" y="119"/>
                  <a:pt x="474" y="124"/>
                </a:cubicBezTo>
                <a:cubicBezTo>
                  <a:pt x="472" y="124"/>
                  <a:pt x="471" y="126"/>
                  <a:pt x="468" y="127"/>
                </a:cubicBezTo>
                <a:cubicBezTo>
                  <a:pt x="464" y="122"/>
                  <a:pt x="460" y="117"/>
                  <a:pt x="459" y="117"/>
                </a:cubicBezTo>
                <a:cubicBezTo>
                  <a:pt x="458" y="115"/>
                  <a:pt x="458" y="115"/>
                  <a:pt x="458" y="115"/>
                </a:cubicBezTo>
                <a:cubicBezTo>
                  <a:pt x="458" y="115"/>
                  <a:pt x="452" y="121"/>
                  <a:pt x="450" y="123"/>
                </a:cubicBezTo>
                <a:cubicBezTo>
                  <a:pt x="448" y="121"/>
                  <a:pt x="446" y="118"/>
                  <a:pt x="444" y="116"/>
                </a:cubicBezTo>
                <a:cubicBezTo>
                  <a:pt x="452" y="108"/>
                  <a:pt x="465" y="96"/>
                  <a:pt x="467" y="94"/>
                </a:cubicBezTo>
                <a:cubicBezTo>
                  <a:pt x="468" y="92"/>
                  <a:pt x="468" y="92"/>
                  <a:pt x="468" y="92"/>
                </a:cubicBezTo>
                <a:cubicBezTo>
                  <a:pt x="467" y="91"/>
                  <a:pt x="467" y="91"/>
                  <a:pt x="467" y="91"/>
                </a:cubicBezTo>
                <a:cubicBezTo>
                  <a:pt x="467" y="91"/>
                  <a:pt x="447" y="65"/>
                  <a:pt x="419" y="49"/>
                </a:cubicBezTo>
                <a:cubicBezTo>
                  <a:pt x="417" y="48"/>
                  <a:pt x="417" y="48"/>
                  <a:pt x="417" y="48"/>
                </a:cubicBezTo>
                <a:cubicBezTo>
                  <a:pt x="409" y="60"/>
                  <a:pt x="409" y="60"/>
                  <a:pt x="409" y="60"/>
                </a:cubicBezTo>
                <a:cubicBezTo>
                  <a:pt x="410" y="61"/>
                  <a:pt x="410" y="61"/>
                  <a:pt x="410" y="61"/>
                </a:cubicBezTo>
                <a:cubicBezTo>
                  <a:pt x="411" y="62"/>
                  <a:pt x="417" y="66"/>
                  <a:pt x="422" y="70"/>
                </a:cubicBezTo>
                <a:cubicBezTo>
                  <a:pt x="421" y="71"/>
                  <a:pt x="419" y="72"/>
                  <a:pt x="417" y="75"/>
                </a:cubicBezTo>
                <a:cubicBezTo>
                  <a:pt x="412" y="71"/>
                  <a:pt x="407" y="67"/>
                  <a:pt x="406" y="67"/>
                </a:cubicBezTo>
                <a:cubicBezTo>
                  <a:pt x="404" y="66"/>
                  <a:pt x="404" y="66"/>
                  <a:pt x="404" y="66"/>
                </a:cubicBezTo>
                <a:cubicBezTo>
                  <a:pt x="404" y="66"/>
                  <a:pt x="400" y="73"/>
                  <a:pt x="399" y="75"/>
                </a:cubicBezTo>
                <a:cubicBezTo>
                  <a:pt x="397" y="74"/>
                  <a:pt x="393" y="72"/>
                  <a:pt x="391" y="70"/>
                </a:cubicBezTo>
                <a:cubicBezTo>
                  <a:pt x="396" y="61"/>
                  <a:pt x="405" y="45"/>
                  <a:pt x="407" y="43"/>
                </a:cubicBezTo>
                <a:cubicBezTo>
                  <a:pt x="408" y="41"/>
                  <a:pt x="408" y="41"/>
                  <a:pt x="408" y="41"/>
                </a:cubicBezTo>
                <a:cubicBezTo>
                  <a:pt x="406" y="40"/>
                  <a:pt x="406" y="40"/>
                  <a:pt x="406" y="40"/>
                </a:cubicBezTo>
                <a:cubicBezTo>
                  <a:pt x="406" y="40"/>
                  <a:pt x="379" y="22"/>
                  <a:pt x="348" y="14"/>
                </a:cubicBezTo>
                <a:cubicBezTo>
                  <a:pt x="346" y="14"/>
                  <a:pt x="346" y="14"/>
                  <a:pt x="346" y="14"/>
                </a:cubicBezTo>
                <a:cubicBezTo>
                  <a:pt x="341" y="28"/>
                  <a:pt x="341" y="28"/>
                  <a:pt x="341" y="28"/>
                </a:cubicBezTo>
                <a:cubicBezTo>
                  <a:pt x="343" y="29"/>
                  <a:pt x="343" y="29"/>
                  <a:pt x="343" y="29"/>
                </a:cubicBezTo>
                <a:cubicBezTo>
                  <a:pt x="343" y="29"/>
                  <a:pt x="351" y="32"/>
                  <a:pt x="356" y="33"/>
                </a:cubicBezTo>
                <a:cubicBezTo>
                  <a:pt x="356" y="35"/>
                  <a:pt x="355" y="37"/>
                  <a:pt x="354" y="40"/>
                </a:cubicBezTo>
                <a:cubicBezTo>
                  <a:pt x="347" y="37"/>
                  <a:pt x="341" y="36"/>
                  <a:pt x="341" y="36"/>
                </a:cubicBezTo>
                <a:cubicBezTo>
                  <a:pt x="338" y="35"/>
                  <a:pt x="338" y="35"/>
                  <a:pt x="338" y="35"/>
                </a:cubicBezTo>
                <a:cubicBezTo>
                  <a:pt x="338" y="35"/>
                  <a:pt x="337" y="43"/>
                  <a:pt x="336" y="46"/>
                </a:cubicBezTo>
                <a:cubicBezTo>
                  <a:pt x="334" y="45"/>
                  <a:pt x="330" y="43"/>
                  <a:pt x="327" y="43"/>
                </a:cubicBezTo>
                <a:cubicBezTo>
                  <a:pt x="329" y="32"/>
                  <a:pt x="333" y="15"/>
                  <a:pt x="334" y="12"/>
                </a:cubicBezTo>
                <a:cubicBezTo>
                  <a:pt x="335" y="10"/>
                  <a:pt x="335" y="10"/>
                  <a:pt x="335" y="10"/>
                </a:cubicBezTo>
                <a:cubicBezTo>
                  <a:pt x="333" y="9"/>
                  <a:pt x="333" y="9"/>
                  <a:pt x="333" y="9"/>
                </a:cubicBezTo>
                <a:cubicBezTo>
                  <a:pt x="333" y="9"/>
                  <a:pt x="301" y="0"/>
                  <a:pt x="269" y="2"/>
                </a:cubicBezTo>
                <a:cubicBezTo>
                  <a:pt x="267" y="2"/>
                  <a:pt x="267" y="2"/>
                  <a:pt x="267" y="2"/>
                </a:cubicBezTo>
                <a:cubicBezTo>
                  <a:pt x="267" y="17"/>
                  <a:pt x="267" y="17"/>
                  <a:pt x="267" y="17"/>
                </a:cubicBezTo>
                <a:cubicBezTo>
                  <a:pt x="269" y="17"/>
                  <a:pt x="269" y="17"/>
                  <a:pt x="269" y="17"/>
                </a:cubicBezTo>
                <a:cubicBezTo>
                  <a:pt x="270" y="17"/>
                  <a:pt x="278" y="18"/>
                  <a:pt x="283" y="18"/>
                </a:cubicBezTo>
                <a:cubicBezTo>
                  <a:pt x="283" y="19"/>
                  <a:pt x="283" y="21"/>
                  <a:pt x="283" y="25"/>
                </a:cubicBezTo>
                <a:cubicBezTo>
                  <a:pt x="276" y="24"/>
                  <a:pt x="269" y="25"/>
                  <a:pt x="269" y="25"/>
                </a:cubicBezTo>
                <a:cubicBezTo>
                  <a:pt x="267" y="25"/>
                  <a:pt x="267" y="25"/>
                  <a:pt x="267" y="25"/>
                </a:cubicBezTo>
                <a:cubicBezTo>
                  <a:pt x="267" y="25"/>
                  <a:pt x="267" y="33"/>
                  <a:pt x="267" y="36"/>
                </a:cubicBezTo>
                <a:cubicBezTo>
                  <a:pt x="265" y="35"/>
                  <a:pt x="261" y="35"/>
                  <a:pt x="258" y="35"/>
                </a:cubicBezTo>
                <a:cubicBezTo>
                  <a:pt x="257" y="26"/>
                  <a:pt x="255" y="8"/>
                  <a:pt x="255" y="4"/>
                </a:cubicBezTo>
                <a:cubicBezTo>
                  <a:pt x="255" y="4"/>
                  <a:pt x="255" y="2"/>
                  <a:pt x="255" y="2"/>
                </a:cubicBezTo>
                <a:cubicBezTo>
                  <a:pt x="253" y="2"/>
                  <a:pt x="253" y="2"/>
                  <a:pt x="253" y="2"/>
                </a:cubicBezTo>
                <a:cubicBezTo>
                  <a:pt x="253" y="2"/>
                  <a:pt x="220" y="3"/>
                  <a:pt x="190" y="14"/>
                </a:cubicBezTo>
                <a:cubicBezTo>
                  <a:pt x="188" y="15"/>
                  <a:pt x="188" y="15"/>
                  <a:pt x="188" y="15"/>
                </a:cubicBezTo>
                <a:cubicBezTo>
                  <a:pt x="192" y="29"/>
                  <a:pt x="192" y="29"/>
                  <a:pt x="192" y="29"/>
                </a:cubicBezTo>
                <a:cubicBezTo>
                  <a:pt x="194" y="29"/>
                  <a:pt x="194" y="29"/>
                  <a:pt x="194" y="29"/>
                </a:cubicBezTo>
                <a:cubicBezTo>
                  <a:pt x="195" y="29"/>
                  <a:pt x="202" y="27"/>
                  <a:pt x="208" y="25"/>
                </a:cubicBezTo>
                <a:cubicBezTo>
                  <a:pt x="208" y="26"/>
                  <a:pt x="208" y="28"/>
                  <a:pt x="209" y="32"/>
                </a:cubicBezTo>
                <a:cubicBezTo>
                  <a:pt x="203" y="34"/>
                  <a:pt x="197" y="36"/>
                  <a:pt x="196" y="36"/>
                </a:cubicBezTo>
                <a:cubicBezTo>
                  <a:pt x="194" y="36"/>
                  <a:pt x="194" y="36"/>
                  <a:pt x="194" y="36"/>
                </a:cubicBezTo>
                <a:cubicBezTo>
                  <a:pt x="194" y="36"/>
                  <a:pt x="197" y="44"/>
                  <a:pt x="198" y="47"/>
                </a:cubicBezTo>
                <a:cubicBezTo>
                  <a:pt x="196" y="47"/>
                  <a:pt x="192" y="48"/>
                  <a:pt x="189" y="49"/>
                </a:cubicBezTo>
                <a:cubicBezTo>
                  <a:pt x="185" y="41"/>
                  <a:pt x="178" y="23"/>
                  <a:pt x="177" y="21"/>
                </a:cubicBezTo>
                <a:cubicBezTo>
                  <a:pt x="176" y="18"/>
                  <a:pt x="176" y="18"/>
                  <a:pt x="176" y="18"/>
                </a:cubicBezTo>
                <a:cubicBezTo>
                  <a:pt x="174" y="19"/>
                  <a:pt x="174" y="19"/>
                  <a:pt x="174" y="19"/>
                </a:cubicBezTo>
                <a:cubicBezTo>
                  <a:pt x="174" y="19"/>
                  <a:pt x="142" y="30"/>
                  <a:pt x="117" y="50"/>
                </a:cubicBezTo>
                <a:cubicBezTo>
                  <a:pt x="116" y="52"/>
                  <a:pt x="116" y="52"/>
                  <a:pt x="116" y="52"/>
                </a:cubicBezTo>
                <a:cubicBezTo>
                  <a:pt x="124" y="64"/>
                  <a:pt x="124" y="64"/>
                  <a:pt x="124" y="64"/>
                </a:cubicBezTo>
                <a:cubicBezTo>
                  <a:pt x="126" y="63"/>
                  <a:pt x="126" y="63"/>
                  <a:pt x="126" y="63"/>
                </a:cubicBezTo>
                <a:cubicBezTo>
                  <a:pt x="126" y="63"/>
                  <a:pt x="133" y="58"/>
                  <a:pt x="138" y="55"/>
                </a:cubicBezTo>
                <a:cubicBezTo>
                  <a:pt x="138" y="56"/>
                  <a:pt x="139" y="58"/>
                  <a:pt x="141" y="61"/>
                </a:cubicBezTo>
                <a:cubicBezTo>
                  <a:pt x="135" y="65"/>
                  <a:pt x="130" y="69"/>
                  <a:pt x="130" y="69"/>
                </a:cubicBezTo>
                <a:cubicBezTo>
                  <a:pt x="128" y="70"/>
                  <a:pt x="128" y="70"/>
                  <a:pt x="128" y="70"/>
                </a:cubicBezTo>
                <a:cubicBezTo>
                  <a:pt x="128" y="70"/>
                  <a:pt x="133" y="76"/>
                  <a:pt x="135" y="79"/>
                </a:cubicBezTo>
                <a:cubicBezTo>
                  <a:pt x="133" y="80"/>
                  <a:pt x="130" y="82"/>
                  <a:pt x="127" y="84"/>
                </a:cubicBezTo>
                <a:cubicBezTo>
                  <a:pt x="120" y="76"/>
                  <a:pt x="109" y="62"/>
                  <a:pt x="108" y="60"/>
                </a:cubicBezTo>
                <a:cubicBezTo>
                  <a:pt x="106" y="58"/>
                  <a:pt x="106" y="58"/>
                  <a:pt x="106" y="58"/>
                </a:cubicBezTo>
                <a:cubicBezTo>
                  <a:pt x="105" y="59"/>
                  <a:pt x="105" y="59"/>
                  <a:pt x="105" y="59"/>
                </a:cubicBezTo>
                <a:cubicBezTo>
                  <a:pt x="104" y="59"/>
                  <a:pt x="78" y="79"/>
                  <a:pt x="60" y="105"/>
                </a:cubicBezTo>
                <a:cubicBezTo>
                  <a:pt x="59" y="107"/>
                  <a:pt x="59" y="107"/>
                  <a:pt x="59" y="107"/>
                </a:cubicBezTo>
                <a:cubicBezTo>
                  <a:pt x="70" y="116"/>
                  <a:pt x="70" y="116"/>
                  <a:pt x="70" y="116"/>
                </a:cubicBezTo>
                <a:cubicBezTo>
                  <a:pt x="72" y="115"/>
                  <a:pt x="72" y="115"/>
                  <a:pt x="72" y="115"/>
                </a:cubicBezTo>
                <a:cubicBezTo>
                  <a:pt x="72" y="114"/>
                  <a:pt x="77" y="108"/>
                  <a:pt x="81" y="104"/>
                </a:cubicBezTo>
                <a:cubicBezTo>
                  <a:pt x="82" y="105"/>
                  <a:pt x="83" y="106"/>
                  <a:pt x="86" y="108"/>
                </a:cubicBezTo>
                <a:cubicBezTo>
                  <a:pt x="81" y="114"/>
                  <a:pt x="78" y="119"/>
                  <a:pt x="77" y="119"/>
                </a:cubicBezTo>
                <a:cubicBezTo>
                  <a:pt x="76" y="121"/>
                  <a:pt x="76" y="121"/>
                  <a:pt x="76" y="121"/>
                </a:cubicBezTo>
                <a:cubicBezTo>
                  <a:pt x="76" y="121"/>
                  <a:pt x="83" y="126"/>
                  <a:pt x="85" y="127"/>
                </a:cubicBezTo>
                <a:cubicBezTo>
                  <a:pt x="84" y="129"/>
                  <a:pt x="81" y="132"/>
                  <a:pt x="79" y="135"/>
                </a:cubicBezTo>
                <a:cubicBezTo>
                  <a:pt x="70" y="129"/>
                  <a:pt x="55" y="119"/>
                  <a:pt x="53" y="117"/>
                </a:cubicBezTo>
                <a:cubicBezTo>
                  <a:pt x="52" y="115"/>
                  <a:pt x="52" y="115"/>
                  <a:pt x="52" y="115"/>
                </a:cubicBezTo>
                <a:cubicBezTo>
                  <a:pt x="50" y="117"/>
                  <a:pt x="50" y="117"/>
                  <a:pt x="50" y="117"/>
                </a:cubicBezTo>
                <a:cubicBezTo>
                  <a:pt x="50" y="117"/>
                  <a:pt x="30" y="143"/>
                  <a:pt x="20" y="174"/>
                </a:cubicBezTo>
                <a:cubicBezTo>
                  <a:pt x="19" y="175"/>
                  <a:pt x="19" y="175"/>
                  <a:pt x="19" y="175"/>
                </a:cubicBezTo>
                <a:cubicBezTo>
                  <a:pt x="33" y="181"/>
                  <a:pt x="33" y="181"/>
                  <a:pt x="33" y="181"/>
                </a:cubicBezTo>
                <a:cubicBezTo>
                  <a:pt x="34" y="179"/>
                  <a:pt x="34" y="179"/>
                  <a:pt x="34" y="179"/>
                </a:cubicBezTo>
                <a:cubicBezTo>
                  <a:pt x="34" y="179"/>
                  <a:pt x="38" y="172"/>
                  <a:pt x="40" y="167"/>
                </a:cubicBezTo>
                <a:cubicBezTo>
                  <a:pt x="41" y="167"/>
                  <a:pt x="43" y="168"/>
                  <a:pt x="46" y="170"/>
                </a:cubicBezTo>
                <a:cubicBezTo>
                  <a:pt x="43" y="176"/>
                  <a:pt x="41" y="182"/>
                  <a:pt x="41" y="182"/>
                </a:cubicBezTo>
                <a:cubicBezTo>
                  <a:pt x="40" y="184"/>
                  <a:pt x="40" y="184"/>
                  <a:pt x="40" y="184"/>
                </a:cubicBezTo>
                <a:cubicBezTo>
                  <a:pt x="40" y="184"/>
                  <a:pt x="47" y="187"/>
                  <a:pt x="50" y="188"/>
                </a:cubicBezTo>
                <a:cubicBezTo>
                  <a:pt x="49" y="190"/>
                  <a:pt x="48" y="194"/>
                  <a:pt x="46" y="197"/>
                </a:cubicBezTo>
                <a:cubicBezTo>
                  <a:pt x="38" y="194"/>
                  <a:pt x="19" y="189"/>
                  <a:pt x="17" y="188"/>
                </a:cubicBezTo>
                <a:cubicBezTo>
                  <a:pt x="15" y="187"/>
                  <a:pt x="15" y="187"/>
                  <a:pt x="15" y="187"/>
                </a:cubicBezTo>
                <a:cubicBezTo>
                  <a:pt x="14" y="189"/>
                  <a:pt x="14" y="189"/>
                  <a:pt x="14" y="189"/>
                </a:cubicBezTo>
                <a:cubicBezTo>
                  <a:pt x="14" y="189"/>
                  <a:pt x="3" y="221"/>
                  <a:pt x="3" y="253"/>
                </a:cubicBezTo>
                <a:cubicBezTo>
                  <a:pt x="3" y="255"/>
                  <a:pt x="3" y="255"/>
                  <a:pt x="3" y="255"/>
                </a:cubicBezTo>
                <a:cubicBezTo>
                  <a:pt x="18" y="256"/>
                  <a:pt x="18" y="256"/>
                  <a:pt x="18" y="256"/>
                </a:cubicBezTo>
                <a:cubicBezTo>
                  <a:pt x="18" y="254"/>
                  <a:pt x="18" y="254"/>
                  <a:pt x="18" y="254"/>
                </a:cubicBezTo>
                <a:cubicBezTo>
                  <a:pt x="18" y="254"/>
                  <a:pt x="19" y="246"/>
                  <a:pt x="20" y="240"/>
                </a:cubicBezTo>
                <a:cubicBezTo>
                  <a:pt x="21" y="240"/>
                  <a:pt x="23" y="240"/>
                  <a:pt x="26" y="241"/>
                </a:cubicBezTo>
                <a:cubicBezTo>
                  <a:pt x="26" y="248"/>
                  <a:pt x="25" y="254"/>
                  <a:pt x="25" y="255"/>
                </a:cubicBezTo>
                <a:cubicBezTo>
                  <a:pt x="25" y="257"/>
                  <a:pt x="25" y="257"/>
                  <a:pt x="25" y="257"/>
                </a:cubicBezTo>
                <a:cubicBezTo>
                  <a:pt x="25" y="257"/>
                  <a:pt x="33" y="257"/>
                  <a:pt x="36" y="257"/>
                </a:cubicBezTo>
                <a:cubicBezTo>
                  <a:pt x="36" y="259"/>
                  <a:pt x="36" y="263"/>
                  <a:pt x="36" y="266"/>
                </a:cubicBezTo>
                <a:cubicBezTo>
                  <a:pt x="25" y="266"/>
                  <a:pt x="7" y="266"/>
                  <a:pt x="4" y="266"/>
                </a:cubicBezTo>
                <a:cubicBezTo>
                  <a:pt x="2" y="266"/>
                  <a:pt x="2" y="266"/>
                  <a:pt x="2" y="266"/>
                </a:cubicBezTo>
                <a:cubicBezTo>
                  <a:pt x="2" y="268"/>
                  <a:pt x="2" y="268"/>
                  <a:pt x="2" y="268"/>
                </a:cubicBezTo>
                <a:cubicBezTo>
                  <a:pt x="2" y="269"/>
                  <a:pt x="0" y="301"/>
                  <a:pt x="9" y="332"/>
                </a:cubicBezTo>
                <a:cubicBezTo>
                  <a:pt x="10" y="334"/>
                  <a:pt x="10" y="334"/>
                  <a:pt x="10" y="334"/>
                </a:cubicBezTo>
                <a:cubicBezTo>
                  <a:pt x="24" y="330"/>
                  <a:pt x="24" y="330"/>
                  <a:pt x="24" y="330"/>
                </a:cubicBezTo>
                <a:cubicBezTo>
                  <a:pt x="24" y="328"/>
                  <a:pt x="24" y="328"/>
                  <a:pt x="24" y="328"/>
                </a:cubicBezTo>
                <a:cubicBezTo>
                  <a:pt x="24" y="328"/>
                  <a:pt x="23" y="320"/>
                  <a:pt x="22" y="315"/>
                </a:cubicBezTo>
                <a:cubicBezTo>
                  <a:pt x="23" y="315"/>
                  <a:pt x="25" y="314"/>
                  <a:pt x="28" y="314"/>
                </a:cubicBezTo>
                <a:cubicBezTo>
                  <a:pt x="30" y="321"/>
                  <a:pt x="31" y="327"/>
                  <a:pt x="31" y="327"/>
                </a:cubicBezTo>
                <a:cubicBezTo>
                  <a:pt x="32" y="329"/>
                  <a:pt x="32" y="329"/>
                  <a:pt x="32" y="329"/>
                </a:cubicBezTo>
                <a:cubicBezTo>
                  <a:pt x="32" y="329"/>
                  <a:pt x="39" y="327"/>
                  <a:pt x="42" y="326"/>
                </a:cubicBezTo>
                <a:cubicBezTo>
                  <a:pt x="43" y="329"/>
                  <a:pt x="44" y="332"/>
                  <a:pt x="44" y="335"/>
                </a:cubicBezTo>
                <a:cubicBezTo>
                  <a:pt x="35" y="338"/>
                  <a:pt x="17" y="344"/>
                  <a:pt x="14" y="345"/>
                </a:cubicBezTo>
                <a:cubicBezTo>
                  <a:pt x="12" y="345"/>
                  <a:pt x="12" y="345"/>
                  <a:pt x="12" y="345"/>
                </a:cubicBezTo>
                <a:cubicBezTo>
                  <a:pt x="12" y="348"/>
                  <a:pt x="12" y="348"/>
                  <a:pt x="12" y="348"/>
                </a:cubicBezTo>
                <a:cubicBezTo>
                  <a:pt x="13" y="348"/>
                  <a:pt x="21" y="380"/>
                  <a:pt x="39" y="406"/>
                </a:cubicBezTo>
                <a:cubicBezTo>
                  <a:pt x="40" y="408"/>
                  <a:pt x="40" y="408"/>
                  <a:pt x="40" y="408"/>
                </a:cubicBezTo>
                <a:cubicBezTo>
                  <a:pt x="53" y="400"/>
                  <a:pt x="53" y="400"/>
                  <a:pt x="53" y="400"/>
                </a:cubicBezTo>
                <a:cubicBezTo>
                  <a:pt x="52" y="398"/>
                  <a:pt x="52" y="398"/>
                  <a:pt x="52" y="398"/>
                </a:cubicBezTo>
                <a:cubicBezTo>
                  <a:pt x="52" y="398"/>
                  <a:pt x="49" y="391"/>
                  <a:pt x="46" y="386"/>
                </a:cubicBezTo>
                <a:cubicBezTo>
                  <a:pt x="47" y="386"/>
                  <a:pt x="49" y="385"/>
                  <a:pt x="52" y="383"/>
                </a:cubicBezTo>
                <a:cubicBezTo>
                  <a:pt x="55" y="389"/>
                  <a:pt x="58" y="395"/>
                  <a:pt x="59" y="395"/>
                </a:cubicBezTo>
                <a:cubicBezTo>
                  <a:pt x="60" y="397"/>
                  <a:pt x="60" y="397"/>
                  <a:pt x="60" y="397"/>
                </a:cubicBezTo>
                <a:cubicBezTo>
                  <a:pt x="60" y="397"/>
                  <a:pt x="66" y="392"/>
                  <a:pt x="69" y="390"/>
                </a:cubicBezTo>
                <a:cubicBezTo>
                  <a:pt x="70" y="393"/>
                  <a:pt x="72" y="396"/>
                  <a:pt x="74" y="399"/>
                </a:cubicBezTo>
                <a:cubicBezTo>
                  <a:pt x="66" y="404"/>
                  <a:pt x="51" y="416"/>
                  <a:pt x="48" y="417"/>
                </a:cubicBezTo>
                <a:cubicBezTo>
                  <a:pt x="46" y="418"/>
                  <a:pt x="46" y="418"/>
                  <a:pt x="46" y="418"/>
                </a:cubicBezTo>
                <a:cubicBezTo>
                  <a:pt x="47" y="420"/>
                  <a:pt x="47" y="420"/>
                  <a:pt x="47" y="420"/>
                </a:cubicBezTo>
                <a:cubicBezTo>
                  <a:pt x="48" y="420"/>
                  <a:pt x="65" y="448"/>
                  <a:pt x="90" y="468"/>
                </a:cubicBezTo>
                <a:cubicBezTo>
                  <a:pt x="92" y="470"/>
                  <a:pt x="92" y="470"/>
                  <a:pt x="92" y="470"/>
                </a:cubicBezTo>
                <a:cubicBezTo>
                  <a:pt x="102" y="459"/>
                  <a:pt x="102" y="459"/>
                  <a:pt x="102" y="459"/>
                </a:cubicBezTo>
                <a:cubicBezTo>
                  <a:pt x="100" y="457"/>
                  <a:pt x="100" y="457"/>
                  <a:pt x="100" y="457"/>
                </a:cubicBezTo>
                <a:cubicBezTo>
                  <a:pt x="100" y="457"/>
                  <a:pt x="95" y="451"/>
                  <a:pt x="90" y="447"/>
                </a:cubicBezTo>
                <a:cubicBezTo>
                  <a:pt x="91" y="447"/>
                  <a:pt x="93" y="445"/>
                  <a:pt x="95" y="443"/>
                </a:cubicBezTo>
                <a:cubicBezTo>
                  <a:pt x="100" y="448"/>
                  <a:pt x="105" y="452"/>
                  <a:pt x="105" y="452"/>
                </a:cubicBezTo>
                <a:cubicBezTo>
                  <a:pt x="107" y="453"/>
                  <a:pt x="107" y="453"/>
                  <a:pt x="107" y="453"/>
                </a:cubicBezTo>
                <a:cubicBezTo>
                  <a:pt x="107" y="453"/>
                  <a:pt x="112" y="447"/>
                  <a:pt x="114" y="445"/>
                </a:cubicBezTo>
                <a:cubicBezTo>
                  <a:pt x="116" y="447"/>
                  <a:pt x="119" y="449"/>
                  <a:pt x="121" y="451"/>
                </a:cubicBezTo>
                <a:cubicBezTo>
                  <a:pt x="114" y="460"/>
                  <a:pt x="104" y="474"/>
                  <a:pt x="102" y="476"/>
                </a:cubicBezTo>
                <a:cubicBezTo>
                  <a:pt x="100" y="477"/>
                  <a:pt x="100" y="477"/>
                  <a:pt x="100" y="477"/>
                </a:cubicBezTo>
                <a:cubicBezTo>
                  <a:pt x="102" y="479"/>
                  <a:pt x="102" y="479"/>
                  <a:pt x="102" y="479"/>
                </a:cubicBezTo>
                <a:cubicBezTo>
                  <a:pt x="102" y="479"/>
                  <a:pt x="127" y="501"/>
                  <a:pt x="156" y="513"/>
                </a:cubicBezTo>
                <a:cubicBezTo>
                  <a:pt x="158" y="514"/>
                  <a:pt x="158" y="514"/>
                  <a:pt x="158" y="514"/>
                </a:cubicBezTo>
                <a:cubicBezTo>
                  <a:pt x="165" y="500"/>
                  <a:pt x="165" y="500"/>
                  <a:pt x="165" y="500"/>
                </a:cubicBezTo>
                <a:cubicBezTo>
                  <a:pt x="163" y="499"/>
                  <a:pt x="163" y="499"/>
                  <a:pt x="163" y="499"/>
                </a:cubicBezTo>
                <a:cubicBezTo>
                  <a:pt x="163" y="499"/>
                  <a:pt x="156" y="495"/>
                  <a:pt x="151" y="493"/>
                </a:cubicBezTo>
                <a:cubicBezTo>
                  <a:pt x="151" y="492"/>
                  <a:pt x="153" y="490"/>
                  <a:pt x="154" y="487"/>
                </a:cubicBezTo>
                <a:cubicBezTo>
                  <a:pt x="160" y="490"/>
                  <a:pt x="166" y="493"/>
                  <a:pt x="166" y="493"/>
                </a:cubicBezTo>
                <a:cubicBezTo>
                  <a:pt x="168" y="494"/>
                  <a:pt x="168" y="494"/>
                  <a:pt x="168" y="494"/>
                </a:cubicBezTo>
                <a:cubicBezTo>
                  <a:pt x="168" y="494"/>
                  <a:pt x="172" y="487"/>
                  <a:pt x="173" y="484"/>
                </a:cubicBezTo>
                <a:cubicBezTo>
                  <a:pt x="175" y="485"/>
                  <a:pt x="178" y="487"/>
                  <a:pt x="181" y="488"/>
                </a:cubicBezTo>
                <a:cubicBezTo>
                  <a:pt x="178" y="494"/>
                  <a:pt x="170" y="513"/>
                  <a:pt x="169" y="516"/>
                </a:cubicBezTo>
                <a:cubicBezTo>
                  <a:pt x="168" y="518"/>
                  <a:pt x="168" y="518"/>
                  <a:pt x="168" y="518"/>
                </a:cubicBezTo>
                <a:cubicBezTo>
                  <a:pt x="170" y="519"/>
                  <a:pt x="170" y="519"/>
                  <a:pt x="170" y="519"/>
                </a:cubicBezTo>
                <a:cubicBezTo>
                  <a:pt x="170" y="519"/>
                  <a:pt x="199" y="532"/>
                  <a:pt x="231" y="535"/>
                </a:cubicBezTo>
                <a:cubicBezTo>
                  <a:pt x="233" y="535"/>
                  <a:pt x="233" y="535"/>
                  <a:pt x="233" y="535"/>
                </a:cubicBezTo>
                <a:cubicBezTo>
                  <a:pt x="236" y="520"/>
                  <a:pt x="236" y="520"/>
                  <a:pt x="236" y="520"/>
                </a:cubicBezTo>
                <a:cubicBezTo>
                  <a:pt x="234" y="520"/>
                  <a:pt x="234" y="520"/>
                  <a:pt x="234" y="520"/>
                </a:cubicBezTo>
                <a:cubicBezTo>
                  <a:pt x="233" y="519"/>
                  <a:pt x="225" y="518"/>
                  <a:pt x="220" y="517"/>
                </a:cubicBezTo>
                <a:cubicBezTo>
                  <a:pt x="220" y="516"/>
                  <a:pt x="221" y="514"/>
                  <a:pt x="221" y="511"/>
                </a:cubicBezTo>
                <a:cubicBezTo>
                  <a:pt x="228" y="512"/>
                  <a:pt x="234" y="512"/>
                  <a:pt x="235" y="512"/>
                </a:cubicBezTo>
                <a:cubicBezTo>
                  <a:pt x="237" y="513"/>
                  <a:pt x="237" y="513"/>
                  <a:pt x="237" y="513"/>
                </a:cubicBezTo>
                <a:cubicBezTo>
                  <a:pt x="237" y="513"/>
                  <a:pt x="238" y="505"/>
                  <a:pt x="238" y="502"/>
                </a:cubicBezTo>
                <a:cubicBezTo>
                  <a:pt x="240" y="502"/>
                  <a:pt x="244" y="503"/>
                  <a:pt x="247" y="503"/>
                </a:cubicBezTo>
                <a:cubicBezTo>
                  <a:pt x="247" y="514"/>
                  <a:pt x="245" y="532"/>
                  <a:pt x="245" y="535"/>
                </a:cubicBezTo>
                <a:cubicBezTo>
                  <a:pt x="244" y="537"/>
                  <a:pt x="244" y="537"/>
                  <a:pt x="244" y="537"/>
                </a:cubicBezTo>
                <a:cubicBezTo>
                  <a:pt x="246" y="537"/>
                  <a:pt x="246" y="537"/>
                  <a:pt x="246" y="537"/>
                </a:cubicBezTo>
                <a:cubicBezTo>
                  <a:pt x="247" y="537"/>
                  <a:pt x="279" y="542"/>
                  <a:pt x="310" y="536"/>
                </a:cubicBezTo>
                <a:cubicBezTo>
                  <a:pt x="310" y="536"/>
                  <a:pt x="310" y="536"/>
                  <a:pt x="310" y="536"/>
                </a:cubicBezTo>
                <a:close/>
                <a:moveTo>
                  <a:pt x="400" y="500"/>
                </a:moveTo>
                <a:cubicBezTo>
                  <a:pt x="396" y="493"/>
                  <a:pt x="385" y="474"/>
                  <a:pt x="385" y="473"/>
                </a:cubicBezTo>
                <a:cubicBezTo>
                  <a:pt x="384" y="471"/>
                  <a:pt x="384" y="471"/>
                  <a:pt x="384" y="471"/>
                </a:cubicBezTo>
                <a:cubicBezTo>
                  <a:pt x="382" y="472"/>
                  <a:pt x="382" y="472"/>
                  <a:pt x="382" y="472"/>
                </a:cubicBezTo>
                <a:cubicBezTo>
                  <a:pt x="378" y="474"/>
                  <a:pt x="370" y="478"/>
                  <a:pt x="370" y="478"/>
                </a:cubicBezTo>
                <a:cubicBezTo>
                  <a:pt x="367" y="479"/>
                  <a:pt x="367" y="479"/>
                  <a:pt x="367" y="479"/>
                </a:cubicBezTo>
                <a:cubicBezTo>
                  <a:pt x="367" y="479"/>
                  <a:pt x="371" y="486"/>
                  <a:pt x="373" y="488"/>
                </a:cubicBezTo>
                <a:cubicBezTo>
                  <a:pt x="371" y="489"/>
                  <a:pt x="367" y="491"/>
                  <a:pt x="363" y="493"/>
                </a:cubicBezTo>
                <a:cubicBezTo>
                  <a:pt x="362" y="489"/>
                  <a:pt x="359" y="483"/>
                  <a:pt x="359" y="483"/>
                </a:cubicBezTo>
                <a:cubicBezTo>
                  <a:pt x="358" y="484"/>
                  <a:pt x="358" y="484"/>
                  <a:pt x="358" y="484"/>
                </a:cubicBezTo>
                <a:cubicBezTo>
                  <a:pt x="357" y="484"/>
                  <a:pt x="350" y="485"/>
                  <a:pt x="346" y="487"/>
                </a:cubicBezTo>
                <a:cubicBezTo>
                  <a:pt x="345" y="485"/>
                  <a:pt x="344" y="483"/>
                  <a:pt x="344" y="481"/>
                </a:cubicBezTo>
                <a:cubicBezTo>
                  <a:pt x="350" y="478"/>
                  <a:pt x="370" y="471"/>
                  <a:pt x="388" y="460"/>
                </a:cubicBezTo>
                <a:cubicBezTo>
                  <a:pt x="390" y="463"/>
                  <a:pt x="406" y="488"/>
                  <a:pt x="406" y="488"/>
                </a:cubicBezTo>
                <a:cubicBezTo>
                  <a:pt x="407" y="487"/>
                  <a:pt x="407" y="487"/>
                  <a:pt x="407" y="487"/>
                </a:cubicBezTo>
                <a:cubicBezTo>
                  <a:pt x="414" y="484"/>
                  <a:pt x="421" y="479"/>
                  <a:pt x="421" y="478"/>
                </a:cubicBezTo>
                <a:cubicBezTo>
                  <a:pt x="422" y="477"/>
                  <a:pt x="422" y="477"/>
                  <a:pt x="422" y="477"/>
                </a:cubicBezTo>
                <a:cubicBezTo>
                  <a:pt x="422" y="477"/>
                  <a:pt x="418" y="470"/>
                  <a:pt x="416" y="468"/>
                </a:cubicBezTo>
                <a:cubicBezTo>
                  <a:pt x="418" y="466"/>
                  <a:pt x="421" y="464"/>
                  <a:pt x="423" y="462"/>
                </a:cubicBezTo>
                <a:cubicBezTo>
                  <a:pt x="426" y="465"/>
                  <a:pt x="430" y="471"/>
                  <a:pt x="430" y="471"/>
                </a:cubicBezTo>
                <a:cubicBezTo>
                  <a:pt x="432" y="469"/>
                  <a:pt x="432" y="469"/>
                  <a:pt x="432" y="469"/>
                </a:cubicBezTo>
                <a:cubicBezTo>
                  <a:pt x="434" y="466"/>
                  <a:pt x="440" y="462"/>
                  <a:pt x="442" y="460"/>
                </a:cubicBezTo>
                <a:cubicBezTo>
                  <a:pt x="444" y="461"/>
                  <a:pt x="446" y="463"/>
                  <a:pt x="447" y="465"/>
                </a:cubicBezTo>
                <a:cubicBezTo>
                  <a:pt x="429" y="484"/>
                  <a:pt x="407" y="497"/>
                  <a:pt x="400" y="500"/>
                </a:cubicBezTo>
                <a:cubicBezTo>
                  <a:pt x="400" y="500"/>
                  <a:pt x="400" y="500"/>
                  <a:pt x="400" y="500"/>
                </a:cubicBezTo>
                <a:close/>
                <a:moveTo>
                  <a:pt x="265" y="523"/>
                </a:moveTo>
                <a:cubicBezTo>
                  <a:pt x="265" y="520"/>
                  <a:pt x="266" y="489"/>
                  <a:pt x="266" y="489"/>
                </a:cubicBezTo>
                <a:cubicBezTo>
                  <a:pt x="264" y="489"/>
                  <a:pt x="264" y="489"/>
                  <a:pt x="264" y="489"/>
                </a:cubicBezTo>
                <a:cubicBezTo>
                  <a:pt x="239" y="489"/>
                  <a:pt x="213" y="481"/>
                  <a:pt x="213" y="480"/>
                </a:cubicBezTo>
                <a:cubicBezTo>
                  <a:pt x="210" y="480"/>
                  <a:pt x="210" y="480"/>
                  <a:pt x="210" y="480"/>
                </a:cubicBezTo>
                <a:cubicBezTo>
                  <a:pt x="207" y="495"/>
                  <a:pt x="207" y="495"/>
                  <a:pt x="207" y="495"/>
                </a:cubicBezTo>
                <a:cubicBezTo>
                  <a:pt x="209" y="495"/>
                  <a:pt x="209" y="495"/>
                  <a:pt x="209" y="495"/>
                </a:cubicBezTo>
                <a:cubicBezTo>
                  <a:pt x="212" y="496"/>
                  <a:pt x="217" y="498"/>
                  <a:pt x="220" y="499"/>
                </a:cubicBezTo>
                <a:cubicBezTo>
                  <a:pt x="219" y="500"/>
                  <a:pt x="219" y="502"/>
                  <a:pt x="218" y="506"/>
                </a:cubicBezTo>
                <a:cubicBezTo>
                  <a:pt x="214" y="505"/>
                  <a:pt x="210" y="504"/>
                  <a:pt x="207" y="503"/>
                </a:cubicBezTo>
                <a:cubicBezTo>
                  <a:pt x="205" y="502"/>
                  <a:pt x="205" y="502"/>
                  <a:pt x="205" y="502"/>
                </a:cubicBezTo>
                <a:cubicBezTo>
                  <a:pt x="205" y="502"/>
                  <a:pt x="203" y="511"/>
                  <a:pt x="202" y="514"/>
                </a:cubicBezTo>
                <a:cubicBezTo>
                  <a:pt x="199" y="513"/>
                  <a:pt x="195" y="512"/>
                  <a:pt x="191" y="510"/>
                </a:cubicBezTo>
                <a:cubicBezTo>
                  <a:pt x="192" y="507"/>
                  <a:pt x="203" y="479"/>
                  <a:pt x="203" y="479"/>
                </a:cubicBezTo>
                <a:cubicBezTo>
                  <a:pt x="201" y="478"/>
                  <a:pt x="201" y="478"/>
                  <a:pt x="201" y="478"/>
                </a:cubicBezTo>
                <a:cubicBezTo>
                  <a:pt x="177" y="470"/>
                  <a:pt x="155" y="456"/>
                  <a:pt x="155" y="456"/>
                </a:cubicBezTo>
                <a:cubicBezTo>
                  <a:pt x="153" y="454"/>
                  <a:pt x="153" y="454"/>
                  <a:pt x="153" y="454"/>
                </a:cubicBezTo>
                <a:cubicBezTo>
                  <a:pt x="145" y="467"/>
                  <a:pt x="145" y="467"/>
                  <a:pt x="145" y="467"/>
                </a:cubicBezTo>
                <a:cubicBezTo>
                  <a:pt x="147" y="469"/>
                  <a:pt x="147" y="469"/>
                  <a:pt x="147" y="469"/>
                </a:cubicBezTo>
                <a:cubicBezTo>
                  <a:pt x="149" y="470"/>
                  <a:pt x="154" y="473"/>
                  <a:pt x="156" y="475"/>
                </a:cubicBezTo>
                <a:cubicBezTo>
                  <a:pt x="156" y="476"/>
                  <a:pt x="154" y="478"/>
                  <a:pt x="153" y="481"/>
                </a:cubicBezTo>
                <a:cubicBezTo>
                  <a:pt x="149" y="479"/>
                  <a:pt x="145" y="477"/>
                  <a:pt x="143" y="476"/>
                </a:cubicBezTo>
                <a:cubicBezTo>
                  <a:pt x="141" y="474"/>
                  <a:pt x="141" y="474"/>
                  <a:pt x="141" y="474"/>
                </a:cubicBezTo>
                <a:cubicBezTo>
                  <a:pt x="141" y="474"/>
                  <a:pt x="136" y="482"/>
                  <a:pt x="135" y="484"/>
                </a:cubicBezTo>
                <a:cubicBezTo>
                  <a:pt x="132" y="483"/>
                  <a:pt x="129" y="480"/>
                  <a:pt x="125" y="477"/>
                </a:cubicBezTo>
                <a:cubicBezTo>
                  <a:pt x="127" y="474"/>
                  <a:pt x="145" y="450"/>
                  <a:pt x="145" y="450"/>
                </a:cubicBezTo>
                <a:cubicBezTo>
                  <a:pt x="143" y="448"/>
                  <a:pt x="143" y="448"/>
                  <a:pt x="143" y="448"/>
                </a:cubicBezTo>
                <a:cubicBezTo>
                  <a:pt x="123" y="435"/>
                  <a:pt x="105" y="413"/>
                  <a:pt x="104" y="413"/>
                </a:cubicBezTo>
                <a:cubicBezTo>
                  <a:pt x="103" y="411"/>
                  <a:pt x="103" y="411"/>
                  <a:pt x="103" y="411"/>
                </a:cubicBezTo>
                <a:cubicBezTo>
                  <a:pt x="92" y="422"/>
                  <a:pt x="92" y="422"/>
                  <a:pt x="92" y="422"/>
                </a:cubicBezTo>
                <a:cubicBezTo>
                  <a:pt x="93" y="423"/>
                  <a:pt x="93" y="423"/>
                  <a:pt x="93" y="423"/>
                </a:cubicBezTo>
                <a:cubicBezTo>
                  <a:pt x="95" y="425"/>
                  <a:pt x="99" y="430"/>
                  <a:pt x="100" y="432"/>
                </a:cubicBezTo>
                <a:cubicBezTo>
                  <a:pt x="100" y="433"/>
                  <a:pt x="98" y="435"/>
                  <a:pt x="95" y="437"/>
                </a:cubicBezTo>
                <a:cubicBezTo>
                  <a:pt x="92" y="434"/>
                  <a:pt x="89" y="431"/>
                  <a:pt x="88" y="429"/>
                </a:cubicBezTo>
                <a:cubicBezTo>
                  <a:pt x="86" y="427"/>
                  <a:pt x="86" y="427"/>
                  <a:pt x="86" y="427"/>
                </a:cubicBezTo>
                <a:cubicBezTo>
                  <a:pt x="86" y="427"/>
                  <a:pt x="79" y="433"/>
                  <a:pt x="77" y="434"/>
                </a:cubicBezTo>
                <a:cubicBezTo>
                  <a:pt x="76" y="433"/>
                  <a:pt x="73" y="429"/>
                  <a:pt x="70" y="426"/>
                </a:cubicBezTo>
                <a:cubicBezTo>
                  <a:pt x="73" y="423"/>
                  <a:pt x="97" y="404"/>
                  <a:pt x="97" y="404"/>
                </a:cubicBezTo>
                <a:cubicBezTo>
                  <a:pt x="96" y="402"/>
                  <a:pt x="96" y="402"/>
                  <a:pt x="96" y="402"/>
                </a:cubicBezTo>
                <a:cubicBezTo>
                  <a:pt x="80" y="383"/>
                  <a:pt x="69" y="358"/>
                  <a:pt x="69" y="357"/>
                </a:cubicBezTo>
                <a:cubicBezTo>
                  <a:pt x="68" y="355"/>
                  <a:pt x="68" y="355"/>
                  <a:pt x="68" y="355"/>
                </a:cubicBezTo>
                <a:cubicBezTo>
                  <a:pt x="54" y="362"/>
                  <a:pt x="54" y="362"/>
                  <a:pt x="54" y="362"/>
                </a:cubicBezTo>
                <a:cubicBezTo>
                  <a:pt x="55" y="364"/>
                  <a:pt x="55" y="364"/>
                  <a:pt x="55" y="364"/>
                </a:cubicBezTo>
                <a:cubicBezTo>
                  <a:pt x="57" y="366"/>
                  <a:pt x="59" y="372"/>
                  <a:pt x="59" y="374"/>
                </a:cubicBezTo>
                <a:cubicBezTo>
                  <a:pt x="59" y="375"/>
                  <a:pt x="56" y="376"/>
                  <a:pt x="53" y="378"/>
                </a:cubicBezTo>
                <a:cubicBezTo>
                  <a:pt x="51" y="374"/>
                  <a:pt x="49" y="370"/>
                  <a:pt x="48" y="368"/>
                </a:cubicBezTo>
                <a:cubicBezTo>
                  <a:pt x="47" y="366"/>
                  <a:pt x="47" y="366"/>
                  <a:pt x="47" y="366"/>
                </a:cubicBezTo>
                <a:cubicBezTo>
                  <a:pt x="47" y="366"/>
                  <a:pt x="39" y="369"/>
                  <a:pt x="37" y="370"/>
                </a:cubicBezTo>
                <a:cubicBezTo>
                  <a:pt x="36" y="368"/>
                  <a:pt x="34" y="364"/>
                  <a:pt x="33" y="360"/>
                </a:cubicBezTo>
                <a:cubicBezTo>
                  <a:pt x="36" y="358"/>
                  <a:pt x="64" y="347"/>
                  <a:pt x="64" y="347"/>
                </a:cubicBezTo>
                <a:cubicBezTo>
                  <a:pt x="64" y="345"/>
                  <a:pt x="64" y="345"/>
                  <a:pt x="64" y="345"/>
                </a:cubicBezTo>
                <a:cubicBezTo>
                  <a:pt x="55" y="322"/>
                  <a:pt x="53" y="295"/>
                  <a:pt x="53" y="295"/>
                </a:cubicBezTo>
                <a:cubicBezTo>
                  <a:pt x="53" y="292"/>
                  <a:pt x="53" y="292"/>
                  <a:pt x="53" y="292"/>
                </a:cubicBezTo>
                <a:cubicBezTo>
                  <a:pt x="37" y="294"/>
                  <a:pt x="37" y="294"/>
                  <a:pt x="37" y="294"/>
                </a:cubicBezTo>
                <a:cubicBezTo>
                  <a:pt x="38" y="296"/>
                  <a:pt x="38" y="296"/>
                  <a:pt x="38" y="296"/>
                </a:cubicBezTo>
                <a:cubicBezTo>
                  <a:pt x="38" y="299"/>
                  <a:pt x="38" y="304"/>
                  <a:pt x="38" y="307"/>
                </a:cubicBezTo>
                <a:cubicBezTo>
                  <a:pt x="38" y="307"/>
                  <a:pt x="38" y="308"/>
                  <a:pt x="38" y="308"/>
                </a:cubicBezTo>
                <a:cubicBezTo>
                  <a:pt x="37" y="308"/>
                  <a:pt x="35" y="308"/>
                  <a:pt x="31" y="309"/>
                </a:cubicBezTo>
                <a:cubicBezTo>
                  <a:pt x="31" y="305"/>
                  <a:pt x="30" y="301"/>
                  <a:pt x="30" y="298"/>
                </a:cubicBezTo>
                <a:cubicBezTo>
                  <a:pt x="30" y="296"/>
                  <a:pt x="30" y="296"/>
                  <a:pt x="30" y="296"/>
                </a:cubicBezTo>
                <a:cubicBezTo>
                  <a:pt x="30" y="296"/>
                  <a:pt x="21" y="296"/>
                  <a:pt x="18" y="297"/>
                </a:cubicBezTo>
                <a:cubicBezTo>
                  <a:pt x="18" y="295"/>
                  <a:pt x="18" y="292"/>
                  <a:pt x="18" y="288"/>
                </a:cubicBezTo>
                <a:cubicBezTo>
                  <a:pt x="18" y="287"/>
                  <a:pt x="18" y="286"/>
                  <a:pt x="18" y="285"/>
                </a:cubicBezTo>
                <a:cubicBezTo>
                  <a:pt x="21" y="285"/>
                  <a:pt x="52" y="284"/>
                  <a:pt x="52" y="284"/>
                </a:cubicBezTo>
                <a:cubicBezTo>
                  <a:pt x="51" y="281"/>
                  <a:pt x="51" y="281"/>
                  <a:pt x="51" y="281"/>
                </a:cubicBezTo>
                <a:cubicBezTo>
                  <a:pt x="51" y="278"/>
                  <a:pt x="51" y="274"/>
                  <a:pt x="51" y="271"/>
                </a:cubicBezTo>
                <a:cubicBezTo>
                  <a:pt x="51" y="250"/>
                  <a:pt x="55" y="230"/>
                  <a:pt x="55" y="229"/>
                </a:cubicBezTo>
                <a:cubicBezTo>
                  <a:pt x="56" y="227"/>
                  <a:pt x="56" y="227"/>
                  <a:pt x="56" y="227"/>
                </a:cubicBezTo>
                <a:cubicBezTo>
                  <a:pt x="40" y="225"/>
                  <a:pt x="40" y="225"/>
                  <a:pt x="40" y="225"/>
                </a:cubicBezTo>
                <a:cubicBezTo>
                  <a:pt x="40" y="227"/>
                  <a:pt x="40" y="227"/>
                  <a:pt x="40" y="227"/>
                </a:cubicBezTo>
                <a:cubicBezTo>
                  <a:pt x="40" y="230"/>
                  <a:pt x="38" y="235"/>
                  <a:pt x="38" y="238"/>
                </a:cubicBezTo>
                <a:cubicBezTo>
                  <a:pt x="37" y="238"/>
                  <a:pt x="34" y="238"/>
                  <a:pt x="31" y="237"/>
                </a:cubicBezTo>
                <a:cubicBezTo>
                  <a:pt x="31" y="233"/>
                  <a:pt x="32" y="229"/>
                  <a:pt x="32" y="226"/>
                </a:cubicBezTo>
                <a:cubicBezTo>
                  <a:pt x="33" y="224"/>
                  <a:pt x="33" y="224"/>
                  <a:pt x="33" y="224"/>
                </a:cubicBezTo>
                <a:cubicBezTo>
                  <a:pt x="33" y="224"/>
                  <a:pt x="24" y="222"/>
                  <a:pt x="21" y="222"/>
                </a:cubicBezTo>
                <a:cubicBezTo>
                  <a:pt x="22" y="219"/>
                  <a:pt x="23" y="215"/>
                  <a:pt x="24" y="211"/>
                </a:cubicBezTo>
                <a:cubicBezTo>
                  <a:pt x="27" y="211"/>
                  <a:pt x="57" y="218"/>
                  <a:pt x="57" y="218"/>
                </a:cubicBezTo>
                <a:cubicBezTo>
                  <a:pt x="57" y="216"/>
                  <a:pt x="57" y="216"/>
                  <a:pt x="57" y="216"/>
                </a:cubicBezTo>
                <a:cubicBezTo>
                  <a:pt x="63" y="192"/>
                  <a:pt x="77" y="168"/>
                  <a:pt x="77" y="168"/>
                </a:cubicBezTo>
                <a:cubicBezTo>
                  <a:pt x="78" y="166"/>
                  <a:pt x="78" y="166"/>
                  <a:pt x="78" y="166"/>
                </a:cubicBezTo>
                <a:cubicBezTo>
                  <a:pt x="64" y="159"/>
                  <a:pt x="64" y="159"/>
                  <a:pt x="64" y="159"/>
                </a:cubicBezTo>
                <a:cubicBezTo>
                  <a:pt x="63" y="161"/>
                  <a:pt x="63" y="161"/>
                  <a:pt x="63" y="161"/>
                </a:cubicBezTo>
                <a:cubicBezTo>
                  <a:pt x="62" y="164"/>
                  <a:pt x="59" y="168"/>
                  <a:pt x="57" y="171"/>
                </a:cubicBezTo>
                <a:cubicBezTo>
                  <a:pt x="56" y="170"/>
                  <a:pt x="54" y="169"/>
                  <a:pt x="51" y="168"/>
                </a:cubicBezTo>
                <a:cubicBezTo>
                  <a:pt x="53" y="164"/>
                  <a:pt x="55" y="160"/>
                  <a:pt x="56" y="158"/>
                </a:cubicBezTo>
                <a:cubicBezTo>
                  <a:pt x="57" y="156"/>
                  <a:pt x="57" y="156"/>
                  <a:pt x="57" y="156"/>
                </a:cubicBezTo>
                <a:cubicBezTo>
                  <a:pt x="57" y="156"/>
                  <a:pt x="50" y="151"/>
                  <a:pt x="47" y="150"/>
                </a:cubicBezTo>
                <a:cubicBezTo>
                  <a:pt x="48" y="148"/>
                  <a:pt x="50" y="144"/>
                  <a:pt x="53" y="140"/>
                </a:cubicBezTo>
                <a:cubicBezTo>
                  <a:pt x="56" y="142"/>
                  <a:pt x="82" y="158"/>
                  <a:pt x="82" y="158"/>
                </a:cubicBezTo>
                <a:cubicBezTo>
                  <a:pt x="83" y="156"/>
                  <a:pt x="83" y="156"/>
                  <a:pt x="83" y="156"/>
                </a:cubicBezTo>
                <a:cubicBezTo>
                  <a:pt x="96" y="135"/>
                  <a:pt x="116" y="116"/>
                  <a:pt x="116" y="116"/>
                </a:cubicBezTo>
                <a:cubicBezTo>
                  <a:pt x="118" y="114"/>
                  <a:pt x="118" y="114"/>
                  <a:pt x="118" y="114"/>
                </a:cubicBezTo>
                <a:cubicBezTo>
                  <a:pt x="107" y="103"/>
                  <a:pt x="107" y="103"/>
                  <a:pt x="107" y="103"/>
                </a:cubicBezTo>
                <a:cubicBezTo>
                  <a:pt x="105" y="105"/>
                  <a:pt x="105" y="105"/>
                  <a:pt x="105" y="105"/>
                </a:cubicBezTo>
                <a:cubicBezTo>
                  <a:pt x="103" y="107"/>
                  <a:pt x="99" y="111"/>
                  <a:pt x="97" y="113"/>
                </a:cubicBezTo>
                <a:cubicBezTo>
                  <a:pt x="96" y="112"/>
                  <a:pt x="94" y="110"/>
                  <a:pt x="92" y="108"/>
                </a:cubicBezTo>
                <a:cubicBezTo>
                  <a:pt x="94" y="105"/>
                  <a:pt x="97" y="102"/>
                  <a:pt x="99" y="100"/>
                </a:cubicBezTo>
                <a:cubicBezTo>
                  <a:pt x="101" y="98"/>
                  <a:pt x="101" y="98"/>
                  <a:pt x="101" y="98"/>
                </a:cubicBezTo>
                <a:cubicBezTo>
                  <a:pt x="101" y="98"/>
                  <a:pt x="95" y="92"/>
                  <a:pt x="93" y="90"/>
                </a:cubicBezTo>
                <a:cubicBezTo>
                  <a:pt x="95" y="88"/>
                  <a:pt x="98" y="85"/>
                  <a:pt x="101" y="82"/>
                </a:cubicBezTo>
                <a:cubicBezTo>
                  <a:pt x="104" y="85"/>
                  <a:pt x="124" y="108"/>
                  <a:pt x="124" y="108"/>
                </a:cubicBezTo>
                <a:cubicBezTo>
                  <a:pt x="125" y="106"/>
                  <a:pt x="125" y="106"/>
                  <a:pt x="125" y="106"/>
                </a:cubicBezTo>
                <a:cubicBezTo>
                  <a:pt x="143" y="89"/>
                  <a:pt x="168" y="77"/>
                  <a:pt x="168" y="77"/>
                </a:cubicBezTo>
                <a:cubicBezTo>
                  <a:pt x="170" y="76"/>
                  <a:pt x="170" y="76"/>
                  <a:pt x="170" y="76"/>
                </a:cubicBezTo>
                <a:cubicBezTo>
                  <a:pt x="163" y="62"/>
                  <a:pt x="163" y="62"/>
                  <a:pt x="163" y="62"/>
                </a:cubicBezTo>
                <a:cubicBezTo>
                  <a:pt x="161" y="63"/>
                  <a:pt x="161" y="63"/>
                  <a:pt x="161" y="63"/>
                </a:cubicBezTo>
                <a:cubicBezTo>
                  <a:pt x="158" y="65"/>
                  <a:pt x="153" y="67"/>
                  <a:pt x="150" y="68"/>
                </a:cubicBezTo>
                <a:cubicBezTo>
                  <a:pt x="150" y="67"/>
                  <a:pt x="149" y="65"/>
                  <a:pt x="147" y="62"/>
                </a:cubicBezTo>
                <a:cubicBezTo>
                  <a:pt x="150" y="60"/>
                  <a:pt x="154" y="58"/>
                  <a:pt x="156" y="57"/>
                </a:cubicBezTo>
                <a:cubicBezTo>
                  <a:pt x="158" y="56"/>
                  <a:pt x="158" y="56"/>
                  <a:pt x="158" y="56"/>
                </a:cubicBezTo>
                <a:cubicBezTo>
                  <a:pt x="158" y="56"/>
                  <a:pt x="154" y="48"/>
                  <a:pt x="153" y="45"/>
                </a:cubicBezTo>
                <a:cubicBezTo>
                  <a:pt x="155" y="44"/>
                  <a:pt x="159" y="42"/>
                  <a:pt x="164" y="40"/>
                </a:cubicBezTo>
                <a:cubicBezTo>
                  <a:pt x="165" y="44"/>
                  <a:pt x="178" y="71"/>
                  <a:pt x="178" y="71"/>
                </a:cubicBezTo>
                <a:cubicBezTo>
                  <a:pt x="180" y="70"/>
                  <a:pt x="180" y="70"/>
                  <a:pt x="180" y="70"/>
                </a:cubicBezTo>
                <a:cubicBezTo>
                  <a:pt x="202" y="59"/>
                  <a:pt x="230" y="55"/>
                  <a:pt x="230" y="55"/>
                </a:cubicBezTo>
                <a:cubicBezTo>
                  <a:pt x="233" y="54"/>
                  <a:pt x="233" y="54"/>
                  <a:pt x="233" y="54"/>
                </a:cubicBezTo>
                <a:cubicBezTo>
                  <a:pt x="229" y="39"/>
                  <a:pt x="229" y="39"/>
                  <a:pt x="229" y="39"/>
                </a:cubicBezTo>
                <a:cubicBezTo>
                  <a:pt x="227" y="40"/>
                  <a:pt x="227" y="40"/>
                  <a:pt x="227" y="40"/>
                </a:cubicBezTo>
                <a:cubicBezTo>
                  <a:pt x="224" y="41"/>
                  <a:pt x="219" y="41"/>
                  <a:pt x="216" y="41"/>
                </a:cubicBezTo>
                <a:cubicBezTo>
                  <a:pt x="216" y="40"/>
                  <a:pt x="215" y="38"/>
                  <a:pt x="214" y="35"/>
                </a:cubicBezTo>
                <a:cubicBezTo>
                  <a:pt x="218" y="33"/>
                  <a:pt x="222" y="32"/>
                  <a:pt x="225" y="32"/>
                </a:cubicBezTo>
                <a:cubicBezTo>
                  <a:pt x="227" y="32"/>
                  <a:pt x="227" y="32"/>
                  <a:pt x="227" y="32"/>
                </a:cubicBezTo>
                <a:cubicBezTo>
                  <a:pt x="227" y="32"/>
                  <a:pt x="226" y="23"/>
                  <a:pt x="225" y="20"/>
                </a:cubicBezTo>
                <a:cubicBezTo>
                  <a:pt x="228" y="20"/>
                  <a:pt x="232" y="19"/>
                  <a:pt x="237" y="19"/>
                </a:cubicBezTo>
                <a:cubicBezTo>
                  <a:pt x="237" y="22"/>
                  <a:pt x="241" y="52"/>
                  <a:pt x="241" y="52"/>
                </a:cubicBezTo>
                <a:cubicBezTo>
                  <a:pt x="243" y="52"/>
                  <a:pt x="243" y="52"/>
                  <a:pt x="243" y="52"/>
                </a:cubicBezTo>
                <a:cubicBezTo>
                  <a:pt x="268" y="49"/>
                  <a:pt x="295" y="53"/>
                  <a:pt x="296" y="53"/>
                </a:cubicBezTo>
                <a:cubicBezTo>
                  <a:pt x="298" y="53"/>
                  <a:pt x="298" y="53"/>
                  <a:pt x="298" y="53"/>
                </a:cubicBezTo>
                <a:cubicBezTo>
                  <a:pt x="300" y="38"/>
                  <a:pt x="300" y="38"/>
                  <a:pt x="300" y="38"/>
                </a:cubicBezTo>
                <a:cubicBezTo>
                  <a:pt x="297" y="38"/>
                  <a:pt x="297" y="38"/>
                  <a:pt x="297" y="38"/>
                </a:cubicBezTo>
                <a:cubicBezTo>
                  <a:pt x="294" y="38"/>
                  <a:pt x="289" y="37"/>
                  <a:pt x="286" y="36"/>
                </a:cubicBezTo>
                <a:cubicBezTo>
                  <a:pt x="286" y="35"/>
                  <a:pt x="286" y="32"/>
                  <a:pt x="287" y="29"/>
                </a:cubicBezTo>
                <a:cubicBezTo>
                  <a:pt x="291" y="29"/>
                  <a:pt x="295" y="29"/>
                  <a:pt x="298" y="30"/>
                </a:cubicBezTo>
                <a:cubicBezTo>
                  <a:pt x="300" y="30"/>
                  <a:pt x="300" y="30"/>
                  <a:pt x="300" y="30"/>
                </a:cubicBezTo>
                <a:cubicBezTo>
                  <a:pt x="300" y="30"/>
                  <a:pt x="301" y="21"/>
                  <a:pt x="302" y="19"/>
                </a:cubicBezTo>
                <a:cubicBezTo>
                  <a:pt x="304" y="19"/>
                  <a:pt x="308" y="19"/>
                  <a:pt x="313" y="21"/>
                </a:cubicBezTo>
                <a:cubicBezTo>
                  <a:pt x="312" y="24"/>
                  <a:pt x="306" y="54"/>
                  <a:pt x="306" y="54"/>
                </a:cubicBezTo>
                <a:cubicBezTo>
                  <a:pt x="309" y="55"/>
                  <a:pt x="309" y="55"/>
                  <a:pt x="309" y="55"/>
                </a:cubicBezTo>
                <a:cubicBezTo>
                  <a:pt x="333" y="59"/>
                  <a:pt x="358" y="70"/>
                  <a:pt x="358" y="71"/>
                </a:cubicBezTo>
                <a:cubicBezTo>
                  <a:pt x="360" y="72"/>
                  <a:pt x="360" y="72"/>
                  <a:pt x="360" y="72"/>
                </a:cubicBezTo>
                <a:cubicBezTo>
                  <a:pt x="366" y="57"/>
                  <a:pt x="366" y="57"/>
                  <a:pt x="366" y="57"/>
                </a:cubicBezTo>
                <a:cubicBezTo>
                  <a:pt x="364" y="57"/>
                  <a:pt x="364" y="57"/>
                  <a:pt x="364" y="57"/>
                </a:cubicBezTo>
                <a:cubicBezTo>
                  <a:pt x="361" y="56"/>
                  <a:pt x="356" y="53"/>
                  <a:pt x="354" y="51"/>
                </a:cubicBezTo>
                <a:cubicBezTo>
                  <a:pt x="354" y="50"/>
                  <a:pt x="355" y="48"/>
                  <a:pt x="356" y="45"/>
                </a:cubicBezTo>
                <a:cubicBezTo>
                  <a:pt x="360" y="46"/>
                  <a:pt x="364" y="48"/>
                  <a:pt x="366" y="49"/>
                </a:cubicBezTo>
                <a:cubicBezTo>
                  <a:pt x="368" y="50"/>
                  <a:pt x="368" y="50"/>
                  <a:pt x="368" y="50"/>
                </a:cubicBezTo>
                <a:cubicBezTo>
                  <a:pt x="368" y="50"/>
                  <a:pt x="372" y="42"/>
                  <a:pt x="373" y="40"/>
                </a:cubicBezTo>
                <a:cubicBezTo>
                  <a:pt x="376" y="40"/>
                  <a:pt x="380" y="42"/>
                  <a:pt x="384" y="45"/>
                </a:cubicBezTo>
                <a:cubicBezTo>
                  <a:pt x="382" y="48"/>
                  <a:pt x="368" y="75"/>
                  <a:pt x="368" y="75"/>
                </a:cubicBezTo>
                <a:cubicBezTo>
                  <a:pt x="370" y="76"/>
                  <a:pt x="370" y="76"/>
                  <a:pt x="370" y="76"/>
                </a:cubicBezTo>
                <a:cubicBezTo>
                  <a:pt x="392" y="87"/>
                  <a:pt x="412" y="105"/>
                  <a:pt x="412" y="106"/>
                </a:cubicBezTo>
                <a:cubicBezTo>
                  <a:pt x="414" y="107"/>
                  <a:pt x="414" y="107"/>
                  <a:pt x="414" y="107"/>
                </a:cubicBezTo>
                <a:cubicBezTo>
                  <a:pt x="424" y="95"/>
                  <a:pt x="424" y="95"/>
                  <a:pt x="424" y="95"/>
                </a:cubicBezTo>
                <a:cubicBezTo>
                  <a:pt x="422" y="94"/>
                  <a:pt x="422" y="94"/>
                  <a:pt x="422" y="94"/>
                </a:cubicBezTo>
                <a:cubicBezTo>
                  <a:pt x="420" y="92"/>
                  <a:pt x="416" y="88"/>
                  <a:pt x="414" y="86"/>
                </a:cubicBezTo>
                <a:cubicBezTo>
                  <a:pt x="415" y="85"/>
                  <a:pt x="416" y="83"/>
                  <a:pt x="418" y="81"/>
                </a:cubicBezTo>
                <a:cubicBezTo>
                  <a:pt x="422" y="83"/>
                  <a:pt x="425" y="86"/>
                  <a:pt x="427" y="88"/>
                </a:cubicBezTo>
                <a:cubicBezTo>
                  <a:pt x="428" y="89"/>
                  <a:pt x="428" y="89"/>
                  <a:pt x="428" y="89"/>
                </a:cubicBezTo>
                <a:cubicBezTo>
                  <a:pt x="428" y="89"/>
                  <a:pt x="435" y="83"/>
                  <a:pt x="436" y="81"/>
                </a:cubicBezTo>
                <a:cubicBezTo>
                  <a:pt x="438" y="82"/>
                  <a:pt x="442" y="85"/>
                  <a:pt x="444" y="89"/>
                </a:cubicBezTo>
                <a:cubicBezTo>
                  <a:pt x="442" y="91"/>
                  <a:pt x="420" y="114"/>
                  <a:pt x="420" y="114"/>
                </a:cubicBezTo>
                <a:cubicBezTo>
                  <a:pt x="422" y="115"/>
                  <a:pt x="422" y="115"/>
                  <a:pt x="422" y="115"/>
                </a:cubicBezTo>
                <a:cubicBezTo>
                  <a:pt x="440" y="131"/>
                  <a:pt x="455" y="156"/>
                  <a:pt x="455" y="156"/>
                </a:cubicBezTo>
                <a:cubicBezTo>
                  <a:pt x="456" y="158"/>
                  <a:pt x="456" y="158"/>
                  <a:pt x="456" y="158"/>
                </a:cubicBezTo>
                <a:cubicBezTo>
                  <a:pt x="469" y="149"/>
                  <a:pt x="469" y="149"/>
                  <a:pt x="469" y="149"/>
                </a:cubicBezTo>
                <a:cubicBezTo>
                  <a:pt x="468" y="147"/>
                  <a:pt x="468" y="147"/>
                  <a:pt x="468" y="147"/>
                </a:cubicBezTo>
                <a:cubicBezTo>
                  <a:pt x="466" y="145"/>
                  <a:pt x="463" y="140"/>
                  <a:pt x="462" y="137"/>
                </a:cubicBezTo>
                <a:cubicBezTo>
                  <a:pt x="463" y="137"/>
                  <a:pt x="465" y="135"/>
                  <a:pt x="467" y="133"/>
                </a:cubicBezTo>
                <a:cubicBezTo>
                  <a:pt x="470" y="137"/>
                  <a:pt x="473" y="140"/>
                  <a:pt x="474" y="142"/>
                </a:cubicBezTo>
                <a:cubicBezTo>
                  <a:pt x="475" y="144"/>
                  <a:pt x="475" y="144"/>
                  <a:pt x="475" y="144"/>
                </a:cubicBezTo>
                <a:cubicBezTo>
                  <a:pt x="475" y="144"/>
                  <a:pt x="483" y="139"/>
                  <a:pt x="485" y="138"/>
                </a:cubicBezTo>
                <a:cubicBezTo>
                  <a:pt x="486" y="140"/>
                  <a:pt x="489" y="144"/>
                  <a:pt x="491" y="148"/>
                </a:cubicBezTo>
                <a:cubicBezTo>
                  <a:pt x="488" y="150"/>
                  <a:pt x="461" y="165"/>
                  <a:pt x="461" y="165"/>
                </a:cubicBezTo>
                <a:cubicBezTo>
                  <a:pt x="462" y="167"/>
                  <a:pt x="462" y="167"/>
                  <a:pt x="462" y="167"/>
                </a:cubicBezTo>
                <a:cubicBezTo>
                  <a:pt x="475" y="188"/>
                  <a:pt x="482" y="216"/>
                  <a:pt x="482" y="216"/>
                </a:cubicBezTo>
                <a:cubicBezTo>
                  <a:pt x="482" y="218"/>
                  <a:pt x="482" y="218"/>
                  <a:pt x="482" y="218"/>
                </a:cubicBezTo>
                <a:cubicBezTo>
                  <a:pt x="497" y="214"/>
                  <a:pt x="497" y="214"/>
                  <a:pt x="497" y="214"/>
                </a:cubicBezTo>
                <a:cubicBezTo>
                  <a:pt x="496" y="211"/>
                  <a:pt x="496" y="211"/>
                  <a:pt x="496" y="211"/>
                </a:cubicBezTo>
                <a:cubicBezTo>
                  <a:pt x="495" y="209"/>
                  <a:pt x="494" y="203"/>
                  <a:pt x="494" y="200"/>
                </a:cubicBezTo>
                <a:cubicBezTo>
                  <a:pt x="495" y="200"/>
                  <a:pt x="497" y="199"/>
                  <a:pt x="500" y="198"/>
                </a:cubicBezTo>
                <a:cubicBezTo>
                  <a:pt x="502" y="202"/>
                  <a:pt x="503" y="206"/>
                  <a:pt x="504" y="209"/>
                </a:cubicBezTo>
                <a:cubicBezTo>
                  <a:pt x="504" y="211"/>
                  <a:pt x="504" y="211"/>
                  <a:pt x="504" y="211"/>
                </a:cubicBezTo>
                <a:cubicBezTo>
                  <a:pt x="504" y="211"/>
                  <a:pt x="513" y="209"/>
                  <a:pt x="515" y="208"/>
                </a:cubicBezTo>
                <a:cubicBezTo>
                  <a:pt x="516" y="210"/>
                  <a:pt x="517" y="214"/>
                  <a:pt x="518" y="219"/>
                </a:cubicBezTo>
                <a:cubicBezTo>
                  <a:pt x="515" y="220"/>
                  <a:pt x="484" y="226"/>
                  <a:pt x="484" y="226"/>
                </a:cubicBezTo>
                <a:cubicBezTo>
                  <a:pt x="485" y="229"/>
                  <a:pt x="485" y="229"/>
                  <a:pt x="485" y="229"/>
                </a:cubicBezTo>
                <a:cubicBezTo>
                  <a:pt x="488" y="243"/>
                  <a:pt x="489" y="259"/>
                  <a:pt x="489" y="269"/>
                </a:cubicBezTo>
                <a:cubicBezTo>
                  <a:pt x="489" y="276"/>
                  <a:pt x="488" y="280"/>
                  <a:pt x="488" y="280"/>
                </a:cubicBezTo>
                <a:cubicBezTo>
                  <a:pt x="488" y="283"/>
                  <a:pt x="488" y="283"/>
                  <a:pt x="488" y="283"/>
                </a:cubicBezTo>
                <a:cubicBezTo>
                  <a:pt x="504" y="283"/>
                  <a:pt x="504" y="283"/>
                  <a:pt x="504" y="283"/>
                </a:cubicBezTo>
                <a:cubicBezTo>
                  <a:pt x="504" y="280"/>
                  <a:pt x="504" y="280"/>
                  <a:pt x="504" y="280"/>
                </a:cubicBezTo>
                <a:cubicBezTo>
                  <a:pt x="504" y="280"/>
                  <a:pt x="504" y="280"/>
                  <a:pt x="504" y="279"/>
                </a:cubicBezTo>
                <a:cubicBezTo>
                  <a:pt x="504" y="276"/>
                  <a:pt x="504" y="271"/>
                  <a:pt x="505" y="269"/>
                </a:cubicBezTo>
                <a:cubicBezTo>
                  <a:pt x="506" y="269"/>
                  <a:pt x="508" y="269"/>
                  <a:pt x="512" y="269"/>
                </a:cubicBezTo>
                <a:cubicBezTo>
                  <a:pt x="512" y="272"/>
                  <a:pt x="512" y="274"/>
                  <a:pt x="512" y="277"/>
                </a:cubicBezTo>
                <a:cubicBezTo>
                  <a:pt x="512" y="278"/>
                  <a:pt x="512" y="279"/>
                  <a:pt x="512" y="280"/>
                </a:cubicBezTo>
                <a:cubicBezTo>
                  <a:pt x="512" y="282"/>
                  <a:pt x="512" y="282"/>
                  <a:pt x="512" y="282"/>
                </a:cubicBezTo>
                <a:cubicBezTo>
                  <a:pt x="512" y="282"/>
                  <a:pt x="520" y="282"/>
                  <a:pt x="523" y="283"/>
                </a:cubicBezTo>
                <a:cubicBezTo>
                  <a:pt x="523" y="283"/>
                  <a:pt x="523" y="283"/>
                  <a:pt x="523" y="284"/>
                </a:cubicBezTo>
                <a:cubicBezTo>
                  <a:pt x="523" y="286"/>
                  <a:pt x="523" y="290"/>
                  <a:pt x="522" y="294"/>
                </a:cubicBezTo>
                <a:cubicBezTo>
                  <a:pt x="519" y="294"/>
                  <a:pt x="488" y="291"/>
                  <a:pt x="488" y="291"/>
                </a:cubicBezTo>
                <a:cubicBezTo>
                  <a:pt x="488" y="294"/>
                  <a:pt x="488" y="294"/>
                  <a:pt x="488" y="294"/>
                </a:cubicBezTo>
                <a:cubicBezTo>
                  <a:pt x="486" y="318"/>
                  <a:pt x="476" y="344"/>
                  <a:pt x="476" y="344"/>
                </a:cubicBezTo>
                <a:cubicBezTo>
                  <a:pt x="475" y="346"/>
                  <a:pt x="475" y="346"/>
                  <a:pt x="475" y="346"/>
                </a:cubicBezTo>
                <a:cubicBezTo>
                  <a:pt x="490" y="351"/>
                  <a:pt x="490" y="351"/>
                  <a:pt x="490" y="351"/>
                </a:cubicBezTo>
                <a:cubicBezTo>
                  <a:pt x="491" y="349"/>
                  <a:pt x="491" y="349"/>
                  <a:pt x="491" y="349"/>
                </a:cubicBezTo>
                <a:cubicBezTo>
                  <a:pt x="491" y="346"/>
                  <a:pt x="494" y="341"/>
                  <a:pt x="495" y="338"/>
                </a:cubicBezTo>
                <a:cubicBezTo>
                  <a:pt x="496" y="338"/>
                  <a:pt x="498" y="339"/>
                  <a:pt x="502" y="340"/>
                </a:cubicBezTo>
                <a:cubicBezTo>
                  <a:pt x="501" y="344"/>
                  <a:pt x="499" y="348"/>
                  <a:pt x="498" y="351"/>
                </a:cubicBezTo>
                <a:cubicBezTo>
                  <a:pt x="498" y="353"/>
                  <a:pt x="498" y="353"/>
                  <a:pt x="498" y="353"/>
                </a:cubicBezTo>
                <a:cubicBezTo>
                  <a:pt x="498" y="353"/>
                  <a:pt x="506" y="356"/>
                  <a:pt x="508" y="357"/>
                </a:cubicBezTo>
                <a:cubicBezTo>
                  <a:pt x="508" y="359"/>
                  <a:pt x="506" y="363"/>
                  <a:pt x="504" y="367"/>
                </a:cubicBezTo>
                <a:cubicBezTo>
                  <a:pt x="501" y="366"/>
                  <a:pt x="472" y="354"/>
                  <a:pt x="472" y="354"/>
                </a:cubicBezTo>
                <a:cubicBezTo>
                  <a:pt x="472" y="354"/>
                  <a:pt x="472" y="358"/>
                  <a:pt x="472" y="358"/>
                </a:cubicBezTo>
                <a:cubicBezTo>
                  <a:pt x="462" y="381"/>
                  <a:pt x="445" y="402"/>
                  <a:pt x="445" y="402"/>
                </a:cubicBezTo>
                <a:cubicBezTo>
                  <a:pt x="443" y="404"/>
                  <a:pt x="443" y="404"/>
                  <a:pt x="443" y="404"/>
                </a:cubicBezTo>
                <a:cubicBezTo>
                  <a:pt x="456" y="413"/>
                  <a:pt x="456" y="413"/>
                  <a:pt x="456" y="413"/>
                </a:cubicBezTo>
                <a:cubicBezTo>
                  <a:pt x="457" y="411"/>
                  <a:pt x="457" y="411"/>
                  <a:pt x="457" y="411"/>
                </a:cubicBezTo>
                <a:cubicBezTo>
                  <a:pt x="459" y="409"/>
                  <a:pt x="463" y="404"/>
                  <a:pt x="465" y="402"/>
                </a:cubicBezTo>
                <a:cubicBezTo>
                  <a:pt x="465" y="403"/>
                  <a:pt x="468" y="404"/>
                  <a:pt x="470" y="406"/>
                </a:cubicBezTo>
                <a:cubicBezTo>
                  <a:pt x="468" y="410"/>
                  <a:pt x="466" y="414"/>
                  <a:pt x="464" y="416"/>
                </a:cubicBezTo>
                <a:cubicBezTo>
                  <a:pt x="462" y="417"/>
                  <a:pt x="462" y="417"/>
                  <a:pt x="462" y="417"/>
                </a:cubicBezTo>
                <a:cubicBezTo>
                  <a:pt x="462" y="417"/>
                  <a:pt x="469" y="423"/>
                  <a:pt x="471" y="425"/>
                </a:cubicBezTo>
                <a:cubicBezTo>
                  <a:pt x="470" y="427"/>
                  <a:pt x="467" y="430"/>
                  <a:pt x="464" y="433"/>
                </a:cubicBezTo>
                <a:cubicBezTo>
                  <a:pt x="461" y="431"/>
                  <a:pt x="438" y="411"/>
                  <a:pt x="438" y="411"/>
                </a:cubicBezTo>
                <a:cubicBezTo>
                  <a:pt x="436" y="413"/>
                  <a:pt x="436" y="413"/>
                  <a:pt x="436" y="413"/>
                </a:cubicBezTo>
                <a:cubicBezTo>
                  <a:pt x="421" y="432"/>
                  <a:pt x="398" y="447"/>
                  <a:pt x="397" y="447"/>
                </a:cubicBezTo>
                <a:cubicBezTo>
                  <a:pt x="395" y="449"/>
                  <a:pt x="395" y="449"/>
                  <a:pt x="395" y="449"/>
                </a:cubicBezTo>
                <a:cubicBezTo>
                  <a:pt x="405" y="461"/>
                  <a:pt x="405" y="461"/>
                  <a:pt x="405" y="461"/>
                </a:cubicBezTo>
                <a:cubicBezTo>
                  <a:pt x="407" y="460"/>
                  <a:pt x="407" y="460"/>
                  <a:pt x="407" y="460"/>
                </a:cubicBezTo>
                <a:cubicBezTo>
                  <a:pt x="409" y="458"/>
                  <a:pt x="414" y="455"/>
                  <a:pt x="416" y="453"/>
                </a:cubicBezTo>
                <a:cubicBezTo>
                  <a:pt x="417" y="454"/>
                  <a:pt x="418" y="456"/>
                  <a:pt x="421" y="459"/>
                </a:cubicBezTo>
                <a:cubicBezTo>
                  <a:pt x="417" y="462"/>
                  <a:pt x="414" y="464"/>
                  <a:pt x="412" y="466"/>
                </a:cubicBezTo>
                <a:cubicBezTo>
                  <a:pt x="410" y="467"/>
                  <a:pt x="410" y="467"/>
                  <a:pt x="410" y="467"/>
                </a:cubicBezTo>
                <a:cubicBezTo>
                  <a:pt x="410" y="467"/>
                  <a:pt x="415" y="474"/>
                  <a:pt x="417" y="476"/>
                </a:cubicBezTo>
                <a:cubicBezTo>
                  <a:pt x="415" y="478"/>
                  <a:pt x="411" y="481"/>
                  <a:pt x="407" y="483"/>
                </a:cubicBezTo>
                <a:cubicBezTo>
                  <a:pt x="405" y="480"/>
                  <a:pt x="389" y="454"/>
                  <a:pt x="389" y="454"/>
                </a:cubicBezTo>
                <a:cubicBezTo>
                  <a:pt x="387" y="455"/>
                  <a:pt x="387" y="455"/>
                  <a:pt x="387" y="455"/>
                </a:cubicBezTo>
                <a:cubicBezTo>
                  <a:pt x="367" y="469"/>
                  <a:pt x="341" y="477"/>
                  <a:pt x="340" y="477"/>
                </a:cubicBezTo>
                <a:cubicBezTo>
                  <a:pt x="338" y="478"/>
                  <a:pt x="338" y="478"/>
                  <a:pt x="338" y="478"/>
                </a:cubicBezTo>
                <a:cubicBezTo>
                  <a:pt x="343" y="492"/>
                  <a:pt x="343" y="492"/>
                  <a:pt x="343" y="492"/>
                </a:cubicBezTo>
                <a:cubicBezTo>
                  <a:pt x="346" y="491"/>
                  <a:pt x="346" y="491"/>
                  <a:pt x="346" y="491"/>
                </a:cubicBezTo>
                <a:cubicBezTo>
                  <a:pt x="348" y="490"/>
                  <a:pt x="354" y="489"/>
                  <a:pt x="357" y="488"/>
                </a:cubicBezTo>
                <a:cubicBezTo>
                  <a:pt x="357" y="489"/>
                  <a:pt x="358" y="492"/>
                  <a:pt x="359" y="495"/>
                </a:cubicBezTo>
                <a:cubicBezTo>
                  <a:pt x="355" y="497"/>
                  <a:pt x="351" y="498"/>
                  <a:pt x="349" y="499"/>
                </a:cubicBezTo>
                <a:cubicBezTo>
                  <a:pt x="346" y="499"/>
                  <a:pt x="346" y="499"/>
                  <a:pt x="346" y="499"/>
                </a:cubicBezTo>
                <a:cubicBezTo>
                  <a:pt x="346" y="499"/>
                  <a:pt x="349" y="508"/>
                  <a:pt x="350" y="511"/>
                </a:cubicBezTo>
                <a:cubicBezTo>
                  <a:pt x="348" y="511"/>
                  <a:pt x="344" y="513"/>
                  <a:pt x="339" y="514"/>
                </a:cubicBezTo>
                <a:cubicBezTo>
                  <a:pt x="338" y="510"/>
                  <a:pt x="330" y="481"/>
                  <a:pt x="330" y="481"/>
                </a:cubicBezTo>
                <a:cubicBezTo>
                  <a:pt x="328" y="482"/>
                  <a:pt x="328" y="482"/>
                  <a:pt x="328" y="482"/>
                </a:cubicBezTo>
                <a:cubicBezTo>
                  <a:pt x="304" y="489"/>
                  <a:pt x="277" y="489"/>
                  <a:pt x="277" y="489"/>
                </a:cubicBezTo>
                <a:cubicBezTo>
                  <a:pt x="274" y="489"/>
                  <a:pt x="274" y="489"/>
                  <a:pt x="274" y="489"/>
                </a:cubicBezTo>
                <a:cubicBezTo>
                  <a:pt x="275" y="505"/>
                  <a:pt x="275" y="505"/>
                  <a:pt x="275" y="505"/>
                </a:cubicBezTo>
                <a:cubicBezTo>
                  <a:pt x="277" y="504"/>
                  <a:pt x="277" y="504"/>
                  <a:pt x="277" y="504"/>
                </a:cubicBezTo>
                <a:cubicBezTo>
                  <a:pt x="280" y="504"/>
                  <a:pt x="286" y="504"/>
                  <a:pt x="289" y="505"/>
                </a:cubicBezTo>
                <a:cubicBezTo>
                  <a:pt x="289" y="506"/>
                  <a:pt x="289" y="508"/>
                  <a:pt x="289" y="512"/>
                </a:cubicBezTo>
                <a:cubicBezTo>
                  <a:pt x="285" y="512"/>
                  <a:pt x="281" y="512"/>
                  <a:pt x="278" y="512"/>
                </a:cubicBezTo>
                <a:cubicBezTo>
                  <a:pt x="276" y="512"/>
                  <a:pt x="276" y="512"/>
                  <a:pt x="276" y="512"/>
                </a:cubicBezTo>
                <a:cubicBezTo>
                  <a:pt x="276" y="512"/>
                  <a:pt x="276" y="521"/>
                  <a:pt x="276" y="524"/>
                </a:cubicBezTo>
                <a:cubicBezTo>
                  <a:pt x="273" y="524"/>
                  <a:pt x="269" y="524"/>
                  <a:pt x="265" y="523"/>
                </a:cubicBezTo>
                <a:cubicBezTo>
                  <a:pt x="265" y="523"/>
                  <a:pt x="265" y="523"/>
                  <a:pt x="265" y="523"/>
                </a:cubicBezTo>
                <a:close/>
                <a:moveTo>
                  <a:pt x="424" y="456"/>
                </a:moveTo>
                <a:cubicBezTo>
                  <a:pt x="421" y="453"/>
                  <a:pt x="417" y="448"/>
                  <a:pt x="417" y="448"/>
                </a:cubicBezTo>
                <a:cubicBezTo>
                  <a:pt x="416" y="449"/>
                  <a:pt x="416" y="449"/>
                  <a:pt x="416" y="449"/>
                </a:cubicBezTo>
                <a:cubicBezTo>
                  <a:pt x="415" y="449"/>
                  <a:pt x="409" y="452"/>
                  <a:pt x="406" y="455"/>
                </a:cubicBezTo>
                <a:cubicBezTo>
                  <a:pt x="404" y="453"/>
                  <a:pt x="403" y="451"/>
                  <a:pt x="402" y="450"/>
                </a:cubicBezTo>
                <a:cubicBezTo>
                  <a:pt x="407" y="446"/>
                  <a:pt x="425" y="433"/>
                  <a:pt x="438" y="417"/>
                </a:cubicBezTo>
                <a:cubicBezTo>
                  <a:pt x="441" y="419"/>
                  <a:pt x="464" y="439"/>
                  <a:pt x="464" y="439"/>
                </a:cubicBezTo>
                <a:cubicBezTo>
                  <a:pt x="465" y="438"/>
                  <a:pt x="465" y="438"/>
                  <a:pt x="465" y="438"/>
                </a:cubicBezTo>
                <a:cubicBezTo>
                  <a:pt x="472" y="432"/>
                  <a:pt x="476" y="426"/>
                  <a:pt x="476" y="425"/>
                </a:cubicBezTo>
                <a:cubicBezTo>
                  <a:pt x="477" y="424"/>
                  <a:pt x="477" y="424"/>
                  <a:pt x="477" y="424"/>
                </a:cubicBezTo>
                <a:cubicBezTo>
                  <a:pt x="477" y="424"/>
                  <a:pt x="471" y="418"/>
                  <a:pt x="468" y="417"/>
                </a:cubicBezTo>
                <a:cubicBezTo>
                  <a:pt x="470" y="415"/>
                  <a:pt x="472" y="412"/>
                  <a:pt x="474" y="409"/>
                </a:cubicBezTo>
                <a:cubicBezTo>
                  <a:pt x="477" y="411"/>
                  <a:pt x="483" y="415"/>
                  <a:pt x="483" y="415"/>
                </a:cubicBezTo>
                <a:cubicBezTo>
                  <a:pt x="484" y="413"/>
                  <a:pt x="484" y="413"/>
                  <a:pt x="484" y="413"/>
                </a:cubicBezTo>
                <a:cubicBezTo>
                  <a:pt x="486" y="410"/>
                  <a:pt x="490" y="404"/>
                  <a:pt x="491" y="401"/>
                </a:cubicBezTo>
                <a:cubicBezTo>
                  <a:pt x="493" y="403"/>
                  <a:pt x="496" y="404"/>
                  <a:pt x="497" y="405"/>
                </a:cubicBezTo>
                <a:cubicBezTo>
                  <a:pt x="485" y="428"/>
                  <a:pt x="467" y="447"/>
                  <a:pt x="462" y="452"/>
                </a:cubicBezTo>
                <a:cubicBezTo>
                  <a:pt x="456" y="446"/>
                  <a:pt x="439" y="431"/>
                  <a:pt x="438" y="430"/>
                </a:cubicBezTo>
                <a:cubicBezTo>
                  <a:pt x="437" y="428"/>
                  <a:pt x="437" y="428"/>
                  <a:pt x="437" y="428"/>
                </a:cubicBezTo>
                <a:cubicBezTo>
                  <a:pt x="435" y="430"/>
                  <a:pt x="435" y="430"/>
                  <a:pt x="435" y="430"/>
                </a:cubicBezTo>
                <a:cubicBezTo>
                  <a:pt x="432" y="433"/>
                  <a:pt x="425" y="439"/>
                  <a:pt x="425" y="439"/>
                </a:cubicBezTo>
                <a:cubicBezTo>
                  <a:pt x="423" y="441"/>
                  <a:pt x="423" y="441"/>
                  <a:pt x="423" y="441"/>
                </a:cubicBezTo>
                <a:cubicBezTo>
                  <a:pt x="423" y="441"/>
                  <a:pt x="430" y="446"/>
                  <a:pt x="432" y="448"/>
                </a:cubicBezTo>
                <a:cubicBezTo>
                  <a:pt x="430" y="450"/>
                  <a:pt x="427" y="453"/>
                  <a:pt x="424" y="456"/>
                </a:cubicBezTo>
                <a:cubicBezTo>
                  <a:pt x="424" y="456"/>
                  <a:pt x="424" y="456"/>
                  <a:pt x="424" y="456"/>
                </a:cubicBezTo>
                <a:close/>
                <a:moveTo>
                  <a:pt x="463" y="398"/>
                </a:moveTo>
                <a:cubicBezTo>
                  <a:pt x="463" y="398"/>
                  <a:pt x="458" y="403"/>
                  <a:pt x="455" y="407"/>
                </a:cubicBezTo>
                <a:cubicBezTo>
                  <a:pt x="453" y="406"/>
                  <a:pt x="451" y="404"/>
                  <a:pt x="450" y="403"/>
                </a:cubicBezTo>
                <a:cubicBezTo>
                  <a:pt x="454" y="398"/>
                  <a:pt x="467" y="380"/>
                  <a:pt x="475" y="360"/>
                </a:cubicBezTo>
                <a:cubicBezTo>
                  <a:pt x="479" y="362"/>
                  <a:pt x="506" y="373"/>
                  <a:pt x="506" y="373"/>
                </a:cubicBezTo>
                <a:cubicBezTo>
                  <a:pt x="507" y="371"/>
                  <a:pt x="507" y="371"/>
                  <a:pt x="507" y="371"/>
                </a:cubicBezTo>
                <a:cubicBezTo>
                  <a:pt x="511" y="364"/>
                  <a:pt x="513" y="357"/>
                  <a:pt x="513" y="356"/>
                </a:cubicBezTo>
                <a:cubicBezTo>
                  <a:pt x="514" y="354"/>
                  <a:pt x="514" y="354"/>
                  <a:pt x="514" y="354"/>
                </a:cubicBezTo>
                <a:cubicBezTo>
                  <a:pt x="514" y="354"/>
                  <a:pt x="506" y="351"/>
                  <a:pt x="503" y="350"/>
                </a:cubicBezTo>
                <a:cubicBezTo>
                  <a:pt x="504" y="348"/>
                  <a:pt x="505" y="345"/>
                  <a:pt x="506" y="341"/>
                </a:cubicBezTo>
                <a:cubicBezTo>
                  <a:pt x="510" y="343"/>
                  <a:pt x="516" y="345"/>
                  <a:pt x="516" y="345"/>
                </a:cubicBezTo>
                <a:cubicBezTo>
                  <a:pt x="517" y="342"/>
                  <a:pt x="517" y="342"/>
                  <a:pt x="517" y="342"/>
                </a:cubicBezTo>
                <a:cubicBezTo>
                  <a:pt x="517" y="339"/>
                  <a:pt x="519" y="332"/>
                  <a:pt x="520" y="329"/>
                </a:cubicBezTo>
                <a:cubicBezTo>
                  <a:pt x="522" y="329"/>
                  <a:pt x="525" y="330"/>
                  <a:pt x="527" y="330"/>
                </a:cubicBezTo>
                <a:cubicBezTo>
                  <a:pt x="523" y="356"/>
                  <a:pt x="511" y="380"/>
                  <a:pt x="508" y="387"/>
                </a:cubicBezTo>
                <a:cubicBezTo>
                  <a:pt x="501" y="383"/>
                  <a:pt x="482" y="375"/>
                  <a:pt x="479" y="374"/>
                </a:cubicBezTo>
                <a:cubicBezTo>
                  <a:pt x="477" y="373"/>
                  <a:pt x="477" y="373"/>
                  <a:pt x="477" y="373"/>
                </a:cubicBezTo>
                <a:cubicBezTo>
                  <a:pt x="476" y="375"/>
                  <a:pt x="476" y="375"/>
                  <a:pt x="476" y="375"/>
                </a:cubicBezTo>
                <a:cubicBezTo>
                  <a:pt x="475" y="378"/>
                  <a:pt x="469" y="386"/>
                  <a:pt x="469" y="386"/>
                </a:cubicBezTo>
                <a:cubicBezTo>
                  <a:pt x="468" y="388"/>
                  <a:pt x="468" y="388"/>
                  <a:pt x="468" y="388"/>
                </a:cubicBezTo>
                <a:cubicBezTo>
                  <a:pt x="468" y="388"/>
                  <a:pt x="476" y="392"/>
                  <a:pt x="478" y="393"/>
                </a:cubicBezTo>
                <a:cubicBezTo>
                  <a:pt x="477" y="395"/>
                  <a:pt x="475" y="399"/>
                  <a:pt x="473" y="403"/>
                </a:cubicBezTo>
                <a:cubicBezTo>
                  <a:pt x="469" y="400"/>
                  <a:pt x="464" y="397"/>
                  <a:pt x="464" y="397"/>
                </a:cubicBezTo>
                <a:cubicBezTo>
                  <a:pt x="463" y="398"/>
                  <a:pt x="463" y="398"/>
                  <a:pt x="463" y="398"/>
                </a:cubicBezTo>
                <a:close/>
                <a:moveTo>
                  <a:pt x="42" y="402"/>
                </a:moveTo>
                <a:cubicBezTo>
                  <a:pt x="27" y="381"/>
                  <a:pt x="19" y="356"/>
                  <a:pt x="17" y="348"/>
                </a:cubicBezTo>
                <a:cubicBezTo>
                  <a:pt x="25" y="346"/>
                  <a:pt x="47" y="339"/>
                  <a:pt x="48" y="339"/>
                </a:cubicBezTo>
                <a:cubicBezTo>
                  <a:pt x="50" y="338"/>
                  <a:pt x="50" y="338"/>
                  <a:pt x="50" y="338"/>
                </a:cubicBezTo>
                <a:cubicBezTo>
                  <a:pt x="49" y="336"/>
                  <a:pt x="49" y="336"/>
                  <a:pt x="49" y="336"/>
                </a:cubicBezTo>
                <a:cubicBezTo>
                  <a:pt x="48" y="332"/>
                  <a:pt x="46" y="323"/>
                  <a:pt x="46" y="323"/>
                </a:cubicBezTo>
                <a:cubicBezTo>
                  <a:pt x="46" y="321"/>
                  <a:pt x="46" y="321"/>
                  <a:pt x="46" y="321"/>
                </a:cubicBezTo>
                <a:cubicBezTo>
                  <a:pt x="46" y="321"/>
                  <a:pt x="38" y="323"/>
                  <a:pt x="35" y="324"/>
                </a:cubicBezTo>
                <a:cubicBezTo>
                  <a:pt x="34" y="321"/>
                  <a:pt x="33" y="317"/>
                  <a:pt x="32" y="313"/>
                </a:cubicBezTo>
                <a:cubicBezTo>
                  <a:pt x="36" y="313"/>
                  <a:pt x="43" y="312"/>
                  <a:pt x="43" y="312"/>
                </a:cubicBezTo>
                <a:cubicBezTo>
                  <a:pt x="43" y="310"/>
                  <a:pt x="43" y="310"/>
                  <a:pt x="43" y="310"/>
                </a:cubicBezTo>
                <a:cubicBezTo>
                  <a:pt x="43" y="310"/>
                  <a:pt x="43" y="309"/>
                  <a:pt x="43" y="307"/>
                </a:cubicBezTo>
                <a:cubicBezTo>
                  <a:pt x="43" y="305"/>
                  <a:pt x="43" y="301"/>
                  <a:pt x="42" y="298"/>
                </a:cubicBezTo>
                <a:cubicBezTo>
                  <a:pt x="44" y="298"/>
                  <a:pt x="47" y="297"/>
                  <a:pt x="49" y="297"/>
                </a:cubicBezTo>
                <a:cubicBezTo>
                  <a:pt x="49" y="304"/>
                  <a:pt x="52" y="325"/>
                  <a:pt x="59" y="345"/>
                </a:cubicBezTo>
                <a:cubicBezTo>
                  <a:pt x="55" y="346"/>
                  <a:pt x="28" y="357"/>
                  <a:pt x="28" y="357"/>
                </a:cubicBezTo>
                <a:cubicBezTo>
                  <a:pt x="28" y="359"/>
                  <a:pt x="28" y="359"/>
                  <a:pt x="28" y="359"/>
                </a:cubicBezTo>
                <a:cubicBezTo>
                  <a:pt x="30" y="366"/>
                  <a:pt x="34" y="374"/>
                  <a:pt x="34" y="374"/>
                </a:cubicBezTo>
                <a:cubicBezTo>
                  <a:pt x="35" y="376"/>
                  <a:pt x="35" y="376"/>
                  <a:pt x="35" y="376"/>
                </a:cubicBezTo>
                <a:cubicBezTo>
                  <a:pt x="35" y="376"/>
                  <a:pt x="43" y="372"/>
                  <a:pt x="45" y="371"/>
                </a:cubicBezTo>
                <a:cubicBezTo>
                  <a:pt x="46" y="374"/>
                  <a:pt x="48" y="377"/>
                  <a:pt x="49" y="380"/>
                </a:cubicBezTo>
                <a:cubicBezTo>
                  <a:pt x="46" y="381"/>
                  <a:pt x="39" y="385"/>
                  <a:pt x="39" y="385"/>
                </a:cubicBezTo>
                <a:cubicBezTo>
                  <a:pt x="41" y="387"/>
                  <a:pt x="41" y="387"/>
                  <a:pt x="41" y="387"/>
                </a:cubicBezTo>
                <a:cubicBezTo>
                  <a:pt x="43" y="390"/>
                  <a:pt x="46" y="396"/>
                  <a:pt x="48" y="399"/>
                </a:cubicBezTo>
                <a:cubicBezTo>
                  <a:pt x="46" y="400"/>
                  <a:pt x="44" y="401"/>
                  <a:pt x="42" y="402"/>
                </a:cubicBezTo>
                <a:cubicBezTo>
                  <a:pt x="42" y="402"/>
                  <a:pt x="42" y="402"/>
                  <a:pt x="42" y="402"/>
                </a:cubicBezTo>
                <a:close/>
                <a:moveTo>
                  <a:pt x="492" y="335"/>
                </a:moveTo>
                <a:cubicBezTo>
                  <a:pt x="492" y="335"/>
                  <a:pt x="489" y="341"/>
                  <a:pt x="487" y="346"/>
                </a:cubicBezTo>
                <a:cubicBezTo>
                  <a:pt x="485" y="345"/>
                  <a:pt x="483" y="344"/>
                  <a:pt x="481" y="344"/>
                </a:cubicBezTo>
                <a:cubicBezTo>
                  <a:pt x="483" y="337"/>
                  <a:pt x="490" y="317"/>
                  <a:pt x="492" y="296"/>
                </a:cubicBezTo>
                <a:cubicBezTo>
                  <a:pt x="496" y="296"/>
                  <a:pt x="526" y="298"/>
                  <a:pt x="526" y="298"/>
                </a:cubicBezTo>
                <a:cubicBezTo>
                  <a:pt x="526" y="297"/>
                  <a:pt x="526" y="297"/>
                  <a:pt x="526" y="297"/>
                </a:cubicBezTo>
                <a:cubicBezTo>
                  <a:pt x="527" y="292"/>
                  <a:pt x="528" y="287"/>
                  <a:pt x="528" y="284"/>
                </a:cubicBezTo>
                <a:cubicBezTo>
                  <a:pt x="528" y="282"/>
                  <a:pt x="527" y="281"/>
                  <a:pt x="527" y="280"/>
                </a:cubicBezTo>
                <a:cubicBezTo>
                  <a:pt x="527" y="278"/>
                  <a:pt x="527" y="278"/>
                  <a:pt x="527" y="278"/>
                </a:cubicBezTo>
                <a:cubicBezTo>
                  <a:pt x="527" y="278"/>
                  <a:pt x="519" y="278"/>
                  <a:pt x="516" y="278"/>
                </a:cubicBezTo>
                <a:cubicBezTo>
                  <a:pt x="516" y="278"/>
                  <a:pt x="516" y="277"/>
                  <a:pt x="516" y="277"/>
                </a:cubicBezTo>
                <a:cubicBezTo>
                  <a:pt x="516" y="274"/>
                  <a:pt x="516" y="272"/>
                  <a:pt x="516" y="269"/>
                </a:cubicBezTo>
                <a:cubicBezTo>
                  <a:pt x="520" y="269"/>
                  <a:pt x="527" y="268"/>
                  <a:pt x="527" y="268"/>
                </a:cubicBezTo>
                <a:cubicBezTo>
                  <a:pt x="527" y="266"/>
                  <a:pt x="527" y="266"/>
                  <a:pt x="527" y="266"/>
                </a:cubicBezTo>
                <a:cubicBezTo>
                  <a:pt x="526" y="262"/>
                  <a:pt x="526" y="255"/>
                  <a:pt x="526" y="252"/>
                </a:cubicBezTo>
                <a:cubicBezTo>
                  <a:pt x="528" y="252"/>
                  <a:pt x="530" y="252"/>
                  <a:pt x="532" y="251"/>
                </a:cubicBezTo>
                <a:cubicBezTo>
                  <a:pt x="534" y="260"/>
                  <a:pt x="534" y="268"/>
                  <a:pt x="534" y="276"/>
                </a:cubicBezTo>
                <a:cubicBezTo>
                  <a:pt x="534" y="292"/>
                  <a:pt x="532" y="306"/>
                  <a:pt x="531" y="310"/>
                </a:cubicBezTo>
                <a:cubicBezTo>
                  <a:pt x="524" y="309"/>
                  <a:pt x="501" y="306"/>
                  <a:pt x="500" y="306"/>
                </a:cubicBezTo>
                <a:cubicBezTo>
                  <a:pt x="497" y="306"/>
                  <a:pt x="497" y="306"/>
                  <a:pt x="497" y="306"/>
                </a:cubicBezTo>
                <a:cubicBezTo>
                  <a:pt x="497" y="308"/>
                  <a:pt x="497" y="308"/>
                  <a:pt x="497" y="308"/>
                </a:cubicBezTo>
                <a:cubicBezTo>
                  <a:pt x="497" y="312"/>
                  <a:pt x="494" y="321"/>
                  <a:pt x="494" y="321"/>
                </a:cubicBezTo>
                <a:cubicBezTo>
                  <a:pt x="494" y="324"/>
                  <a:pt x="494" y="324"/>
                  <a:pt x="494" y="324"/>
                </a:cubicBezTo>
                <a:cubicBezTo>
                  <a:pt x="494" y="324"/>
                  <a:pt x="502" y="325"/>
                  <a:pt x="505" y="325"/>
                </a:cubicBezTo>
                <a:cubicBezTo>
                  <a:pt x="504" y="328"/>
                  <a:pt x="504" y="332"/>
                  <a:pt x="503" y="336"/>
                </a:cubicBezTo>
                <a:cubicBezTo>
                  <a:pt x="499" y="335"/>
                  <a:pt x="493" y="333"/>
                  <a:pt x="493" y="333"/>
                </a:cubicBezTo>
                <a:cubicBezTo>
                  <a:pt x="492" y="335"/>
                  <a:pt x="492" y="335"/>
                  <a:pt x="492" y="335"/>
                </a:cubicBezTo>
                <a:close/>
                <a:moveTo>
                  <a:pt x="13" y="329"/>
                </a:moveTo>
                <a:cubicBezTo>
                  <a:pt x="7" y="308"/>
                  <a:pt x="6" y="286"/>
                  <a:pt x="6" y="275"/>
                </a:cubicBezTo>
                <a:cubicBezTo>
                  <a:pt x="6" y="273"/>
                  <a:pt x="6" y="272"/>
                  <a:pt x="6" y="271"/>
                </a:cubicBezTo>
                <a:cubicBezTo>
                  <a:pt x="14" y="271"/>
                  <a:pt x="37" y="271"/>
                  <a:pt x="38" y="271"/>
                </a:cubicBezTo>
                <a:cubicBezTo>
                  <a:pt x="40" y="271"/>
                  <a:pt x="40" y="271"/>
                  <a:pt x="40" y="271"/>
                </a:cubicBezTo>
                <a:cubicBezTo>
                  <a:pt x="40" y="268"/>
                  <a:pt x="40" y="268"/>
                  <a:pt x="40" y="268"/>
                </a:cubicBezTo>
                <a:cubicBezTo>
                  <a:pt x="40" y="264"/>
                  <a:pt x="41" y="255"/>
                  <a:pt x="41" y="255"/>
                </a:cubicBezTo>
                <a:cubicBezTo>
                  <a:pt x="41" y="252"/>
                  <a:pt x="41" y="252"/>
                  <a:pt x="41" y="252"/>
                </a:cubicBezTo>
                <a:cubicBezTo>
                  <a:pt x="41" y="252"/>
                  <a:pt x="33" y="252"/>
                  <a:pt x="30" y="252"/>
                </a:cubicBezTo>
                <a:cubicBezTo>
                  <a:pt x="30" y="250"/>
                  <a:pt x="30" y="246"/>
                  <a:pt x="30" y="242"/>
                </a:cubicBezTo>
                <a:cubicBezTo>
                  <a:pt x="34" y="242"/>
                  <a:pt x="41" y="243"/>
                  <a:pt x="41" y="243"/>
                </a:cubicBezTo>
                <a:cubicBezTo>
                  <a:pt x="41" y="241"/>
                  <a:pt x="41" y="241"/>
                  <a:pt x="41" y="241"/>
                </a:cubicBezTo>
                <a:cubicBezTo>
                  <a:pt x="41" y="241"/>
                  <a:pt x="43" y="234"/>
                  <a:pt x="44" y="230"/>
                </a:cubicBezTo>
                <a:cubicBezTo>
                  <a:pt x="46" y="230"/>
                  <a:pt x="49" y="230"/>
                  <a:pt x="51" y="231"/>
                </a:cubicBezTo>
                <a:cubicBezTo>
                  <a:pt x="50" y="236"/>
                  <a:pt x="47" y="253"/>
                  <a:pt x="47" y="270"/>
                </a:cubicBezTo>
                <a:cubicBezTo>
                  <a:pt x="47" y="273"/>
                  <a:pt x="47" y="276"/>
                  <a:pt x="47" y="279"/>
                </a:cubicBezTo>
                <a:cubicBezTo>
                  <a:pt x="43" y="280"/>
                  <a:pt x="14" y="281"/>
                  <a:pt x="14" y="281"/>
                </a:cubicBezTo>
                <a:cubicBezTo>
                  <a:pt x="13" y="283"/>
                  <a:pt x="13" y="283"/>
                  <a:pt x="13" y="283"/>
                </a:cubicBezTo>
                <a:cubicBezTo>
                  <a:pt x="13" y="285"/>
                  <a:pt x="13" y="286"/>
                  <a:pt x="13" y="288"/>
                </a:cubicBezTo>
                <a:cubicBezTo>
                  <a:pt x="13" y="294"/>
                  <a:pt x="14" y="299"/>
                  <a:pt x="14" y="299"/>
                </a:cubicBezTo>
                <a:cubicBezTo>
                  <a:pt x="15" y="301"/>
                  <a:pt x="15" y="301"/>
                  <a:pt x="15" y="301"/>
                </a:cubicBezTo>
                <a:cubicBezTo>
                  <a:pt x="15" y="301"/>
                  <a:pt x="23" y="300"/>
                  <a:pt x="26" y="300"/>
                </a:cubicBezTo>
                <a:cubicBezTo>
                  <a:pt x="26" y="303"/>
                  <a:pt x="27" y="306"/>
                  <a:pt x="27" y="310"/>
                </a:cubicBezTo>
                <a:cubicBezTo>
                  <a:pt x="23" y="310"/>
                  <a:pt x="16" y="311"/>
                  <a:pt x="16" y="311"/>
                </a:cubicBezTo>
                <a:cubicBezTo>
                  <a:pt x="17" y="313"/>
                  <a:pt x="17" y="313"/>
                  <a:pt x="17" y="313"/>
                </a:cubicBezTo>
                <a:cubicBezTo>
                  <a:pt x="18" y="317"/>
                  <a:pt x="19" y="324"/>
                  <a:pt x="20" y="327"/>
                </a:cubicBezTo>
                <a:cubicBezTo>
                  <a:pt x="18" y="328"/>
                  <a:pt x="15" y="328"/>
                  <a:pt x="13" y="329"/>
                </a:cubicBezTo>
                <a:cubicBezTo>
                  <a:pt x="13" y="329"/>
                  <a:pt x="13" y="329"/>
                  <a:pt x="13" y="329"/>
                </a:cubicBezTo>
                <a:close/>
                <a:moveTo>
                  <a:pt x="503" y="265"/>
                </a:moveTo>
                <a:cubicBezTo>
                  <a:pt x="501" y="265"/>
                  <a:pt x="501" y="265"/>
                  <a:pt x="501" y="265"/>
                </a:cubicBezTo>
                <a:cubicBezTo>
                  <a:pt x="501" y="266"/>
                  <a:pt x="501" y="266"/>
                  <a:pt x="501" y="266"/>
                </a:cubicBezTo>
                <a:cubicBezTo>
                  <a:pt x="500" y="267"/>
                  <a:pt x="499" y="274"/>
                  <a:pt x="499" y="278"/>
                </a:cubicBezTo>
                <a:cubicBezTo>
                  <a:pt x="497" y="278"/>
                  <a:pt x="495" y="278"/>
                  <a:pt x="493" y="278"/>
                </a:cubicBezTo>
                <a:cubicBezTo>
                  <a:pt x="493" y="276"/>
                  <a:pt x="493" y="273"/>
                  <a:pt x="493" y="269"/>
                </a:cubicBezTo>
                <a:cubicBezTo>
                  <a:pt x="493" y="259"/>
                  <a:pt x="492" y="244"/>
                  <a:pt x="489" y="230"/>
                </a:cubicBezTo>
                <a:cubicBezTo>
                  <a:pt x="493" y="229"/>
                  <a:pt x="522" y="222"/>
                  <a:pt x="522" y="222"/>
                </a:cubicBezTo>
                <a:cubicBezTo>
                  <a:pt x="522" y="221"/>
                  <a:pt x="522" y="221"/>
                  <a:pt x="522" y="221"/>
                </a:cubicBezTo>
                <a:cubicBezTo>
                  <a:pt x="522" y="213"/>
                  <a:pt x="519" y="205"/>
                  <a:pt x="519" y="205"/>
                </a:cubicBezTo>
                <a:cubicBezTo>
                  <a:pt x="518" y="203"/>
                  <a:pt x="518" y="203"/>
                  <a:pt x="518" y="203"/>
                </a:cubicBezTo>
                <a:cubicBezTo>
                  <a:pt x="518" y="203"/>
                  <a:pt x="510" y="205"/>
                  <a:pt x="507" y="206"/>
                </a:cubicBezTo>
                <a:cubicBezTo>
                  <a:pt x="507" y="203"/>
                  <a:pt x="506" y="200"/>
                  <a:pt x="504" y="197"/>
                </a:cubicBezTo>
                <a:cubicBezTo>
                  <a:pt x="508" y="195"/>
                  <a:pt x="515" y="193"/>
                  <a:pt x="515" y="193"/>
                </a:cubicBezTo>
                <a:cubicBezTo>
                  <a:pt x="514" y="191"/>
                  <a:pt x="514" y="191"/>
                  <a:pt x="514" y="191"/>
                </a:cubicBezTo>
                <a:cubicBezTo>
                  <a:pt x="512" y="188"/>
                  <a:pt x="510" y="181"/>
                  <a:pt x="509" y="178"/>
                </a:cubicBezTo>
                <a:cubicBezTo>
                  <a:pt x="511" y="177"/>
                  <a:pt x="513" y="176"/>
                  <a:pt x="515" y="176"/>
                </a:cubicBezTo>
                <a:cubicBezTo>
                  <a:pt x="526" y="199"/>
                  <a:pt x="530" y="224"/>
                  <a:pt x="531" y="232"/>
                </a:cubicBezTo>
                <a:cubicBezTo>
                  <a:pt x="523" y="233"/>
                  <a:pt x="500" y="237"/>
                  <a:pt x="499" y="237"/>
                </a:cubicBezTo>
                <a:cubicBezTo>
                  <a:pt x="497" y="237"/>
                  <a:pt x="497" y="237"/>
                  <a:pt x="497" y="237"/>
                </a:cubicBezTo>
                <a:cubicBezTo>
                  <a:pt x="497" y="239"/>
                  <a:pt x="497" y="239"/>
                  <a:pt x="497" y="239"/>
                </a:cubicBezTo>
                <a:cubicBezTo>
                  <a:pt x="498" y="244"/>
                  <a:pt x="499" y="253"/>
                  <a:pt x="499" y="253"/>
                </a:cubicBezTo>
                <a:cubicBezTo>
                  <a:pt x="499" y="255"/>
                  <a:pt x="499" y="255"/>
                  <a:pt x="499" y="255"/>
                </a:cubicBezTo>
                <a:cubicBezTo>
                  <a:pt x="499" y="255"/>
                  <a:pt x="507" y="254"/>
                  <a:pt x="510" y="254"/>
                </a:cubicBezTo>
                <a:cubicBezTo>
                  <a:pt x="510" y="256"/>
                  <a:pt x="511" y="260"/>
                  <a:pt x="511" y="264"/>
                </a:cubicBezTo>
                <a:cubicBezTo>
                  <a:pt x="507" y="265"/>
                  <a:pt x="503" y="265"/>
                  <a:pt x="503" y="265"/>
                </a:cubicBezTo>
                <a:cubicBezTo>
                  <a:pt x="503" y="265"/>
                  <a:pt x="503" y="265"/>
                  <a:pt x="503" y="265"/>
                </a:cubicBezTo>
                <a:close/>
                <a:moveTo>
                  <a:pt x="485" y="213"/>
                </a:moveTo>
                <a:cubicBezTo>
                  <a:pt x="483" y="206"/>
                  <a:pt x="477" y="185"/>
                  <a:pt x="467" y="167"/>
                </a:cubicBezTo>
                <a:cubicBezTo>
                  <a:pt x="470" y="165"/>
                  <a:pt x="496" y="150"/>
                  <a:pt x="496" y="150"/>
                </a:cubicBezTo>
                <a:cubicBezTo>
                  <a:pt x="495" y="148"/>
                  <a:pt x="495" y="148"/>
                  <a:pt x="495" y="148"/>
                </a:cubicBezTo>
                <a:cubicBezTo>
                  <a:pt x="492" y="141"/>
                  <a:pt x="487" y="134"/>
                  <a:pt x="487" y="134"/>
                </a:cubicBezTo>
                <a:cubicBezTo>
                  <a:pt x="486" y="132"/>
                  <a:pt x="486" y="132"/>
                  <a:pt x="486" y="132"/>
                </a:cubicBezTo>
                <a:cubicBezTo>
                  <a:pt x="486" y="132"/>
                  <a:pt x="479" y="137"/>
                  <a:pt x="476" y="138"/>
                </a:cubicBezTo>
                <a:cubicBezTo>
                  <a:pt x="475" y="136"/>
                  <a:pt x="473" y="133"/>
                  <a:pt x="471" y="131"/>
                </a:cubicBezTo>
                <a:cubicBezTo>
                  <a:pt x="474" y="128"/>
                  <a:pt x="480" y="124"/>
                  <a:pt x="480" y="124"/>
                </a:cubicBezTo>
                <a:cubicBezTo>
                  <a:pt x="478" y="122"/>
                  <a:pt x="478" y="122"/>
                  <a:pt x="478" y="122"/>
                </a:cubicBezTo>
                <a:cubicBezTo>
                  <a:pt x="476" y="120"/>
                  <a:pt x="472" y="114"/>
                  <a:pt x="470" y="112"/>
                </a:cubicBezTo>
                <a:cubicBezTo>
                  <a:pt x="471" y="110"/>
                  <a:pt x="473" y="109"/>
                  <a:pt x="475" y="107"/>
                </a:cubicBezTo>
                <a:cubicBezTo>
                  <a:pt x="493" y="126"/>
                  <a:pt x="504" y="150"/>
                  <a:pt x="508" y="156"/>
                </a:cubicBezTo>
                <a:cubicBezTo>
                  <a:pt x="500" y="160"/>
                  <a:pt x="480" y="171"/>
                  <a:pt x="479" y="171"/>
                </a:cubicBezTo>
                <a:cubicBezTo>
                  <a:pt x="477" y="172"/>
                  <a:pt x="477" y="172"/>
                  <a:pt x="477" y="172"/>
                </a:cubicBezTo>
                <a:cubicBezTo>
                  <a:pt x="478" y="174"/>
                  <a:pt x="478" y="174"/>
                  <a:pt x="478" y="174"/>
                </a:cubicBezTo>
                <a:cubicBezTo>
                  <a:pt x="480" y="178"/>
                  <a:pt x="483" y="187"/>
                  <a:pt x="483" y="187"/>
                </a:cubicBezTo>
                <a:cubicBezTo>
                  <a:pt x="484" y="189"/>
                  <a:pt x="484" y="189"/>
                  <a:pt x="484" y="189"/>
                </a:cubicBezTo>
                <a:cubicBezTo>
                  <a:pt x="484" y="189"/>
                  <a:pt x="492" y="185"/>
                  <a:pt x="494" y="184"/>
                </a:cubicBezTo>
                <a:cubicBezTo>
                  <a:pt x="495" y="186"/>
                  <a:pt x="497" y="190"/>
                  <a:pt x="499" y="194"/>
                </a:cubicBezTo>
                <a:cubicBezTo>
                  <a:pt x="495" y="195"/>
                  <a:pt x="489" y="197"/>
                  <a:pt x="489" y="197"/>
                </a:cubicBezTo>
                <a:cubicBezTo>
                  <a:pt x="489" y="199"/>
                  <a:pt x="489" y="199"/>
                  <a:pt x="489" y="199"/>
                </a:cubicBezTo>
                <a:cubicBezTo>
                  <a:pt x="489" y="199"/>
                  <a:pt x="490" y="206"/>
                  <a:pt x="491" y="211"/>
                </a:cubicBezTo>
                <a:cubicBezTo>
                  <a:pt x="489" y="211"/>
                  <a:pt x="487" y="212"/>
                  <a:pt x="485" y="213"/>
                </a:cubicBezTo>
                <a:cubicBezTo>
                  <a:pt x="485" y="213"/>
                  <a:pt x="485" y="213"/>
                  <a:pt x="485" y="213"/>
                </a:cubicBezTo>
                <a:close/>
                <a:moveTo>
                  <a:pt x="458" y="152"/>
                </a:moveTo>
                <a:cubicBezTo>
                  <a:pt x="454" y="146"/>
                  <a:pt x="442" y="128"/>
                  <a:pt x="427" y="113"/>
                </a:cubicBezTo>
                <a:cubicBezTo>
                  <a:pt x="429" y="111"/>
                  <a:pt x="450" y="89"/>
                  <a:pt x="450" y="89"/>
                </a:cubicBezTo>
                <a:cubicBezTo>
                  <a:pt x="449" y="87"/>
                  <a:pt x="449" y="87"/>
                  <a:pt x="449" y="87"/>
                </a:cubicBezTo>
                <a:cubicBezTo>
                  <a:pt x="444" y="81"/>
                  <a:pt x="438" y="76"/>
                  <a:pt x="437" y="76"/>
                </a:cubicBezTo>
                <a:cubicBezTo>
                  <a:pt x="436" y="75"/>
                  <a:pt x="436" y="75"/>
                  <a:pt x="436" y="75"/>
                </a:cubicBezTo>
                <a:cubicBezTo>
                  <a:pt x="436" y="75"/>
                  <a:pt x="430" y="81"/>
                  <a:pt x="428" y="83"/>
                </a:cubicBezTo>
                <a:cubicBezTo>
                  <a:pt x="426" y="81"/>
                  <a:pt x="424" y="79"/>
                  <a:pt x="421" y="77"/>
                </a:cubicBezTo>
                <a:cubicBezTo>
                  <a:pt x="424" y="74"/>
                  <a:pt x="428" y="69"/>
                  <a:pt x="428" y="69"/>
                </a:cubicBezTo>
                <a:cubicBezTo>
                  <a:pt x="426" y="67"/>
                  <a:pt x="426" y="67"/>
                  <a:pt x="426" y="67"/>
                </a:cubicBezTo>
                <a:cubicBezTo>
                  <a:pt x="423" y="65"/>
                  <a:pt x="417" y="61"/>
                  <a:pt x="415" y="59"/>
                </a:cubicBezTo>
                <a:cubicBezTo>
                  <a:pt x="416" y="57"/>
                  <a:pt x="417" y="55"/>
                  <a:pt x="419" y="54"/>
                </a:cubicBezTo>
                <a:cubicBezTo>
                  <a:pt x="441" y="67"/>
                  <a:pt x="458" y="86"/>
                  <a:pt x="462" y="92"/>
                </a:cubicBezTo>
                <a:cubicBezTo>
                  <a:pt x="457" y="97"/>
                  <a:pt x="440" y="113"/>
                  <a:pt x="439" y="114"/>
                </a:cubicBezTo>
                <a:cubicBezTo>
                  <a:pt x="438" y="116"/>
                  <a:pt x="438" y="116"/>
                  <a:pt x="438" y="116"/>
                </a:cubicBezTo>
                <a:cubicBezTo>
                  <a:pt x="439" y="117"/>
                  <a:pt x="439" y="117"/>
                  <a:pt x="439" y="117"/>
                </a:cubicBezTo>
                <a:cubicBezTo>
                  <a:pt x="442" y="120"/>
                  <a:pt x="448" y="128"/>
                  <a:pt x="448" y="128"/>
                </a:cubicBezTo>
                <a:cubicBezTo>
                  <a:pt x="449" y="130"/>
                  <a:pt x="449" y="130"/>
                  <a:pt x="449" y="130"/>
                </a:cubicBezTo>
                <a:cubicBezTo>
                  <a:pt x="449" y="130"/>
                  <a:pt x="456" y="124"/>
                  <a:pt x="458" y="122"/>
                </a:cubicBezTo>
                <a:cubicBezTo>
                  <a:pt x="459" y="123"/>
                  <a:pt x="462" y="127"/>
                  <a:pt x="465" y="130"/>
                </a:cubicBezTo>
                <a:cubicBezTo>
                  <a:pt x="461" y="132"/>
                  <a:pt x="456" y="136"/>
                  <a:pt x="456" y="136"/>
                </a:cubicBezTo>
                <a:cubicBezTo>
                  <a:pt x="457" y="138"/>
                  <a:pt x="457" y="138"/>
                  <a:pt x="457" y="138"/>
                </a:cubicBezTo>
                <a:cubicBezTo>
                  <a:pt x="457" y="138"/>
                  <a:pt x="460" y="144"/>
                  <a:pt x="463" y="148"/>
                </a:cubicBezTo>
                <a:cubicBezTo>
                  <a:pt x="461" y="149"/>
                  <a:pt x="459" y="150"/>
                  <a:pt x="458" y="152"/>
                </a:cubicBezTo>
                <a:cubicBezTo>
                  <a:pt x="458" y="152"/>
                  <a:pt x="458" y="152"/>
                  <a:pt x="458" y="152"/>
                </a:cubicBezTo>
                <a:close/>
                <a:moveTo>
                  <a:pt x="414" y="101"/>
                </a:moveTo>
                <a:cubicBezTo>
                  <a:pt x="408" y="96"/>
                  <a:pt x="392" y="83"/>
                  <a:pt x="374" y="73"/>
                </a:cubicBezTo>
                <a:cubicBezTo>
                  <a:pt x="375" y="70"/>
                  <a:pt x="389" y="43"/>
                  <a:pt x="389" y="43"/>
                </a:cubicBezTo>
                <a:cubicBezTo>
                  <a:pt x="388" y="42"/>
                  <a:pt x="388" y="42"/>
                  <a:pt x="388" y="42"/>
                </a:cubicBezTo>
                <a:cubicBezTo>
                  <a:pt x="381" y="38"/>
                  <a:pt x="373" y="35"/>
                  <a:pt x="373" y="35"/>
                </a:cubicBezTo>
                <a:cubicBezTo>
                  <a:pt x="371" y="34"/>
                  <a:pt x="371" y="34"/>
                  <a:pt x="371" y="34"/>
                </a:cubicBezTo>
                <a:cubicBezTo>
                  <a:pt x="371" y="34"/>
                  <a:pt x="368" y="42"/>
                  <a:pt x="366" y="44"/>
                </a:cubicBezTo>
                <a:cubicBezTo>
                  <a:pt x="364" y="43"/>
                  <a:pt x="361" y="42"/>
                  <a:pt x="358" y="41"/>
                </a:cubicBezTo>
                <a:cubicBezTo>
                  <a:pt x="359" y="37"/>
                  <a:pt x="362" y="31"/>
                  <a:pt x="362" y="31"/>
                </a:cubicBezTo>
                <a:cubicBezTo>
                  <a:pt x="360" y="30"/>
                  <a:pt x="360" y="30"/>
                  <a:pt x="360" y="30"/>
                </a:cubicBezTo>
                <a:cubicBezTo>
                  <a:pt x="356" y="29"/>
                  <a:pt x="350" y="27"/>
                  <a:pt x="346" y="25"/>
                </a:cubicBezTo>
                <a:cubicBezTo>
                  <a:pt x="347" y="23"/>
                  <a:pt x="348" y="21"/>
                  <a:pt x="349" y="19"/>
                </a:cubicBezTo>
                <a:cubicBezTo>
                  <a:pt x="374" y="25"/>
                  <a:pt x="396" y="38"/>
                  <a:pt x="402" y="42"/>
                </a:cubicBezTo>
                <a:cubicBezTo>
                  <a:pt x="398" y="49"/>
                  <a:pt x="387" y="69"/>
                  <a:pt x="386" y="70"/>
                </a:cubicBezTo>
                <a:cubicBezTo>
                  <a:pt x="385" y="71"/>
                  <a:pt x="385" y="71"/>
                  <a:pt x="385" y="71"/>
                </a:cubicBezTo>
                <a:cubicBezTo>
                  <a:pt x="387" y="72"/>
                  <a:pt x="387" y="72"/>
                  <a:pt x="387" y="72"/>
                </a:cubicBezTo>
                <a:cubicBezTo>
                  <a:pt x="390" y="75"/>
                  <a:pt x="398" y="80"/>
                  <a:pt x="398" y="80"/>
                </a:cubicBezTo>
                <a:cubicBezTo>
                  <a:pt x="400" y="82"/>
                  <a:pt x="400" y="82"/>
                  <a:pt x="400" y="82"/>
                </a:cubicBezTo>
                <a:cubicBezTo>
                  <a:pt x="400" y="82"/>
                  <a:pt x="404" y="74"/>
                  <a:pt x="406" y="72"/>
                </a:cubicBezTo>
                <a:cubicBezTo>
                  <a:pt x="408" y="73"/>
                  <a:pt x="411" y="76"/>
                  <a:pt x="415" y="78"/>
                </a:cubicBezTo>
                <a:cubicBezTo>
                  <a:pt x="412" y="81"/>
                  <a:pt x="408" y="86"/>
                  <a:pt x="408" y="86"/>
                </a:cubicBezTo>
                <a:cubicBezTo>
                  <a:pt x="409" y="88"/>
                  <a:pt x="409" y="88"/>
                  <a:pt x="409" y="88"/>
                </a:cubicBezTo>
                <a:cubicBezTo>
                  <a:pt x="410" y="88"/>
                  <a:pt x="414" y="93"/>
                  <a:pt x="418" y="96"/>
                </a:cubicBezTo>
                <a:cubicBezTo>
                  <a:pt x="416" y="98"/>
                  <a:pt x="415" y="99"/>
                  <a:pt x="414" y="101"/>
                </a:cubicBezTo>
                <a:cubicBezTo>
                  <a:pt x="414" y="101"/>
                  <a:pt x="414" y="101"/>
                  <a:pt x="414" y="101"/>
                </a:cubicBezTo>
                <a:close/>
                <a:moveTo>
                  <a:pt x="358" y="66"/>
                </a:moveTo>
                <a:cubicBezTo>
                  <a:pt x="351" y="63"/>
                  <a:pt x="332" y="54"/>
                  <a:pt x="311" y="51"/>
                </a:cubicBezTo>
                <a:cubicBezTo>
                  <a:pt x="312" y="47"/>
                  <a:pt x="318" y="18"/>
                  <a:pt x="318" y="18"/>
                </a:cubicBezTo>
                <a:cubicBezTo>
                  <a:pt x="316" y="17"/>
                  <a:pt x="316" y="17"/>
                  <a:pt x="316" y="17"/>
                </a:cubicBezTo>
                <a:cubicBezTo>
                  <a:pt x="308" y="15"/>
                  <a:pt x="300" y="14"/>
                  <a:pt x="300" y="14"/>
                </a:cubicBezTo>
                <a:cubicBezTo>
                  <a:pt x="298" y="14"/>
                  <a:pt x="298" y="14"/>
                  <a:pt x="298" y="14"/>
                </a:cubicBezTo>
                <a:cubicBezTo>
                  <a:pt x="298" y="14"/>
                  <a:pt x="297" y="23"/>
                  <a:pt x="296" y="25"/>
                </a:cubicBezTo>
                <a:cubicBezTo>
                  <a:pt x="294" y="25"/>
                  <a:pt x="290" y="25"/>
                  <a:pt x="287" y="25"/>
                </a:cubicBezTo>
                <a:cubicBezTo>
                  <a:pt x="287" y="20"/>
                  <a:pt x="288" y="14"/>
                  <a:pt x="288" y="14"/>
                </a:cubicBezTo>
                <a:cubicBezTo>
                  <a:pt x="285" y="14"/>
                  <a:pt x="285" y="14"/>
                  <a:pt x="285" y="14"/>
                </a:cubicBezTo>
                <a:cubicBezTo>
                  <a:pt x="282" y="14"/>
                  <a:pt x="275" y="13"/>
                  <a:pt x="271" y="13"/>
                </a:cubicBezTo>
                <a:cubicBezTo>
                  <a:pt x="271" y="11"/>
                  <a:pt x="272" y="8"/>
                  <a:pt x="272" y="6"/>
                </a:cubicBezTo>
                <a:cubicBezTo>
                  <a:pt x="297" y="5"/>
                  <a:pt x="323" y="11"/>
                  <a:pt x="330" y="13"/>
                </a:cubicBezTo>
                <a:cubicBezTo>
                  <a:pt x="328" y="21"/>
                  <a:pt x="322" y="43"/>
                  <a:pt x="322" y="44"/>
                </a:cubicBezTo>
                <a:cubicBezTo>
                  <a:pt x="322" y="46"/>
                  <a:pt x="322" y="46"/>
                  <a:pt x="322" y="46"/>
                </a:cubicBezTo>
                <a:cubicBezTo>
                  <a:pt x="324" y="46"/>
                  <a:pt x="324" y="46"/>
                  <a:pt x="324" y="46"/>
                </a:cubicBezTo>
                <a:cubicBezTo>
                  <a:pt x="328" y="47"/>
                  <a:pt x="337" y="50"/>
                  <a:pt x="337" y="50"/>
                </a:cubicBezTo>
                <a:cubicBezTo>
                  <a:pt x="339" y="51"/>
                  <a:pt x="339" y="51"/>
                  <a:pt x="339" y="51"/>
                </a:cubicBezTo>
                <a:cubicBezTo>
                  <a:pt x="339" y="51"/>
                  <a:pt x="341" y="43"/>
                  <a:pt x="342" y="40"/>
                </a:cubicBezTo>
                <a:cubicBezTo>
                  <a:pt x="344" y="41"/>
                  <a:pt x="348" y="42"/>
                  <a:pt x="352" y="43"/>
                </a:cubicBezTo>
                <a:cubicBezTo>
                  <a:pt x="351" y="47"/>
                  <a:pt x="348" y="53"/>
                  <a:pt x="348" y="53"/>
                </a:cubicBezTo>
                <a:cubicBezTo>
                  <a:pt x="350" y="54"/>
                  <a:pt x="350" y="54"/>
                  <a:pt x="350" y="54"/>
                </a:cubicBezTo>
                <a:cubicBezTo>
                  <a:pt x="350" y="54"/>
                  <a:pt x="356" y="58"/>
                  <a:pt x="360" y="60"/>
                </a:cubicBezTo>
                <a:cubicBezTo>
                  <a:pt x="359" y="62"/>
                  <a:pt x="358" y="64"/>
                  <a:pt x="358" y="66"/>
                </a:cubicBezTo>
                <a:cubicBezTo>
                  <a:pt x="358" y="66"/>
                  <a:pt x="358" y="66"/>
                  <a:pt x="358" y="66"/>
                </a:cubicBezTo>
                <a:close/>
                <a:moveTo>
                  <a:pt x="294" y="48"/>
                </a:moveTo>
                <a:cubicBezTo>
                  <a:pt x="287" y="48"/>
                  <a:pt x="266" y="45"/>
                  <a:pt x="245" y="48"/>
                </a:cubicBezTo>
                <a:cubicBezTo>
                  <a:pt x="245" y="44"/>
                  <a:pt x="240" y="14"/>
                  <a:pt x="240" y="14"/>
                </a:cubicBezTo>
                <a:cubicBezTo>
                  <a:pt x="239" y="14"/>
                  <a:pt x="239" y="14"/>
                  <a:pt x="239" y="14"/>
                </a:cubicBezTo>
                <a:cubicBezTo>
                  <a:pt x="231" y="14"/>
                  <a:pt x="223" y="16"/>
                  <a:pt x="222" y="17"/>
                </a:cubicBezTo>
                <a:cubicBezTo>
                  <a:pt x="221" y="17"/>
                  <a:pt x="221" y="17"/>
                  <a:pt x="221" y="17"/>
                </a:cubicBezTo>
                <a:cubicBezTo>
                  <a:pt x="221" y="17"/>
                  <a:pt x="222" y="25"/>
                  <a:pt x="222" y="28"/>
                </a:cubicBezTo>
                <a:cubicBezTo>
                  <a:pt x="220" y="29"/>
                  <a:pt x="217" y="29"/>
                  <a:pt x="213" y="30"/>
                </a:cubicBezTo>
                <a:cubicBezTo>
                  <a:pt x="212" y="26"/>
                  <a:pt x="211" y="19"/>
                  <a:pt x="211" y="19"/>
                </a:cubicBezTo>
                <a:cubicBezTo>
                  <a:pt x="209" y="20"/>
                  <a:pt x="209" y="20"/>
                  <a:pt x="209" y="20"/>
                </a:cubicBezTo>
                <a:cubicBezTo>
                  <a:pt x="205" y="22"/>
                  <a:pt x="198" y="23"/>
                  <a:pt x="195" y="24"/>
                </a:cubicBezTo>
                <a:cubicBezTo>
                  <a:pt x="194" y="22"/>
                  <a:pt x="194" y="20"/>
                  <a:pt x="193" y="18"/>
                </a:cubicBezTo>
                <a:cubicBezTo>
                  <a:pt x="217" y="9"/>
                  <a:pt x="244" y="7"/>
                  <a:pt x="251" y="6"/>
                </a:cubicBezTo>
                <a:cubicBezTo>
                  <a:pt x="252" y="14"/>
                  <a:pt x="254" y="37"/>
                  <a:pt x="254" y="38"/>
                </a:cubicBezTo>
                <a:cubicBezTo>
                  <a:pt x="254" y="40"/>
                  <a:pt x="254" y="40"/>
                  <a:pt x="254" y="40"/>
                </a:cubicBezTo>
                <a:cubicBezTo>
                  <a:pt x="256" y="40"/>
                  <a:pt x="256" y="40"/>
                  <a:pt x="256" y="40"/>
                </a:cubicBezTo>
                <a:cubicBezTo>
                  <a:pt x="260" y="40"/>
                  <a:pt x="270" y="40"/>
                  <a:pt x="270" y="40"/>
                </a:cubicBezTo>
                <a:cubicBezTo>
                  <a:pt x="272" y="40"/>
                  <a:pt x="272" y="40"/>
                  <a:pt x="272" y="40"/>
                </a:cubicBezTo>
                <a:cubicBezTo>
                  <a:pt x="272" y="40"/>
                  <a:pt x="271" y="32"/>
                  <a:pt x="271" y="29"/>
                </a:cubicBezTo>
                <a:cubicBezTo>
                  <a:pt x="274" y="29"/>
                  <a:pt x="278" y="29"/>
                  <a:pt x="282" y="29"/>
                </a:cubicBezTo>
                <a:cubicBezTo>
                  <a:pt x="282" y="33"/>
                  <a:pt x="281" y="39"/>
                  <a:pt x="281" y="39"/>
                </a:cubicBezTo>
                <a:cubicBezTo>
                  <a:pt x="283" y="40"/>
                  <a:pt x="283" y="40"/>
                  <a:pt x="283" y="40"/>
                </a:cubicBezTo>
                <a:cubicBezTo>
                  <a:pt x="283" y="40"/>
                  <a:pt x="290" y="41"/>
                  <a:pt x="295" y="42"/>
                </a:cubicBezTo>
                <a:cubicBezTo>
                  <a:pt x="295" y="44"/>
                  <a:pt x="294" y="46"/>
                  <a:pt x="294" y="48"/>
                </a:cubicBezTo>
                <a:cubicBezTo>
                  <a:pt x="294" y="48"/>
                  <a:pt x="294" y="48"/>
                  <a:pt x="294" y="48"/>
                </a:cubicBezTo>
                <a:close/>
                <a:moveTo>
                  <a:pt x="180" y="65"/>
                </a:moveTo>
                <a:cubicBezTo>
                  <a:pt x="179" y="62"/>
                  <a:pt x="166" y="35"/>
                  <a:pt x="166" y="35"/>
                </a:cubicBezTo>
                <a:cubicBezTo>
                  <a:pt x="164" y="36"/>
                  <a:pt x="164" y="36"/>
                  <a:pt x="164" y="36"/>
                </a:cubicBezTo>
                <a:cubicBezTo>
                  <a:pt x="156" y="38"/>
                  <a:pt x="150" y="42"/>
                  <a:pt x="149" y="43"/>
                </a:cubicBezTo>
                <a:cubicBezTo>
                  <a:pt x="148" y="44"/>
                  <a:pt x="148" y="44"/>
                  <a:pt x="148" y="44"/>
                </a:cubicBezTo>
                <a:cubicBezTo>
                  <a:pt x="148" y="44"/>
                  <a:pt x="151" y="51"/>
                  <a:pt x="153" y="54"/>
                </a:cubicBezTo>
                <a:cubicBezTo>
                  <a:pt x="150" y="55"/>
                  <a:pt x="148" y="57"/>
                  <a:pt x="145" y="59"/>
                </a:cubicBezTo>
                <a:cubicBezTo>
                  <a:pt x="143" y="55"/>
                  <a:pt x="139" y="49"/>
                  <a:pt x="139" y="49"/>
                </a:cubicBezTo>
                <a:cubicBezTo>
                  <a:pt x="137" y="50"/>
                  <a:pt x="137" y="50"/>
                  <a:pt x="137" y="50"/>
                </a:cubicBezTo>
                <a:cubicBezTo>
                  <a:pt x="134" y="53"/>
                  <a:pt x="128" y="56"/>
                  <a:pt x="125" y="58"/>
                </a:cubicBezTo>
                <a:cubicBezTo>
                  <a:pt x="124" y="56"/>
                  <a:pt x="123" y="54"/>
                  <a:pt x="122" y="52"/>
                </a:cubicBezTo>
                <a:cubicBezTo>
                  <a:pt x="142" y="36"/>
                  <a:pt x="167" y="27"/>
                  <a:pt x="174" y="24"/>
                </a:cubicBezTo>
                <a:cubicBezTo>
                  <a:pt x="176" y="31"/>
                  <a:pt x="185" y="52"/>
                  <a:pt x="186" y="53"/>
                </a:cubicBezTo>
                <a:cubicBezTo>
                  <a:pt x="187" y="55"/>
                  <a:pt x="187" y="55"/>
                  <a:pt x="187" y="55"/>
                </a:cubicBezTo>
                <a:cubicBezTo>
                  <a:pt x="188" y="54"/>
                  <a:pt x="188" y="54"/>
                  <a:pt x="188" y="54"/>
                </a:cubicBezTo>
                <a:cubicBezTo>
                  <a:pt x="192" y="53"/>
                  <a:pt x="201" y="50"/>
                  <a:pt x="201" y="50"/>
                </a:cubicBezTo>
                <a:cubicBezTo>
                  <a:pt x="204" y="50"/>
                  <a:pt x="204" y="50"/>
                  <a:pt x="204" y="50"/>
                </a:cubicBezTo>
                <a:cubicBezTo>
                  <a:pt x="204" y="50"/>
                  <a:pt x="201" y="42"/>
                  <a:pt x="200" y="39"/>
                </a:cubicBezTo>
                <a:cubicBezTo>
                  <a:pt x="202" y="38"/>
                  <a:pt x="206" y="37"/>
                  <a:pt x="210" y="36"/>
                </a:cubicBezTo>
                <a:cubicBezTo>
                  <a:pt x="211" y="40"/>
                  <a:pt x="212" y="46"/>
                  <a:pt x="212" y="46"/>
                </a:cubicBezTo>
                <a:cubicBezTo>
                  <a:pt x="214" y="46"/>
                  <a:pt x="214" y="46"/>
                  <a:pt x="214" y="46"/>
                </a:cubicBezTo>
                <a:cubicBezTo>
                  <a:pt x="215" y="46"/>
                  <a:pt x="221" y="45"/>
                  <a:pt x="226" y="44"/>
                </a:cubicBezTo>
                <a:cubicBezTo>
                  <a:pt x="227" y="46"/>
                  <a:pt x="227" y="49"/>
                  <a:pt x="227" y="51"/>
                </a:cubicBezTo>
                <a:cubicBezTo>
                  <a:pt x="221" y="52"/>
                  <a:pt x="199" y="57"/>
                  <a:pt x="180" y="65"/>
                </a:cubicBezTo>
                <a:cubicBezTo>
                  <a:pt x="180" y="65"/>
                  <a:pt x="180" y="65"/>
                  <a:pt x="180" y="65"/>
                </a:cubicBezTo>
                <a:close/>
                <a:moveTo>
                  <a:pt x="79" y="99"/>
                </a:moveTo>
                <a:cubicBezTo>
                  <a:pt x="77" y="103"/>
                  <a:pt x="72" y="108"/>
                  <a:pt x="70" y="110"/>
                </a:cubicBezTo>
                <a:cubicBezTo>
                  <a:pt x="68" y="109"/>
                  <a:pt x="66" y="107"/>
                  <a:pt x="65" y="106"/>
                </a:cubicBezTo>
                <a:cubicBezTo>
                  <a:pt x="80" y="85"/>
                  <a:pt x="100" y="69"/>
                  <a:pt x="106" y="64"/>
                </a:cubicBezTo>
                <a:cubicBezTo>
                  <a:pt x="110" y="70"/>
                  <a:pt x="125" y="88"/>
                  <a:pt x="125" y="88"/>
                </a:cubicBezTo>
                <a:cubicBezTo>
                  <a:pt x="127" y="90"/>
                  <a:pt x="127" y="90"/>
                  <a:pt x="127" y="90"/>
                </a:cubicBezTo>
                <a:cubicBezTo>
                  <a:pt x="128" y="89"/>
                  <a:pt x="128" y="89"/>
                  <a:pt x="128" y="89"/>
                </a:cubicBezTo>
                <a:cubicBezTo>
                  <a:pt x="131" y="86"/>
                  <a:pt x="139" y="81"/>
                  <a:pt x="139" y="81"/>
                </a:cubicBezTo>
                <a:cubicBezTo>
                  <a:pt x="141" y="80"/>
                  <a:pt x="141" y="80"/>
                  <a:pt x="141" y="80"/>
                </a:cubicBezTo>
                <a:cubicBezTo>
                  <a:pt x="141" y="80"/>
                  <a:pt x="136" y="73"/>
                  <a:pt x="134" y="71"/>
                </a:cubicBezTo>
                <a:cubicBezTo>
                  <a:pt x="136" y="70"/>
                  <a:pt x="140" y="67"/>
                  <a:pt x="143" y="65"/>
                </a:cubicBezTo>
                <a:cubicBezTo>
                  <a:pt x="145" y="68"/>
                  <a:pt x="149" y="74"/>
                  <a:pt x="149" y="74"/>
                </a:cubicBezTo>
                <a:cubicBezTo>
                  <a:pt x="150" y="73"/>
                  <a:pt x="150" y="73"/>
                  <a:pt x="150" y="73"/>
                </a:cubicBezTo>
                <a:cubicBezTo>
                  <a:pt x="151" y="73"/>
                  <a:pt x="157" y="70"/>
                  <a:pt x="161" y="68"/>
                </a:cubicBezTo>
                <a:cubicBezTo>
                  <a:pt x="162" y="70"/>
                  <a:pt x="163" y="72"/>
                  <a:pt x="164" y="74"/>
                </a:cubicBezTo>
                <a:cubicBezTo>
                  <a:pt x="158" y="77"/>
                  <a:pt x="139" y="88"/>
                  <a:pt x="124" y="101"/>
                </a:cubicBezTo>
                <a:cubicBezTo>
                  <a:pt x="122" y="99"/>
                  <a:pt x="102" y="77"/>
                  <a:pt x="102" y="77"/>
                </a:cubicBezTo>
                <a:cubicBezTo>
                  <a:pt x="100" y="78"/>
                  <a:pt x="100" y="78"/>
                  <a:pt x="100" y="78"/>
                </a:cubicBezTo>
                <a:cubicBezTo>
                  <a:pt x="94" y="82"/>
                  <a:pt x="89" y="88"/>
                  <a:pt x="88" y="89"/>
                </a:cubicBezTo>
                <a:cubicBezTo>
                  <a:pt x="87" y="90"/>
                  <a:pt x="87" y="90"/>
                  <a:pt x="87" y="90"/>
                </a:cubicBezTo>
                <a:cubicBezTo>
                  <a:pt x="87" y="90"/>
                  <a:pt x="93" y="96"/>
                  <a:pt x="95" y="98"/>
                </a:cubicBezTo>
                <a:cubicBezTo>
                  <a:pt x="93" y="100"/>
                  <a:pt x="91" y="102"/>
                  <a:pt x="88" y="105"/>
                </a:cubicBezTo>
                <a:cubicBezTo>
                  <a:pt x="85" y="102"/>
                  <a:pt x="80" y="98"/>
                  <a:pt x="80" y="98"/>
                </a:cubicBezTo>
                <a:cubicBezTo>
                  <a:pt x="79" y="99"/>
                  <a:pt x="79" y="99"/>
                  <a:pt x="79" y="99"/>
                </a:cubicBezTo>
                <a:close/>
                <a:moveTo>
                  <a:pt x="36" y="163"/>
                </a:moveTo>
                <a:cubicBezTo>
                  <a:pt x="35" y="166"/>
                  <a:pt x="32" y="173"/>
                  <a:pt x="31" y="176"/>
                </a:cubicBezTo>
                <a:cubicBezTo>
                  <a:pt x="29" y="175"/>
                  <a:pt x="26" y="174"/>
                  <a:pt x="25" y="173"/>
                </a:cubicBezTo>
                <a:cubicBezTo>
                  <a:pt x="33" y="149"/>
                  <a:pt x="48" y="127"/>
                  <a:pt x="52" y="122"/>
                </a:cubicBezTo>
                <a:cubicBezTo>
                  <a:pt x="59" y="126"/>
                  <a:pt x="78" y="139"/>
                  <a:pt x="78" y="139"/>
                </a:cubicBezTo>
                <a:cubicBezTo>
                  <a:pt x="80" y="141"/>
                  <a:pt x="80" y="141"/>
                  <a:pt x="80" y="141"/>
                </a:cubicBezTo>
                <a:cubicBezTo>
                  <a:pt x="81" y="139"/>
                  <a:pt x="81" y="139"/>
                  <a:pt x="81" y="139"/>
                </a:cubicBezTo>
                <a:cubicBezTo>
                  <a:pt x="84" y="135"/>
                  <a:pt x="90" y="128"/>
                  <a:pt x="90" y="128"/>
                </a:cubicBezTo>
                <a:cubicBezTo>
                  <a:pt x="92" y="126"/>
                  <a:pt x="92" y="126"/>
                  <a:pt x="92" y="126"/>
                </a:cubicBezTo>
                <a:cubicBezTo>
                  <a:pt x="92" y="126"/>
                  <a:pt x="85" y="122"/>
                  <a:pt x="82" y="120"/>
                </a:cubicBezTo>
                <a:cubicBezTo>
                  <a:pt x="84" y="118"/>
                  <a:pt x="86" y="115"/>
                  <a:pt x="89" y="111"/>
                </a:cubicBezTo>
                <a:cubicBezTo>
                  <a:pt x="92" y="114"/>
                  <a:pt x="97" y="118"/>
                  <a:pt x="97" y="118"/>
                </a:cubicBezTo>
                <a:cubicBezTo>
                  <a:pt x="98" y="117"/>
                  <a:pt x="98" y="117"/>
                  <a:pt x="98" y="117"/>
                </a:cubicBezTo>
                <a:cubicBezTo>
                  <a:pt x="98" y="117"/>
                  <a:pt x="104" y="113"/>
                  <a:pt x="107" y="110"/>
                </a:cubicBezTo>
                <a:cubicBezTo>
                  <a:pt x="109" y="111"/>
                  <a:pt x="110" y="113"/>
                  <a:pt x="112" y="114"/>
                </a:cubicBezTo>
                <a:cubicBezTo>
                  <a:pt x="107" y="119"/>
                  <a:pt x="92" y="134"/>
                  <a:pt x="81" y="152"/>
                </a:cubicBezTo>
                <a:cubicBezTo>
                  <a:pt x="78" y="150"/>
                  <a:pt x="52" y="135"/>
                  <a:pt x="52" y="135"/>
                </a:cubicBezTo>
                <a:cubicBezTo>
                  <a:pt x="51" y="136"/>
                  <a:pt x="51" y="136"/>
                  <a:pt x="51" y="136"/>
                </a:cubicBezTo>
                <a:cubicBezTo>
                  <a:pt x="46" y="142"/>
                  <a:pt x="43" y="150"/>
                  <a:pt x="42" y="150"/>
                </a:cubicBezTo>
                <a:cubicBezTo>
                  <a:pt x="42" y="152"/>
                  <a:pt x="42" y="152"/>
                  <a:pt x="42" y="152"/>
                </a:cubicBezTo>
                <a:cubicBezTo>
                  <a:pt x="42" y="152"/>
                  <a:pt x="49" y="156"/>
                  <a:pt x="51" y="157"/>
                </a:cubicBezTo>
                <a:cubicBezTo>
                  <a:pt x="50" y="160"/>
                  <a:pt x="49" y="162"/>
                  <a:pt x="47" y="166"/>
                </a:cubicBezTo>
                <a:cubicBezTo>
                  <a:pt x="44" y="164"/>
                  <a:pt x="37" y="161"/>
                  <a:pt x="37" y="161"/>
                </a:cubicBezTo>
                <a:cubicBezTo>
                  <a:pt x="36" y="163"/>
                  <a:pt x="36" y="163"/>
                  <a:pt x="36" y="163"/>
                </a:cubicBezTo>
                <a:close/>
                <a:moveTo>
                  <a:pt x="15" y="237"/>
                </a:moveTo>
                <a:cubicBezTo>
                  <a:pt x="15" y="241"/>
                  <a:pt x="15" y="248"/>
                  <a:pt x="14" y="251"/>
                </a:cubicBezTo>
                <a:cubicBezTo>
                  <a:pt x="12" y="251"/>
                  <a:pt x="9" y="251"/>
                  <a:pt x="7" y="251"/>
                </a:cubicBezTo>
                <a:cubicBezTo>
                  <a:pt x="8" y="225"/>
                  <a:pt x="15" y="200"/>
                  <a:pt x="17" y="192"/>
                </a:cubicBezTo>
                <a:cubicBezTo>
                  <a:pt x="25" y="195"/>
                  <a:pt x="46" y="201"/>
                  <a:pt x="47" y="201"/>
                </a:cubicBezTo>
                <a:cubicBezTo>
                  <a:pt x="49" y="202"/>
                  <a:pt x="49" y="202"/>
                  <a:pt x="49" y="202"/>
                </a:cubicBezTo>
                <a:cubicBezTo>
                  <a:pt x="50" y="200"/>
                  <a:pt x="50" y="200"/>
                  <a:pt x="50" y="200"/>
                </a:cubicBezTo>
                <a:cubicBezTo>
                  <a:pt x="51" y="196"/>
                  <a:pt x="55" y="187"/>
                  <a:pt x="55" y="187"/>
                </a:cubicBezTo>
                <a:cubicBezTo>
                  <a:pt x="56" y="185"/>
                  <a:pt x="56" y="185"/>
                  <a:pt x="56" y="185"/>
                </a:cubicBezTo>
                <a:cubicBezTo>
                  <a:pt x="56" y="185"/>
                  <a:pt x="48" y="183"/>
                  <a:pt x="45" y="182"/>
                </a:cubicBezTo>
                <a:cubicBezTo>
                  <a:pt x="46" y="179"/>
                  <a:pt x="48" y="176"/>
                  <a:pt x="49" y="172"/>
                </a:cubicBezTo>
                <a:cubicBezTo>
                  <a:pt x="53" y="173"/>
                  <a:pt x="59" y="176"/>
                  <a:pt x="59" y="176"/>
                </a:cubicBezTo>
                <a:cubicBezTo>
                  <a:pt x="60" y="175"/>
                  <a:pt x="60" y="175"/>
                  <a:pt x="60" y="175"/>
                </a:cubicBezTo>
                <a:cubicBezTo>
                  <a:pt x="60" y="174"/>
                  <a:pt x="64" y="169"/>
                  <a:pt x="66" y="165"/>
                </a:cubicBezTo>
                <a:cubicBezTo>
                  <a:pt x="68" y="166"/>
                  <a:pt x="70" y="167"/>
                  <a:pt x="72" y="168"/>
                </a:cubicBezTo>
                <a:cubicBezTo>
                  <a:pt x="69" y="174"/>
                  <a:pt x="59" y="193"/>
                  <a:pt x="54" y="213"/>
                </a:cubicBezTo>
                <a:cubicBezTo>
                  <a:pt x="50" y="212"/>
                  <a:pt x="21" y="206"/>
                  <a:pt x="21" y="206"/>
                </a:cubicBezTo>
                <a:cubicBezTo>
                  <a:pt x="21" y="207"/>
                  <a:pt x="21" y="207"/>
                  <a:pt x="21" y="207"/>
                </a:cubicBezTo>
                <a:cubicBezTo>
                  <a:pt x="18" y="215"/>
                  <a:pt x="17" y="223"/>
                  <a:pt x="17" y="223"/>
                </a:cubicBezTo>
                <a:cubicBezTo>
                  <a:pt x="17" y="225"/>
                  <a:pt x="17" y="225"/>
                  <a:pt x="17" y="225"/>
                </a:cubicBezTo>
                <a:cubicBezTo>
                  <a:pt x="17" y="225"/>
                  <a:pt x="25" y="227"/>
                  <a:pt x="28" y="227"/>
                </a:cubicBezTo>
                <a:cubicBezTo>
                  <a:pt x="27" y="230"/>
                  <a:pt x="27" y="233"/>
                  <a:pt x="26" y="237"/>
                </a:cubicBezTo>
                <a:cubicBezTo>
                  <a:pt x="22" y="236"/>
                  <a:pt x="15" y="235"/>
                  <a:pt x="15" y="235"/>
                </a:cubicBezTo>
                <a:cubicBezTo>
                  <a:pt x="15" y="237"/>
                  <a:pt x="15" y="237"/>
                  <a:pt x="15" y="237"/>
                </a:cubicBezTo>
                <a:close/>
                <a:moveTo>
                  <a:pt x="91" y="464"/>
                </a:moveTo>
                <a:cubicBezTo>
                  <a:pt x="71" y="447"/>
                  <a:pt x="56" y="426"/>
                  <a:pt x="52" y="419"/>
                </a:cubicBezTo>
                <a:cubicBezTo>
                  <a:pt x="59" y="415"/>
                  <a:pt x="77" y="402"/>
                  <a:pt x="78" y="401"/>
                </a:cubicBezTo>
                <a:cubicBezTo>
                  <a:pt x="80" y="400"/>
                  <a:pt x="80" y="400"/>
                  <a:pt x="80" y="400"/>
                </a:cubicBezTo>
                <a:cubicBezTo>
                  <a:pt x="78" y="398"/>
                  <a:pt x="78" y="398"/>
                  <a:pt x="78" y="398"/>
                </a:cubicBezTo>
                <a:cubicBezTo>
                  <a:pt x="76" y="395"/>
                  <a:pt x="72" y="386"/>
                  <a:pt x="72" y="386"/>
                </a:cubicBezTo>
                <a:cubicBezTo>
                  <a:pt x="70" y="384"/>
                  <a:pt x="70" y="384"/>
                  <a:pt x="70" y="384"/>
                </a:cubicBezTo>
                <a:cubicBezTo>
                  <a:pt x="70" y="384"/>
                  <a:pt x="63" y="389"/>
                  <a:pt x="61" y="391"/>
                </a:cubicBezTo>
                <a:cubicBezTo>
                  <a:pt x="60" y="389"/>
                  <a:pt x="58" y="385"/>
                  <a:pt x="55" y="381"/>
                </a:cubicBezTo>
                <a:cubicBezTo>
                  <a:pt x="59" y="380"/>
                  <a:pt x="65" y="377"/>
                  <a:pt x="65" y="377"/>
                </a:cubicBezTo>
                <a:cubicBezTo>
                  <a:pt x="64" y="375"/>
                  <a:pt x="64" y="375"/>
                  <a:pt x="64" y="375"/>
                </a:cubicBezTo>
                <a:cubicBezTo>
                  <a:pt x="64" y="375"/>
                  <a:pt x="62" y="368"/>
                  <a:pt x="60" y="364"/>
                </a:cubicBezTo>
                <a:cubicBezTo>
                  <a:pt x="62" y="363"/>
                  <a:pt x="64" y="362"/>
                  <a:pt x="66" y="361"/>
                </a:cubicBezTo>
                <a:cubicBezTo>
                  <a:pt x="69" y="367"/>
                  <a:pt x="78" y="387"/>
                  <a:pt x="91" y="404"/>
                </a:cubicBezTo>
                <a:cubicBezTo>
                  <a:pt x="88" y="406"/>
                  <a:pt x="65" y="424"/>
                  <a:pt x="65" y="424"/>
                </a:cubicBezTo>
                <a:cubicBezTo>
                  <a:pt x="66" y="426"/>
                  <a:pt x="66" y="426"/>
                  <a:pt x="66" y="426"/>
                </a:cubicBezTo>
                <a:cubicBezTo>
                  <a:pt x="69" y="433"/>
                  <a:pt x="75" y="439"/>
                  <a:pt x="76" y="439"/>
                </a:cubicBezTo>
                <a:cubicBezTo>
                  <a:pt x="77" y="440"/>
                  <a:pt x="77" y="440"/>
                  <a:pt x="77" y="440"/>
                </a:cubicBezTo>
                <a:cubicBezTo>
                  <a:pt x="77" y="440"/>
                  <a:pt x="83" y="435"/>
                  <a:pt x="86" y="433"/>
                </a:cubicBezTo>
                <a:cubicBezTo>
                  <a:pt x="87" y="435"/>
                  <a:pt x="90" y="438"/>
                  <a:pt x="92" y="440"/>
                </a:cubicBezTo>
                <a:cubicBezTo>
                  <a:pt x="89" y="443"/>
                  <a:pt x="84" y="448"/>
                  <a:pt x="84" y="448"/>
                </a:cubicBezTo>
                <a:cubicBezTo>
                  <a:pt x="86" y="449"/>
                  <a:pt x="86" y="449"/>
                  <a:pt x="86" y="449"/>
                </a:cubicBezTo>
                <a:cubicBezTo>
                  <a:pt x="89" y="452"/>
                  <a:pt x="93" y="456"/>
                  <a:pt x="96" y="459"/>
                </a:cubicBezTo>
                <a:cubicBezTo>
                  <a:pt x="94" y="460"/>
                  <a:pt x="93" y="462"/>
                  <a:pt x="91" y="464"/>
                </a:cubicBezTo>
                <a:cubicBezTo>
                  <a:pt x="91" y="464"/>
                  <a:pt x="91" y="464"/>
                  <a:pt x="91" y="464"/>
                </a:cubicBezTo>
                <a:close/>
                <a:moveTo>
                  <a:pt x="156" y="508"/>
                </a:moveTo>
                <a:cubicBezTo>
                  <a:pt x="132" y="498"/>
                  <a:pt x="112" y="482"/>
                  <a:pt x="106" y="477"/>
                </a:cubicBezTo>
                <a:cubicBezTo>
                  <a:pt x="111" y="471"/>
                  <a:pt x="125" y="453"/>
                  <a:pt x="126" y="452"/>
                </a:cubicBezTo>
                <a:cubicBezTo>
                  <a:pt x="127" y="451"/>
                  <a:pt x="127" y="451"/>
                  <a:pt x="127" y="451"/>
                </a:cubicBezTo>
                <a:cubicBezTo>
                  <a:pt x="125" y="449"/>
                  <a:pt x="125" y="449"/>
                  <a:pt x="125" y="449"/>
                </a:cubicBezTo>
                <a:cubicBezTo>
                  <a:pt x="122" y="447"/>
                  <a:pt x="115" y="440"/>
                  <a:pt x="115" y="440"/>
                </a:cubicBezTo>
                <a:cubicBezTo>
                  <a:pt x="113" y="438"/>
                  <a:pt x="113" y="438"/>
                  <a:pt x="113" y="438"/>
                </a:cubicBezTo>
                <a:cubicBezTo>
                  <a:pt x="113" y="438"/>
                  <a:pt x="108" y="445"/>
                  <a:pt x="106" y="447"/>
                </a:cubicBezTo>
                <a:cubicBezTo>
                  <a:pt x="105" y="446"/>
                  <a:pt x="102" y="443"/>
                  <a:pt x="98" y="440"/>
                </a:cubicBezTo>
                <a:cubicBezTo>
                  <a:pt x="101" y="437"/>
                  <a:pt x="106" y="433"/>
                  <a:pt x="106" y="433"/>
                </a:cubicBezTo>
                <a:cubicBezTo>
                  <a:pt x="105" y="431"/>
                  <a:pt x="105" y="431"/>
                  <a:pt x="105" y="431"/>
                </a:cubicBezTo>
                <a:cubicBezTo>
                  <a:pt x="105" y="431"/>
                  <a:pt x="101" y="425"/>
                  <a:pt x="98" y="422"/>
                </a:cubicBezTo>
                <a:cubicBezTo>
                  <a:pt x="99" y="420"/>
                  <a:pt x="101" y="419"/>
                  <a:pt x="103" y="417"/>
                </a:cubicBezTo>
                <a:cubicBezTo>
                  <a:pt x="107" y="423"/>
                  <a:pt x="122" y="439"/>
                  <a:pt x="139" y="451"/>
                </a:cubicBezTo>
                <a:cubicBezTo>
                  <a:pt x="137" y="454"/>
                  <a:pt x="120" y="478"/>
                  <a:pt x="120" y="478"/>
                </a:cubicBezTo>
                <a:cubicBezTo>
                  <a:pt x="121" y="479"/>
                  <a:pt x="121" y="479"/>
                  <a:pt x="121" y="479"/>
                </a:cubicBezTo>
                <a:cubicBezTo>
                  <a:pt x="127" y="485"/>
                  <a:pt x="134" y="488"/>
                  <a:pt x="134" y="489"/>
                </a:cubicBezTo>
                <a:cubicBezTo>
                  <a:pt x="136" y="489"/>
                  <a:pt x="136" y="489"/>
                  <a:pt x="136" y="489"/>
                </a:cubicBezTo>
                <a:cubicBezTo>
                  <a:pt x="136" y="489"/>
                  <a:pt x="141" y="483"/>
                  <a:pt x="142" y="480"/>
                </a:cubicBezTo>
                <a:cubicBezTo>
                  <a:pt x="144" y="482"/>
                  <a:pt x="147" y="483"/>
                  <a:pt x="150" y="485"/>
                </a:cubicBezTo>
                <a:cubicBezTo>
                  <a:pt x="148" y="489"/>
                  <a:pt x="145" y="495"/>
                  <a:pt x="145" y="495"/>
                </a:cubicBezTo>
                <a:cubicBezTo>
                  <a:pt x="147" y="496"/>
                  <a:pt x="147" y="496"/>
                  <a:pt x="147" y="496"/>
                </a:cubicBezTo>
                <a:cubicBezTo>
                  <a:pt x="150" y="497"/>
                  <a:pt x="156" y="500"/>
                  <a:pt x="159" y="502"/>
                </a:cubicBezTo>
                <a:cubicBezTo>
                  <a:pt x="158" y="504"/>
                  <a:pt x="157" y="506"/>
                  <a:pt x="156" y="508"/>
                </a:cubicBezTo>
                <a:cubicBezTo>
                  <a:pt x="156" y="508"/>
                  <a:pt x="156" y="508"/>
                  <a:pt x="156" y="508"/>
                </a:cubicBezTo>
                <a:close/>
                <a:moveTo>
                  <a:pt x="327" y="528"/>
                </a:moveTo>
                <a:cubicBezTo>
                  <a:pt x="326" y="521"/>
                  <a:pt x="321" y="499"/>
                  <a:pt x="320" y="498"/>
                </a:cubicBezTo>
                <a:cubicBezTo>
                  <a:pt x="320" y="496"/>
                  <a:pt x="320" y="496"/>
                  <a:pt x="320" y="496"/>
                </a:cubicBezTo>
                <a:cubicBezTo>
                  <a:pt x="318" y="496"/>
                  <a:pt x="318" y="496"/>
                  <a:pt x="318" y="496"/>
                </a:cubicBezTo>
                <a:cubicBezTo>
                  <a:pt x="314" y="497"/>
                  <a:pt x="304" y="498"/>
                  <a:pt x="304" y="498"/>
                </a:cubicBezTo>
                <a:cubicBezTo>
                  <a:pt x="302" y="498"/>
                  <a:pt x="302" y="498"/>
                  <a:pt x="302" y="498"/>
                </a:cubicBezTo>
                <a:cubicBezTo>
                  <a:pt x="302" y="498"/>
                  <a:pt x="304" y="507"/>
                  <a:pt x="304" y="509"/>
                </a:cubicBezTo>
                <a:cubicBezTo>
                  <a:pt x="302" y="510"/>
                  <a:pt x="298" y="510"/>
                  <a:pt x="294" y="511"/>
                </a:cubicBezTo>
                <a:cubicBezTo>
                  <a:pt x="293" y="507"/>
                  <a:pt x="293" y="501"/>
                  <a:pt x="293" y="501"/>
                </a:cubicBezTo>
                <a:cubicBezTo>
                  <a:pt x="291" y="500"/>
                  <a:pt x="291" y="500"/>
                  <a:pt x="291" y="500"/>
                </a:cubicBezTo>
                <a:cubicBezTo>
                  <a:pt x="291" y="500"/>
                  <a:pt x="284" y="500"/>
                  <a:pt x="279" y="500"/>
                </a:cubicBezTo>
                <a:cubicBezTo>
                  <a:pt x="279" y="498"/>
                  <a:pt x="279" y="495"/>
                  <a:pt x="279" y="493"/>
                </a:cubicBezTo>
                <a:cubicBezTo>
                  <a:pt x="286" y="493"/>
                  <a:pt x="307" y="492"/>
                  <a:pt x="327" y="486"/>
                </a:cubicBezTo>
                <a:cubicBezTo>
                  <a:pt x="328" y="490"/>
                  <a:pt x="336" y="518"/>
                  <a:pt x="336" y="518"/>
                </a:cubicBezTo>
                <a:cubicBezTo>
                  <a:pt x="338" y="518"/>
                  <a:pt x="338" y="518"/>
                  <a:pt x="338" y="518"/>
                </a:cubicBezTo>
                <a:cubicBezTo>
                  <a:pt x="346" y="517"/>
                  <a:pt x="353" y="514"/>
                  <a:pt x="353" y="514"/>
                </a:cubicBezTo>
                <a:cubicBezTo>
                  <a:pt x="355" y="513"/>
                  <a:pt x="355" y="513"/>
                  <a:pt x="355" y="513"/>
                </a:cubicBezTo>
                <a:cubicBezTo>
                  <a:pt x="355" y="513"/>
                  <a:pt x="353" y="505"/>
                  <a:pt x="352" y="502"/>
                </a:cubicBezTo>
                <a:cubicBezTo>
                  <a:pt x="354" y="502"/>
                  <a:pt x="357" y="500"/>
                  <a:pt x="361" y="499"/>
                </a:cubicBezTo>
                <a:cubicBezTo>
                  <a:pt x="362" y="503"/>
                  <a:pt x="365" y="509"/>
                  <a:pt x="365" y="509"/>
                </a:cubicBezTo>
                <a:cubicBezTo>
                  <a:pt x="367" y="508"/>
                  <a:pt x="367" y="508"/>
                  <a:pt x="367" y="508"/>
                </a:cubicBezTo>
                <a:cubicBezTo>
                  <a:pt x="370" y="506"/>
                  <a:pt x="376" y="504"/>
                  <a:pt x="379" y="503"/>
                </a:cubicBezTo>
                <a:cubicBezTo>
                  <a:pt x="380" y="504"/>
                  <a:pt x="381" y="507"/>
                  <a:pt x="382" y="509"/>
                </a:cubicBezTo>
                <a:cubicBezTo>
                  <a:pt x="359" y="521"/>
                  <a:pt x="334" y="527"/>
                  <a:pt x="327" y="528"/>
                </a:cubicBezTo>
                <a:cubicBezTo>
                  <a:pt x="327" y="528"/>
                  <a:pt x="327" y="528"/>
                  <a:pt x="327" y="528"/>
                </a:cubicBezTo>
                <a:close/>
                <a:moveTo>
                  <a:pt x="230" y="530"/>
                </a:moveTo>
                <a:cubicBezTo>
                  <a:pt x="204" y="528"/>
                  <a:pt x="180" y="519"/>
                  <a:pt x="174" y="516"/>
                </a:cubicBezTo>
                <a:cubicBezTo>
                  <a:pt x="177" y="509"/>
                  <a:pt x="186" y="489"/>
                  <a:pt x="186" y="488"/>
                </a:cubicBezTo>
                <a:cubicBezTo>
                  <a:pt x="187" y="486"/>
                  <a:pt x="187" y="486"/>
                  <a:pt x="187" y="486"/>
                </a:cubicBezTo>
                <a:cubicBezTo>
                  <a:pt x="185" y="485"/>
                  <a:pt x="185" y="485"/>
                  <a:pt x="185" y="485"/>
                </a:cubicBezTo>
                <a:cubicBezTo>
                  <a:pt x="181" y="483"/>
                  <a:pt x="173" y="479"/>
                  <a:pt x="173" y="479"/>
                </a:cubicBezTo>
                <a:cubicBezTo>
                  <a:pt x="171" y="478"/>
                  <a:pt x="171" y="478"/>
                  <a:pt x="171" y="478"/>
                </a:cubicBezTo>
                <a:cubicBezTo>
                  <a:pt x="171" y="478"/>
                  <a:pt x="167" y="486"/>
                  <a:pt x="166" y="488"/>
                </a:cubicBezTo>
                <a:cubicBezTo>
                  <a:pt x="164" y="487"/>
                  <a:pt x="160" y="485"/>
                  <a:pt x="156" y="483"/>
                </a:cubicBezTo>
                <a:cubicBezTo>
                  <a:pt x="158" y="480"/>
                  <a:pt x="162" y="474"/>
                  <a:pt x="162" y="474"/>
                </a:cubicBezTo>
                <a:cubicBezTo>
                  <a:pt x="160" y="473"/>
                  <a:pt x="160" y="473"/>
                  <a:pt x="160" y="473"/>
                </a:cubicBezTo>
                <a:cubicBezTo>
                  <a:pt x="160" y="473"/>
                  <a:pt x="155" y="469"/>
                  <a:pt x="151" y="466"/>
                </a:cubicBezTo>
                <a:cubicBezTo>
                  <a:pt x="152" y="464"/>
                  <a:pt x="153" y="462"/>
                  <a:pt x="154" y="460"/>
                </a:cubicBezTo>
                <a:cubicBezTo>
                  <a:pt x="160" y="464"/>
                  <a:pt x="178" y="475"/>
                  <a:pt x="197" y="482"/>
                </a:cubicBezTo>
                <a:cubicBezTo>
                  <a:pt x="196" y="485"/>
                  <a:pt x="186" y="512"/>
                  <a:pt x="186" y="512"/>
                </a:cubicBezTo>
                <a:cubicBezTo>
                  <a:pt x="187" y="513"/>
                  <a:pt x="187" y="513"/>
                  <a:pt x="187" y="513"/>
                </a:cubicBezTo>
                <a:cubicBezTo>
                  <a:pt x="195" y="517"/>
                  <a:pt x="203" y="518"/>
                  <a:pt x="203" y="518"/>
                </a:cubicBezTo>
                <a:cubicBezTo>
                  <a:pt x="205" y="518"/>
                  <a:pt x="205" y="518"/>
                  <a:pt x="205" y="518"/>
                </a:cubicBezTo>
                <a:cubicBezTo>
                  <a:pt x="205" y="518"/>
                  <a:pt x="207" y="510"/>
                  <a:pt x="208" y="508"/>
                </a:cubicBezTo>
                <a:cubicBezTo>
                  <a:pt x="211" y="509"/>
                  <a:pt x="214" y="509"/>
                  <a:pt x="217" y="510"/>
                </a:cubicBezTo>
                <a:cubicBezTo>
                  <a:pt x="216" y="514"/>
                  <a:pt x="215" y="521"/>
                  <a:pt x="215" y="521"/>
                </a:cubicBezTo>
                <a:cubicBezTo>
                  <a:pt x="217" y="521"/>
                  <a:pt x="217" y="521"/>
                  <a:pt x="217" y="521"/>
                </a:cubicBezTo>
                <a:cubicBezTo>
                  <a:pt x="221" y="521"/>
                  <a:pt x="227" y="523"/>
                  <a:pt x="231" y="523"/>
                </a:cubicBezTo>
                <a:cubicBezTo>
                  <a:pt x="230" y="525"/>
                  <a:pt x="230" y="528"/>
                  <a:pt x="230" y="530"/>
                </a:cubicBezTo>
                <a:cubicBezTo>
                  <a:pt x="230" y="530"/>
                  <a:pt x="230" y="530"/>
                  <a:pt x="230" y="530"/>
                </a:cubicBezTo>
                <a:close/>
                <a:moveTo>
                  <a:pt x="249" y="533"/>
                </a:moveTo>
                <a:cubicBezTo>
                  <a:pt x="250" y="526"/>
                  <a:pt x="252" y="503"/>
                  <a:pt x="252" y="502"/>
                </a:cubicBezTo>
                <a:cubicBezTo>
                  <a:pt x="252" y="499"/>
                  <a:pt x="252" y="499"/>
                  <a:pt x="252" y="499"/>
                </a:cubicBezTo>
                <a:cubicBezTo>
                  <a:pt x="250" y="499"/>
                  <a:pt x="250" y="499"/>
                  <a:pt x="250" y="499"/>
                </a:cubicBezTo>
                <a:cubicBezTo>
                  <a:pt x="246" y="499"/>
                  <a:pt x="237" y="497"/>
                  <a:pt x="236" y="497"/>
                </a:cubicBezTo>
                <a:cubicBezTo>
                  <a:pt x="234" y="497"/>
                  <a:pt x="234" y="497"/>
                  <a:pt x="234" y="497"/>
                </a:cubicBezTo>
                <a:cubicBezTo>
                  <a:pt x="234" y="497"/>
                  <a:pt x="233" y="505"/>
                  <a:pt x="233" y="508"/>
                </a:cubicBezTo>
                <a:cubicBezTo>
                  <a:pt x="231" y="508"/>
                  <a:pt x="227" y="507"/>
                  <a:pt x="222" y="506"/>
                </a:cubicBezTo>
                <a:cubicBezTo>
                  <a:pt x="223" y="502"/>
                  <a:pt x="225" y="496"/>
                  <a:pt x="225" y="496"/>
                </a:cubicBezTo>
                <a:cubicBezTo>
                  <a:pt x="223" y="495"/>
                  <a:pt x="223" y="495"/>
                  <a:pt x="223" y="495"/>
                </a:cubicBezTo>
                <a:cubicBezTo>
                  <a:pt x="223" y="495"/>
                  <a:pt x="216" y="493"/>
                  <a:pt x="212" y="492"/>
                </a:cubicBezTo>
                <a:cubicBezTo>
                  <a:pt x="212" y="490"/>
                  <a:pt x="213" y="487"/>
                  <a:pt x="213" y="485"/>
                </a:cubicBezTo>
                <a:cubicBezTo>
                  <a:pt x="220" y="487"/>
                  <a:pt x="241" y="493"/>
                  <a:pt x="261" y="493"/>
                </a:cubicBezTo>
                <a:cubicBezTo>
                  <a:pt x="261" y="497"/>
                  <a:pt x="260" y="527"/>
                  <a:pt x="260" y="527"/>
                </a:cubicBezTo>
                <a:cubicBezTo>
                  <a:pt x="262" y="527"/>
                  <a:pt x="262" y="527"/>
                  <a:pt x="262" y="527"/>
                </a:cubicBezTo>
                <a:cubicBezTo>
                  <a:pt x="270" y="529"/>
                  <a:pt x="278" y="528"/>
                  <a:pt x="278" y="528"/>
                </a:cubicBezTo>
                <a:cubicBezTo>
                  <a:pt x="280" y="528"/>
                  <a:pt x="280" y="528"/>
                  <a:pt x="280" y="528"/>
                </a:cubicBezTo>
                <a:cubicBezTo>
                  <a:pt x="280" y="528"/>
                  <a:pt x="280" y="519"/>
                  <a:pt x="280" y="517"/>
                </a:cubicBezTo>
                <a:cubicBezTo>
                  <a:pt x="283" y="517"/>
                  <a:pt x="286" y="516"/>
                  <a:pt x="290" y="516"/>
                </a:cubicBezTo>
                <a:cubicBezTo>
                  <a:pt x="290" y="520"/>
                  <a:pt x="290" y="527"/>
                  <a:pt x="290" y="527"/>
                </a:cubicBezTo>
                <a:cubicBezTo>
                  <a:pt x="293" y="527"/>
                  <a:pt x="293" y="527"/>
                  <a:pt x="293" y="527"/>
                </a:cubicBezTo>
                <a:cubicBezTo>
                  <a:pt x="296" y="526"/>
                  <a:pt x="303" y="525"/>
                  <a:pt x="306" y="525"/>
                </a:cubicBezTo>
                <a:cubicBezTo>
                  <a:pt x="307" y="527"/>
                  <a:pt x="307" y="530"/>
                  <a:pt x="307" y="532"/>
                </a:cubicBezTo>
                <a:cubicBezTo>
                  <a:pt x="282" y="537"/>
                  <a:pt x="256" y="534"/>
                  <a:pt x="249" y="533"/>
                </a:cubicBezTo>
                <a:cubicBezTo>
                  <a:pt x="249" y="533"/>
                  <a:pt x="249" y="533"/>
                  <a:pt x="249" y="533"/>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3175">
            <a:noFill/>
          </a:ln>
        </p:spPr>
        <p:txBody>
          <a:bodyPr vert="horz" wrap="square" lIns="91440" tIns="45720" rIns="91440" bIns="45720" numCol="1" anchor="t" anchorCtr="0" compatLnSpc="1">
            <a:prstTxWarp prst="textNoShape">
              <a:avLst/>
            </a:prstTxWarp>
          </a:bodyPr>
          <a:lstStyle/>
          <a:p>
            <a:pPr/>
            <a:endParaRPr lang="zh-CN" altLang="en-US">
              <a:solidFill>
                <a:prstClr val="black"/>
              </a:solidFill>
              <a:latin typeface="Calibri" panose="020F0502020204030204"/>
              <a:ea typeface="宋体" panose="02010600030101010101" pitchFamily="2" charset="-122"/>
            </a:endParaRPr>
          </a:p>
        </p:txBody>
      </p:sp>
      <p:sp>
        <p:nvSpPr>
          <p:cNvPr id="25" name="椭圆 24">
            <a:extLst>
              <a:ext uri="{FF2B5EF4-FFF2-40B4-BE49-F238E27FC236}">
                <a16:creationId xmlns:a16="http://schemas.microsoft.com/office/drawing/2014/main" id="{764709D6-2BF0-4DDF-8961-769EB0F75C6F}"/>
              </a:ext>
            </a:extLst>
          </p:cNvPr>
          <p:cNvSpPr/>
          <p:nvPr/>
        </p:nvSpPr>
        <p:spPr>
          <a:xfrm>
            <a:off x="5199661" y="1106848"/>
            <a:ext cx="1601189" cy="1613971"/>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Freeform 5">
            <a:extLst>
              <a:ext uri="{FF2B5EF4-FFF2-40B4-BE49-F238E27FC236}">
                <a16:creationId xmlns:a16="http://schemas.microsoft.com/office/drawing/2014/main" id="{0257D0D0-57D7-49DE-8E62-DBA333045776}"/>
              </a:ext>
            </a:extLst>
          </p:cNvPr>
          <p:cNvSpPr>
            <a:spLocks noEditPoints="1"/>
          </p:cNvSpPr>
          <p:nvPr/>
        </p:nvSpPr>
        <p:spPr bwMode="auto">
          <a:xfrm>
            <a:off x="5014535" y="923833"/>
            <a:ext cx="1978470" cy="1980001"/>
          </a:xfrm>
          <a:custGeom>
            <a:avLst/>
            <a:gdLst>
              <a:gd name="T0" fmla="*/ 380 w 542"/>
              <a:gd name="T1" fmla="*/ 498 h 542"/>
              <a:gd name="T2" fmla="*/ 438 w 542"/>
              <a:gd name="T3" fmla="*/ 448 h 542"/>
              <a:gd name="T4" fmla="*/ 510 w 542"/>
              <a:gd name="T5" fmla="*/ 393 h 542"/>
              <a:gd name="T6" fmla="*/ 521 w 542"/>
              <a:gd name="T7" fmla="*/ 248 h 542"/>
              <a:gd name="T8" fmla="*/ 497 w 542"/>
              <a:gd name="T9" fmla="*/ 180 h 542"/>
              <a:gd name="T10" fmla="*/ 467 w 542"/>
              <a:gd name="T11" fmla="*/ 94 h 542"/>
              <a:gd name="T12" fmla="*/ 346 w 542"/>
              <a:gd name="T13" fmla="*/ 14 h 542"/>
              <a:gd name="T14" fmla="*/ 283 w 542"/>
              <a:gd name="T15" fmla="*/ 25 h 542"/>
              <a:gd name="T16" fmla="*/ 189 w 542"/>
              <a:gd name="T17" fmla="*/ 49 h 542"/>
              <a:gd name="T18" fmla="*/ 60 w 542"/>
              <a:gd name="T19" fmla="*/ 105 h 542"/>
              <a:gd name="T20" fmla="*/ 40 w 542"/>
              <a:gd name="T21" fmla="*/ 167 h 542"/>
              <a:gd name="T22" fmla="*/ 36 w 542"/>
              <a:gd name="T23" fmla="*/ 257 h 542"/>
              <a:gd name="T24" fmla="*/ 12 w 542"/>
              <a:gd name="T25" fmla="*/ 348 h 542"/>
              <a:gd name="T26" fmla="*/ 100 w 542"/>
              <a:gd name="T27" fmla="*/ 457 h 542"/>
              <a:gd name="T28" fmla="*/ 168 w 542"/>
              <a:gd name="T29" fmla="*/ 494 h 542"/>
              <a:gd name="T30" fmla="*/ 244 w 542"/>
              <a:gd name="T31" fmla="*/ 537 h 542"/>
              <a:gd name="T32" fmla="*/ 406 w 542"/>
              <a:gd name="T33" fmla="*/ 488 h 542"/>
              <a:gd name="T34" fmla="*/ 207 w 542"/>
              <a:gd name="T35" fmla="*/ 495 h 542"/>
              <a:gd name="T36" fmla="*/ 141 w 542"/>
              <a:gd name="T37" fmla="*/ 474 h 542"/>
              <a:gd name="T38" fmla="*/ 69 w 542"/>
              <a:gd name="T39" fmla="*/ 357 h 542"/>
              <a:gd name="T40" fmla="*/ 38 w 542"/>
              <a:gd name="T41" fmla="*/ 308 h 542"/>
              <a:gd name="T42" fmla="*/ 33 w 542"/>
              <a:gd name="T43" fmla="*/ 224 h 542"/>
              <a:gd name="T44" fmla="*/ 116 w 542"/>
              <a:gd name="T45" fmla="*/ 116 h 542"/>
              <a:gd name="T46" fmla="*/ 147 w 542"/>
              <a:gd name="T47" fmla="*/ 62 h 542"/>
              <a:gd name="T48" fmla="*/ 241 w 542"/>
              <a:gd name="T49" fmla="*/ 52 h 542"/>
              <a:gd name="T50" fmla="*/ 364 w 542"/>
              <a:gd name="T51" fmla="*/ 57 h 542"/>
              <a:gd name="T52" fmla="*/ 436 w 542"/>
              <a:gd name="T53" fmla="*/ 81 h 542"/>
              <a:gd name="T54" fmla="*/ 482 w 542"/>
              <a:gd name="T55" fmla="*/ 218 h 542"/>
              <a:gd name="T56" fmla="*/ 505 w 542"/>
              <a:gd name="T57" fmla="*/ 269 h 542"/>
              <a:gd name="T58" fmla="*/ 498 w 542"/>
              <a:gd name="T59" fmla="*/ 353 h 542"/>
              <a:gd name="T60" fmla="*/ 397 w 542"/>
              <a:gd name="T61" fmla="*/ 447 h 542"/>
              <a:gd name="T62" fmla="*/ 359 w 542"/>
              <a:gd name="T63" fmla="*/ 495 h 542"/>
              <a:gd name="T64" fmla="*/ 265 w 542"/>
              <a:gd name="T65" fmla="*/ 523 h 542"/>
              <a:gd name="T66" fmla="*/ 462 w 542"/>
              <a:gd name="T67" fmla="*/ 452 h 542"/>
              <a:gd name="T68" fmla="*/ 503 w 542"/>
              <a:gd name="T69" fmla="*/ 350 h 542"/>
              <a:gd name="T70" fmla="*/ 17 w 542"/>
              <a:gd name="T71" fmla="*/ 348 h 542"/>
              <a:gd name="T72" fmla="*/ 35 w 542"/>
              <a:gd name="T73" fmla="*/ 376 h 542"/>
              <a:gd name="T74" fmla="*/ 516 w 542"/>
              <a:gd name="T75" fmla="*/ 278 h 542"/>
              <a:gd name="T76" fmla="*/ 492 w 542"/>
              <a:gd name="T77" fmla="*/ 335 h 542"/>
              <a:gd name="T78" fmla="*/ 14 w 542"/>
              <a:gd name="T79" fmla="*/ 281 h 542"/>
              <a:gd name="T80" fmla="*/ 493 w 542"/>
              <a:gd name="T81" fmla="*/ 269 h 542"/>
              <a:gd name="T82" fmla="*/ 499 w 542"/>
              <a:gd name="T83" fmla="*/ 255 h 542"/>
              <a:gd name="T84" fmla="*/ 508 w 542"/>
              <a:gd name="T85" fmla="*/ 156 h 542"/>
              <a:gd name="T86" fmla="*/ 437 w 542"/>
              <a:gd name="T87" fmla="*/ 76 h 542"/>
              <a:gd name="T88" fmla="*/ 457 w 542"/>
              <a:gd name="T89" fmla="*/ 138 h 542"/>
              <a:gd name="T90" fmla="*/ 386 w 542"/>
              <a:gd name="T91" fmla="*/ 70 h 542"/>
              <a:gd name="T92" fmla="*/ 298 w 542"/>
              <a:gd name="T93" fmla="*/ 14 h 542"/>
              <a:gd name="T94" fmla="*/ 360 w 542"/>
              <a:gd name="T95" fmla="*/ 60 h 542"/>
              <a:gd name="T96" fmla="*/ 254 w 542"/>
              <a:gd name="T97" fmla="*/ 40 h 542"/>
              <a:gd name="T98" fmla="*/ 145 w 542"/>
              <a:gd name="T99" fmla="*/ 59 h 542"/>
              <a:gd name="T100" fmla="*/ 180 w 542"/>
              <a:gd name="T101" fmla="*/ 65 h 542"/>
              <a:gd name="T102" fmla="*/ 124 w 542"/>
              <a:gd name="T103" fmla="*/ 101 h 542"/>
              <a:gd name="T104" fmla="*/ 92 w 542"/>
              <a:gd name="T105" fmla="*/ 126 h 542"/>
              <a:gd name="T106" fmla="*/ 14 w 542"/>
              <a:gd name="T107" fmla="*/ 251 h 542"/>
              <a:gd name="T108" fmla="*/ 17 w 542"/>
              <a:gd name="T109" fmla="*/ 223 h 542"/>
              <a:gd name="T110" fmla="*/ 60 w 542"/>
              <a:gd name="T111" fmla="*/ 364 h 542"/>
              <a:gd name="T112" fmla="*/ 127 w 542"/>
              <a:gd name="T113" fmla="*/ 451 h 542"/>
              <a:gd name="T114" fmla="*/ 145 w 542"/>
              <a:gd name="T115" fmla="*/ 495 h 542"/>
              <a:gd name="T116" fmla="*/ 327 w 542"/>
              <a:gd name="T117" fmla="*/ 486 h 542"/>
              <a:gd name="T118" fmla="*/ 185 w 542"/>
              <a:gd name="T119" fmla="*/ 485 h 542"/>
              <a:gd name="T120" fmla="*/ 217 w 542"/>
              <a:gd name="T121" fmla="*/ 521 h 542"/>
              <a:gd name="T122" fmla="*/ 260 w 542"/>
              <a:gd name="T123" fmla="*/ 52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2" h="542">
                <a:moveTo>
                  <a:pt x="310" y="536"/>
                </a:moveTo>
                <a:cubicBezTo>
                  <a:pt x="312" y="535"/>
                  <a:pt x="312" y="535"/>
                  <a:pt x="312" y="535"/>
                </a:cubicBezTo>
                <a:cubicBezTo>
                  <a:pt x="310" y="520"/>
                  <a:pt x="310" y="520"/>
                  <a:pt x="310" y="520"/>
                </a:cubicBezTo>
                <a:cubicBezTo>
                  <a:pt x="308" y="520"/>
                  <a:pt x="308" y="520"/>
                  <a:pt x="308" y="520"/>
                </a:cubicBezTo>
                <a:cubicBezTo>
                  <a:pt x="308" y="520"/>
                  <a:pt x="300" y="521"/>
                  <a:pt x="294" y="522"/>
                </a:cubicBezTo>
                <a:cubicBezTo>
                  <a:pt x="294" y="521"/>
                  <a:pt x="294" y="519"/>
                  <a:pt x="294" y="515"/>
                </a:cubicBezTo>
                <a:cubicBezTo>
                  <a:pt x="301" y="514"/>
                  <a:pt x="307" y="513"/>
                  <a:pt x="307" y="513"/>
                </a:cubicBezTo>
                <a:cubicBezTo>
                  <a:pt x="309" y="513"/>
                  <a:pt x="309" y="513"/>
                  <a:pt x="309" y="513"/>
                </a:cubicBezTo>
                <a:cubicBezTo>
                  <a:pt x="309" y="513"/>
                  <a:pt x="308" y="505"/>
                  <a:pt x="307" y="502"/>
                </a:cubicBezTo>
                <a:cubicBezTo>
                  <a:pt x="310" y="502"/>
                  <a:pt x="314" y="501"/>
                  <a:pt x="317" y="501"/>
                </a:cubicBezTo>
                <a:cubicBezTo>
                  <a:pt x="319" y="511"/>
                  <a:pt x="323" y="528"/>
                  <a:pt x="323" y="531"/>
                </a:cubicBezTo>
                <a:cubicBezTo>
                  <a:pt x="323" y="533"/>
                  <a:pt x="323" y="533"/>
                  <a:pt x="323" y="533"/>
                </a:cubicBezTo>
                <a:cubicBezTo>
                  <a:pt x="326" y="533"/>
                  <a:pt x="326" y="533"/>
                  <a:pt x="326" y="533"/>
                </a:cubicBezTo>
                <a:cubicBezTo>
                  <a:pt x="326" y="533"/>
                  <a:pt x="358" y="527"/>
                  <a:pt x="386" y="512"/>
                </a:cubicBezTo>
                <a:cubicBezTo>
                  <a:pt x="388" y="511"/>
                  <a:pt x="388" y="511"/>
                  <a:pt x="388" y="511"/>
                </a:cubicBezTo>
                <a:cubicBezTo>
                  <a:pt x="382" y="497"/>
                  <a:pt x="382" y="497"/>
                  <a:pt x="382" y="497"/>
                </a:cubicBezTo>
                <a:cubicBezTo>
                  <a:pt x="380" y="498"/>
                  <a:pt x="380" y="498"/>
                  <a:pt x="380" y="498"/>
                </a:cubicBezTo>
                <a:cubicBezTo>
                  <a:pt x="379" y="498"/>
                  <a:pt x="372" y="501"/>
                  <a:pt x="367" y="503"/>
                </a:cubicBezTo>
                <a:cubicBezTo>
                  <a:pt x="366" y="502"/>
                  <a:pt x="366" y="500"/>
                  <a:pt x="365" y="497"/>
                </a:cubicBezTo>
                <a:cubicBezTo>
                  <a:pt x="371" y="494"/>
                  <a:pt x="376" y="491"/>
                  <a:pt x="377" y="491"/>
                </a:cubicBezTo>
                <a:cubicBezTo>
                  <a:pt x="379" y="490"/>
                  <a:pt x="379" y="490"/>
                  <a:pt x="379" y="490"/>
                </a:cubicBezTo>
                <a:cubicBezTo>
                  <a:pt x="379" y="490"/>
                  <a:pt x="375" y="483"/>
                  <a:pt x="373" y="481"/>
                </a:cubicBezTo>
                <a:cubicBezTo>
                  <a:pt x="376" y="480"/>
                  <a:pt x="379" y="478"/>
                  <a:pt x="382" y="477"/>
                </a:cubicBezTo>
                <a:cubicBezTo>
                  <a:pt x="387" y="486"/>
                  <a:pt x="396" y="501"/>
                  <a:pt x="397" y="504"/>
                </a:cubicBezTo>
                <a:cubicBezTo>
                  <a:pt x="398" y="506"/>
                  <a:pt x="398" y="506"/>
                  <a:pt x="398" y="506"/>
                </a:cubicBezTo>
                <a:cubicBezTo>
                  <a:pt x="400" y="505"/>
                  <a:pt x="400" y="505"/>
                  <a:pt x="400" y="505"/>
                </a:cubicBezTo>
                <a:cubicBezTo>
                  <a:pt x="400" y="505"/>
                  <a:pt x="429" y="490"/>
                  <a:pt x="451" y="466"/>
                </a:cubicBezTo>
                <a:cubicBezTo>
                  <a:pt x="453" y="465"/>
                  <a:pt x="453" y="465"/>
                  <a:pt x="453" y="465"/>
                </a:cubicBezTo>
                <a:cubicBezTo>
                  <a:pt x="443" y="454"/>
                  <a:pt x="443" y="454"/>
                  <a:pt x="443" y="454"/>
                </a:cubicBezTo>
                <a:cubicBezTo>
                  <a:pt x="441" y="455"/>
                  <a:pt x="441" y="455"/>
                  <a:pt x="441" y="455"/>
                </a:cubicBezTo>
                <a:cubicBezTo>
                  <a:pt x="441" y="455"/>
                  <a:pt x="435" y="461"/>
                  <a:pt x="431" y="464"/>
                </a:cubicBezTo>
                <a:cubicBezTo>
                  <a:pt x="430" y="463"/>
                  <a:pt x="428" y="462"/>
                  <a:pt x="426" y="459"/>
                </a:cubicBezTo>
                <a:cubicBezTo>
                  <a:pt x="432" y="455"/>
                  <a:pt x="436" y="450"/>
                  <a:pt x="436" y="450"/>
                </a:cubicBezTo>
                <a:cubicBezTo>
                  <a:pt x="438" y="448"/>
                  <a:pt x="438" y="448"/>
                  <a:pt x="438" y="448"/>
                </a:cubicBezTo>
                <a:cubicBezTo>
                  <a:pt x="438" y="448"/>
                  <a:pt x="432" y="443"/>
                  <a:pt x="430" y="441"/>
                </a:cubicBezTo>
                <a:cubicBezTo>
                  <a:pt x="432" y="439"/>
                  <a:pt x="435" y="437"/>
                  <a:pt x="437" y="434"/>
                </a:cubicBezTo>
                <a:cubicBezTo>
                  <a:pt x="445" y="442"/>
                  <a:pt x="458" y="454"/>
                  <a:pt x="460" y="456"/>
                </a:cubicBezTo>
                <a:cubicBezTo>
                  <a:pt x="462" y="458"/>
                  <a:pt x="462" y="458"/>
                  <a:pt x="462" y="458"/>
                </a:cubicBezTo>
                <a:cubicBezTo>
                  <a:pt x="463" y="456"/>
                  <a:pt x="463" y="456"/>
                  <a:pt x="463" y="456"/>
                </a:cubicBezTo>
                <a:cubicBezTo>
                  <a:pt x="463" y="456"/>
                  <a:pt x="488" y="434"/>
                  <a:pt x="502" y="405"/>
                </a:cubicBezTo>
                <a:cubicBezTo>
                  <a:pt x="503" y="403"/>
                  <a:pt x="503" y="403"/>
                  <a:pt x="503" y="403"/>
                </a:cubicBezTo>
                <a:cubicBezTo>
                  <a:pt x="490" y="396"/>
                  <a:pt x="490" y="396"/>
                  <a:pt x="490" y="396"/>
                </a:cubicBezTo>
                <a:cubicBezTo>
                  <a:pt x="489" y="397"/>
                  <a:pt x="489" y="397"/>
                  <a:pt x="489" y="397"/>
                </a:cubicBezTo>
                <a:cubicBezTo>
                  <a:pt x="489" y="398"/>
                  <a:pt x="484" y="404"/>
                  <a:pt x="481" y="409"/>
                </a:cubicBezTo>
                <a:cubicBezTo>
                  <a:pt x="480" y="408"/>
                  <a:pt x="479" y="407"/>
                  <a:pt x="476" y="405"/>
                </a:cubicBezTo>
                <a:cubicBezTo>
                  <a:pt x="480" y="399"/>
                  <a:pt x="483" y="394"/>
                  <a:pt x="483" y="393"/>
                </a:cubicBezTo>
                <a:cubicBezTo>
                  <a:pt x="484" y="392"/>
                  <a:pt x="484" y="392"/>
                  <a:pt x="484" y="392"/>
                </a:cubicBezTo>
                <a:cubicBezTo>
                  <a:pt x="484" y="392"/>
                  <a:pt x="477" y="388"/>
                  <a:pt x="474" y="387"/>
                </a:cubicBezTo>
                <a:cubicBezTo>
                  <a:pt x="476" y="384"/>
                  <a:pt x="478" y="381"/>
                  <a:pt x="479" y="378"/>
                </a:cubicBezTo>
                <a:cubicBezTo>
                  <a:pt x="488" y="382"/>
                  <a:pt x="505" y="390"/>
                  <a:pt x="508" y="392"/>
                </a:cubicBezTo>
                <a:cubicBezTo>
                  <a:pt x="510" y="393"/>
                  <a:pt x="510" y="393"/>
                  <a:pt x="510" y="393"/>
                </a:cubicBezTo>
                <a:cubicBezTo>
                  <a:pt x="511" y="391"/>
                  <a:pt x="511" y="391"/>
                  <a:pt x="511" y="391"/>
                </a:cubicBezTo>
                <a:cubicBezTo>
                  <a:pt x="511" y="390"/>
                  <a:pt x="527" y="360"/>
                  <a:pt x="531" y="329"/>
                </a:cubicBezTo>
                <a:cubicBezTo>
                  <a:pt x="532" y="327"/>
                  <a:pt x="532" y="327"/>
                  <a:pt x="532" y="327"/>
                </a:cubicBezTo>
                <a:cubicBezTo>
                  <a:pt x="517" y="324"/>
                  <a:pt x="517" y="324"/>
                  <a:pt x="517" y="324"/>
                </a:cubicBezTo>
                <a:cubicBezTo>
                  <a:pt x="516" y="326"/>
                  <a:pt x="516" y="326"/>
                  <a:pt x="516" y="326"/>
                </a:cubicBezTo>
                <a:cubicBezTo>
                  <a:pt x="516" y="326"/>
                  <a:pt x="514" y="334"/>
                  <a:pt x="513" y="339"/>
                </a:cubicBezTo>
                <a:cubicBezTo>
                  <a:pt x="512" y="339"/>
                  <a:pt x="510" y="338"/>
                  <a:pt x="507" y="337"/>
                </a:cubicBezTo>
                <a:cubicBezTo>
                  <a:pt x="508" y="330"/>
                  <a:pt x="509" y="324"/>
                  <a:pt x="509" y="324"/>
                </a:cubicBezTo>
                <a:cubicBezTo>
                  <a:pt x="510" y="322"/>
                  <a:pt x="510" y="322"/>
                  <a:pt x="510" y="322"/>
                </a:cubicBezTo>
                <a:cubicBezTo>
                  <a:pt x="510" y="322"/>
                  <a:pt x="502" y="321"/>
                  <a:pt x="499" y="320"/>
                </a:cubicBezTo>
                <a:cubicBezTo>
                  <a:pt x="500" y="318"/>
                  <a:pt x="500" y="314"/>
                  <a:pt x="501" y="311"/>
                </a:cubicBezTo>
                <a:cubicBezTo>
                  <a:pt x="510" y="312"/>
                  <a:pt x="530" y="314"/>
                  <a:pt x="533" y="315"/>
                </a:cubicBezTo>
                <a:cubicBezTo>
                  <a:pt x="535" y="315"/>
                  <a:pt x="535" y="315"/>
                  <a:pt x="535" y="315"/>
                </a:cubicBezTo>
                <a:cubicBezTo>
                  <a:pt x="535" y="313"/>
                  <a:pt x="535" y="313"/>
                  <a:pt x="535" y="313"/>
                </a:cubicBezTo>
                <a:cubicBezTo>
                  <a:pt x="535" y="313"/>
                  <a:pt x="542" y="280"/>
                  <a:pt x="536" y="249"/>
                </a:cubicBezTo>
                <a:cubicBezTo>
                  <a:pt x="536" y="247"/>
                  <a:pt x="536" y="247"/>
                  <a:pt x="536" y="247"/>
                </a:cubicBezTo>
                <a:cubicBezTo>
                  <a:pt x="521" y="248"/>
                  <a:pt x="521" y="248"/>
                  <a:pt x="521" y="248"/>
                </a:cubicBezTo>
                <a:cubicBezTo>
                  <a:pt x="521" y="250"/>
                  <a:pt x="521" y="250"/>
                  <a:pt x="521" y="250"/>
                </a:cubicBezTo>
                <a:cubicBezTo>
                  <a:pt x="521" y="251"/>
                  <a:pt x="522" y="259"/>
                  <a:pt x="522" y="264"/>
                </a:cubicBezTo>
                <a:cubicBezTo>
                  <a:pt x="521" y="264"/>
                  <a:pt x="519" y="264"/>
                  <a:pt x="515" y="264"/>
                </a:cubicBezTo>
                <a:cubicBezTo>
                  <a:pt x="515" y="257"/>
                  <a:pt x="514" y="251"/>
                  <a:pt x="514" y="251"/>
                </a:cubicBezTo>
                <a:cubicBezTo>
                  <a:pt x="514" y="249"/>
                  <a:pt x="514" y="249"/>
                  <a:pt x="514" y="249"/>
                </a:cubicBezTo>
                <a:cubicBezTo>
                  <a:pt x="514" y="249"/>
                  <a:pt x="506" y="250"/>
                  <a:pt x="503" y="250"/>
                </a:cubicBezTo>
                <a:cubicBezTo>
                  <a:pt x="503" y="248"/>
                  <a:pt x="502" y="244"/>
                  <a:pt x="502" y="241"/>
                </a:cubicBezTo>
                <a:cubicBezTo>
                  <a:pt x="513" y="239"/>
                  <a:pt x="531" y="236"/>
                  <a:pt x="534" y="236"/>
                </a:cubicBezTo>
                <a:cubicBezTo>
                  <a:pt x="536" y="236"/>
                  <a:pt x="536" y="236"/>
                  <a:pt x="536" y="236"/>
                </a:cubicBezTo>
                <a:cubicBezTo>
                  <a:pt x="536" y="233"/>
                  <a:pt x="536" y="233"/>
                  <a:pt x="536" y="233"/>
                </a:cubicBezTo>
                <a:cubicBezTo>
                  <a:pt x="536" y="233"/>
                  <a:pt x="532" y="200"/>
                  <a:pt x="518" y="172"/>
                </a:cubicBezTo>
                <a:cubicBezTo>
                  <a:pt x="517" y="170"/>
                  <a:pt x="517" y="170"/>
                  <a:pt x="517" y="170"/>
                </a:cubicBezTo>
                <a:cubicBezTo>
                  <a:pt x="503" y="176"/>
                  <a:pt x="503" y="176"/>
                  <a:pt x="503" y="176"/>
                </a:cubicBezTo>
                <a:cubicBezTo>
                  <a:pt x="504" y="178"/>
                  <a:pt x="504" y="178"/>
                  <a:pt x="504" y="178"/>
                </a:cubicBezTo>
                <a:cubicBezTo>
                  <a:pt x="504" y="178"/>
                  <a:pt x="507" y="185"/>
                  <a:pt x="509" y="191"/>
                </a:cubicBezTo>
                <a:cubicBezTo>
                  <a:pt x="508" y="191"/>
                  <a:pt x="506" y="192"/>
                  <a:pt x="503" y="193"/>
                </a:cubicBezTo>
                <a:cubicBezTo>
                  <a:pt x="500" y="186"/>
                  <a:pt x="498" y="181"/>
                  <a:pt x="497" y="180"/>
                </a:cubicBezTo>
                <a:cubicBezTo>
                  <a:pt x="496" y="178"/>
                  <a:pt x="496" y="178"/>
                  <a:pt x="496" y="178"/>
                </a:cubicBezTo>
                <a:cubicBezTo>
                  <a:pt x="496" y="178"/>
                  <a:pt x="489" y="182"/>
                  <a:pt x="487" y="183"/>
                </a:cubicBezTo>
                <a:cubicBezTo>
                  <a:pt x="486" y="181"/>
                  <a:pt x="484" y="177"/>
                  <a:pt x="483" y="174"/>
                </a:cubicBezTo>
                <a:cubicBezTo>
                  <a:pt x="491" y="170"/>
                  <a:pt x="509" y="161"/>
                  <a:pt x="511" y="160"/>
                </a:cubicBezTo>
                <a:cubicBezTo>
                  <a:pt x="513" y="159"/>
                  <a:pt x="513" y="159"/>
                  <a:pt x="513" y="159"/>
                </a:cubicBezTo>
                <a:cubicBezTo>
                  <a:pt x="512" y="157"/>
                  <a:pt x="512" y="157"/>
                  <a:pt x="512" y="157"/>
                </a:cubicBezTo>
                <a:cubicBezTo>
                  <a:pt x="512" y="156"/>
                  <a:pt x="499" y="126"/>
                  <a:pt x="477" y="103"/>
                </a:cubicBezTo>
                <a:cubicBezTo>
                  <a:pt x="475" y="101"/>
                  <a:pt x="475" y="101"/>
                  <a:pt x="475" y="101"/>
                </a:cubicBezTo>
                <a:cubicBezTo>
                  <a:pt x="464" y="111"/>
                  <a:pt x="464" y="111"/>
                  <a:pt x="464" y="111"/>
                </a:cubicBezTo>
                <a:cubicBezTo>
                  <a:pt x="465" y="113"/>
                  <a:pt x="465" y="113"/>
                  <a:pt x="465" y="113"/>
                </a:cubicBezTo>
                <a:cubicBezTo>
                  <a:pt x="465" y="113"/>
                  <a:pt x="470" y="119"/>
                  <a:pt x="474" y="124"/>
                </a:cubicBezTo>
                <a:cubicBezTo>
                  <a:pt x="472" y="124"/>
                  <a:pt x="471" y="126"/>
                  <a:pt x="468" y="127"/>
                </a:cubicBezTo>
                <a:cubicBezTo>
                  <a:pt x="464" y="122"/>
                  <a:pt x="460" y="117"/>
                  <a:pt x="459" y="117"/>
                </a:cubicBezTo>
                <a:cubicBezTo>
                  <a:pt x="458" y="115"/>
                  <a:pt x="458" y="115"/>
                  <a:pt x="458" y="115"/>
                </a:cubicBezTo>
                <a:cubicBezTo>
                  <a:pt x="458" y="115"/>
                  <a:pt x="452" y="121"/>
                  <a:pt x="450" y="123"/>
                </a:cubicBezTo>
                <a:cubicBezTo>
                  <a:pt x="448" y="121"/>
                  <a:pt x="446" y="118"/>
                  <a:pt x="444" y="116"/>
                </a:cubicBezTo>
                <a:cubicBezTo>
                  <a:pt x="452" y="108"/>
                  <a:pt x="465" y="96"/>
                  <a:pt x="467" y="94"/>
                </a:cubicBezTo>
                <a:cubicBezTo>
                  <a:pt x="468" y="92"/>
                  <a:pt x="468" y="92"/>
                  <a:pt x="468" y="92"/>
                </a:cubicBezTo>
                <a:cubicBezTo>
                  <a:pt x="467" y="91"/>
                  <a:pt x="467" y="91"/>
                  <a:pt x="467" y="91"/>
                </a:cubicBezTo>
                <a:cubicBezTo>
                  <a:pt x="467" y="91"/>
                  <a:pt x="447" y="65"/>
                  <a:pt x="419" y="49"/>
                </a:cubicBezTo>
                <a:cubicBezTo>
                  <a:pt x="417" y="48"/>
                  <a:pt x="417" y="48"/>
                  <a:pt x="417" y="48"/>
                </a:cubicBezTo>
                <a:cubicBezTo>
                  <a:pt x="409" y="60"/>
                  <a:pt x="409" y="60"/>
                  <a:pt x="409" y="60"/>
                </a:cubicBezTo>
                <a:cubicBezTo>
                  <a:pt x="410" y="61"/>
                  <a:pt x="410" y="61"/>
                  <a:pt x="410" y="61"/>
                </a:cubicBezTo>
                <a:cubicBezTo>
                  <a:pt x="411" y="62"/>
                  <a:pt x="417" y="66"/>
                  <a:pt x="422" y="70"/>
                </a:cubicBezTo>
                <a:cubicBezTo>
                  <a:pt x="421" y="71"/>
                  <a:pt x="419" y="72"/>
                  <a:pt x="417" y="75"/>
                </a:cubicBezTo>
                <a:cubicBezTo>
                  <a:pt x="412" y="71"/>
                  <a:pt x="407" y="67"/>
                  <a:pt x="406" y="67"/>
                </a:cubicBezTo>
                <a:cubicBezTo>
                  <a:pt x="404" y="66"/>
                  <a:pt x="404" y="66"/>
                  <a:pt x="404" y="66"/>
                </a:cubicBezTo>
                <a:cubicBezTo>
                  <a:pt x="404" y="66"/>
                  <a:pt x="400" y="73"/>
                  <a:pt x="399" y="75"/>
                </a:cubicBezTo>
                <a:cubicBezTo>
                  <a:pt x="397" y="74"/>
                  <a:pt x="393" y="72"/>
                  <a:pt x="391" y="70"/>
                </a:cubicBezTo>
                <a:cubicBezTo>
                  <a:pt x="396" y="61"/>
                  <a:pt x="405" y="45"/>
                  <a:pt x="407" y="43"/>
                </a:cubicBezTo>
                <a:cubicBezTo>
                  <a:pt x="408" y="41"/>
                  <a:pt x="408" y="41"/>
                  <a:pt x="408" y="41"/>
                </a:cubicBezTo>
                <a:cubicBezTo>
                  <a:pt x="406" y="40"/>
                  <a:pt x="406" y="40"/>
                  <a:pt x="406" y="40"/>
                </a:cubicBezTo>
                <a:cubicBezTo>
                  <a:pt x="406" y="40"/>
                  <a:pt x="379" y="22"/>
                  <a:pt x="348" y="14"/>
                </a:cubicBezTo>
                <a:cubicBezTo>
                  <a:pt x="346" y="14"/>
                  <a:pt x="346" y="14"/>
                  <a:pt x="346" y="14"/>
                </a:cubicBezTo>
                <a:cubicBezTo>
                  <a:pt x="341" y="28"/>
                  <a:pt x="341" y="28"/>
                  <a:pt x="341" y="28"/>
                </a:cubicBezTo>
                <a:cubicBezTo>
                  <a:pt x="343" y="29"/>
                  <a:pt x="343" y="29"/>
                  <a:pt x="343" y="29"/>
                </a:cubicBezTo>
                <a:cubicBezTo>
                  <a:pt x="343" y="29"/>
                  <a:pt x="351" y="32"/>
                  <a:pt x="356" y="33"/>
                </a:cubicBezTo>
                <a:cubicBezTo>
                  <a:pt x="356" y="35"/>
                  <a:pt x="355" y="37"/>
                  <a:pt x="354" y="40"/>
                </a:cubicBezTo>
                <a:cubicBezTo>
                  <a:pt x="347" y="37"/>
                  <a:pt x="341" y="36"/>
                  <a:pt x="341" y="36"/>
                </a:cubicBezTo>
                <a:cubicBezTo>
                  <a:pt x="338" y="35"/>
                  <a:pt x="338" y="35"/>
                  <a:pt x="338" y="35"/>
                </a:cubicBezTo>
                <a:cubicBezTo>
                  <a:pt x="338" y="35"/>
                  <a:pt x="337" y="43"/>
                  <a:pt x="336" y="46"/>
                </a:cubicBezTo>
                <a:cubicBezTo>
                  <a:pt x="334" y="45"/>
                  <a:pt x="330" y="43"/>
                  <a:pt x="327" y="43"/>
                </a:cubicBezTo>
                <a:cubicBezTo>
                  <a:pt x="329" y="32"/>
                  <a:pt x="333" y="15"/>
                  <a:pt x="334" y="12"/>
                </a:cubicBezTo>
                <a:cubicBezTo>
                  <a:pt x="335" y="10"/>
                  <a:pt x="335" y="10"/>
                  <a:pt x="335" y="10"/>
                </a:cubicBezTo>
                <a:cubicBezTo>
                  <a:pt x="333" y="9"/>
                  <a:pt x="333" y="9"/>
                  <a:pt x="333" y="9"/>
                </a:cubicBezTo>
                <a:cubicBezTo>
                  <a:pt x="333" y="9"/>
                  <a:pt x="301" y="0"/>
                  <a:pt x="269" y="2"/>
                </a:cubicBezTo>
                <a:cubicBezTo>
                  <a:pt x="267" y="2"/>
                  <a:pt x="267" y="2"/>
                  <a:pt x="267" y="2"/>
                </a:cubicBezTo>
                <a:cubicBezTo>
                  <a:pt x="267" y="17"/>
                  <a:pt x="267" y="17"/>
                  <a:pt x="267" y="17"/>
                </a:cubicBezTo>
                <a:cubicBezTo>
                  <a:pt x="269" y="17"/>
                  <a:pt x="269" y="17"/>
                  <a:pt x="269" y="17"/>
                </a:cubicBezTo>
                <a:cubicBezTo>
                  <a:pt x="270" y="17"/>
                  <a:pt x="278" y="18"/>
                  <a:pt x="283" y="18"/>
                </a:cubicBezTo>
                <a:cubicBezTo>
                  <a:pt x="283" y="19"/>
                  <a:pt x="283" y="21"/>
                  <a:pt x="283" y="25"/>
                </a:cubicBezTo>
                <a:cubicBezTo>
                  <a:pt x="276" y="24"/>
                  <a:pt x="269" y="25"/>
                  <a:pt x="269" y="25"/>
                </a:cubicBezTo>
                <a:cubicBezTo>
                  <a:pt x="267" y="25"/>
                  <a:pt x="267" y="25"/>
                  <a:pt x="267" y="25"/>
                </a:cubicBezTo>
                <a:cubicBezTo>
                  <a:pt x="267" y="25"/>
                  <a:pt x="267" y="33"/>
                  <a:pt x="267" y="36"/>
                </a:cubicBezTo>
                <a:cubicBezTo>
                  <a:pt x="265" y="35"/>
                  <a:pt x="261" y="35"/>
                  <a:pt x="258" y="35"/>
                </a:cubicBezTo>
                <a:cubicBezTo>
                  <a:pt x="257" y="26"/>
                  <a:pt x="255" y="8"/>
                  <a:pt x="255" y="4"/>
                </a:cubicBezTo>
                <a:cubicBezTo>
                  <a:pt x="255" y="4"/>
                  <a:pt x="255" y="2"/>
                  <a:pt x="255" y="2"/>
                </a:cubicBezTo>
                <a:cubicBezTo>
                  <a:pt x="253" y="2"/>
                  <a:pt x="253" y="2"/>
                  <a:pt x="253" y="2"/>
                </a:cubicBezTo>
                <a:cubicBezTo>
                  <a:pt x="253" y="2"/>
                  <a:pt x="220" y="3"/>
                  <a:pt x="190" y="14"/>
                </a:cubicBezTo>
                <a:cubicBezTo>
                  <a:pt x="188" y="15"/>
                  <a:pt x="188" y="15"/>
                  <a:pt x="188" y="15"/>
                </a:cubicBezTo>
                <a:cubicBezTo>
                  <a:pt x="192" y="29"/>
                  <a:pt x="192" y="29"/>
                  <a:pt x="192" y="29"/>
                </a:cubicBezTo>
                <a:cubicBezTo>
                  <a:pt x="194" y="29"/>
                  <a:pt x="194" y="29"/>
                  <a:pt x="194" y="29"/>
                </a:cubicBezTo>
                <a:cubicBezTo>
                  <a:pt x="195" y="29"/>
                  <a:pt x="202" y="27"/>
                  <a:pt x="208" y="25"/>
                </a:cubicBezTo>
                <a:cubicBezTo>
                  <a:pt x="208" y="26"/>
                  <a:pt x="208" y="28"/>
                  <a:pt x="209" y="32"/>
                </a:cubicBezTo>
                <a:cubicBezTo>
                  <a:pt x="203" y="34"/>
                  <a:pt x="197" y="36"/>
                  <a:pt x="196" y="36"/>
                </a:cubicBezTo>
                <a:cubicBezTo>
                  <a:pt x="194" y="36"/>
                  <a:pt x="194" y="36"/>
                  <a:pt x="194" y="36"/>
                </a:cubicBezTo>
                <a:cubicBezTo>
                  <a:pt x="194" y="36"/>
                  <a:pt x="197" y="44"/>
                  <a:pt x="198" y="47"/>
                </a:cubicBezTo>
                <a:cubicBezTo>
                  <a:pt x="196" y="47"/>
                  <a:pt x="192" y="48"/>
                  <a:pt x="189" y="49"/>
                </a:cubicBezTo>
                <a:cubicBezTo>
                  <a:pt x="185" y="41"/>
                  <a:pt x="178" y="23"/>
                  <a:pt x="177" y="21"/>
                </a:cubicBezTo>
                <a:cubicBezTo>
                  <a:pt x="176" y="18"/>
                  <a:pt x="176" y="18"/>
                  <a:pt x="176" y="18"/>
                </a:cubicBezTo>
                <a:cubicBezTo>
                  <a:pt x="174" y="19"/>
                  <a:pt x="174" y="19"/>
                  <a:pt x="174" y="19"/>
                </a:cubicBezTo>
                <a:cubicBezTo>
                  <a:pt x="174" y="19"/>
                  <a:pt x="142" y="30"/>
                  <a:pt x="117" y="50"/>
                </a:cubicBezTo>
                <a:cubicBezTo>
                  <a:pt x="116" y="52"/>
                  <a:pt x="116" y="52"/>
                  <a:pt x="116" y="52"/>
                </a:cubicBezTo>
                <a:cubicBezTo>
                  <a:pt x="124" y="64"/>
                  <a:pt x="124" y="64"/>
                  <a:pt x="124" y="64"/>
                </a:cubicBezTo>
                <a:cubicBezTo>
                  <a:pt x="126" y="63"/>
                  <a:pt x="126" y="63"/>
                  <a:pt x="126" y="63"/>
                </a:cubicBezTo>
                <a:cubicBezTo>
                  <a:pt x="126" y="63"/>
                  <a:pt x="133" y="58"/>
                  <a:pt x="138" y="55"/>
                </a:cubicBezTo>
                <a:cubicBezTo>
                  <a:pt x="138" y="56"/>
                  <a:pt x="139" y="58"/>
                  <a:pt x="141" y="61"/>
                </a:cubicBezTo>
                <a:cubicBezTo>
                  <a:pt x="135" y="65"/>
                  <a:pt x="130" y="69"/>
                  <a:pt x="130" y="69"/>
                </a:cubicBezTo>
                <a:cubicBezTo>
                  <a:pt x="128" y="70"/>
                  <a:pt x="128" y="70"/>
                  <a:pt x="128" y="70"/>
                </a:cubicBezTo>
                <a:cubicBezTo>
                  <a:pt x="128" y="70"/>
                  <a:pt x="133" y="76"/>
                  <a:pt x="135" y="79"/>
                </a:cubicBezTo>
                <a:cubicBezTo>
                  <a:pt x="133" y="80"/>
                  <a:pt x="130" y="82"/>
                  <a:pt x="127" y="84"/>
                </a:cubicBezTo>
                <a:cubicBezTo>
                  <a:pt x="120" y="76"/>
                  <a:pt x="109" y="62"/>
                  <a:pt x="108" y="60"/>
                </a:cubicBezTo>
                <a:cubicBezTo>
                  <a:pt x="106" y="58"/>
                  <a:pt x="106" y="58"/>
                  <a:pt x="106" y="58"/>
                </a:cubicBezTo>
                <a:cubicBezTo>
                  <a:pt x="105" y="59"/>
                  <a:pt x="105" y="59"/>
                  <a:pt x="105" y="59"/>
                </a:cubicBezTo>
                <a:cubicBezTo>
                  <a:pt x="104" y="59"/>
                  <a:pt x="78" y="79"/>
                  <a:pt x="60" y="105"/>
                </a:cubicBezTo>
                <a:cubicBezTo>
                  <a:pt x="59" y="107"/>
                  <a:pt x="59" y="107"/>
                  <a:pt x="59" y="107"/>
                </a:cubicBezTo>
                <a:cubicBezTo>
                  <a:pt x="70" y="116"/>
                  <a:pt x="70" y="116"/>
                  <a:pt x="70" y="116"/>
                </a:cubicBezTo>
                <a:cubicBezTo>
                  <a:pt x="72" y="115"/>
                  <a:pt x="72" y="115"/>
                  <a:pt x="72" y="115"/>
                </a:cubicBezTo>
                <a:cubicBezTo>
                  <a:pt x="72" y="114"/>
                  <a:pt x="77" y="108"/>
                  <a:pt x="81" y="104"/>
                </a:cubicBezTo>
                <a:cubicBezTo>
                  <a:pt x="82" y="105"/>
                  <a:pt x="83" y="106"/>
                  <a:pt x="86" y="108"/>
                </a:cubicBezTo>
                <a:cubicBezTo>
                  <a:pt x="81" y="114"/>
                  <a:pt x="78" y="119"/>
                  <a:pt x="77" y="119"/>
                </a:cubicBezTo>
                <a:cubicBezTo>
                  <a:pt x="76" y="121"/>
                  <a:pt x="76" y="121"/>
                  <a:pt x="76" y="121"/>
                </a:cubicBezTo>
                <a:cubicBezTo>
                  <a:pt x="76" y="121"/>
                  <a:pt x="83" y="126"/>
                  <a:pt x="85" y="127"/>
                </a:cubicBezTo>
                <a:cubicBezTo>
                  <a:pt x="84" y="129"/>
                  <a:pt x="81" y="132"/>
                  <a:pt x="79" y="135"/>
                </a:cubicBezTo>
                <a:cubicBezTo>
                  <a:pt x="70" y="129"/>
                  <a:pt x="55" y="119"/>
                  <a:pt x="53" y="117"/>
                </a:cubicBezTo>
                <a:cubicBezTo>
                  <a:pt x="52" y="115"/>
                  <a:pt x="52" y="115"/>
                  <a:pt x="52" y="115"/>
                </a:cubicBezTo>
                <a:cubicBezTo>
                  <a:pt x="50" y="117"/>
                  <a:pt x="50" y="117"/>
                  <a:pt x="50" y="117"/>
                </a:cubicBezTo>
                <a:cubicBezTo>
                  <a:pt x="50" y="117"/>
                  <a:pt x="30" y="143"/>
                  <a:pt x="20" y="174"/>
                </a:cubicBezTo>
                <a:cubicBezTo>
                  <a:pt x="19" y="175"/>
                  <a:pt x="19" y="175"/>
                  <a:pt x="19" y="175"/>
                </a:cubicBezTo>
                <a:cubicBezTo>
                  <a:pt x="33" y="181"/>
                  <a:pt x="33" y="181"/>
                  <a:pt x="33" y="181"/>
                </a:cubicBezTo>
                <a:cubicBezTo>
                  <a:pt x="34" y="179"/>
                  <a:pt x="34" y="179"/>
                  <a:pt x="34" y="179"/>
                </a:cubicBezTo>
                <a:cubicBezTo>
                  <a:pt x="34" y="179"/>
                  <a:pt x="38" y="172"/>
                  <a:pt x="40" y="167"/>
                </a:cubicBezTo>
                <a:cubicBezTo>
                  <a:pt x="41" y="167"/>
                  <a:pt x="43" y="168"/>
                  <a:pt x="46" y="170"/>
                </a:cubicBezTo>
                <a:cubicBezTo>
                  <a:pt x="43" y="176"/>
                  <a:pt x="41" y="182"/>
                  <a:pt x="41" y="182"/>
                </a:cubicBezTo>
                <a:cubicBezTo>
                  <a:pt x="40" y="184"/>
                  <a:pt x="40" y="184"/>
                  <a:pt x="40" y="184"/>
                </a:cubicBezTo>
                <a:cubicBezTo>
                  <a:pt x="40" y="184"/>
                  <a:pt x="47" y="187"/>
                  <a:pt x="50" y="188"/>
                </a:cubicBezTo>
                <a:cubicBezTo>
                  <a:pt x="49" y="190"/>
                  <a:pt x="48" y="194"/>
                  <a:pt x="46" y="197"/>
                </a:cubicBezTo>
                <a:cubicBezTo>
                  <a:pt x="38" y="194"/>
                  <a:pt x="19" y="189"/>
                  <a:pt x="17" y="188"/>
                </a:cubicBezTo>
                <a:cubicBezTo>
                  <a:pt x="15" y="187"/>
                  <a:pt x="15" y="187"/>
                  <a:pt x="15" y="187"/>
                </a:cubicBezTo>
                <a:cubicBezTo>
                  <a:pt x="14" y="189"/>
                  <a:pt x="14" y="189"/>
                  <a:pt x="14" y="189"/>
                </a:cubicBezTo>
                <a:cubicBezTo>
                  <a:pt x="14" y="189"/>
                  <a:pt x="3" y="221"/>
                  <a:pt x="3" y="253"/>
                </a:cubicBezTo>
                <a:cubicBezTo>
                  <a:pt x="3" y="255"/>
                  <a:pt x="3" y="255"/>
                  <a:pt x="3" y="255"/>
                </a:cubicBezTo>
                <a:cubicBezTo>
                  <a:pt x="18" y="256"/>
                  <a:pt x="18" y="256"/>
                  <a:pt x="18" y="256"/>
                </a:cubicBezTo>
                <a:cubicBezTo>
                  <a:pt x="18" y="254"/>
                  <a:pt x="18" y="254"/>
                  <a:pt x="18" y="254"/>
                </a:cubicBezTo>
                <a:cubicBezTo>
                  <a:pt x="18" y="254"/>
                  <a:pt x="19" y="246"/>
                  <a:pt x="20" y="240"/>
                </a:cubicBezTo>
                <a:cubicBezTo>
                  <a:pt x="21" y="240"/>
                  <a:pt x="23" y="240"/>
                  <a:pt x="26" y="241"/>
                </a:cubicBezTo>
                <a:cubicBezTo>
                  <a:pt x="26" y="248"/>
                  <a:pt x="25" y="254"/>
                  <a:pt x="25" y="255"/>
                </a:cubicBezTo>
                <a:cubicBezTo>
                  <a:pt x="25" y="257"/>
                  <a:pt x="25" y="257"/>
                  <a:pt x="25" y="257"/>
                </a:cubicBezTo>
                <a:cubicBezTo>
                  <a:pt x="25" y="257"/>
                  <a:pt x="33" y="257"/>
                  <a:pt x="36" y="257"/>
                </a:cubicBezTo>
                <a:cubicBezTo>
                  <a:pt x="36" y="259"/>
                  <a:pt x="36" y="263"/>
                  <a:pt x="36" y="266"/>
                </a:cubicBezTo>
                <a:cubicBezTo>
                  <a:pt x="25" y="266"/>
                  <a:pt x="7" y="266"/>
                  <a:pt x="4" y="266"/>
                </a:cubicBezTo>
                <a:cubicBezTo>
                  <a:pt x="2" y="266"/>
                  <a:pt x="2" y="266"/>
                  <a:pt x="2" y="266"/>
                </a:cubicBezTo>
                <a:cubicBezTo>
                  <a:pt x="2" y="268"/>
                  <a:pt x="2" y="268"/>
                  <a:pt x="2" y="268"/>
                </a:cubicBezTo>
                <a:cubicBezTo>
                  <a:pt x="2" y="269"/>
                  <a:pt x="0" y="301"/>
                  <a:pt x="9" y="332"/>
                </a:cubicBezTo>
                <a:cubicBezTo>
                  <a:pt x="10" y="334"/>
                  <a:pt x="10" y="334"/>
                  <a:pt x="10" y="334"/>
                </a:cubicBezTo>
                <a:cubicBezTo>
                  <a:pt x="24" y="330"/>
                  <a:pt x="24" y="330"/>
                  <a:pt x="24" y="330"/>
                </a:cubicBezTo>
                <a:cubicBezTo>
                  <a:pt x="24" y="328"/>
                  <a:pt x="24" y="328"/>
                  <a:pt x="24" y="328"/>
                </a:cubicBezTo>
                <a:cubicBezTo>
                  <a:pt x="24" y="328"/>
                  <a:pt x="23" y="320"/>
                  <a:pt x="22" y="315"/>
                </a:cubicBezTo>
                <a:cubicBezTo>
                  <a:pt x="23" y="315"/>
                  <a:pt x="25" y="314"/>
                  <a:pt x="28" y="314"/>
                </a:cubicBezTo>
                <a:cubicBezTo>
                  <a:pt x="30" y="321"/>
                  <a:pt x="31" y="327"/>
                  <a:pt x="31" y="327"/>
                </a:cubicBezTo>
                <a:cubicBezTo>
                  <a:pt x="32" y="329"/>
                  <a:pt x="32" y="329"/>
                  <a:pt x="32" y="329"/>
                </a:cubicBezTo>
                <a:cubicBezTo>
                  <a:pt x="32" y="329"/>
                  <a:pt x="39" y="327"/>
                  <a:pt x="42" y="326"/>
                </a:cubicBezTo>
                <a:cubicBezTo>
                  <a:pt x="43" y="329"/>
                  <a:pt x="44" y="332"/>
                  <a:pt x="44" y="335"/>
                </a:cubicBezTo>
                <a:cubicBezTo>
                  <a:pt x="35" y="338"/>
                  <a:pt x="17" y="344"/>
                  <a:pt x="14" y="345"/>
                </a:cubicBezTo>
                <a:cubicBezTo>
                  <a:pt x="12" y="345"/>
                  <a:pt x="12" y="345"/>
                  <a:pt x="12" y="345"/>
                </a:cubicBezTo>
                <a:cubicBezTo>
                  <a:pt x="12" y="348"/>
                  <a:pt x="12" y="348"/>
                  <a:pt x="12" y="348"/>
                </a:cubicBezTo>
                <a:cubicBezTo>
                  <a:pt x="13" y="348"/>
                  <a:pt x="21" y="380"/>
                  <a:pt x="39" y="406"/>
                </a:cubicBezTo>
                <a:cubicBezTo>
                  <a:pt x="40" y="408"/>
                  <a:pt x="40" y="408"/>
                  <a:pt x="40" y="408"/>
                </a:cubicBezTo>
                <a:cubicBezTo>
                  <a:pt x="53" y="400"/>
                  <a:pt x="53" y="400"/>
                  <a:pt x="53" y="400"/>
                </a:cubicBezTo>
                <a:cubicBezTo>
                  <a:pt x="52" y="398"/>
                  <a:pt x="52" y="398"/>
                  <a:pt x="52" y="398"/>
                </a:cubicBezTo>
                <a:cubicBezTo>
                  <a:pt x="52" y="398"/>
                  <a:pt x="49" y="391"/>
                  <a:pt x="46" y="386"/>
                </a:cubicBezTo>
                <a:cubicBezTo>
                  <a:pt x="47" y="386"/>
                  <a:pt x="49" y="385"/>
                  <a:pt x="52" y="383"/>
                </a:cubicBezTo>
                <a:cubicBezTo>
                  <a:pt x="55" y="389"/>
                  <a:pt x="58" y="395"/>
                  <a:pt x="59" y="395"/>
                </a:cubicBezTo>
                <a:cubicBezTo>
                  <a:pt x="60" y="397"/>
                  <a:pt x="60" y="397"/>
                  <a:pt x="60" y="397"/>
                </a:cubicBezTo>
                <a:cubicBezTo>
                  <a:pt x="60" y="397"/>
                  <a:pt x="66" y="392"/>
                  <a:pt x="69" y="390"/>
                </a:cubicBezTo>
                <a:cubicBezTo>
                  <a:pt x="70" y="393"/>
                  <a:pt x="72" y="396"/>
                  <a:pt x="74" y="399"/>
                </a:cubicBezTo>
                <a:cubicBezTo>
                  <a:pt x="66" y="404"/>
                  <a:pt x="51" y="416"/>
                  <a:pt x="48" y="417"/>
                </a:cubicBezTo>
                <a:cubicBezTo>
                  <a:pt x="46" y="418"/>
                  <a:pt x="46" y="418"/>
                  <a:pt x="46" y="418"/>
                </a:cubicBezTo>
                <a:cubicBezTo>
                  <a:pt x="47" y="420"/>
                  <a:pt x="47" y="420"/>
                  <a:pt x="47" y="420"/>
                </a:cubicBezTo>
                <a:cubicBezTo>
                  <a:pt x="48" y="420"/>
                  <a:pt x="65" y="448"/>
                  <a:pt x="90" y="468"/>
                </a:cubicBezTo>
                <a:cubicBezTo>
                  <a:pt x="92" y="470"/>
                  <a:pt x="92" y="470"/>
                  <a:pt x="92" y="470"/>
                </a:cubicBezTo>
                <a:cubicBezTo>
                  <a:pt x="102" y="459"/>
                  <a:pt x="102" y="459"/>
                  <a:pt x="102" y="459"/>
                </a:cubicBezTo>
                <a:cubicBezTo>
                  <a:pt x="100" y="457"/>
                  <a:pt x="100" y="457"/>
                  <a:pt x="100" y="457"/>
                </a:cubicBezTo>
                <a:cubicBezTo>
                  <a:pt x="100" y="457"/>
                  <a:pt x="95" y="451"/>
                  <a:pt x="90" y="447"/>
                </a:cubicBezTo>
                <a:cubicBezTo>
                  <a:pt x="91" y="447"/>
                  <a:pt x="93" y="445"/>
                  <a:pt x="95" y="443"/>
                </a:cubicBezTo>
                <a:cubicBezTo>
                  <a:pt x="100" y="448"/>
                  <a:pt x="105" y="452"/>
                  <a:pt x="105" y="452"/>
                </a:cubicBezTo>
                <a:cubicBezTo>
                  <a:pt x="107" y="453"/>
                  <a:pt x="107" y="453"/>
                  <a:pt x="107" y="453"/>
                </a:cubicBezTo>
                <a:cubicBezTo>
                  <a:pt x="107" y="453"/>
                  <a:pt x="112" y="447"/>
                  <a:pt x="114" y="445"/>
                </a:cubicBezTo>
                <a:cubicBezTo>
                  <a:pt x="116" y="447"/>
                  <a:pt x="119" y="449"/>
                  <a:pt x="121" y="451"/>
                </a:cubicBezTo>
                <a:cubicBezTo>
                  <a:pt x="114" y="460"/>
                  <a:pt x="104" y="474"/>
                  <a:pt x="102" y="476"/>
                </a:cubicBezTo>
                <a:cubicBezTo>
                  <a:pt x="100" y="477"/>
                  <a:pt x="100" y="477"/>
                  <a:pt x="100" y="477"/>
                </a:cubicBezTo>
                <a:cubicBezTo>
                  <a:pt x="102" y="479"/>
                  <a:pt x="102" y="479"/>
                  <a:pt x="102" y="479"/>
                </a:cubicBezTo>
                <a:cubicBezTo>
                  <a:pt x="102" y="479"/>
                  <a:pt x="127" y="501"/>
                  <a:pt x="156" y="513"/>
                </a:cubicBezTo>
                <a:cubicBezTo>
                  <a:pt x="158" y="514"/>
                  <a:pt x="158" y="514"/>
                  <a:pt x="158" y="514"/>
                </a:cubicBezTo>
                <a:cubicBezTo>
                  <a:pt x="165" y="500"/>
                  <a:pt x="165" y="500"/>
                  <a:pt x="165" y="500"/>
                </a:cubicBezTo>
                <a:cubicBezTo>
                  <a:pt x="163" y="499"/>
                  <a:pt x="163" y="499"/>
                  <a:pt x="163" y="499"/>
                </a:cubicBezTo>
                <a:cubicBezTo>
                  <a:pt x="163" y="499"/>
                  <a:pt x="156" y="495"/>
                  <a:pt x="151" y="493"/>
                </a:cubicBezTo>
                <a:cubicBezTo>
                  <a:pt x="151" y="492"/>
                  <a:pt x="153" y="490"/>
                  <a:pt x="154" y="487"/>
                </a:cubicBezTo>
                <a:cubicBezTo>
                  <a:pt x="160" y="490"/>
                  <a:pt x="166" y="493"/>
                  <a:pt x="166" y="493"/>
                </a:cubicBezTo>
                <a:cubicBezTo>
                  <a:pt x="168" y="494"/>
                  <a:pt x="168" y="494"/>
                  <a:pt x="168" y="494"/>
                </a:cubicBezTo>
                <a:cubicBezTo>
                  <a:pt x="168" y="494"/>
                  <a:pt x="172" y="487"/>
                  <a:pt x="173" y="484"/>
                </a:cubicBezTo>
                <a:cubicBezTo>
                  <a:pt x="175" y="485"/>
                  <a:pt x="178" y="487"/>
                  <a:pt x="181" y="488"/>
                </a:cubicBezTo>
                <a:cubicBezTo>
                  <a:pt x="178" y="494"/>
                  <a:pt x="170" y="513"/>
                  <a:pt x="169" y="516"/>
                </a:cubicBezTo>
                <a:cubicBezTo>
                  <a:pt x="168" y="518"/>
                  <a:pt x="168" y="518"/>
                  <a:pt x="168" y="518"/>
                </a:cubicBezTo>
                <a:cubicBezTo>
                  <a:pt x="170" y="519"/>
                  <a:pt x="170" y="519"/>
                  <a:pt x="170" y="519"/>
                </a:cubicBezTo>
                <a:cubicBezTo>
                  <a:pt x="170" y="519"/>
                  <a:pt x="199" y="532"/>
                  <a:pt x="231" y="535"/>
                </a:cubicBezTo>
                <a:cubicBezTo>
                  <a:pt x="233" y="535"/>
                  <a:pt x="233" y="535"/>
                  <a:pt x="233" y="535"/>
                </a:cubicBezTo>
                <a:cubicBezTo>
                  <a:pt x="236" y="520"/>
                  <a:pt x="236" y="520"/>
                  <a:pt x="236" y="520"/>
                </a:cubicBezTo>
                <a:cubicBezTo>
                  <a:pt x="234" y="520"/>
                  <a:pt x="234" y="520"/>
                  <a:pt x="234" y="520"/>
                </a:cubicBezTo>
                <a:cubicBezTo>
                  <a:pt x="233" y="519"/>
                  <a:pt x="225" y="518"/>
                  <a:pt x="220" y="517"/>
                </a:cubicBezTo>
                <a:cubicBezTo>
                  <a:pt x="220" y="516"/>
                  <a:pt x="221" y="514"/>
                  <a:pt x="221" y="511"/>
                </a:cubicBezTo>
                <a:cubicBezTo>
                  <a:pt x="228" y="512"/>
                  <a:pt x="234" y="512"/>
                  <a:pt x="235" y="512"/>
                </a:cubicBezTo>
                <a:cubicBezTo>
                  <a:pt x="237" y="513"/>
                  <a:pt x="237" y="513"/>
                  <a:pt x="237" y="513"/>
                </a:cubicBezTo>
                <a:cubicBezTo>
                  <a:pt x="237" y="513"/>
                  <a:pt x="238" y="505"/>
                  <a:pt x="238" y="502"/>
                </a:cubicBezTo>
                <a:cubicBezTo>
                  <a:pt x="240" y="502"/>
                  <a:pt x="244" y="503"/>
                  <a:pt x="247" y="503"/>
                </a:cubicBezTo>
                <a:cubicBezTo>
                  <a:pt x="247" y="514"/>
                  <a:pt x="245" y="532"/>
                  <a:pt x="245" y="535"/>
                </a:cubicBezTo>
                <a:cubicBezTo>
                  <a:pt x="244" y="537"/>
                  <a:pt x="244" y="537"/>
                  <a:pt x="244" y="537"/>
                </a:cubicBezTo>
                <a:cubicBezTo>
                  <a:pt x="246" y="537"/>
                  <a:pt x="246" y="537"/>
                  <a:pt x="246" y="537"/>
                </a:cubicBezTo>
                <a:cubicBezTo>
                  <a:pt x="247" y="537"/>
                  <a:pt x="279" y="542"/>
                  <a:pt x="310" y="536"/>
                </a:cubicBezTo>
                <a:cubicBezTo>
                  <a:pt x="310" y="536"/>
                  <a:pt x="310" y="536"/>
                  <a:pt x="310" y="536"/>
                </a:cubicBezTo>
                <a:close/>
                <a:moveTo>
                  <a:pt x="400" y="500"/>
                </a:moveTo>
                <a:cubicBezTo>
                  <a:pt x="396" y="493"/>
                  <a:pt x="385" y="474"/>
                  <a:pt x="385" y="473"/>
                </a:cubicBezTo>
                <a:cubicBezTo>
                  <a:pt x="384" y="471"/>
                  <a:pt x="384" y="471"/>
                  <a:pt x="384" y="471"/>
                </a:cubicBezTo>
                <a:cubicBezTo>
                  <a:pt x="382" y="472"/>
                  <a:pt x="382" y="472"/>
                  <a:pt x="382" y="472"/>
                </a:cubicBezTo>
                <a:cubicBezTo>
                  <a:pt x="378" y="474"/>
                  <a:pt x="370" y="478"/>
                  <a:pt x="370" y="478"/>
                </a:cubicBezTo>
                <a:cubicBezTo>
                  <a:pt x="367" y="479"/>
                  <a:pt x="367" y="479"/>
                  <a:pt x="367" y="479"/>
                </a:cubicBezTo>
                <a:cubicBezTo>
                  <a:pt x="367" y="479"/>
                  <a:pt x="371" y="486"/>
                  <a:pt x="373" y="488"/>
                </a:cubicBezTo>
                <a:cubicBezTo>
                  <a:pt x="371" y="489"/>
                  <a:pt x="367" y="491"/>
                  <a:pt x="363" y="493"/>
                </a:cubicBezTo>
                <a:cubicBezTo>
                  <a:pt x="362" y="489"/>
                  <a:pt x="359" y="483"/>
                  <a:pt x="359" y="483"/>
                </a:cubicBezTo>
                <a:cubicBezTo>
                  <a:pt x="358" y="484"/>
                  <a:pt x="358" y="484"/>
                  <a:pt x="358" y="484"/>
                </a:cubicBezTo>
                <a:cubicBezTo>
                  <a:pt x="357" y="484"/>
                  <a:pt x="350" y="485"/>
                  <a:pt x="346" y="487"/>
                </a:cubicBezTo>
                <a:cubicBezTo>
                  <a:pt x="345" y="485"/>
                  <a:pt x="344" y="483"/>
                  <a:pt x="344" y="481"/>
                </a:cubicBezTo>
                <a:cubicBezTo>
                  <a:pt x="350" y="478"/>
                  <a:pt x="370" y="471"/>
                  <a:pt x="388" y="460"/>
                </a:cubicBezTo>
                <a:cubicBezTo>
                  <a:pt x="390" y="463"/>
                  <a:pt x="406" y="488"/>
                  <a:pt x="406" y="488"/>
                </a:cubicBezTo>
                <a:cubicBezTo>
                  <a:pt x="407" y="487"/>
                  <a:pt x="407" y="487"/>
                  <a:pt x="407" y="487"/>
                </a:cubicBezTo>
                <a:cubicBezTo>
                  <a:pt x="414" y="484"/>
                  <a:pt x="421" y="479"/>
                  <a:pt x="421" y="478"/>
                </a:cubicBezTo>
                <a:cubicBezTo>
                  <a:pt x="422" y="477"/>
                  <a:pt x="422" y="477"/>
                  <a:pt x="422" y="477"/>
                </a:cubicBezTo>
                <a:cubicBezTo>
                  <a:pt x="422" y="477"/>
                  <a:pt x="418" y="470"/>
                  <a:pt x="416" y="468"/>
                </a:cubicBezTo>
                <a:cubicBezTo>
                  <a:pt x="418" y="466"/>
                  <a:pt x="421" y="464"/>
                  <a:pt x="423" y="462"/>
                </a:cubicBezTo>
                <a:cubicBezTo>
                  <a:pt x="426" y="465"/>
                  <a:pt x="430" y="471"/>
                  <a:pt x="430" y="471"/>
                </a:cubicBezTo>
                <a:cubicBezTo>
                  <a:pt x="432" y="469"/>
                  <a:pt x="432" y="469"/>
                  <a:pt x="432" y="469"/>
                </a:cubicBezTo>
                <a:cubicBezTo>
                  <a:pt x="434" y="466"/>
                  <a:pt x="440" y="462"/>
                  <a:pt x="442" y="460"/>
                </a:cubicBezTo>
                <a:cubicBezTo>
                  <a:pt x="444" y="461"/>
                  <a:pt x="446" y="463"/>
                  <a:pt x="447" y="465"/>
                </a:cubicBezTo>
                <a:cubicBezTo>
                  <a:pt x="429" y="484"/>
                  <a:pt x="407" y="497"/>
                  <a:pt x="400" y="500"/>
                </a:cubicBezTo>
                <a:cubicBezTo>
                  <a:pt x="400" y="500"/>
                  <a:pt x="400" y="500"/>
                  <a:pt x="400" y="500"/>
                </a:cubicBezTo>
                <a:close/>
                <a:moveTo>
                  <a:pt x="265" y="523"/>
                </a:moveTo>
                <a:cubicBezTo>
                  <a:pt x="265" y="520"/>
                  <a:pt x="266" y="489"/>
                  <a:pt x="266" y="489"/>
                </a:cubicBezTo>
                <a:cubicBezTo>
                  <a:pt x="264" y="489"/>
                  <a:pt x="264" y="489"/>
                  <a:pt x="264" y="489"/>
                </a:cubicBezTo>
                <a:cubicBezTo>
                  <a:pt x="239" y="489"/>
                  <a:pt x="213" y="481"/>
                  <a:pt x="213" y="480"/>
                </a:cubicBezTo>
                <a:cubicBezTo>
                  <a:pt x="210" y="480"/>
                  <a:pt x="210" y="480"/>
                  <a:pt x="210" y="480"/>
                </a:cubicBezTo>
                <a:cubicBezTo>
                  <a:pt x="207" y="495"/>
                  <a:pt x="207" y="495"/>
                  <a:pt x="207" y="495"/>
                </a:cubicBezTo>
                <a:cubicBezTo>
                  <a:pt x="209" y="495"/>
                  <a:pt x="209" y="495"/>
                  <a:pt x="209" y="495"/>
                </a:cubicBezTo>
                <a:cubicBezTo>
                  <a:pt x="212" y="496"/>
                  <a:pt x="217" y="498"/>
                  <a:pt x="220" y="499"/>
                </a:cubicBezTo>
                <a:cubicBezTo>
                  <a:pt x="219" y="500"/>
                  <a:pt x="219" y="502"/>
                  <a:pt x="218" y="506"/>
                </a:cubicBezTo>
                <a:cubicBezTo>
                  <a:pt x="214" y="505"/>
                  <a:pt x="210" y="504"/>
                  <a:pt x="207" y="503"/>
                </a:cubicBezTo>
                <a:cubicBezTo>
                  <a:pt x="205" y="502"/>
                  <a:pt x="205" y="502"/>
                  <a:pt x="205" y="502"/>
                </a:cubicBezTo>
                <a:cubicBezTo>
                  <a:pt x="205" y="502"/>
                  <a:pt x="203" y="511"/>
                  <a:pt x="202" y="514"/>
                </a:cubicBezTo>
                <a:cubicBezTo>
                  <a:pt x="199" y="513"/>
                  <a:pt x="195" y="512"/>
                  <a:pt x="191" y="510"/>
                </a:cubicBezTo>
                <a:cubicBezTo>
                  <a:pt x="192" y="507"/>
                  <a:pt x="203" y="479"/>
                  <a:pt x="203" y="479"/>
                </a:cubicBezTo>
                <a:cubicBezTo>
                  <a:pt x="201" y="478"/>
                  <a:pt x="201" y="478"/>
                  <a:pt x="201" y="478"/>
                </a:cubicBezTo>
                <a:cubicBezTo>
                  <a:pt x="177" y="470"/>
                  <a:pt x="155" y="456"/>
                  <a:pt x="155" y="456"/>
                </a:cubicBezTo>
                <a:cubicBezTo>
                  <a:pt x="153" y="454"/>
                  <a:pt x="153" y="454"/>
                  <a:pt x="153" y="454"/>
                </a:cubicBezTo>
                <a:cubicBezTo>
                  <a:pt x="145" y="467"/>
                  <a:pt x="145" y="467"/>
                  <a:pt x="145" y="467"/>
                </a:cubicBezTo>
                <a:cubicBezTo>
                  <a:pt x="147" y="469"/>
                  <a:pt x="147" y="469"/>
                  <a:pt x="147" y="469"/>
                </a:cubicBezTo>
                <a:cubicBezTo>
                  <a:pt x="149" y="470"/>
                  <a:pt x="154" y="473"/>
                  <a:pt x="156" y="475"/>
                </a:cubicBezTo>
                <a:cubicBezTo>
                  <a:pt x="156" y="476"/>
                  <a:pt x="154" y="478"/>
                  <a:pt x="153" y="481"/>
                </a:cubicBezTo>
                <a:cubicBezTo>
                  <a:pt x="149" y="479"/>
                  <a:pt x="145" y="477"/>
                  <a:pt x="143" y="476"/>
                </a:cubicBezTo>
                <a:cubicBezTo>
                  <a:pt x="141" y="474"/>
                  <a:pt x="141" y="474"/>
                  <a:pt x="141" y="474"/>
                </a:cubicBezTo>
                <a:cubicBezTo>
                  <a:pt x="141" y="474"/>
                  <a:pt x="136" y="482"/>
                  <a:pt x="135" y="484"/>
                </a:cubicBezTo>
                <a:cubicBezTo>
                  <a:pt x="132" y="483"/>
                  <a:pt x="129" y="480"/>
                  <a:pt x="125" y="477"/>
                </a:cubicBezTo>
                <a:cubicBezTo>
                  <a:pt x="127" y="474"/>
                  <a:pt x="145" y="450"/>
                  <a:pt x="145" y="450"/>
                </a:cubicBezTo>
                <a:cubicBezTo>
                  <a:pt x="143" y="448"/>
                  <a:pt x="143" y="448"/>
                  <a:pt x="143" y="448"/>
                </a:cubicBezTo>
                <a:cubicBezTo>
                  <a:pt x="123" y="435"/>
                  <a:pt x="105" y="413"/>
                  <a:pt x="104" y="413"/>
                </a:cubicBezTo>
                <a:cubicBezTo>
                  <a:pt x="103" y="411"/>
                  <a:pt x="103" y="411"/>
                  <a:pt x="103" y="411"/>
                </a:cubicBezTo>
                <a:cubicBezTo>
                  <a:pt x="92" y="422"/>
                  <a:pt x="92" y="422"/>
                  <a:pt x="92" y="422"/>
                </a:cubicBezTo>
                <a:cubicBezTo>
                  <a:pt x="93" y="423"/>
                  <a:pt x="93" y="423"/>
                  <a:pt x="93" y="423"/>
                </a:cubicBezTo>
                <a:cubicBezTo>
                  <a:pt x="95" y="425"/>
                  <a:pt x="99" y="430"/>
                  <a:pt x="100" y="432"/>
                </a:cubicBezTo>
                <a:cubicBezTo>
                  <a:pt x="100" y="433"/>
                  <a:pt x="98" y="435"/>
                  <a:pt x="95" y="437"/>
                </a:cubicBezTo>
                <a:cubicBezTo>
                  <a:pt x="92" y="434"/>
                  <a:pt x="89" y="431"/>
                  <a:pt x="88" y="429"/>
                </a:cubicBezTo>
                <a:cubicBezTo>
                  <a:pt x="86" y="427"/>
                  <a:pt x="86" y="427"/>
                  <a:pt x="86" y="427"/>
                </a:cubicBezTo>
                <a:cubicBezTo>
                  <a:pt x="86" y="427"/>
                  <a:pt x="79" y="433"/>
                  <a:pt x="77" y="434"/>
                </a:cubicBezTo>
                <a:cubicBezTo>
                  <a:pt x="76" y="433"/>
                  <a:pt x="73" y="429"/>
                  <a:pt x="70" y="426"/>
                </a:cubicBezTo>
                <a:cubicBezTo>
                  <a:pt x="73" y="423"/>
                  <a:pt x="97" y="404"/>
                  <a:pt x="97" y="404"/>
                </a:cubicBezTo>
                <a:cubicBezTo>
                  <a:pt x="96" y="402"/>
                  <a:pt x="96" y="402"/>
                  <a:pt x="96" y="402"/>
                </a:cubicBezTo>
                <a:cubicBezTo>
                  <a:pt x="80" y="383"/>
                  <a:pt x="69" y="358"/>
                  <a:pt x="69" y="357"/>
                </a:cubicBezTo>
                <a:cubicBezTo>
                  <a:pt x="68" y="355"/>
                  <a:pt x="68" y="355"/>
                  <a:pt x="68" y="355"/>
                </a:cubicBezTo>
                <a:cubicBezTo>
                  <a:pt x="54" y="362"/>
                  <a:pt x="54" y="362"/>
                  <a:pt x="54" y="362"/>
                </a:cubicBezTo>
                <a:cubicBezTo>
                  <a:pt x="55" y="364"/>
                  <a:pt x="55" y="364"/>
                  <a:pt x="55" y="364"/>
                </a:cubicBezTo>
                <a:cubicBezTo>
                  <a:pt x="57" y="366"/>
                  <a:pt x="59" y="372"/>
                  <a:pt x="59" y="374"/>
                </a:cubicBezTo>
                <a:cubicBezTo>
                  <a:pt x="59" y="375"/>
                  <a:pt x="56" y="376"/>
                  <a:pt x="53" y="378"/>
                </a:cubicBezTo>
                <a:cubicBezTo>
                  <a:pt x="51" y="374"/>
                  <a:pt x="49" y="370"/>
                  <a:pt x="48" y="368"/>
                </a:cubicBezTo>
                <a:cubicBezTo>
                  <a:pt x="47" y="366"/>
                  <a:pt x="47" y="366"/>
                  <a:pt x="47" y="366"/>
                </a:cubicBezTo>
                <a:cubicBezTo>
                  <a:pt x="47" y="366"/>
                  <a:pt x="39" y="369"/>
                  <a:pt x="37" y="370"/>
                </a:cubicBezTo>
                <a:cubicBezTo>
                  <a:pt x="36" y="368"/>
                  <a:pt x="34" y="364"/>
                  <a:pt x="33" y="360"/>
                </a:cubicBezTo>
                <a:cubicBezTo>
                  <a:pt x="36" y="358"/>
                  <a:pt x="64" y="347"/>
                  <a:pt x="64" y="347"/>
                </a:cubicBezTo>
                <a:cubicBezTo>
                  <a:pt x="64" y="345"/>
                  <a:pt x="64" y="345"/>
                  <a:pt x="64" y="345"/>
                </a:cubicBezTo>
                <a:cubicBezTo>
                  <a:pt x="55" y="322"/>
                  <a:pt x="53" y="295"/>
                  <a:pt x="53" y="295"/>
                </a:cubicBezTo>
                <a:cubicBezTo>
                  <a:pt x="53" y="292"/>
                  <a:pt x="53" y="292"/>
                  <a:pt x="53" y="292"/>
                </a:cubicBezTo>
                <a:cubicBezTo>
                  <a:pt x="37" y="294"/>
                  <a:pt x="37" y="294"/>
                  <a:pt x="37" y="294"/>
                </a:cubicBezTo>
                <a:cubicBezTo>
                  <a:pt x="38" y="296"/>
                  <a:pt x="38" y="296"/>
                  <a:pt x="38" y="296"/>
                </a:cubicBezTo>
                <a:cubicBezTo>
                  <a:pt x="38" y="299"/>
                  <a:pt x="38" y="304"/>
                  <a:pt x="38" y="307"/>
                </a:cubicBezTo>
                <a:cubicBezTo>
                  <a:pt x="38" y="307"/>
                  <a:pt x="38" y="308"/>
                  <a:pt x="38" y="308"/>
                </a:cubicBezTo>
                <a:cubicBezTo>
                  <a:pt x="37" y="308"/>
                  <a:pt x="35" y="308"/>
                  <a:pt x="31" y="309"/>
                </a:cubicBezTo>
                <a:cubicBezTo>
                  <a:pt x="31" y="305"/>
                  <a:pt x="30" y="301"/>
                  <a:pt x="30" y="298"/>
                </a:cubicBezTo>
                <a:cubicBezTo>
                  <a:pt x="30" y="296"/>
                  <a:pt x="30" y="296"/>
                  <a:pt x="30" y="296"/>
                </a:cubicBezTo>
                <a:cubicBezTo>
                  <a:pt x="30" y="296"/>
                  <a:pt x="21" y="296"/>
                  <a:pt x="18" y="297"/>
                </a:cubicBezTo>
                <a:cubicBezTo>
                  <a:pt x="18" y="295"/>
                  <a:pt x="18" y="292"/>
                  <a:pt x="18" y="288"/>
                </a:cubicBezTo>
                <a:cubicBezTo>
                  <a:pt x="18" y="287"/>
                  <a:pt x="18" y="286"/>
                  <a:pt x="18" y="285"/>
                </a:cubicBezTo>
                <a:cubicBezTo>
                  <a:pt x="21" y="285"/>
                  <a:pt x="52" y="284"/>
                  <a:pt x="52" y="284"/>
                </a:cubicBezTo>
                <a:cubicBezTo>
                  <a:pt x="51" y="281"/>
                  <a:pt x="51" y="281"/>
                  <a:pt x="51" y="281"/>
                </a:cubicBezTo>
                <a:cubicBezTo>
                  <a:pt x="51" y="278"/>
                  <a:pt x="51" y="274"/>
                  <a:pt x="51" y="271"/>
                </a:cubicBezTo>
                <a:cubicBezTo>
                  <a:pt x="51" y="250"/>
                  <a:pt x="55" y="230"/>
                  <a:pt x="55" y="229"/>
                </a:cubicBezTo>
                <a:cubicBezTo>
                  <a:pt x="56" y="227"/>
                  <a:pt x="56" y="227"/>
                  <a:pt x="56" y="227"/>
                </a:cubicBezTo>
                <a:cubicBezTo>
                  <a:pt x="40" y="225"/>
                  <a:pt x="40" y="225"/>
                  <a:pt x="40" y="225"/>
                </a:cubicBezTo>
                <a:cubicBezTo>
                  <a:pt x="40" y="227"/>
                  <a:pt x="40" y="227"/>
                  <a:pt x="40" y="227"/>
                </a:cubicBezTo>
                <a:cubicBezTo>
                  <a:pt x="40" y="230"/>
                  <a:pt x="38" y="235"/>
                  <a:pt x="38" y="238"/>
                </a:cubicBezTo>
                <a:cubicBezTo>
                  <a:pt x="37" y="238"/>
                  <a:pt x="34" y="238"/>
                  <a:pt x="31" y="237"/>
                </a:cubicBezTo>
                <a:cubicBezTo>
                  <a:pt x="31" y="233"/>
                  <a:pt x="32" y="229"/>
                  <a:pt x="32" y="226"/>
                </a:cubicBezTo>
                <a:cubicBezTo>
                  <a:pt x="33" y="224"/>
                  <a:pt x="33" y="224"/>
                  <a:pt x="33" y="224"/>
                </a:cubicBezTo>
                <a:cubicBezTo>
                  <a:pt x="33" y="224"/>
                  <a:pt x="24" y="222"/>
                  <a:pt x="21" y="222"/>
                </a:cubicBezTo>
                <a:cubicBezTo>
                  <a:pt x="22" y="219"/>
                  <a:pt x="23" y="215"/>
                  <a:pt x="24" y="211"/>
                </a:cubicBezTo>
                <a:cubicBezTo>
                  <a:pt x="27" y="211"/>
                  <a:pt x="57" y="218"/>
                  <a:pt x="57" y="218"/>
                </a:cubicBezTo>
                <a:cubicBezTo>
                  <a:pt x="57" y="216"/>
                  <a:pt x="57" y="216"/>
                  <a:pt x="57" y="216"/>
                </a:cubicBezTo>
                <a:cubicBezTo>
                  <a:pt x="63" y="192"/>
                  <a:pt x="77" y="168"/>
                  <a:pt x="77" y="168"/>
                </a:cubicBezTo>
                <a:cubicBezTo>
                  <a:pt x="78" y="166"/>
                  <a:pt x="78" y="166"/>
                  <a:pt x="78" y="166"/>
                </a:cubicBezTo>
                <a:cubicBezTo>
                  <a:pt x="64" y="159"/>
                  <a:pt x="64" y="159"/>
                  <a:pt x="64" y="159"/>
                </a:cubicBezTo>
                <a:cubicBezTo>
                  <a:pt x="63" y="161"/>
                  <a:pt x="63" y="161"/>
                  <a:pt x="63" y="161"/>
                </a:cubicBezTo>
                <a:cubicBezTo>
                  <a:pt x="62" y="164"/>
                  <a:pt x="59" y="168"/>
                  <a:pt x="57" y="171"/>
                </a:cubicBezTo>
                <a:cubicBezTo>
                  <a:pt x="56" y="170"/>
                  <a:pt x="54" y="169"/>
                  <a:pt x="51" y="168"/>
                </a:cubicBezTo>
                <a:cubicBezTo>
                  <a:pt x="53" y="164"/>
                  <a:pt x="55" y="160"/>
                  <a:pt x="56" y="158"/>
                </a:cubicBezTo>
                <a:cubicBezTo>
                  <a:pt x="57" y="156"/>
                  <a:pt x="57" y="156"/>
                  <a:pt x="57" y="156"/>
                </a:cubicBezTo>
                <a:cubicBezTo>
                  <a:pt x="57" y="156"/>
                  <a:pt x="50" y="151"/>
                  <a:pt x="47" y="150"/>
                </a:cubicBezTo>
                <a:cubicBezTo>
                  <a:pt x="48" y="148"/>
                  <a:pt x="50" y="144"/>
                  <a:pt x="53" y="140"/>
                </a:cubicBezTo>
                <a:cubicBezTo>
                  <a:pt x="56" y="142"/>
                  <a:pt x="82" y="158"/>
                  <a:pt x="82" y="158"/>
                </a:cubicBezTo>
                <a:cubicBezTo>
                  <a:pt x="83" y="156"/>
                  <a:pt x="83" y="156"/>
                  <a:pt x="83" y="156"/>
                </a:cubicBezTo>
                <a:cubicBezTo>
                  <a:pt x="96" y="135"/>
                  <a:pt x="116" y="116"/>
                  <a:pt x="116" y="116"/>
                </a:cubicBezTo>
                <a:cubicBezTo>
                  <a:pt x="118" y="114"/>
                  <a:pt x="118" y="114"/>
                  <a:pt x="118" y="114"/>
                </a:cubicBezTo>
                <a:cubicBezTo>
                  <a:pt x="107" y="103"/>
                  <a:pt x="107" y="103"/>
                  <a:pt x="107" y="103"/>
                </a:cubicBezTo>
                <a:cubicBezTo>
                  <a:pt x="105" y="105"/>
                  <a:pt x="105" y="105"/>
                  <a:pt x="105" y="105"/>
                </a:cubicBezTo>
                <a:cubicBezTo>
                  <a:pt x="103" y="107"/>
                  <a:pt x="99" y="111"/>
                  <a:pt x="97" y="113"/>
                </a:cubicBezTo>
                <a:cubicBezTo>
                  <a:pt x="96" y="112"/>
                  <a:pt x="94" y="110"/>
                  <a:pt x="92" y="108"/>
                </a:cubicBezTo>
                <a:cubicBezTo>
                  <a:pt x="94" y="105"/>
                  <a:pt x="97" y="102"/>
                  <a:pt x="99" y="100"/>
                </a:cubicBezTo>
                <a:cubicBezTo>
                  <a:pt x="101" y="98"/>
                  <a:pt x="101" y="98"/>
                  <a:pt x="101" y="98"/>
                </a:cubicBezTo>
                <a:cubicBezTo>
                  <a:pt x="101" y="98"/>
                  <a:pt x="95" y="92"/>
                  <a:pt x="93" y="90"/>
                </a:cubicBezTo>
                <a:cubicBezTo>
                  <a:pt x="95" y="88"/>
                  <a:pt x="98" y="85"/>
                  <a:pt x="101" y="82"/>
                </a:cubicBezTo>
                <a:cubicBezTo>
                  <a:pt x="104" y="85"/>
                  <a:pt x="124" y="108"/>
                  <a:pt x="124" y="108"/>
                </a:cubicBezTo>
                <a:cubicBezTo>
                  <a:pt x="125" y="106"/>
                  <a:pt x="125" y="106"/>
                  <a:pt x="125" y="106"/>
                </a:cubicBezTo>
                <a:cubicBezTo>
                  <a:pt x="143" y="89"/>
                  <a:pt x="168" y="77"/>
                  <a:pt x="168" y="77"/>
                </a:cubicBezTo>
                <a:cubicBezTo>
                  <a:pt x="170" y="76"/>
                  <a:pt x="170" y="76"/>
                  <a:pt x="170" y="76"/>
                </a:cubicBezTo>
                <a:cubicBezTo>
                  <a:pt x="163" y="62"/>
                  <a:pt x="163" y="62"/>
                  <a:pt x="163" y="62"/>
                </a:cubicBezTo>
                <a:cubicBezTo>
                  <a:pt x="161" y="63"/>
                  <a:pt x="161" y="63"/>
                  <a:pt x="161" y="63"/>
                </a:cubicBezTo>
                <a:cubicBezTo>
                  <a:pt x="158" y="65"/>
                  <a:pt x="153" y="67"/>
                  <a:pt x="150" y="68"/>
                </a:cubicBezTo>
                <a:cubicBezTo>
                  <a:pt x="150" y="67"/>
                  <a:pt x="149" y="65"/>
                  <a:pt x="147" y="62"/>
                </a:cubicBezTo>
                <a:cubicBezTo>
                  <a:pt x="150" y="60"/>
                  <a:pt x="154" y="58"/>
                  <a:pt x="156" y="57"/>
                </a:cubicBezTo>
                <a:cubicBezTo>
                  <a:pt x="158" y="56"/>
                  <a:pt x="158" y="56"/>
                  <a:pt x="158" y="56"/>
                </a:cubicBezTo>
                <a:cubicBezTo>
                  <a:pt x="158" y="56"/>
                  <a:pt x="154" y="48"/>
                  <a:pt x="153" y="45"/>
                </a:cubicBezTo>
                <a:cubicBezTo>
                  <a:pt x="155" y="44"/>
                  <a:pt x="159" y="42"/>
                  <a:pt x="164" y="40"/>
                </a:cubicBezTo>
                <a:cubicBezTo>
                  <a:pt x="165" y="44"/>
                  <a:pt x="178" y="71"/>
                  <a:pt x="178" y="71"/>
                </a:cubicBezTo>
                <a:cubicBezTo>
                  <a:pt x="180" y="70"/>
                  <a:pt x="180" y="70"/>
                  <a:pt x="180" y="70"/>
                </a:cubicBezTo>
                <a:cubicBezTo>
                  <a:pt x="202" y="59"/>
                  <a:pt x="230" y="55"/>
                  <a:pt x="230" y="55"/>
                </a:cubicBezTo>
                <a:cubicBezTo>
                  <a:pt x="233" y="54"/>
                  <a:pt x="233" y="54"/>
                  <a:pt x="233" y="54"/>
                </a:cubicBezTo>
                <a:cubicBezTo>
                  <a:pt x="229" y="39"/>
                  <a:pt x="229" y="39"/>
                  <a:pt x="229" y="39"/>
                </a:cubicBezTo>
                <a:cubicBezTo>
                  <a:pt x="227" y="40"/>
                  <a:pt x="227" y="40"/>
                  <a:pt x="227" y="40"/>
                </a:cubicBezTo>
                <a:cubicBezTo>
                  <a:pt x="224" y="41"/>
                  <a:pt x="219" y="41"/>
                  <a:pt x="216" y="41"/>
                </a:cubicBezTo>
                <a:cubicBezTo>
                  <a:pt x="216" y="40"/>
                  <a:pt x="215" y="38"/>
                  <a:pt x="214" y="35"/>
                </a:cubicBezTo>
                <a:cubicBezTo>
                  <a:pt x="218" y="33"/>
                  <a:pt x="222" y="32"/>
                  <a:pt x="225" y="32"/>
                </a:cubicBezTo>
                <a:cubicBezTo>
                  <a:pt x="227" y="32"/>
                  <a:pt x="227" y="32"/>
                  <a:pt x="227" y="32"/>
                </a:cubicBezTo>
                <a:cubicBezTo>
                  <a:pt x="227" y="32"/>
                  <a:pt x="226" y="23"/>
                  <a:pt x="225" y="20"/>
                </a:cubicBezTo>
                <a:cubicBezTo>
                  <a:pt x="228" y="20"/>
                  <a:pt x="232" y="19"/>
                  <a:pt x="237" y="19"/>
                </a:cubicBezTo>
                <a:cubicBezTo>
                  <a:pt x="237" y="22"/>
                  <a:pt x="241" y="52"/>
                  <a:pt x="241" y="52"/>
                </a:cubicBezTo>
                <a:cubicBezTo>
                  <a:pt x="243" y="52"/>
                  <a:pt x="243" y="52"/>
                  <a:pt x="243" y="52"/>
                </a:cubicBezTo>
                <a:cubicBezTo>
                  <a:pt x="268" y="49"/>
                  <a:pt x="295" y="53"/>
                  <a:pt x="296" y="53"/>
                </a:cubicBezTo>
                <a:cubicBezTo>
                  <a:pt x="298" y="53"/>
                  <a:pt x="298" y="53"/>
                  <a:pt x="298" y="53"/>
                </a:cubicBezTo>
                <a:cubicBezTo>
                  <a:pt x="300" y="38"/>
                  <a:pt x="300" y="38"/>
                  <a:pt x="300" y="38"/>
                </a:cubicBezTo>
                <a:cubicBezTo>
                  <a:pt x="297" y="38"/>
                  <a:pt x="297" y="38"/>
                  <a:pt x="297" y="38"/>
                </a:cubicBezTo>
                <a:cubicBezTo>
                  <a:pt x="294" y="38"/>
                  <a:pt x="289" y="37"/>
                  <a:pt x="286" y="36"/>
                </a:cubicBezTo>
                <a:cubicBezTo>
                  <a:pt x="286" y="35"/>
                  <a:pt x="286" y="32"/>
                  <a:pt x="287" y="29"/>
                </a:cubicBezTo>
                <a:cubicBezTo>
                  <a:pt x="291" y="29"/>
                  <a:pt x="295" y="29"/>
                  <a:pt x="298" y="30"/>
                </a:cubicBezTo>
                <a:cubicBezTo>
                  <a:pt x="300" y="30"/>
                  <a:pt x="300" y="30"/>
                  <a:pt x="300" y="30"/>
                </a:cubicBezTo>
                <a:cubicBezTo>
                  <a:pt x="300" y="30"/>
                  <a:pt x="301" y="21"/>
                  <a:pt x="302" y="19"/>
                </a:cubicBezTo>
                <a:cubicBezTo>
                  <a:pt x="304" y="19"/>
                  <a:pt x="308" y="19"/>
                  <a:pt x="313" y="21"/>
                </a:cubicBezTo>
                <a:cubicBezTo>
                  <a:pt x="312" y="24"/>
                  <a:pt x="306" y="54"/>
                  <a:pt x="306" y="54"/>
                </a:cubicBezTo>
                <a:cubicBezTo>
                  <a:pt x="309" y="55"/>
                  <a:pt x="309" y="55"/>
                  <a:pt x="309" y="55"/>
                </a:cubicBezTo>
                <a:cubicBezTo>
                  <a:pt x="333" y="59"/>
                  <a:pt x="358" y="70"/>
                  <a:pt x="358" y="71"/>
                </a:cubicBezTo>
                <a:cubicBezTo>
                  <a:pt x="360" y="72"/>
                  <a:pt x="360" y="72"/>
                  <a:pt x="360" y="72"/>
                </a:cubicBezTo>
                <a:cubicBezTo>
                  <a:pt x="366" y="57"/>
                  <a:pt x="366" y="57"/>
                  <a:pt x="366" y="57"/>
                </a:cubicBezTo>
                <a:cubicBezTo>
                  <a:pt x="364" y="57"/>
                  <a:pt x="364" y="57"/>
                  <a:pt x="364" y="57"/>
                </a:cubicBezTo>
                <a:cubicBezTo>
                  <a:pt x="361" y="56"/>
                  <a:pt x="356" y="53"/>
                  <a:pt x="354" y="51"/>
                </a:cubicBezTo>
                <a:cubicBezTo>
                  <a:pt x="354" y="50"/>
                  <a:pt x="355" y="48"/>
                  <a:pt x="356" y="45"/>
                </a:cubicBezTo>
                <a:cubicBezTo>
                  <a:pt x="360" y="46"/>
                  <a:pt x="364" y="48"/>
                  <a:pt x="366" y="49"/>
                </a:cubicBezTo>
                <a:cubicBezTo>
                  <a:pt x="368" y="50"/>
                  <a:pt x="368" y="50"/>
                  <a:pt x="368" y="50"/>
                </a:cubicBezTo>
                <a:cubicBezTo>
                  <a:pt x="368" y="50"/>
                  <a:pt x="372" y="42"/>
                  <a:pt x="373" y="40"/>
                </a:cubicBezTo>
                <a:cubicBezTo>
                  <a:pt x="376" y="40"/>
                  <a:pt x="380" y="42"/>
                  <a:pt x="384" y="45"/>
                </a:cubicBezTo>
                <a:cubicBezTo>
                  <a:pt x="382" y="48"/>
                  <a:pt x="368" y="75"/>
                  <a:pt x="368" y="75"/>
                </a:cubicBezTo>
                <a:cubicBezTo>
                  <a:pt x="370" y="76"/>
                  <a:pt x="370" y="76"/>
                  <a:pt x="370" y="76"/>
                </a:cubicBezTo>
                <a:cubicBezTo>
                  <a:pt x="392" y="87"/>
                  <a:pt x="412" y="105"/>
                  <a:pt x="412" y="106"/>
                </a:cubicBezTo>
                <a:cubicBezTo>
                  <a:pt x="414" y="107"/>
                  <a:pt x="414" y="107"/>
                  <a:pt x="414" y="107"/>
                </a:cubicBezTo>
                <a:cubicBezTo>
                  <a:pt x="424" y="95"/>
                  <a:pt x="424" y="95"/>
                  <a:pt x="424" y="95"/>
                </a:cubicBezTo>
                <a:cubicBezTo>
                  <a:pt x="422" y="94"/>
                  <a:pt x="422" y="94"/>
                  <a:pt x="422" y="94"/>
                </a:cubicBezTo>
                <a:cubicBezTo>
                  <a:pt x="420" y="92"/>
                  <a:pt x="416" y="88"/>
                  <a:pt x="414" y="86"/>
                </a:cubicBezTo>
                <a:cubicBezTo>
                  <a:pt x="415" y="85"/>
                  <a:pt x="416" y="83"/>
                  <a:pt x="418" y="81"/>
                </a:cubicBezTo>
                <a:cubicBezTo>
                  <a:pt x="422" y="83"/>
                  <a:pt x="425" y="86"/>
                  <a:pt x="427" y="88"/>
                </a:cubicBezTo>
                <a:cubicBezTo>
                  <a:pt x="428" y="89"/>
                  <a:pt x="428" y="89"/>
                  <a:pt x="428" y="89"/>
                </a:cubicBezTo>
                <a:cubicBezTo>
                  <a:pt x="428" y="89"/>
                  <a:pt x="435" y="83"/>
                  <a:pt x="436" y="81"/>
                </a:cubicBezTo>
                <a:cubicBezTo>
                  <a:pt x="438" y="82"/>
                  <a:pt x="442" y="85"/>
                  <a:pt x="444" y="89"/>
                </a:cubicBezTo>
                <a:cubicBezTo>
                  <a:pt x="442" y="91"/>
                  <a:pt x="420" y="114"/>
                  <a:pt x="420" y="114"/>
                </a:cubicBezTo>
                <a:cubicBezTo>
                  <a:pt x="422" y="115"/>
                  <a:pt x="422" y="115"/>
                  <a:pt x="422" y="115"/>
                </a:cubicBezTo>
                <a:cubicBezTo>
                  <a:pt x="440" y="131"/>
                  <a:pt x="455" y="156"/>
                  <a:pt x="455" y="156"/>
                </a:cubicBezTo>
                <a:cubicBezTo>
                  <a:pt x="456" y="158"/>
                  <a:pt x="456" y="158"/>
                  <a:pt x="456" y="158"/>
                </a:cubicBezTo>
                <a:cubicBezTo>
                  <a:pt x="469" y="149"/>
                  <a:pt x="469" y="149"/>
                  <a:pt x="469" y="149"/>
                </a:cubicBezTo>
                <a:cubicBezTo>
                  <a:pt x="468" y="147"/>
                  <a:pt x="468" y="147"/>
                  <a:pt x="468" y="147"/>
                </a:cubicBezTo>
                <a:cubicBezTo>
                  <a:pt x="466" y="145"/>
                  <a:pt x="463" y="140"/>
                  <a:pt x="462" y="137"/>
                </a:cubicBezTo>
                <a:cubicBezTo>
                  <a:pt x="463" y="137"/>
                  <a:pt x="465" y="135"/>
                  <a:pt x="467" y="133"/>
                </a:cubicBezTo>
                <a:cubicBezTo>
                  <a:pt x="470" y="137"/>
                  <a:pt x="473" y="140"/>
                  <a:pt x="474" y="142"/>
                </a:cubicBezTo>
                <a:cubicBezTo>
                  <a:pt x="475" y="144"/>
                  <a:pt x="475" y="144"/>
                  <a:pt x="475" y="144"/>
                </a:cubicBezTo>
                <a:cubicBezTo>
                  <a:pt x="475" y="144"/>
                  <a:pt x="483" y="139"/>
                  <a:pt x="485" y="138"/>
                </a:cubicBezTo>
                <a:cubicBezTo>
                  <a:pt x="486" y="140"/>
                  <a:pt x="489" y="144"/>
                  <a:pt x="491" y="148"/>
                </a:cubicBezTo>
                <a:cubicBezTo>
                  <a:pt x="488" y="150"/>
                  <a:pt x="461" y="165"/>
                  <a:pt x="461" y="165"/>
                </a:cubicBezTo>
                <a:cubicBezTo>
                  <a:pt x="462" y="167"/>
                  <a:pt x="462" y="167"/>
                  <a:pt x="462" y="167"/>
                </a:cubicBezTo>
                <a:cubicBezTo>
                  <a:pt x="475" y="188"/>
                  <a:pt x="482" y="216"/>
                  <a:pt x="482" y="216"/>
                </a:cubicBezTo>
                <a:cubicBezTo>
                  <a:pt x="482" y="218"/>
                  <a:pt x="482" y="218"/>
                  <a:pt x="482" y="218"/>
                </a:cubicBezTo>
                <a:cubicBezTo>
                  <a:pt x="497" y="214"/>
                  <a:pt x="497" y="214"/>
                  <a:pt x="497" y="214"/>
                </a:cubicBezTo>
                <a:cubicBezTo>
                  <a:pt x="496" y="211"/>
                  <a:pt x="496" y="211"/>
                  <a:pt x="496" y="211"/>
                </a:cubicBezTo>
                <a:cubicBezTo>
                  <a:pt x="495" y="209"/>
                  <a:pt x="494" y="203"/>
                  <a:pt x="494" y="200"/>
                </a:cubicBezTo>
                <a:cubicBezTo>
                  <a:pt x="495" y="200"/>
                  <a:pt x="497" y="199"/>
                  <a:pt x="500" y="198"/>
                </a:cubicBezTo>
                <a:cubicBezTo>
                  <a:pt x="502" y="202"/>
                  <a:pt x="503" y="206"/>
                  <a:pt x="504" y="209"/>
                </a:cubicBezTo>
                <a:cubicBezTo>
                  <a:pt x="504" y="211"/>
                  <a:pt x="504" y="211"/>
                  <a:pt x="504" y="211"/>
                </a:cubicBezTo>
                <a:cubicBezTo>
                  <a:pt x="504" y="211"/>
                  <a:pt x="513" y="209"/>
                  <a:pt x="515" y="208"/>
                </a:cubicBezTo>
                <a:cubicBezTo>
                  <a:pt x="516" y="210"/>
                  <a:pt x="517" y="214"/>
                  <a:pt x="518" y="219"/>
                </a:cubicBezTo>
                <a:cubicBezTo>
                  <a:pt x="515" y="220"/>
                  <a:pt x="484" y="226"/>
                  <a:pt x="484" y="226"/>
                </a:cubicBezTo>
                <a:cubicBezTo>
                  <a:pt x="485" y="229"/>
                  <a:pt x="485" y="229"/>
                  <a:pt x="485" y="229"/>
                </a:cubicBezTo>
                <a:cubicBezTo>
                  <a:pt x="488" y="243"/>
                  <a:pt x="489" y="259"/>
                  <a:pt x="489" y="269"/>
                </a:cubicBezTo>
                <a:cubicBezTo>
                  <a:pt x="489" y="276"/>
                  <a:pt x="488" y="280"/>
                  <a:pt x="488" y="280"/>
                </a:cubicBezTo>
                <a:cubicBezTo>
                  <a:pt x="488" y="283"/>
                  <a:pt x="488" y="283"/>
                  <a:pt x="488" y="283"/>
                </a:cubicBezTo>
                <a:cubicBezTo>
                  <a:pt x="504" y="283"/>
                  <a:pt x="504" y="283"/>
                  <a:pt x="504" y="283"/>
                </a:cubicBezTo>
                <a:cubicBezTo>
                  <a:pt x="504" y="280"/>
                  <a:pt x="504" y="280"/>
                  <a:pt x="504" y="280"/>
                </a:cubicBezTo>
                <a:cubicBezTo>
                  <a:pt x="504" y="280"/>
                  <a:pt x="504" y="280"/>
                  <a:pt x="504" y="279"/>
                </a:cubicBezTo>
                <a:cubicBezTo>
                  <a:pt x="504" y="276"/>
                  <a:pt x="504" y="271"/>
                  <a:pt x="505" y="269"/>
                </a:cubicBezTo>
                <a:cubicBezTo>
                  <a:pt x="506" y="269"/>
                  <a:pt x="508" y="269"/>
                  <a:pt x="512" y="269"/>
                </a:cubicBezTo>
                <a:cubicBezTo>
                  <a:pt x="512" y="272"/>
                  <a:pt x="512" y="274"/>
                  <a:pt x="512" y="277"/>
                </a:cubicBezTo>
                <a:cubicBezTo>
                  <a:pt x="512" y="278"/>
                  <a:pt x="512" y="279"/>
                  <a:pt x="512" y="280"/>
                </a:cubicBezTo>
                <a:cubicBezTo>
                  <a:pt x="512" y="282"/>
                  <a:pt x="512" y="282"/>
                  <a:pt x="512" y="282"/>
                </a:cubicBezTo>
                <a:cubicBezTo>
                  <a:pt x="512" y="282"/>
                  <a:pt x="520" y="282"/>
                  <a:pt x="523" y="283"/>
                </a:cubicBezTo>
                <a:cubicBezTo>
                  <a:pt x="523" y="283"/>
                  <a:pt x="523" y="283"/>
                  <a:pt x="523" y="284"/>
                </a:cubicBezTo>
                <a:cubicBezTo>
                  <a:pt x="523" y="286"/>
                  <a:pt x="523" y="290"/>
                  <a:pt x="522" y="294"/>
                </a:cubicBezTo>
                <a:cubicBezTo>
                  <a:pt x="519" y="294"/>
                  <a:pt x="488" y="291"/>
                  <a:pt x="488" y="291"/>
                </a:cubicBezTo>
                <a:cubicBezTo>
                  <a:pt x="488" y="294"/>
                  <a:pt x="488" y="294"/>
                  <a:pt x="488" y="294"/>
                </a:cubicBezTo>
                <a:cubicBezTo>
                  <a:pt x="486" y="318"/>
                  <a:pt x="476" y="344"/>
                  <a:pt x="476" y="344"/>
                </a:cubicBezTo>
                <a:cubicBezTo>
                  <a:pt x="475" y="346"/>
                  <a:pt x="475" y="346"/>
                  <a:pt x="475" y="346"/>
                </a:cubicBezTo>
                <a:cubicBezTo>
                  <a:pt x="490" y="351"/>
                  <a:pt x="490" y="351"/>
                  <a:pt x="490" y="351"/>
                </a:cubicBezTo>
                <a:cubicBezTo>
                  <a:pt x="491" y="349"/>
                  <a:pt x="491" y="349"/>
                  <a:pt x="491" y="349"/>
                </a:cubicBezTo>
                <a:cubicBezTo>
                  <a:pt x="491" y="346"/>
                  <a:pt x="494" y="341"/>
                  <a:pt x="495" y="338"/>
                </a:cubicBezTo>
                <a:cubicBezTo>
                  <a:pt x="496" y="338"/>
                  <a:pt x="498" y="339"/>
                  <a:pt x="502" y="340"/>
                </a:cubicBezTo>
                <a:cubicBezTo>
                  <a:pt x="501" y="344"/>
                  <a:pt x="499" y="348"/>
                  <a:pt x="498" y="351"/>
                </a:cubicBezTo>
                <a:cubicBezTo>
                  <a:pt x="498" y="353"/>
                  <a:pt x="498" y="353"/>
                  <a:pt x="498" y="353"/>
                </a:cubicBezTo>
                <a:cubicBezTo>
                  <a:pt x="498" y="353"/>
                  <a:pt x="506" y="356"/>
                  <a:pt x="508" y="357"/>
                </a:cubicBezTo>
                <a:cubicBezTo>
                  <a:pt x="508" y="359"/>
                  <a:pt x="506" y="363"/>
                  <a:pt x="504" y="367"/>
                </a:cubicBezTo>
                <a:cubicBezTo>
                  <a:pt x="501" y="366"/>
                  <a:pt x="472" y="354"/>
                  <a:pt x="472" y="354"/>
                </a:cubicBezTo>
                <a:cubicBezTo>
                  <a:pt x="472" y="354"/>
                  <a:pt x="472" y="358"/>
                  <a:pt x="472" y="358"/>
                </a:cubicBezTo>
                <a:cubicBezTo>
                  <a:pt x="462" y="381"/>
                  <a:pt x="445" y="402"/>
                  <a:pt x="445" y="402"/>
                </a:cubicBezTo>
                <a:cubicBezTo>
                  <a:pt x="443" y="404"/>
                  <a:pt x="443" y="404"/>
                  <a:pt x="443" y="404"/>
                </a:cubicBezTo>
                <a:cubicBezTo>
                  <a:pt x="456" y="413"/>
                  <a:pt x="456" y="413"/>
                  <a:pt x="456" y="413"/>
                </a:cubicBezTo>
                <a:cubicBezTo>
                  <a:pt x="457" y="411"/>
                  <a:pt x="457" y="411"/>
                  <a:pt x="457" y="411"/>
                </a:cubicBezTo>
                <a:cubicBezTo>
                  <a:pt x="459" y="409"/>
                  <a:pt x="463" y="404"/>
                  <a:pt x="465" y="402"/>
                </a:cubicBezTo>
                <a:cubicBezTo>
                  <a:pt x="465" y="403"/>
                  <a:pt x="468" y="404"/>
                  <a:pt x="470" y="406"/>
                </a:cubicBezTo>
                <a:cubicBezTo>
                  <a:pt x="468" y="410"/>
                  <a:pt x="466" y="414"/>
                  <a:pt x="464" y="416"/>
                </a:cubicBezTo>
                <a:cubicBezTo>
                  <a:pt x="462" y="417"/>
                  <a:pt x="462" y="417"/>
                  <a:pt x="462" y="417"/>
                </a:cubicBezTo>
                <a:cubicBezTo>
                  <a:pt x="462" y="417"/>
                  <a:pt x="469" y="423"/>
                  <a:pt x="471" y="425"/>
                </a:cubicBezTo>
                <a:cubicBezTo>
                  <a:pt x="470" y="427"/>
                  <a:pt x="467" y="430"/>
                  <a:pt x="464" y="433"/>
                </a:cubicBezTo>
                <a:cubicBezTo>
                  <a:pt x="461" y="431"/>
                  <a:pt x="438" y="411"/>
                  <a:pt x="438" y="411"/>
                </a:cubicBezTo>
                <a:cubicBezTo>
                  <a:pt x="436" y="413"/>
                  <a:pt x="436" y="413"/>
                  <a:pt x="436" y="413"/>
                </a:cubicBezTo>
                <a:cubicBezTo>
                  <a:pt x="421" y="432"/>
                  <a:pt x="398" y="447"/>
                  <a:pt x="397" y="447"/>
                </a:cubicBezTo>
                <a:cubicBezTo>
                  <a:pt x="395" y="449"/>
                  <a:pt x="395" y="449"/>
                  <a:pt x="395" y="449"/>
                </a:cubicBezTo>
                <a:cubicBezTo>
                  <a:pt x="405" y="461"/>
                  <a:pt x="405" y="461"/>
                  <a:pt x="405" y="461"/>
                </a:cubicBezTo>
                <a:cubicBezTo>
                  <a:pt x="407" y="460"/>
                  <a:pt x="407" y="460"/>
                  <a:pt x="407" y="460"/>
                </a:cubicBezTo>
                <a:cubicBezTo>
                  <a:pt x="409" y="458"/>
                  <a:pt x="414" y="455"/>
                  <a:pt x="416" y="453"/>
                </a:cubicBezTo>
                <a:cubicBezTo>
                  <a:pt x="417" y="454"/>
                  <a:pt x="418" y="456"/>
                  <a:pt x="421" y="459"/>
                </a:cubicBezTo>
                <a:cubicBezTo>
                  <a:pt x="417" y="462"/>
                  <a:pt x="414" y="464"/>
                  <a:pt x="412" y="466"/>
                </a:cubicBezTo>
                <a:cubicBezTo>
                  <a:pt x="410" y="467"/>
                  <a:pt x="410" y="467"/>
                  <a:pt x="410" y="467"/>
                </a:cubicBezTo>
                <a:cubicBezTo>
                  <a:pt x="410" y="467"/>
                  <a:pt x="415" y="474"/>
                  <a:pt x="417" y="476"/>
                </a:cubicBezTo>
                <a:cubicBezTo>
                  <a:pt x="415" y="478"/>
                  <a:pt x="411" y="481"/>
                  <a:pt x="407" y="483"/>
                </a:cubicBezTo>
                <a:cubicBezTo>
                  <a:pt x="405" y="480"/>
                  <a:pt x="389" y="454"/>
                  <a:pt x="389" y="454"/>
                </a:cubicBezTo>
                <a:cubicBezTo>
                  <a:pt x="387" y="455"/>
                  <a:pt x="387" y="455"/>
                  <a:pt x="387" y="455"/>
                </a:cubicBezTo>
                <a:cubicBezTo>
                  <a:pt x="367" y="469"/>
                  <a:pt x="341" y="477"/>
                  <a:pt x="340" y="477"/>
                </a:cubicBezTo>
                <a:cubicBezTo>
                  <a:pt x="338" y="478"/>
                  <a:pt x="338" y="478"/>
                  <a:pt x="338" y="478"/>
                </a:cubicBezTo>
                <a:cubicBezTo>
                  <a:pt x="343" y="492"/>
                  <a:pt x="343" y="492"/>
                  <a:pt x="343" y="492"/>
                </a:cubicBezTo>
                <a:cubicBezTo>
                  <a:pt x="346" y="491"/>
                  <a:pt x="346" y="491"/>
                  <a:pt x="346" y="491"/>
                </a:cubicBezTo>
                <a:cubicBezTo>
                  <a:pt x="348" y="490"/>
                  <a:pt x="354" y="489"/>
                  <a:pt x="357" y="488"/>
                </a:cubicBezTo>
                <a:cubicBezTo>
                  <a:pt x="357" y="489"/>
                  <a:pt x="358" y="492"/>
                  <a:pt x="359" y="495"/>
                </a:cubicBezTo>
                <a:cubicBezTo>
                  <a:pt x="355" y="497"/>
                  <a:pt x="351" y="498"/>
                  <a:pt x="349" y="499"/>
                </a:cubicBezTo>
                <a:cubicBezTo>
                  <a:pt x="346" y="499"/>
                  <a:pt x="346" y="499"/>
                  <a:pt x="346" y="499"/>
                </a:cubicBezTo>
                <a:cubicBezTo>
                  <a:pt x="346" y="499"/>
                  <a:pt x="349" y="508"/>
                  <a:pt x="350" y="511"/>
                </a:cubicBezTo>
                <a:cubicBezTo>
                  <a:pt x="348" y="511"/>
                  <a:pt x="344" y="513"/>
                  <a:pt x="339" y="514"/>
                </a:cubicBezTo>
                <a:cubicBezTo>
                  <a:pt x="338" y="510"/>
                  <a:pt x="330" y="481"/>
                  <a:pt x="330" y="481"/>
                </a:cubicBezTo>
                <a:cubicBezTo>
                  <a:pt x="328" y="482"/>
                  <a:pt x="328" y="482"/>
                  <a:pt x="328" y="482"/>
                </a:cubicBezTo>
                <a:cubicBezTo>
                  <a:pt x="304" y="489"/>
                  <a:pt x="277" y="489"/>
                  <a:pt x="277" y="489"/>
                </a:cubicBezTo>
                <a:cubicBezTo>
                  <a:pt x="274" y="489"/>
                  <a:pt x="274" y="489"/>
                  <a:pt x="274" y="489"/>
                </a:cubicBezTo>
                <a:cubicBezTo>
                  <a:pt x="275" y="505"/>
                  <a:pt x="275" y="505"/>
                  <a:pt x="275" y="505"/>
                </a:cubicBezTo>
                <a:cubicBezTo>
                  <a:pt x="277" y="504"/>
                  <a:pt x="277" y="504"/>
                  <a:pt x="277" y="504"/>
                </a:cubicBezTo>
                <a:cubicBezTo>
                  <a:pt x="280" y="504"/>
                  <a:pt x="286" y="504"/>
                  <a:pt x="289" y="505"/>
                </a:cubicBezTo>
                <a:cubicBezTo>
                  <a:pt x="289" y="506"/>
                  <a:pt x="289" y="508"/>
                  <a:pt x="289" y="512"/>
                </a:cubicBezTo>
                <a:cubicBezTo>
                  <a:pt x="285" y="512"/>
                  <a:pt x="281" y="512"/>
                  <a:pt x="278" y="512"/>
                </a:cubicBezTo>
                <a:cubicBezTo>
                  <a:pt x="276" y="512"/>
                  <a:pt x="276" y="512"/>
                  <a:pt x="276" y="512"/>
                </a:cubicBezTo>
                <a:cubicBezTo>
                  <a:pt x="276" y="512"/>
                  <a:pt x="276" y="521"/>
                  <a:pt x="276" y="524"/>
                </a:cubicBezTo>
                <a:cubicBezTo>
                  <a:pt x="273" y="524"/>
                  <a:pt x="269" y="524"/>
                  <a:pt x="265" y="523"/>
                </a:cubicBezTo>
                <a:cubicBezTo>
                  <a:pt x="265" y="523"/>
                  <a:pt x="265" y="523"/>
                  <a:pt x="265" y="523"/>
                </a:cubicBezTo>
                <a:close/>
                <a:moveTo>
                  <a:pt x="424" y="456"/>
                </a:moveTo>
                <a:cubicBezTo>
                  <a:pt x="421" y="453"/>
                  <a:pt x="417" y="448"/>
                  <a:pt x="417" y="448"/>
                </a:cubicBezTo>
                <a:cubicBezTo>
                  <a:pt x="416" y="449"/>
                  <a:pt x="416" y="449"/>
                  <a:pt x="416" y="449"/>
                </a:cubicBezTo>
                <a:cubicBezTo>
                  <a:pt x="415" y="449"/>
                  <a:pt x="409" y="452"/>
                  <a:pt x="406" y="455"/>
                </a:cubicBezTo>
                <a:cubicBezTo>
                  <a:pt x="404" y="453"/>
                  <a:pt x="403" y="451"/>
                  <a:pt x="402" y="450"/>
                </a:cubicBezTo>
                <a:cubicBezTo>
                  <a:pt x="407" y="446"/>
                  <a:pt x="425" y="433"/>
                  <a:pt x="438" y="417"/>
                </a:cubicBezTo>
                <a:cubicBezTo>
                  <a:pt x="441" y="419"/>
                  <a:pt x="464" y="439"/>
                  <a:pt x="464" y="439"/>
                </a:cubicBezTo>
                <a:cubicBezTo>
                  <a:pt x="465" y="438"/>
                  <a:pt x="465" y="438"/>
                  <a:pt x="465" y="438"/>
                </a:cubicBezTo>
                <a:cubicBezTo>
                  <a:pt x="472" y="432"/>
                  <a:pt x="476" y="426"/>
                  <a:pt x="476" y="425"/>
                </a:cubicBezTo>
                <a:cubicBezTo>
                  <a:pt x="477" y="424"/>
                  <a:pt x="477" y="424"/>
                  <a:pt x="477" y="424"/>
                </a:cubicBezTo>
                <a:cubicBezTo>
                  <a:pt x="477" y="424"/>
                  <a:pt x="471" y="418"/>
                  <a:pt x="468" y="417"/>
                </a:cubicBezTo>
                <a:cubicBezTo>
                  <a:pt x="470" y="415"/>
                  <a:pt x="472" y="412"/>
                  <a:pt x="474" y="409"/>
                </a:cubicBezTo>
                <a:cubicBezTo>
                  <a:pt x="477" y="411"/>
                  <a:pt x="483" y="415"/>
                  <a:pt x="483" y="415"/>
                </a:cubicBezTo>
                <a:cubicBezTo>
                  <a:pt x="484" y="413"/>
                  <a:pt x="484" y="413"/>
                  <a:pt x="484" y="413"/>
                </a:cubicBezTo>
                <a:cubicBezTo>
                  <a:pt x="486" y="410"/>
                  <a:pt x="490" y="404"/>
                  <a:pt x="491" y="401"/>
                </a:cubicBezTo>
                <a:cubicBezTo>
                  <a:pt x="493" y="403"/>
                  <a:pt x="496" y="404"/>
                  <a:pt x="497" y="405"/>
                </a:cubicBezTo>
                <a:cubicBezTo>
                  <a:pt x="485" y="428"/>
                  <a:pt x="467" y="447"/>
                  <a:pt x="462" y="452"/>
                </a:cubicBezTo>
                <a:cubicBezTo>
                  <a:pt x="456" y="446"/>
                  <a:pt x="439" y="431"/>
                  <a:pt x="438" y="430"/>
                </a:cubicBezTo>
                <a:cubicBezTo>
                  <a:pt x="437" y="428"/>
                  <a:pt x="437" y="428"/>
                  <a:pt x="437" y="428"/>
                </a:cubicBezTo>
                <a:cubicBezTo>
                  <a:pt x="435" y="430"/>
                  <a:pt x="435" y="430"/>
                  <a:pt x="435" y="430"/>
                </a:cubicBezTo>
                <a:cubicBezTo>
                  <a:pt x="432" y="433"/>
                  <a:pt x="425" y="439"/>
                  <a:pt x="425" y="439"/>
                </a:cubicBezTo>
                <a:cubicBezTo>
                  <a:pt x="423" y="441"/>
                  <a:pt x="423" y="441"/>
                  <a:pt x="423" y="441"/>
                </a:cubicBezTo>
                <a:cubicBezTo>
                  <a:pt x="423" y="441"/>
                  <a:pt x="430" y="446"/>
                  <a:pt x="432" y="448"/>
                </a:cubicBezTo>
                <a:cubicBezTo>
                  <a:pt x="430" y="450"/>
                  <a:pt x="427" y="453"/>
                  <a:pt x="424" y="456"/>
                </a:cubicBezTo>
                <a:cubicBezTo>
                  <a:pt x="424" y="456"/>
                  <a:pt x="424" y="456"/>
                  <a:pt x="424" y="456"/>
                </a:cubicBezTo>
                <a:close/>
                <a:moveTo>
                  <a:pt x="463" y="398"/>
                </a:moveTo>
                <a:cubicBezTo>
                  <a:pt x="463" y="398"/>
                  <a:pt x="458" y="403"/>
                  <a:pt x="455" y="407"/>
                </a:cubicBezTo>
                <a:cubicBezTo>
                  <a:pt x="453" y="406"/>
                  <a:pt x="451" y="404"/>
                  <a:pt x="450" y="403"/>
                </a:cubicBezTo>
                <a:cubicBezTo>
                  <a:pt x="454" y="398"/>
                  <a:pt x="467" y="380"/>
                  <a:pt x="475" y="360"/>
                </a:cubicBezTo>
                <a:cubicBezTo>
                  <a:pt x="479" y="362"/>
                  <a:pt x="506" y="373"/>
                  <a:pt x="506" y="373"/>
                </a:cubicBezTo>
                <a:cubicBezTo>
                  <a:pt x="507" y="371"/>
                  <a:pt x="507" y="371"/>
                  <a:pt x="507" y="371"/>
                </a:cubicBezTo>
                <a:cubicBezTo>
                  <a:pt x="511" y="364"/>
                  <a:pt x="513" y="357"/>
                  <a:pt x="513" y="356"/>
                </a:cubicBezTo>
                <a:cubicBezTo>
                  <a:pt x="514" y="354"/>
                  <a:pt x="514" y="354"/>
                  <a:pt x="514" y="354"/>
                </a:cubicBezTo>
                <a:cubicBezTo>
                  <a:pt x="514" y="354"/>
                  <a:pt x="506" y="351"/>
                  <a:pt x="503" y="350"/>
                </a:cubicBezTo>
                <a:cubicBezTo>
                  <a:pt x="504" y="348"/>
                  <a:pt x="505" y="345"/>
                  <a:pt x="506" y="341"/>
                </a:cubicBezTo>
                <a:cubicBezTo>
                  <a:pt x="510" y="343"/>
                  <a:pt x="516" y="345"/>
                  <a:pt x="516" y="345"/>
                </a:cubicBezTo>
                <a:cubicBezTo>
                  <a:pt x="517" y="342"/>
                  <a:pt x="517" y="342"/>
                  <a:pt x="517" y="342"/>
                </a:cubicBezTo>
                <a:cubicBezTo>
                  <a:pt x="517" y="339"/>
                  <a:pt x="519" y="332"/>
                  <a:pt x="520" y="329"/>
                </a:cubicBezTo>
                <a:cubicBezTo>
                  <a:pt x="522" y="329"/>
                  <a:pt x="525" y="330"/>
                  <a:pt x="527" y="330"/>
                </a:cubicBezTo>
                <a:cubicBezTo>
                  <a:pt x="523" y="356"/>
                  <a:pt x="511" y="380"/>
                  <a:pt x="508" y="387"/>
                </a:cubicBezTo>
                <a:cubicBezTo>
                  <a:pt x="501" y="383"/>
                  <a:pt x="482" y="375"/>
                  <a:pt x="479" y="374"/>
                </a:cubicBezTo>
                <a:cubicBezTo>
                  <a:pt x="477" y="373"/>
                  <a:pt x="477" y="373"/>
                  <a:pt x="477" y="373"/>
                </a:cubicBezTo>
                <a:cubicBezTo>
                  <a:pt x="476" y="375"/>
                  <a:pt x="476" y="375"/>
                  <a:pt x="476" y="375"/>
                </a:cubicBezTo>
                <a:cubicBezTo>
                  <a:pt x="475" y="378"/>
                  <a:pt x="469" y="386"/>
                  <a:pt x="469" y="386"/>
                </a:cubicBezTo>
                <a:cubicBezTo>
                  <a:pt x="468" y="388"/>
                  <a:pt x="468" y="388"/>
                  <a:pt x="468" y="388"/>
                </a:cubicBezTo>
                <a:cubicBezTo>
                  <a:pt x="468" y="388"/>
                  <a:pt x="476" y="392"/>
                  <a:pt x="478" y="393"/>
                </a:cubicBezTo>
                <a:cubicBezTo>
                  <a:pt x="477" y="395"/>
                  <a:pt x="475" y="399"/>
                  <a:pt x="473" y="403"/>
                </a:cubicBezTo>
                <a:cubicBezTo>
                  <a:pt x="469" y="400"/>
                  <a:pt x="464" y="397"/>
                  <a:pt x="464" y="397"/>
                </a:cubicBezTo>
                <a:cubicBezTo>
                  <a:pt x="463" y="398"/>
                  <a:pt x="463" y="398"/>
                  <a:pt x="463" y="398"/>
                </a:cubicBezTo>
                <a:close/>
                <a:moveTo>
                  <a:pt x="42" y="402"/>
                </a:moveTo>
                <a:cubicBezTo>
                  <a:pt x="27" y="381"/>
                  <a:pt x="19" y="356"/>
                  <a:pt x="17" y="348"/>
                </a:cubicBezTo>
                <a:cubicBezTo>
                  <a:pt x="25" y="346"/>
                  <a:pt x="47" y="339"/>
                  <a:pt x="48" y="339"/>
                </a:cubicBezTo>
                <a:cubicBezTo>
                  <a:pt x="50" y="338"/>
                  <a:pt x="50" y="338"/>
                  <a:pt x="50" y="338"/>
                </a:cubicBezTo>
                <a:cubicBezTo>
                  <a:pt x="49" y="336"/>
                  <a:pt x="49" y="336"/>
                  <a:pt x="49" y="336"/>
                </a:cubicBezTo>
                <a:cubicBezTo>
                  <a:pt x="48" y="332"/>
                  <a:pt x="46" y="323"/>
                  <a:pt x="46" y="323"/>
                </a:cubicBezTo>
                <a:cubicBezTo>
                  <a:pt x="46" y="321"/>
                  <a:pt x="46" y="321"/>
                  <a:pt x="46" y="321"/>
                </a:cubicBezTo>
                <a:cubicBezTo>
                  <a:pt x="46" y="321"/>
                  <a:pt x="38" y="323"/>
                  <a:pt x="35" y="324"/>
                </a:cubicBezTo>
                <a:cubicBezTo>
                  <a:pt x="34" y="321"/>
                  <a:pt x="33" y="317"/>
                  <a:pt x="32" y="313"/>
                </a:cubicBezTo>
                <a:cubicBezTo>
                  <a:pt x="36" y="313"/>
                  <a:pt x="43" y="312"/>
                  <a:pt x="43" y="312"/>
                </a:cubicBezTo>
                <a:cubicBezTo>
                  <a:pt x="43" y="310"/>
                  <a:pt x="43" y="310"/>
                  <a:pt x="43" y="310"/>
                </a:cubicBezTo>
                <a:cubicBezTo>
                  <a:pt x="43" y="310"/>
                  <a:pt x="43" y="309"/>
                  <a:pt x="43" y="307"/>
                </a:cubicBezTo>
                <a:cubicBezTo>
                  <a:pt x="43" y="305"/>
                  <a:pt x="43" y="301"/>
                  <a:pt x="42" y="298"/>
                </a:cubicBezTo>
                <a:cubicBezTo>
                  <a:pt x="44" y="298"/>
                  <a:pt x="47" y="297"/>
                  <a:pt x="49" y="297"/>
                </a:cubicBezTo>
                <a:cubicBezTo>
                  <a:pt x="49" y="304"/>
                  <a:pt x="52" y="325"/>
                  <a:pt x="59" y="345"/>
                </a:cubicBezTo>
                <a:cubicBezTo>
                  <a:pt x="55" y="346"/>
                  <a:pt x="28" y="357"/>
                  <a:pt x="28" y="357"/>
                </a:cubicBezTo>
                <a:cubicBezTo>
                  <a:pt x="28" y="359"/>
                  <a:pt x="28" y="359"/>
                  <a:pt x="28" y="359"/>
                </a:cubicBezTo>
                <a:cubicBezTo>
                  <a:pt x="30" y="366"/>
                  <a:pt x="34" y="374"/>
                  <a:pt x="34" y="374"/>
                </a:cubicBezTo>
                <a:cubicBezTo>
                  <a:pt x="35" y="376"/>
                  <a:pt x="35" y="376"/>
                  <a:pt x="35" y="376"/>
                </a:cubicBezTo>
                <a:cubicBezTo>
                  <a:pt x="35" y="376"/>
                  <a:pt x="43" y="372"/>
                  <a:pt x="45" y="371"/>
                </a:cubicBezTo>
                <a:cubicBezTo>
                  <a:pt x="46" y="374"/>
                  <a:pt x="48" y="377"/>
                  <a:pt x="49" y="380"/>
                </a:cubicBezTo>
                <a:cubicBezTo>
                  <a:pt x="46" y="381"/>
                  <a:pt x="39" y="385"/>
                  <a:pt x="39" y="385"/>
                </a:cubicBezTo>
                <a:cubicBezTo>
                  <a:pt x="41" y="387"/>
                  <a:pt x="41" y="387"/>
                  <a:pt x="41" y="387"/>
                </a:cubicBezTo>
                <a:cubicBezTo>
                  <a:pt x="43" y="390"/>
                  <a:pt x="46" y="396"/>
                  <a:pt x="48" y="399"/>
                </a:cubicBezTo>
                <a:cubicBezTo>
                  <a:pt x="46" y="400"/>
                  <a:pt x="44" y="401"/>
                  <a:pt x="42" y="402"/>
                </a:cubicBezTo>
                <a:cubicBezTo>
                  <a:pt x="42" y="402"/>
                  <a:pt x="42" y="402"/>
                  <a:pt x="42" y="402"/>
                </a:cubicBezTo>
                <a:close/>
                <a:moveTo>
                  <a:pt x="492" y="335"/>
                </a:moveTo>
                <a:cubicBezTo>
                  <a:pt x="492" y="335"/>
                  <a:pt x="489" y="341"/>
                  <a:pt x="487" y="346"/>
                </a:cubicBezTo>
                <a:cubicBezTo>
                  <a:pt x="485" y="345"/>
                  <a:pt x="483" y="344"/>
                  <a:pt x="481" y="344"/>
                </a:cubicBezTo>
                <a:cubicBezTo>
                  <a:pt x="483" y="337"/>
                  <a:pt x="490" y="317"/>
                  <a:pt x="492" y="296"/>
                </a:cubicBezTo>
                <a:cubicBezTo>
                  <a:pt x="496" y="296"/>
                  <a:pt x="526" y="298"/>
                  <a:pt x="526" y="298"/>
                </a:cubicBezTo>
                <a:cubicBezTo>
                  <a:pt x="526" y="297"/>
                  <a:pt x="526" y="297"/>
                  <a:pt x="526" y="297"/>
                </a:cubicBezTo>
                <a:cubicBezTo>
                  <a:pt x="527" y="292"/>
                  <a:pt x="528" y="287"/>
                  <a:pt x="528" y="284"/>
                </a:cubicBezTo>
                <a:cubicBezTo>
                  <a:pt x="528" y="282"/>
                  <a:pt x="527" y="281"/>
                  <a:pt x="527" y="280"/>
                </a:cubicBezTo>
                <a:cubicBezTo>
                  <a:pt x="527" y="278"/>
                  <a:pt x="527" y="278"/>
                  <a:pt x="527" y="278"/>
                </a:cubicBezTo>
                <a:cubicBezTo>
                  <a:pt x="527" y="278"/>
                  <a:pt x="519" y="278"/>
                  <a:pt x="516" y="278"/>
                </a:cubicBezTo>
                <a:cubicBezTo>
                  <a:pt x="516" y="278"/>
                  <a:pt x="516" y="277"/>
                  <a:pt x="516" y="277"/>
                </a:cubicBezTo>
                <a:cubicBezTo>
                  <a:pt x="516" y="274"/>
                  <a:pt x="516" y="272"/>
                  <a:pt x="516" y="269"/>
                </a:cubicBezTo>
                <a:cubicBezTo>
                  <a:pt x="520" y="269"/>
                  <a:pt x="527" y="268"/>
                  <a:pt x="527" y="268"/>
                </a:cubicBezTo>
                <a:cubicBezTo>
                  <a:pt x="527" y="266"/>
                  <a:pt x="527" y="266"/>
                  <a:pt x="527" y="266"/>
                </a:cubicBezTo>
                <a:cubicBezTo>
                  <a:pt x="526" y="262"/>
                  <a:pt x="526" y="255"/>
                  <a:pt x="526" y="252"/>
                </a:cubicBezTo>
                <a:cubicBezTo>
                  <a:pt x="528" y="252"/>
                  <a:pt x="530" y="252"/>
                  <a:pt x="532" y="251"/>
                </a:cubicBezTo>
                <a:cubicBezTo>
                  <a:pt x="534" y="260"/>
                  <a:pt x="534" y="268"/>
                  <a:pt x="534" y="276"/>
                </a:cubicBezTo>
                <a:cubicBezTo>
                  <a:pt x="534" y="292"/>
                  <a:pt x="532" y="306"/>
                  <a:pt x="531" y="310"/>
                </a:cubicBezTo>
                <a:cubicBezTo>
                  <a:pt x="524" y="309"/>
                  <a:pt x="501" y="306"/>
                  <a:pt x="500" y="306"/>
                </a:cubicBezTo>
                <a:cubicBezTo>
                  <a:pt x="497" y="306"/>
                  <a:pt x="497" y="306"/>
                  <a:pt x="497" y="306"/>
                </a:cubicBezTo>
                <a:cubicBezTo>
                  <a:pt x="497" y="308"/>
                  <a:pt x="497" y="308"/>
                  <a:pt x="497" y="308"/>
                </a:cubicBezTo>
                <a:cubicBezTo>
                  <a:pt x="497" y="312"/>
                  <a:pt x="494" y="321"/>
                  <a:pt x="494" y="321"/>
                </a:cubicBezTo>
                <a:cubicBezTo>
                  <a:pt x="494" y="324"/>
                  <a:pt x="494" y="324"/>
                  <a:pt x="494" y="324"/>
                </a:cubicBezTo>
                <a:cubicBezTo>
                  <a:pt x="494" y="324"/>
                  <a:pt x="502" y="325"/>
                  <a:pt x="505" y="325"/>
                </a:cubicBezTo>
                <a:cubicBezTo>
                  <a:pt x="504" y="328"/>
                  <a:pt x="504" y="332"/>
                  <a:pt x="503" y="336"/>
                </a:cubicBezTo>
                <a:cubicBezTo>
                  <a:pt x="499" y="335"/>
                  <a:pt x="493" y="333"/>
                  <a:pt x="493" y="333"/>
                </a:cubicBezTo>
                <a:cubicBezTo>
                  <a:pt x="492" y="335"/>
                  <a:pt x="492" y="335"/>
                  <a:pt x="492" y="335"/>
                </a:cubicBezTo>
                <a:close/>
                <a:moveTo>
                  <a:pt x="13" y="329"/>
                </a:moveTo>
                <a:cubicBezTo>
                  <a:pt x="7" y="308"/>
                  <a:pt x="6" y="286"/>
                  <a:pt x="6" y="275"/>
                </a:cubicBezTo>
                <a:cubicBezTo>
                  <a:pt x="6" y="273"/>
                  <a:pt x="6" y="272"/>
                  <a:pt x="6" y="271"/>
                </a:cubicBezTo>
                <a:cubicBezTo>
                  <a:pt x="14" y="271"/>
                  <a:pt x="37" y="271"/>
                  <a:pt x="38" y="271"/>
                </a:cubicBezTo>
                <a:cubicBezTo>
                  <a:pt x="40" y="271"/>
                  <a:pt x="40" y="271"/>
                  <a:pt x="40" y="271"/>
                </a:cubicBezTo>
                <a:cubicBezTo>
                  <a:pt x="40" y="268"/>
                  <a:pt x="40" y="268"/>
                  <a:pt x="40" y="268"/>
                </a:cubicBezTo>
                <a:cubicBezTo>
                  <a:pt x="40" y="264"/>
                  <a:pt x="41" y="255"/>
                  <a:pt x="41" y="255"/>
                </a:cubicBezTo>
                <a:cubicBezTo>
                  <a:pt x="41" y="252"/>
                  <a:pt x="41" y="252"/>
                  <a:pt x="41" y="252"/>
                </a:cubicBezTo>
                <a:cubicBezTo>
                  <a:pt x="41" y="252"/>
                  <a:pt x="33" y="252"/>
                  <a:pt x="30" y="252"/>
                </a:cubicBezTo>
                <a:cubicBezTo>
                  <a:pt x="30" y="250"/>
                  <a:pt x="30" y="246"/>
                  <a:pt x="30" y="242"/>
                </a:cubicBezTo>
                <a:cubicBezTo>
                  <a:pt x="34" y="242"/>
                  <a:pt x="41" y="243"/>
                  <a:pt x="41" y="243"/>
                </a:cubicBezTo>
                <a:cubicBezTo>
                  <a:pt x="41" y="241"/>
                  <a:pt x="41" y="241"/>
                  <a:pt x="41" y="241"/>
                </a:cubicBezTo>
                <a:cubicBezTo>
                  <a:pt x="41" y="241"/>
                  <a:pt x="43" y="234"/>
                  <a:pt x="44" y="230"/>
                </a:cubicBezTo>
                <a:cubicBezTo>
                  <a:pt x="46" y="230"/>
                  <a:pt x="49" y="230"/>
                  <a:pt x="51" y="231"/>
                </a:cubicBezTo>
                <a:cubicBezTo>
                  <a:pt x="50" y="236"/>
                  <a:pt x="47" y="253"/>
                  <a:pt x="47" y="270"/>
                </a:cubicBezTo>
                <a:cubicBezTo>
                  <a:pt x="47" y="273"/>
                  <a:pt x="47" y="276"/>
                  <a:pt x="47" y="279"/>
                </a:cubicBezTo>
                <a:cubicBezTo>
                  <a:pt x="43" y="280"/>
                  <a:pt x="14" y="281"/>
                  <a:pt x="14" y="281"/>
                </a:cubicBezTo>
                <a:cubicBezTo>
                  <a:pt x="13" y="283"/>
                  <a:pt x="13" y="283"/>
                  <a:pt x="13" y="283"/>
                </a:cubicBezTo>
                <a:cubicBezTo>
                  <a:pt x="13" y="285"/>
                  <a:pt x="13" y="286"/>
                  <a:pt x="13" y="288"/>
                </a:cubicBezTo>
                <a:cubicBezTo>
                  <a:pt x="13" y="294"/>
                  <a:pt x="14" y="299"/>
                  <a:pt x="14" y="299"/>
                </a:cubicBezTo>
                <a:cubicBezTo>
                  <a:pt x="15" y="301"/>
                  <a:pt x="15" y="301"/>
                  <a:pt x="15" y="301"/>
                </a:cubicBezTo>
                <a:cubicBezTo>
                  <a:pt x="15" y="301"/>
                  <a:pt x="23" y="300"/>
                  <a:pt x="26" y="300"/>
                </a:cubicBezTo>
                <a:cubicBezTo>
                  <a:pt x="26" y="303"/>
                  <a:pt x="27" y="306"/>
                  <a:pt x="27" y="310"/>
                </a:cubicBezTo>
                <a:cubicBezTo>
                  <a:pt x="23" y="310"/>
                  <a:pt x="16" y="311"/>
                  <a:pt x="16" y="311"/>
                </a:cubicBezTo>
                <a:cubicBezTo>
                  <a:pt x="17" y="313"/>
                  <a:pt x="17" y="313"/>
                  <a:pt x="17" y="313"/>
                </a:cubicBezTo>
                <a:cubicBezTo>
                  <a:pt x="18" y="317"/>
                  <a:pt x="19" y="324"/>
                  <a:pt x="20" y="327"/>
                </a:cubicBezTo>
                <a:cubicBezTo>
                  <a:pt x="18" y="328"/>
                  <a:pt x="15" y="328"/>
                  <a:pt x="13" y="329"/>
                </a:cubicBezTo>
                <a:cubicBezTo>
                  <a:pt x="13" y="329"/>
                  <a:pt x="13" y="329"/>
                  <a:pt x="13" y="329"/>
                </a:cubicBezTo>
                <a:close/>
                <a:moveTo>
                  <a:pt x="503" y="265"/>
                </a:moveTo>
                <a:cubicBezTo>
                  <a:pt x="501" y="265"/>
                  <a:pt x="501" y="265"/>
                  <a:pt x="501" y="265"/>
                </a:cubicBezTo>
                <a:cubicBezTo>
                  <a:pt x="501" y="266"/>
                  <a:pt x="501" y="266"/>
                  <a:pt x="501" y="266"/>
                </a:cubicBezTo>
                <a:cubicBezTo>
                  <a:pt x="500" y="267"/>
                  <a:pt x="499" y="274"/>
                  <a:pt x="499" y="278"/>
                </a:cubicBezTo>
                <a:cubicBezTo>
                  <a:pt x="497" y="278"/>
                  <a:pt x="495" y="278"/>
                  <a:pt x="493" y="278"/>
                </a:cubicBezTo>
                <a:cubicBezTo>
                  <a:pt x="493" y="276"/>
                  <a:pt x="493" y="273"/>
                  <a:pt x="493" y="269"/>
                </a:cubicBezTo>
                <a:cubicBezTo>
                  <a:pt x="493" y="259"/>
                  <a:pt x="492" y="244"/>
                  <a:pt x="489" y="230"/>
                </a:cubicBezTo>
                <a:cubicBezTo>
                  <a:pt x="493" y="229"/>
                  <a:pt x="522" y="222"/>
                  <a:pt x="522" y="222"/>
                </a:cubicBezTo>
                <a:cubicBezTo>
                  <a:pt x="522" y="221"/>
                  <a:pt x="522" y="221"/>
                  <a:pt x="522" y="221"/>
                </a:cubicBezTo>
                <a:cubicBezTo>
                  <a:pt x="522" y="213"/>
                  <a:pt x="519" y="205"/>
                  <a:pt x="519" y="205"/>
                </a:cubicBezTo>
                <a:cubicBezTo>
                  <a:pt x="518" y="203"/>
                  <a:pt x="518" y="203"/>
                  <a:pt x="518" y="203"/>
                </a:cubicBezTo>
                <a:cubicBezTo>
                  <a:pt x="518" y="203"/>
                  <a:pt x="510" y="205"/>
                  <a:pt x="507" y="206"/>
                </a:cubicBezTo>
                <a:cubicBezTo>
                  <a:pt x="507" y="203"/>
                  <a:pt x="506" y="200"/>
                  <a:pt x="504" y="197"/>
                </a:cubicBezTo>
                <a:cubicBezTo>
                  <a:pt x="508" y="195"/>
                  <a:pt x="515" y="193"/>
                  <a:pt x="515" y="193"/>
                </a:cubicBezTo>
                <a:cubicBezTo>
                  <a:pt x="514" y="191"/>
                  <a:pt x="514" y="191"/>
                  <a:pt x="514" y="191"/>
                </a:cubicBezTo>
                <a:cubicBezTo>
                  <a:pt x="512" y="188"/>
                  <a:pt x="510" y="181"/>
                  <a:pt x="509" y="178"/>
                </a:cubicBezTo>
                <a:cubicBezTo>
                  <a:pt x="511" y="177"/>
                  <a:pt x="513" y="176"/>
                  <a:pt x="515" y="176"/>
                </a:cubicBezTo>
                <a:cubicBezTo>
                  <a:pt x="526" y="199"/>
                  <a:pt x="530" y="224"/>
                  <a:pt x="531" y="232"/>
                </a:cubicBezTo>
                <a:cubicBezTo>
                  <a:pt x="523" y="233"/>
                  <a:pt x="500" y="237"/>
                  <a:pt x="499" y="237"/>
                </a:cubicBezTo>
                <a:cubicBezTo>
                  <a:pt x="497" y="237"/>
                  <a:pt x="497" y="237"/>
                  <a:pt x="497" y="237"/>
                </a:cubicBezTo>
                <a:cubicBezTo>
                  <a:pt x="497" y="239"/>
                  <a:pt x="497" y="239"/>
                  <a:pt x="497" y="239"/>
                </a:cubicBezTo>
                <a:cubicBezTo>
                  <a:pt x="498" y="244"/>
                  <a:pt x="499" y="253"/>
                  <a:pt x="499" y="253"/>
                </a:cubicBezTo>
                <a:cubicBezTo>
                  <a:pt x="499" y="255"/>
                  <a:pt x="499" y="255"/>
                  <a:pt x="499" y="255"/>
                </a:cubicBezTo>
                <a:cubicBezTo>
                  <a:pt x="499" y="255"/>
                  <a:pt x="507" y="254"/>
                  <a:pt x="510" y="254"/>
                </a:cubicBezTo>
                <a:cubicBezTo>
                  <a:pt x="510" y="256"/>
                  <a:pt x="511" y="260"/>
                  <a:pt x="511" y="264"/>
                </a:cubicBezTo>
                <a:cubicBezTo>
                  <a:pt x="507" y="265"/>
                  <a:pt x="503" y="265"/>
                  <a:pt x="503" y="265"/>
                </a:cubicBezTo>
                <a:cubicBezTo>
                  <a:pt x="503" y="265"/>
                  <a:pt x="503" y="265"/>
                  <a:pt x="503" y="265"/>
                </a:cubicBezTo>
                <a:close/>
                <a:moveTo>
                  <a:pt x="485" y="213"/>
                </a:moveTo>
                <a:cubicBezTo>
                  <a:pt x="483" y="206"/>
                  <a:pt x="477" y="185"/>
                  <a:pt x="467" y="167"/>
                </a:cubicBezTo>
                <a:cubicBezTo>
                  <a:pt x="470" y="165"/>
                  <a:pt x="496" y="150"/>
                  <a:pt x="496" y="150"/>
                </a:cubicBezTo>
                <a:cubicBezTo>
                  <a:pt x="495" y="148"/>
                  <a:pt x="495" y="148"/>
                  <a:pt x="495" y="148"/>
                </a:cubicBezTo>
                <a:cubicBezTo>
                  <a:pt x="492" y="141"/>
                  <a:pt x="487" y="134"/>
                  <a:pt x="487" y="134"/>
                </a:cubicBezTo>
                <a:cubicBezTo>
                  <a:pt x="486" y="132"/>
                  <a:pt x="486" y="132"/>
                  <a:pt x="486" y="132"/>
                </a:cubicBezTo>
                <a:cubicBezTo>
                  <a:pt x="486" y="132"/>
                  <a:pt x="479" y="137"/>
                  <a:pt x="476" y="138"/>
                </a:cubicBezTo>
                <a:cubicBezTo>
                  <a:pt x="475" y="136"/>
                  <a:pt x="473" y="133"/>
                  <a:pt x="471" y="131"/>
                </a:cubicBezTo>
                <a:cubicBezTo>
                  <a:pt x="474" y="128"/>
                  <a:pt x="480" y="124"/>
                  <a:pt x="480" y="124"/>
                </a:cubicBezTo>
                <a:cubicBezTo>
                  <a:pt x="478" y="122"/>
                  <a:pt x="478" y="122"/>
                  <a:pt x="478" y="122"/>
                </a:cubicBezTo>
                <a:cubicBezTo>
                  <a:pt x="476" y="120"/>
                  <a:pt x="472" y="114"/>
                  <a:pt x="470" y="112"/>
                </a:cubicBezTo>
                <a:cubicBezTo>
                  <a:pt x="471" y="110"/>
                  <a:pt x="473" y="109"/>
                  <a:pt x="475" y="107"/>
                </a:cubicBezTo>
                <a:cubicBezTo>
                  <a:pt x="493" y="126"/>
                  <a:pt x="504" y="150"/>
                  <a:pt x="508" y="156"/>
                </a:cubicBezTo>
                <a:cubicBezTo>
                  <a:pt x="500" y="160"/>
                  <a:pt x="480" y="171"/>
                  <a:pt x="479" y="171"/>
                </a:cubicBezTo>
                <a:cubicBezTo>
                  <a:pt x="477" y="172"/>
                  <a:pt x="477" y="172"/>
                  <a:pt x="477" y="172"/>
                </a:cubicBezTo>
                <a:cubicBezTo>
                  <a:pt x="478" y="174"/>
                  <a:pt x="478" y="174"/>
                  <a:pt x="478" y="174"/>
                </a:cubicBezTo>
                <a:cubicBezTo>
                  <a:pt x="480" y="178"/>
                  <a:pt x="483" y="187"/>
                  <a:pt x="483" y="187"/>
                </a:cubicBezTo>
                <a:cubicBezTo>
                  <a:pt x="484" y="189"/>
                  <a:pt x="484" y="189"/>
                  <a:pt x="484" y="189"/>
                </a:cubicBezTo>
                <a:cubicBezTo>
                  <a:pt x="484" y="189"/>
                  <a:pt x="492" y="185"/>
                  <a:pt x="494" y="184"/>
                </a:cubicBezTo>
                <a:cubicBezTo>
                  <a:pt x="495" y="186"/>
                  <a:pt x="497" y="190"/>
                  <a:pt x="499" y="194"/>
                </a:cubicBezTo>
                <a:cubicBezTo>
                  <a:pt x="495" y="195"/>
                  <a:pt x="489" y="197"/>
                  <a:pt x="489" y="197"/>
                </a:cubicBezTo>
                <a:cubicBezTo>
                  <a:pt x="489" y="199"/>
                  <a:pt x="489" y="199"/>
                  <a:pt x="489" y="199"/>
                </a:cubicBezTo>
                <a:cubicBezTo>
                  <a:pt x="489" y="199"/>
                  <a:pt x="490" y="206"/>
                  <a:pt x="491" y="211"/>
                </a:cubicBezTo>
                <a:cubicBezTo>
                  <a:pt x="489" y="211"/>
                  <a:pt x="487" y="212"/>
                  <a:pt x="485" y="213"/>
                </a:cubicBezTo>
                <a:cubicBezTo>
                  <a:pt x="485" y="213"/>
                  <a:pt x="485" y="213"/>
                  <a:pt x="485" y="213"/>
                </a:cubicBezTo>
                <a:close/>
                <a:moveTo>
                  <a:pt x="458" y="152"/>
                </a:moveTo>
                <a:cubicBezTo>
                  <a:pt x="454" y="146"/>
                  <a:pt x="442" y="128"/>
                  <a:pt x="427" y="113"/>
                </a:cubicBezTo>
                <a:cubicBezTo>
                  <a:pt x="429" y="111"/>
                  <a:pt x="450" y="89"/>
                  <a:pt x="450" y="89"/>
                </a:cubicBezTo>
                <a:cubicBezTo>
                  <a:pt x="449" y="87"/>
                  <a:pt x="449" y="87"/>
                  <a:pt x="449" y="87"/>
                </a:cubicBezTo>
                <a:cubicBezTo>
                  <a:pt x="444" y="81"/>
                  <a:pt x="438" y="76"/>
                  <a:pt x="437" y="76"/>
                </a:cubicBezTo>
                <a:cubicBezTo>
                  <a:pt x="436" y="75"/>
                  <a:pt x="436" y="75"/>
                  <a:pt x="436" y="75"/>
                </a:cubicBezTo>
                <a:cubicBezTo>
                  <a:pt x="436" y="75"/>
                  <a:pt x="430" y="81"/>
                  <a:pt x="428" y="83"/>
                </a:cubicBezTo>
                <a:cubicBezTo>
                  <a:pt x="426" y="81"/>
                  <a:pt x="424" y="79"/>
                  <a:pt x="421" y="77"/>
                </a:cubicBezTo>
                <a:cubicBezTo>
                  <a:pt x="424" y="74"/>
                  <a:pt x="428" y="69"/>
                  <a:pt x="428" y="69"/>
                </a:cubicBezTo>
                <a:cubicBezTo>
                  <a:pt x="426" y="67"/>
                  <a:pt x="426" y="67"/>
                  <a:pt x="426" y="67"/>
                </a:cubicBezTo>
                <a:cubicBezTo>
                  <a:pt x="423" y="65"/>
                  <a:pt x="417" y="61"/>
                  <a:pt x="415" y="59"/>
                </a:cubicBezTo>
                <a:cubicBezTo>
                  <a:pt x="416" y="57"/>
                  <a:pt x="417" y="55"/>
                  <a:pt x="419" y="54"/>
                </a:cubicBezTo>
                <a:cubicBezTo>
                  <a:pt x="441" y="67"/>
                  <a:pt x="458" y="86"/>
                  <a:pt x="462" y="92"/>
                </a:cubicBezTo>
                <a:cubicBezTo>
                  <a:pt x="457" y="97"/>
                  <a:pt x="440" y="113"/>
                  <a:pt x="439" y="114"/>
                </a:cubicBezTo>
                <a:cubicBezTo>
                  <a:pt x="438" y="116"/>
                  <a:pt x="438" y="116"/>
                  <a:pt x="438" y="116"/>
                </a:cubicBezTo>
                <a:cubicBezTo>
                  <a:pt x="439" y="117"/>
                  <a:pt x="439" y="117"/>
                  <a:pt x="439" y="117"/>
                </a:cubicBezTo>
                <a:cubicBezTo>
                  <a:pt x="442" y="120"/>
                  <a:pt x="448" y="128"/>
                  <a:pt x="448" y="128"/>
                </a:cubicBezTo>
                <a:cubicBezTo>
                  <a:pt x="449" y="130"/>
                  <a:pt x="449" y="130"/>
                  <a:pt x="449" y="130"/>
                </a:cubicBezTo>
                <a:cubicBezTo>
                  <a:pt x="449" y="130"/>
                  <a:pt x="456" y="124"/>
                  <a:pt x="458" y="122"/>
                </a:cubicBezTo>
                <a:cubicBezTo>
                  <a:pt x="459" y="123"/>
                  <a:pt x="462" y="127"/>
                  <a:pt x="465" y="130"/>
                </a:cubicBezTo>
                <a:cubicBezTo>
                  <a:pt x="461" y="132"/>
                  <a:pt x="456" y="136"/>
                  <a:pt x="456" y="136"/>
                </a:cubicBezTo>
                <a:cubicBezTo>
                  <a:pt x="457" y="138"/>
                  <a:pt x="457" y="138"/>
                  <a:pt x="457" y="138"/>
                </a:cubicBezTo>
                <a:cubicBezTo>
                  <a:pt x="457" y="138"/>
                  <a:pt x="460" y="144"/>
                  <a:pt x="463" y="148"/>
                </a:cubicBezTo>
                <a:cubicBezTo>
                  <a:pt x="461" y="149"/>
                  <a:pt x="459" y="150"/>
                  <a:pt x="458" y="152"/>
                </a:cubicBezTo>
                <a:cubicBezTo>
                  <a:pt x="458" y="152"/>
                  <a:pt x="458" y="152"/>
                  <a:pt x="458" y="152"/>
                </a:cubicBezTo>
                <a:close/>
                <a:moveTo>
                  <a:pt x="414" y="101"/>
                </a:moveTo>
                <a:cubicBezTo>
                  <a:pt x="408" y="96"/>
                  <a:pt x="392" y="83"/>
                  <a:pt x="374" y="73"/>
                </a:cubicBezTo>
                <a:cubicBezTo>
                  <a:pt x="375" y="70"/>
                  <a:pt x="389" y="43"/>
                  <a:pt x="389" y="43"/>
                </a:cubicBezTo>
                <a:cubicBezTo>
                  <a:pt x="388" y="42"/>
                  <a:pt x="388" y="42"/>
                  <a:pt x="388" y="42"/>
                </a:cubicBezTo>
                <a:cubicBezTo>
                  <a:pt x="381" y="38"/>
                  <a:pt x="373" y="35"/>
                  <a:pt x="373" y="35"/>
                </a:cubicBezTo>
                <a:cubicBezTo>
                  <a:pt x="371" y="34"/>
                  <a:pt x="371" y="34"/>
                  <a:pt x="371" y="34"/>
                </a:cubicBezTo>
                <a:cubicBezTo>
                  <a:pt x="371" y="34"/>
                  <a:pt x="368" y="42"/>
                  <a:pt x="366" y="44"/>
                </a:cubicBezTo>
                <a:cubicBezTo>
                  <a:pt x="364" y="43"/>
                  <a:pt x="361" y="42"/>
                  <a:pt x="358" y="41"/>
                </a:cubicBezTo>
                <a:cubicBezTo>
                  <a:pt x="359" y="37"/>
                  <a:pt x="362" y="31"/>
                  <a:pt x="362" y="31"/>
                </a:cubicBezTo>
                <a:cubicBezTo>
                  <a:pt x="360" y="30"/>
                  <a:pt x="360" y="30"/>
                  <a:pt x="360" y="30"/>
                </a:cubicBezTo>
                <a:cubicBezTo>
                  <a:pt x="356" y="29"/>
                  <a:pt x="350" y="27"/>
                  <a:pt x="346" y="25"/>
                </a:cubicBezTo>
                <a:cubicBezTo>
                  <a:pt x="347" y="23"/>
                  <a:pt x="348" y="21"/>
                  <a:pt x="349" y="19"/>
                </a:cubicBezTo>
                <a:cubicBezTo>
                  <a:pt x="374" y="25"/>
                  <a:pt x="396" y="38"/>
                  <a:pt x="402" y="42"/>
                </a:cubicBezTo>
                <a:cubicBezTo>
                  <a:pt x="398" y="49"/>
                  <a:pt x="387" y="69"/>
                  <a:pt x="386" y="70"/>
                </a:cubicBezTo>
                <a:cubicBezTo>
                  <a:pt x="385" y="71"/>
                  <a:pt x="385" y="71"/>
                  <a:pt x="385" y="71"/>
                </a:cubicBezTo>
                <a:cubicBezTo>
                  <a:pt x="387" y="72"/>
                  <a:pt x="387" y="72"/>
                  <a:pt x="387" y="72"/>
                </a:cubicBezTo>
                <a:cubicBezTo>
                  <a:pt x="390" y="75"/>
                  <a:pt x="398" y="80"/>
                  <a:pt x="398" y="80"/>
                </a:cubicBezTo>
                <a:cubicBezTo>
                  <a:pt x="400" y="82"/>
                  <a:pt x="400" y="82"/>
                  <a:pt x="400" y="82"/>
                </a:cubicBezTo>
                <a:cubicBezTo>
                  <a:pt x="400" y="82"/>
                  <a:pt x="404" y="74"/>
                  <a:pt x="406" y="72"/>
                </a:cubicBezTo>
                <a:cubicBezTo>
                  <a:pt x="408" y="73"/>
                  <a:pt x="411" y="76"/>
                  <a:pt x="415" y="78"/>
                </a:cubicBezTo>
                <a:cubicBezTo>
                  <a:pt x="412" y="81"/>
                  <a:pt x="408" y="86"/>
                  <a:pt x="408" y="86"/>
                </a:cubicBezTo>
                <a:cubicBezTo>
                  <a:pt x="409" y="88"/>
                  <a:pt x="409" y="88"/>
                  <a:pt x="409" y="88"/>
                </a:cubicBezTo>
                <a:cubicBezTo>
                  <a:pt x="410" y="88"/>
                  <a:pt x="414" y="93"/>
                  <a:pt x="418" y="96"/>
                </a:cubicBezTo>
                <a:cubicBezTo>
                  <a:pt x="416" y="98"/>
                  <a:pt x="415" y="99"/>
                  <a:pt x="414" y="101"/>
                </a:cubicBezTo>
                <a:cubicBezTo>
                  <a:pt x="414" y="101"/>
                  <a:pt x="414" y="101"/>
                  <a:pt x="414" y="101"/>
                </a:cubicBezTo>
                <a:close/>
                <a:moveTo>
                  <a:pt x="358" y="66"/>
                </a:moveTo>
                <a:cubicBezTo>
                  <a:pt x="351" y="63"/>
                  <a:pt x="332" y="54"/>
                  <a:pt x="311" y="51"/>
                </a:cubicBezTo>
                <a:cubicBezTo>
                  <a:pt x="312" y="47"/>
                  <a:pt x="318" y="18"/>
                  <a:pt x="318" y="18"/>
                </a:cubicBezTo>
                <a:cubicBezTo>
                  <a:pt x="316" y="17"/>
                  <a:pt x="316" y="17"/>
                  <a:pt x="316" y="17"/>
                </a:cubicBezTo>
                <a:cubicBezTo>
                  <a:pt x="308" y="15"/>
                  <a:pt x="300" y="14"/>
                  <a:pt x="300" y="14"/>
                </a:cubicBezTo>
                <a:cubicBezTo>
                  <a:pt x="298" y="14"/>
                  <a:pt x="298" y="14"/>
                  <a:pt x="298" y="14"/>
                </a:cubicBezTo>
                <a:cubicBezTo>
                  <a:pt x="298" y="14"/>
                  <a:pt x="297" y="23"/>
                  <a:pt x="296" y="25"/>
                </a:cubicBezTo>
                <a:cubicBezTo>
                  <a:pt x="294" y="25"/>
                  <a:pt x="290" y="25"/>
                  <a:pt x="287" y="25"/>
                </a:cubicBezTo>
                <a:cubicBezTo>
                  <a:pt x="287" y="20"/>
                  <a:pt x="288" y="14"/>
                  <a:pt x="288" y="14"/>
                </a:cubicBezTo>
                <a:cubicBezTo>
                  <a:pt x="285" y="14"/>
                  <a:pt x="285" y="14"/>
                  <a:pt x="285" y="14"/>
                </a:cubicBezTo>
                <a:cubicBezTo>
                  <a:pt x="282" y="14"/>
                  <a:pt x="275" y="13"/>
                  <a:pt x="271" y="13"/>
                </a:cubicBezTo>
                <a:cubicBezTo>
                  <a:pt x="271" y="11"/>
                  <a:pt x="272" y="8"/>
                  <a:pt x="272" y="6"/>
                </a:cubicBezTo>
                <a:cubicBezTo>
                  <a:pt x="297" y="5"/>
                  <a:pt x="323" y="11"/>
                  <a:pt x="330" y="13"/>
                </a:cubicBezTo>
                <a:cubicBezTo>
                  <a:pt x="328" y="21"/>
                  <a:pt x="322" y="43"/>
                  <a:pt x="322" y="44"/>
                </a:cubicBezTo>
                <a:cubicBezTo>
                  <a:pt x="322" y="46"/>
                  <a:pt x="322" y="46"/>
                  <a:pt x="322" y="46"/>
                </a:cubicBezTo>
                <a:cubicBezTo>
                  <a:pt x="324" y="46"/>
                  <a:pt x="324" y="46"/>
                  <a:pt x="324" y="46"/>
                </a:cubicBezTo>
                <a:cubicBezTo>
                  <a:pt x="328" y="47"/>
                  <a:pt x="337" y="50"/>
                  <a:pt x="337" y="50"/>
                </a:cubicBezTo>
                <a:cubicBezTo>
                  <a:pt x="339" y="51"/>
                  <a:pt x="339" y="51"/>
                  <a:pt x="339" y="51"/>
                </a:cubicBezTo>
                <a:cubicBezTo>
                  <a:pt x="339" y="51"/>
                  <a:pt x="341" y="43"/>
                  <a:pt x="342" y="40"/>
                </a:cubicBezTo>
                <a:cubicBezTo>
                  <a:pt x="344" y="41"/>
                  <a:pt x="348" y="42"/>
                  <a:pt x="352" y="43"/>
                </a:cubicBezTo>
                <a:cubicBezTo>
                  <a:pt x="351" y="47"/>
                  <a:pt x="348" y="53"/>
                  <a:pt x="348" y="53"/>
                </a:cubicBezTo>
                <a:cubicBezTo>
                  <a:pt x="350" y="54"/>
                  <a:pt x="350" y="54"/>
                  <a:pt x="350" y="54"/>
                </a:cubicBezTo>
                <a:cubicBezTo>
                  <a:pt x="350" y="54"/>
                  <a:pt x="356" y="58"/>
                  <a:pt x="360" y="60"/>
                </a:cubicBezTo>
                <a:cubicBezTo>
                  <a:pt x="359" y="62"/>
                  <a:pt x="358" y="64"/>
                  <a:pt x="358" y="66"/>
                </a:cubicBezTo>
                <a:cubicBezTo>
                  <a:pt x="358" y="66"/>
                  <a:pt x="358" y="66"/>
                  <a:pt x="358" y="66"/>
                </a:cubicBezTo>
                <a:close/>
                <a:moveTo>
                  <a:pt x="294" y="48"/>
                </a:moveTo>
                <a:cubicBezTo>
                  <a:pt x="287" y="48"/>
                  <a:pt x="266" y="45"/>
                  <a:pt x="245" y="48"/>
                </a:cubicBezTo>
                <a:cubicBezTo>
                  <a:pt x="245" y="44"/>
                  <a:pt x="240" y="14"/>
                  <a:pt x="240" y="14"/>
                </a:cubicBezTo>
                <a:cubicBezTo>
                  <a:pt x="239" y="14"/>
                  <a:pt x="239" y="14"/>
                  <a:pt x="239" y="14"/>
                </a:cubicBezTo>
                <a:cubicBezTo>
                  <a:pt x="231" y="14"/>
                  <a:pt x="223" y="16"/>
                  <a:pt x="222" y="17"/>
                </a:cubicBezTo>
                <a:cubicBezTo>
                  <a:pt x="221" y="17"/>
                  <a:pt x="221" y="17"/>
                  <a:pt x="221" y="17"/>
                </a:cubicBezTo>
                <a:cubicBezTo>
                  <a:pt x="221" y="17"/>
                  <a:pt x="222" y="25"/>
                  <a:pt x="222" y="28"/>
                </a:cubicBezTo>
                <a:cubicBezTo>
                  <a:pt x="220" y="29"/>
                  <a:pt x="217" y="29"/>
                  <a:pt x="213" y="30"/>
                </a:cubicBezTo>
                <a:cubicBezTo>
                  <a:pt x="212" y="26"/>
                  <a:pt x="211" y="19"/>
                  <a:pt x="211" y="19"/>
                </a:cubicBezTo>
                <a:cubicBezTo>
                  <a:pt x="209" y="20"/>
                  <a:pt x="209" y="20"/>
                  <a:pt x="209" y="20"/>
                </a:cubicBezTo>
                <a:cubicBezTo>
                  <a:pt x="205" y="22"/>
                  <a:pt x="198" y="23"/>
                  <a:pt x="195" y="24"/>
                </a:cubicBezTo>
                <a:cubicBezTo>
                  <a:pt x="194" y="22"/>
                  <a:pt x="194" y="20"/>
                  <a:pt x="193" y="18"/>
                </a:cubicBezTo>
                <a:cubicBezTo>
                  <a:pt x="217" y="9"/>
                  <a:pt x="244" y="7"/>
                  <a:pt x="251" y="6"/>
                </a:cubicBezTo>
                <a:cubicBezTo>
                  <a:pt x="252" y="14"/>
                  <a:pt x="254" y="37"/>
                  <a:pt x="254" y="38"/>
                </a:cubicBezTo>
                <a:cubicBezTo>
                  <a:pt x="254" y="40"/>
                  <a:pt x="254" y="40"/>
                  <a:pt x="254" y="40"/>
                </a:cubicBezTo>
                <a:cubicBezTo>
                  <a:pt x="256" y="40"/>
                  <a:pt x="256" y="40"/>
                  <a:pt x="256" y="40"/>
                </a:cubicBezTo>
                <a:cubicBezTo>
                  <a:pt x="260" y="40"/>
                  <a:pt x="270" y="40"/>
                  <a:pt x="270" y="40"/>
                </a:cubicBezTo>
                <a:cubicBezTo>
                  <a:pt x="272" y="40"/>
                  <a:pt x="272" y="40"/>
                  <a:pt x="272" y="40"/>
                </a:cubicBezTo>
                <a:cubicBezTo>
                  <a:pt x="272" y="40"/>
                  <a:pt x="271" y="32"/>
                  <a:pt x="271" y="29"/>
                </a:cubicBezTo>
                <a:cubicBezTo>
                  <a:pt x="274" y="29"/>
                  <a:pt x="278" y="29"/>
                  <a:pt x="282" y="29"/>
                </a:cubicBezTo>
                <a:cubicBezTo>
                  <a:pt x="282" y="33"/>
                  <a:pt x="281" y="39"/>
                  <a:pt x="281" y="39"/>
                </a:cubicBezTo>
                <a:cubicBezTo>
                  <a:pt x="283" y="40"/>
                  <a:pt x="283" y="40"/>
                  <a:pt x="283" y="40"/>
                </a:cubicBezTo>
                <a:cubicBezTo>
                  <a:pt x="283" y="40"/>
                  <a:pt x="290" y="41"/>
                  <a:pt x="295" y="42"/>
                </a:cubicBezTo>
                <a:cubicBezTo>
                  <a:pt x="295" y="44"/>
                  <a:pt x="294" y="46"/>
                  <a:pt x="294" y="48"/>
                </a:cubicBezTo>
                <a:cubicBezTo>
                  <a:pt x="294" y="48"/>
                  <a:pt x="294" y="48"/>
                  <a:pt x="294" y="48"/>
                </a:cubicBezTo>
                <a:close/>
                <a:moveTo>
                  <a:pt x="180" y="65"/>
                </a:moveTo>
                <a:cubicBezTo>
                  <a:pt x="179" y="62"/>
                  <a:pt x="166" y="35"/>
                  <a:pt x="166" y="35"/>
                </a:cubicBezTo>
                <a:cubicBezTo>
                  <a:pt x="164" y="36"/>
                  <a:pt x="164" y="36"/>
                  <a:pt x="164" y="36"/>
                </a:cubicBezTo>
                <a:cubicBezTo>
                  <a:pt x="156" y="38"/>
                  <a:pt x="150" y="42"/>
                  <a:pt x="149" y="43"/>
                </a:cubicBezTo>
                <a:cubicBezTo>
                  <a:pt x="148" y="44"/>
                  <a:pt x="148" y="44"/>
                  <a:pt x="148" y="44"/>
                </a:cubicBezTo>
                <a:cubicBezTo>
                  <a:pt x="148" y="44"/>
                  <a:pt x="151" y="51"/>
                  <a:pt x="153" y="54"/>
                </a:cubicBezTo>
                <a:cubicBezTo>
                  <a:pt x="150" y="55"/>
                  <a:pt x="148" y="57"/>
                  <a:pt x="145" y="59"/>
                </a:cubicBezTo>
                <a:cubicBezTo>
                  <a:pt x="143" y="55"/>
                  <a:pt x="139" y="49"/>
                  <a:pt x="139" y="49"/>
                </a:cubicBezTo>
                <a:cubicBezTo>
                  <a:pt x="137" y="50"/>
                  <a:pt x="137" y="50"/>
                  <a:pt x="137" y="50"/>
                </a:cubicBezTo>
                <a:cubicBezTo>
                  <a:pt x="134" y="53"/>
                  <a:pt x="128" y="56"/>
                  <a:pt x="125" y="58"/>
                </a:cubicBezTo>
                <a:cubicBezTo>
                  <a:pt x="124" y="56"/>
                  <a:pt x="123" y="54"/>
                  <a:pt x="122" y="52"/>
                </a:cubicBezTo>
                <a:cubicBezTo>
                  <a:pt x="142" y="36"/>
                  <a:pt x="167" y="27"/>
                  <a:pt x="174" y="24"/>
                </a:cubicBezTo>
                <a:cubicBezTo>
                  <a:pt x="176" y="31"/>
                  <a:pt x="185" y="52"/>
                  <a:pt x="186" y="53"/>
                </a:cubicBezTo>
                <a:cubicBezTo>
                  <a:pt x="187" y="55"/>
                  <a:pt x="187" y="55"/>
                  <a:pt x="187" y="55"/>
                </a:cubicBezTo>
                <a:cubicBezTo>
                  <a:pt x="188" y="54"/>
                  <a:pt x="188" y="54"/>
                  <a:pt x="188" y="54"/>
                </a:cubicBezTo>
                <a:cubicBezTo>
                  <a:pt x="192" y="53"/>
                  <a:pt x="201" y="50"/>
                  <a:pt x="201" y="50"/>
                </a:cubicBezTo>
                <a:cubicBezTo>
                  <a:pt x="204" y="50"/>
                  <a:pt x="204" y="50"/>
                  <a:pt x="204" y="50"/>
                </a:cubicBezTo>
                <a:cubicBezTo>
                  <a:pt x="204" y="50"/>
                  <a:pt x="201" y="42"/>
                  <a:pt x="200" y="39"/>
                </a:cubicBezTo>
                <a:cubicBezTo>
                  <a:pt x="202" y="38"/>
                  <a:pt x="206" y="37"/>
                  <a:pt x="210" y="36"/>
                </a:cubicBezTo>
                <a:cubicBezTo>
                  <a:pt x="211" y="40"/>
                  <a:pt x="212" y="46"/>
                  <a:pt x="212" y="46"/>
                </a:cubicBezTo>
                <a:cubicBezTo>
                  <a:pt x="214" y="46"/>
                  <a:pt x="214" y="46"/>
                  <a:pt x="214" y="46"/>
                </a:cubicBezTo>
                <a:cubicBezTo>
                  <a:pt x="215" y="46"/>
                  <a:pt x="221" y="45"/>
                  <a:pt x="226" y="44"/>
                </a:cubicBezTo>
                <a:cubicBezTo>
                  <a:pt x="227" y="46"/>
                  <a:pt x="227" y="49"/>
                  <a:pt x="227" y="51"/>
                </a:cubicBezTo>
                <a:cubicBezTo>
                  <a:pt x="221" y="52"/>
                  <a:pt x="199" y="57"/>
                  <a:pt x="180" y="65"/>
                </a:cubicBezTo>
                <a:cubicBezTo>
                  <a:pt x="180" y="65"/>
                  <a:pt x="180" y="65"/>
                  <a:pt x="180" y="65"/>
                </a:cubicBezTo>
                <a:close/>
                <a:moveTo>
                  <a:pt x="79" y="99"/>
                </a:moveTo>
                <a:cubicBezTo>
                  <a:pt x="77" y="103"/>
                  <a:pt x="72" y="108"/>
                  <a:pt x="70" y="110"/>
                </a:cubicBezTo>
                <a:cubicBezTo>
                  <a:pt x="68" y="109"/>
                  <a:pt x="66" y="107"/>
                  <a:pt x="65" y="106"/>
                </a:cubicBezTo>
                <a:cubicBezTo>
                  <a:pt x="80" y="85"/>
                  <a:pt x="100" y="69"/>
                  <a:pt x="106" y="64"/>
                </a:cubicBezTo>
                <a:cubicBezTo>
                  <a:pt x="110" y="70"/>
                  <a:pt x="125" y="88"/>
                  <a:pt x="125" y="88"/>
                </a:cubicBezTo>
                <a:cubicBezTo>
                  <a:pt x="127" y="90"/>
                  <a:pt x="127" y="90"/>
                  <a:pt x="127" y="90"/>
                </a:cubicBezTo>
                <a:cubicBezTo>
                  <a:pt x="128" y="89"/>
                  <a:pt x="128" y="89"/>
                  <a:pt x="128" y="89"/>
                </a:cubicBezTo>
                <a:cubicBezTo>
                  <a:pt x="131" y="86"/>
                  <a:pt x="139" y="81"/>
                  <a:pt x="139" y="81"/>
                </a:cubicBezTo>
                <a:cubicBezTo>
                  <a:pt x="141" y="80"/>
                  <a:pt x="141" y="80"/>
                  <a:pt x="141" y="80"/>
                </a:cubicBezTo>
                <a:cubicBezTo>
                  <a:pt x="141" y="80"/>
                  <a:pt x="136" y="73"/>
                  <a:pt x="134" y="71"/>
                </a:cubicBezTo>
                <a:cubicBezTo>
                  <a:pt x="136" y="70"/>
                  <a:pt x="140" y="67"/>
                  <a:pt x="143" y="65"/>
                </a:cubicBezTo>
                <a:cubicBezTo>
                  <a:pt x="145" y="68"/>
                  <a:pt x="149" y="74"/>
                  <a:pt x="149" y="74"/>
                </a:cubicBezTo>
                <a:cubicBezTo>
                  <a:pt x="150" y="73"/>
                  <a:pt x="150" y="73"/>
                  <a:pt x="150" y="73"/>
                </a:cubicBezTo>
                <a:cubicBezTo>
                  <a:pt x="151" y="73"/>
                  <a:pt x="157" y="70"/>
                  <a:pt x="161" y="68"/>
                </a:cubicBezTo>
                <a:cubicBezTo>
                  <a:pt x="162" y="70"/>
                  <a:pt x="163" y="72"/>
                  <a:pt x="164" y="74"/>
                </a:cubicBezTo>
                <a:cubicBezTo>
                  <a:pt x="158" y="77"/>
                  <a:pt x="139" y="88"/>
                  <a:pt x="124" y="101"/>
                </a:cubicBezTo>
                <a:cubicBezTo>
                  <a:pt x="122" y="99"/>
                  <a:pt x="102" y="77"/>
                  <a:pt x="102" y="77"/>
                </a:cubicBezTo>
                <a:cubicBezTo>
                  <a:pt x="100" y="78"/>
                  <a:pt x="100" y="78"/>
                  <a:pt x="100" y="78"/>
                </a:cubicBezTo>
                <a:cubicBezTo>
                  <a:pt x="94" y="82"/>
                  <a:pt x="89" y="88"/>
                  <a:pt x="88" y="89"/>
                </a:cubicBezTo>
                <a:cubicBezTo>
                  <a:pt x="87" y="90"/>
                  <a:pt x="87" y="90"/>
                  <a:pt x="87" y="90"/>
                </a:cubicBezTo>
                <a:cubicBezTo>
                  <a:pt x="87" y="90"/>
                  <a:pt x="93" y="96"/>
                  <a:pt x="95" y="98"/>
                </a:cubicBezTo>
                <a:cubicBezTo>
                  <a:pt x="93" y="100"/>
                  <a:pt x="91" y="102"/>
                  <a:pt x="88" y="105"/>
                </a:cubicBezTo>
                <a:cubicBezTo>
                  <a:pt x="85" y="102"/>
                  <a:pt x="80" y="98"/>
                  <a:pt x="80" y="98"/>
                </a:cubicBezTo>
                <a:cubicBezTo>
                  <a:pt x="79" y="99"/>
                  <a:pt x="79" y="99"/>
                  <a:pt x="79" y="99"/>
                </a:cubicBezTo>
                <a:close/>
                <a:moveTo>
                  <a:pt x="36" y="163"/>
                </a:moveTo>
                <a:cubicBezTo>
                  <a:pt x="35" y="166"/>
                  <a:pt x="32" y="173"/>
                  <a:pt x="31" y="176"/>
                </a:cubicBezTo>
                <a:cubicBezTo>
                  <a:pt x="29" y="175"/>
                  <a:pt x="26" y="174"/>
                  <a:pt x="25" y="173"/>
                </a:cubicBezTo>
                <a:cubicBezTo>
                  <a:pt x="33" y="149"/>
                  <a:pt x="48" y="127"/>
                  <a:pt x="52" y="122"/>
                </a:cubicBezTo>
                <a:cubicBezTo>
                  <a:pt x="59" y="126"/>
                  <a:pt x="78" y="139"/>
                  <a:pt x="78" y="139"/>
                </a:cubicBezTo>
                <a:cubicBezTo>
                  <a:pt x="80" y="141"/>
                  <a:pt x="80" y="141"/>
                  <a:pt x="80" y="141"/>
                </a:cubicBezTo>
                <a:cubicBezTo>
                  <a:pt x="81" y="139"/>
                  <a:pt x="81" y="139"/>
                  <a:pt x="81" y="139"/>
                </a:cubicBezTo>
                <a:cubicBezTo>
                  <a:pt x="84" y="135"/>
                  <a:pt x="90" y="128"/>
                  <a:pt x="90" y="128"/>
                </a:cubicBezTo>
                <a:cubicBezTo>
                  <a:pt x="92" y="126"/>
                  <a:pt x="92" y="126"/>
                  <a:pt x="92" y="126"/>
                </a:cubicBezTo>
                <a:cubicBezTo>
                  <a:pt x="92" y="126"/>
                  <a:pt x="85" y="122"/>
                  <a:pt x="82" y="120"/>
                </a:cubicBezTo>
                <a:cubicBezTo>
                  <a:pt x="84" y="118"/>
                  <a:pt x="86" y="115"/>
                  <a:pt x="89" y="111"/>
                </a:cubicBezTo>
                <a:cubicBezTo>
                  <a:pt x="92" y="114"/>
                  <a:pt x="97" y="118"/>
                  <a:pt x="97" y="118"/>
                </a:cubicBezTo>
                <a:cubicBezTo>
                  <a:pt x="98" y="117"/>
                  <a:pt x="98" y="117"/>
                  <a:pt x="98" y="117"/>
                </a:cubicBezTo>
                <a:cubicBezTo>
                  <a:pt x="98" y="117"/>
                  <a:pt x="104" y="113"/>
                  <a:pt x="107" y="110"/>
                </a:cubicBezTo>
                <a:cubicBezTo>
                  <a:pt x="109" y="111"/>
                  <a:pt x="110" y="113"/>
                  <a:pt x="112" y="114"/>
                </a:cubicBezTo>
                <a:cubicBezTo>
                  <a:pt x="107" y="119"/>
                  <a:pt x="92" y="134"/>
                  <a:pt x="81" y="152"/>
                </a:cubicBezTo>
                <a:cubicBezTo>
                  <a:pt x="78" y="150"/>
                  <a:pt x="52" y="135"/>
                  <a:pt x="52" y="135"/>
                </a:cubicBezTo>
                <a:cubicBezTo>
                  <a:pt x="51" y="136"/>
                  <a:pt x="51" y="136"/>
                  <a:pt x="51" y="136"/>
                </a:cubicBezTo>
                <a:cubicBezTo>
                  <a:pt x="46" y="142"/>
                  <a:pt x="43" y="150"/>
                  <a:pt x="42" y="150"/>
                </a:cubicBezTo>
                <a:cubicBezTo>
                  <a:pt x="42" y="152"/>
                  <a:pt x="42" y="152"/>
                  <a:pt x="42" y="152"/>
                </a:cubicBezTo>
                <a:cubicBezTo>
                  <a:pt x="42" y="152"/>
                  <a:pt x="49" y="156"/>
                  <a:pt x="51" y="157"/>
                </a:cubicBezTo>
                <a:cubicBezTo>
                  <a:pt x="50" y="160"/>
                  <a:pt x="49" y="162"/>
                  <a:pt x="47" y="166"/>
                </a:cubicBezTo>
                <a:cubicBezTo>
                  <a:pt x="44" y="164"/>
                  <a:pt x="37" y="161"/>
                  <a:pt x="37" y="161"/>
                </a:cubicBezTo>
                <a:cubicBezTo>
                  <a:pt x="36" y="163"/>
                  <a:pt x="36" y="163"/>
                  <a:pt x="36" y="163"/>
                </a:cubicBezTo>
                <a:close/>
                <a:moveTo>
                  <a:pt x="15" y="237"/>
                </a:moveTo>
                <a:cubicBezTo>
                  <a:pt x="15" y="241"/>
                  <a:pt x="15" y="248"/>
                  <a:pt x="14" y="251"/>
                </a:cubicBezTo>
                <a:cubicBezTo>
                  <a:pt x="12" y="251"/>
                  <a:pt x="9" y="251"/>
                  <a:pt x="7" y="251"/>
                </a:cubicBezTo>
                <a:cubicBezTo>
                  <a:pt x="8" y="225"/>
                  <a:pt x="15" y="200"/>
                  <a:pt x="17" y="192"/>
                </a:cubicBezTo>
                <a:cubicBezTo>
                  <a:pt x="25" y="195"/>
                  <a:pt x="46" y="201"/>
                  <a:pt x="47" y="201"/>
                </a:cubicBezTo>
                <a:cubicBezTo>
                  <a:pt x="49" y="202"/>
                  <a:pt x="49" y="202"/>
                  <a:pt x="49" y="202"/>
                </a:cubicBezTo>
                <a:cubicBezTo>
                  <a:pt x="50" y="200"/>
                  <a:pt x="50" y="200"/>
                  <a:pt x="50" y="200"/>
                </a:cubicBezTo>
                <a:cubicBezTo>
                  <a:pt x="51" y="196"/>
                  <a:pt x="55" y="187"/>
                  <a:pt x="55" y="187"/>
                </a:cubicBezTo>
                <a:cubicBezTo>
                  <a:pt x="56" y="185"/>
                  <a:pt x="56" y="185"/>
                  <a:pt x="56" y="185"/>
                </a:cubicBezTo>
                <a:cubicBezTo>
                  <a:pt x="56" y="185"/>
                  <a:pt x="48" y="183"/>
                  <a:pt x="45" y="182"/>
                </a:cubicBezTo>
                <a:cubicBezTo>
                  <a:pt x="46" y="179"/>
                  <a:pt x="48" y="176"/>
                  <a:pt x="49" y="172"/>
                </a:cubicBezTo>
                <a:cubicBezTo>
                  <a:pt x="53" y="173"/>
                  <a:pt x="59" y="176"/>
                  <a:pt x="59" y="176"/>
                </a:cubicBezTo>
                <a:cubicBezTo>
                  <a:pt x="60" y="175"/>
                  <a:pt x="60" y="175"/>
                  <a:pt x="60" y="175"/>
                </a:cubicBezTo>
                <a:cubicBezTo>
                  <a:pt x="60" y="174"/>
                  <a:pt x="64" y="169"/>
                  <a:pt x="66" y="165"/>
                </a:cubicBezTo>
                <a:cubicBezTo>
                  <a:pt x="68" y="166"/>
                  <a:pt x="70" y="167"/>
                  <a:pt x="72" y="168"/>
                </a:cubicBezTo>
                <a:cubicBezTo>
                  <a:pt x="69" y="174"/>
                  <a:pt x="59" y="193"/>
                  <a:pt x="54" y="213"/>
                </a:cubicBezTo>
                <a:cubicBezTo>
                  <a:pt x="50" y="212"/>
                  <a:pt x="21" y="206"/>
                  <a:pt x="21" y="206"/>
                </a:cubicBezTo>
                <a:cubicBezTo>
                  <a:pt x="21" y="207"/>
                  <a:pt x="21" y="207"/>
                  <a:pt x="21" y="207"/>
                </a:cubicBezTo>
                <a:cubicBezTo>
                  <a:pt x="18" y="215"/>
                  <a:pt x="17" y="223"/>
                  <a:pt x="17" y="223"/>
                </a:cubicBezTo>
                <a:cubicBezTo>
                  <a:pt x="17" y="225"/>
                  <a:pt x="17" y="225"/>
                  <a:pt x="17" y="225"/>
                </a:cubicBezTo>
                <a:cubicBezTo>
                  <a:pt x="17" y="225"/>
                  <a:pt x="25" y="227"/>
                  <a:pt x="28" y="227"/>
                </a:cubicBezTo>
                <a:cubicBezTo>
                  <a:pt x="27" y="230"/>
                  <a:pt x="27" y="233"/>
                  <a:pt x="26" y="237"/>
                </a:cubicBezTo>
                <a:cubicBezTo>
                  <a:pt x="22" y="236"/>
                  <a:pt x="15" y="235"/>
                  <a:pt x="15" y="235"/>
                </a:cubicBezTo>
                <a:cubicBezTo>
                  <a:pt x="15" y="237"/>
                  <a:pt x="15" y="237"/>
                  <a:pt x="15" y="237"/>
                </a:cubicBezTo>
                <a:close/>
                <a:moveTo>
                  <a:pt x="91" y="464"/>
                </a:moveTo>
                <a:cubicBezTo>
                  <a:pt x="71" y="447"/>
                  <a:pt x="56" y="426"/>
                  <a:pt x="52" y="419"/>
                </a:cubicBezTo>
                <a:cubicBezTo>
                  <a:pt x="59" y="415"/>
                  <a:pt x="77" y="402"/>
                  <a:pt x="78" y="401"/>
                </a:cubicBezTo>
                <a:cubicBezTo>
                  <a:pt x="80" y="400"/>
                  <a:pt x="80" y="400"/>
                  <a:pt x="80" y="400"/>
                </a:cubicBezTo>
                <a:cubicBezTo>
                  <a:pt x="78" y="398"/>
                  <a:pt x="78" y="398"/>
                  <a:pt x="78" y="398"/>
                </a:cubicBezTo>
                <a:cubicBezTo>
                  <a:pt x="76" y="395"/>
                  <a:pt x="72" y="386"/>
                  <a:pt x="72" y="386"/>
                </a:cubicBezTo>
                <a:cubicBezTo>
                  <a:pt x="70" y="384"/>
                  <a:pt x="70" y="384"/>
                  <a:pt x="70" y="384"/>
                </a:cubicBezTo>
                <a:cubicBezTo>
                  <a:pt x="70" y="384"/>
                  <a:pt x="63" y="389"/>
                  <a:pt x="61" y="391"/>
                </a:cubicBezTo>
                <a:cubicBezTo>
                  <a:pt x="60" y="389"/>
                  <a:pt x="58" y="385"/>
                  <a:pt x="55" y="381"/>
                </a:cubicBezTo>
                <a:cubicBezTo>
                  <a:pt x="59" y="380"/>
                  <a:pt x="65" y="377"/>
                  <a:pt x="65" y="377"/>
                </a:cubicBezTo>
                <a:cubicBezTo>
                  <a:pt x="64" y="375"/>
                  <a:pt x="64" y="375"/>
                  <a:pt x="64" y="375"/>
                </a:cubicBezTo>
                <a:cubicBezTo>
                  <a:pt x="64" y="375"/>
                  <a:pt x="62" y="368"/>
                  <a:pt x="60" y="364"/>
                </a:cubicBezTo>
                <a:cubicBezTo>
                  <a:pt x="62" y="363"/>
                  <a:pt x="64" y="362"/>
                  <a:pt x="66" y="361"/>
                </a:cubicBezTo>
                <a:cubicBezTo>
                  <a:pt x="69" y="367"/>
                  <a:pt x="78" y="387"/>
                  <a:pt x="91" y="404"/>
                </a:cubicBezTo>
                <a:cubicBezTo>
                  <a:pt x="88" y="406"/>
                  <a:pt x="65" y="424"/>
                  <a:pt x="65" y="424"/>
                </a:cubicBezTo>
                <a:cubicBezTo>
                  <a:pt x="66" y="426"/>
                  <a:pt x="66" y="426"/>
                  <a:pt x="66" y="426"/>
                </a:cubicBezTo>
                <a:cubicBezTo>
                  <a:pt x="69" y="433"/>
                  <a:pt x="75" y="439"/>
                  <a:pt x="76" y="439"/>
                </a:cubicBezTo>
                <a:cubicBezTo>
                  <a:pt x="77" y="440"/>
                  <a:pt x="77" y="440"/>
                  <a:pt x="77" y="440"/>
                </a:cubicBezTo>
                <a:cubicBezTo>
                  <a:pt x="77" y="440"/>
                  <a:pt x="83" y="435"/>
                  <a:pt x="86" y="433"/>
                </a:cubicBezTo>
                <a:cubicBezTo>
                  <a:pt x="87" y="435"/>
                  <a:pt x="90" y="438"/>
                  <a:pt x="92" y="440"/>
                </a:cubicBezTo>
                <a:cubicBezTo>
                  <a:pt x="89" y="443"/>
                  <a:pt x="84" y="448"/>
                  <a:pt x="84" y="448"/>
                </a:cubicBezTo>
                <a:cubicBezTo>
                  <a:pt x="86" y="449"/>
                  <a:pt x="86" y="449"/>
                  <a:pt x="86" y="449"/>
                </a:cubicBezTo>
                <a:cubicBezTo>
                  <a:pt x="89" y="452"/>
                  <a:pt x="93" y="456"/>
                  <a:pt x="96" y="459"/>
                </a:cubicBezTo>
                <a:cubicBezTo>
                  <a:pt x="94" y="460"/>
                  <a:pt x="93" y="462"/>
                  <a:pt x="91" y="464"/>
                </a:cubicBezTo>
                <a:cubicBezTo>
                  <a:pt x="91" y="464"/>
                  <a:pt x="91" y="464"/>
                  <a:pt x="91" y="464"/>
                </a:cubicBezTo>
                <a:close/>
                <a:moveTo>
                  <a:pt x="156" y="508"/>
                </a:moveTo>
                <a:cubicBezTo>
                  <a:pt x="132" y="498"/>
                  <a:pt x="112" y="482"/>
                  <a:pt x="106" y="477"/>
                </a:cubicBezTo>
                <a:cubicBezTo>
                  <a:pt x="111" y="471"/>
                  <a:pt x="125" y="453"/>
                  <a:pt x="126" y="452"/>
                </a:cubicBezTo>
                <a:cubicBezTo>
                  <a:pt x="127" y="451"/>
                  <a:pt x="127" y="451"/>
                  <a:pt x="127" y="451"/>
                </a:cubicBezTo>
                <a:cubicBezTo>
                  <a:pt x="125" y="449"/>
                  <a:pt x="125" y="449"/>
                  <a:pt x="125" y="449"/>
                </a:cubicBezTo>
                <a:cubicBezTo>
                  <a:pt x="122" y="447"/>
                  <a:pt x="115" y="440"/>
                  <a:pt x="115" y="440"/>
                </a:cubicBezTo>
                <a:cubicBezTo>
                  <a:pt x="113" y="438"/>
                  <a:pt x="113" y="438"/>
                  <a:pt x="113" y="438"/>
                </a:cubicBezTo>
                <a:cubicBezTo>
                  <a:pt x="113" y="438"/>
                  <a:pt x="108" y="445"/>
                  <a:pt x="106" y="447"/>
                </a:cubicBezTo>
                <a:cubicBezTo>
                  <a:pt x="105" y="446"/>
                  <a:pt x="102" y="443"/>
                  <a:pt x="98" y="440"/>
                </a:cubicBezTo>
                <a:cubicBezTo>
                  <a:pt x="101" y="437"/>
                  <a:pt x="106" y="433"/>
                  <a:pt x="106" y="433"/>
                </a:cubicBezTo>
                <a:cubicBezTo>
                  <a:pt x="105" y="431"/>
                  <a:pt x="105" y="431"/>
                  <a:pt x="105" y="431"/>
                </a:cubicBezTo>
                <a:cubicBezTo>
                  <a:pt x="105" y="431"/>
                  <a:pt x="101" y="425"/>
                  <a:pt x="98" y="422"/>
                </a:cubicBezTo>
                <a:cubicBezTo>
                  <a:pt x="99" y="420"/>
                  <a:pt x="101" y="419"/>
                  <a:pt x="103" y="417"/>
                </a:cubicBezTo>
                <a:cubicBezTo>
                  <a:pt x="107" y="423"/>
                  <a:pt x="122" y="439"/>
                  <a:pt x="139" y="451"/>
                </a:cubicBezTo>
                <a:cubicBezTo>
                  <a:pt x="137" y="454"/>
                  <a:pt x="120" y="478"/>
                  <a:pt x="120" y="478"/>
                </a:cubicBezTo>
                <a:cubicBezTo>
                  <a:pt x="121" y="479"/>
                  <a:pt x="121" y="479"/>
                  <a:pt x="121" y="479"/>
                </a:cubicBezTo>
                <a:cubicBezTo>
                  <a:pt x="127" y="485"/>
                  <a:pt x="134" y="488"/>
                  <a:pt x="134" y="489"/>
                </a:cubicBezTo>
                <a:cubicBezTo>
                  <a:pt x="136" y="489"/>
                  <a:pt x="136" y="489"/>
                  <a:pt x="136" y="489"/>
                </a:cubicBezTo>
                <a:cubicBezTo>
                  <a:pt x="136" y="489"/>
                  <a:pt x="141" y="483"/>
                  <a:pt x="142" y="480"/>
                </a:cubicBezTo>
                <a:cubicBezTo>
                  <a:pt x="144" y="482"/>
                  <a:pt x="147" y="483"/>
                  <a:pt x="150" y="485"/>
                </a:cubicBezTo>
                <a:cubicBezTo>
                  <a:pt x="148" y="489"/>
                  <a:pt x="145" y="495"/>
                  <a:pt x="145" y="495"/>
                </a:cubicBezTo>
                <a:cubicBezTo>
                  <a:pt x="147" y="496"/>
                  <a:pt x="147" y="496"/>
                  <a:pt x="147" y="496"/>
                </a:cubicBezTo>
                <a:cubicBezTo>
                  <a:pt x="150" y="497"/>
                  <a:pt x="156" y="500"/>
                  <a:pt x="159" y="502"/>
                </a:cubicBezTo>
                <a:cubicBezTo>
                  <a:pt x="158" y="504"/>
                  <a:pt x="157" y="506"/>
                  <a:pt x="156" y="508"/>
                </a:cubicBezTo>
                <a:cubicBezTo>
                  <a:pt x="156" y="508"/>
                  <a:pt x="156" y="508"/>
                  <a:pt x="156" y="508"/>
                </a:cubicBezTo>
                <a:close/>
                <a:moveTo>
                  <a:pt x="327" y="528"/>
                </a:moveTo>
                <a:cubicBezTo>
                  <a:pt x="326" y="521"/>
                  <a:pt x="321" y="499"/>
                  <a:pt x="320" y="498"/>
                </a:cubicBezTo>
                <a:cubicBezTo>
                  <a:pt x="320" y="496"/>
                  <a:pt x="320" y="496"/>
                  <a:pt x="320" y="496"/>
                </a:cubicBezTo>
                <a:cubicBezTo>
                  <a:pt x="318" y="496"/>
                  <a:pt x="318" y="496"/>
                  <a:pt x="318" y="496"/>
                </a:cubicBezTo>
                <a:cubicBezTo>
                  <a:pt x="314" y="497"/>
                  <a:pt x="304" y="498"/>
                  <a:pt x="304" y="498"/>
                </a:cubicBezTo>
                <a:cubicBezTo>
                  <a:pt x="302" y="498"/>
                  <a:pt x="302" y="498"/>
                  <a:pt x="302" y="498"/>
                </a:cubicBezTo>
                <a:cubicBezTo>
                  <a:pt x="302" y="498"/>
                  <a:pt x="304" y="507"/>
                  <a:pt x="304" y="509"/>
                </a:cubicBezTo>
                <a:cubicBezTo>
                  <a:pt x="302" y="510"/>
                  <a:pt x="298" y="510"/>
                  <a:pt x="294" y="511"/>
                </a:cubicBezTo>
                <a:cubicBezTo>
                  <a:pt x="293" y="507"/>
                  <a:pt x="293" y="501"/>
                  <a:pt x="293" y="501"/>
                </a:cubicBezTo>
                <a:cubicBezTo>
                  <a:pt x="291" y="500"/>
                  <a:pt x="291" y="500"/>
                  <a:pt x="291" y="500"/>
                </a:cubicBezTo>
                <a:cubicBezTo>
                  <a:pt x="291" y="500"/>
                  <a:pt x="284" y="500"/>
                  <a:pt x="279" y="500"/>
                </a:cubicBezTo>
                <a:cubicBezTo>
                  <a:pt x="279" y="498"/>
                  <a:pt x="279" y="495"/>
                  <a:pt x="279" y="493"/>
                </a:cubicBezTo>
                <a:cubicBezTo>
                  <a:pt x="286" y="493"/>
                  <a:pt x="307" y="492"/>
                  <a:pt x="327" y="486"/>
                </a:cubicBezTo>
                <a:cubicBezTo>
                  <a:pt x="328" y="490"/>
                  <a:pt x="336" y="518"/>
                  <a:pt x="336" y="518"/>
                </a:cubicBezTo>
                <a:cubicBezTo>
                  <a:pt x="338" y="518"/>
                  <a:pt x="338" y="518"/>
                  <a:pt x="338" y="518"/>
                </a:cubicBezTo>
                <a:cubicBezTo>
                  <a:pt x="346" y="517"/>
                  <a:pt x="353" y="514"/>
                  <a:pt x="353" y="514"/>
                </a:cubicBezTo>
                <a:cubicBezTo>
                  <a:pt x="355" y="513"/>
                  <a:pt x="355" y="513"/>
                  <a:pt x="355" y="513"/>
                </a:cubicBezTo>
                <a:cubicBezTo>
                  <a:pt x="355" y="513"/>
                  <a:pt x="353" y="505"/>
                  <a:pt x="352" y="502"/>
                </a:cubicBezTo>
                <a:cubicBezTo>
                  <a:pt x="354" y="502"/>
                  <a:pt x="357" y="500"/>
                  <a:pt x="361" y="499"/>
                </a:cubicBezTo>
                <a:cubicBezTo>
                  <a:pt x="362" y="503"/>
                  <a:pt x="365" y="509"/>
                  <a:pt x="365" y="509"/>
                </a:cubicBezTo>
                <a:cubicBezTo>
                  <a:pt x="367" y="508"/>
                  <a:pt x="367" y="508"/>
                  <a:pt x="367" y="508"/>
                </a:cubicBezTo>
                <a:cubicBezTo>
                  <a:pt x="370" y="506"/>
                  <a:pt x="376" y="504"/>
                  <a:pt x="379" y="503"/>
                </a:cubicBezTo>
                <a:cubicBezTo>
                  <a:pt x="380" y="504"/>
                  <a:pt x="381" y="507"/>
                  <a:pt x="382" y="509"/>
                </a:cubicBezTo>
                <a:cubicBezTo>
                  <a:pt x="359" y="521"/>
                  <a:pt x="334" y="527"/>
                  <a:pt x="327" y="528"/>
                </a:cubicBezTo>
                <a:cubicBezTo>
                  <a:pt x="327" y="528"/>
                  <a:pt x="327" y="528"/>
                  <a:pt x="327" y="528"/>
                </a:cubicBezTo>
                <a:close/>
                <a:moveTo>
                  <a:pt x="230" y="530"/>
                </a:moveTo>
                <a:cubicBezTo>
                  <a:pt x="204" y="528"/>
                  <a:pt x="180" y="519"/>
                  <a:pt x="174" y="516"/>
                </a:cubicBezTo>
                <a:cubicBezTo>
                  <a:pt x="177" y="509"/>
                  <a:pt x="186" y="489"/>
                  <a:pt x="186" y="488"/>
                </a:cubicBezTo>
                <a:cubicBezTo>
                  <a:pt x="187" y="486"/>
                  <a:pt x="187" y="486"/>
                  <a:pt x="187" y="486"/>
                </a:cubicBezTo>
                <a:cubicBezTo>
                  <a:pt x="185" y="485"/>
                  <a:pt x="185" y="485"/>
                  <a:pt x="185" y="485"/>
                </a:cubicBezTo>
                <a:cubicBezTo>
                  <a:pt x="181" y="483"/>
                  <a:pt x="173" y="479"/>
                  <a:pt x="173" y="479"/>
                </a:cubicBezTo>
                <a:cubicBezTo>
                  <a:pt x="171" y="478"/>
                  <a:pt x="171" y="478"/>
                  <a:pt x="171" y="478"/>
                </a:cubicBezTo>
                <a:cubicBezTo>
                  <a:pt x="171" y="478"/>
                  <a:pt x="167" y="486"/>
                  <a:pt x="166" y="488"/>
                </a:cubicBezTo>
                <a:cubicBezTo>
                  <a:pt x="164" y="487"/>
                  <a:pt x="160" y="485"/>
                  <a:pt x="156" y="483"/>
                </a:cubicBezTo>
                <a:cubicBezTo>
                  <a:pt x="158" y="480"/>
                  <a:pt x="162" y="474"/>
                  <a:pt x="162" y="474"/>
                </a:cubicBezTo>
                <a:cubicBezTo>
                  <a:pt x="160" y="473"/>
                  <a:pt x="160" y="473"/>
                  <a:pt x="160" y="473"/>
                </a:cubicBezTo>
                <a:cubicBezTo>
                  <a:pt x="160" y="473"/>
                  <a:pt x="155" y="469"/>
                  <a:pt x="151" y="466"/>
                </a:cubicBezTo>
                <a:cubicBezTo>
                  <a:pt x="152" y="464"/>
                  <a:pt x="153" y="462"/>
                  <a:pt x="154" y="460"/>
                </a:cubicBezTo>
                <a:cubicBezTo>
                  <a:pt x="160" y="464"/>
                  <a:pt x="178" y="475"/>
                  <a:pt x="197" y="482"/>
                </a:cubicBezTo>
                <a:cubicBezTo>
                  <a:pt x="196" y="485"/>
                  <a:pt x="186" y="512"/>
                  <a:pt x="186" y="512"/>
                </a:cubicBezTo>
                <a:cubicBezTo>
                  <a:pt x="187" y="513"/>
                  <a:pt x="187" y="513"/>
                  <a:pt x="187" y="513"/>
                </a:cubicBezTo>
                <a:cubicBezTo>
                  <a:pt x="195" y="517"/>
                  <a:pt x="203" y="518"/>
                  <a:pt x="203" y="518"/>
                </a:cubicBezTo>
                <a:cubicBezTo>
                  <a:pt x="205" y="518"/>
                  <a:pt x="205" y="518"/>
                  <a:pt x="205" y="518"/>
                </a:cubicBezTo>
                <a:cubicBezTo>
                  <a:pt x="205" y="518"/>
                  <a:pt x="207" y="510"/>
                  <a:pt x="208" y="508"/>
                </a:cubicBezTo>
                <a:cubicBezTo>
                  <a:pt x="211" y="509"/>
                  <a:pt x="214" y="509"/>
                  <a:pt x="217" y="510"/>
                </a:cubicBezTo>
                <a:cubicBezTo>
                  <a:pt x="216" y="514"/>
                  <a:pt x="215" y="521"/>
                  <a:pt x="215" y="521"/>
                </a:cubicBezTo>
                <a:cubicBezTo>
                  <a:pt x="217" y="521"/>
                  <a:pt x="217" y="521"/>
                  <a:pt x="217" y="521"/>
                </a:cubicBezTo>
                <a:cubicBezTo>
                  <a:pt x="221" y="521"/>
                  <a:pt x="227" y="523"/>
                  <a:pt x="231" y="523"/>
                </a:cubicBezTo>
                <a:cubicBezTo>
                  <a:pt x="230" y="525"/>
                  <a:pt x="230" y="528"/>
                  <a:pt x="230" y="530"/>
                </a:cubicBezTo>
                <a:cubicBezTo>
                  <a:pt x="230" y="530"/>
                  <a:pt x="230" y="530"/>
                  <a:pt x="230" y="530"/>
                </a:cubicBezTo>
                <a:close/>
                <a:moveTo>
                  <a:pt x="249" y="533"/>
                </a:moveTo>
                <a:cubicBezTo>
                  <a:pt x="250" y="526"/>
                  <a:pt x="252" y="503"/>
                  <a:pt x="252" y="502"/>
                </a:cubicBezTo>
                <a:cubicBezTo>
                  <a:pt x="252" y="499"/>
                  <a:pt x="252" y="499"/>
                  <a:pt x="252" y="499"/>
                </a:cubicBezTo>
                <a:cubicBezTo>
                  <a:pt x="250" y="499"/>
                  <a:pt x="250" y="499"/>
                  <a:pt x="250" y="499"/>
                </a:cubicBezTo>
                <a:cubicBezTo>
                  <a:pt x="246" y="499"/>
                  <a:pt x="237" y="497"/>
                  <a:pt x="236" y="497"/>
                </a:cubicBezTo>
                <a:cubicBezTo>
                  <a:pt x="234" y="497"/>
                  <a:pt x="234" y="497"/>
                  <a:pt x="234" y="497"/>
                </a:cubicBezTo>
                <a:cubicBezTo>
                  <a:pt x="234" y="497"/>
                  <a:pt x="233" y="505"/>
                  <a:pt x="233" y="508"/>
                </a:cubicBezTo>
                <a:cubicBezTo>
                  <a:pt x="231" y="508"/>
                  <a:pt x="227" y="507"/>
                  <a:pt x="222" y="506"/>
                </a:cubicBezTo>
                <a:cubicBezTo>
                  <a:pt x="223" y="502"/>
                  <a:pt x="225" y="496"/>
                  <a:pt x="225" y="496"/>
                </a:cubicBezTo>
                <a:cubicBezTo>
                  <a:pt x="223" y="495"/>
                  <a:pt x="223" y="495"/>
                  <a:pt x="223" y="495"/>
                </a:cubicBezTo>
                <a:cubicBezTo>
                  <a:pt x="223" y="495"/>
                  <a:pt x="216" y="493"/>
                  <a:pt x="212" y="492"/>
                </a:cubicBezTo>
                <a:cubicBezTo>
                  <a:pt x="212" y="490"/>
                  <a:pt x="213" y="487"/>
                  <a:pt x="213" y="485"/>
                </a:cubicBezTo>
                <a:cubicBezTo>
                  <a:pt x="220" y="487"/>
                  <a:pt x="241" y="493"/>
                  <a:pt x="261" y="493"/>
                </a:cubicBezTo>
                <a:cubicBezTo>
                  <a:pt x="261" y="497"/>
                  <a:pt x="260" y="527"/>
                  <a:pt x="260" y="527"/>
                </a:cubicBezTo>
                <a:cubicBezTo>
                  <a:pt x="262" y="527"/>
                  <a:pt x="262" y="527"/>
                  <a:pt x="262" y="527"/>
                </a:cubicBezTo>
                <a:cubicBezTo>
                  <a:pt x="270" y="529"/>
                  <a:pt x="278" y="528"/>
                  <a:pt x="278" y="528"/>
                </a:cubicBezTo>
                <a:cubicBezTo>
                  <a:pt x="280" y="528"/>
                  <a:pt x="280" y="528"/>
                  <a:pt x="280" y="528"/>
                </a:cubicBezTo>
                <a:cubicBezTo>
                  <a:pt x="280" y="528"/>
                  <a:pt x="280" y="519"/>
                  <a:pt x="280" y="517"/>
                </a:cubicBezTo>
                <a:cubicBezTo>
                  <a:pt x="283" y="517"/>
                  <a:pt x="286" y="516"/>
                  <a:pt x="290" y="516"/>
                </a:cubicBezTo>
                <a:cubicBezTo>
                  <a:pt x="290" y="520"/>
                  <a:pt x="290" y="527"/>
                  <a:pt x="290" y="527"/>
                </a:cubicBezTo>
                <a:cubicBezTo>
                  <a:pt x="293" y="527"/>
                  <a:pt x="293" y="527"/>
                  <a:pt x="293" y="527"/>
                </a:cubicBezTo>
                <a:cubicBezTo>
                  <a:pt x="296" y="526"/>
                  <a:pt x="303" y="525"/>
                  <a:pt x="306" y="525"/>
                </a:cubicBezTo>
                <a:cubicBezTo>
                  <a:pt x="307" y="527"/>
                  <a:pt x="307" y="530"/>
                  <a:pt x="307" y="532"/>
                </a:cubicBezTo>
                <a:cubicBezTo>
                  <a:pt x="282" y="537"/>
                  <a:pt x="256" y="534"/>
                  <a:pt x="249" y="533"/>
                </a:cubicBezTo>
                <a:cubicBezTo>
                  <a:pt x="249" y="533"/>
                  <a:pt x="249" y="533"/>
                  <a:pt x="249" y="533"/>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3175">
            <a:noFill/>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129370538"/>
      </p:ext>
    </p:extLst>
  </p:cSld>
  <p:clrMapOvr>
    <a:masterClrMapping/>
  </p:clrMapOvr>
  <p:transition spd="slow">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 name="wps稻壳儿佳誉设计  盗卖必究">
            <a:extLst>
              <a:ext uri="{FF2B5EF4-FFF2-40B4-BE49-F238E27FC236}">
                <a16:creationId xmlns:a16="http://schemas.microsoft.com/office/drawing/2014/main" id="{0E1ED5CA-E389-4CEB-BA68-59EFC70EA493}"/>
              </a:ext>
            </a:extLst>
          </p:cNvPr>
          <p:cNvPicPr>
            <a:picLocks noChangeAspect="1"/>
          </p:cNvPicPr>
          <p:nvPr/>
        </p:nvPicPr>
        <p:blipFill rotWithShape="1">
          <a:blip r:embed="rId2">
            <a:extLst>
              <a:ext uri="{28A0092B-C50C-407E-A947-70E740481C1C}">
                <a14:useLocalDpi xmlns:a14="http://schemas.microsoft.com/office/drawing/2010/main" val="0"/>
              </a:ext>
            </a:extLst>
          </a:blip>
          <a:srcRect l="2884" t="3521" b="33004"/>
          <a:stretch/>
        </p:blipFill>
        <p:spPr>
          <a:xfrm>
            <a:off x="0" y="-5439"/>
            <a:ext cx="10636324" cy="6863439"/>
          </a:xfrm>
          <a:custGeom>
            <a:avLst/>
            <a:gdLst>
              <a:gd name="connsiteX0" fmla="*/ 0 w 10636324"/>
              <a:gd name="connsiteY0" fmla="*/ 0 h 6844389"/>
              <a:gd name="connsiteX1" fmla="*/ 10636324 w 10636324"/>
              <a:gd name="connsiteY1" fmla="*/ 0 h 6844389"/>
              <a:gd name="connsiteX2" fmla="*/ 10636324 w 10636324"/>
              <a:gd name="connsiteY2" fmla="*/ 6844389 h 6844389"/>
              <a:gd name="connsiteX3" fmla="*/ 0 w 10636324"/>
              <a:gd name="connsiteY3" fmla="*/ 6844389 h 6844389"/>
            </a:gdLst>
            <a:ahLst/>
            <a:cxnLst>
              <a:cxn ang="0">
                <a:pos x="connsiteX0" y="connsiteY0"/>
              </a:cxn>
              <a:cxn ang="0">
                <a:pos x="connsiteX1" y="connsiteY1"/>
              </a:cxn>
              <a:cxn ang="0">
                <a:pos x="connsiteX2" y="connsiteY2"/>
              </a:cxn>
              <a:cxn ang="0">
                <a:pos x="connsiteX3" y="connsiteY3"/>
              </a:cxn>
            </a:cxnLst>
            <a:rect l="l" t="t" r="r" b="b"/>
            <a:pathLst>
              <a:path w="10636324" h="6844389">
                <a:moveTo>
                  <a:pt x="0" y="0"/>
                </a:moveTo>
                <a:lnTo>
                  <a:pt x="10636324" y="0"/>
                </a:lnTo>
                <a:lnTo>
                  <a:pt x="10636324" y="6844389"/>
                </a:lnTo>
                <a:lnTo>
                  <a:pt x="0" y="6844389"/>
                </a:lnTo>
                <a:close/>
              </a:path>
            </a:pathLst>
          </a:custGeom>
          <a:effectLst>
            <a:innerShdw blurRad="292100" dist="127000" dir="13500000">
              <a:prstClr val="black">
                <a:alpha val="45000"/>
              </a:prstClr>
            </a:innerShdw>
          </a:effectLst>
        </p:spPr>
      </p:pic>
      <p:sp>
        <p:nvSpPr>
          <p:cNvPr id="87" name="任意多边形: 形状 86">
            <a:extLst>
              <a:ext uri="{FF2B5EF4-FFF2-40B4-BE49-F238E27FC236}">
                <a16:creationId xmlns:a16="http://schemas.microsoft.com/office/drawing/2014/main" id="{D44EBCBD-AF73-486E-AE02-A7B265BB766E}"/>
              </a:ext>
            </a:extLst>
          </p:cNvPr>
          <p:cNvSpPr/>
          <p:nvPr/>
        </p:nvSpPr>
        <p:spPr>
          <a:xfrm>
            <a:off x="681261" y="0"/>
            <a:ext cx="11510739" cy="6858000"/>
          </a:xfrm>
          <a:custGeom>
            <a:avLst/>
            <a:gdLst>
              <a:gd name="connsiteX0" fmla="*/ 1192456 w 11625944"/>
              <a:gd name="connsiteY0" fmla="*/ 0 h 6858000"/>
              <a:gd name="connsiteX1" fmla="*/ 10433488 w 11625944"/>
              <a:gd name="connsiteY1" fmla="*/ 0 h 6858000"/>
              <a:gd name="connsiteX2" fmla="*/ 10471112 w 11625944"/>
              <a:gd name="connsiteY2" fmla="*/ 47877 h 6858000"/>
              <a:gd name="connsiteX3" fmla="*/ 11625944 w 11625944"/>
              <a:gd name="connsiteY3" fmla="*/ 3525871 h 6858000"/>
              <a:gd name="connsiteX4" fmla="*/ 10603609 w 11625944"/>
              <a:gd name="connsiteY4" fmla="*/ 6819308 h 6858000"/>
              <a:gd name="connsiteX5" fmla="*/ 10575655 w 11625944"/>
              <a:gd name="connsiteY5" fmla="*/ 6858000 h 6858000"/>
              <a:gd name="connsiteX6" fmla="*/ 1050290 w 11625944"/>
              <a:gd name="connsiteY6" fmla="*/ 6858000 h 6858000"/>
              <a:gd name="connsiteX7" fmla="*/ 1022336 w 11625944"/>
              <a:gd name="connsiteY7" fmla="*/ 6819308 h 6858000"/>
              <a:gd name="connsiteX8" fmla="*/ 0 w 11625944"/>
              <a:gd name="connsiteY8" fmla="*/ 3525871 h 6858000"/>
              <a:gd name="connsiteX9" fmla="*/ 1154832 w 11625944"/>
              <a:gd name="connsiteY9" fmla="*/ 478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25944" h="6858000">
                <a:moveTo>
                  <a:pt x="1192456" y="0"/>
                </a:moveTo>
                <a:lnTo>
                  <a:pt x="10433488" y="0"/>
                </a:lnTo>
                <a:lnTo>
                  <a:pt x="10471112" y="47877"/>
                </a:lnTo>
                <a:cubicBezTo>
                  <a:pt x="11196421" y="1017729"/>
                  <a:pt x="11625944" y="2221640"/>
                  <a:pt x="11625944" y="3525871"/>
                </a:cubicBezTo>
                <a:cubicBezTo>
                  <a:pt x="11625944" y="4748589"/>
                  <a:pt x="11248433" y="5883133"/>
                  <a:pt x="10603609" y="6819308"/>
                </a:cubicBezTo>
                <a:lnTo>
                  <a:pt x="10575655" y="6858000"/>
                </a:lnTo>
                <a:lnTo>
                  <a:pt x="1050290" y="6858000"/>
                </a:lnTo>
                <a:lnTo>
                  <a:pt x="1022336" y="6819308"/>
                </a:lnTo>
                <a:cubicBezTo>
                  <a:pt x="377511" y="5883133"/>
                  <a:pt x="0" y="4748589"/>
                  <a:pt x="0" y="3525871"/>
                </a:cubicBezTo>
                <a:cubicBezTo>
                  <a:pt x="0" y="2221640"/>
                  <a:pt x="429524" y="1017729"/>
                  <a:pt x="1154832" y="47877"/>
                </a:cubicBezTo>
                <a:close/>
              </a:path>
            </a:pathLst>
          </a:custGeom>
          <a:solidFill>
            <a:srgbClr val="404040"/>
          </a:solidFill>
          <a:ln>
            <a:noFill/>
          </a:ln>
          <a:effectLst>
            <a:outerShdw blurRad="50800" dist="635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0955FB0A-2F39-4499-BF44-D1497F9B0DAE}"/>
              </a:ext>
            </a:extLst>
          </p:cNvPr>
          <p:cNvSpPr/>
          <p:nvPr/>
        </p:nvSpPr>
        <p:spPr>
          <a:xfrm>
            <a:off x="4102600" y="1332983"/>
            <a:ext cx="3670162" cy="3670162"/>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 name="图片 60" descr="3_121022124419_3">
            <a:extLst>
              <a:ext uri="{FF2B5EF4-FFF2-40B4-BE49-F238E27FC236}">
                <a16:creationId xmlns:a16="http://schemas.microsoft.com/office/drawing/2014/main" id="{DC9AED60-16BE-4675-A846-D537070B28D2}"/>
              </a:ext>
            </a:extLst>
          </p:cNvPr>
          <p:cNvPicPr>
            <a:picLocks noChangeAspect="1"/>
          </p:cNvPicPr>
          <p:nvPr/>
        </p:nvPicPr>
        <p:blipFill>
          <a:blip r:embed="rId3"/>
          <a:stretch>
            <a:fillRect/>
          </a:stretch>
        </p:blipFill>
        <p:spPr>
          <a:xfrm rot="16679128" flipH="1">
            <a:off x="6056883" y="1853705"/>
            <a:ext cx="2992439" cy="2242669"/>
          </a:xfrm>
          <a:prstGeom prst="rect">
            <a:avLst/>
          </a:prstGeom>
        </p:spPr>
      </p:pic>
      <p:sp>
        <p:nvSpPr>
          <p:cNvPr id="62" name="椭圆 61">
            <a:extLst>
              <a:ext uri="{FF2B5EF4-FFF2-40B4-BE49-F238E27FC236}">
                <a16:creationId xmlns:a16="http://schemas.microsoft.com/office/drawing/2014/main" id="{CD003802-142C-4FCB-A637-2A566A8B6E5A}"/>
              </a:ext>
            </a:extLst>
          </p:cNvPr>
          <p:cNvSpPr/>
          <p:nvPr/>
        </p:nvSpPr>
        <p:spPr>
          <a:xfrm>
            <a:off x="4090887" y="1324851"/>
            <a:ext cx="3693589" cy="36935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65" name="矩形 64">
            <a:extLst>
              <a:ext uri="{FF2B5EF4-FFF2-40B4-BE49-F238E27FC236}">
                <a16:creationId xmlns:a16="http://schemas.microsoft.com/office/drawing/2014/main" id="{1455AA93-7EDB-4E06-AB79-FE91B7F104A0}"/>
              </a:ext>
            </a:extLst>
          </p:cNvPr>
          <p:cNvSpPr/>
          <p:nvPr/>
        </p:nvSpPr>
        <p:spPr>
          <a:xfrm>
            <a:off x="4266326" y="2518296"/>
            <a:ext cx="3342710" cy="1787666"/>
          </a:xfrm>
          <a:prstGeom prst="rect">
            <a:avLst/>
          </a:prstGeom>
        </p:spPr>
        <p:txBody>
          <a:bodyPr vert="eaVert" wrap="square">
            <a:spAutoFit/>
          </a:bodyPr>
          <a:lstStyle/>
          <a:p>
            <a:pPr defTabSz="914103">
              <a:lnSpc>
                <a:spcPct val="200000"/>
              </a:lnSpc>
              <a:defRPr/>
            </a:pPr>
            <a:r>
              <a:rPr lang="zh-CN" altLang="en-US" sz="1466">
                <a:solidFill>
                  <a:srgbClr val="404040"/>
                </a:solidFill>
                <a:latin typeface="方正古隶简体" panose="03000509000000000000" pitchFamily="65" charset="-122"/>
                <a:ea typeface="方正古隶简体" panose="03000509000000000000" pitchFamily="65" charset="-122"/>
              </a:rPr>
              <a:t>意境是指抒情性作品中所呈现的的那种情景交融虚实相生的形象系统，及其所诱发和开拓的审意境是指抒情性作品中所呈现的的那种情景交融</a:t>
            </a:r>
          </a:p>
        </p:txBody>
      </p:sp>
      <p:sp>
        <p:nvSpPr>
          <p:cNvPr id="67" name="文本框 66">
            <a:extLst>
              <a:ext uri="{FF2B5EF4-FFF2-40B4-BE49-F238E27FC236}">
                <a16:creationId xmlns:a16="http://schemas.microsoft.com/office/drawing/2014/main" id="{6C1F1DE6-8624-41E5-AEF8-614B0ADE2D8C}"/>
              </a:ext>
            </a:extLst>
          </p:cNvPr>
          <p:cNvSpPr txBox="1"/>
          <p:nvPr/>
        </p:nvSpPr>
        <p:spPr>
          <a:xfrm>
            <a:off x="5501576" y="1656847"/>
            <a:ext cx="923010" cy="707886"/>
          </a:xfrm>
          <a:prstGeom prst="rect">
            <a:avLst/>
          </a:prstGeom>
          <a:noFill/>
        </p:spPr>
        <p:txBody>
          <a:bodyPr vert="eaVert" wrap="none" rtlCol="0">
            <a:spAutoFit/>
          </a:bodyPr>
          <a:lstStyle/>
          <a:p>
            <a:pPr algn="ctr" defTabSz="914103">
              <a:defRPr/>
            </a:pPr>
            <a:r>
              <a:rPr lang="zh-CN" altLang="en-US" sz="4798">
                <a:solidFill>
                  <a:srgbClr val="404040"/>
                </a:solidFill>
                <a:latin typeface="方正行楷繁体" panose="03000509000000000000" pitchFamily="65" charset="-122"/>
                <a:ea typeface="方正行楷繁体" panose="03000509000000000000" pitchFamily="65" charset="-122"/>
              </a:rPr>
              <a:t>肆</a:t>
            </a:r>
          </a:p>
        </p:txBody>
      </p:sp>
      <p:sp>
        <p:nvSpPr>
          <p:cNvPr id="68" name="椭圆 67">
            <a:extLst>
              <a:ext uri="{FF2B5EF4-FFF2-40B4-BE49-F238E27FC236}">
                <a16:creationId xmlns:a16="http://schemas.microsoft.com/office/drawing/2014/main" id="{5EA8CCCD-B4E5-4BAF-B429-932AA9F98667}"/>
              </a:ext>
            </a:extLst>
          </p:cNvPr>
          <p:cNvSpPr/>
          <p:nvPr/>
        </p:nvSpPr>
        <p:spPr>
          <a:xfrm>
            <a:off x="5519173" y="1574824"/>
            <a:ext cx="887817" cy="882684"/>
          </a:xfrm>
          <a:prstGeom prst="ellipse">
            <a:avLst/>
          </a:prstGeom>
          <a:noFill/>
          <a:ln w="1905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defRPr/>
            </a:pPr>
            <a:endParaRPr lang="zh-CN" altLang="en-US" sz="1799" dirty="0">
              <a:solidFill>
                <a:prstClr val="white"/>
              </a:solidFill>
              <a:latin typeface="Calibri" panose="020F0502020204030204"/>
              <a:ea typeface="宋体" panose="02010600030101010101" pitchFamily="2" charset="-122"/>
            </a:endParaRPr>
          </a:p>
        </p:txBody>
      </p:sp>
      <p:sp>
        <p:nvSpPr>
          <p:cNvPr id="69" name="椭圆 68">
            <a:extLst>
              <a:ext uri="{FF2B5EF4-FFF2-40B4-BE49-F238E27FC236}">
                <a16:creationId xmlns:a16="http://schemas.microsoft.com/office/drawing/2014/main" id="{2131F1F1-5C7E-4EA7-A29F-FC537F8CE37C}"/>
              </a:ext>
            </a:extLst>
          </p:cNvPr>
          <p:cNvSpPr/>
          <p:nvPr/>
        </p:nvSpPr>
        <p:spPr>
          <a:xfrm>
            <a:off x="5584757" y="1637843"/>
            <a:ext cx="756648" cy="756647"/>
          </a:xfrm>
          <a:prstGeom prst="ellipse">
            <a:avLst/>
          </a:prstGeom>
          <a:noFill/>
          <a:ln w="9525">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defRPr/>
            </a:pPr>
            <a:endParaRPr lang="zh-CN" altLang="en-US" sz="1799" dirty="0">
              <a:solidFill>
                <a:prstClr val="white"/>
              </a:solidFill>
              <a:latin typeface="Calibri" panose="020F0502020204030204"/>
              <a:ea typeface="宋体" panose="02010600030101010101" pitchFamily="2" charset="-122"/>
            </a:endParaRPr>
          </a:p>
        </p:txBody>
      </p:sp>
      <p:pic>
        <p:nvPicPr>
          <p:cNvPr id="60" name="wps稻壳儿佳誉设计  盗卖必究">
            <a:extLst>
              <a:ext uri="{FF2B5EF4-FFF2-40B4-BE49-F238E27FC236}">
                <a16:creationId xmlns:a16="http://schemas.microsoft.com/office/drawing/2014/main" id="{1B4A09AB-CB52-49B4-9FC9-F9BC49DB6FB2}"/>
              </a:ext>
            </a:extLst>
          </p:cNvPr>
          <p:cNvPicPr>
            <a:picLocks noChangeAspect="1"/>
          </p:cNvPicPr>
          <p:nvPr/>
        </p:nvPicPr>
        <p:blipFill>
          <a:blip r:embed="rId5"/>
          <a:stretch>
            <a:fillRect/>
          </a:stretch>
        </p:blipFill>
        <p:spPr>
          <a:xfrm flipH="1">
            <a:off x="7502047" y="1091288"/>
            <a:ext cx="726459" cy="763568"/>
          </a:xfrm>
          <a:prstGeom prst="rect">
            <a:avLst/>
          </a:prstGeom>
        </p:spPr>
      </p:pic>
    </p:spTree>
    <p:extLst>
      <p:ext uri="{BB962C8B-B14F-4D97-AF65-F5344CB8AC3E}">
        <p14:creationId xmlns:p14="http://schemas.microsoft.com/office/powerpoint/2010/main" val="348756040"/>
      </p:ext>
    </p:extLst>
  </p:cSld>
  <p:clrMapOvr>
    <a:masterClrMapping/>
  </p:clrMapOvr>
  <p:transition spd="slow">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89740F1A-62DF-4F3B-8851-F8730F1B795B}"/>
              </a:ext>
            </a:extLst>
          </p:cNvPr>
          <p:cNvSpPr/>
          <p:nvPr/>
        </p:nvSpPr>
        <p:spPr>
          <a:xfrm>
            <a:off x="1756833" y="659188"/>
            <a:ext cx="2063592" cy="3918253"/>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solidFill>
              <a:srgbClr val="4141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zh-CN" altLang="en-US" sz="2399">
              <a:solidFill>
                <a:prstClr val="white"/>
              </a:solidFill>
              <a:latin typeface="Calibri" panose="020F0502020204030204"/>
              <a:ea typeface="等线" panose="02010600030101010101" pitchFamily="2" charset="-122"/>
            </a:endParaRPr>
          </a:p>
        </p:txBody>
      </p:sp>
      <p:sp>
        <p:nvSpPr>
          <p:cNvPr id="11" name="矩形 10">
            <a:extLst>
              <a:ext uri="{FF2B5EF4-FFF2-40B4-BE49-F238E27FC236}">
                <a16:creationId xmlns:a16="http://schemas.microsoft.com/office/drawing/2014/main" id="{A3CD9476-8605-4B7F-A847-B2E5F92DFD44}"/>
              </a:ext>
            </a:extLst>
          </p:cNvPr>
          <p:cNvSpPr/>
          <p:nvPr/>
        </p:nvSpPr>
        <p:spPr>
          <a:xfrm>
            <a:off x="4911507" y="659188"/>
            <a:ext cx="2063592" cy="3918253"/>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solidFill>
              <a:srgbClr val="4141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zh-CN" altLang="en-US" sz="2399">
              <a:solidFill>
                <a:prstClr val="white"/>
              </a:solidFill>
              <a:latin typeface="Calibri" panose="020F0502020204030204"/>
              <a:ea typeface="等线" panose="02010600030101010101" pitchFamily="2" charset="-122"/>
            </a:endParaRPr>
          </a:p>
        </p:txBody>
      </p:sp>
      <p:sp>
        <p:nvSpPr>
          <p:cNvPr id="12" name="wps稻壳儿佳誉设计  盗卖必究">
            <a:extLst>
              <a:ext uri="{FF2B5EF4-FFF2-40B4-BE49-F238E27FC236}">
                <a16:creationId xmlns:a16="http://schemas.microsoft.com/office/drawing/2014/main" id="{0445A35F-6FB0-4E2B-A3BF-5821C84644D7}"/>
              </a:ext>
            </a:extLst>
          </p:cNvPr>
          <p:cNvSpPr/>
          <p:nvPr/>
        </p:nvSpPr>
        <p:spPr>
          <a:xfrm>
            <a:off x="8053482" y="659188"/>
            <a:ext cx="2063592" cy="3918253"/>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solidFill>
              <a:srgbClr val="4141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3" name="矩形 12">
            <a:extLst>
              <a:ext uri="{FF2B5EF4-FFF2-40B4-BE49-F238E27FC236}">
                <a16:creationId xmlns:a16="http://schemas.microsoft.com/office/drawing/2014/main" id="{434A1D12-A814-44FC-9722-A3292B209936}"/>
              </a:ext>
            </a:extLst>
          </p:cNvPr>
          <p:cNvSpPr/>
          <p:nvPr/>
        </p:nvSpPr>
        <p:spPr>
          <a:xfrm>
            <a:off x="1756832" y="668796"/>
            <a:ext cx="2077462" cy="584775"/>
          </a:xfrm>
          <a:prstGeom prst="rect">
            <a:avLst/>
          </a:prstGeom>
          <a:solidFill>
            <a:srgbClr val="41414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 name="矩形 13">
            <a:extLst>
              <a:ext uri="{FF2B5EF4-FFF2-40B4-BE49-F238E27FC236}">
                <a16:creationId xmlns:a16="http://schemas.microsoft.com/office/drawing/2014/main" id="{31BFFF02-10C1-48B7-99D9-8CA286040096}"/>
              </a:ext>
            </a:extLst>
          </p:cNvPr>
          <p:cNvSpPr/>
          <p:nvPr/>
        </p:nvSpPr>
        <p:spPr>
          <a:xfrm>
            <a:off x="4911508" y="668796"/>
            <a:ext cx="2063592" cy="584775"/>
          </a:xfrm>
          <a:prstGeom prst="rect">
            <a:avLst/>
          </a:prstGeom>
          <a:solidFill>
            <a:srgbClr val="4141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a:ln>
                <a:noFill/>
              </a:ln>
              <a:solidFill>
                <a:srgbClr val="C8AE89"/>
              </a:solidFill>
              <a:effectLst/>
              <a:uLnTx/>
              <a:uFillTx/>
              <a:latin typeface="Calibri" panose="020F0502020204030204"/>
              <a:ea typeface="等线" panose="02010600030101010101" pitchFamily="2" charset="-122"/>
              <a:cs typeface="+mn-cs"/>
            </a:endParaRPr>
          </a:p>
        </p:txBody>
      </p:sp>
      <p:sp>
        <p:nvSpPr>
          <p:cNvPr id="15" name="矩形 14">
            <a:extLst>
              <a:ext uri="{FF2B5EF4-FFF2-40B4-BE49-F238E27FC236}">
                <a16:creationId xmlns:a16="http://schemas.microsoft.com/office/drawing/2014/main" id="{882607CF-24E6-4C3E-AD84-F992E19E6098}"/>
              </a:ext>
            </a:extLst>
          </p:cNvPr>
          <p:cNvSpPr/>
          <p:nvPr/>
        </p:nvSpPr>
        <p:spPr>
          <a:xfrm>
            <a:off x="8053482" y="668796"/>
            <a:ext cx="2063592" cy="584775"/>
          </a:xfrm>
          <a:prstGeom prst="rect">
            <a:avLst/>
          </a:prstGeom>
          <a:solidFill>
            <a:srgbClr val="41414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a:ln>
                <a:noFill/>
              </a:ln>
              <a:solidFill>
                <a:srgbClr val="C8AE89"/>
              </a:solidFill>
              <a:effectLst/>
              <a:uLnTx/>
              <a:uFillTx/>
              <a:latin typeface="Calibri" panose="020F0502020204030204"/>
              <a:ea typeface="等线" panose="02010600030101010101" pitchFamily="2" charset="-122"/>
              <a:cs typeface="+mn-cs"/>
            </a:endParaRPr>
          </a:p>
        </p:txBody>
      </p:sp>
      <p:sp>
        <p:nvSpPr>
          <p:cNvPr id="16" name="文本框 15">
            <a:extLst>
              <a:ext uri="{FF2B5EF4-FFF2-40B4-BE49-F238E27FC236}">
                <a16:creationId xmlns:a16="http://schemas.microsoft.com/office/drawing/2014/main" id="{AAB0B7FD-2A44-4D29-A762-43F0C0A28A95}"/>
              </a:ext>
            </a:extLst>
          </p:cNvPr>
          <p:cNvSpPr txBox="1"/>
          <p:nvPr/>
        </p:nvSpPr>
        <p:spPr>
          <a:xfrm>
            <a:off x="3094331" y="1480763"/>
            <a:ext cx="492443" cy="1374735"/>
          </a:xfrm>
          <a:prstGeom prst="rect">
            <a:avLst/>
          </a:prstGeom>
          <a:noFill/>
          <a:ln>
            <a:no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pPr marL="0" marR="0" lvl="0" indent="0" algn="l" defTabSz="609402" rtl="0" eaLnBrk="1" fontAlgn="auto" latinLnBrk="0" hangingPunct="1">
              <a:lnSpc>
                <a:spcPct val="100000"/>
              </a:lnSpc>
              <a:spcBef>
                <a:spcPts val="0"/>
              </a:spcBef>
              <a:spcAft>
                <a:spcPts val="0"/>
              </a:spcAft>
              <a:buClrTx/>
              <a:buSzTx/>
              <a:buFontTx/>
              <a:buNone/>
              <a:tabLst/>
              <a:defRPr/>
            </a:pPr>
            <a:r>
              <a:rPr lang="zh-CN" altLang="en-US" sz="2000">
                <a:solidFill>
                  <a:srgbClr val="404040"/>
                </a:solidFill>
                <a:latin typeface="方正行楷繁体" panose="03000509000000000000" pitchFamily="65" charset="-122"/>
                <a:ea typeface="方正行楷繁体" panose="03000509000000000000" pitchFamily="65" charset="-122"/>
              </a:rPr>
              <a:t>请输入</a:t>
            </a:r>
            <a:r>
              <a:rPr lang="zh-CN" altLang="en-US" sz="2000" dirty="0">
                <a:solidFill>
                  <a:srgbClr val="404040"/>
                </a:solidFill>
                <a:latin typeface="方正行楷繁体" panose="03000509000000000000" pitchFamily="65" charset="-122"/>
                <a:ea typeface="方正行楷繁体" panose="03000509000000000000" pitchFamily="65" charset="-122"/>
              </a:rPr>
              <a:t>标题</a:t>
            </a:r>
          </a:p>
        </p:txBody>
      </p:sp>
      <p:sp>
        <p:nvSpPr>
          <p:cNvPr id="24" name="文本框 23">
            <a:extLst>
              <a:ext uri="{FF2B5EF4-FFF2-40B4-BE49-F238E27FC236}">
                <a16:creationId xmlns:a16="http://schemas.microsoft.com/office/drawing/2014/main" id="{E49273EB-9CA6-457D-AB82-4B43DA546BE7}"/>
              </a:ext>
            </a:extLst>
          </p:cNvPr>
          <p:cNvSpPr txBox="1"/>
          <p:nvPr/>
        </p:nvSpPr>
        <p:spPr>
          <a:xfrm>
            <a:off x="2112438" y="1480763"/>
            <a:ext cx="992579" cy="2987412"/>
          </a:xfrm>
          <a:prstGeom prst="rect">
            <a:avLst/>
          </a:prstGeom>
          <a:noFill/>
        </p:spPr>
        <p:txBody>
          <a:bodyPr vert="eaVert" wrap="square" rtlCol="0">
            <a:spAutoFit/>
          </a:bodyPr>
          <a:lstStyle/>
          <a:p>
            <a:pPr lvl="0" defTabSz="1219170">
              <a:lnSpc>
                <a:spcPct val="200000"/>
              </a:lnSpc>
              <a:spcBef>
                <a:spcPct val="20000"/>
              </a:spcBef>
              <a:defRPr/>
            </a:pPr>
            <a:r>
              <a:rPr lang="zh-CN" altLang="en-US" sz="1400">
                <a:solidFill>
                  <a:srgbClr val="404040"/>
                </a:solidFill>
                <a:latin typeface="方正古隶简体" panose="03000509000000000000" pitchFamily="65" charset="-122"/>
                <a:ea typeface="方正古隶简体" panose="03000509000000000000" pitchFamily="65" charset="-122"/>
              </a:rPr>
              <a:t>意境是指抒情性作品中所呈现的的那种情景交虚实</a:t>
            </a:r>
          </a:p>
        </p:txBody>
      </p:sp>
      <p:sp>
        <p:nvSpPr>
          <p:cNvPr id="25" name="文本框 24">
            <a:extLst>
              <a:ext uri="{FF2B5EF4-FFF2-40B4-BE49-F238E27FC236}">
                <a16:creationId xmlns:a16="http://schemas.microsoft.com/office/drawing/2014/main" id="{61B3FC79-F243-42ED-A551-7711A48E47C7}"/>
              </a:ext>
            </a:extLst>
          </p:cNvPr>
          <p:cNvSpPr txBox="1"/>
          <p:nvPr/>
        </p:nvSpPr>
        <p:spPr>
          <a:xfrm>
            <a:off x="6243594" y="1480763"/>
            <a:ext cx="492443" cy="1374735"/>
          </a:xfrm>
          <a:prstGeom prst="rect">
            <a:avLst/>
          </a:prstGeom>
          <a:noFill/>
          <a:ln>
            <a:no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pPr lvl="0" defTabSz="609402">
              <a:defRPr/>
            </a:pPr>
            <a:r>
              <a:rPr lang="zh-CN" altLang="en-US" sz="2000">
                <a:solidFill>
                  <a:srgbClr val="404040"/>
                </a:solidFill>
                <a:latin typeface="方正行楷繁体" panose="03000509000000000000" pitchFamily="65" charset="-122"/>
                <a:ea typeface="方正行楷繁体" panose="03000509000000000000" pitchFamily="65" charset="-122"/>
              </a:rPr>
              <a:t>请输入标题</a:t>
            </a:r>
            <a:endParaRPr lang="zh-CN" altLang="en-US" sz="2000" dirty="0">
              <a:solidFill>
                <a:srgbClr val="404040"/>
              </a:solidFill>
              <a:latin typeface="方正行楷繁体" panose="03000509000000000000" pitchFamily="65" charset="-122"/>
              <a:ea typeface="方正行楷繁体" panose="03000509000000000000" pitchFamily="65" charset="-122"/>
            </a:endParaRPr>
          </a:p>
        </p:txBody>
      </p:sp>
      <p:sp>
        <p:nvSpPr>
          <p:cNvPr id="26" name="wps稻壳儿佳誉设计  盗卖必究">
            <a:extLst>
              <a:ext uri="{FF2B5EF4-FFF2-40B4-BE49-F238E27FC236}">
                <a16:creationId xmlns:a16="http://schemas.microsoft.com/office/drawing/2014/main" id="{77D66EB7-84B5-40AC-A81C-6AA047E58651}"/>
              </a:ext>
            </a:extLst>
          </p:cNvPr>
          <p:cNvSpPr txBox="1"/>
          <p:nvPr/>
        </p:nvSpPr>
        <p:spPr>
          <a:xfrm>
            <a:off x="5241851" y="1480763"/>
            <a:ext cx="992579" cy="3096678"/>
          </a:xfrm>
          <a:prstGeom prst="rect">
            <a:avLst/>
          </a:prstGeom>
          <a:noFill/>
        </p:spPr>
        <p:txBody>
          <a:bodyPr vert="eaVert" wrap="square" rtlCol="0">
            <a:spAutoFit/>
          </a:bodyPr>
          <a:lstStyle/>
          <a:p>
            <a:pPr lvl="0" defTabSz="1219170">
              <a:lnSpc>
                <a:spcPct val="200000"/>
              </a:lnSpc>
              <a:spcBef>
                <a:spcPct val="20000"/>
              </a:spcBef>
              <a:defRPr/>
            </a:pPr>
            <a:r>
              <a:rPr lang="zh-CN" altLang="en-US" sz="1400">
                <a:solidFill>
                  <a:srgbClr val="404040"/>
                </a:solidFill>
                <a:latin typeface="方正古隶简体" panose="03000509000000000000" pitchFamily="65" charset="-122"/>
                <a:ea typeface="方正古隶简体" panose="03000509000000000000" pitchFamily="65" charset="-122"/>
              </a:rPr>
              <a:t>意境是指抒情性作品中所呈现的的那种情景交虚实</a:t>
            </a:r>
          </a:p>
        </p:txBody>
      </p:sp>
      <p:sp>
        <p:nvSpPr>
          <p:cNvPr id="27" name="文本框 26">
            <a:extLst>
              <a:ext uri="{FF2B5EF4-FFF2-40B4-BE49-F238E27FC236}">
                <a16:creationId xmlns:a16="http://schemas.microsoft.com/office/drawing/2014/main" id="{37CE85F3-18AD-497D-AF1F-3A5C84D1CA5A}"/>
              </a:ext>
            </a:extLst>
          </p:cNvPr>
          <p:cNvSpPr txBox="1"/>
          <p:nvPr/>
        </p:nvSpPr>
        <p:spPr>
          <a:xfrm>
            <a:off x="9364229" y="1480763"/>
            <a:ext cx="492443" cy="1374735"/>
          </a:xfrm>
          <a:prstGeom prst="rect">
            <a:avLst/>
          </a:prstGeom>
          <a:noFill/>
          <a:ln>
            <a:no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pPr lvl="0" defTabSz="609402">
              <a:defRPr/>
            </a:pPr>
            <a:r>
              <a:rPr lang="zh-CN" altLang="en-US" sz="2000">
                <a:solidFill>
                  <a:srgbClr val="404040"/>
                </a:solidFill>
                <a:latin typeface="方正行楷繁体" panose="03000509000000000000" pitchFamily="65" charset="-122"/>
                <a:ea typeface="方正行楷繁体" panose="03000509000000000000" pitchFamily="65" charset="-122"/>
              </a:rPr>
              <a:t>请输入标题</a:t>
            </a:r>
            <a:endParaRPr lang="zh-CN" altLang="en-US" sz="2000" dirty="0">
              <a:solidFill>
                <a:srgbClr val="404040"/>
              </a:solidFill>
              <a:latin typeface="方正行楷繁体" panose="03000509000000000000" pitchFamily="65" charset="-122"/>
              <a:ea typeface="方正行楷繁体" panose="03000509000000000000" pitchFamily="65" charset="-122"/>
            </a:endParaRPr>
          </a:p>
        </p:txBody>
      </p:sp>
      <p:sp>
        <p:nvSpPr>
          <p:cNvPr id="28" name="文本框 27">
            <a:extLst>
              <a:ext uri="{FF2B5EF4-FFF2-40B4-BE49-F238E27FC236}">
                <a16:creationId xmlns:a16="http://schemas.microsoft.com/office/drawing/2014/main" id="{AE7329C1-EC05-4435-93F6-A03774DF432C}"/>
              </a:ext>
            </a:extLst>
          </p:cNvPr>
          <p:cNvSpPr txBox="1"/>
          <p:nvPr/>
        </p:nvSpPr>
        <p:spPr>
          <a:xfrm>
            <a:off x="8347735" y="1480763"/>
            <a:ext cx="992579" cy="3096678"/>
          </a:xfrm>
          <a:prstGeom prst="rect">
            <a:avLst/>
          </a:prstGeom>
          <a:noFill/>
        </p:spPr>
        <p:txBody>
          <a:bodyPr vert="eaVert" wrap="square" rtlCol="0">
            <a:spAutoFit/>
          </a:bodyPr>
          <a:lstStyle/>
          <a:p>
            <a:pPr lvl="0" defTabSz="1219170">
              <a:lnSpc>
                <a:spcPct val="200000"/>
              </a:lnSpc>
              <a:spcBef>
                <a:spcPct val="20000"/>
              </a:spcBef>
              <a:defRPr/>
            </a:pPr>
            <a:r>
              <a:rPr lang="zh-CN" altLang="en-US" sz="1400">
                <a:solidFill>
                  <a:srgbClr val="404040"/>
                </a:solidFill>
                <a:latin typeface="方正古隶简体" panose="03000509000000000000" pitchFamily="65" charset="-122"/>
                <a:ea typeface="方正古隶简体" panose="03000509000000000000" pitchFamily="65" charset="-122"/>
              </a:rPr>
              <a:t>意境是指抒情性作品中所呈现的的那种情景交虚实</a:t>
            </a:r>
          </a:p>
        </p:txBody>
      </p:sp>
      <p:pic>
        <p:nvPicPr>
          <p:cNvPr id="29" name="图片 28">
            <a:extLst>
              <a:ext uri="{FF2B5EF4-FFF2-40B4-BE49-F238E27FC236}">
                <a16:creationId xmlns:a16="http://schemas.microsoft.com/office/drawing/2014/main" id="{B52839F0-167C-4A45-93E3-756D4E5F9666}"/>
              </a:ext>
            </a:extLst>
          </p:cNvPr>
          <p:cNvPicPr>
            <a:picLocks noChangeAspect="1"/>
          </p:cNvPicPr>
          <p:nvPr/>
        </p:nvPicPr>
        <p:blipFill rotWithShape="1">
          <a:blip r:embed="rId3" cstate="email">
            <a:duotone>
              <a:prstClr val="black"/>
              <a:srgbClr val="C8AE89">
                <a:tint val="45000"/>
                <a:satMod val="400000"/>
              </a:srgbClr>
            </a:duotone>
            <a:extLst>
              <a:ext uri="{28A0092B-C50C-407E-A947-70E740481C1C}">
                <a14:useLocalDpi xmlns:a14="http://schemas.microsoft.com/office/drawing/2010/main"/>
              </a:ext>
            </a:extLst>
          </a:blip>
          <a:srcRect l="18031" t="25891" b="24064"/>
          <a:stretch/>
        </p:blipFill>
        <p:spPr>
          <a:xfrm>
            <a:off x="4925377" y="640641"/>
            <a:ext cx="850042" cy="518983"/>
          </a:xfrm>
          <a:prstGeom prst="rect">
            <a:avLst/>
          </a:prstGeom>
        </p:spPr>
      </p:pic>
      <p:pic>
        <p:nvPicPr>
          <p:cNvPr id="30" name="图片 29">
            <a:extLst>
              <a:ext uri="{FF2B5EF4-FFF2-40B4-BE49-F238E27FC236}">
                <a16:creationId xmlns:a16="http://schemas.microsoft.com/office/drawing/2014/main" id="{24942F61-4FC9-430D-B8C9-2263A5DAE13A}"/>
              </a:ext>
            </a:extLst>
          </p:cNvPr>
          <p:cNvPicPr>
            <a:picLocks noChangeAspect="1"/>
          </p:cNvPicPr>
          <p:nvPr/>
        </p:nvPicPr>
        <p:blipFill rotWithShape="1">
          <a:blip r:embed="rId3" cstate="email">
            <a:duotone>
              <a:prstClr val="black"/>
              <a:srgbClr val="C8AE89">
                <a:tint val="45000"/>
                <a:satMod val="400000"/>
              </a:srgbClr>
            </a:duotone>
            <a:extLst>
              <a:ext uri="{28A0092B-C50C-407E-A947-70E740481C1C}">
                <a14:useLocalDpi xmlns:a14="http://schemas.microsoft.com/office/drawing/2010/main"/>
              </a:ext>
            </a:extLst>
          </a:blip>
          <a:srcRect l="18031" t="25891" b="24064"/>
          <a:stretch/>
        </p:blipFill>
        <p:spPr>
          <a:xfrm>
            <a:off x="1756832" y="640641"/>
            <a:ext cx="850042" cy="518983"/>
          </a:xfrm>
          <a:prstGeom prst="rect">
            <a:avLst/>
          </a:prstGeom>
        </p:spPr>
      </p:pic>
      <p:pic>
        <p:nvPicPr>
          <p:cNvPr id="31" name="wps稻壳儿佳誉设计  盗卖必究">
            <a:extLst>
              <a:ext uri="{FF2B5EF4-FFF2-40B4-BE49-F238E27FC236}">
                <a16:creationId xmlns:a16="http://schemas.microsoft.com/office/drawing/2014/main" id="{13AE6BCE-E303-41E0-BFDE-BA5EAF7D9148}"/>
              </a:ext>
            </a:extLst>
          </p:cNvPr>
          <p:cNvPicPr>
            <a:picLocks noChangeAspect="1"/>
          </p:cNvPicPr>
          <p:nvPr/>
        </p:nvPicPr>
        <p:blipFill rotWithShape="1">
          <a:blip r:embed="rId3" cstate="email">
            <a:duotone>
              <a:prstClr val="black"/>
              <a:srgbClr val="C8AE89">
                <a:tint val="45000"/>
                <a:satMod val="400000"/>
              </a:srgbClr>
            </a:duotone>
            <a:extLst>
              <a:ext uri="{28A0092B-C50C-407E-A947-70E740481C1C}">
                <a14:useLocalDpi xmlns:a14="http://schemas.microsoft.com/office/drawing/2010/main"/>
              </a:ext>
            </a:extLst>
          </a:blip>
          <a:srcRect l="18031" t="25891" b="24064"/>
          <a:stretch/>
        </p:blipFill>
        <p:spPr>
          <a:xfrm>
            <a:off x="8053482" y="640641"/>
            <a:ext cx="850042" cy="518983"/>
          </a:xfrm>
          <a:prstGeom prst="rect">
            <a:avLst/>
          </a:prstGeom>
        </p:spPr>
      </p:pic>
      <p:sp>
        <p:nvSpPr>
          <p:cNvPr id="32" name="Freeform 37845">
            <a:extLst>
              <a:ext uri="{FF2B5EF4-FFF2-40B4-BE49-F238E27FC236}">
                <a16:creationId xmlns:a16="http://schemas.microsoft.com/office/drawing/2014/main" id="{64ACC39A-3EB6-4013-A5E5-7AFD37C94320}"/>
              </a:ext>
            </a:extLst>
          </p:cNvPr>
          <p:cNvSpPr>
            <a:spLocks/>
          </p:cNvSpPr>
          <p:nvPr/>
        </p:nvSpPr>
        <p:spPr bwMode="auto">
          <a:xfrm rot="607294">
            <a:off x="3370573" y="4129060"/>
            <a:ext cx="293151" cy="193182"/>
          </a:xfrm>
          <a:custGeom>
            <a:avLst/>
            <a:gdLst>
              <a:gd name="T0" fmla="*/ 91 w 91"/>
              <a:gd name="T1" fmla="*/ 48 h 60"/>
              <a:gd name="T2" fmla="*/ 56 w 91"/>
              <a:gd name="T3" fmla="*/ 45 h 60"/>
              <a:gd name="T4" fmla="*/ 49 w 91"/>
              <a:gd name="T5" fmla="*/ 39 h 60"/>
              <a:gd name="T6" fmla="*/ 73 w 91"/>
              <a:gd name="T7" fmla="*/ 20 h 60"/>
              <a:gd name="T8" fmla="*/ 72 w 91"/>
              <a:gd name="T9" fmla="*/ 0 h 60"/>
              <a:gd name="T10" fmla="*/ 38 w 91"/>
              <a:gd name="T11" fmla="*/ 31 h 60"/>
              <a:gd name="T12" fmla="*/ 23 w 91"/>
              <a:gd name="T13" fmla="*/ 41 h 60"/>
              <a:gd name="T14" fmla="*/ 0 w 91"/>
              <a:gd name="T15" fmla="*/ 31 h 60"/>
              <a:gd name="T16" fmla="*/ 4 w 91"/>
              <a:gd name="T17" fmla="*/ 58 h 60"/>
              <a:gd name="T18" fmla="*/ 32 w 91"/>
              <a:gd name="T19" fmla="*/ 56 h 60"/>
              <a:gd name="T20" fmla="*/ 70 w 91"/>
              <a:gd name="T21" fmla="*/ 56 h 60"/>
              <a:gd name="T22" fmla="*/ 91 w 91"/>
              <a:gd name="T23"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60">
                <a:moveTo>
                  <a:pt x="91" y="48"/>
                </a:moveTo>
                <a:cubicBezTo>
                  <a:pt x="91" y="48"/>
                  <a:pt x="73" y="36"/>
                  <a:pt x="56" y="45"/>
                </a:cubicBezTo>
                <a:cubicBezTo>
                  <a:pt x="56" y="45"/>
                  <a:pt x="46" y="38"/>
                  <a:pt x="49" y="39"/>
                </a:cubicBezTo>
                <a:cubicBezTo>
                  <a:pt x="52" y="39"/>
                  <a:pt x="70" y="25"/>
                  <a:pt x="73" y="20"/>
                </a:cubicBezTo>
                <a:cubicBezTo>
                  <a:pt x="75" y="15"/>
                  <a:pt x="72" y="0"/>
                  <a:pt x="72" y="0"/>
                </a:cubicBezTo>
                <a:cubicBezTo>
                  <a:pt x="72" y="0"/>
                  <a:pt x="42" y="4"/>
                  <a:pt x="38" y="31"/>
                </a:cubicBezTo>
                <a:cubicBezTo>
                  <a:pt x="38" y="31"/>
                  <a:pt x="36" y="45"/>
                  <a:pt x="23" y="41"/>
                </a:cubicBezTo>
                <a:cubicBezTo>
                  <a:pt x="11" y="38"/>
                  <a:pt x="0" y="31"/>
                  <a:pt x="0" y="31"/>
                </a:cubicBezTo>
                <a:cubicBezTo>
                  <a:pt x="4" y="58"/>
                  <a:pt x="4" y="58"/>
                  <a:pt x="4" y="58"/>
                </a:cubicBezTo>
                <a:cubicBezTo>
                  <a:pt x="4" y="58"/>
                  <a:pt x="23" y="51"/>
                  <a:pt x="32" y="56"/>
                </a:cubicBezTo>
                <a:cubicBezTo>
                  <a:pt x="42" y="60"/>
                  <a:pt x="62" y="60"/>
                  <a:pt x="70" y="56"/>
                </a:cubicBezTo>
                <a:cubicBezTo>
                  <a:pt x="79" y="52"/>
                  <a:pt x="85" y="46"/>
                  <a:pt x="91" y="48"/>
                </a:cubicBezTo>
                <a:close/>
              </a:path>
            </a:pathLst>
          </a:custGeom>
          <a:solidFill>
            <a:srgbClr val="41414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3" name="Freeform 37845">
            <a:extLst>
              <a:ext uri="{FF2B5EF4-FFF2-40B4-BE49-F238E27FC236}">
                <a16:creationId xmlns:a16="http://schemas.microsoft.com/office/drawing/2014/main" id="{E7EA63A8-8BD3-4BEF-BD8C-1B32055F74A9}"/>
              </a:ext>
            </a:extLst>
          </p:cNvPr>
          <p:cNvSpPr>
            <a:spLocks/>
          </p:cNvSpPr>
          <p:nvPr/>
        </p:nvSpPr>
        <p:spPr bwMode="auto">
          <a:xfrm rot="1496567" flipH="1">
            <a:off x="6493567" y="4129060"/>
            <a:ext cx="293151" cy="193182"/>
          </a:xfrm>
          <a:custGeom>
            <a:avLst/>
            <a:gdLst>
              <a:gd name="T0" fmla="*/ 91 w 91"/>
              <a:gd name="T1" fmla="*/ 48 h 60"/>
              <a:gd name="T2" fmla="*/ 56 w 91"/>
              <a:gd name="T3" fmla="*/ 45 h 60"/>
              <a:gd name="T4" fmla="*/ 49 w 91"/>
              <a:gd name="T5" fmla="*/ 39 h 60"/>
              <a:gd name="T6" fmla="*/ 73 w 91"/>
              <a:gd name="T7" fmla="*/ 20 h 60"/>
              <a:gd name="T8" fmla="*/ 72 w 91"/>
              <a:gd name="T9" fmla="*/ 0 h 60"/>
              <a:gd name="T10" fmla="*/ 38 w 91"/>
              <a:gd name="T11" fmla="*/ 31 h 60"/>
              <a:gd name="T12" fmla="*/ 23 w 91"/>
              <a:gd name="T13" fmla="*/ 41 h 60"/>
              <a:gd name="T14" fmla="*/ 0 w 91"/>
              <a:gd name="T15" fmla="*/ 31 h 60"/>
              <a:gd name="T16" fmla="*/ 4 w 91"/>
              <a:gd name="T17" fmla="*/ 58 h 60"/>
              <a:gd name="T18" fmla="*/ 32 w 91"/>
              <a:gd name="T19" fmla="*/ 56 h 60"/>
              <a:gd name="T20" fmla="*/ 70 w 91"/>
              <a:gd name="T21" fmla="*/ 56 h 60"/>
              <a:gd name="T22" fmla="*/ 91 w 91"/>
              <a:gd name="T23"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60">
                <a:moveTo>
                  <a:pt x="91" y="48"/>
                </a:moveTo>
                <a:cubicBezTo>
                  <a:pt x="91" y="48"/>
                  <a:pt x="73" y="36"/>
                  <a:pt x="56" y="45"/>
                </a:cubicBezTo>
                <a:cubicBezTo>
                  <a:pt x="56" y="45"/>
                  <a:pt x="46" y="38"/>
                  <a:pt x="49" y="39"/>
                </a:cubicBezTo>
                <a:cubicBezTo>
                  <a:pt x="52" y="39"/>
                  <a:pt x="70" y="25"/>
                  <a:pt x="73" y="20"/>
                </a:cubicBezTo>
                <a:cubicBezTo>
                  <a:pt x="75" y="15"/>
                  <a:pt x="72" y="0"/>
                  <a:pt x="72" y="0"/>
                </a:cubicBezTo>
                <a:cubicBezTo>
                  <a:pt x="72" y="0"/>
                  <a:pt x="42" y="4"/>
                  <a:pt x="38" y="31"/>
                </a:cubicBezTo>
                <a:cubicBezTo>
                  <a:pt x="38" y="31"/>
                  <a:pt x="36" y="45"/>
                  <a:pt x="23" y="41"/>
                </a:cubicBezTo>
                <a:cubicBezTo>
                  <a:pt x="11" y="38"/>
                  <a:pt x="0" y="31"/>
                  <a:pt x="0" y="31"/>
                </a:cubicBezTo>
                <a:cubicBezTo>
                  <a:pt x="4" y="58"/>
                  <a:pt x="4" y="58"/>
                  <a:pt x="4" y="58"/>
                </a:cubicBezTo>
                <a:cubicBezTo>
                  <a:pt x="4" y="58"/>
                  <a:pt x="23" y="51"/>
                  <a:pt x="32" y="56"/>
                </a:cubicBezTo>
                <a:cubicBezTo>
                  <a:pt x="42" y="60"/>
                  <a:pt x="62" y="60"/>
                  <a:pt x="70" y="56"/>
                </a:cubicBezTo>
                <a:cubicBezTo>
                  <a:pt x="79" y="52"/>
                  <a:pt x="85" y="46"/>
                  <a:pt x="91" y="48"/>
                </a:cubicBezTo>
                <a:close/>
              </a:path>
            </a:pathLst>
          </a:custGeom>
          <a:solidFill>
            <a:srgbClr val="41414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4" name="Freeform 37845">
            <a:extLst>
              <a:ext uri="{FF2B5EF4-FFF2-40B4-BE49-F238E27FC236}">
                <a16:creationId xmlns:a16="http://schemas.microsoft.com/office/drawing/2014/main" id="{8D5C584B-098D-49C4-9885-3930B1DE12F6}"/>
              </a:ext>
            </a:extLst>
          </p:cNvPr>
          <p:cNvSpPr>
            <a:spLocks/>
          </p:cNvSpPr>
          <p:nvPr/>
        </p:nvSpPr>
        <p:spPr bwMode="auto">
          <a:xfrm rot="20399136" flipH="1">
            <a:off x="9737632" y="4129060"/>
            <a:ext cx="293151" cy="193182"/>
          </a:xfrm>
          <a:custGeom>
            <a:avLst/>
            <a:gdLst>
              <a:gd name="T0" fmla="*/ 91 w 91"/>
              <a:gd name="T1" fmla="*/ 48 h 60"/>
              <a:gd name="T2" fmla="*/ 56 w 91"/>
              <a:gd name="T3" fmla="*/ 45 h 60"/>
              <a:gd name="T4" fmla="*/ 49 w 91"/>
              <a:gd name="T5" fmla="*/ 39 h 60"/>
              <a:gd name="T6" fmla="*/ 73 w 91"/>
              <a:gd name="T7" fmla="*/ 20 h 60"/>
              <a:gd name="T8" fmla="*/ 72 w 91"/>
              <a:gd name="T9" fmla="*/ 0 h 60"/>
              <a:gd name="T10" fmla="*/ 38 w 91"/>
              <a:gd name="T11" fmla="*/ 31 h 60"/>
              <a:gd name="T12" fmla="*/ 23 w 91"/>
              <a:gd name="T13" fmla="*/ 41 h 60"/>
              <a:gd name="T14" fmla="*/ 0 w 91"/>
              <a:gd name="T15" fmla="*/ 31 h 60"/>
              <a:gd name="T16" fmla="*/ 4 w 91"/>
              <a:gd name="T17" fmla="*/ 58 h 60"/>
              <a:gd name="T18" fmla="*/ 32 w 91"/>
              <a:gd name="T19" fmla="*/ 56 h 60"/>
              <a:gd name="T20" fmla="*/ 70 w 91"/>
              <a:gd name="T21" fmla="*/ 56 h 60"/>
              <a:gd name="T22" fmla="*/ 91 w 91"/>
              <a:gd name="T23"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60">
                <a:moveTo>
                  <a:pt x="91" y="48"/>
                </a:moveTo>
                <a:cubicBezTo>
                  <a:pt x="91" y="48"/>
                  <a:pt x="73" y="36"/>
                  <a:pt x="56" y="45"/>
                </a:cubicBezTo>
                <a:cubicBezTo>
                  <a:pt x="56" y="45"/>
                  <a:pt x="46" y="38"/>
                  <a:pt x="49" y="39"/>
                </a:cubicBezTo>
                <a:cubicBezTo>
                  <a:pt x="52" y="39"/>
                  <a:pt x="70" y="25"/>
                  <a:pt x="73" y="20"/>
                </a:cubicBezTo>
                <a:cubicBezTo>
                  <a:pt x="75" y="15"/>
                  <a:pt x="72" y="0"/>
                  <a:pt x="72" y="0"/>
                </a:cubicBezTo>
                <a:cubicBezTo>
                  <a:pt x="72" y="0"/>
                  <a:pt x="42" y="4"/>
                  <a:pt x="38" y="31"/>
                </a:cubicBezTo>
                <a:cubicBezTo>
                  <a:pt x="38" y="31"/>
                  <a:pt x="36" y="45"/>
                  <a:pt x="23" y="41"/>
                </a:cubicBezTo>
                <a:cubicBezTo>
                  <a:pt x="11" y="38"/>
                  <a:pt x="0" y="31"/>
                  <a:pt x="0" y="31"/>
                </a:cubicBezTo>
                <a:cubicBezTo>
                  <a:pt x="4" y="58"/>
                  <a:pt x="4" y="58"/>
                  <a:pt x="4" y="58"/>
                </a:cubicBezTo>
                <a:cubicBezTo>
                  <a:pt x="4" y="58"/>
                  <a:pt x="23" y="51"/>
                  <a:pt x="32" y="56"/>
                </a:cubicBezTo>
                <a:cubicBezTo>
                  <a:pt x="42" y="60"/>
                  <a:pt x="62" y="60"/>
                  <a:pt x="70" y="56"/>
                </a:cubicBezTo>
                <a:cubicBezTo>
                  <a:pt x="79" y="52"/>
                  <a:pt x="85" y="46"/>
                  <a:pt x="91" y="48"/>
                </a:cubicBezTo>
                <a:close/>
              </a:path>
            </a:pathLst>
          </a:custGeom>
          <a:solidFill>
            <a:srgbClr val="41414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5" name="矩形 34">
            <a:extLst>
              <a:ext uri="{FF2B5EF4-FFF2-40B4-BE49-F238E27FC236}">
                <a16:creationId xmlns:a16="http://schemas.microsoft.com/office/drawing/2014/main" id="{AC3167DB-7B50-44B5-B208-6116B97F1AFC}"/>
              </a:ext>
            </a:extLst>
          </p:cNvPr>
          <p:cNvSpPr/>
          <p:nvPr/>
        </p:nvSpPr>
        <p:spPr>
          <a:xfrm>
            <a:off x="3043032" y="668796"/>
            <a:ext cx="595035" cy="584775"/>
          </a:xfrm>
          <a:prstGeom prst="rect">
            <a:avLst/>
          </a:prstGeom>
        </p:spPr>
        <p:txBody>
          <a:bodyPr wrap="none">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lang="zh-CN" altLang="en-US" sz="3200">
                <a:solidFill>
                  <a:srgbClr val="C8AE89"/>
                </a:solidFill>
                <a:latin typeface="方正行楷繁体" panose="03000509000000000000" pitchFamily="65" charset="-122"/>
                <a:ea typeface="方正行楷繁体" panose="03000509000000000000" pitchFamily="65" charset="-122"/>
              </a:rPr>
              <a:t>壹</a:t>
            </a:r>
            <a:endParaRPr lang="zh-CN" altLang="en-US" sz="3200" dirty="0">
              <a:solidFill>
                <a:srgbClr val="C8AE89"/>
              </a:solidFill>
              <a:latin typeface="方正行楷繁体" panose="03000509000000000000" pitchFamily="65" charset="-122"/>
              <a:ea typeface="方正行楷繁体" panose="03000509000000000000" pitchFamily="65" charset="-122"/>
            </a:endParaRPr>
          </a:p>
        </p:txBody>
      </p:sp>
      <p:sp>
        <p:nvSpPr>
          <p:cNvPr id="36" name="矩形 35">
            <a:extLst>
              <a:ext uri="{FF2B5EF4-FFF2-40B4-BE49-F238E27FC236}">
                <a16:creationId xmlns:a16="http://schemas.microsoft.com/office/drawing/2014/main" id="{E2FEAA41-D463-4205-A85C-43ACE4FD916D}"/>
              </a:ext>
            </a:extLst>
          </p:cNvPr>
          <p:cNvSpPr/>
          <p:nvPr/>
        </p:nvSpPr>
        <p:spPr>
          <a:xfrm>
            <a:off x="6192293" y="668796"/>
            <a:ext cx="595035" cy="584775"/>
          </a:xfrm>
          <a:prstGeom prst="rect">
            <a:avLst/>
          </a:prstGeom>
        </p:spPr>
        <p:txBody>
          <a:bodyPr wrap="none">
            <a:spAutoFit/>
          </a:bodyPr>
          <a:lstStyle/>
          <a:p>
            <a:pPr algn="ctr" defTabSz="914103">
              <a:defRPr/>
            </a:pPr>
            <a:r>
              <a:rPr lang="zh-CN" altLang="en-US" sz="3200">
                <a:solidFill>
                  <a:srgbClr val="C8AE89"/>
                </a:solidFill>
                <a:latin typeface="方正行楷繁体" panose="03000509000000000000" pitchFamily="65" charset="-122"/>
                <a:ea typeface="方正行楷繁体" panose="03000509000000000000" pitchFamily="65" charset="-122"/>
              </a:rPr>
              <a:t>贰</a:t>
            </a:r>
            <a:endParaRPr lang="zh-CN" altLang="en-US" sz="3200" dirty="0">
              <a:solidFill>
                <a:srgbClr val="C8AE89"/>
              </a:solidFill>
              <a:latin typeface="方正行楷繁体" panose="03000509000000000000" pitchFamily="65" charset="-122"/>
              <a:ea typeface="方正行楷繁体" panose="03000509000000000000" pitchFamily="65" charset="-122"/>
            </a:endParaRPr>
          </a:p>
        </p:txBody>
      </p:sp>
      <p:sp>
        <p:nvSpPr>
          <p:cNvPr id="37" name="矩形 36">
            <a:extLst>
              <a:ext uri="{FF2B5EF4-FFF2-40B4-BE49-F238E27FC236}">
                <a16:creationId xmlns:a16="http://schemas.microsoft.com/office/drawing/2014/main" id="{BC371488-5370-41D9-A7CD-C3E5D1F0BAE7}"/>
              </a:ext>
            </a:extLst>
          </p:cNvPr>
          <p:cNvSpPr/>
          <p:nvPr/>
        </p:nvSpPr>
        <p:spPr>
          <a:xfrm>
            <a:off x="9312928" y="668796"/>
            <a:ext cx="595035" cy="584775"/>
          </a:xfrm>
          <a:prstGeom prst="rect">
            <a:avLst/>
          </a:prstGeom>
        </p:spPr>
        <p:txBody>
          <a:bodyPr wrap="none">
            <a:spAutoFit/>
          </a:bodyPr>
          <a:lstStyle/>
          <a:p>
            <a:pPr algn="ctr" defTabSz="914103">
              <a:defRPr/>
            </a:pPr>
            <a:r>
              <a:rPr lang="zh-CN" altLang="en-US" sz="3200">
                <a:solidFill>
                  <a:srgbClr val="C8AE89"/>
                </a:solidFill>
                <a:latin typeface="方正行楷繁体" panose="03000509000000000000" pitchFamily="65" charset="-122"/>
                <a:ea typeface="方正行楷繁体" panose="03000509000000000000" pitchFamily="65" charset="-122"/>
              </a:rPr>
              <a:t>叁</a:t>
            </a:r>
            <a:endParaRPr lang="zh-CN" altLang="en-US" sz="3200" dirty="0">
              <a:solidFill>
                <a:srgbClr val="C8AE89"/>
              </a:solidFill>
              <a:latin typeface="方正行楷繁体" panose="03000509000000000000" pitchFamily="65" charset="-122"/>
              <a:ea typeface="方正行楷繁体" panose="03000509000000000000" pitchFamily="65" charset="-122"/>
            </a:endParaRPr>
          </a:p>
        </p:txBody>
      </p:sp>
      <p:sp>
        <p:nvSpPr>
          <p:cNvPr id="38" name="矩形 16">
            <a:extLst>
              <a:ext uri="{FF2B5EF4-FFF2-40B4-BE49-F238E27FC236}">
                <a16:creationId xmlns:a16="http://schemas.microsoft.com/office/drawing/2014/main" id="{3BC2ECCC-0179-4161-BA4C-58B8F2DBA52D}"/>
              </a:ext>
            </a:extLst>
          </p:cNvPr>
          <p:cNvSpPr/>
          <p:nvPr/>
        </p:nvSpPr>
        <p:spPr>
          <a:xfrm rot="5400000">
            <a:off x="5188048" y="-159287"/>
            <a:ext cx="1828800" cy="12205774"/>
          </a:xfrm>
          <a:custGeom>
            <a:avLst/>
            <a:gdLst>
              <a:gd name="connsiteX0" fmla="*/ 0 w 4353502"/>
              <a:gd name="connsiteY0" fmla="*/ 0 h 12205771"/>
              <a:gd name="connsiteX1" fmla="*/ 4353502 w 4353502"/>
              <a:gd name="connsiteY1" fmla="*/ 0 h 12205771"/>
              <a:gd name="connsiteX2" fmla="*/ 4353502 w 4353502"/>
              <a:gd name="connsiteY2" fmla="*/ 12205771 h 12205771"/>
              <a:gd name="connsiteX3" fmla="*/ 0 w 4353502"/>
              <a:gd name="connsiteY3" fmla="*/ 12205771 h 12205771"/>
              <a:gd name="connsiteX4" fmla="*/ 0 w 4353502"/>
              <a:gd name="connsiteY4" fmla="*/ 0 h 12205771"/>
              <a:gd name="connsiteX0" fmla="*/ 210724 w 4564226"/>
              <a:gd name="connsiteY0" fmla="*/ 0 h 12205771"/>
              <a:gd name="connsiteX1" fmla="*/ 4564226 w 4564226"/>
              <a:gd name="connsiteY1" fmla="*/ 0 h 12205771"/>
              <a:gd name="connsiteX2" fmla="*/ 4564226 w 4564226"/>
              <a:gd name="connsiteY2" fmla="*/ 12205771 h 12205771"/>
              <a:gd name="connsiteX3" fmla="*/ 210724 w 4564226"/>
              <a:gd name="connsiteY3" fmla="*/ 12205771 h 12205771"/>
              <a:gd name="connsiteX4" fmla="*/ 210724 w 4564226"/>
              <a:gd name="connsiteY4" fmla="*/ 0 h 12205771"/>
              <a:gd name="connsiteX0" fmla="*/ 265915 w 4619417"/>
              <a:gd name="connsiteY0" fmla="*/ 0 h 12205771"/>
              <a:gd name="connsiteX1" fmla="*/ 4619417 w 4619417"/>
              <a:gd name="connsiteY1" fmla="*/ 0 h 12205771"/>
              <a:gd name="connsiteX2" fmla="*/ 4619417 w 4619417"/>
              <a:gd name="connsiteY2" fmla="*/ 12205771 h 12205771"/>
              <a:gd name="connsiteX3" fmla="*/ 265915 w 4619417"/>
              <a:gd name="connsiteY3" fmla="*/ 12205771 h 12205771"/>
              <a:gd name="connsiteX4" fmla="*/ 265915 w 4619417"/>
              <a:gd name="connsiteY4" fmla="*/ 0 h 12205771"/>
              <a:gd name="connsiteX0" fmla="*/ 215021 w 4568523"/>
              <a:gd name="connsiteY0" fmla="*/ 0 h 12205771"/>
              <a:gd name="connsiteX1" fmla="*/ 4568523 w 4568523"/>
              <a:gd name="connsiteY1" fmla="*/ 0 h 12205771"/>
              <a:gd name="connsiteX2" fmla="*/ 4568523 w 4568523"/>
              <a:gd name="connsiteY2" fmla="*/ 12205771 h 12205771"/>
              <a:gd name="connsiteX3" fmla="*/ 215021 w 4568523"/>
              <a:gd name="connsiteY3" fmla="*/ 12205771 h 12205771"/>
              <a:gd name="connsiteX4" fmla="*/ 215021 w 4568523"/>
              <a:gd name="connsiteY4" fmla="*/ 0 h 12205771"/>
              <a:gd name="connsiteX0" fmla="*/ 226135 w 4579637"/>
              <a:gd name="connsiteY0" fmla="*/ 0 h 12205771"/>
              <a:gd name="connsiteX1" fmla="*/ 4579637 w 4579637"/>
              <a:gd name="connsiteY1" fmla="*/ 0 h 12205771"/>
              <a:gd name="connsiteX2" fmla="*/ 4579637 w 4579637"/>
              <a:gd name="connsiteY2" fmla="*/ 12205771 h 12205771"/>
              <a:gd name="connsiteX3" fmla="*/ 226135 w 4579637"/>
              <a:gd name="connsiteY3" fmla="*/ 12205771 h 12205771"/>
              <a:gd name="connsiteX4" fmla="*/ 226135 w 4579637"/>
              <a:gd name="connsiteY4" fmla="*/ 0 h 12205771"/>
              <a:gd name="connsiteX0" fmla="*/ 208020 w 4584100"/>
              <a:gd name="connsiteY0" fmla="*/ 0 h 12205771"/>
              <a:gd name="connsiteX1" fmla="*/ 4584100 w 4584100"/>
              <a:gd name="connsiteY1" fmla="*/ 0 h 12205771"/>
              <a:gd name="connsiteX2" fmla="*/ 4584100 w 4584100"/>
              <a:gd name="connsiteY2" fmla="*/ 12205771 h 12205771"/>
              <a:gd name="connsiteX3" fmla="*/ 230598 w 4584100"/>
              <a:gd name="connsiteY3" fmla="*/ 12205771 h 12205771"/>
              <a:gd name="connsiteX4" fmla="*/ 208020 w 4584100"/>
              <a:gd name="connsiteY4" fmla="*/ 0 h 12205771"/>
              <a:gd name="connsiteX0" fmla="*/ 226134 w 4602214"/>
              <a:gd name="connsiteY0" fmla="*/ 0 h 12205774"/>
              <a:gd name="connsiteX1" fmla="*/ 4602214 w 4602214"/>
              <a:gd name="connsiteY1" fmla="*/ 0 h 12205774"/>
              <a:gd name="connsiteX2" fmla="*/ 4602214 w 4602214"/>
              <a:gd name="connsiteY2" fmla="*/ 12205771 h 12205774"/>
              <a:gd name="connsiteX3" fmla="*/ 226135 w 4602214"/>
              <a:gd name="connsiteY3" fmla="*/ 12205774 h 12205774"/>
              <a:gd name="connsiteX4" fmla="*/ 226134 w 4602214"/>
              <a:gd name="connsiteY4" fmla="*/ 0 h 12205774"/>
              <a:gd name="connsiteX0" fmla="*/ 186867 w 4562947"/>
              <a:gd name="connsiteY0" fmla="*/ 0 h 12205774"/>
              <a:gd name="connsiteX1" fmla="*/ 4562947 w 4562947"/>
              <a:gd name="connsiteY1" fmla="*/ 0 h 12205774"/>
              <a:gd name="connsiteX2" fmla="*/ 4562947 w 4562947"/>
              <a:gd name="connsiteY2" fmla="*/ 12205771 h 12205774"/>
              <a:gd name="connsiteX3" fmla="*/ 186868 w 4562947"/>
              <a:gd name="connsiteY3" fmla="*/ 12205774 h 12205774"/>
              <a:gd name="connsiteX4" fmla="*/ 186867 w 4562947"/>
              <a:gd name="connsiteY4" fmla="*/ 0 h 12205774"/>
              <a:gd name="connsiteX0" fmla="*/ 143093 w 4519173"/>
              <a:gd name="connsiteY0" fmla="*/ 0 h 12205774"/>
              <a:gd name="connsiteX1" fmla="*/ 4519173 w 4519173"/>
              <a:gd name="connsiteY1" fmla="*/ 0 h 12205774"/>
              <a:gd name="connsiteX2" fmla="*/ 4519173 w 4519173"/>
              <a:gd name="connsiteY2" fmla="*/ 12205771 h 12205774"/>
              <a:gd name="connsiteX3" fmla="*/ 143094 w 4519173"/>
              <a:gd name="connsiteY3" fmla="*/ 12205774 h 12205774"/>
              <a:gd name="connsiteX4" fmla="*/ 143093 w 4519173"/>
              <a:gd name="connsiteY4" fmla="*/ 0 h 12205774"/>
              <a:gd name="connsiteX0" fmla="*/ 162480 w 4538560"/>
              <a:gd name="connsiteY0" fmla="*/ 0 h 12205774"/>
              <a:gd name="connsiteX1" fmla="*/ 4538560 w 4538560"/>
              <a:gd name="connsiteY1" fmla="*/ 0 h 12205774"/>
              <a:gd name="connsiteX2" fmla="*/ 4538560 w 4538560"/>
              <a:gd name="connsiteY2" fmla="*/ 12205771 h 12205774"/>
              <a:gd name="connsiteX3" fmla="*/ 162481 w 4538560"/>
              <a:gd name="connsiteY3" fmla="*/ 12205774 h 12205774"/>
              <a:gd name="connsiteX4" fmla="*/ 162480 w 4538560"/>
              <a:gd name="connsiteY4" fmla="*/ 0 h 12205774"/>
              <a:gd name="connsiteX0" fmla="*/ 97802 w 4473882"/>
              <a:gd name="connsiteY0" fmla="*/ 0 h 12205774"/>
              <a:gd name="connsiteX1" fmla="*/ 4473882 w 4473882"/>
              <a:gd name="connsiteY1" fmla="*/ 0 h 12205774"/>
              <a:gd name="connsiteX2" fmla="*/ 4473882 w 4473882"/>
              <a:gd name="connsiteY2" fmla="*/ 12205771 h 12205774"/>
              <a:gd name="connsiteX3" fmla="*/ 97803 w 4473882"/>
              <a:gd name="connsiteY3" fmla="*/ 12205774 h 12205774"/>
              <a:gd name="connsiteX4" fmla="*/ 97802 w 4473882"/>
              <a:gd name="connsiteY4" fmla="*/ 0 h 12205774"/>
              <a:gd name="connsiteX0" fmla="*/ 230688 w 4606768"/>
              <a:gd name="connsiteY0" fmla="*/ 0 h 12205774"/>
              <a:gd name="connsiteX1" fmla="*/ 4606768 w 4606768"/>
              <a:gd name="connsiteY1" fmla="*/ 0 h 12205774"/>
              <a:gd name="connsiteX2" fmla="*/ 4606768 w 4606768"/>
              <a:gd name="connsiteY2" fmla="*/ 12205771 h 12205774"/>
              <a:gd name="connsiteX3" fmla="*/ 230689 w 4606768"/>
              <a:gd name="connsiteY3" fmla="*/ 12205774 h 12205774"/>
              <a:gd name="connsiteX4" fmla="*/ 230688 w 4606768"/>
              <a:gd name="connsiteY4" fmla="*/ 0 h 12205774"/>
              <a:gd name="connsiteX0" fmla="*/ 392054 w 4768134"/>
              <a:gd name="connsiteY0" fmla="*/ 0 h 12205774"/>
              <a:gd name="connsiteX1" fmla="*/ 4768134 w 4768134"/>
              <a:gd name="connsiteY1" fmla="*/ 0 h 12205774"/>
              <a:gd name="connsiteX2" fmla="*/ 4768134 w 4768134"/>
              <a:gd name="connsiteY2" fmla="*/ 12205771 h 12205774"/>
              <a:gd name="connsiteX3" fmla="*/ 392055 w 4768134"/>
              <a:gd name="connsiteY3" fmla="*/ 12205774 h 12205774"/>
              <a:gd name="connsiteX4" fmla="*/ 392054 w 4768134"/>
              <a:gd name="connsiteY4" fmla="*/ 0 h 12205774"/>
              <a:gd name="connsiteX0" fmla="*/ 373981 w 4750061"/>
              <a:gd name="connsiteY0" fmla="*/ 0 h 12205774"/>
              <a:gd name="connsiteX1" fmla="*/ 4750061 w 4750061"/>
              <a:gd name="connsiteY1" fmla="*/ 0 h 12205774"/>
              <a:gd name="connsiteX2" fmla="*/ 4750061 w 4750061"/>
              <a:gd name="connsiteY2" fmla="*/ 12205771 h 12205774"/>
              <a:gd name="connsiteX3" fmla="*/ 373982 w 4750061"/>
              <a:gd name="connsiteY3" fmla="*/ 12205774 h 12205774"/>
              <a:gd name="connsiteX4" fmla="*/ 373981 w 4750061"/>
              <a:gd name="connsiteY4" fmla="*/ 0 h 12205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0061" h="12205774">
                <a:moveTo>
                  <a:pt x="373981" y="0"/>
                </a:moveTo>
                <a:lnTo>
                  <a:pt x="4750061" y="0"/>
                </a:lnTo>
                <a:lnTo>
                  <a:pt x="4750061" y="12205771"/>
                </a:lnTo>
                <a:lnTo>
                  <a:pt x="373982" y="12205774"/>
                </a:lnTo>
                <a:cubicBezTo>
                  <a:pt x="-838994" y="9594863"/>
                  <a:pt x="1374860" y="3501324"/>
                  <a:pt x="373981" y="0"/>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 name="矩形 39">
            <a:extLst>
              <a:ext uri="{FF2B5EF4-FFF2-40B4-BE49-F238E27FC236}">
                <a16:creationId xmlns:a16="http://schemas.microsoft.com/office/drawing/2014/main" id="{FEB25E8E-FF0B-4FDB-AAC1-D1CD584F5766}"/>
              </a:ext>
            </a:extLst>
          </p:cNvPr>
          <p:cNvSpPr/>
          <p:nvPr/>
        </p:nvSpPr>
        <p:spPr>
          <a:xfrm>
            <a:off x="1645448" y="5354291"/>
            <a:ext cx="6524863" cy="1436089"/>
          </a:xfrm>
          <a:prstGeom prst="rect">
            <a:avLst/>
          </a:prstGeom>
        </p:spPr>
        <p:txBody>
          <a:bodyPr vert="eaVert" wrap="square">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600">
                <a:solidFill>
                  <a:srgbClr val="404040"/>
                </a:solidFill>
                <a:latin typeface="方正古隶简体" panose="03000509000000000000" pitchFamily="65" charset="-122"/>
                <a:ea typeface="方正古隶简体" panose="03000509000000000000" pitchFamily="65" charset="-122"/>
              </a:rPr>
              <a:t>意境是指抒情性作品中所呈现的的那种情景交融虚实</a:t>
            </a:r>
          </a:p>
          <a:p>
            <a:pPr lvl="0">
              <a:lnSpc>
                <a:spcPct val="200000"/>
              </a:lnSpc>
              <a:defRPr/>
            </a:pPr>
            <a:r>
              <a:rPr lang="zh-CN" altLang="en-US" sz="1600">
                <a:solidFill>
                  <a:srgbClr val="404040"/>
                </a:solidFill>
                <a:latin typeface="方正古隶简体" panose="03000509000000000000" pitchFamily="65" charset="-122"/>
                <a:ea typeface="方正古隶简体" panose="03000509000000000000" pitchFamily="65" charset="-122"/>
              </a:rPr>
              <a:t>相形象系统及其所诱发和开</a:t>
            </a:r>
            <a:endParaRPr lang="en-US" altLang="zh-CN" sz="1600">
              <a:solidFill>
                <a:srgbClr val="404040"/>
              </a:solidFill>
              <a:latin typeface="方正古隶简体" panose="03000509000000000000" pitchFamily="65" charset="-122"/>
              <a:ea typeface="方正古隶简体" panose="03000509000000000000" pitchFamily="65" charset="-122"/>
            </a:endParaRPr>
          </a:p>
          <a:p>
            <a:pPr lvl="0">
              <a:lnSpc>
                <a:spcPct val="200000"/>
              </a:lnSpc>
              <a:defRPr/>
            </a:pPr>
            <a:endParaRPr lang="en-US" altLang="zh-CN" sz="1600">
              <a:solidFill>
                <a:srgbClr val="404040"/>
              </a:solidFill>
              <a:latin typeface="方正古隶简体" panose="03000509000000000000" pitchFamily="65" charset="-122"/>
              <a:ea typeface="方正古隶简体" panose="03000509000000000000" pitchFamily="65" charset="-122"/>
            </a:endParaRPr>
          </a:p>
          <a:p>
            <a:pPr lvl="0">
              <a:lnSpc>
                <a:spcPct val="200000"/>
              </a:lnSpc>
              <a:defRPr/>
            </a:pPr>
            <a:r>
              <a:rPr lang="zh-CN" altLang="en-US" sz="1600">
                <a:solidFill>
                  <a:srgbClr val="404040"/>
                </a:solidFill>
                <a:latin typeface="方正古隶简体" panose="03000509000000000000" pitchFamily="65" charset="-122"/>
                <a:ea typeface="方正古隶简体" panose="03000509000000000000" pitchFamily="65" charset="-122"/>
              </a:rPr>
              <a:t>拓的他同文学典型一也是文学形象的高级意境是指抒情性意境是指抒情性作品</a:t>
            </a:r>
          </a:p>
        </p:txBody>
      </p:sp>
      <p:pic>
        <p:nvPicPr>
          <p:cNvPr id="45" name="图片 44">
            <a:extLst>
              <a:ext uri="{FF2B5EF4-FFF2-40B4-BE49-F238E27FC236}">
                <a16:creationId xmlns:a16="http://schemas.microsoft.com/office/drawing/2014/main" id="{28BC8DC9-3E36-491A-9F83-0153B62BE3E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9803" t="51554" b="11223"/>
          <a:stretch/>
        </p:blipFill>
        <p:spPr>
          <a:xfrm>
            <a:off x="12505261" y="203719"/>
            <a:ext cx="894672" cy="841605"/>
          </a:xfrm>
          <a:prstGeom prst="rect">
            <a:avLst/>
          </a:prstGeom>
        </p:spPr>
      </p:pic>
      <p:pic>
        <p:nvPicPr>
          <p:cNvPr id="3" name="wps稻壳儿佳誉设计  盗卖必究">
            <a:extLst>
              <a:ext uri="{FF2B5EF4-FFF2-40B4-BE49-F238E27FC236}">
                <a16:creationId xmlns:a16="http://schemas.microsoft.com/office/drawing/2014/main" id="{3E190C49-9513-4B12-86E6-A977CF8513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49744" y="1480762"/>
            <a:ext cx="2571467" cy="5377237"/>
          </a:xfrm>
          <a:prstGeom prst="rect">
            <a:avLst/>
          </a:prstGeom>
        </p:spPr>
      </p:pic>
    </p:spTree>
    <p:extLst>
      <p:ext uri="{BB962C8B-B14F-4D97-AF65-F5344CB8AC3E}">
        <p14:creationId xmlns:p14="http://schemas.microsoft.com/office/powerpoint/2010/main" val="3685576897"/>
      </p:ext>
    </p:extLst>
  </p:cSld>
  <p:clrMapOvr>
    <a:masterClrMapping/>
  </p:clrMapOvr>
  <p:transition spd="slow">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03291DF3-D397-48D7-A160-0D76C41B4043}"/>
              </a:ext>
            </a:extLst>
          </p:cNvPr>
          <p:cNvSpPr/>
          <p:nvPr/>
        </p:nvSpPr>
        <p:spPr>
          <a:xfrm>
            <a:off x="8331853" y="0"/>
            <a:ext cx="3249895" cy="687512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 name="文本框 32">
            <a:extLst>
              <a:ext uri="{FF2B5EF4-FFF2-40B4-BE49-F238E27FC236}">
                <a16:creationId xmlns:a16="http://schemas.microsoft.com/office/drawing/2014/main" id="{0108ECCA-E0F0-45B0-AE79-16918B593293}"/>
              </a:ext>
            </a:extLst>
          </p:cNvPr>
          <p:cNvSpPr txBox="1"/>
          <p:nvPr/>
        </p:nvSpPr>
        <p:spPr>
          <a:xfrm>
            <a:off x="2184967" y="1902818"/>
            <a:ext cx="492443" cy="1631216"/>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a:solidFill>
                  <a:srgbClr val="C6AA83"/>
                </a:solidFill>
                <a:latin typeface="方正行楷繁体" panose="03000509000000000000" pitchFamily="65" charset="-122"/>
                <a:ea typeface="方正行楷繁体" panose="03000509000000000000" pitchFamily="65" charset="-122"/>
              </a:rPr>
              <a:t>这里输入标题</a:t>
            </a:r>
            <a:endParaRPr lang="zh-CN" altLang="en-US" sz="2000" dirty="0">
              <a:solidFill>
                <a:srgbClr val="C6AA83"/>
              </a:solidFill>
              <a:latin typeface="方正行楷繁体" panose="03000509000000000000" pitchFamily="65" charset="-122"/>
              <a:ea typeface="方正行楷繁体" panose="03000509000000000000" pitchFamily="65" charset="-122"/>
            </a:endParaRPr>
          </a:p>
        </p:txBody>
      </p:sp>
      <p:cxnSp>
        <p:nvCxnSpPr>
          <p:cNvPr id="34" name="直接连接符 33">
            <a:extLst>
              <a:ext uri="{FF2B5EF4-FFF2-40B4-BE49-F238E27FC236}">
                <a16:creationId xmlns:a16="http://schemas.microsoft.com/office/drawing/2014/main" id="{3316A370-3DD1-40A8-9257-D297025BD4C2}"/>
              </a:ext>
            </a:extLst>
          </p:cNvPr>
          <p:cNvCxnSpPr>
            <a:cxnSpLocks/>
          </p:cNvCxnSpPr>
          <p:nvPr/>
        </p:nvCxnSpPr>
        <p:spPr>
          <a:xfrm>
            <a:off x="2119337" y="1935548"/>
            <a:ext cx="0" cy="3406390"/>
          </a:xfrm>
          <a:prstGeom prst="line">
            <a:avLst/>
          </a:prstGeom>
          <a:noFill/>
          <a:ln w="12700" cap="flat" cmpd="sng" algn="ctr">
            <a:solidFill>
              <a:schemeClr val="tx1">
                <a:lumMod val="65000"/>
                <a:lumOff val="35000"/>
              </a:schemeClr>
            </a:solidFill>
            <a:prstDash val="solid"/>
            <a:miter lim="800000"/>
          </a:ln>
          <a:effectLst/>
        </p:spPr>
      </p:cxnSp>
      <p:sp>
        <p:nvSpPr>
          <p:cNvPr id="35" name="文本框 34">
            <a:extLst>
              <a:ext uri="{FF2B5EF4-FFF2-40B4-BE49-F238E27FC236}">
                <a16:creationId xmlns:a16="http://schemas.microsoft.com/office/drawing/2014/main" id="{74896D50-B85E-4811-9998-A85897C97DB3}"/>
              </a:ext>
            </a:extLst>
          </p:cNvPr>
          <p:cNvSpPr txBox="1"/>
          <p:nvPr/>
        </p:nvSpPr>
        <p:spPr>
          <a:xfrm>
            <a:off x="1274168" y="1897448"/>
            <a:ext cx="830997" cy="3444490"/>
          </a:xfrm>
          <a:prstGeom prst="rect">
            <a:avLst/>
          </a:prstGeom>
          <a:noFill/>
        </p:spPr>
        <p:txBody>
          <a:bodyPr vert="eaVert" wrap="square" rtlCol="0">
            <a:spAutoFit/>
          </a:bodyPr>
          <a:lstStyle/>
          <a:p>
            <a:pPr defTabSz="609402">
              <a:lnSpc>
                <a:spcPct val="150000"/>
              </a:lnSpc>
              <a:defRPr/>
            </a:pPr>
            <a:r>
              <a:rPr lang="zh-CN" altLang="en-US" sz="1400">
                <a:solidFill>
                  <a:srgbClr val="C6AA83"/>
                </a:solidFill>
                <a:latin typeface="方正古隶简体" panose="03000509000000000000" pitchFamily="65" charset="-122"/>
                <a:ea typeface="方正古隶简体" panose="03000509000000000000" pitchFamily="65" charset="-122"/>
              </a:rPr>
              <a:t>意境是指抒情性作品中所呈现的的那种情景相生意境是指抒情性作品</a:t>
            </a:r>
          </a:p>
        </p:txBody>
      </p:sp>
      <p:sp>
        <p:nvSpPr>
          <p:cNvPr id="36" name="文本框 35">
            <a:extLst>
              <a:ext uri="{FF2B5EF4-FFF2-40B4-BE49-F238E27FC236}">
                <a16:creationId xmlns:a16="http://schemas.microsoft.com/office/drawing/2014/main" id="{627FC90F-BFEA-4D24-ABE1-9E3FC7F9C342}"/>
              </a:ext>
            </a:extLst>
          </p:cNvPr>
          <p:cNvSpPr txBox="1"/>
          <p:nvPr/>
        </p:nvSpPr>
        <p:spPr>
          <a:xfrm>
            <a:off x="4309653" y="1902818"/>
            <a:ext cx="461665" cy="1477328"/>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lvl="0" algn="ctr">
              <a:defRPr/>
            </a:pPr>
            <a:r>
              <a:rPr lang="zh-CN" altLang="en-US" sz="1800">
                <a:solidFill>
                  <a:srgbClr val="C6AA83"/>
                </a:solidFill>
                <a:latin typeface="方正行楷繁体" panose="03000509000000000000" pitchFamily="65" charset="-122"/>
                <a:ea typeface="方正行楷繁体" panose="03000509000000000000" pitchFamily="65" charset="-122"/>
              </a:rPr>
              <a:t>这里输入标题</a:t>
            </a:r>
            <a:endParaRPr lang="zh-CN" altLang="en-US" sz="1800" dirty="0">
              <a:solidFill>
                <a:srgbClr val="C6AA83"/>
              </a:solidFill>
              <a:latin typeface="方正行楷繁体" panose="03000509000000000000" pitchFamily="65" charset="-122"/>
              <a:ea typeface="方正行楷繁体" panose="03000509000000000000" pitchFamily="65" charset="-122"/>
            </a:endParaRPr>
          </a:p>
        </p:txBody>
      </p:sp>
      <p:cxnSp>
        <p:nvCxnSpPr>
          <p:cNvPr id="37" name="直接连接符 36">
            <a:extLst>
              <a:ext uri="{FF2B5EF4-FFF2-40B4-BE49-F238E27FC236}">
                <a16:creationId xmlns:a16="http://schemas.microsoft.com/office/drawing/2014/main" id="{9983C7D9-3888-4504-A98D-DCC0744573F9}"/>
              </a:ext>
            </a:extLst>
          </p:cNvPr>
          <p:cNvCxnSpPr>
            <a:cxnSpLocks/>
          </p:cNvCxnSpPr>
          <p:nvPr/>
        </p:nvCxnSpPr>
        <p:spPr>
          <a:xfrm>
            <a:off x="4213249" y="1935548"/>
            <a:ext cx="0" cy="3406390"/>
          </a:xfrm>
          <a:prstGeom prst="line">
            <a:avLst/>
          </a:prstGeom>
          <a:noFill/>
          <a:ln w="12700" cap="flat" cmpd="sng" algn="ctr">
            <a:solidFill>
              <a:schemeClr val="tx1">
                <a:lumMod val="65000"/>
                <a:lumOff val="35000"/>
              </a:schemeClr>
            </a:solidFill>
            <a:prstDash val="solid"/>
            <a:miter lim="800000"/>
          </a:ln>
          <a:effectLst/>
        </p:spPr>
      </p:cxnSp>
      <p:sp>
        <p:nvSpPr>
          <p:cNvPr id="38" name="文本框 37">
            <a:extLst>
              <a:ext uri="{FF2B5EF4-FFF2-40B4-BE49-F238E27FC236}">
                <a16:creationId xmlns:a16="http://schemas.microsoft.com/office/drawing/2014/main" id="{1051F174-614E-435D-A61D-11D603058135}"/>
              </a:ext>
            </a:extLst>
          </p:cNvPr>
          <p:cNvSpPr txBox="1"/>
          <p:nvPr/>
        </p:nvSpPr>
        <p:spPr>
          <a:xfrm>
            <a:off x="3368078" y="1897448"/>
            <a:ext cx="830997" cy="3444490"/>
          </a:xfrm>
          <a:prstGeom prst="rect">
            <a:avLst/>
          </a:prstGeom>
          <a:noFill/>
        </p:spPr>
        <p:txBody>
          <a:bodyPr vert="eaVert" wrap="square" rtlCol="0">
            <a:spAutoFit/>
          </a:bodyPr>
          <a:lstStyle/>
          <a:p>
            <a:pPr defTabSz="609402">
              <a:lnSpc>
                <a:spcPct val="150000"/>
              </a:lnSpc>
              <a:defRPr/>
            </a:pPr>
            <a:r>
              <a:rPr lang="zh-CN" altLang="en-US" sz="1400">
                <a:solidFill>
                  <a:srgbClr val="C6AA83"/>
                </a:solidFill>
                <a:latin typeface="方正古隶简体" panose="03000509000000000000" pitchFamily="65" charset="-122"/>
                <a:ea typeface="方正古隶简体" panose="03000509000000000000" pitchFamily="65" charset="-122"/>
              </a:rPr>
              <a:t>意境是指抒情性作品中所呈现的的那种情景相生意境是指抒情性作品</a:t>
            </a:r>
          </a:p>
        </p:txBody>
      </p:sp>
      <p:sp>
        <p:nvSpPr>
          <p:cNvPr id="39" name="文本框 38">
            <a:extLst>
              <a:ext uri="{FF2B5EF4-FFF2-40B4-BE49-F238E27FC236}">
                <a16:creationId xmlns:a16="http://schemas.microsoft.com/office/drawing/2014/main" id="{E78F4DB1-ED25-4F6D-9DD1-CCF3B32AFBE4}"/>
              </a:ext>
            </a:extLst>
          </p:cNvPr>
          <p:cNvSpPr txBox="1"/>
          <p:nvPr/>
        </p:nvSpPr>
        <p:spPr>
          <a:xfrm>
            <a:off x="6502258" y="1902818"/>
            <a:ext cx="461665" cy="1477328"/>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lvl="0" algn="ctr">
              <a:defRPr/>
            </a:pPr>
            <a:r>
              <a:rPr lang="zh-CN" altLang="en-US" sz="1800">
                <a:solidFill>
                  <a:srgbClr val="C6AA83"/>
                </a:solidFill>
                <a:latin typeface="方正行楷繁体" panose="03000509000000000000" pitchFamily="65" charset="-122"/>
                <a:ea typeface="方正行楷繁体" panose="03000509000000000000" pitchFamily="65" charset="-122"/>
              </a:rPr>
              <a:t>这里输入标题</a:t>
            </a:r>
            <a:endParaRPr lang="zh-CN" altLang="en-US" sz="1800" dirty="0">
              <a:solidFill>
                <a:srgbClr val="C6AA83"/>
              </a:solidFill>
              <a:latin typeface="方正行楷繁体" panose="03000509000000000000" pitchFamily="65" charset="-122"/>
              <a:ea typeface="方正行楷繁体" panose="03000509000000000000" pitchFamily="65" charset="-122"/>
            </a:endParaRPr>
          </a:p>
        </p:txBody>
      </p:sp>
      <p:cxnSp>
        <p:nvCxnSpPr>
          <p:cNvPr id="40" name="直接连接符 39">
            <a:extLst>
              <a:ext uri="{FF2B5EF4-FFF2-40B4-BE49-F238E27FC236}">
                <a16:creationId xmlns:a16="http://schemas.microsoft.com/office/drawing/2014/main" id="{EAA0E38E-F80F-4F10-900C-12E3702B4B54}"/>
              </a:ext>
            </a:extLst>
          </p:cNvPr>
          <p:cNvCxnSpPr>
            <a:cxnSpLocks/>
          </p:cNvCxnSpPr>
          <p:nvPr/>
        </p:nvCxnSpPr>
        <p:spPr>
          <a:xfrm>
            <a:off x="6405854" y="1935548"/>
            <a:ext cx="0" cy="3406390"/>
          </a:xfrm>
          <a:prstGeom prst="line">
            <a:avLst/>
          </a:prstGeom>
          <a:noFill/>
          <a:ln w="12700" cap="flat" cmpd="sng" algn="ctr">
            <a:solidFill>
              <a:schemeClr val="tx1">
                <a:lumMod val="65000"/>
                <a:lumOff val="35000"/>
              </a:schemeClr>
            </a:solidFill>
            <a:prstDash val="solid"/>
            <a:miter lim="800000"/>
          </a:ln>
          <a:effectLst/>
        </p:spPr>
      </p:cxnSp>
      <p:sp>
        <p:nvSpPr>
          <p:cNvPr id="41" name="wps稻壳儿佳誉设计  盗卖必究">
            <a:extLst>
              <a:ext uri="{FF2B5EF4-FFF2-40B4-BE49-F238E27FC236}">
                <a16:creationId xmlns:a16="http://schemas.microsoft.com/office/drawing/2014/main" id="{91B5FF90-DFDB-4040-B8F4-5D8E12E3CDE8}"/>
              </a:ext>
            </a:extLst>
          </p:cNvPr>
          <p:cNvSpPr txBox="1"/>
          <p:nvPr/>
        </p:nvSpPr>
        <p:spPr>
          <a:xfrm>
            <a:off x="5560682" y="1897448"/>
            <a:ext cx="830997" cy="3444490"/>
          </a:xfrm>
          <a:prstGeom prst="rect">
            <a:avLst/>
          </a:prstGeom>
          <a:noFill/>
        </p:spPr>
        <p:txBody>
          <a:bodyPr vert="eaVert" wrap="square" rtlCol="0">
            <a:spAutoFit/>
          </a:bodyPr>
          <a:lstStyle/>
          <a:p>
            <a:pPr defTabSz="609402">
              <a:lnSpc>
                <a:spcPct val="150000"/>
              </a:lnSpc>
              <a:defRPr/>
            </a:pPr>
            <a:r>
              <a:rPr lang="zh-CN" altLang="en-US" sz="1400">
                <a:solidFill>
                  <a:srgbClr val="C6AA83"/>
                </a:solidFill>
                <a:latin typeface="方正古隶简体" panose="03000509000000000000" pitchFamily="65" charset="-122"/>
                <a:ea typeface="方正古隶简体" panose="03000509000000000000" pitchFamily="65" charset="-122"/>
              </a:rPr>
              <a:t>意境是指抒情性作品中所呈现的的那种情景相生意境是指抒情性作品</a:t>
            </a:r>
          </a:p>
        </p:txBody>
      </p:sp>
      <p:pic>
        <p:nvPicPr>
          <p:cNvPr id="7" name="wps稻壳儿佳誉设计  盗卖必究">
            <a:extLst>
              <a:ext uri="{FF2B5EF4-FFF2-40B4-BE49-F238E27FC236}">
                <a16:creationId xmlns:a16="http://schemas.microsoft.com/office/drawing/2014/main" id="{F811F1E2-156C-4D51-A7A8-DEA1FEFEBD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9829" y="1789339"/>
            <a:ext cx="3671919" cy="5100296"/>
          </a:xfrm>
          <a:prstGeom prst="rect">
            <a:avLst/>
          </a:prstGeom>
        </p:spPr>
      </p:pic>
      <p:pic>
        <p:nvPicPr>
          <p:cNvPr id="50" name="图片 49">
            <a:extLst>
              <a:ext uri="{FF2B5EF4-FFF2-40B4-BE49-F238E27FC236}">
                <a16:creationId xmlns:a16="http://schemas.microsoft.com/office/drawing/2014/main" id="{0E152C9F-8AD7-40CB-AE46-9C5BB258EFD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0664" t="24182" b="70560"/>
          <a:stretch/>
        </p:blipFill>
        <p:spPr>
          <a:xfrm>
            <a:off x="9067800" y="2854293"/>
            <a:ext cx="737116" cy="360621"/>
          </a:xfrm>
          <a:prstGeom prst="rect">
            <a:avLst/>
          </a:prstGeom>
        </p:spPr>
      </p:pic>
      <p:sp>
        <p:nvSpPr>
          <p:cNvPr id="51" name="文本框 50">
            <a:extLst>
              <a:ext uri="{FF2B5EF4-FFF2-40B4-BE49-F238E27FC236}">
                <a16:creationId xmlns:a16="http://schemas.microsoft.com/office/drawing/2014/main" id="{FA6AB15B-EE16-48E5-BB14-F70D733BC243}"/>
              </a:ext>
            </a:extLst>
          </p:cNvPr>
          <p:cNvSpPr txBox="1"/>
          <p:nvPr/>
        </p:nvSpPr>
        <p:spPr>
          <a:xfrm>
            <a:off x="9506049" y="692121"/>
            <a:ext cx="1015663" cy="1847878"/>
          </a:xfrm>
          <a:prstGeom prst="rect">
            <a:avLst/>
          </a:prstGeom>
          <a:noFill/>
        </p:spPr>
        <p:txBody>
          <a:bodyPr vert="eaVert" wrap="square" rtlCol="0">
            <a:spAutoFit/>
          </a:bodyPr>
          <a:lstStyle/>
          <a:p>
            <a:pPr lvl="0" algn="dist">
              <a:defRPr/>
            </a:pPr>
            <a:r>
              <a:rPr lang="zh-CN" altLang="en-US" sz="5400">
                <a:solidFill>
                  <a:srgbClr val="404040"/>
                </a:solidFill>
                <a:latin typeface="方正行楷繁体" panose="03000509000000000000" pitchFamily="65" charset="-122"/>
                <a:ea typeface="方正行楷繁体" panose="03000509000000000000" pitchFamily="65" charset="-122"/>
              </a:rPr>
              <a:t>古 风</a:t>
            </a:r>
          </a:p>
        </p:txBody>
      </p:sp>
      <p:pic>
        <p:nvPicPr>
          <p:cNvPr id="52" name="wps稻壳儿佳誉设计  盗卖必究">
            <a:extLst>
              <a:ext uri="{FF2B5EF4-FFF2-40B4-BE49-F238E27FC236}">
                <a16:creationId xmlns:a16="http://schemas.microsoft.com/office/drawing/2014/main" id="{1C28E596-1056-4BAE-B72B-79F5554B50A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4578" t="35990" r="17380" b="58152"/>
          <a:stretch/>
        </p:blipFill>
        <p:spPr>
          <a:xfrm>
            <a:off x="8613221" y="3521950"/>
            <a:ext cx="687765" cy="401748"/>
          </a:xfrm>
          <a:prstGeom prst="rect">
            <a:avLst/>
          </a:prstGeom>
        </p:spPr>
      </p:pic>
    </p:spTree>
    <p:extLst>
      <p:ext uri="{BB962C8B-B14F-4D97-AF65-F5344CB8AC3E}">
        <p14:creationId xmlns:p14="http://schemas.microsoft.com/office/powerpoint/2010/main" val="3197677970"/>
      </p:ext>
    </p:extLst>
  </p:cSld>
  <p:clrMapOvr>
    <a:masterClrMapping/>
  </p:clrMapOvr>
  <p:transition spd="slow">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wps稻壳儿佳誉设计  盗卖必究">
            <a:extLst>
              <a:ext uri="{FF2B5EF4-FFF2-40B4-BE49-F238E27FC236}">
                <a16:creationId xmlns:a16="http://schemas.microsoft.com/office/drawing/2014/main" id="{BDC9077A-A7FF-4349-B58E-C76CBF657AD3}"/>
              </a:ext>
            </a:extLst>
          </p:cNvPr>
          <p:cNvSpPr/>
          <p:nvPr/>
        </p:nvSpPr>
        <p:spPr>
          <a:xfrm>
            <a:off x="0" y="1435100"/>
            <a:ext cx="10833100" cy="3781989"/>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a:effectLst>
            <a:glow>
              <a:schemeClr val="accent1">
                <a:alpha val="60000"/>
              </a:schemeClr>
            </a:glow>
            <a:outerShdw dir="672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0" name="TextBox 15">
            <a:extLst>
              <a:ext uri="{FF2B5EF4-FFF2-40B4-BE49-F238E27FC236}">
                <a16:creationId xmlns:a16="http://schemas.microsoft.com/office/drawing/2014/main" id="{994007A1-D5A1-433E-B2AD-4EC582ACCDCE}"/>
              </a:ext>
            </a:extLst>
          </p:cNvPr>
          <p:cNvSpPr txBox="1"/>
          <p:nvPr/>
        </p:nvSpPr>
        <p:spPr>
          <a:xfrm>
            <a:off x="4870418" y="2161889"/>
            <a:ext cx="5170646" cy="2390855"/>
          </a:xfrm>
          <a:prstGeom prst="rect">
            <a:avLst/>
          </a:prstGeom>
          <a:noFill/>
        </p:spPr>
        <p:txBody>
          <a:bodyPr vert="eaVert"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800" b="1" i="0" u="none" strike="noStrike" kern="1200" cap="none" spc="400" normalizeH="0" baseline="0" noProof="0">
                <a:ln>
                  <a:noFill/>
                </a:ln>
                <a:solidFill>
                  <a:srgbClr val="424B50"/>
                </a:solidFill>
                <a:effectLst/>
                <a:uLnTx/>
                <a:uFillTx/>
                <a:latin typeface="腾祥相思简"/>
                <a:ea typeface="方正隶变简体" panose="03000509000000000000" pitchFamily="65" charset="-122"/>
                <a:cs typeface="+mn-cs"/>
              </a:rPr>
              <a:t>秋风起兮白云飞，草木黄落兮雁南归。</a:t>
            </a:r>
            <a:br>
              <a:rPr kumimoji="0" lang="zh-CN" altLang="en-US" sz="1800" b="1" i="0" u="none" strike="noStrike" kern="1200" cap="none" spc="400" normalizeH="0" baseline="0" noProof="0">
                <a:ln>
                  <a:noFill/>
                </a:ln>
                <a:solidFill>
                  <a:srgbClr val="424B50"/>
                </a:solidFill>
                <a:effectLst/>
                <a:uLnTx/>
                <a:uFillTx/>
                <a:latin typeface="腾祥相思简"/>
                <a:ea typeface="方正隶变简体" panose="03000509000000000000" pitchFamily="65" charset="-122"/>
                <a:cs typeface="+mn-cs"/>
              </a:rPr>
            </a:br>
            <a:r>
              <a:rPr kumimoji="0" lang="zh-CN" altLang="en-US" sz="1800" b="1" i="0" u="none" strike="noStrike" kern="1200" cap="none" spc="400" normalizeH="0" baseline="0" noProof="0">
                <a:ln>
                  <a:noFill/>
                </a:ln>
                <a:solidFill>
                  <a:srgbClr val="424B50"/>
                </a:solidFill>
                <a:effectLst/>
                <a:uLnTx/>
                <a:uFillTx/>
                <a:latin typeface="腾祥相思简"/>
                <a:ea typeface="方正隶变简体" panose="03000509000000000000" pitchFamily="65" charset="-122"/>
                <a:cs typeface="+mn-cs"/>
              </a:rPr>
              <a:t>兰有秀兮菊有芳，怀佳人兮不能忘。</a:t>
            </a:r>
            <a:br>
              <a:rPr kumimoji="0" lang="zh-CN" altLang="en-US" sz="1800" b="1" i="0" u="none" strike="noStrike" kern="1200" cap="none" spc="400" normalizeH="0" baseline="0" noProof="0">
                <a:ln>
                  <a:noFill/>
                </a:ln>
                <a:solidFill>
                  <a:srgbClr val="424B50"/>
                </a:solidFill>
                <a:effectLst/>
                <a:uLnTx/>
                <a:uFillTx/>
                <a:latin typeface="腾祥相思简"/>
                <a:ea typeface="方正隶变简体" panose="03000509000000000000" pitchFamily="65" charset="-122"/>
                <a:cs typeface="+mn-cs"/>
              </a:rPr>
            </a:br>
            <a:r>
              <a:rPr kumimoji="0" lang="zh-CN" altLang="en-US" sz="1800" b="1" i="0" u="none" strike="noStrike" kern="1200" cap="none" spc="400" normalizeH="0" baseline="0" noProof="0">
                <a:ln>
                  <a:noFill/>
                </a:ln>
                <a:solidFill>
                  <a:srgbClr val="424B50"/>
                </a:solidFill>
                <a:effectLst/>
                <a:uLnTx/>
                <a:uFillTx/>
                <a:latin typeface="腾祥相思简"/>
                <a:ea typeface="方正隶变简体" panose="03000509000000000000" pitchFamily="65" charset="-122"/>
                <a:cs typeface="+mn-cs"/>
              </a:rPr>
              <a:t>泛楼船兮济汾河，横中流兮扬素波。</a:t>
            </a:r>
            <a:br>
              <a:rPr kumimoji="0" lang="zh-CN" altLang="en-US" sz="1800" b="1" i="0" u="none" strike="noStrike" kern="1200" cap="none" spc="400" normalizeH="0" baseline="0" noProof="0">
                <a:ln>
                  <a:noFill/>
                </a:ln>
                <a:solidFill>
                  <a:srgbClr val="424B50"/>
                </a:solidFill>
                <a:effectLst/>
                <a:uLnTx/>
                <a:uFillTx/>
                <a:latin typeface="腾祥相思简"/>
                <a:ea typeface="方正隶变简体" panose="03000509000000000000" pitchFamily="65" charset="-122"/>
                <a:cs typeface="+mn-cs"/>
              </a:rPr>
            </a:br>
            <a:r>
              <a:rPr kumimoji="0" lang="zh-CN" altLang="en-US" sz="1800" b="1" i="0" u="none" strike="noStrike" kern="1200" cap="none" spc="400" normalizeH="0" baseline="0" noProof="0">
                <a:ln>
                  <a:noFill/>
                </a:ln>
                <a:solidFill>
                  <a:srgbClr val="424B50"/>
                </a:solidFill>
                <a:effectLst/>
                <a:uLnTx/>
                <a:uFillTx/>
                <a:latin typeface="腾祥相思简"/>
                <a:ea typeface="方正隶变简体" panose="03000509000000000000" pitchFamily="65" charset="-122"/>
                <a:cs typeface="+mn-cs"/>
              </a:rPr>
              <a:t>箫鼓鸣兮发棹歌，欢乐极兮哀情多。</a:t>
            </a:r>
            <a:br>
              <a:rPr kumimoji="0" lang="zh-CN" altLang="en-US" sz="1800" b="1" i="0" u="none" strike="noStrike" kern="1200" cap="none" spc="400" normalizeH="0" baseline="0" noProof="0">
                <a:ln>
                  <a:noFill/>
                </a:ln>
                <a:solidFill>
                  <a:srgbClr val="424B50"/>
                </a:solidFill>
                <a:effectLst/>
                <a:uLnTx/>
                <a:uFillTx/>
                <a:latin typeface="腾祥相思简"/>
                <a:ea typeface="方正隶变简体" panose="03000509000000000000" pitchFamily="65" charset="-122"/>
                <a:cs typeface="+mn-cs"/>
              </a:rPr>
            </a:br>
            <a:r>
              <a:rPr kumimoji="0" lang="zh-CN" altLang="en-US" sz="1800" b="1" i="0" u="none" strike="noStrike" kern="1200" cap="none" spc="400" normalizeH="0" baseline="0" noProof="0">
                <a:ln>
                  <a:noFill/>
                </a:ln>
                <a:solidFill>
                  <a:srgbClr val="424B50"/>
                </a:solidFill>
                <a:effectLst/>
                <a:uLnTx/>
                <a:uFillTx/>
                <a:latin typeface="腾祥相思简"/>
                <a:ea typeface="方正隶变简体" panose="03000509000000000000" pitchFamily="65" charset="-122"/>
                <a:cs typeface="+mn-cs"/>
              </a:rPr>
              <a:t>少壮几时兮奈老何！</a:t>
            </a:r>
            <a:endParaRPr kumimoji="0" lang="zh-CN" altLang="en-US" sz="1800" b="1" i="0" u="none" strike="noStrike" kern="1200" cap="none" spc="400" normalizeH="0" baseline="0" noProof="0" dirty="0">
              <a:ln>
                <a:noFill/>
              </a:ln>
              <a:solidFill>
                <a:srgbClr val="424B50"/>
              </a:solidFill>
              <a:effectLst/>
              <a:uLnTx/>
              <a:uFillTx/>
              <a:latin typeface="腾祥相思简"/>
              <a:ea typeface="方正隶变简体" panose="03000509000000000000" pitchFamily="65" charset="-122"/>
              <a:cs typeface="+mn-cs"/>
            </a:endParaRPr>
          </a:p>
        </p:txBody>
      </p:sp>
      <p:cxnSp>
        <p:nvCxnSpPr>
          <p:cNvPr id="21" name="直接连接符 20">
            <a:extLst>
              <a:ext uri="{FF2B5EF4-FFF2-40B4-BE49-F238E27FC236}">
                <a16:creationId xmlns:a16="http://schemas.microsoft.com/office/drawing/2014/main" id="{D60ABBF1-7153-4157-9B90-7A7B2A15BD8F}"/>
              </a:ext>
            </a:extLst>
          </p:cNvPr>
          <p:cNvCxnSpPr>
            <a:cxnSpLocks/>
          </p:cNvCxnSpPr>
          <p:nvPr/>
        </p:nvCxnSpPr>
        <p:spPr>
          <a:xfrm>
            <a:off x="5464776" y="2216045"/>
            <a:ext cx="0" cy="20453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4E24227B-2B6E-4D7D-8C56-D51B124F5B66}"/>
              </a:ext>
            </a:extLst>
          </p:cNvPr>
          <p:cNvCxnSpPr>
            <a:cxnSpLocks/>
          </p:cNvCxnSpPr>
          <p:nvPr/>
        </p:nvCxnSpPr>
        <p:spPr>
          <a:xfrm>
            <a:off x="5932867" y="2216045"/>
            <a:ext cx="0" cy="179146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216D80BD-D77C-40C9-88C6-299A4087467B}"/>
              </a:ext>
            </a:extLst>
          </p:cNvPr>
          <p:cNvCxnSpPr>
            <a:cxnSpLocks/>
          </p:cNvCxnSpPr>
          <p:nvPr/>
        </p:nvCxnSpPr>
        <p:spPr>
          <a:xfrm>
            <a:off x="6583493" y="2216045"/>
            <a:ext cx="0" cy="167152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551017C9-3AE6-4537-9082-675E108A7D66}"/>
              </a:ext>
            </a:extLst>
          </p:cNvPr>
          <p:cNvCxnSpPr>
            <a:cxnSpLocks/>
          </p:cNvCxnSpPr>
          <p:nvPr/>
        </p:nvCxnSpPr>
        <p:spPr>
          <a:xfrm>
            <a:off x="7124552" y="2216045"/>
            <a:ext cx="0" cy="179146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DC81E5BD-2FA4-4E20-BD4D-1207C9A47228}"/>
              </a:ext>
            </a:extLst>
          </p:cNvPr>
          <p:cNvCxnSpPr>
            <a:cxnSpLocks/>
          </p:cNvCxnSpPr>
          <p:nvPr/>
        </p:nvCxnSpPr>
        <p:spPr>
          <a:xfrm>
            <a:off x="7683513" y="2216045"/>
            <a:ext cx="0" cy="179146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7" name="wps稻壳儿佳誉设计  盗卖必究">
            <a:extLst>
              <a:ext uri="{FF2B5EF4-FFF2-40B4-BE49-F238E27FC236}">
                <a16:creationId xmlns:a16="http://schemas.microsoft.com/office/drawing/2014/main" id="{9FF8196F-043D-491C-8A6D-F5CAFF1BF20E}"/>
              </a:ext>
            </a:extLst>
          </p:cNvPr>
          <p:cNvCxnSpPr>
            <a:cxnSpLocks/>
          </p:cNvCxnSpPr>
          <p:nvPr/>
        </p:nvCxnSpPr>
        <p:spPr>
          <a:xfrm>
            <a:off x="8237272" y="2216045"/>
            <a:ext cx="0" cy="179146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2AE6B905-55E9-48E3-A71A-A4CAE334CB6A}"/>
              </a:ext>
            </a:extLst>
          </p:cNvPr>
          <p:cNvCxnSpPr>
            <a:cxnSpLocks/>
          </p:cNvCxnSpPr>
          <p:nvPr/>
        </p:nvCxnSpPr>
        <p:spPr>
          <a:xfrm>
            <a:off x="8777147" y="2216045"/>
            <a:ext cx="0" cy="20453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A7CACDE6-2523-4000-B4C5-2EE655F1E0E0}"/>
              </a:ext>
            </a:extLst>
          </p:cNvPr>
          <p:cNvCxnSpPr>
            <a:cxnSpLocks/>
          </p:cNvCxnSpPr>
          <p:nvPr/>
        </p:nvCxnSpPr>
        <p:spPr>
          <a:xfrm>
            <a:off x="9309919" y="2216045"/>
            <a:ext cx="0" cy="179146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0" name="椭圆 29">
            <a:extLst>
              <a:ext uri="{FF2B5EF4-FFF2-40B4-BE49-F238E27FC236}">
                <a16:creationId xmlns:a16="http://schemas.microsoft.com/office/drawing/2014/main" id="{0E54DDC5-410E-472E-94B5-AC53A5172849}"/>
              </a:ext>
            </a:extLst>
          </p:cNvPr>
          <p:cNvSpPr/>
          <p:nvPr/>
        </p:nvSpPr>
        <p:spPr>
          <a:xfrm>
            <a:off x="866944" y="1867734"/>
            <a:ext cx="2902966" cy="2902966"/>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pic>
        <p:nvPicPr>
          <p:cNvPr id="5" name="wps稻壳儿佳誉设计  盗卖必究">
            <a:extLst>
              <a:ext uri="{FF2B5EF4-FFF2-40B4-BE49-F238E27FC236}">
                <a16:creationId xmlns:a16="http://schemas.microsoft.com/office/drawing/2014/main" id="{4D90E3F8-0D68-44E2-A795-3F06263C718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8018"/>
          <a:stretch/>
        </p:blipFill>
        <p:spPr>
          <a:xfrm>
            <a:off x="861923" y="2774949"/>
            <a:ext cx="3901427" cy="2946617"/>
          </a:xfrm>
          <a:prstGeom prst="rect">
            <a:avLst/>
          </a:prstGeom>
        </p:spPr>
      </p:pic>
      <p:sp>
        <p:nvSpPr>
          <p:cNvPr id="32" name="文本框 31">
            <a:extLst>
              <a:ext uri="{FF2B5EF4-FFF2-40B4-BE49-F238E27FC236}">
                <a16:creationId xmlns:a16="http://schemas.microsoft.com/office/drawing/2014/main" id="{B7F5FC14-E916-45AA-914D-647CDCB72B80}"/>
              </a:ext>
            </a:extLst>
          </p:cNvPr>
          <p:cNvSpPr txBox="1"/>
          <p:nvPr/>
        </p:nvSpPr>
        <p:spPr>
          <a:xfrm>
            <a:off x="2470518" y="2393845"/>
            <a:ext cx="594929"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srgbClr val="C6AA83"/>
                </a:solidFill>
                <a:effectLst/>
                <a:uLnTx/>
                <a:uFillTx/>
                <a:latin typeface="华文行楷" panose="02010800040101010101" charset="-122"/>
                <a:ea typeface="华文行楷" panose="02010800040101010101" charset="-122"/>
                <a:cs typeface="+mn-cs"/>
              </a:rPr>
              <a:t>结束语</a:t>
            </a:r>
          </a:p>
        </p:txBody>
      </p:sp>
    </p:spTree>
    <p:extLst>
      <p:ext uri="{BB962C8B-B14F-4D97-AF65-F5344CB8AC3E}">
        <p14:creationId xmlns:p14="http://schemas.microsoft.com/office/powerpoint/2010/main" val="2983979789"/>
      </p:ext>
    </p:extLst>
  </p:cSld>
  <p:clrMapOvr>
    <a:masterClrMapping/>
  </p:clrMapOvr>
  <p:transition spd="slow">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wps稻壳儿佳誉设计  盗卖必究" descr="3_121022124419_3">
            <a:extLst>
              <a:ext uri="{FF2B5EF4-FFF2-40B4-BE49-F238E27FC236}">
                <a16:creationId xmlns:a16="http://schemas.microsoft.com/office/drawing/2014/main" id="{182C027E-8E12-4255-A1E7-072EFDC018C5}"/>
              </a:ext>
            </a:extLst>
          </p:cNvPr>
          <p:cNvPicPr>
            <a:picLocks noChangeAspect="1"/>
          </p:cNvPicPr>
          <p:nvPr/>
        </p:nvPicPr>
        <p:blipFill>
          <a:blip r:embed="rId3"/>
          <a:srcRect/>
          <a:stretch>
            <a:fillRect/>
          </a:stretch>
        </p:blipFill>
        <p:spPr>
          <a:xfrm rot="17800751" flipH="1">
            <a:off x="7703607" y="2356960"/>
            <a:ext cx="5328527" cy="3993438"/>
          </a:xfrm>
          <a:custGeom>
            <a:avLst/>
            <a:gdLst>
              <a:gd name="connsiteX0" fmla="*/ 0 w 5328527"/>
              <a:gd name="connsiteY0" fmla="*/ 0 h 3993438"/>
              <a:gd name="connsiteX1" fmla="*/ 0 w 5328527"/>
              <a:gd name="connsiteY1" fmla="*/ 3993438 h 3993438"/>
              <a:gd name="connsiteX2" fmla="*/ 4474349 w 5328527"/>
              <a:gd name="connsiteY2" fmla="*/ 3993438 h 3993438"/>
              <a:gd name="connsiteX3" fmla="*/ 4285854 w 5328527"/>
              <a:gd name="connsiteY3" fmla="*/ 3898721 h 3993438"/>
              <a:gd name="connsiteX4" fmla="*/ 4810459 w 5328527"/>
              <a:gd name="connsiteY4" fmla="*/ 2854715 h 3993438"/>
              <a:gd name="connsiteX5" fmla="*/ 5328527 w 5328527"/>
              <a:gd name="connsiteY5" fmla="*/ 3115040 h 3993438"/>
              <a:gd name="connsiteX6" fmla="*/ 5328527 w 5328527"/>
              <a:gd name="connsiteY6" fmla="*/ 0 h 3993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28527" h="3993438">
                <a:moveTo>
                  <a:pt x="0" y="0"/>
                </a:moveTo>
                <a:lnTo>
                  <a:pt x="0" y="3993438"/>
                </a:lnTo>
                <a:lnTo>
                  <a:pt x="4474349" y="3993438"/>
                </a:lnTo>
                <a:lnTo>
                  <a:pt x="4285854" y="3898721"/>
                </a:lnTo>
                <a:lnTo>
                  <a:pt x="4810459" y="2854715"/>
                </a:lnTo>
                <a:lnTo>
                  <a:pt x="5328527" y="3115040"/>
                </a:lnTo>
                <a:lnTo>
                  <a:pt x="5328527" y="0"/>
                </a:lnTo>
                <a:close/>
              </a:path>
            </a:pathLst>
          </a:custGeom>
        </p:spPr>
      </p:pic>
      <p:sp>
        <p:nvSpPr>
          <p:cNvPr id="5" name="自由: 形状 16"/>
          <p:cNvSpPr/>
          <p:nvPr/>
        </p:nvSpPr>
        <p:spPr>
          <a:xfrm>
            <a:off x="1174564" y="0"/>
            <a:ext cx="9842872" cy="6858000"/>
          </a:xfrm>
          <a:custGeom>
            <a:avLst/>
            <a:gdLst>
              <a:gd name="connsiteX0" fmla="*/ 1358039 w 9842872"/>
              <a:gd name="connsiteY0" fmla="*/ 0 h 6858000"/>
              <a:gd name="connsiteX1" fmla="*/ 8484833 w 9842872"/>
              <a:gd name="connsiteY1" fmla="*/ 0 h 6858000"/>
              <a:gd name="connsiteX2" fmla="*/ 8564372 w 9842872"/>
              <a:gd name="connsiteY2" fmla="*/ 83426 h 6858000"/>
              <a:gd name="connsiteX3" fmla="*/ 9842872 w 9842872"/>
              <a:gd name="connsiteY3" fmla="*/ 3392488 h 6858000"/>
              <a:gd name="connsiteX4" fmla="*/ 8564372 w 9842872"/>
              <a:gd name="connsiteY4" fmla="*/ 6701551 h 6858000"/>
              <a:gd name="connsiteX5" fmla="*/ 8415211 w 9842872"/>
              <a:gd name="connsiteY5" fmla="*/ 6858000 h 6858000"/>
              <a:gd name="connsiteX6" fmla="*/ 1427661 w 9842872"/>
              <a:gd name="connsiteY6" fmla="*/ 6858000 h 6858000"/>
              <a:gd name="connsiteX7" fmla="*/ 1278500 w 9842872"/>
              <a:gd name="connsiteY7" fmla="*/ 6701551 h 6858000"/>
              <a:gd name="connsiteX8" fmla="*/ 0 w 9842872"/>
              <a:gd name="connsiteY8" fmla="*/ 3392488 h 6858000"/>
              <a:gd name="connsiteX9" fmla="*/ 1278500 w 9842872"/>
              <a:gd name="connsiteY9" fmla="*/ 8342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42872" h="6858000">
                <a:moveTo>
                  <a:pt x="1358039" y="0"/>
                </a:moveTo>
                <a:lnTo>
                  <a:pt x="8484833" y="0"/>
                </a:lnTo>
                <a:lnTo>
                  <a:pt x="8564372" y="83426"/>
                </a:lnTo>
                <a:cubicBezTo>
                  <a:pt x="9358726" y="957410"/>
                  <a:pt x="9842872" y="2118410"/>
                  <a:pt x="9842872" y="3392488"/>
                </a:cubicBezTo>
                <a:cubicBezTo>
                  <a:pt x="9842872" y="4666567"/>
                  <a:pt x="9358726" y="5827567"/>
                  <a:pt x="8564372" y="6701551"/>
                </a:cubicBezTo>
                <a:lnTo>
                  <a:pt x="8415211" y="6858000"/>
                </a:lnTo>
                <a:lnTo>
                  <a:pt x="1427661" y="6858000"/>
                </a:lnTo>
                <a:lnTo>
                  <a:pt x="1278500" y="6701551"/>
                </a:lnTo>
                <a:cubicBezTo>
                  <a:pt x="484146" y="5827567"/>
                  <a:pt x="0" y="4666567"/>
                  <a:pt x="0" y="3392488"/>
                </a:cubicBezTo>
                <a:cubicBezTo>
                  <a:pt x="0" y="2118410"/>
                  <a:pt x="484146" y="957410"/>
                  <a:pt x="1278500" y="83426"/>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9" name="图片 8"/>
          <p:cNvPicPr>
            <a:picLocks noChangeAspect="1"/>
          </p:cNvPicPr>
          <p:nvPr/>
        </p:nvPicPr>
        <p:blipFill>
          <a:blip r:embed="rId5"/>
          <a:stretch>
            <a:fillRect/>
          </a:stretch>
        </p:blipFill>
        <p:spPr>
          <a:xfrm>
            <a:off x="416675" y="6092453"/>
            <a:ext cx="1005725" cy="646364"/>
          </a:xfrm>
          <a:prstGeom prst="rect">
            <a:avLst/>
          </a:prstGeom>
        </p:spPr>
      </p:pic>
      <p:pic>
        <p:nvPicPr>
          <p:cNvPr id="8" name="图片 7"/>
          <p:cNvPicPr>
            <a:picLocks noChangeAspect="1"/>
          </p:cNvPicPr>
          <p:nvPr/>
        </p:nvPicPr>
        <p:blipFill>
          <a:blip r:embed="rId6"/>
          <a:stretch>
            <a:fillRect/>
          </a:stretch>
        </p:blipFill>
        <p:spPr>
          <a:xfrm flipH="1">
            <a:off x="11206915" y="1321317"/>
            <a:ext cx="962651" cy="1011825"/>
          </a:xfrm>
          <a:prstGeom prst="rect">
            <a:avLst/>
          </a:prstGeom>
        </p:spPr>
      </p:pic>
      <p:sp>
        <p:nvSpPr>
          <p:cNvPr id="16" name="wps稻壳儿佳誉设计  盗卖必究">
            <a:extLst>
              <a:ext uri="{FF2B5EF4-FFF2-40B4-BE49-F238E27FC236}">
                <a16:creationId xmlns:a16="http://schemas.microsoft.com/office/drawing/2014/main" id="{1A19B0B7-1DDC-45EE-8D7F-8C6FF765D26F}"/>
              </a:ext>
            </a:extLst>
          </p:cNvPr>
          <p:cNvSpPr/>
          <p:nvPr/>
        </p:nvSpPr>
        <p:spPr>
          <a:xfrm>
            <a:off x="5535197" y="1169790"/>
            <a:ext cx="1661992" cy="1323440"/>
          </a:xfrm>
          <a:prstGeom prst="rect">
            <a:avLst/>
          </a:prstGeom>
        </p:spPr>
        <p:txBody>
          <a:bodyPr vert="eaVert" wrap="none">
            <a:spAutoFit/>
          </a:bodyPr>
          <a:lstStyle/>
          <a:p>
            <a:pPr marL="0" marR="0" lvl="0" indent="0" algn="l" defTabSz="609402"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baseline="0" noProof="0" dirty="0">
                <a:ln>
                  <a:noFill/>
                </a:ln>
                <a:solidFill>
                  <a:prstClr val="black">
                    <a:lumMod val="85000"/>
                    <a:lumOff val="15000"/>
                  </a:prstClr>
                </a:solidFill>
                <a:effectLst/>
                <a:uLnTx/>
                <a:uFillTx/>
                <a:latin typeface="方正行楷繁体" panose="03000509000000000000" pitchFamily="65" charset="-122"/>
                <a:ea typeface="方正行楷繁体" panose="03000509000000000000" pitchFamily="65" charset="-122"/>
                <a:cs typeface="+mn-cs"/>
              </a:rPr>
              <a:t>极</a:t>
            </a:r>
          </a:p>
        </p:txBody>
      </p:sp>
      <p:sp>
        <p:nvSpPr>
          <p:cNvPr id="17" name="矩形 16">
            <a:extLst>
              <a:ext uri="{FF2B5EF4-FFF2-40B4-BE49-F238E27FC236}">
                <a16:creationId xmlns:a16="http://schemas.microsoft.com/office/drawing/2014/main" id="{D02A1A51-D768-40CA-B29C-CA200E3F4825}"/>
              </a:ext>
            </a:extLst>
          </p:cNvPr>
          <p:cNvSpPr/>
          <p:nvPr/>
        </p:nvSpPr>
        <p:spPr>
          <a:xfrm>
            <a:off x="4733560" y="1949506"/>
            <a:ext cx="1415772" cy="1569661"/>
          </a:xfrm>
          <a:prstGeom prst="rect">
            <a:avLst/>
          </a:prstGeom>
        </p:spPr>
        <p:txBody>
          <a:bodyPr wrap="none">
            <a:spAutoFit/>
          </a:bodyPr>
          <a:lstStyle/>
          <a:p>
            <a:pPr marL="0" marR="0" lvl="0" indent="0" algn="l" defTabSz="609402"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baseline="0" noProof="0">
                <a:ln>
                  <a:noFill/>
                </a:ln>
                <a:solidFill>
                  <a:prstClr val="black">
                    <a:lumMod val="85000"/>
                    <a:lumOff val="15000"/>
                  </a:prstClr>
                </a:solidFill>
                <a:effectLst/>
                <a:uLnTx/>
                <a:uFillTx/>
                <a:latin typeface="方正行楷繁体" panose="03000509000000000000" pitchFamily="65" charset="-122"/>
                <a:ea typeface="方正行楷繁体" panose="03000509000000000000" pitchFamily="65" charset="-122"/>
                <a:cs typeface="+mn-cs"/>
              </a:rPr>
              <a:t>致</a:t>
            </a:r>
            <a:endParaRPr kumimoji="0" lang="zh-CN" altLang="en-US" sz="9600" b="0" i="0" u="none" strike="noStrike" kern="1200" cap="none" spc="0" normalizeH="0" baseline="0" noProof="0" dirty="0">
              <a:ln>
                <a:noFill/>
              </a:ln>
              <a:solidFill>
                <a:prstClr val="black">
                  <a:lumMod val="85000"/>
                  <a:lumOff val="15000"/>
                </a:prstClr>
              </a:solidFill>
              <a:effectLst/>
              <a:uLnTx/>
              <a:uFillTx/>
              <a:latin typeface="方正行楷繁体" panose="03000509000000000000" pitchFamily="65" charset="-122"/>
              <a:ea typeface="方正行楷繁体" panose="03000509000000000000" pitchFamily="65" charset="-122"/>
              <a:cs typeface="+mn-cs"/>
            </a:endParaRPr>
          </a:p>
        </p:txBody>
      </p:sp>
      <p:sp>
        <p:nvSpPr>
          <p:cNvPr id="22" name="矩形 21">
            <a:extLst>
              <a:ext uri="{FF2B5EF4-FFF2-40B4-BE49-F238E27FC236}">
                <a16:creationId xmlns:a16="http://schemas.microsoft.com/office/drawing/2014/main" id="{F709CA56-7E8E-409E-BF7F-98D55230A2F9}"/>
              </a:ext>
            </a:extLst>
          </p:cNvPr>
          <p:cNvSpPr/>
          <p:nvPr/>
        </p:nvSpPr>
        <p:spPr>
          <a:xfrm>
            <a:off x="5989681" y="2333930"/>
            <a:ext cx="1107996" cy="3170099"/>
          </a:xfrm>
          <a:prstGeom prst="rect">
            <a:avLst/>
          </a:prstGeom>
        </p:spPr>
        <p:txBody>
          <a:bodyPr vert="eaVert" wrap="none">
            <a:spAutoFit/>
          </a:bodyPr>
          <a:lstStyle/>
          <a:p>
            <a:pPr lvl="0" defTabSz="609402">
              <a:defRPr/>
            </a:pPr>
            <a:r>
              <a:rPr lang="zh-CN" altLang="en-US" sz="6000">
                <a:solidFill>
                  <a:prstClr val="black">
                    <a:lumMod val="85000"/>
                    <a:lumOff val="15000"/>
                  </a:prstClr>
                </a:solidFill>
                <a:latin typeface="方正行楷繁体" panose="03000509000000000000" pitchFamily="65" charset="-122"/>
                <a:ea typeface="方正行楷繁体" panose="03000509000000000000" pitchFamily="65" charset="-122"/>
              </a:rPr>
              <a:t>谢谢观看</a:t>
            </a:r>
          </a:p>
        </p:txBody>
      </p:sp>
    </p:spTree>
    <p:extLst>
      <p:ext uri="{BB962C8B-B14F-4D97-AF65-F5344CB8AC3E}">
        <p14:creationId xmlns:p14="http://schemas.microsoft.com/office/powerpoint/2010/main" val="2251214986"/>
      </p:ext>
    </p:extLst>
  </p:cSld>
  <p:clrMapOvr>
    <a:masterClrMapping/>
  </p:clrMapOvr>
  <p:transition spd="slow">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wps稻壳儿佳誉设计  盗卖必究" descr="3_121022124419_3">
            <a:extLst>
              <a:ext uri="{FF2B5EF4-FFF2-40B4-BE49-F238E27FC236}">
                <a16:creationId xmlns:a16="http://schemas.microsoft.com/office/drawing/2014/main" id="{D5951C05-8182-455B-A64A-75295F2AB75A}"/>
              </a:ext>
            </a:extLst>
          </p:cNvPr>
          <p:cNvPicPr>
            <a:picLocks noChangeAspect="1"/>
          </p:cNvPicPr>
          <p:nvPr/>
        </p:nvPicPr>
        <p:blipFill>
          <a:blip r:embed="rId2"/>
          <a:stretch>
            <a:fillRect/>
          </a:stretch>
        </p:blipFill>
        <p:spPr>
          <a:xfrm rot="16489670" flipH="1">
            <a:off x="2623247" y="2885745"/>
            <a:ext cx="2015561" cy="1510552"/>
          </a:xfrm>
          <a:prstGeom prst="rect">
            <a:avLst/>
          </a:prstGeom>
        </p:spPr>
      </p:pic>
      <p:sp>
        <p:nvSpPr>
          <p:cNvPr id="21" name="wps稻壳儿佳誉设计  盗卖必究">
            <a:extLst>
              <a:ext uri="{FF2B5EF4-FFF2-40B4-BE49-F238E27FC236}">
                <a16:creationId xmlns:a16="http://schemas.microsoft.com/office/drawing/2014/main" id="{A2C338B8-24CD-438D-9E8F-8845C9AC1DD9}"/>
              </a:ext>
            </a:extLst>
          </p:cNvPr>
          <p:cNvSpPr/>
          <p:nvPr/>
        </p:nvSpPr>
        <p:spPr>
          <a:xfrm>
            <a:off x="1518583" y="2679649"/>
            <a:ext cx="2252178" cy="2252178"/>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48" name="任意多边形: 形状 47">
            <a:extLst>
              <a:ext uri="{FF2B5EF4-FFF2-40B4-BE49-F238E27FC236}">
                <a16:creationId xmlns:a16="http://schemas.microsoft.com/office/drawing/2014/main" id="{4673E940-05DB-4245-823F-2412A1A5C540}"/>
              </a:ext>
            </a:extLst>
          </p:cNvPr>
          <p:cNvSpPr/>
          <p:nvPr/>
        </p:nvSpPr>
        <p:spPr>
          <a:xfrm rot="16200000">
            <a:off x="5371036" y="-5341536"/>
            <a:ext cx="1367473" cy="12050546"/>
          </a:xfrm>
          <a:custGeom>
            <a:avLst/>
            <a:gdLst>
              <a:gd name="connsiteX0" fmla="*/ 1367473 w 1367473"/>
              <a:gd name="connsiteY0" fmla="*/ 0 h 12050546"/>
              <a:gd name="connsiteX1" fmla="*/ 1367473 w 1367473"/>
              <a:gd name="connsiteY1" fmla="*/ 12050546 h 12050546"/>
              <a:gd name="connsiteX2" fmla="*/ 1278500 w 1367473"/>
              <a:gd name="connsiteY2" fmla="*/ 11885045 h 12050546"/>
              <a:gd name="connsiteX3" fmla="*/ 0 w 1367473"/>
              <a:gd name="connsiteY3" fmla="*/ 6016499 h 12050546"/>
              <a:gd name="connsiteX4" fmla="*/ 1278500 w 1367473"/>
              <a:gd name="connsiteY4" fmla="*/ 147954 h 12050546"/>
              <a:gd name="connsiteX5" fmla="*/ 1358039 w 1367473"/>
              <a:gd name="connsiteY5" fmla="*/ 0 h 12050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7473" h="12050546">
                <a:moveTo>
                  <a:pt x="1367473" y="0"/>
                </a:moveTo>
                <a:lnTo>
                  <a:pt x="1367473" y="12050546"/>
                </a:lnTo>
                <a:lnTo>
                  <a:pt x="1278500" y="11885045"/>
                </a:lnTo>
                <a:cubicBezTo>
                  <a:pt x="484146" y="10335055"/>
                  <a:pt x="0" y="8276048"/>
                  <a:pt x="0" y="6016499"/>
                </a:cubicBezTo>
                <a:cubicBezTo>
                  <a:pt x="0" y="3756951"/>
                  <a:pt x="484146" y="1697945"/>
                  <a:pt x="1278500" y="147954"/>
                </a:cubicBezTo>
                <a:lnTo>
                  <a:pt x="1358039" y="0"/>
                </a:ln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文本框 25">
            <a:extLst>
              <a:ext uri="{FF2B5EF4-FFF2-40B4-BE49-F238E27FC236}">
                <a16:creationId xmlns:a16="http://schemas.microsoft.com/office/drawing/2014/main" id="{348BE3ED-0C59-4148-AD5A-2D9CC343462D}"/>
              </a:ext>
            </a:extLst>
          </p:cNvPr>
          <p:cNvSpPr txBox="1"/>
          <p:nvPr/>
        </p:nvSpPr>
        <p:spPr>
          <a:xfrm>
            <a:off x="2294593" y="2829411"/>
            <a:ext cx="851616" cy="1733423"/>
          </a:xfrm>
          <a:prstGeom prst="rect">
            <a:avLst/>
          </a:prstGeom>
          <a:noFill/>
        </p:spPr>
        <p:txBody>
          <a:bodyPr wrap="square" rtlCol="0">
            <a:spAutoFit/>
          </a:bodyPr>
          <a:lstStyle/>
          <a:p>
            <a:pPr marL="0" marR="0" lvl="0" indent="0" algn="l" defTabSz="914103" rtl="0" eaLnBrk="1" fontAlgn="auto" latinLnBrk="0" hangingPunct="1">
              <a:lnSpc>
                <a:spcPct val="100000"/>
              </a:lnSpc>
              <a:spcBef>
                <a:spcPts val="0"/>
              </a:spcBef>
              <a:spcAft>
                <a:spcPts val="0"/>
              </a:spcAft>
              <a:buClrTx/>
              <a:buSzTx/>
              <a:buFontTx/>
              <a:buNone/>
              <a:tabLst/>
              <a:defRPr/>
            </a:pPr>
            <a:r>
              <a:rPr kumimoji="0" lang="zh-CN" altLang="en-US" sz="5332" b="0" i="0" u="none" strike="noStrike" kern="1200" cap="none" spc="0" normalizeH="0" baseline="0" noProof="0">
                <a:ln>
                  <a:noFill/>
                </a:ln>
                <a:solidFill>
                  <a:srgbClr val="404040"/>
                </a:solidFill>
                <a:effectLst/>
                <a:uLnTx/>
                <a:uFillTx/>
                <a:latin typeface="方正行楷繁体" panose="03000509000000000000" pitchFamily="65" charset="-122"/>
                <a:ea typeface="方正行楷繁体" panose="03000509000000000000" pitchFamily="65" charset="-122"/>
                <a:cs typeface="+mn-cs"/>
              </a:rPr>
              <a:t>目录</a:t>
            </a:r>
            <a:endParaRPr kumimoji="0" lang="zh-CN" altLang="en-US" sz="5332" b="0" i="0" u="none" strike="noStrike" kern="1200" cap="none" spc="0" normalizeH="0" baseline="0" noProof="0" dirty="0">
              <a:ln>
                <a:noFill/>
              </a:ln>
              <a:solidFill>
                <a:srgbClr val="404040"/>
              </a:solidFill>
              <a:effectLst/>
              <a:uLnTx/>
              <a:uFillTx/>
              <a:latin typeface="方正行楷繁体" panose="03000509000000000000" pitchFamily="65" charset="-122"/>
              <a:ea typeface="方正行楷繁体" panose="03000509000000000000" pitchFamily="65" charset="-122"/>
              <a:cs typeface="+mn-cs"/>
            </a:endParaRPr>
          </a:p>
        </p:txBody>
      </p:sp>
      <p:sp>
        <p:nvSpPr>
          <p:cNvPr id="28" name="文本框 27">
            <a:extLst>
              <a:ext uri="{FF2B5EF4-FFF2-40B4-BE49-F238E27FC236}">
                <a16:creationId xmlns:a16="http://schemas.microsoft.com/office/drawing/2014/main" id="{919B6C75-FB0A-4139-9770-33D0D794AA8F}"/>
              </a:ext>
            </a:extLst>
          </p:cNvPr>
          <p:cNvSpPr txBox="1"/>
          <p:nvPr/>
        </p:nvSpPr>
        <p:spPr>
          <a:xfrm flipH="1">
            <a:off x="9879689" y="3055244"/>
            <a:ext cx="512897" cy="2576777"/>
          </a:xfrm>
          <a:prstGeom prst="rect">
            <a:avLst/>
          </a:prstGeom>
          <a:noFill/>
        </p:spPr>
        <p:txBody>
          <a:bodyPr vert="eaVert" wrap="square" rtlCol="0">
            <a:spAutoFit/>
          </a:bodyPr>
          <a:lstStyle/>
          <a:p>
            <a:pPr marL="0" marR="0" lvl="0" indent="0" algn="dist" defTabSz="914103" rtl="0" eaLnBrk="1" fontAlgn="auto" latinLnBrk="0" hangingPunct="1">
              <a:lnSpc>
                <a:spcPct val="100000"/>
              </a:lnSpc>
              <a:spcBef>
                <a:spcPts val="0"/>
              </a:spcBef>
              <a:spcAft>
                <a:spcPts val="0"/>
              </a:spcAft>
              <a:buClrTx/>
              <a:buSzTx/>
              <a:buFontTx/>
              <a:buNone/>
              <a:tabLst/>
              <a:defRPr/>
            </a:pPr>
            <a:r>
              <a:rPr kumimoji="0" lang="zh-CN" altLang="en-US" sz="2133" b="0" i="0" u="none" strike="noStrike" kern="1200" cap="none" spc="0" normalizeH="0" baseline="0" noProof="0">
                <a:ln>
                  <a:noFill/>
                </a:ln>
                <a:solidFill>
                  <a:srgbClr val="C8AE89"/>
                </a:solidFill>
                <a:effectLst/>
                <a:uLnTx/>
                <a:uFillTx/>
                <a:latin typeface="方正行楷繁体" panose="03000509000000000000" pitchFamily="65" charset="-122"/>
                <a:ea typeface="方正行楷繁体" panose="03000509000000000000" pitchFamily="65" charset="-122"/>
                <a:cs typeface="+mn-cs"/>
              </a:rPr>
              <a:t>被酒莫惊春睡重</a:t>
            </a:r>
          </a:p>
        </p:txBody>
      </p:sp>
      <p:sp>
        <p:nvSpPr>
          <p:cNvPr id="29" name="文本框 28">
            <a:extLst>
              <a:ext uri="{FF2B5EF4-FFF2-40B4-BE49-F238E27FC236}">
                <a16:creationId xmlns:a16="http://schemas.microsoft.com/office/drawing/2014/main" id="{15D27E8F-2C6D-415C-8BAE-FAC8D0F4A301}"/>
              </a:ext>
            </a:extLst>
          </p:cNvPr>
          <p:cNvSpPr txBox="1"/>
          <p:nvPr/>
        </p:nvSpPr>
        <p:spPr>
          <a:xfrm flipH="1">
            <a:off x="8424029" y="3055244"/>
            <a:ext cx="512897" cy="2576777"/>
          </a:xfrm>
          <a:prstGeom prst="rect">
            <a:avLst/>
          </a:prstGeom>
          <a:noFill/>
        </p:spPr>
        <p:txBody>
          <a:bodyPr vert="eaVert" wrap="square" rtlCol="0">
            <a:spAutoFit/>
          </a:bodyPr>
          <a:lstStyle/>
          <a:p>
            <a:pPr marL="0" marR="0" lvl="0" indent="0" algn="dist" defTabSz="914103" rtl="0" eaLnBrk="1" fontAlgn="auto" latinLnBrk="0" hangingPunct="1">
              <a:lnSpc>
                <a:spcPct val="100000"/>
              </a:lnSpc>
              <a:spcBef>
                <a:spcPts val="0"/>
              </a:spcBef>
              <a:spcAft>
                <a:spcPts val="0"/>
              </a:spcAft>
              <a:buClrTx/>
              <a:buSzTx/>
              <a:buFontTx/>
              <a:buNone/>
              <a:tabLst/>
              <a:defRPr/>
            </a:pPr>
            <a:r>
              <a:rPr kumimoji="0" lang="zh-CN" altLang="en-US" sz="2133" b="0" i="0" u="none" strike="noStrike" kern="1200" cap="none" spc="0" normalizeH="0" baseline="0" noProof="0">
                <a:ln>
                  <a:noFill/>
                </a:ln>
                <a:solidFill>
                  <a:srgbClr val="C8AE89"/>
                </a:solidFill>
                <a:effectLst/>
                <a:uLnTx/>
                <a:uFillTx/>
                <a:latin typeface="方正行楷繁体" panose="03000509000000000000" pitchFamily="65" charset="-122"/>
                <a:ea typeface="方正行楷繁体" panose="03000509000000000000" pitchFamily="65" charset="-122"/>
                <a:cs typeface="+mn-cs"/>
              </a:rPr>
              <a:t>沉思往事立残阳</a:t>
            </a:r>
          </a:p>
        </p:txBody>
      </p:sp>
      <p:sp>
        <p:nvSpPr>
          <p:cNvPr id="30" name="文本框 29">
            <a:extLst>
              <a:ext uri="{FF2B5EF4-FFF2-40B4-BE49-F238E27FC236}">
                <a16:creationId xmlns:a16="http://schemas.microsoft.com/office/drawing/2014/main" id="{82C3F226-8CA1-4E6A-8168-A55F20172255}"/>
              </a:ext>
            </a:extLst>
          </p:cNvPr>
          <p:cNvSpPr txBox="1"/>
          <p:nvPr/>
        </p:nvSpPr>
        <p:spPr>
          <a:xfrm flipH="1">
            <a:off x="6981901" y="3055244"/>
            <a:ext cx="512897" cy="2576777"/>
          </a:xfrm>
          <a:prstGeom prst="rect">
            <a:avLst/>
          </a:prstGeom>
          <a:noFill/>
        </p:spPr>
        <p:txBody>
          <a:bodyPr vert="eaVert" wrap="square" rtlCol="0">
            <a:spAutoFit/>
          </a:bodyPr>
          <a:lstStyle/>
          <a:p>
            <a:pPr marL="0" marR="0" lvl="0" indent="0" algn="dist" defTabSz="914103" rtl="0" eaLnBrk="1" fontAlgn="auto" latinLnBrk="0" hangingPunct="1">
              <a:lnSpc>
                <a:spcPct val="100000"/>
              </a:lnSpc>
              <a:spcBef>
                <a:spcPts val="0"/>
              </a:spcBef>
              <a:spcAft>
                <a:spcPts val="0"/>
              </a:spcAft>
              <a:buClrTx/>
              <a:buSzTx/>
              <a:buFontTx/>
              <a:buNone/>
              <a:tabLst/>
              <a:defRPr/>
            </a:pPr>
            <a:r>
              <a:rPr kumimoji="0" lang="zh-CN" altLang="en-US" sz="2133" b="0" i="0" u="none" strike="noStrike" kern="1200" cap="none" spc="0" normalizeH="0" baseline="0" noProof="0">
                <a:ln>
                  <a:noFill/>
                </a:ln>
                <a:solidFill>
                  <a:srgbClr val="C8AE89"/>
                </a:solidFill>
                <a:effectLst/>
                <a:uLnTx/>
                <a:uFillTx/>
                <a:latin typeface="方正行楷繁体" panose="03000509000000000000" pitchFamily="65" charset="-122"/>
                <a:ea typeface="方正行楷繁体" panose="03000509000000000000" pitchFamily="65" charset="-122"/>
                <a:cs typeface="+mn-cs"/>
              </a:rPr>
              <a:t>萧萧黄叶闭疏窗</a:t>
            </a:r>
          </a:p>
        </p:txBody>
      </p:sp>
      <p:sp>
        <p:nvSpPr>
          <p:cNvPr id="31" name="文本框 30">
            <a:extLst>
              <a:ext uri="{FF2B5EF4-FFF2-40B4-BE49-F238E27FC236}">
                <a16:creationId xmlns:a16="http://schemas.microsoft.com/office/drawing/2014/main" id="{7EAB57B3-34CF-4711-A438-7344F634C6BD}"/>
              </a:ext>
            </a:extLst>
          </p:cNvPr>
          <p:cNvSpPr txBox="1"/>
          <p:nvPr/>
        </p:nvSpPr>
        <p:spPr>
          <a:xfrm flipH="1">
            <a:off x="5650021" y="3055247"/>
            <a:ext cx="512897" cy="2671290"/>
          </a:xfrm>
          <a:prstGeom prst="rect">
            <a:avLst/>
          </a:prstGeom>
          <a:noFill/>
        </p:spPr>
        <p:txBody>
          <a:bodyPr vert="eaVert" wrap="square" rtlCol="0">
            <a:spAutoFit/>
          </a:bodyPr>
          <a:lstStyle/>
          <a:p>
            <a:pPr marL="0" marR="0" lvl="0" indent="0" algn="dist" defTabSz="914103" rtl="0" eaLnBrk="1" fontAlgn="auto" latinLnBrk="0" hangingPunct="1">
              <a:lnSpc>
                <a:spcPct val="100000"/>
              </a:lnSpc>
              <a:spcBef>
                <a:spcPts val="0"/>
              </a:spcBef>
              <a:spcAft>
                <a:spcPts val="0"/>
              </a:spcAft>
              <a:buClrTx/>
              <a:buSzTx/>
              <a:buFontTx/>
              <a:buNone/>
              <a:tabLst/>
              <a:defRPr/>
            </a:pPr>
            <a:r>
              <a:rPr kumimoji="0" lang="zh-CN" altLang="en-US" sz="2133" b="0" i="0" u="none" strike="noStrike" kern="1200" cap="none" spc="0" normalizeH="0" baseline="0" noProof="0">
                <a:ln>
                  <a:noFill/>
                </a:ln>
                <a:solidFill>
                  <a:srgbClr val="C8AE89"/>
                </a:solidFill>
                <a:effectLst/>
                <a:uLnTx/>
                <a:uFillTx/>
                <a:latin typeface="方正行楷繁体" panose="03000509000000000000" pitchFamily="65" charset="-122"/>
                <a:ea typeface="方正行楷繁体" panose="03000509000000000000" pitchFamily="65" charset="-122"/>
                <a:cs typeface="+mn-cs"/>
              </a:rPr>
              <a:t>谁念西风独自凉</a:t>
            </a:r>
          </a:p>
        </p:txBody>
      </p:sp>
      <p:sp>
        <p:nvSpPr>
          <p:cNvPr id="32" name="wps稻壳儿佳誉设计  盗卖必究">
            <a:extLst>
              <a:ext uri="{FF2B5EF4-FFF2-40B4-BE49-F238E27FC236}">
                <a16:creationId xmlns:a16="http://schemas.microsoft.com/office/drawing/2014/main" id="{936116C2-7CE1-4922-915B-DFF90B46136F}"/>
              </a:ext>
            </a:extLst>
          </p:cNvPr>
          <p:cNvSpPr/>
          <p:nvPr/>
        </p:nvSpPr>
        <p:spPr>
          <a:xfrm flipH="1">
            <a:off x="5565256" y="2253443"/>
            <a:ext cx="662004" cy="658176"/>
          </a:xfrm>
          <a:prstGeom prst="ellipse">
            <a:avLst/>
          </a:prstGeom>
          <a:noFill/>
          <a:ln w="19050">
            <a:solidFill>
              <a:srgbClr val="C4A6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466" b="0" i="0" u="none" strike="noStrike" kern="1200" cap="none" spc="0" normalizeH="0" baseline="0" noProof="0" dirty="0">
              <a:ln>
                <a:noFill/>
              </a:ln>
              <a:solidFill>
                <a:srgbClr val="404040"/>
              </a:solidFill>
              <a:effectLst/>
              <a:uLnTx/>
              <a:uFillTx/>
              <a:latin typeface="Calibri" panose="020F0502020204030204"/>
              <a:ea typeface="宋体" panose="02010600030101010101" pitchFamily="2" charset="-122"/>
              <a:cs typeface="+mn-cs"/>
            </a:endParaRPr>
          </a:p>
        </p:txBody>
      </p:sp>
      <p:sp>
        <p:nvSpPr>
          <p:cNvPr id="33" name="椭圆 32">
            <a:extLst>
              <a:ext uri="{FF2B5EF4-FFF2-40B4-BE49-F238E27FC236}">
                <a16:creationId xmlns:a16="http://schemas.microsoft.com/office/drawing/2014/main" id="{28EAB043-B20F-4EA2-B67E-22A3F4FAC7A8}"/>
              </a:ext>
            </a:extLst>
          </p:cNvPr>
          <p:cNvSpPr/>
          <p:nvPr/>
        </p:nvSpPr>
        <p:spPr>
          <a:xfrm flipH="1">
            <a:off x="5614159" y="2300434"/>
            <a:ext cx="564197" cy="564195"/>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dirty="0">
              <a:ln>
                <a:noFill/>
              </a:ln>
              <a:solidFill>
                <a:srgbClr val="404040"/>
              </a:solidFill>
              <a:effectLst/>
              <a:uLnTx/>
              <a:uFillTx/>
              <a:latin typeface="等线"/>
              <a:ea typeface="等线" panose="02010600030101010101" pitchFamily="2" charset="-122"/>
              <a:cs typeface="+mn-cs"/>
            </a:endParaRPr>
          </a:p>
        </p:txBody>
      </p:sp>
      <p:sp>
        <p:nvSpPr>
          <p:cNvPr id="34" name="椭圆 33">
            <a:extLst>
              <a:ext uri="{FF2B5EF4-FFF2-40B4-BE49-F238E27FC236}">
                <a16:creationId xmlns:a16="http://schemas.microsoft.com/office/drawing/2014/main" id="{1A745358-7BBA-4A6C-A5C0-7875A7B4A465}"/>
              </a:ext>
            </a:extLst>
          </p:cNvPr>
          <p:cNvSpPr/>
          <p:nvPr/>
        </p:nvSpPr>
        <p:spPr>
          <a:xfrm flipH="1">
            <a:off x="6917849" y="2253443"/>
            <a:ext cx="662004" cy="658176"/>
          </a:xfrm>
          <a:prstGeom prst="ellipse">
            <a:avLst/>
          </a:prstGeom>
          <a:noFill/>
          <a:ln w="19050">
            <a:solidFill>
              <a:srgbClr val="C4A6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466" b="0" i="0" u="none" strike="noStrike" kern="1200" cap="none" spc="0" normalizeH="0" baseline="0" noProof="0" dirty="0">
              <a:ln>
                <a:noFill/>
              </a:ln>
              <a:solidFill>
                <a:srgbClr val="404040"/>
              </a:solidFill>
              <a:effectLst/>
              <a:uLnTx/>
              <a:uFillTx/>
              <a:latin typeface="Calibri" panose="020F0502020204030204"/>
              <a:ea typeface="宋体" panose="02010600030101010101" pitchFamily="2" charset="-122"/>
              <a:cs typeface="+mn-cs"/>
            </a:endParaRPr>
          </a:p>
        </p:txBody>
      </p:sp>
      <p:sp>
        <p:nvSpPr>
          <p:cNvPr id="35" name="椭圆 34">
            <a:extLst>
              <a:ext uri="{FF2B5EF4-FFF2-40B4-BE49-F238E27FC236}">
                <a16:creationId xmlns:a16="http://schemas.microsoft.com/office/drawing/2014/main" id="{32C42616-FA92-4218-A306-5879874BC78E}"/>
              </a:ext>
            </a:extLst>
          </p:cNvPr>
          <p:cNvSpPr/>
          <p:nvPr/>
        </p:nvSpPr>
        <p:spPr>
          <a:xfrm flipH="1">
            <a:off x="6966752" y="2300434"/>
            <a:ext cx="564197" cy="564195"/>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dirty="0">
              <a:ln>
                <a:noFill/>
              </a:ln>
              <a:solidFill>
                <a:srgbClr val="404040"/>
              </a:solidFill>
              <a:effectLst/>
              <a:uLnTx/>
              <a:uFillTx/>
              <a:latin typeface="等线"/>
              <a:ea typeface="等线" panose="02010600030101010101" pitchFamily="2" charset="-122"/>
              <a:cs typeface="+mn-cs"/>
            </a:endParaRPr>
          </a:p>
        </p:txBody>
      </p:sp>
      <p:sp>
        <p:nvSpPr>
          <p:cNvPr id="36" name="椭圆 35">
            <a:extLst>
              <a:ext uri="{FF2B5EF4-FFF2-40B4-BE49-F238E27FC236}">
                <a16:creationId xmlns:a16="http://schemas.microsoft.com/office/drawing/2014/main" id="{2899B0D3-3160-45BE-92C4-E8BF0A464F2A}"/>
              </a:ext>
            </a:extLst>
          </p:cNvPr>
          <p:cNvSpPr/>
          <p:nvPr/>
        </p:nvSpPr>
        <p:spPr>
          <a:xfrm flipH="1">
            <a:off x="8359977" y="2253443"/>
            <a:ext cx="662004" cy="658176"/>
          </a:xfrm>
          <a:prstGeom prst="ellipse">
            <a:avLst/>
          </a:prstGeom>
          <a:noFill/>
          <a:ln w="19050">
            <a:solidFill>
              <a:srgbClr val="C4A6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466" b="0" i="0" u="none" strike="noStrike" kern="1200" cap="none" spc="0" normalizeH="0" baseline="0" noProof="0" dirty="0">
              <a:ln>
                <a:noFill/>
              </a:ln>
              <a:solidFill>
                <a:srgbClr val="404040"/>
              </a:solidFill>
              <a:effectLst/>
              <a:uLnTx/>
              <a:uFillTx/>
              <a:latin typeface="Calibri" panose="020F0502020204030204"/>
              <a:ea typeface="宋体" panose="02010600030101010101" pitchFamily="2" charset="-122"/>
              <a:cs typeface="+mn-cs"/>
            </a:endParaRPr>
          </a:p>
        </p:txBody>
      </p:sp>
      <p:sp>
        <p:nvSpPr>
          <p:cNvPr id="37" name="椭圆 36">
            <a:extLst>
              <a:ext uri="{FF2B5EF4-FFF2-40B4-BE49-F238E27FC236}">
                <a16:creationId xmlns:a16="http://schemas.microsoft.com/office/drawing/2014/main" id="{CAE5AC45-5ACE-424C-B201-17CFE7F87AF3}"/>
              </a:ext>
            </a:extLst>
          </p:cNvPr>
          <p:cNvSpPr/>
          <p:nvPr/>
        </p:nvSpPr>
        <p:spPr>
          <a:xfrm flipH="1">
            <a:off x="8408881" y="2300434"/>
            <a:ext cx="564197" cy="564195"/>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dirty="0">
              <a:ln>
                <a:noFill/>
              </a:ln>
              <a:solidFill>
                <a:srgbClr val="404040"/>
              </a:solidFill>
              <a:effectLst/>
              <a:uLnTx/>
              <a:uFillTx/>
              <a:latin typeface="等线"/>
              <a:ea typeface="等线" panose="02010600030101010101" pitchFamily="2" charset="-122"/>
              <a:cs typeface="+mn-cs"/>
            </a:endParaRPr>
          </a:p>
        </p:txBody>
      </p:sp>
      <p:sp>
        <p:nvSpPr>
          <p:cNvPr id="38" name="椭圆 37">
            <a:extLst>
              <a:ext uri="{FF2B5EF4-FFF2-40B4-BE49-F238E27FC236}">
                <a16:creationId xmlns:a16="http://schemas.microsoft.com/office/drawing/2014/main" id="{94070FF8-401B-4DE7-A58F-EC4FA6C64972}"/>
              </a:ext>
            </a:extLst>
          </p:cNvPr>
          <p:cNvSpPr/>
          <p:nvPr/>
        </p:nvSpPr>
        <p:spPr>
          <a:xfrm flipH="1">
            <a:off x="9815637" y="2253443"/>
            <a:ext cx="662004" cy="658176"/>
          </a:xfrm>
          <a:prstGeom prst="ellipse">
            <a:avLst/>
          </a:prstGeom>
          <a:noFill/>
          <a:ln w="19050">
            <a:solidFill>
              <a:srgbClr val="C4A6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466" b="0" i="0" u="none" strike="noStrike" kern="1200" cap="none" spc="0" normalizeH="0" baseline="0" noProof="0" dirty="0">
              <a:ln>
                <a:noFill/>
              </a:ln>
              <a:solidFill>
                <a:srgbClr val="404040"/>
              </a:solidFill>
              <a:effectLst/>
              <a:uLnTx/>
              <a:uFillTx/>
              <a:latin typeface="Calibri" panose="020F0502020204030204"/>
              <a:ea typeface="宋体" panose="02010600030101010101" pitchFamily="2" charset="-122"/>
              <a:cs typeface="+mn-cs"/>
            </a:endParaRPr>
          </a:p>
        </p:txBody>
      </p:sp>
      <p:sp>
        <p:nvSpPr>
          <p:cNvPr id="39" name="椭圆 38">
            <a:extLst>
              <a:ext uri="{FF2B5EF4-FFF2-40B4-BE49-F238E27FC236}">
                <a16:creationId xmlns:a16="http://schemas.microsoft.com/office/drawing/2014/main" id="{389703E2-C077-4746-B5EA-E5D6AA5FD2FD}"/>
              </a:ext>
            </a:extLst>
          </p:cNvPr>
          <p:cNvSpPr/>
          <p:nvPr/>
        </p:nvSpPr>
        <p:spPr>
          <a:xfrm flipH="1">
            <a:off x="9864541" y="2300434"/>
            <a:ext cx="564197" cy="564195"/>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dirty="0">
              <a:ln>
                <a:noFill/>
              </a:ln>
              <a:solidFill>
                <a:srgbClr val="404040"/>
              </a:solidFill>
              <a:effectLst/>
              <a:uLnTx/>
              <a:uFillTx/>
              <a:latin typeface="等线"/>
              <a:ea typeface="等线" panose="02010600030101010101" pitchFamily="2" charset="-122"/>
              <a:cs typeface="+mn-cs"/>
            </a:endParaRPr>
          </a:p>
        </p:txBody>
      </p:sp>
      <p:sp>
        <p:nvSpPr>
          <p:cNvPr id="40" name="wps稻壳儿佳誉设计  盗卖必究">
            <a:extLst>
              <a:ext uri="{FF2B5EF4-FFF2-40B4-BE49-F238E27FC236}">
                <a16:creationId xmlns:a16="http://schemas.microsoft.com/office/drawing/2014/main" id="{B7D9055F-2A6B-4A7A-BEFF-682F73CE4CC6}"/>
              </a:ext>
            </a:extLst>
          </p:cNvPr>
          <p:cNvSpPr txBox="1"/>
          <p:nvPr/>
        </p:nvSpPr>
        <p:spPr>
          <a:xfrm flipH="1">
            <a:off x="5591446" y="2365645"/>
            <a:ext cx="594906" cy="433772"/>
          </a:xfrm>
          <a:prstGeom prst="rect">
            <a:avLst/>
          </a:prstGeom>
          <a:noFill/>
        </p:spPr>
        <p:txBody>
          <a:bodyPr vert="eaVert" wrap="non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2666" b="0" i="0" u="none" strike="noStrike" kern="1200" cap="none" spc="0" normalizeH="0" baseline="0" noProof="0" dirty="0">
                <a:ln>
                  <a:noFill/>
                </a:ln>
                <a:solidFill>
                  <a:srgbClr val="404040"/>
                </a:solidFill>
                <a:effectLst/>
                <a:uLnTx/>
                <a:uFillTx/>
                <a:latin typeface="方正行楷繁体" panose="03000509000000000000" pitchFamily="65" charset="-122"/>
                <a:ea typeface="方正行楷繁体" panose="03000509000000000000" pitchFamily="65" charset="-122"/>
                <a:cs typeface="+mn-cs"/>
              </a:rPr>
              <a:t>壹</a:t>
            </a:r>
          </a:p>
        </p:txBody>
      </p:sp>
      <p:sp>
        <p:nvSpPr>
          <p:cNvPr id="41" name="文本框 40">
            <a:extLst>
              <a:ext uri="{FF2B5EF4-FFF2-40B4-BE49-F238E27FC236}">
                <a16:creationId xmlns:a16="http://schemas.microsoft.com/office/drawing/2014/main" id="{5D1ACA98-11BC-4555-9E83-FF6BAE3B59BC}"/>
              </a:ext>
            </a:extLst>
          </p:cNvPr>
          <p:cNvSpPr txBox="1"/>
          <p:nvPr/>
        </p:nvSpPr>
        <p:spPr>
          <a:xfrm flipH="1">
            <a:off x="6941102" y="2365645"/>
            <a:ext cx="594906" cy="433772"/>
          </a:xfrm>
          <a:prstGeom prst="rect">
            <a:avLst/>
          </a:prstGeom>
          <a:noFill/>
        </p:spPr>
        <p:txBody>
          <a:bodyPr vert="eaVert" wrap="non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2666" b="0" i="0" u="none" strike="noStrike" kern="1200" cap="none" spc="0" normalizeH="0" baseline="0" noProof="0" dirty="0">
                <a:ln>
                  <a:noFill/>
                </a:ln>
                <a:solidFill>
                  <a:srgbClr val="404040"/>
                </a:solidFill>
                <a:effectLst/>
                <a:uLnTx/>
                <a:uFillTx/>
                <a:latin typeface="方正行楷繁体" panose="03000509000000000000" pitchFamily="65" charset="-122"/>
                <a:ea typeface="方正行楷繁体" panose="03000509000000000000" pitchFamily="65" charset="-122"/>
                <a:cs typeface="+mn-cs"/>
              </a:rPr>
              <a:t>贰</a:t>
            </a:r>
          </a:p>
        </p:txBody>
      </p:sp>
      <p:sp>
        <p:nvSpPr>
          <p:cNvPr id="42" name="文本框 41">
            <a:extLst>
              <a:ext uri="{FF2B5EF4-FFF2-40B4-BE49-F238E27FC236}">
                <a16:creationId xmlns:a16="http://schemas.microsoft.com/office/drawing/2014/main" id="{629EA601-28B1-4394-A162-1B4C6C1FC2CF}"/>
              </a:ext>
            </a:extLst>
          </p:cNvPr>
          <p:cNvSpPr txBox="1"/>
          <p:nvPr/>
        </p:nvSpPr>
        <p:spPr>
          <a:xfrm flipH="1">
            <a:off x="8393526" y="2365645"/>
            <a:ext cx="594906" cy="433772"/>
          </a:xfrm>
          <a:prstGeom prst="rect">
            <a:avLst/>
          </a:prstGeom>
          <a:noFill/>
        </p:spPr>
        <p:txBody>
          <a:bodyPr vert="eaVert" wrap="non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2666" b="0" i="0" u="none" strike="noStrike" kern="1200" cap="none" spc="0" normalizeH="0" baseline="0" noProof="0" dirty="0">
                <a:ln>
                  <a:noFill/>
                </a:ln>
                <a:solidFill>
                  <a:srgbClr val="404040"/>
                </a:solidFill>
                <a:effectLst/>
                <a:uLnTx/>
                <a:uFillTx/>
                <a:latin typeface="方正行楷繁体" panose="03000509000000000000" pitchFamily="65" charset="-122"/>
                <a:ea typeface="方正行楷繁体" panose="03000509000000000000" pitchFamily="65" charset="-122"/>
                <a:cs typeface="+mn-cs"/>
              </a:rPr>
              <a:t>叁</a:t>
            </a:r>
          </a:p>
        </p:txBody>
      </p:sp>
      <p:sp>
        <p:nvSpPr>
          <p:cNvPr id="43" name="文本框 42">
            <a:extLst>
              <a:ext uri="{FF2B5EF4-FFF2-40B4-BE49-F238E27FC236}">
                <a16:creationId xmlns:a16="http://schemas.microsoft.com/office/drawing/2014/main" id="{9CDD865C-F8B3-4076-9AAD-7A20EF87747E}"/>
              </a:ext>
            </a:extLst>
          </p:cNvPr>
          <p:cNvSpPr txBox="1"/>
          <p:nvPr/>
        </p:nvSpPr>
        <p:spPr>
          <a:xfrm flipH="1">
            <a:off x="9849186" y="2365645"/>
            <a:ext cx="594906" cy="433772"/>
          </a:xfrm>
          <a:prstGeom prst="rect">
            <a:avLst/>
          </a:prstGeom>
          <a:noFill/>
        </p:spPr>
        <p:txBody>
          <a:bodyPr vert="eaVert" wrap="non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2666" b="0" i="0" u="none" strike="noStrike" kern="1200" cap="none" spc="0" normalizeH="0" baseline="0" noProof="0" dirty="0">
                <a:ln>
                  <a:noFill/>
                </a:ln>
                <a:solidFill>
                  <a:srgbClr val="404040"/>
                </a:solidFill>
                <a:effectLst/>
                <a:uLnTx/>
                <a:uFillTx/>
                <a:latin typeface="方正行楷繁体" panose="03000509000000000000" pitchFamily="65" charset="-122"/>
                <a:ea typeface="方正行楷繁体" panose="03000509000000000000" pitchFamily="65" charset="-122"/>
                <a:cs typeface="+mn-cs"/>
              </a:rPr>
              <a:t>肆</a:t>
            </a:r>
          </a:p>
        </p:txBody>
      </p:sp>
      <p:pic>
        <p:nvPicPr>
          <p:cNvPr id="55" name="wps稻壳儿佳誉设计  盗卖必究" descr="3_121022124419_3">
            <a:extLst>
              <a:ext uri="{FF2B5EF4-FFF2-40B4-BE49-F238E27FC236}">
                <a16:creationId xmlns:a16="http://schemas.microsoft.com/office/drawing/2014/main" id="{F10A9733-07D8-45ED-B93D-53DE571A37EF}"/>
              </a:ext>
            </a:extLst>
          </p:cNvPr>
          <p:cNvPicPr>
            <a:picLocks noChangeAspect="1"/>
          </p:cNvPicPr>
          <p:nvPr/>
        </p:nvPicPr>
        <p:blipFill>
          <a:blip r:embed="rId2"/>
          <a:srcRect/>
          <a:stretch>
            <a:fillRect/>
          </a:stretch>
        </p:blipFill>
        <p:spPr>
          <a:xfrm rot="6306772">
            <a:off x="1146860" y="3305889"/>
            <a:ext cx="1494541" cy="1120076"/>
          </a:xfrm>
          <a:custGeom>
            <a:avLst/>
            <a:gdLst>
              <a:gd name="connsiteX0" fmla="*/ 0 w 1717364"/>
              <a:gd name="connsiteY0" fmla="*/ 1287070 h 1287070"/>
              <a:gd name="connsiteX1" fmla="*/ 0 w 1717364"/>
              <a:gd name="connsiteY1" fmla="*/ 0 h 1287070"/>
              <a:gd name="connsiteX2" fmla="*/ 1717364 w 1717364"/>
              <a:gd name="connsiteY2" fmla="*/ 0 h 1287070"/>
              <a:gd name="connsiteX3" fmla="*/ 1717364 w 1717364"/>
              <a:gd name="connsiteY3" fmla="*/ 452759 h 1287070"/>
              <a:gd name="connsiteX4" fmla="*/ 1712241 w 1717364"/>
              <a:gd name="connsiteY4" fmla="*/ 429018 h 1287070"/>
              <a:gd name="connsiteX5" fmla="*/ 1569422 w 1717364"/>
              <a:gd name="connsiteY5" fmla="*/ 667379 h 1287070"/>
              <a:gd name="connsiteX6" fmla="*/ 1408230 w 1717364"/>
              <a:gd name="connsiteY6" fmla="*/ 819439 h 1287070"/>
              <a:gd name="connsiteX7" fmla="*/ 1309680 w 1717364"/>
              <a:gd name="connsiteY7" fmla="*/ 892918 h 1287070"/>
              <a:gd name="connsiteX8" fmla="*/ 1530621 w 1717364"/>
              <a:gd name="connsiteY8" fmla="*/ 1287070 h 1287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7364" h="1287070">
                <a:moveTo>
                  <a:pt x="0" y="1287070"/>
                </a:moveTo>
                <a:lnTo>
                  <a:pt x="0" y="0"/>
                </a:lnTo>
                <a:lnTo>
                  <a:pt x="1717364" y="0"/>
                </a:lnTo>
                <a:lnTo>
                  <a:pt x="1717364" y="452759"/>
                </a:lnTo>
                <a:lnTo>
                  <a:pt x="1712241" y="429018"/>
                </a:lnTo>
                <a:lnTo>
                  <a:pt x="1569422" y="667379"/>
                </a:lnTo>
                <a:lnTo>
                  <a:pt x="1408230" y="819439"/>
                </a:lnTo>
                <a:lnTo>
                  <a:pt x="1309680" y="892918"/>
                </a:lnTo>
                <a:lnTo>
                  <a:pt x="1530621" y="1287070"/>
                </a:lnTo>
                <a:close/>
              </a:path>
            </a:pathLst>
          </a:custGeom>
        </p:spPr>
      </p:pic>
    </p:spTree>
    <p:extLst>
      <p:ext uri="{BB962C8B-B14F-4D97-AF65-F5344CB8AC3E}">
        <p14:creationId xmlns:p14="http://schemas.microsoft.com/office/powerpoint/2010/main" val="2229964816"/>
      </p:ext>
    </p:extLst>
  </p:cSld>
  <p:clrMapOvr>
    <a:masterClrMapping/>
  </p:clrMapOvr>
  <p:transition spd="slow">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 name="图片 89">
            <a:extLst>
              <a:ext uri="{FF2B5EF4-FFF2-40B4-BE49-F238E27FC236}">
                <a16:creationId xmlns:a16="http://schemas.microsoft.com/office/drawing/2014/main" id="{0E1ED5CA-E389-4CEB-BA68-59EFC70EA493}"/>
              </a:ext>
            </a:extLst>
          </p:cNvPr>
          <p:cNvPicPr>
            <a:picLocks noChangeAspect="1"/>
          </p:cNvPicPr>
          <p:nvPr/>
        </p:nvPicPr>
        <p:blipFill rotWithShape="1">
          <a:blip r:embed="rId2">
            <a:extLst>
              <a:ext uri="{28A0092B-C50C-407E-A947-70E740481C1C}">
                <a14:useLocalDpi xmlns:a14="http://schemas.microsoft.com/office/drawing/2010/main" val="0"/>
              </a:ext>
            </a:extLst>
          </a:blip>
          <a:srcRect l="2884" t="3521" b="33004"/>
          <a:stretch/>
        </p:blipFill>
        <p:spPr>
          <a:xfrm>
            <a:off x="0" y="-5439"/>
            <a:ext cx="10636324" cy="6863439"/>
          </a:xfrm>
          <a:custGeom>
            <a:avLst/>
            <a:gdLst>
              <a:gd name="connsiteX0" fmla="*/ 0 w 10636324"/>
              <a:gd name="connsiteY0" fmla="*/ 0 h 6844389"/>
              <a:gd name="connsiteX1" fmla="*/ 10636324 w 10636324"/>
              <a:gd name="connsiteY1" fmla="*/ 0 h 6844389"/>
              <a:gd name="connsiteX2" fmla="*/ 10636324 w 10636324"/>
              <a:gd name="connsiteY2" fmla="*/ 6844389 h 6844389"/>
              <a:gd name="connsiteX3" fmla="*/ 0 w 10636324"/>
              <a:gd name="connsiteY3" fmla="*/ 6844389 h 6844389"/>
            </a:gdLst>
            <a:ahLst/>
            <a:cxnLst>
              <a:cxn ang="0">
                <a:pos x="connsiteX0" y="connsiteY0"/>
              </a:cxn>
              <a:cxn ang="0">
                <a:pos x="connsiteX1" y="connsiteY1"/>
              </a:cxn>
              <a:cxn ang="0">
                <a:pos x="connsiteX2" y="connsiteY2"/>
              </a:cxn>
              <a:cxn ang="0">
                <a:pos x="connsiteX3" y="connsiteY3"/>
              </a:cxn>
            </a:cxnLst>
            <a:rect l="l" t="t" r="r" b="b"/>
            <a:pathLst>
              <a:path w="10636324" h="6844389">
                <a:moveTo>
                  <a:pt x="0" y="0"/>
                </a:moveTo>
                <a:lnTo>
                  <a:pt x="10636324" y="0"/>
                </a:lnTo>
                <a:lnTo>
                  <a:pt x="10636324" y="6844389"/>
                </a:lnTo>
                <a:lnTo>
                  <a:pt x="0" y="6844389"/>
                </a:lnTo>
                <a:close/>
              </a:path>
            </a:pathLst>
          </a:custGeom>
          <a:effectLst>
            <a:innerShdw blurRad="292100" dist="127000" dir="13500000">
              <a:prstClr val="black">
                <a:alpha val="45000"/>
              </a:prstClr>
            </a:innerShdw>
          </a:effectLst>
        </p:spPr>
      </p:pic>
      <p:sp>
        <p:nvSpPr>
          <p:cNvPr id="87" name="任意多边形: 形状 86">
            <a:extLst>
              <a:ext uri="{FF2B5EF4-FFF2-40B4-BE49-F238E27FC236}">
                <a16:creationId xmlns:a16="http://schemas.microsoft.com/office/drawing/2014/main" id="{D44EBCBD-AF73-486E-AE02-A7B265BB766E}"/>
              </a:ext>
            </a:extLst>
          </p:cNvPr>
          <p:cNvSpPr/>
          <p:nvPr/>
        </p:nvSpPr>
        <p:spPr>
          <a:xfrm>
            <a:off x="681261" y="0"/>
            <a:ext cx="11510739" cy="6858000"/>
          </a:xfrm>
          <a:custGeom>
            <a:avLst/>
            <a:gdLst>
              <a:gd name="connsiteX0" fmla="*/ 1192456 w 11625944"/>
              <a:gd name="connsiteY0" fmla="*/ 0 h 6858000"/>
              <a:gd name="connsiteX1" fmla="*/ 10433488 w 11625944"/>
              <a:gd name="connsiteY1" fmla="*/ 0 h 6858000"/>
              <a:gd name="connsiteX2" fmla="*/ 10471112 w 11625944"/>
              <a:gd name="connsiteY2" fmla="*/ 47877 h 6858000"/>
              <a:gd name="connsiteX3" fmla="*/ 11625944 w 11625944"/>
              <a:gd name="connsiteY3" fmla="*/ 3525871 h 6858000"/>
              <a:gd name="connsiteX4" fmla="*/ 10603609 w 11625944"/>
              <a:gd name="connsiteY4" fmla="*/ 6819308 h 6858000"/>
              <a:gd name="connsiteX5" fmla="*/ 10575655 w 11625944"/>
              <a:gd name="connsiteY5" fmla="*/ 6858000 h 6858000"/>
              <a:gd name="connsiteX6" fmla="*/ 1050290 w 11625944"/>
              <a:gd name="connsiteY6" fmla="*/ 6858000 h 6858000"/>
              <a:gd name="connsiteX7" fmla="*/ 1022336 w 11625944"/>
              <a:gd name="connsiteY7" fmla="*/ 6819308 h 6858000"/>
              <a:gd name="connsiteX8" fmla="*/ 0 w 11625944"/>
              <a:gd name="connsiteY8" fmla="*/ 3525871 h 6858000"/>
              <a:gd name="connsiteX9" fmla="*/ 1154832 w 11625944"/>
              <a:gd name="connsiteY9" fmla="*/ 478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25944" h="6858000">
                <a:moveTo>
                  <a:pt x="1192456" y="0"/>
                </a:moveTo>
                <a:lnTo>
                  <a:pt x="10433488" y="0"/>
                </a:lnTo>
                <a:lnTo>
                  <a:pt x="10471112" y="47877"/>
                </a:lnTo>
                <a:cubicBezTo>
                  <a:pt x="11196421" y="1017729"/>
                  <a:pt x="11625944" y="2221640"/>
                  <a:pt x="11625944" y="3525871"/>
                </a:cubicBezTo>
                <a:cubicBezTo>
                  <a:pt x="11625944" y="4748589"/>
                  <a:pt x="11248433" y="5883133"/>
                  <a:pt x="10603609" y="6819308"/>
                </a:cubicBezTo>
                <a:lnTo>
                  <a:pt x="10575655" y="6858000"/>
                </a:lnTo>
                <a:lnTo>
                  <a:pt x="1050290" y="6858000"/>
                </a:lnTo>
                <a:lnTo>
                  <a:pt x="1022336" y="6819308"/>
                </a:lnTo>
                <a:cubicBezTo>
                  <a:pt x="377511" y="5883133"/>
                  <a:pt x="0" y="4748589"/>
                  <a:pt x="0" y="3525871"/>
                </a:cubicBezTo>
                <a:cubicBezTo>
                  <a:pt x="0" y="2221640"/>
                  <a:pt x="429524" y="1017729"/>
                  <a:pt x="1154832" y="47877"/>
                </a:cubicBezTo>
                <a:close/>
              </a:path>
            </a:pathLst>
          </a:custGeom>
          <a:solidFill>
            <a:srgbClr val="404040"/>
          </a:solidFill>
          <a:ln>
            <a:noFill/>
          </a:ln>
          <a:effectLst>
            <a:outerShdw blurRad="50800" dist="635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0955FB0A-2F39-4499-BF44-D1497F9B0DAE}"/>
              </a:ext>
            </a:extLst>
          </p:cNvPr>
          <p:cNvSpPr/>
          <p:nvPr/>
        </p:nvSpPr>
        <p:spPr>
          <a:xfrm>
            <a:off x="4102600" y="1332983"/>
            <a:ext cx="3670162" cy="3670162"/>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 name="wps稻壳儿佳誉设计  盗卖必究" descr="3_121022124419_3">
            <a:extLst>
              <a:ext uri="{FF2B5EF4-FFF2-40B4-BE49-F238E27FC236}">
                <a16:creationId xmlns:a16="http://schemas.microsoft.com/office/drawing/2014/main" id="{DC9AED60-16BE-4675-A846-D537070B28D2}"/>
              </a:ext>
            </a:extLst>
          </p:cNvPr>
          <p:cNvPicPr>
            <a:picLocks noChangeAspect="1"/>
          </p:cNvPicPr>
          <p:nvPr/>
        </p:nvPicPr>
        <p:blipFill>
          <a:blip r:embed="rId3"/>
          <a:stretch>
            <a:fillRect/>
          </a:stretch>
        </p:blipFill>
        <p:spPr>
          <a:xfrm rot="16679128" flipH="1">
            <a:off x="6056883" y="1853705"/>
            <a:ext cx="2992439" cy="2242669"/>
          </a:xfrm>
          <a:prstGeom prst="rect">
            <a:avLst/>
          </a:prstGeom>
        </p:spPr>
      </p:pic>
      <p:sp>
        <p:nvSpPr>
          <p:cNvPr id="62" name="椭圆 61">
            <a:extLst>
              <a:ext uri="{FF2B5EF4-FFF2-40B4-BE49-F238E27FC236}">
                <a16:creationId xmlns:a16="http://schemas.microsoft.com/office/drawing/2014/main" id="{CD003802-142C-4FCB-A637-2A566A8B6E5A}"/>
              </a:ext>
            </a:extLst>
          </p:cNvPr>
          <p:cNvSpPr/>
          <p:nvPr/>
        </p:nvSpPr>
        <p:spPr>
          <a:xfrm>
            <a:off x="4090887" y="1324851"/>
            <a:ext cx="3693589" cy="36935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65" name="矩形 64">
            <a:extLst>
              <a:ext uri="{FF2B5EF4-FFF2-40B4-BE49-F238E27FC236}">
                <a16:creationId xmlns:a16="http://schemas.microsoft.com/office/drawing/2014/main" id="{1455AA93-7EDB-4E06-AB79-FE91B7F104A0}"/>
              </a:ext>
            </a:extLst>
          </p:cNvPr>
          <p:cNvSpPr/>
          <p:nvPr/>
        </p:nvSpPr>
        <p:spPr>
          <a:xfrm>
            <a:off x="4266326" y="2518296"/>
            <a:ext cx="3342710" cy="1787666"/>
          </a:xfrm>
          <a:prstGeom prst="rect">
            <a:avLst/>
          </a:prstGeom>
        </p:spPr>
        <p:txBody>
          <a:bodyPr vert="eaVert" wrap="square">
            <a:spAutoFit/>
          </a:bodyPr>
          <a:lstStyle/>
          <a:p>
            <a:pPr defTabSz="914103">
              <a:lnSpc>
                <a:spcPct val="200000"/>
              </a:lnSpc>
              <a:defRPr/>
            </a:pPr>
            <a:r>
              <a:rPr lang="zh-CN" altLang="en-US" sz="1466">
                <a:solidFill>
                  <a:srgbClr val="404040"/>
                </a:solidFill>
                <a:latin typeface="方正古隶简体" panose="03000509000000000000" pitchFamily="65" charset="-122"/>
                <a:ea typeface="方正古隶简体" panose="03000509000000000000" pitchFamily="65" charset="-122"/>
              </a:rPr>
              <a:t>意境是指抒情性作品中所呈现的的那种情景交融虚实相生的形象系统，及其所诱发和开拓的审意境是指抒情性作品中所呈现的的那种情景交融</a:t>
            </a:r>
          </a:p>
        </p:txBody>
      </p:sp>
      <p:sp>
        <p:nvSpPr>
          <p:cNvPr id="67" name="文本框 66">
            <a:extLst>
              <a:ext uri="{FF2B5EF4-FFF2-40B4-BE49-F238E27FC236}">
                <a16:creationId xmlns:a16="http://schemas.microsoft.com/office/drawing/2014/main" id="{6C1F1DE6-8624-41E5-AEF8-614B0ADE2D8C}"/>
              </a:ext>
            </a:extLst>
          </p:cNvPr>
          <p:cNvSpPr txBox="1"/>
          <p:nvPr/>
        </p:nvSpPr>
        <p:spPr>
          <a:xfrm>
            <a:off x="5501576" y="1656847"/>
            <a:ext cx="923010" cy="707886"/>
          </a:xfrm>
          <a:prstGeom prst="rect">
            <a:avLst/>
          </a:prstGeom>
          <a:noFill/>
        </p:spPr>
        <p:txBody>
          <a:bodyPr vert="eaVert" wrap="none" rtlCol="0">
            <a:spAutoFit/>
          </a:bodyPr>
          <a:lstStyle/>
          <a:p>
            <a:pPr algn="ctr" defTabSz="914103">
              <a:defRPr/>
            </a:pPr>
            <a:r>
              <a:rPr lang="zh-CN" altLang="en-US" sz="4798" dirty="0">
                <a:solidFill>
                  <a:srgbClr val="404040"/>
                </a:solidFill>
                <a:latin typeface="方正行楷繁体" panose="03000509000000000000" pitchFamily="65" charset="-122"/>
                <a:ea typeface="方正行楷繁体" panose="03000509000000000000" pitchFamily="65" charset="-122"/>
              </a:rPr>
              <a:t>壹</a:t>
            </a:r>
          </a:p>
        </p:txBody>
      </p:sp>
      <p:sp>
        <p:nvSpPr>
          <p:cNvPr id="68" name="椭圆 67">
            <a:extLst>
              <a:ext uri="{FF2B5EF4-FFF2-40B4-BE49-F238E27FC236}">
                <a16:creationId xmlns:a16="http://schemas.microsoft.com/office/drawing/2014/main" id="{5EA8CCCD-B4E5-4BAF-B429-932AA9F98667}"/>
              </a:ext>
            </a:extLst>
          </p:cNvPr>
          <p:cNvSpPr/>
          <p:nvPr/>
        </p:nvSpPr>
        <p:spPr>
          <a:xfrm>
            <a:off x="5519173" y="1574824"/>
            <a:ext cx="887817" cy="882684"/>
          </a:xfrm>
          <a:prstGeom prst="ellipse">
            <a:avLst/>
          </a:prstGeom>
          <a:noFill/>
          <a:ln w="1905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defRPr/>
            </a:pPr>
            <a:endParaRPr lang="zh-CN" altLang="en-US" sz="1799" dirty="0">
              <a:solidFill>
                <a:prstClr val="white"/>
              </a:solidFill>
              <a:latin typeface="Calibri" panose="020F0502020204030204"/>
              <a:ea typeface="宋体" panose="02010600030101010101" pitchFamily="2" charset="-122"/>
            </a:endParaRPr>
          </a:p>
        </p:txBody>
      </p:sp>
      <p:sp>
        <p:nvSpPr>
          <p:cNvPr id="69" name="椭圆 68">
            <a:extLst>
              <a:ext uri="{FF2B5EF4-FFF2-40B4-BE49-F238E27FC236}">
                <a16:creationId xmlns:a16="http://schemas.microsoft.com/office/drawing/2014/main" id="{2131F1F1-5C7E-4EA7-A29F-FC537F8CE37C}"/>
              </a:ext>
            </a:extLst>
          </p:cNvPr>
          <p:cNvSpPr/>
          <p:nvPr/>
        </p:nvSpPr>
        <p:spPr>
          <a:xfrm>
            <a:off x="5584757" y="1637843"/>
            <a:ext cx="756648" cy="756647"/>
          </a:xfrm>
          <a:prstGeom prst="ellipse">
            <a:avLst/>
          </a:prstGeom>
          <a:noFill/>
          <a:ln w="9525">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defRPr/>
            </a:pPr>
            <a:endParaRPr lang="zh-CN" altLang="en-US" sz="1799" dirty="0">
              <a:solidFill>
                <a:prstClr val="white"/>
              </a:solidFill>
              <a:latin typeface="Calibri" panose="020F0502020204030204"/>
              <a:ea typeface="宋体" panose="02010600030101010101" pitchFamily="2" charset="-122"/>
            </a:endParaRPr>
          </a:p>
        </p:txBody>
      </p:sp>
      <p:pic>
        <p:nvPicPr>
          <p:cNvPr id="60" name="wps稻壳儿佳誉设计  盗卖必究">
            <a:extLst>
              <a:ext uri="{FF2B5EF4-FFF2-40B4-BE49-F238E27FC236}">
                <a16:creationId xmlns:a16="http://schemas.microsoft.com/office/drawing/2014/main" id="{1B4A09AB-CB52-49B4-9FC9-F9BC49DB6FB2}"/>
              </a:ext>
            </a:extLst>
          </p:cNvPr>
          <p:cNvPicPr>
            <a:picLocks noChangeAspect="1"/>
          </p:cNvPicPr>
          <p:nvPr/>
        </p:nvPicPr>
        <p:blipFill>
          <a:blip r:embed="rId5"/>
          <a:stretch>
            <a:fillRect/>
          </a:stretch>
        </p:blipFill>
        <p:spPr>
          <a:xfrm flipH="1">
            <a:off x="7502047" y="1091288"/>
            <a:ext cx="726459" cy="763568"/>
          </a:xfrm>
          <a:prstGeom prst="rect">
            <a:avLst/>
          </a:prstGeom>
        </p:spPr>
      </p:pic>
    </p:spTree>
    <p:extLst>
      <p:ext uri="{BB962C8B-B14F-4D97-AF65-F5344CB8AC3E}">
        <p14:creationId xmlns:p14="http://schemas.microsoft.com/office/powerpoint/2010/main" val="691563106"/>
      </p:ext>
    </p:extLst>
  </p:cSld>
  <p:clrMapOvr>
    <a:masterClrMapping/>
  </p:clrMapOvr>
  <p:transition spd="slow">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97F89918-E249-4A56-8BB7-9269A624A4F9}"/>
              </a:ext>
            </a:extLst>
          </p:cNvPr>
          <p:cNvSpPr/>
          <p:nvPr/>
        </p:nvSpPr>
        <p:spPr>
          <a:xfrm>
            <a:off x="1089931" y="1554480"/>
            <a:ext cx="10061575" cy="3971925"/>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方正清刻本悦宋简体" panose="02000000000000000000" pitchFamily="2" charset="-122"/>
              <a:cs typeface="+mn-cs"/>
            </a:endParaRPr>
          </a:p>
        </p:txBody>
      </p:sp>
      <p:pic>
        <p:nvPicPr>
          <p:cNvPr id="8" name="图片 7">
            <a:extLst>
              <a:ext uri="{FF2B5EF4-FFF2-40B4-BE49-F238E27FC236}">
                <a16:creationId xmlns:a16="http://schemas.microsoft.com/office/drawing/2014/main" id="{D53CF4D3-115D-4B30-8E38-42CD09989E4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4578" t="35990" r="17380" b="58152"/>
          <a:stretch/>
        </p:blipFill>
        <p:spPr>
          <a:xfrm>
            <a:off x="2939519" y="3020251"/>
            <a:ext cx="687765" cy="401748"/>
          </a:xfrm>
          <a:prstGeom prst="rect">
            <a:avLst/>
          </a:prstGeom>
        </p:spPr>
      </p:pic>
      <p:pic>
        <p:nvPicPr>
          <p:cNvPr id="9" name="wps稻壳儿佳誉设计  盗卖必究">
            <a:extLst>
              <a:ext uri="{FF2B5EF4-FFF2-40B4-BE49-F238E27FC236}">
                <a16:creationId xmlns:a16="http://schemas.microsoft.com/office/drawing/2014/main" id="{4CE09FE4-EAB8-4ACD-96D7-71ACE7627A73}"/>
              </a:ext>
            </a:extLst>
          </p:cNvPr>
          <p:cNvPicPr>
            <a:picLocks noChangeAspect="1"/>
          </p:cNvPicPr>
          <p:nvPr/>
        </p:nvPicPr>
        <p:blipFill rotWithShape="1">
          <a:blip r:embed="rId4">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rcRect r="5953"/>
          <a:stretch/>
        </p:blipFill>
        <p:spPr>
          <a:xfrm>
            <a:off x="1186080" y="352076"/>
            <a:ext cx="4087517" cy="5154644"/>
          </a:xfrm>
          <a:prstGeom prst="rect">
            <a:avLst/>
          </a:prstGeom>
        </p:spPr>
      </p:pic>
      <p:pic>
        <p:nvPicPr>
          <p:cNvPr id="10" name="图片 9">
            <a:extLst>
              <a:ext uri="{FF2B5EF4-FFF2-40B4-BE49-F238E27FC236}">
                <a16:creationId xmlns:a16="http://schemas.microsoft.com/office/drawing/2014/main" id="{EF0784C7-F731-4E65-B253-62160A3101DE}"/>
              </a:ext>
            </a:extLst>
          </p:cNvPr>
          <p:cNvPicPr>
            <a:picLocks noChangeAspect="1"/>
          </p:cNvPicPr>
          <p:nvPr/>
        </p:nvPicPr>
        <p:blipFill rotWithShape="1">
          <a:blip r:embed="rId6">
            <a:extLst>
              <a:ext uri="{28A0092B-C50C-407E-A947-70E740481C1C}">
                <a14:useLocalDpi xmlns:a14="http://schemas.microsoft.com/office/drawing/2010/main" val="0"/>
              </a:ext>
            </a:extLst>
          </a:blip>
          <a:srcRect l="83994" b="47346"/>
          <a:stretch/>
        </p:blipFill>
        <p:spPr>
          <a:xfrm>
            <a:off x="3594877" y="2418988"/>
            <a:ext cx="687765" cy="1202525"/>
          </a:xfrm>
          <a:prstGeom prst="rect">
            <a:avLst/>
          </a:prstGeom>
        </p:spPr>
      </p:pic>
      <p:sp>
        <p:nvSpPr>
          <p:cNvPr id="12" name="文本框 11">
            <a:extLst>
              <a:ext uri="{FF2B5EF4-FFF2-40B4-BE49-F238E27FC236}">
                <a16:creationId xmlns:a16="http://schemas.microsoft.com/office/drawing/2014/main" id="{AB5096CE-34B5-429A-9C60-6B4FEA1B77EB}"/>
              </a:ext>
            </a:extLst>
          </p:cNvPr>
          <p:cNvSpPr txBox="1"/>
          <p:nvPr/>
        </p:nvSpPr>
        <p:spPr>
          <a:xfrm>
            <a:off x="8024176" y="2420972"/>
            <a:ext cx="1154162" cy="2310411"/>
          </a:xfrm>
          <a:prstGeom prst="rect">
            <a:avLst/>
          </a:prstGeom>
          <a:noFill/>
        </p:spPr>
        <p:txBody>
          <a:bodyPr vert="eaVert" wrap="square" rtlCol="0">
            <a:spAutoFit/>
          </a:bodyPr>
          <a:lstStyle/>
          <a:p>
            <a:pPr lvl="0" defTabSz="609402">
              <a:lnSpc>
                <a:spcPct val="150000"/>
              </a:lnSpc>
              <a:defRPr/>
            </a:pPr>
            <a:r>
              <a:rPr lang="zh-CN" altLang="en-US" sz="1400">
                <a:solidFill>
                  <a:srgbClr val="404040"/>
                </a:solidFill>
                <a:latin typeface="方正古隶简体" panose="03000509000000000000" pitchFamily="65" charset="-122"/>
                <a:ea typeface="方正古隶简体" panose="03000509000000000000" pitchFamily="65" charset="-122"/>
              </a:rPr>
              <a:t>意境是指抒情性作品中所呈现的那种情景交融虚实相生形象系统，及其的审意</a:t>
            </a:r>
          </a:p>
        </p:txBody>
      </p:sp>
      <p:sp>
        <p:nvSpPr>
          <p:cNvPr id="14" name="文本框 13">
            <a:extLst>
              <a:ext uri="{FF2B5EF4-FFF2-40B4-BE49-F238E27FC236}">
                <a16:creationId xmlns:a16="http://schemas.microsoft.com/office/drawing/2014/main" id="{94974D3B-6F58-439C-87D5-2670863BBF99}"/>
              </a:ext>
            </a:extLst>
          </p:cNvPr>
          <p:cNvSpPr txBox="1"/>
          <p:nvPr/>
        </p:nvSpPr>
        <p:spPr>
          <a:xfrm>
            <a:off x="6623821" y="2404912"/>
            <a:ext cx="1154162" cy="2310411"/>
          </a:xfrm>
          <a:prstGeom prst="rect">
            <a:avLst/>
          </a:prstGeom>
          <a:noFill/>
        </p:spPr>
        <p:txBody>
          <a:bodyPr vert="eaVert" wrap="square" rtlCol="0">
            <a:spAutoFit/>
          </a:bodyPr>
          <a:lstStyle/>
          <a:p>
            <a:pPr lvl="0" defTabSz="609402">
              <a:lnSpc>
                <a:spcPct val="150000"/>
              </a:lnSpc>
              <a:defRPr/>
            </a:pPr>
            <a:r>
              <a:rPr lang="zh-CN" altLang="en-US" sz="1400">
                <a:solidFill>
                  <a:srgbClr val="404040"/>
                </a:solidFill>
                <a:latin typeface="方正古隶简体" panose="03000509000000000000" pitchFamily="65" charset="-122"/>
                <a:ea typeface="方正古隶简体" panose="03000509000000000000" pitchFamily="65" charset="-122"/>
              </a:rPr>
              <a:t>意境是指抒情性作品中所呈现的那种情景交融虚实相生形象系统，及其的审意</a:t>
            </a:r>
          </a:p>
        </p:txBody>
      </p:sp>
      <p:sp>
        <p:nvSpPr>
          <p:cNvPr id="17" name="文本框 16">
            <a:extLst>
              <a:ext uri="{FF2B5EF4-FFF2-40B4-BE49-F238E27FC236}">
                <a16:creationId xmlns:a16="http://schemas.microsoft.com/office/drawing/2014/main" id="{DB470FF5-42C5-435E-B37D-C4B488D4EDFF}"/>
              </a:ext>
            </a:extLst>
          </p:cNvPr>
          <p:cNvSpPr txBox="1"/>
          <p:nvPr/>
        </p:nvSpPr>
        <p:spPr>
          <a:xfrm>
            <a:off x="5131035" y="2420972"/>
            <a:ext cx="1154162" cy="2310411"/>
          </a:xfrm>
          <a:prstGeom prst="rect">
            <a:avLst/>
          </a:prstGeom>
          <a:noFill/>
        </p:spPr>
        <p:txBody>
          <a:bodyPr vert="eaVert" wrap="square" rtlCol="0">
            <a:spAutoFit/>
          </a:bodyPr>
          <a:lstStyle/>
          <a:p>
            <a:pPr marL="0" marR="0" lvl="0" indent="0" algn="l" defTabSz="609402"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404040"/>
                </a:solidFill>
                <a:effectLst/>
                <a:uLnTx/>
                <a:uFillTx/>
                <a:latin typeface="方正古隶简体" panose="03000509000000000000" pitchFamily="65" charset="-122"/>
                <a:ea typeface="方正古隶简体" panose="03000509000000000000" pitchFamily="65" charset="-122"/>
                <a:cs typeface="+mn-cs"/>
              </a:rPr>
              <a:t>意境是指抒情性作品中所呈现的那种情景交融虚实相生形象系统，及其的审意</a:t>
            </a:r>
          </a:p>
        </p:txBody>
      </p:sp>
      <p:sp>
        <p:nvSpPr>
          <p:cNvPr id="19" name="wps稻壳儿佳誉设计  盗卖必究">
            <a:extLst>
              <a:ext uri="{FF2B5EF4-FFF2-40B4-BE49-F238E27FC236}">
                <a16:creationId xmlns:a16="http://schemas.microsoft.com/office/drawing/2014/main" id="{55DC0D4D-FBC0-4EEA-A158-17BCF7898739}"/>
              </a:ext>
            </a:extLst>
          </p:cNvPr>
          <p:cNvSpPr/>
          <p:nvPr/>
        </p:nvSpPr>
        <p:spPr>
          <a:xfrm>
            <a:off x="9571814" y="2408105"/>
            <a:ext cx="638986" cy="223437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200000"/>
              </a:lnSpc>
              <a:defRPr/>
            </a:pPr>
            <a:endParaRPr lang="zh-CN" altLang="en-US" sz="3200">
              <a:solidFill>
                <a:srgbClr val="C8AE89"/>
              </a:solidFill>
              <a:latin typeface="方正行楷繁体" panose="03000509000000000000" pitchFamily="65" charset="-122"/>
              <a:ea typeface="方正行楷繁体" panose="03000509000000000000" pitchFamily="65" charset="-122"/>
            </a:endParaRPr>
          </a:p>
        </p:txBody>
      </p:sp>
      <p:sp>
        <p:nvSpPr>
          <p:cNvPr id="3" name="矩形 2">
            <a:extLst>
              <a:ext uri="{FF2B5EF4-FFF2-40B4-BE49-F238E27FC236}">
                <a16:creationId xmlns:a16="http://schemas.microsoft.com/office/drawing/2014/main" id="{929F935A-4789-4116-9D0C-2E7F2DB05F32}"/>
              </a:ext>
            </a:extLst>
          </p:cNvPr>
          <p:cNvSpPr/>
          <p:nvPr/>
        </p:nvSpPr>
        <p:spPr>
          <a:xfrm>
            <a:off x="9571814" y="2336918"/>
            <a:ext cx="638986" cy="2169825"/>
          </a:xfrm>
          <a:prstGeom prst="rect">
            <a:avLst/>
          </a:prstGeom>
        </p:spPr>
        <p:txBody>
          <a:bodyPr wrap="square">
            <a:spAutoFit/>
          </a:bodyPr>
          <a:lstStyle/>
          <a:p>
            <a:pPr lvl="0" algn="ctr" defTabSz="685800">
              <a:lnSpc>
                <a:spcPct val="200000"/>
              </a:lnSpc>
              <a:defRPr/>
            </a:pPr>
            <a:r>
              <a:rPr lang="zh-CN" altLang="en-US" sz="3600">
                <a:solidFill>
                  <a:srgbClr val="C8AE89"/>
                </a:solidFill>
                <a:latin typeface="方正行楷繁体" panose="03000509000000000000" pitchFamily="65" charset="-122"/>
                <a:ea typeface="方正行楷繁体" panose="03000509000000000000" pitchFamily="65" charset="-122"/>
              </a:rPr>
              <a:t>古 风</a:t>
            </a:r>
          </a:p>
        </p:txBody>
      </p:sp>
    </p:spTree>
    <p:extLst>
      <p:ext uri="{BB962C8B-B14F-4D97-AF65-F5344CB8AC3E}">
        <p14:creationId xmlns:p14="http://schemas.microsoft.com/office/powerpoint/2010/main" val="1649642987"/>
      </p:ext>
    </p:extLst>
  </p:cSld>
  <p:clrMapOvr>
    <a:masterClrMapping/>
  </p:clrMapOvr>
  <p:transition spd="slow">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A0F6EFDC-080E-4FBF-B14F-95199E74BCEA}"/>
              </a:ext>
            </a:extLst>
          </p:cNvPr>
          <p:cNvSpPr/>
          <p:nvPr/>
        </p:nvSpPr>
        <p:spPr>
          <a:xfrm>
            <a:off x="1339325" y="739850"/>
            <a:ext cx="2742899" cy="5484707"/>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eaLnBrk="0" fontAlgn="base" hangingPunct="0">
              <a:spcBef>
                <a:spcPct val="0"/>
              </a:spcBef>
              <a:spcAft>
                <a:spcPct val="0"/>
              </a:spcAft>
              <a:defRPr/>
            </a:pPr>
            <a:endParaRPr lang="zh-CN" altLang="en-US" sz="1799">
              <a:solidFill>
                <a:prstClr val="white"/>
              </a:solidFill>
              <a:latin typeface="Montserrat ExtraLight"/>
              <a:ea typeface="方正兰亭黑简体"/>
            </a:endParaRPr>
          </a:p>
        </p:txBody>
      </p:sp>
      <p:cxnSp>
        <p:nvCxnSpPr>
          <p:cNvPr id="10" name="直接连接符 9">
            <a:extLst>
              <a:ext uri="{FF2B5EF4-FFF2-40B4-BE49-F238E27FC236}">
                <a16:creationId xmlns:a16="http://schemas.microsoft.com/office/drawing/2014/main" id="{4A15FE26-CE9A-434C-8FEB-EBA505E13134}"/>
              </a:ext>
            </a:extLst>
          </p:cNvPr>
          <p:cNvCxnSpPr>
            <a:cxnSpLocks/>
          </p:cNvCxnSpPr>
          <p:nvPr/>
        </p:nvCxnSpPr>
        <p:spPr>
          <a:xfrm>
            <a:off x="2710229" y="739850"/>
            <a:ext cx="0" cy="1359570"/>
          </a:xfrm>
          <a:prstGeom prst="line">
            <a:avLst/>
          </a:prstGeom>
          <a:ln w="19050">
            <a:solidFill>
              <a:srgbClr val="4F4F4F"/>
            </a:solidFill>
          </a:ln>
        </p:spPr>
        <p:style>
          <a:lnRef idx="1">
            <a:schemeClr val="accent1"/>
          </a:lnRef>
          <a:fillRef idx="0">
            <a:schemeClr val="accent1"/>
          </a:fillRef>
          <a:effectRef idx="0">
            <a:schemeClr val="accent1"/>
          </a:effectRef>
          <a:fontRef idx="minor">
            <a:schemeClr val="tx1"/>
          </a:fontRef>
        </p:style>
      </p:cxnSp>
      <p:sp>
        <p:nvSpPr>
          <p:cNvPr id="11" name="wps稻壳儿佳誉设计  盗卖必究">
            <a:extLst>
              <a:ext uri="{FF2B5EF4-FFF2-40B4-BE49-F238E27FC236}">
                <a16:creationId xmlns:a16="http://schemas.microsoft.com/office/drawing/2014/main" id="{99DE9F0A-C7FF-483B-BE39-D1A5374F4254}"/>
              </a:ext>
            </a:extLst>
          </p:cNvPr>
          <p:cNvSpPr/>
          <p:nvPr/>
        </p:nvSpPr>
        <p:spPr>
          <a:xfrm>
            <a:off x="2667425" y="2056073"/>
            <a:ext cx="86696" cy="86697"/>
          </a:xfrm>
          <a:prstGeom prst="ellipse">
            <a:avLst/>
          </a:prstGeom>
          <a:solidFill>
            <a:srgbClr val="4F4F4F"/>
          </a:solidFill>
          <a:ln>
            <a:solidFill>
              <a:srgbClr val="4F4F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eaLnBrk="0" fontAlgn="base" hangingPunct="0">
              <a:spcBef>
                <a:spcPct val="0"/>
              </a:spcBef>
              <a:spcAft>
                <a:spcPct val="0"/>
              </a:spcAft>
              <a:defRPr/>
            </a:pPr>
            <a:endParaRPr lang="zh-CN" altLang="en-US" sz="1799">
              <a:solidFill>
                <a:prstClr val="white"/>
              </a:solidFill>
              <a:latin typeface="Montserrat ExtraLight"/>
              <a:ea typeface="方正兰亭黑简体"/>
            </a:endParaRPr>
          </a:p>
        </p:txBody>
      </p:sp>
      <p:sp>
        <p:nvSpPr>
          <p:cNvPr id="12" name="Text Box 39">
            <a:extLst>
              <a:ext uri="{FF2B5EF4-FFF2-40B4-BE49-F238E27FC236}">
                <a16:creationId xmlns:a16="http://schemas.microsoft.com/office/drawing/2014/main" id="{6FBBD480-33BD-4012-8439-6C42A586A7B9}"/>
              </a:ext>
            </a:extLst>
          </p:cNvPr>
          <p:cNvSpPr txBox="1">
            <a:spLocks noChangeArrowheads="1"/>
          </p:cNvSpPr>
          <p:nvPr/>
        </p:nvSpPr>
        <p:spPr bwMode="auto">
          <a:xfrm>
            <a:off x="1667757" y="2431416"/>
            <a:ext cx="2086031" cy="50257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defTabSz="914103">
              <a:defRPr/>
            </a:pPr>
            <a:r>
              <a:rPr lang="zh-CN" altLang="en-US" sz="2666">
                <a:solidFill>
                  <a:srgbClr val="404040"/>
                </a:solidFill>
                <a:latin typeface="方正行楷繁体" panose="03000509000000000000" pitchFamily="65" charset="-122"/>
                <a:ea typeface="方正行楷繁体" panose="03000509000000000000" pitchFamily="65" charset="-122"/>
              </a:rPr>
              <a:t>极致设计</a:t>
            </a:r>
          </a:p>
        </p:txBody>
      </p:sp>
      <p:sp>
        <p:nvSpPr>
          <p:cNvPr id="20" name="矩形 19">
            <a:extLst>
              <a:ext uri="{FF2B5EF4-FFF2-40B4-BE49-F238E27FC236}">
                <a16:creationId xmlns:a16="http://schemas.microsoft.com/office/drawing/2014/main" id="{4A8E6163-0643-44DC-9348-6078D2149775}"/>
              </a:ext>
            </a:extLst>
          </p:cNvPr>
          <p:cNvSpPr/>
          <p:nvPr/>
        </p:nvSpPr>
        <p:spPr>
          <a:xfrm>
            <a:off x="4754843" y="739850"/>
            <a:ext cx="2713333" cy="5484707"/>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eaLnBrk="0" fontAlgn="base" hangingPunct="0">
              <a:spcBef>
                <a:spcPct val="0"/>
              </a:spcBef>
              <a:spcAft>
                <a:spcPct val="0"/>
              </a:spcAft>
            </a:pPr>
            <a:endParaRPr lang="zh-CN" altLang="en-US" sz="1799">
              <a:solidFill>
                <a:prstClr val="white"/>
              </a:solidFill>
              <a:latin typeface="Montserrat ExtraLight"/>
              <a:ea typeface="方正兰亭黑简体"/>
            </a:endParaRPr>
          </a:p>
        </p:txBody>
      </p:sp>
      <p:cxnSp>
        <p:nvCxnSpPr>
          <p:cNvPr id="21" name="直接连接符 20">
            <a:extLst>
              <a:ext uri="{FF2B5EF4-FFF2-40B4-BE49-F238E27FC236}">
                <a16:creationId xmlns:a16="http://schemas.microsoft.com/office/drawing/2014/main" id="{1FE61598-E722-48B2-8307-0A99FAE1E586}"/>
              </a:ext>
            </a:extLst>
          </p:cNvPr>
          <p:cNvCxnSpPr>
            <a:cxnSpLocks/>
          </p:cNvCxnSpPr>
          <p:nvPr/>
        </p:nvCxnSpPr>
        <p:spPr>
          <a:xfrm>
            <a:off x="6110967" y="739851"/>
            <a:ext cx="0" cy="1316222"/>
          </a:xfrm>
          <a:prstGeom prst="line">
            <a:avLst/>
          </a:prstGeom>
          <a:ln w="19050">
            <a:solidFill>
              <a:srgbClr val="4F4F4F"/>
            </a:solidFill>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a16="http://schemas.microsoft.com/office/drawing/2014/main" id="{C1469166-CE7E-42F9-93CA-226641CF05F1}"/>
              </a:ext>
            </a:extLst>
          </p:cNvPr>
          <p:cNvSpPr/>
          <p:nvPr/>
        </p:nvSpPr>
        <p:spPr>
          <a:xfrm>
            <a:off x="6068162" y="2056073"/>
            <a:ext cx="86696" cy="86697"/>
          </a:xfrm>
          <a:prstGeom prst="ellipse">
            <a:avLst/>
          </a:prstGeom>
          <a:solidFill>
            <a:srgbClr val="4F4F4F"/>
          </a:solidFill>
          <a:ln>
            <a:solidFill>
              <a:srgbClr val="4F4F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eaLnBrk="0" fontAlgn="base" hangingPunct="0">
              <a:spcBef>
                <a:spcPct val="0"/>
              </a:spcBef>
              <a:spcAft>
                <a:spcPct val="0"/>
              </a:spcAft>
              <a:defRPr/>
            </a:pPr>
            <a:endParaRPr lang="zh-CN" altLang="en-US" sz="1866">
              <a:solidFill>
                <a:prstClr val="white"/>
              </a:solidFill>
              <a:latin typeface="Montserrat ExtraLight"/>
              <a:ea typeface="方正兰亭黑简体"/>
            </a:endParaRPr>
          </a:p>
        </p:txBody>
      </p:sp>
      <p:sp>
        <p:nvSpPr>
          <p:cNvPr id="23" name="Text Box 39">
            <a:extLst>
              <a:ext uri="{FF2B5EF4-FFF2-40B4-BE49-F238E27FC236}">
                <a16:creationId xmlns:a16="http://schemas.microsoft.com/office/drawing/2014/main" id="{A324C578-8ED3-4E32-A01D-388C80D72CE3}"/>
              </a:ext>
            </a:extLst>
          </p:cNvPr>
          <p:cNvSpPr txBox="1">
            <a:spLocks noChangeArrowheads="1"/>
          </p:cNvSpPr>
          <p:nvPr/>
        </p:nvSpPr>
        <p:spPr bwMode="auto">
          <a:xfrm>
            <a:off x="5095702" y="2431416"/>
            <a:ext cx="2031616" cy="50257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defTabSz="914103">
              <a:defRPr/>
            </a:pPr>
            <a:r>
              <a:rPr lang="zh-CN" altLang="en-US" sz="2666">
                <a:solidFill>
                  <a:srgbClr val="404040"/>
                </a:solidFill>
                <a:latin typeface="方正行楷繁体" panose="03000509000000000000" pitchFamily="65" charset="-122"/>
                <a:ea typeface="方正行楷繁体" panose="03000509000000000000" pitchFamily="65" charset="-122"/>
              </a:rPr>
              <a:t>极致设计</a:t>
            </a:r>
          </a:p>
        </p:txBody>
      </p:sp>
      <p:sp>
        <p:nvSpPr>
          <p:cNvPr id="24" name="矩形 23">
            <a:extLst>
              <a:ext uri="{FF2B5EF4-FFF2-40B4-BE49-F238E27FC236}">
                <a16:creationId xmlns:a16="http://schemas.microsoft.com/office/drawing/2014/main" id="{76BF4477-43A2-4C19-AA3F-0797F4F6C838}"/>
              </a:ext>
            </a:extLst>
          </p:cNvPr>
          <p:cNvSpPr/>
          <p:nvPr/>
        </p:nvSpPr>
        <p:spPr>
          <a:xfrm>
            <a:off x="8272922" y="739850"/>
            <a:ext cx="2713333" cy="5484707"/>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eaLnBrk="0" fontAlgn="base" hangingPunct="0">
              <a:spcBef>
                <a:spcPct val="0"/>
              </a:spcBef>
              <a:spcAft>
                <a:spcPct val="0"/>
              </a:spcAft>
            </a:pPr>
            <a:endParaRPr lang="zh-CN" altLang="en-US" sz="1799">
              <a:solidFill>
                <a:prstClr val="white"/>
              </a:solidFill>
              <a:latin typeface="Montserrat ExtraLight"/>
              <a:ea typeface="方正兰亭黑简体"/>
            </a:endParaRPr>
          </a:p>
        </p:txBody>
      </p:sp>
      <p:cxnSp>
        <p:nvCxnSpPr>
          <p:cNvPr id="25" name="直接连接符 24">
            <a:extLst>
              <a:ext uri="{FF2B5EF4-FFF2-40B4-BE49-F238E27FC236}">
                <a16:creationId xmlns:a16="http://schemas.microsoft.com/office/drawing/2014/main" id="{850C98D8-C6B1-4B69-AEA0-2CB841DD2388}"/>
              </a:ext>
            </a:extLst>
          </p:cNvPr>
          <p:cNvCxnSpPr>
            <a:cxnSpLocks/>
          </p:cNvCxnSpPr>
          <p:nvPr/>
        </p:nvCxnSpPr>
        <p:spPr>
          <a:xfrm>
            <a:off x="9629046" y="739850"/>
            <a:ext cx="0" cy="1359570"/>
          </a:xfrm>
          <a:prstGeom prst="line">
            <a:avLst/>
          </a:prstGeom>
          <a:ln w="19050">
            <a:solidFill>
              <a:srgbClr val="4F4F4F"/>
            </a:solidFill>
          </a:ln>
        </p:spPr>
        <p:style>
          <a:lnRef idx="1">
            <a:schemeClr val="accent1"/>
          </a:lnRef>
          <a:fillRef idx="0">
            <a:schemeClr val="accent1"/>
          </a:fillRef>
          <a:effectRef idx="0">
            <a:schemeClr val="accent1"/>
          </a:effectRef>
          <a:fontRef idx="minor">
            <a:schemeClr val="tx1"/>
          </a:fontRef>
        </p:style>
      </p:cxnSp>
      <p:sp>
        <p:nvSpPr>
          <p:cNvPr id="26" name="wps稻壳儿佳誉设计  盗卖必究">
            <a:extLst>
              <a:ext uri="{FF2B5EF4-FFF2-40B4-BE49-F238E27FC236}">
                <a16:creationId xmlns:a16="http://schemas.microsoft.com/office/drawing/2014/main" id="{B98344E1-4C2A-4339-9319-F3514DBAED8F}"/>
              </a:ext>
            </a:extLst>
          </p:cNvPr>
          <p:cNvSpPr/>
          <p:nvPr/>
        </p:nvSpPr>
        <p:spPr>
          <a:xfrm>
            <a:off x="9586240" y="2056073"/>
            <a:ext cx="86696" cy="86697"/>
          </a:xfrm>
          <a:prstGeom prst="ellipse">
            <a:avLst/>
          </a:prstGeom>
          <a:solidFill>
            <a:srgbClr val="4F4F4F"/>
          </a:solidFill>
          <a:ln>
            <a:solidFill>
              <a:srgbClr val="4F4F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eaLnBrk="0" fontAlgn="base" hangingPunct="0">
              <a:spcBef>
                <a:spcPct val="0"/>
              </a:spcBef>
              <a:spcAft>
                <a:spcPct val="0"/>
              </a:spcAft>
              <a:defRPr/>
            </a:pPr>
            <a:endParaRPr lang="zh-CN" altLang="en-US" sz="1866">
              <a:solidFill>
                <a:prstClr val="white"/>
              </a:solidFill>
              <a:latin typeface="Montserrat ExtraLight"/>
              <a:ea typeface="方正兰亭黑简体"/>
            </a:endParaRPr>
          </a:p>
        </p:txBody>
      </p:sp>
      <p:sp>
        <p:nvSpPr>
          <p:cNvPr id="27" name="Text Box 39">
            <a:extLst>
              <a:ext uri="{FF2B5EF4-FFF2-40B4-BE49-F238E27FC236}">
                <a16:creationId xmlns:a16="http://schemas.microsoft.com/office/drawing/2014/main" id="{86BFED00-6172-478B-B4D4-89B947B3D0E3}"/>
              </a:ext>
            </a:extLst>
          </p:cNvPr>
          <p:cNvSpPr txBox="1">
            <a:spLocks noChangeArrowheads="1"/>
          </p:cNvSpPr>
          <p:nvPr/>
        </p:nvSpPr>
        <p:spPr bwMode="auto">
          <a:xfrm>
            <a:off x="8613780" y="2431416"/>
            <a:ext cx="2031616" cy="50257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defTabSz="914103">
              <a:defRPr/>
            </a:pPr>
            <a:r>
              <a:rPr lang="zh-CN" altLang="en-US" sz="2666">
                <a:solidFill>
                  <a:srgbClr val="404040"/>
                </a:solidFill>
                <a:latin typeface="方正行楷繁体" panose="03000509000000000000" pitchFamily="65" charset="-122"/>
                <a:ea typeface="方正行楷繁体" panose="03000509000000000000" pitchFamily="65" charset="-122"/>
              </a:rPr>
              <a:t>极致设计</a:t>
            </a:r>
          </a:p>
        </p:txBody>
      </p:sp>
      <p:sp>
        <p:nvSpPr>
          <p:cNvPr id="28" name="椭圆 27">
            <a:extLst>
              <a:ext uri="{FF2B5EF4-FFF2-40B4-BE49-F238E27FC236}">
                <a16:creationId xmlns:a16="http://schemas.microsoft.com/office/drawing/2014/main" id="{BEB7B8F1-0B39-44AA-9E72-8082F02DAF2A}"/>
              </a:ext>
            </a:extLst>
          </p:cNvPr>
          <p:cNvSpPr/>
          <p:nvPr/>
        </p:nvSpPr>
        <p:spPr>
          <a:xfrm>
            <a:off x="1579343" y="3760158"/>
            <a:ext cx="2262863" cy="2262863"/>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wps稻壳儿佳誉设计  盗卖必究">
            <a:extLst>
              <a:ext uri="{FF2B5EF4-FFF2-40B4-BE49-F238E27FC236}">
                <a16:creationId xmlns:a16="http://schemas.microsoft.com/office/drawing/2014/main" id="{C5A8377B-46A1-4131-A1D1-689A0C91F5E8}"/>
              </a:ext>
            </a:extLst>
          </p:cNvPr>
          <p:cNvSpPr/>
          <p:nvPr/>
        </p:nvSpPr>
        <p:spPr>
          <a:xfrm>
            <a:off x="4980080" y="3760158"/>
            <a:ext cx="2262863" cy="2262863"/>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椭圆 29">
            <a:extLst>
              <a:ext uri="{FF2B5EF4-FFF2-40B4-BE49-F238E27FC236}">
                <a16:creationId xmlns:a16="http://schemas.microsoft.com/office/drawing/2014/main" id="{FB7D2585-6761-4814-892C-2FD9665EAF94}"/>
              </a:ext>
            </a:extLst>
          </p:cNvPr>
          <p:cNvSpPr/>
          <p:nvPr/>
        </p:nvSpPr>
        <p:spPr>
          <a:xfrm>
            <a:off x="8498158" y="3760158"/>
            <a:ext cx="2262863" cy="2262863"/>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文本框 30">
            <a:extLst>
              <a:ext uri="{FF2B5EF4-FFF2-40B4-BE49-F238E27FC236}">
                <a16:creationId xmlns:a16="http://schemas.microsoft.com/office/drawing/2014/main" id="{F6E77CE5-D7A4-4E74-9711-41A5905A00A1}"/>
              </a:ext>
            </a:extLst>
          </p:cNvPr>
          <p:cNvSpPr txBox="1"/>
          <p:nvPr/>
        </p:nvSpPr>
        <p:spPr>
          <a:xfrm>
            <a:off x="1420596" y="2851559"/>
            <a:ext cx="2494180" cy="621452"/>
          </a:xfrm>
          <a:prstGeom prst="rect">
            <a:avLst/>
          </a:prstGeom>
          <a:noFill/>
        </p:spPr>
        <p:txBody>
          <a:bodyPr wrap="square" rtlCol="0">
            <a:spAutoFit/>
          </a:bodyPr>
          <a:lstStyle/>
          <a:p>
            <a:pPr algn="ctr" defTabSz="609402">
              <a:lnSpc>
                <a:spcPct val="150000"/>
              </a:lnSpc>
            </a:pPr>
            <a:r>
              <a:rPr lang="zh-CN" altLang="en-US" sz="1200">
                <a:solidFill>
                  <a:srgbClr val="404040"/>
                </a:solidFill>
                <a:latin typeface="方正古隶简体" panose="03000509000000000000" pitchFamily="65" charset="-122"/>
                <a:ea typeface="方正古隶简体" panose="03000509000000000000" pitchFamily="65" charset="-122"/>
              </a:rPr>
              <a:t>意境是指抒情性作品中所呈现的的那种情景交融、虚实相生的形象</a:t>
            </a:r>
            <a:endParaRPr lang="zh-CN" altLang="en-US" sz="1200">
              <a:solidFill>
                <a:srgbClr val="404040"/>
              </a:solidFill>
              <a:latin typeface="等线"/>
              <a:ea typeface="等线" panose="02010600030101010101" pitchFamily="2" charset="-122"/>
            </a:endParaRPr>
          </a:p>
        </p:txBody>
      </p:sp>
      <p:sp>
        <p:nvSpPr>
          <p:cNvPr id="32" name="文本框 31">
            <a:extLst>
              <a:ext uri="{FF2B5EF4-FFF2-40B4-BE49-F238E27FC236}">
                <a16:creationId xmlns:a16="http://schemas.microsoft.com/office/drawing/2014/main" id="{EDE726DB-C7C1-44DC-AEF4-453715F7EE7F}"/>
              </a:ext>
            </a:extLst>
          </p:cNvPr>
          <p:cNvSpPr txBox="1"/>
          <p:nvPr/>
        </p:nvSpPr>
        <p:spPr>
          <a:xfrm>
            <a:off x="4821333" y="2851559"/>
            <a:ext cx="2494180" cy="621452"/>
          </a:xfrm>
          <a:prstGeom prst="rect">
            <a:avLst/>
          </a:prstGeom>
          <a:noFill/>
        </p:spPr>
        <p:txBody>
          <a:bodyPr wrap="square" rtlCol="0">
            <a:spAutoFit/>
          </a:bodyPr>
          <a:lstStyle/>
          <a:p>
            <a:pPr algn="ctr" defTabSz="609402">
              <a:lnSpc>
                <a:spcPct val="150000"/>
              </a:lnSpc>
            </a:pPr>
            <a:r>
              <a:rPr lang="zh-CN" altLang="en-US" sz="1200">
                <a:solidFill>
                  <a:srgbClr val="404040"/>
                </a:solidFill>
                <a:latin typeface="方正古隶简体" panose="03000509000000000000" pitchFamily="65" charset="-122"/>
                <a:ea typeface="方正古隶简体" panose="03000509000000000000" pitchFamily="65" charset="-122"/>
              </a:rPr>
              <a:t>意境是指抒情性作品中所呈现的的那种情景交融、虚实相生的形象</a:t>
            </a:r>
            <a:endParaRPr lang="zh-CN" altLang="en-US" sz="1200">
              <a:solidFill>
                <a:srgbClr val="404040"/>
              </a:solidFill>
              <a:latin typeface="等线"/>
              <a:ea typeface="等线" panose="02010600030101010101" pitchFamily="2" charset="-122"/>
            </a:endParaRPr>
          </a:p>
        </p:txBody>
      </p:sp>
      <p:sp>
        <p:nvSpPr>
          <p:cNvPr id="33" name="wps稻壳儿佳誉设计  盗卖必究">
            <a:extLst>
              <a:ext uri="{FF2B5EF4-FFF2-40B4-BE49-F238E27FC236}">
                <a16:creationId xmlns:a16="http://schemas.microsoft.com/office/drawing/2014/main" id="{058CE122-688E-420B-8F25-CD744675752A}"/>
              </a:ext>
            </a:extLst>
          </p:cNvPr>
          <p:cNvSpPr txBox="1"/>
          <p:nvPr/>
        </p:nvSpPr>
        <p:spPr>
          <a:xfrm>
            <a:off x="8339412" y="2851559"/>
            <a:ext cx="2494180" cy="621452"/>
          </a:xfrm>
          <a:prstGeom prst="rect">
            <a:avLst/>
          </a:prstGeom>
          <a:noFill/>
        </p:spPr>
        <p:txBody>
          <a:bodyPr wrap="square" rtlCol="0">
            <a:spAutoFit/>
          </a:bodyPr>
          <a:lstStyle/>
          <a:p>
            <a:pPr algn="ctr" defTabSz="609402">
              <a:lnSpc>
                <a:spcPct val="150000"/>
              </a:lnSpc>
            </a:pPr>
            <a:r>
              <a:rPr lang="zh-CN" altLang="en-US" sz="1200">
                <a:solidFill>
                  <a:srgbClr val="404040"/>
                </a:solidFill>
                <a:latin typeface="方正古隶简体" panose="03000509000000000000" pitchFamily="65" charset="-122"/>
                <a:ea typeface="方正古隶简体" panose="03000509000000000000" pitchFamily="65" charset="-122"/>
              </a:rPr>
              <a:t>意境是指抒情性作品中所呈现的的那种情景交融、虚实相生的形象</a:t>
            </a:r>
            <a:endParaRPr lang="zh-CN" altLang="en-US" sz="1200">
              <a:solidFill>
                <a:srgbClr val="404040"/>
              </a:solidFill>
              <a:latin typeface="等线"/>
              <a:ea typeface="等线" panose="02010600030101010101" pitchFamily="2" charset="-122"/>
            </a:endParaRPr>
          </a:p>
        </p:txBody>
      </p:sp>
    </p:spTree>
    <p:extLst>
      <p:ext uri="{BB962C8B-B14F-4D97-AF65-F5344CB8AC3E}">
        <p14:creationId xmlns:p14="http://schemas.microsoft.com/office/powerpoint/2010/main" val="2150024334"/>
      </p:ext>
    </p:extLst>
  </p:cSld>
  <p:clrMapOvr>
    <a:masterClrMapping/>
  </p:clrMapOvr>
  <p:transition spd="slow">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wps稻壳儿佳誉设计  盗卖必究">
            <a:extLst>
              <a:ext uri="{FF2B5EF4-FFF2-40B4-BE49-F238E27FC236}">
                <a16:creationId xmlns:a16="http://schemas.microsoft.com/office/drawing/2014/main" id="{DE4B982B-97B1-47C6-B517-DAD3F3ADA1A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60" t="37125" r="66267" b="54445"/>
          <a:stretch/>
        </p:blipFill>
        <p:spPr>
          <a:xfrm rot="20140881" flipV="1">
            <a:off x="5235925" y="1567230"/>
            <a:ext cx="931611" cy="716571"/>
          </a:xfrm>
          <a:custGeom>
            <a:avLst/>
            <a:gdLst>
              <a:gd name="connsiteX0" fmla="*/ 746419 w 931611"/>
              <a:gd name="connsiteY0" fmla="*/ 389640 h 716571"/>
              <a:gd name="connsiteX1" fmla="*/ 813218 w 931611"/>
              <a:gd name="connsiteY1" fmla="*/ 155089 h 716571"/>
              <a:gd name="connsiteX2" fmla="*/ 438043 w 931611"/>
              <a:gd name="connsiteY2" fmla="*/ 238187 h 716571"/>
              <a:gd name="connsiteX3" fmla="*/ 439250 w 931611"/>
              <a:gd name="connsiteY3" fmla="*/ 283352 h 716571"/>
              <a:gd name="connsiteX4" fmla="*/ 931611 w 931611"/>
              <a:gd name="connsiteY4" fmla="*/ 716571 h 716571"/>
              <a:gd name="connsiteX5" fmla="*/ 0 w 931611"/>
              <a:gd name="connsiteY5" fmla="*/ 716571 h 716571"/>
              <a:gd name="connsiteX6" fmla="*/ 0 w 931611"/>
              <a:gd name="connsiteY6" fmla="*/ 0 h 716571"/>
              <a:gd name="connsiteX7" fmla="*/ 931611 w 931611"/>
              <a:gd name="connsiteY7" fmla="*/ 0 h 71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1611" h="716571">
                <a:moveTo>
                  <a:pt x="746419" y="389640"/>
                </a:moveTo>
                <a:lnTo>
                  <a:pt x="813218" y="155089"/>
                </a:lnTo>
                <a:lnTo>
                  <a:pt x="438043" y="238187"/>
                </a:lnTo>
                <a:lnTo>
                  <a:pt x="439250" y="283352"/>
                </a:lnTo>
                <a:close/>
                <a:moveTo>
                  <a:pt x="931611" y="716571"/>
                </a:moveTo>
                <a:lnTo>
                  <a:pt x="0" y="716571"/>
                </a:lnTo>
                <a:lnTo>
                  <a:pt x="0" y="0"/>
                </a:lnTo>
                <a:lnTo>
                  <a:pt x="931611" y="0"/>
                </a:lnTo>
                <a:close/>
              </a:path>
            </a:pathLst>
          </a:custGeom>
        </p:spPr>
      </p:pic>
      <p:pic>
        <p:nvPicPr>
          <p:cNvPr id="27" name="图片 26">
            <a:extLst>
              <a:ext uri="{FF2B5EF4-FFF2-40B4-BE49-F238E27FC236}">
                <a16:creationId xmlns:a16="http://schemas.microsoft.com/office/drawing/2014/main" id="{5E9CB80F-550C-4D91-9019-ADFE783A724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60" t="37125" r="66267" b="54445"/>
          <a:stretch/>
        </p:blipFill>
        <p:spPr>
          <a:xfrm rot="20140881" flipV="1">
            <a:off x="9529081" y="1567230"/>
            <a:ext cx="931611" cy="716571"/>
          </a:xfrm>
          <a:custGeom>
            <a:avLst/>
            <a:gdLst>
              <a:gd name="connsiteX0" fmla="*/ 746419 w 931611"/>
              <a:gd name="connsiteY0" fmla="*/ 389640 h 716571"/>
              <a:gd name="connsiteX1" fmla="*/ 813218 w 931611"/>
              <a:gd name="connsiteY1" fmla="*/ 155089 h 716571"/>
              <a:gd name="connsiteX2" fmla="*/ 438043 w 931611"/>
              <a:gd name="connsiteY2" fmla="*/ 238187 h 716571"/>
              <a:gd name="connsiteX3" fmla="*/ 439250 w 931611"/>
              <a:gd name="connsiteY3" fmla="*/ 283352 h 716571"/>
              <a:gd name="connsiteX4" fmla="*/ 931611 w 931611"/>
              <a:gd name="connsiteY4" fmla="*/ 716571 h 716571"/>
              <a:gd name="connsiteX5" fmla="*/ 0 w 931611"/>
              <a:gd name="connsiteY5" fmla="*/ 716571 h 716571"/>
              <a:gd name="connsiteX6" fmla="*/ 0 w 931611"/>
              <a:gd name="connsiteY6" fmla="*/ 0 h 716571"/>
              <a:gd name="connsiteX7" fmla="*/ 931611 w 931611"/>
              <a:gd name="connsiteY7" fmla="*/ 0 h 71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1611" h="716571">
                <a:moveTo>
                  <a:pt x="746419" y="389640"/>
                </a:moveTo>
                <a:lnTo>
                  <a:pt x="813218" y="155089"/>
                </a:lnTo>
                <a:lnTo>
                  <a:pt x="438043" y="238187"/>
                </a:lnTo>
                <a:lnTo>
                  <a:pt x="439250" y="283352"/>
                </a:lnTo>
                <a:close/>
                <a:moveTo>
                  <a:pt x="931611" y="716571"/>
                </a:moveTo>
                <a:lnTo>
                  <a:pt x="0" y="716571"/>
                </a:lnTo>
                <a:lnTo>
                  <a:pt x="0" y="0"/>
                </a:lnTo>
                <a:lnTo>
                  <a:pt x="931611" y="0"/>
                </a:lnTo>
                <a:close/>
              </a:path>
            </a:pathLst>
          </a:custGeom>
        </p:spPr>
      </p:pic>
      <p:pic>
        <p:nvPicPr>
          <p:cNvPr id="68" name="wps稻壳儿佳誉设计  盗卖必究">
            <a:extLst>
              <a:ext uri="{FF2B5EF4-FFF2-40B4-BE49-F238E27FC236}">
                <a16:creationId xmlns:a16="http://schemas.microsoft.com/office/drawing/2014/main" id="{8993F1FB-4D70-4783-81E4-AC308400A17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60" t="37125" r="66267" b="54445"/>
          <a:stretch/>
        </p:blipFill>
        <p:spPr>
          <a:xfrm rot="1459119" flipH="1" flipV="1">
            <a:off x="6230898" y="1567230"/>
            <a:ext cx="931611" cy="716571"/>
          </a:xfrm>
          <a:custGeom>
            <a:avLst/>
            <a:gdLst>
              <a:gd name="connsiteX0" fmla="*/ 746419 w 931611"/>
              <a:gd name="connsiteY0" fmla="*/ 389640 h 716571"/>
              <a:gd name="connsiteX1" fmla="*/ 813218 w 931611"/>
              <a:gd name="connsiteY1" fmla="*/ 155089 h 716571"/>
              <a:gd name="connsiteX2" fmla="*/ 438043 w 931611"/>
              <a:gd name="connsiteY2" fmla="*/ 238187 h 716571"/>
              <a:gd name="connsiteX3" fmla="*/ 439250 w 931611"/>
              <a:gd name="connsiteY3" fmla="*/ 283352 h 716571"/>
              <a:gd name="connsiteX4" fmla="*/ 931611 w 931611"/>
              <a:gd name="connsiteY4" fmla="*/ 716571 h 716571"/>
              <a:gd name="connsiteX5" fmla="*/ 0 w 931611"/>
              <a:gd name="connsiteY5" fmla="*/ 716571 h 716571"/>
              <a:gd name="connsiteX6" fmla="*/ 0 w 931611"/>
              <a:gd name="connsiteY6" fmla="*/ 0 h 716571"/>
              <a:gd name="connsiteX7" fmla="*/ 931611 w 931611"/>
              <a:gd name="connsiteY7" fmla="*/ 0 h 71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1611" h="716571">
                <a:moveTo>
                  <a:pt x="746419" y="389640"/>
                </a:moveTo>
                <a:lnTo>
                  <a:pt x="813218" y="155089"/>
                </a:lnTo>
                <a:lnTo>
                  <a:pt x="438043" y="238187"/>
                </a:lnTo>
                <a:lnTo>
                  <a:pt x="439250" y="283352"/>
                </a:lnTo>
                <a:close/>
                <a:moveTo>
                  <a:pt x="931611" y="716571"/>
                </a:moveTo>
                <a:lnTo>
                  <a:pt x="0" y="716571"/>
                </a:lnTo>
                <a:lnTo>
                  <a:pt x="0" y="0"/>
                </a:lnTo>
                <a:lnTo>
                  <a:pt x="931611" y="0"/>
                </a:lnTo>
                <a:close/>
              </a:path>
            </a:pathLst>
          </a:custGeom>
        </p:spPr>
      </p:pic>
      <p:sp>
        <p:nvSpPr>
          <p:cNvPr id="30" name="矩形: 圆角 29">
            <a:extLst>
              <a:ext uri="{FF2B5EF4-FFF2-40B4-BE49-F238E27FC236}">
                <a16:creationId xmlns:a16="http://schemas.microsoft.com/office/drawing/2014/main" id="{E0354864-B88D-45F4-B6E6-7F473423DE83}"/>
              </a:ext>
            </a:extLst>
          </p:cNvPr>
          <p:cNvSpPr/>
          <p:nvPr/>
        </p:nvSpPr>
        <p:spPr>
          <a:xfrm>
            <a:off x="4624587" y="1536205"/>
            <a:ext cx="993076" cy="767534"/>
          </a:xfrm>
          <a:prstGeom prst="roundRect">
            <a:avLst>
              <a:gd name="adj" fmla="val 10710"/>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a16="http://schemas.microsoft.com/office/drawing/2014/main" id="{ECFE6C8F-FDD1-403C-B032-27360480E4BE}"/>
              </a:ext>
            </a:extLst>
          </p:cNvPr>
          <p:cNvSpPr/>
          <p:nvPr/>
        </p:nvSpPr>
        <p:spPr>
          <a:xfrm>
            <a:off x="6758820" y="1536205"/>
            <a:ext cx="993076" cy="767534"/>
          </a:xfrm>
          <a:prstGeom prst="roundRect">
            <a:avLst>
              <a:gd name="adj" fmla="val 10710"/>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a:extLst>
              <a:ext uri="{FF2B5EF4-FFF2-40B4-BE49-F238E27FC236}">
                <a16:creationId xmlns:a16="http://schemas.microsoft.com/office/drawing/2014/main" id="{08770AFC-DE71-493F-91B8-EA959968042E}"/>
              </a:ext>
            </a:extLst>
          </p:cNvPr>
          <p:cNvSpPr/>
          <p:nvPr/>
        </p:nvSpPr>
        <p:spPr>
          <a:xfrm>
            <a:off x="8912956" y="1536205"/>
            <a:ext cx="993076" cy="767534"/>
          </a:xfrm>
          <a:prstGeom prst="roundRect">
            <a:avLst>
              <a:gd name="adj" fmla="val 10710"/>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a:extLst>
              <a:ext uri="{FF2B5EF4-FFF2-40B4-BE49-F238E27FC236}">
                <a16:creationId xmlns:a16="http://schemas.microsoft.com/office/drawing/2014/main" id="{4486F404-C4D6-4B0D-A98E-48CA8B5CDE8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60" t="37125" r="66267" b="54445"/>
          <a:stretch/>
        </p:blipFill>
        <p:spPr>
          <a:xfrm rot="1459119" flipH="1" flipV="1">
            <a:off x="1937742" y="1567230"/>
            <a:ext cx="931611" cy="716571"/>
          </a:xfrm>
          <a:custGeom>
            <a:avLst/>
            <a:gdLst>
              <a:gd name="connsiteX0" fmla="*/ 746419 w 931611"/>
              <a:gd name="connsiteY0" fmla="*/ 389640 h 716571"/>
              <a:gd name="connsiteX1" fmla="*/ 813218 w 931611"/>
              <a:gd name="connsiteY1" fmla="*/ 155089 h 716571"/>
              <a:gd name="connsiteX2" fmla="*/ 438043 w 931611"/>
              <a:gd name="connsiteY2" fmla="*/ 238187 h 716571"/>
              <a:gd name="connsiteX3" fmla="*/ 439250 w 931611"/>
              <a:gd name="connsiteY3" fmla="*/ 283352 h 716571"/>
              <a:gd name="connsiteX4" fmla="*/ 931611 w 931611"/>
              <a:gd name="connsiteY4" fmla="*/ 716571 h 716571"/>
              <a:gd name="connsiteX5" fmla="*/ 0 w 931611"/>
              <a:gd name="connsiteY5" fmla="*/ 716571 h 716571"/>
              <a:gd name="connsiteX6" fmla="*/ 0 w 931611"/>
              <a:gd name="connsiteY6" fmla="*/ 0 h 716571"/>
              <a:gd name="connsiteX7" fmla="*/ 931611 w 931611"/>
              <a:gd name="connsiteY7" fmla="*/ 0 h 71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1611" h="716571">
                <a:moveTo>
                  <a:pt x="746419" y="389640"/>
                </a:moveTo>
                <a:lnTo>
                  <a:pt x="813218" y="155089"/>
                </a:lnTo>
                <a:lnTo>
                  <a:pt x="438043" y="238187"/>
                </a:lnTo>
                <a:lnTo>
                  <a:pt x="439250" y="283352"/>
                </a:lnTo>
                <a:close/>
                <a:moveTo>
                  <a:pt x="931611" y="716571"/>
                </a:moveTo>
                <a:lnTo>
                  <a:pt x="0" y="716571"/>
                </a:lnTo>
                <a:lnTo>
                  <a:pt x="0" y="0"/>
                </a:lnTo>
                <a:lnTo>
                  <a:pt x="931611" y="0"/>
                </a:lnTo>
                <a:close/>
              </a:path>
            </a:pathLst>
          </a:custGeom>
        </p:spPr>
      </p:pic>
      <p:sp>
        <p:nvSpPr>
          <p:cNvPr id="2" name="矩形: 圆角 1">
            <a:extLst>
              <a:ext uri="{FF2B5EF4-FFF2-40B4-BE49-F238E27FC236}">
                <a16:creationId xmlns:a16="http://schemas.microsoft.com/office/drawing/2014/main" id="{7B6C4789-968B-4D7A-99A7-55B8AB77C3E3}"/>
              </a:ext>
            </a:extLst>
          </p:cNvPr>
          <p:cNvSpPr/>
          <p:nvPr/>
        </p:nvSpPr>
        <p:spPr>
          <a:xfrm>
            <a:off x="2490354" y="1536205"/>
            <a:ext cx="993076" cy="767534"/>
          </a:xfrm>
          <a:prstGeom prst="roundRect">
            <a:avLst>
              <a:gd name="adj" fmla="val 10710"/>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 name="wps稻壳儿佳誉设计  盗卖必究">
            <a:extLst>
              <a:ext uri="{FF2B5EF4-FFF2-40B4-BE49-F238E27FC236}">
                <a16:creationId xmlns:a16="http://schemas.microsoft.com/office/drawing/2014/main" id="{84648A3F-B018-4A19-9A0C-E2E05BDA390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3568" t="10048" r="11266" b="54445"/>
          <a:stretch/>
        </p:blipFill>
        <p:spPr>
          <a:xfrm flipH="1">
            <a:off x="-4" y="0"/>
            <a:ext cx="2130219" cy="3018344"/>
          </a:xfrm>
          <a:custGeom>
            <a:avLst/>
            <a:gdLst>
              <a:gd name="connsiteX0" fmla="*/ 2490357 w 2490357"/>
              <a:gd name="connsiteY0" fmla="*/ 0 h 3018344"/>
              <a:gd name="connsiteX1" fmla="*/ 0 w 2490357"/>
              <a:gd name="connsiteY1" fmla="*/ 0 h 3018344"/>
              <a:gd name="connsiteX2" fmla="*/ 0 w 2490357"/>
              <a:gd name="connsiteY2" fmla="*/ 2316792 h 3018344"/>
              <a:gd name="connsiteX3" fmla="*/ 931611 w 2490357"/>
              <a:gd name="connsiteY3" fmla="*/ 2316792 h 3018344"/>
              <a:gd name="connsiteX4" fmla="*/ 931611 w 2490357"/>
              <a:gd name="connsiteY4" fmla="*/ 2888343 h 3018344"/>
              <a:gd name="connsiteX5" fmla="*/ 0 w 2490357"/>
              <a:gd name="connsiteY5" fmla="*/ 2888343 h 3018344"/>
              <a:gd name="connsiteX6" fmla="*/ 0 w 2490357"/>
              <a:gd name="connsiteY6" fmla="*/ 3018344 h 3018344"/>
              <a:gd name="connsiteX7" fmla="*/ 2490357 w 2490357"/>
              <a:gd name="connsiteY7" fmla="*/ 3018344 h 301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357" h="3018344">
                <a:moveTo>
                  <a:pt x="2490357" y="0"/>
                </a:moveTo>
                <a:lnTo>
                  <a:pt x="0" y="0"/>
                </a:lnTo>
                <a:lnTo>
                  <a:pt x="0" y="2316792"/>
                </a:lnTo>
                <a:lnTo>
                  <a:pt x="931611" y="2316792"/>
                </a:lnTo>
                <a:lnTo>
                  <a:pt x="931611" y="2888343"/>
                </a:lnTo>
                <a:lnTo>
                  <a:pt x="0" y="2888343"/>
                </a:lnTo>
                <a:lnTo>
                  <a:pt x="0" y="3018344"/>
                </a:lnTo>
                <a:lnTo>
                  <a:pt x="2490357" y="3018344"/>
                </a:lnTo>
                <a:close/>
              </a:path>
            </a:pathLst>
          </a:custGeom>
        </p:spPr>
      </p:pic>
      <p:sp>
        <p:nvSpPr>
          <p:cNvPr id="34" name="矩形 33">
            <a:extLst>
              <a:ext uri="{FF2B5EF4-FFF2-40B4-BE49-F238E27FC236}">
                <a16:creationId xmlns:a16="http://schemas.microsoft.com/office/drawing/2014/main" id="{341F9D4D-0CFB-46B2-93DF-3ACF63E4CED6}"/>
              </a:ext>
            </a:extLst>
          </p:cNvPr>
          <p:cNvSpPr/>
          <p:nvPr/>
        </p:nvSpPr>
        <p:spPr>
          <a:xfrm>
            <a:off x="0" y="2786743"/>
            <a:ext cx="12192000" cy="4071257"/>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40" name="文本框 39">
            <a:extLst>
              <a:ext uri="{FF2B5EF4-FFF2-40B4-BE49-F238E27FC236}">
                <a16:creationId xmlns:a16="http://schemas.microsoft.com/office/drawing/2014/main" id="{55E930D6-FAA3-4DE6-94AB-8C987291B6BC}"/>
              </a:ext>
            </a:extLst>
          </p:cNvPr>
          <p:cNvSpPr txBox="1"/>
          <p:nvPr/>
        </p:nvSpPr>
        <p:spPr>
          <a:xfrm>
            <a:off x="9666611" y="3264980"/>
            <a:ext cx="492443" cy="1118255"/>
          </a:xfrm>
          <a:prstGeom prst="rect">
            <a:avLst/>
          </a:prstGeom>
          <a:noFill/>
        </p:spPr>
        <p:txBody>
          <a:bodyPr vert="eaVert" wrap="none" rtlCol="0">
            <a:spAutoFit/>
          </a:bodyPr>
          <a:lstStyle/>
          <a:p>
            <a:pPr lvl="0">
              <a:defRPr/>
            </a:pPr>
            <a:r>
              <a:rPr lang="zh-CN" altLang="en-US" sz="2000">
                <a:solidFill>
                  <a:srgbClr val="404040"/>
                </a:solidFill>
                <a:latin typeface="方正行楷繁体" panose="03000509000000000000" pitchFamily="65" charset="-122"/>
                <a:ea typeface="方正行楷繁体" panose="03000509000000000000" pitchFamily="65" charset="-122"/>
              </a:rPr>
              <a:t>输入标题</a:t>
            </a:r>
            <a:endParaRPr lang="zh-CN" altLang="en-US" sz="2000" dirty="0">
              <a:solidFill>
                <a:srgbClr val="404040"/>
              </a:solidFill>
              <a:latin typeface="方正行楷繁体" panose="03000509000000000000" pitchFamily="65" charset="-122"/>
              <a:ea typeface="方正行楷繁体" panose="03000509000000000000" pitchFamily="65" charset="-122"/>
            </a:endParaRPr>
          </a:p>
        </p:txBody>
      </p:sp>
      <p:cxnSp>
        <p:nvCxnSpPr>
          <p:cNvPr id="41" name="直接连接符 40">
            <a:extLst>
              <a:ext uri="{FF2B5EF4-FFF2-40B4-BE49-F238E27FC236}">
                <a16:creationId xmlns:a16="http://schemas.microsoft.com/office/drawing/2014/main" id="{79F9E617-59E0-40DC-810E-365AA0C231AE}"/>
              </a:ext>
            </a:extLst>
          </p:cNvPr>
          <p:cNvCxnSpPr>
            <a:cxnSpLocks/>
          </p:cNvCxnSpPr>
          <p:nvPr/>
        </p:nvCxnSpPr>
        <p:spPr>
          <a:xfrm>
            <a:off x="9620747" y="3264980"/>
            <a:ext cx="0" cy="2980245"/>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42" name="文本框 41">
            <a:extLst>
              <a:ext uri="{FF2B5EF4-FFF2-40B4-BE49-F238E27FC236}">
                <a16:creationId xmlns:a16="http://schemas.microsoft.com/office/drawing/2014/main" id="{FCB7C24A-1FEB-47D3-9F1C-CD22F2A56B1E}"/>
              </a:ext>
            </a:extLst>
          </p:cNvPr>
          <p:cNvSpPr txBox="1"/>
          <p:nvPr/>
        </p:nvSpPr>
        <p:spPr>
          <a:xfrm>
            <a:off x="8751930" y="3264980"/>
            <a:ext cx="830997" cy="3186620"/>
          </a:xfrm>
          <a:prstGeom prst="rect">
            <a:avLst/>
          </a:prstGeom>
          <a:noFill/>
        </p:spPr>
        <p:txBody>
          <a:bodyPr vert="eaVert" wrap="square" rtlCol="0">
            <a:spAutoFit/>
          </a:bodyPr>
          <a:lstStyle/>
          <a:p>
            <a:pPr>
              <a:lnSpc>
                <a:spcPct val="150000"/>
              </a:lnSpc>
              <a:defRPr/>
            </a:pPr>
            <a:r>
              <a:rPr lang="zh-CN" altLang="en-US" sz="1400">
                <a:solidFill>
                  <a:srgbClr val="404040"/>
                </a:solidFill>
                <a:latin typeface="方正古隶简体" panose="03000509000000000000" pitchFamily="65" charset="-122"/>
                <a:ea typeface="方正古隶简体" panose="03000509000000000000" pitchFamily="65" charset="-122"/>
              </a:rPr>
              <a:t>水墨主题请在此输入文字水墨主题请在此输入文字水墨主题</a:t>
            </a:r>
          </a:p>
        </p:txBody>
      </p:sp>
      <p:sp>
        <p:nvSpPr>
          <p:cNvPr id="43" name="文本框 42">
            <a:extLst>
              <a:ext uri="{FF2B5EF4-FFF2-40B4-BE49-F238E27FC236}">
                <a16:creationId xmlns:a16="http://schemas.microsoft.com/office/drawing/2014/main" id="{9704635D-B82F-47FD-9781-33D5A508F790}"/>
              </a:ext>
            </a:extLst>
          </p:cNvPr>
          <p:cNvSpPr txBox="1"/>
          <p:nvPr/>
        </p:nvSpPr>
        <p:spPr>
          <a:xfrm>
            <a:off x="7512054" y="3264980"/>
            <a:ext cx="492443" cy="1118255"/>
          </a:xfrm>
          <a:prstGeom prst="rect">
            <a:avLst/>
          </a:prstGeom>
          <a:noFill/>
        </p:spPr>
        <p:txBody>
          <a:bodyPr vert="eaVert" wrap="none" rtlCol="0">
            <a:spAutoFit/>
          </a:bodyPr>
          <a:lstStyle/>
          <a:p>
            <a:pPr lvl="0">
              <a:defRPr/>
            </a:pPr>
            <a:r>
              <a:rPr lang="zh-CN" altLang="en-US" sz="2000">
                <a:solidFill>
                  <a:srgbClr val="404040"/>
                </a:solidFill>
                <a:latin typeface="方正行楷繁体" panose="03000509000000000000" pitchFamily="65" charset="-122"/>
                <a:ea typeface="方正行楷繁体" panose="03000509000000000000" pitchFamily="65" charset="-122"/>
              </a:rPr>
              <a:t>输入标题</a:t>
            </a:r>
            <a:endParaRPr lang="zh-CN" altLang="en-US" sz="2000" dirty="0">
              <a:solidFill>
                <a:srgbClr val="404040"/>
              </a:solidFill>
              <a:latin typeface="方正行楷繁体" panose="03000509000000000000" pitchFamily="65" charset="-122"/>
              <a:ea typeface="方正行楷繁体" panose="03000509000000000000" pitchFamily="65" charset="-122"/>
            </a:endParaRPr>
          </a:p>
        </p:txBody>
      </p:sp>
      <p:cxnSp>
        <p:nvCxnSpPr>
          <p:cNvPr id="44" name="直接连接符 43">
            <a:extLst>
              <a:ext uri="{FF2B5EF4-FFF2-40B4-BE49-F238E27FC236}">
                <a16:creationId xmlns:a16="http://schemas.microsoft.com/office/drawing/2014/main" id="{CD67128C-103D-4A30-BE8B-D4BAB6E90328}"/>
              </a:ext>
            </a:extLst>
          </p:cNvPr>
          <p:cNvCxnSpPr>
            <a:cxnSpLocks/>
          </p:cNvCxnSpPr>
          <p:nvPr/>
        </p:nvCxnSpPr>
        <p:spPr>
          <a:xfrm>
            <a:off x="7481094" y="3264980"/>
            <a:ext cx="0" cy="2980245"/>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45" name="文本框 44">
            <a:extLst>
              <a:ext uri="{FF2B5EF4-FFF2-40B4-BE49-F238E27FC236}">
                <a16:creationId xmlns:a16="http://schemas.microsoft.com/office/drawing/2014/main" id="{66968D46-FE95-4AE4-AEC5-FE74858DE741}"/>
              </a:ext>
            </a:extLst>
          </p:cNvPr>
          <p:cNvSpPr txBox="1"/>
          <p:nvPr/>
        </p:nvSpPr>
        <p:spPr>
          <a:xfrm>
            <a:off x="6586487" y="3264980"/>
            <a:ext cx="830997" cy="3186620"/>
          </a:xfrm>
          <a:prstGeom prst="rect">
            <a:avLst/>
          </a:prstGeom>
          <a:noFill/>
        </p:spPr>
        <p:txBody>
          <a:bodyPr vert="eaVert" wrap="square" rtlCol="0">
            <a:spAutoFit/>
          </a:bodyPr>
          <a:lstStyle/>
          <a:p>
            <a:pPr>
              <a:lnSpc>
                <a:spcPct val="150000"/>
              </a:lnSpc>
              <a:defRPr/>
            </a:pPr>
            <a:r>
              <a:rPr lang="zh-CN" altLang="en-US" sz="1400">
                <a:solidFill>
                  <a:srgbClr val="404040"/>
                </a:solidFill>
                <a:latin typeface="方正古隶简体" panose="03000509000000000000" pitchFamily="65" charset="-122"/>
                <a:ea typeface="方正古隶简体" panose="03000509000000000000" pitchFamily="65" charset="-122"/>
              </a:rPr>
              <a:t>水墨主题请在此输入文字水墨主题请在此输入文字水墨主题</a:t>
            </a:r>
          </a:p>
        </p:txBody>
      </p:sp>
      <p:sp>
        <p:nvSpPr>
          <p:cNvPr id="46" name="文本框 45">
            <a:extLst>
              <a:ext uri="{FF2B5EF4-FFF2-40B4-BE49-F238E27FC236}">
                <a16:creationId xmlns:a16="http://schemas.microsoft.com/office/drawing/2014/main" id="{8C315A68-4678-49A0-9BA5-03284362B9C9}"/>
              </a:ext>
            </a:extLst>
          </p:cNvPr>
          <p:cNvSpPr txBox="1"/>
          <p:nvPr/>
        </p:nvSpPr>
        <p:spPr>
          <a:xfrm>
            <a:off x="5269707" y="3264980"/>
            <a:ext cx="492443" cy="1118255"/>
          </a:xfrm>
          <a:prstGeom prst="rect">
            <a:avLst/>
          </a:prstGeom>
          <a:noFill/>
        </p:spPr>
        <p:txBody>
          <a:bodyPr vert="eaVert" wrap="none" rtlCol="0">
            <a:spAutoFit/>
          </a:bodyPr>
          <a:lstStyle/>
          <a:p>
            <a:pPr lvl="0">
              <a:defRPr/>
            </a:pPr>
            <a:r>
              <a:rPr lang="zh-CN" altLang="en-US" sz="2000">
                <a:solidFill>
                  <a:srgbClr val="404040"/>
                </a:solidFill>
                <a:latin typeface="方正行楷繁体" panose="03000509000000000000" pitchFamily="65" charset="-122"/>
                <a:ea typeface="方正行楷繁体" panose="03000509000000000000" pitchFamily="65" charset="-122"/>
              </a:rPr>
              <a:t>输入标题</a:t>
            </a:r>
            <a:endParaRPr lang="zh-CN" altLang="en-US" sz="2000" dirty="0">
              <a:solidFill>
                <a:srgbClr val="404040"/>
              </a:solidFill>
              <a:latin typeface="方正行楷繁体" panose="03000509000000000000" pitchFamily="65" charset="-122"/>
              <a:ea typeface="方正行楷繁体" panose="03000509000000000000" pitchFamily="65" charset="-122"/>
            </a:endParaRPr>
          </a:p>
        </p:txBody>
      </p:sp>
      <p:cxnSp>
        <p:nvCxnSpPr>
          <p:cNvPr id="47" name="直接连接符 46">
            <a:extLst>
              <a:ext uri="{FF2B5EF4-FFF2-40B4-BE49-F238E27FC236}">
                <a16:creationId xmlns:a16="http://schemas.microsoft.com/office/drawing/2014/main" id="{A45630D0-4249-4A96-9288-D245768364A9}"/>
              </a:ext>
            </a:extLst>
          </p:cNvPr>
          <p:cNvCxnSpPr>
            <a:cxnSpLocks/>
          </p:cNvCxnSpPr>
          <p:nvPr/>
        </p:nvCxnSpPr>
        <p:spPr>
          <a:xfrm>
            <a:off x="5247712" y="3264980"/>
            <a:ext cx="0" cy="2980245"/>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48" name="wps稻壳儿佳誉设计  盗卖必究">
            <a:extLst>
              <a:ext uri="{FF2B5EF4-FFF2-40B4-BE49-F238E27FC236}">
                <a16:creationId xmlns:a16="http://schemas.microsoft.com/office/drawing/2014/main" id="{C36AB386-5FB5-4AB6-AF66-0B2C224978F4}"/>
              </a:ext>
            </a:extLst>
          </p:cNvPr>
          <p:cNvSpPr txBox="1"/>
          <p:nvPr/>
        </p:nvSpPr>
        <p:spPr>
          <a:xfrm>
            <a:off x="4369539" y="3264980"/>
            <a:ext cx="830997" cy="3186620"/>
          </a:xfrm>
          <a:prstGeom prst="rect">
            <a:avLst/>
          </a:prstGeom>
          <a:noFill/>
        </p:spPr>
        <p:txBody>
          <a:bodyPr vert="eaVert" wrap="square" rtlCol="0">
            <a:spAutoFit/>
          </a:bodyPr>
          <a:lstStyle/>
          <a:p>
            <a:pPr>
              <a:lnSpc>
                <a:spcPct val="150000"/>
              </a:lnSpc>
              <a:defRPr/>
            </a:pPr>
            <a:r>
              <a:rPr lang="zh-CN" altLang="en-US" sz="1400">
                <a:solidFill>
                  <a:srgbClr val="404040"/>
                </a:solidFill>
                <a:latin typeface="方正古隶简体" panose="03000509000000000000" pitchFamily="65" charset="-122"/>
                <a:ea typeface="方正古隶简体" panose="03000509000000000000" pitchFamily="65" charset="-122"/>
              </a:rPr>
              <a:t>水墨主题请在此输入文字水墨主题请在此输入文字水墨主题</a:t>
            </a:r>
          </a:p>
        </p:txBody>
      </p:sp>
      <p:sp>
        <p:nvSpPr>
          <p:cNvPr id="49" name="文本框 48">
            <a:extLst>
              <a:ext uri="{FF2B5EF4-FFF2-40B4-BE49-F238E27FC236}">
                <a16:creationId xmlns:a16="http://schemas.microsoft.com/office/drawing/2014/main" id="{D4C2BBE4-9FCD-4BF8-9C8A-7C5768108C70}"/>
              </a:ext>
            </a:extLst>
          </p:cNvPr>
          <p:cNvSpPr txBox="1"/>
          <p:nvPr/>
        </p:nvSpPr>
        <p:spPr>
          <a:xfrm>
            <a:off x="3126788" y="3264980"/>
            <a:ext cx="492443" cy="1118255"/>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a:solidFill>
                  <a:srgbClr val="404040"/>
                </a:solidFill>
                <a:latin typeface="方正行楷繁体" panose="03000509000000000000" pitchFamily="65" charset="-122"/>
                <a:ea typeface="方正行楷繁体" panose="03000509000000000000" pitchFamily="65" charset="-122"/>
              </a:rPr>
              <a:t>输入</a:t>
            </a:r>
            <a:r>
              <a:rPr lang="zh-CN" altLang="en-US" sz="2000" dirty="0">
                <a:solidFill>
                  <a:srgbClr val="404040"/>
                </a:solidFill>
                <a:latin typeface="方正行楷繁体" panose="03000509000000000000" pitchFamily="65" charset="-122"/>
                <a:ea typeface="方正行楷繁体" panose="03000509000000000000" pitchFamily="65" charset="-122"/>
              </a:rPr>
              <a:t>标题</a:t>
            </a:r>
          </a:p>
        </p:txBody>
      </p:sp>
      <p:cxnSp>
        <p:nvCxnSpPr>
          <p:cNvPr id="50" name="直接连接符 49">
            <a:extLst>
              <a:ext uri="{FF2B5EF4-FFF2-40B4-BE49-F238E27FC236}">
                <a16:creationId xmlns:a16="http://schemas.microsoft.com/office/drawing/2014/main" id="{CFC9F584-BD65-4836-8155-443EFCB2DF28}"/>
              </a:ext>
            </a:extLst>
          </p:cNvPr>
          <p:cNvCxnSpPr>
            <a:cxnSpLocks/>
          </p:cNvCxnSpPr>
          <p:nvPr/>
        </p:nvCxnSpPr>
        <p:spPr>
          <a:xfrm>
            <a:off x="3099064" y="3264980"/>
            <a:ext cx="0" cy="2980245"/>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51" name="文本框 50">
            <a:extLst>
              <a:ext uri="{FF2B5EF4-FFF2-40B4-BE49-F238E27FC236}">
                <a16:creationId xmlns:a16="http://schemas.microsoft.com/office/drawing/2014/main" id="{026200A1-F391-47BF-9D8D-54370962A42F}"/>
              </a:ext>
            </a:extLst>
          </p:cNvPr>
          <p:cNvSpPr txBox="1"/>
          <p:nvPr/>
        </p:nvSpPr>
        <p:spPr>
          <a:xfrm>
            <a:off x="2201225" y="3264980"/>
            <a:ext cx="830997" cy="3186620"/>
          </a:xfrm>
          <a:prstGeom prst="rect">
            <a:avLst/>
          </a:prstGeom>
          <a:noFill/>
        </p:spPr>
        <p:txBody>
          <a:bodyPr vert="eaVert" wrap="square" rtlCol="0">
            <a:spAutoFit/>
          </a:bodyPr>
          <a:lstStyle/>
          <a:p>
            <a:pPr>
              <a:lnSpc>
                <a:spcPct val="150000"/>
              </a:lnSpc>
              <a:defRPr/>
            </a:pPr>
            <a:r>
              <a:rPr lang="zh-CN" altLang="en-US" sz="1400">
                <a:solidFill>
                  <a:srgbClr val="404040"/>
                </a:solidFill>
                <a:latin typeface="方正古隶简体" panose="03000509000000000000" pitchFamily="65" charset="-122"/>
                <a:ea typeface="方正古隶简体" panose="03000509000000000000" pitchFamily="65" charset="-122"/>
              </a:rPr>
              <a:t>水墨主题请在此输入文字水墨主题请在此输入文字水墨主题</a:t>
            </a:r>
          </a:p>
        </p:txBody>
      </p:sp>
      <p:sp>
        <p:nvSpPr>
          <p:cNvPr id="32" name="矩形 31">
            <a:extLst>
              <a:ext uri="{FF2B5EF4-FFF2-40B4-BE49-F238E27FC236}">
                <a16:creationId xmlns:a16="http://schemas.microsoft.com/office/drawing/2014/main" id="{6DFD05BC-51AB-445F-9BAB-192E0948BE6A}"/>
              </a:ext>
            </a:extLst>
          </p:cNvPr>
          <p:cNvSpPr/>
          <p:nvPr/>
        </p:nvSpPr>
        <p:spPr>
          <a:xfrm>
            <a:off x="4632681" y="1534239"/>
            <a:ext cx="990326" cy="767534"/>
          </a:xfrm>
          <a:prstGeom prst="rect">
            <a:avLst/>
          </a:prstGeom>
          <a:noFill/>
          <a:ln w="12700" cap="flat" cmpd="sng" algn="ctr">
            <a:noFill/>
            <a:prstDash val="solid"/>
            <a:miter lim="800000"/>
          </a:ln>
          <a:effectLst>
            <a:outerShdw blurRad="63500" sx="102000" sy="102000" algn="ctr" rotWithShape="0">
              <a:prstClr val="black">
                <a:alpha val="40000"/>
              </a:prstClr>
            </a:outerShdw>
          </a:effectLst>
        </p:spPr>
        <p:txBody>
          <a:bodyPr lIns="91412" tIns="45706" rIns="91412" bIns="45706" rtlCol="0" anchor="ctr"/>
          <a:lstStyle/>
          <a:p>
            <a:pPr marR="0" lvl="0" indent="0" algn="ctr" defTabSz="914103" fontAlgn="auto">
              <a:lnSpc>
                <a:spcPct val="100000"/>
              </a:lnSpc>
              <a:spcBef>
                <a:spcPts val="0"/>
              </a:spcBef>
              <a:spcAft>
                <a:spcPts val="0"/>
              </a:spcAft>
              <a:buClrTx/>
              <a:buSzTx/>
              <a:buFontTx/>
              <a:buNone/>
              <a:tabLst/>
              <a:defRPr/>
            </a:pPr>
            <a:r>
              <a:rPr lang="zh-CN" altLang="en-US" sz="3600">
                <a:solidFill>
                  <a:srgbClr val="404040"/>
                </a:solidFill>
                <a:latin typeface="方正行楷繁体" panose="03000509000000000000" pitchFamily="65" charset="-122"/>
                <a:ea typeface="方正行楷繁体" panose="03000509000000000000" pitchFamily="65" charset="-122"/>
              </a:rPr>
              <a:t>贰</a:t>
            </a:r>
            <a:endParaRPr lang="zh-CN" altLang="en-US" sz="3600" dirty="0">
              <a:solidFill>
                <a:srgbClr val="404040"/>
              </a:solidFill>
              <a:latin typeface="方正行楷繁体" panose="03000509000000000000" pitchFamily="65" charset="-122"/>
              <a:ea typeface="方正行楷繁体" panose="03000509000000000000" pitchFamily="65" charset="-122"/>
            </a:endParaRPr>
          </a:p>
        </p:txBody>
      </p:sp>
      <p:sp>
        <p:nvSpPr>
          <p:cNvPr id="33" name="矩形 32">
            <a:extLst>
              <a:ext uri="{FF2B5EF4-FFF2-40B4-BE49-F238E27FC236}">
                <a16:creationId xmlns:a16="http://schemas.microsoft.com/office/drawing/2014/main" id="{B72FE68A-81CC-41C2-A075-68BADA09F902}"/>
              </a:ext>
            </a:extLst>
          </p:cNvPr>
          <p:cNvSpPr/>
          <p:nvPr/>
        </p:nvSpPr>
        <p:spPr>
          <a:xfrm>
            <a:off x="6772259" y="1534239"/>
            <a:ext cx="990326" cy="767534"/>
          </a:xfrm>
          <a:prstGeom prst="rect">
            <a:avLst/>
          </a:prstGeom>
          <a:noFill/>
          <a:ln w="12700" cap="flat" cmpd="sng" algn="ctr">
            <a:noFill/>
            <a:prstDash val="solid"/>
            <a:miter lim="800000"/>
          </a:ln>
          <a:effectLst>
            <a:outerShdw blurRad="63500" sx="102000" sy="102000" algn="ctr" rotWithShape="0">
              <a:prstClr val="black">
                <a:alpha val="40000"/>
              </a:prstClr>
            </a:outerShdw>
          </a:effectLst>
        </p:spPr>
        <p:txBody>
          <a:bodyPr lIns="91412" tIns="45706" rIns="91412" bIns="45706" rtlCol="0" anchor="ctr"/>
          <a:lstStyle/>
          <a:p>
            <a:pPr algn="ctr" defTabSz="914103"/>
            <a:r>
              <a:rPr lang="zh-CN" altLang="en-US" sz="3600">
                <a:solidFill>
                  <a:srgbClr val="404040"/>
                </a:solidFill>
                <a:latin typeface="方正行楷繁体" panose="03000509000000000000" pitchFamily="65" charset="-122"/>
                <a:ea typeface="方正行楷繁体" panose="03000509000000000000" pitchFamily="65" charset="-122"/>
              </a:rPr>
              <a:t>叁</a:t>
            </a:r>
            <a:endParaRPr lang="zh-CN" altLang="en-US" sz="3600" dirty="0">
              <a:solidFill>
                <a:srgbClr val="404040"/>
              </a:solidFill>
              <a:latin typeface="方正行楷繁体" panose="03000509000000000000" pitchFamily="65" charset="-122"/>
              <a:ea typeface="方正行楷繁体" panose="03000509000000000000" pitchFamily="65" charset="-122"/>
            </a:endParaRPr>
          </a:p>
        </p:txBody>
      </p:sp>
      <p:sp>
        <p:nvSpPr>
          <p:cNvPr id="39" name="矩形 38">
            <a:extLst>
              <a:ext uri="{FF2B5EF4-FFF2-40B4-BE49-F238E27FC236}">
                <a16:creationId xmlns:a16="http://schemas.microsoft.com/office/drawing/2014/main" id="{7BA40E46-E7BD-4225-B975-DB4796659602}"/>
              </a:ext>
            </a:extLst>
          </p:cNvPr>
          <p:cNvSpPr/>
          <p:nvPr/>
        </p:nvSpPr>
        <p:spPr>
          <a:xfrm>
            <a:off x="8911838" y="1534239"/>
            <a:ext cx="990326" cy="767534"/>
          </a:xfrm>
          <a:prstGeom prst="rect">
            <a:avLst/>
          </a:prstGeom>
          <a:noFill/>
          <a:ln w="12700" cap="flat" cmpd="sng" algn="ctr">
            <a:noFill/>
            <a:prstDash val="solid"/>
            <a:miter lim="800000"/>
          </a:ln>
          <a:effectLst>
            <a:outerShdw blurRad="63500" sx="102000" sy="102000" algn="ctr" rotWithShape="0">
              <a:prstClr val="black">
                <a:alpha val="40000"/>
              </a:prstClr>
            </a:outerShdw>
          </a:effectLst>
        </p:spPr>
        <p:txBody>
          <a:bodyPr lIns="91412" tIns="45706" rIns="91412" bIns="45706" rtlCol="0" anchor="ctr"/>
          <a:lstStyle/>
          <a:p>
            <a:pPr marR="0" lvl="0" indent="0" algn="ctr" defTabSz="914103" fontAlgn="auto">
              <a:lnSpc>
                <a:spcPct val="100000"/>
              </a:lnSpc>
              <a:spcBef>
                <a:spcPts val="0"/>
              </a:spcBef>
              <a:spcAft>
                <a:spcPts val="0"/>
              </a:spcAft>
              <a:buClrTx/>
              <a:buSzTx/>
              <a:buFontTx/>
              <a:buNone/>
              <a:tabLst/>
              <a:defRPr/>
            </a:pPr>
            <a:r>
              <a:rPr lang="zh-CN" altLang="en-US" sz="3600">
                <a:solidFill>
                  <a:srgbClr val="404040"/>
                </a:solidFill>
                <a:latin typeface="方正行楷繁体" panose="03000509000000000000" pitchFamily="65" charset="-122"/>
                <a:ea typeface="方正行楷繁体" panose="03000509000000000000" pitchFamily="65" charset="-122"/>
              </a:rPr>
              <a:t>肆</a:t>
            </a:r>
            <a:endParaRPr lang="zh-CN" altLang="en-US" sz="3600" dirty="0">
              <a:solidFill>
                <a:srgbClr val="404040"/>
              </a:solidFill>
              <a:latin typeface="方正行楷繁体" panose="03000509000000000000" pitchFamily="65" charset="-122"/>
              <a:ea typeface="方正行楷繁体" panose="03000509000000000000" pitchFamily="65" charset="-122"/>
            </a:endParaRPr>
          </a:p>
        </p:txBody>
      </p:sp>
      <p:sp>
        <p:nvSpPr>
          <p:cNvPr id="3" name="矩形 2">
            <a:extLst>
              <a:ext uri="{FF2B5EF4-FFF2-40B4-BE49-F238E27FC236}">
                <a16:creationId xmlns:a16="http://schemas.microsoft.com/office/drawing/2014/main" id="{43C3032B-2F48-4F04-9ADA-FD9F694F5AC6}"/>
              </a:ext>
            </a:extLst>
          </p:cNvPr>
          <p:cNvSpPr/>
          <p:nvPr/>
        </p:nvSpPr>
        <p:spPr>
          <a:xfrm>
            <a:off x="2663727" y="1596807"/>
            <a:ext cx="646331" cy="646331"/>
          </a:xfrm>
          <a:prstGeom prst="rect">
            <a:avLst/>
          </a:prstGeom>
        </p:spPr>
        <p:txBody>
          <a:bodyPr wrap="none">
            <a:spAutoFit/>
          </a:bodyPr>
          <a:lstStyle/>
          <a:p>
            <a:pPr algn="ctr" defTabSz="914103"/>
            <a:r>
              <a:rPr lang="zh-CN" altLang="en-US" sz="3600">
                <a:solidFill>
                  <a:srgbClr val="404040"/>
                </a:solidFill>
                <a:latin typeface="方正行楷繁体" panose="03000509000000000000" pitchFamily="65" charset="-122"/>
                <a:ea typeface="方正行楷繁体" panose="03000509000000000000" pitchFamily="65" charset="-122"/>
              </a:rPr>
              <a:t>壹</a:t>
            </a:r>
            <a:endParaRPr lang="zh-CN" altLang="en-US" sz="3600" dirty="0">
              <a:solidFill>
                <a:srgbClr val="404040"/>
              </a:solidFill>
              <a:latin typeface="方正行楷繁体" panose="03000509000000000000" pitchFamily="65" charset="-122"/>
              <a:ea typeface="方正行楷繁体" panose="03000509000000000000" pitchFamily="65" charset="-122"/>
            </a:endParaRPr>
          </a:p>
        </p:txBody>
      </p:sp>
    </p:spTree>
    <p:extLst>
      <p:ext uri="{BB962C8B-B14F-4D97-AF65-F5344CB8AC3E}">
        <p14:creationId xmlns:p14="http://schemas.microsoft.com/office/powerpoint/2010/main" val="1502948520"/>
      </p:ext>
    </p:extLst>
  </p:cSld>
  <p:clrMapOvr>
    <a:masterClrMapping/>
  </p:clrMapOvr>
  <p:transition spd="slow">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 name="图片 89">
            <a:extLst>
              <a:ext uri="{FF2B5EF4-FFF2-40B4-BE49-F238E27FC236}">
                <a16:creationId xmlns:a16="http://schemas.microsoft.com/office/drawing/2014/main" id="{0E1ED5CA-E389-4CEB-BA68-59EFC70EA493}"/>
              </a:ext>
            </a:extLst>
          </p:cNvPr>
          <p:cNvPicPr>
            <a:picLocks noChangeAspect="1"/>
          </p:cNvPicPr>
          <p:nvPr/>
        </p:nvPicPr>
        <p:blipFill rotWithShape="1">
          <a:blip r:embed="rId2">
            <a:extLst>
              <a:ext uri="{28A0092B-C50C-407E-A947-70E740481C1C}">
                <a14:useLocalDpi xmlns:a14="http://schemas.microsoft.com/office/drawing/2010/main" val="0"/>
              </a:ext>
            </a:extLst>
          </a:blip>
          <a:srcRect l="2884" t="3521" b="33004"/>
          <a:stretch/>
        </p:blipFill>
        <p:spPr>
          <a:xfrm>
            <a:off x="0" y="-5439"/>
            <a:ext cx="10636324" cy="6863439"/>
          </a:xfrm>
          <a:custGeom>
            <a:avLst/>
            <a:gdLst>
              <a:gd name="connsiteX0" fmla="*/ 0 w 10636324"/>
              <a:gd name="connsiteY0" fmla="*/ 0 h 6844389"/>
              <a:gd name="connsiteX1" fmla="*/ 10636324 w 10636324"/>
              <a:gd name="connsiteY1" fmla="*/ 0 h 6844389"/>
              <a:gd name="connsiteX2" fmla="*/ 10636324 w 10636324"/>
              <a:gd name="connsiteY2" fmla="*/ 6844389 h 6844389"/>
              <a:gd name="connsiteX3" fmla="*/ 0 w 10636324"/>
              <a:gd name="connsiteY3" fmla="*/ 6844389 h 6844389"/>
            </a:gdLst>
            <a:ahLst/>
            <a:cxnLst>
              <a:cxn ang="0">
                <a:pos x="connsiteX0" y="connsiteY0"/>
              </a:cxn>
              <a:cxn ang="0">
                <a:pos x="connsiteX1" y="connsiteY1"/>
              </a:cxn>
              <a:cxn ang="0">
                <a:pos x="connsiteX2" y="connsiteY2"/>
              </a:cxn>
              <a:cxn ang="0">
                <a:pos x="connsiteX3" y="connsiteY3"/>
              </a:cxn>
            </a:cxnLst>
            <a:rect l="l" t="t" r="r" b="b"/>
            <a:pathLst>
              <a:path w="10636324" h="6844389">
                <a:moveTo>
                  <a:pt x="0" y="0"/>
                </a:moveTo>
                <a:lnTo>
                  <a:pt x="10636324" y="0"/>
                </a:lnTo>
                <a:lnTo>
                  <a:pt x="10636324" y="6844389"/>
                </a:lnTo>
                <a:lnTo>
                  <a:pt x="0" y="6844389"/>
                </a:lnTo>
                <a:close/>
              </a:path>
            </a:pathLst>
          </a:custGeom>
          <a:effectLst>
            <a:innerShdw blurRad="292100" dist="127000" dir="13500000">
              <a:prstClr val="black">
                <a:alpha val="45000"/>
              </a:prstClr>
            </a:innerShdw>
          </a:effectLst>
        </p:spPr>
      </p:pic>
      <p:sp>
        <p:nvSpPr>
          <p:cNvPr id="87" name="任意多边形: 形状 86">
            <a:extLst>
              <a:ext uri="{FF2B5EF4-FFF2-40B4-BE49-F238E27FC236}">
                <a16:creationId xmlns:a16="http://schemas.microsoft.com/office/drawing/2014/main" id="{D44EBCBD-AF73-486E-AE02-A7B265BB766E}"/>
              </a:ext>
            </a:extLst>
          </p:cNvPr>
          <p:cNvSpPr/>
          <p:nvPr/>
        </p:nvSpPr>
        <p:spPr>
          <a:xfrm>
            <a:off x="681261" y="0"/>
            <a:ext cx="11510739" cy="6858000"/>
          </a:xfrm>
          <a:custGeom>
            <a:avLst/>
            <a:gdLst>
              <a:gd name="connsiteX0" fmla="*/ 1192456 w 11625944"/>
              <a:gd name="connsiteY0" fmla="*/ 0 h 6858000"/>
              <a:gd name="connsiteX1" fmla="*/ 10433488 w 11625944"/>
              <a:gd name="connsiteY1" fmla="*/ 0 h 6858000"/>
              <a:gd name="connsiteX2" fmla="*/ 10471112 w 11625944"/>
              <a:gd name="connsiteY2" fmla="*/ 47877 h 6858000"/>
              <a:gd name="connsiteX3" fmla="*/ 11625944 w 11625944"/>
              <a:gd name="connsiteY3" fmla="*/ 3525871 h 6858000"/>
              <a:gd name="connsiteX4" fmla="*/ 10603609 w 11625944"/>
              <a:gd name="connsiteY4" fmla="*/ 6819308 h 6858000"/>
              <a:gd name="connsiteX5" fmla="*/ 10575655 w 11625944"/>
              <a:gd name="connsiteY5" fmla="*/ 6858000 h 6858000"/>
              <a:gd name="connsiteX6" fmla="*/ 1050290 w 11625944"/>
              <a:gd name="connsiteY6" fmla="*/ 6858000 h 6858000"/>
              <a:gd name="connsiteX7" fmla="*/ 1022336 w 11625944"/>
              <a:gd name="connsiteY7" fmla="*/ 6819308 h 6858000"/>
              <a:gd name="connsiteX8" fmla="*/ 0 w 11625944"/>
              <a:gd name="connsiteY8" fmla="*/ 3525871 h 6858000"/>
              <a:gd name="connsiteX9" fmla="*/ 1154832 w 11625944"/>
              <a:gd name="connsiteY9" fmla="*/ 478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25944" h="6858000">
                <a:moveTo>
                  <a:pt x="1192456" y="0"/>
                </a:moveTo>
                <a:lnTo>
                  <a:pt x="10433488" y="0"/>
                </a:lnTo>
                <a:lnTo>
                  <a:pt x="10471112" y="47877"/>
                </a:lnTo>
                <a:cubicBezTo>
                  <a:pt x="11196421" y="1017729"/>
                  <a:pt x="11625944" y="2221640"/>
                  <a:pt x="11625944" y="3525871"/>
                </a:cubicBezTo>
                <a:cubicBezTo>
                  <a:pt x="11625944" y="4748589"/>
                  <a:pt x="11248433" y="5883133"/>
                  <a:pt x="10603609" y="6819308"/>
                </a:cubicBezTo>
                <a:lnTo>
                  <a:pt x="10575655" y="6858000"/>
                </a:lnTo>
                <a:lnTo>
                  <a:pt x="1050290" y="6858000"/>
                </a:lnTo>
                <a:lnTo>
                  <a:pt x="1022336" y="6819308"/>
                </a:lnTo>
                <a:cubicBezTo>
                  <a:pt x="377511" y="5883133"/>
                  <a:pt x="0" y="4748589"/>
                  <a:pt x="0" y="3525871"/>
                </a:cubicBezTo>
                <a:cubicBezTo>
                  <a:pt x="0" y="2221640"/>
                  <a:pt x="429524" y="1017729"/>
                  <a:pt x="1154832" y="47877"/>
                </a:cubicBezTo>
                <a:close/>
              </a:path>
            </a:pathLst>
          </a:custGeom>
          <a:solidFill>
            <a:srgbClr val="404040"/>
          </a:solidFill>
          <a:ln>
            <a:noFill/>
          </a:ln>
          <a:effectLst>
            <a:outerShdw blurRad="50800" dist="635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0955FB0A-2F39-4499-BF44-D1497F9B0DAE}"/>
              </a:ext>
            </a:extLst>
          </p:cNvPr>
          <p:cNvSpPr/>
          <p:nvPr/>
        </p:nvSpPr>
        <p:spPr>
          <a:xfrm>
            <a:off x="4102600" y="1332983"/>
            <a:ext cx="3670162" cy="3670162"/>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 name="wps稻壳儿佳誉设计  盗卖必究" descr="3_121022124419_3">
            <a:extLst>
              <a:ext uri="{FF2B5EF4-FFF2-40B4-BE49-F238E27FC236}">
                <a16:creationId xmlns:a16="http://schemas.microsoft.com/office/drawing/2014/main" id="{DC9AED60-16BE-4675-A846-D537070B28D2}"/>
              </a:ext>
            </a:extLst>
          </p:cNvPr>
          <p:cNvPicPr>
            <a:picLocks noChangeAspect="1"/>
          </p:cNvPicPr>
          <p:nvPr/>
        </p:nvPicPr>
        <p:blipFill>
          <a:blip r:embed="rId3"/>
          <a:stretch>
            <a:fillRect/>
          </a:stretch>
        </p:blipFill>
        <p:spPr>
          <a:xfrm rot="16679128" flipH="1">
            <a:off x="6056883" y="1853705"/>
            <a:ext cx="2992439" cy="2242669"/>
          </a:xfrm>
          <a:prstGeom prst="rect">
            <a:avLst/>
          </a:prstGeom>
        </p:spPr>
      </p:pic>
      <p:sp>
        <p:nvSpPr>
          <p:cNvPr id="62" name="椭圆 61">
            <a:extLst>
              <a:ext uri="{FF2B5EF4-FFF2-40B4-BE49-F238E27FC236}">
                <a16:creationId xmlns:a16="http://schemas.microsoft.com/office/drawing/2014/main" id="{CD003802-142C-4FCB-A637-2A566A8B6E5A}"/>
              </a:ext>
            </a:extLst>
          </p:cNvPr>
          <p:cNvSpPr/>
          <p:nvPr/>
        </p:nvSpPr>
        <p:spPr>
          <a:xfrm>
            <a:off x="4090887" y="1324851"/>
            <a:ext cx="3693589" cy="36935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65" name="矩形 64">
            <a:extLst>
              <a:ext uri="{FF2B5EF4-FFF2-40B4-BE49-F238E27FC236}">
                <a16:creationId xmlns:a16="http://schemas.microsoft.com/office/drawing/2014/main" id="{1455AA93-7EDB-4E06-AB79-FE91B7F104A0}"/>
              </a:ext>
            </a:extLst>
          </p:cNvPr>
          <p:cNvSpPr/>
          <p:nvPr/>
        </p:nvSpPr>
        <p:spPr>
          <a:xfrm>
            <a:off x="4266326" y="2518296"/>
            <a:ext cx="3342710" cy="1787666"/>
          </a:xfrm>
          <a:prstGeom prst="rect">
            <a:avLst/>
          </a:prstGeom>
        </p:spPr>
        <p:txBody>
          <a:bodyPr vert="eaVert" wrap="square">
            <a:spAutoFit/>
          </a:bodyPr>
          <a:lstStyle/>
          <a:p>
            <a:pPr defTabSz="914103">
              <a:lnSpc>
                <a:spcPct val="200000"/>
              </a:lnSpc>
              <a:defRPr/>
            </a:pPr>
            <a:r>
              <a:rPr lang="zh-CN" altLang="en-US" sz="1466">
                <a:solidFill>
                  <a:srgbClr val="404040"/>
                </a:solidFill>
                <a:latin typeface="方正古隶简体" panose="03000509000000000000" pitchFamily="65" charset="-122"/>
                <a:ea typeface="方正古隶简体" panose="03000509000000000000" pitchFamily="65" charset="-122"/>
              </a:rPr>
              <a:t>意境是指抒情性作品中所呈现的的那种情景交融虚实相生的形象系统，及其所诱发和开拓的审意境是指抒情性作品中所呈现的的那种情景交融</a:t>
            </a:r>
          </a:p>
        </p:txBody>
      </p:sp>
      <p:sp>
        <p:nvSpPr>
          <p:cNvPr id="67" name="文本框 66">
            <a:extLst>
              <a:ext uri="{FF2B5EF4-FFF2-40B4-BE49-F238E27FC236}">
                <a16:creationId xmlns:a16="http://schemas.microsoft.com/office/drawing/2014/main" id="{6C1F1DE6-8624-41E5-AEF8-614B0ADE2D8C}"/>
              </a:ext>
            </a:extLst>
          </p:cNvPr>
          <p:cNvSpPr txBox="1"/>
          <p:nvPr/>
        </p:nvSpPr>
        <p:spPr>
          <a:xfrm>
            <a:off x="5501576" y="1656847"/>
            <a:ext cx="923010" cy="707886"/>
          </a:xfrm>
          <a:prstGeom prst="rect">
            <a:avLst/>
          </a:prstGeom>
          <a:noFill/>
        </p:spPr>
        <p:txBody>
          <a:bodyPr vert="eaVert" wrap="none" rtlCol="0">
            <a:spAutoFit/>
          </a:bodyPr>
          <a:lstStyle/>
          <a:p>
            <a:pPr algn="ctr" defTabSz="914103">
              <a:defRPr/>
            </a:pPr>
            <a:r>
              <a:rPr lang="zh-CN" altLang="en-US" sz="4798">
                <a:solidFill>
                  <a:srgbClr val="404040"/>
                </a:solidFill>
                <a:latin typeface="方正行楷繁体" panose="03000509000000000000" pitchFamily="65" charset="-122"/>
                <a:ea typeface="方正行楷繁体" panose="03000509000000000000" pitchFamily="65" charset="-122"/>
              </a:rPr>
              <a:t>贰</a:t>
            </a:r>
            <a:endParaRPr lang="zh-CN" altLang="en-US" sz="4798" dirty="0">
              <a:solidFill>
                <a:srgbClr val="404040"/>
              </a:solidFill>
              <a:latin typeface="方正行楷繁体" panose="03000509000000000000" pitchFamily="65" charset="-122"/>
              <a:ea typeface="方正行楷繁体" panose="03000509000000000000" pitchFamily="65" charset="-122"/>
            </a:endParaRPr>
          </a:p>
        </p:txBody>
      </p:sp>
      <p:sp>
        <p:nvSpPr>
          <p:cNvPr id="68" name="椭圆 67">
            <a:extLst>
              <a:ext uri="{FF2B5EF4-FFF2-40B4-BE49-F238E27FC236}">
                <a16:creationId xmlns:a16="http://schemas.microsoft.com/office/drawing/2014/main" id="{5EA8CCCD-B4E5-4BAF-B429-932AA9F98667}"/>
              </a:ext>
            </a:extLst>
          </p:cNvPr>
          <p:cNvSpPr/>
          <p:nvPr/>
        </p:nvSpPr>
        <p:spPr>
          <a:xfrm>
            <a:off x="5519173" y="1574824"/>
            <a:ext cx="887817" cy="882684"/>
          </a:xfrm>
          <a:prstGeom prst="ellipse">
            <a:avLst/>
          </a:prstGeom>
          <a:noFill/>
          <a:ln w="1905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defRPr/>
            </a:pPr>
            <a:endParaRPr lang="zh-CN" altLang="en-US" sz="1799" dirty="0">
              <a:solidFill>
                <a:prstClr val="white"/>
              </a:solidFill>
              <a:latin typeface="Calibri" panose="020F0502020204030204"/>
              <a:ea typeface="宋体" panose="02010600030101010101" pitchFamily="2" charset="-122"/>
            </a:endParaRPr>
          </a:p>
        </p:txBody>
      </p:sp>
      <p:sp>
        <p:nvSpPr>
          <p:cNvPr id="69" name="椭圆 68">
            <a:extLst>
              <a:ext uri="{FF2B5EF4-FFF2-40B4-BE49-F238E27FC236}">
                <a16:creationId xmlns:a16="http://schemas.microsoft.com/office/drawing/2014/main" id="{2131F1F1-5C7E-4EA7-A29F-FC537F8CE37C}"/>
              </a:ext>
            </a:extLst>
          </p:cNvPr>
          <p:cNvSpPr/>
          <p:nvPr/>
        </p:nvSpPr>
        <p:spPr>
          <a:xfrm>
            <a:off x="5584757" y="1637843"/>
            <a:ext cx="756648" cy="756647"/>
          </a:xfrm>
          <a:prstGeom prst="ellipse">
            <a:avLst/>
          </a:prstGeom>
          <a:noFill/>
          <a:ln w="9525">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defRPr/>
            </a:pPr>
            <a:endParaRPr lang="zh-CN" altLang="en-US" sz="1799" dirty="0">
              <a:solidFill>
                <a:prstClr val="white"/>
              </a:solidFill>
              <a:latin typeface="Calibri" panose="020F0502020204030204"/>
              <a:ea typeface="宋体" panose="02010600030101010101" pitchFamily="2" charset="-122"/>
            </a:endParaRPr>
          </a:p>
        </p:txBody>
      </p:sp>
      <p:pic>
        <p:nvPicPr>
          <p:cNvPr id="60" name="wps稻壳儿佳誉设计  盗卖必究">
            <a:extLst>
              <a:ext uri="{FF2B5EF4-FFF2-40B4-BE49-F238E27FC236}">
                <a16:creationId xmlns:a16="http://schemas.microsoft.com/office/drawing/2014/main" id="{1B4A09AB-CB52-49B4-9FC9-F9BC49DB6FB2}"/>
              </a:ext>
            </a:extLst>
          </p:cNvPr>
          <p:cNvPicPr>
            <a:picLocks noChangeAspect="1"/>
          </p:cNvPicPr>
          <p:nvPr/>
        </p:nvPicPr>
        <p:blipFill>
          <a:blip r:embed="rId5"/>
          <a:stretch>
            <a:fillRect/>
          </a:stretch>
        </p:blipFill>
        <p:spPr>
          <a:xfrm flipH="1">
            <a:off x="7502047" y="1091288"/>
            <a:ext cx="726459" cy="763568"/>
          </a:xfrm>
          <a:prstGeom prst="rect">
            <a:avLst/>
          </a:prstGeom>
        </p:spPr>
      </p:pic>
    </p:spTree>
    <p:extLst>
      <p:ext uri="{BB962C8B-B14F-4D97-AF65-F5344CB8AC3E}">
        <p14:creationId xmlns:p14="http://schemas.microsoft.com/office/powerpoint/2010/main" val="2664134236"/>
      </p:ext>
    </p:extLst>
  </p:cSld>
  <p:clrMapOvr>
    <a:masterClrMapping/>
  </p:clrMapOvr>
  <p:transition spd="slow">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圆角 75">
            <a:extLst>
              <a:ext uri="{FF2B5EF4-FFF2-40B4-BE49-F238E27FC236}">
                <a16:creationId xmlns:a16="http://schemas.microsoft.com/office/drawing/2014/main" id="{1262004D-A6F6-442E-85CC-3BE7B9D874DD}"/>
              </a:ext>
            </a:extLst>
          </p:cNvPr>
          <p:cNvSpPr/>
          <p:nvPr/>
        </p:nvSpPr>
        <p:spPr>
          <a:xfrm flipV="1">
            <a:off x="4776220" y="1505830"/>
            <a:ext cx="5853680" cy="1048970"/>
          </a:xfrm>
          <a:prstGeom prst="roundRect">
            <a:avLst>
              <a:gd name="adj" fmla="val 3842"/>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404040"/>
              </a:solidFill>
              <a:latin typeface="Calibri"/>
              <a:ea typeface="宋体" panose="02010600030101010101" pitchFamily="2" charset="-122"/>
            </a:endParaRPr>
          </a:p>
        </p:txBody>
      </p:sp>
      <p:sp>
        <p:nvSpPr>
          <p:cNvPr id="30" name="矩形: 圆角 29">
            <a:extLst>
              <a:ext uri="{FF2B5EF4-FFF2-40B4-BE49-F238E27FC236}">
                <a16:creationId xmlns:a16="http://schemas.microsoft.com/office/drawing/2014/main" id="{31E074BE-AA80-47CD-9756-775ABA97B072}"/>
              </a:ext>
            </a:extLst>
          </p:cNvPr>
          <p:cNvSpPr/>
          <p:nvPr/>
        </p:nvSpPr>
        <p:spPr>
          <a:xfrm flipV="1">
            <a:off x="4776220" y="3097012"/>
            <a:ext cx="5853680" cy="1048970"/>
          </a:xfrm>
          <a:prstGeom prst="roundRect">
            <a:avLst>
              <a:gd name="adj" fmla="val 5535"/>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219170"/>
            <a:endParaRPr lang="zh-CN" altLang="en-US" sz="2400">
              <a:solidFill>
                <a:srgbClr val="404040"/>
              </a:solidFill>
              <a:latin typeface="Calibri"/>
              <a:ea typeface="宋体" panose="02010600030101010101" pitchFamily="2" charset="-122"/>
            </a:endParaRPr>
          </a:p>
        </p:txBody>
      </p:sp>
      <p:sp>
        <p:nvSpPr>
          <p:cNvPr id="31" name="矩形: 圆角 30">
            <a:extLst>
              <a:ext uri="{FF2B5EF4-FFF2-40B4-BE49-F238E27FC236}">
                <a16:creationId xmlns:a16="http://schemas.microsoft.com/office/drawing/2014/main" id="{26BDE9B4-058B-4F9E-B46A-03864CAA82C4}"/>
              </a:ext>
            </a:extLst>
          </p:cNvPr>
          <p:cNvSpPr/>
          <p:nvPr/>
        </p:nvSpPr>
        <p:spPr>
          <a:xfrm flipV="1">
            <a:off x="4776220" y="4714913"/>
            <a:ext cx="5853680" cy="1048970"/>
          </a:xfrm>
          <a:prstGeom prst="roundRect">
            <a:avLst>
              <a:gd name="adj" fmla="val 6381"/>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219170"/>
            <a:endParaRPr lang="zh-CN" altLang="en-US" sz="2400">
              <a:solidFill>
                <a:srgbClr val="404040"/>
              </a:solidFill>
              <a:latin typeface="Calibri"/>
              <a:ea typeface="宋体" panose="02010600030101010101" pitchFamily="2" charset="-122"/>
            </a:endParaRPr>
          </a:p>
        </p:txBody>
      </p:sp>
      <p:sp>
        <p:nvSpPr>
          <p:cNvPr id="75" name="wps稻壳儿佳誉设计  盗卖必究">
            <a:extLst>
              <a:ext uri="{FF2B5EF4-FFF2-40B4-BE49-F238E27FC236}">
                <a16:creationId xmlns:a16="http://schemas.microsoft.com/office/drawing/2014/main" id="{5C584A5E-E0DE-4E6D-A2B3-1C1DEBA62752}"/>
              </a:ext>
            </a:extLst>
          </p:cNvPr>
          <p:cNvSpPr/>
          <p:nvPr/>
        </p:nvSpPr>
        <p:spPr>
          <a:xfrm flipH="1">
            <a:off x="-411" y="433371"/>
            <a:ext cx="1413761" cy="6039472"/>
          </a:xfrm>
          <a:custGeom>
            <a:avLst/>
            <a:gdLst>
              <a:gd name="connsiteX0" fmla="*/ 1335332 w 1335332"/>
              <a:gd name="connsiteY0" fmla="*/ 0 h 6039472"/>
              <a:gd name="connsiteX1" fmla="*/ 1281503 w 1335332"/>
              <a:gd name="connsiteY1" fmla="*/ 0 h 6039472"/>
              <a:gd name="connsiteX2" fmla="*/ 1206446 w 1335332"/>
              <a:gd name="connsiteY2" fmla="*/ 73611 h 6039472"/>
              <a:gd name="connsiteX3" fmla="*/ 0 w 1335332"/>
              <a:gd name="connsiteY3" fmla="*/ 2993340 h 6039472"/>
              <a:gd name="connsiteX4" fmla="*/ 1206446 w 1335332"/>
              <a:gd name="connsiteY4" fmla="*/ 5913071 h 6039472"/>
              <a:gd name="connsiteX5" fmla="*/ 1335332 w 1335332"/>
              <a:gd name="connsiteY5" fmla="*/ 6039472 h 6039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332" h="6039472">
                <a:moveTo>
                  <a:pt x="1335332" y="0"/>
                </a:moveTo>
                <a:lnTo>
                  <a:pt x="1281503" y="0"/>
                </a:lnTo>
                <a:lnTo>
                  <a:pt x="1206446" y="73611"/>
                </a:lnTo>
                <a:cubicBezTo>
                  <a:pt x="456861" y="844765"/>
                  <a:pt x="0" y="1869166"/>
                  <a:pt x="0" y="2993340"/>
                </a:cubicBezTo>
                <a:cubicBezTo>
                  <a:pt x="0" y="4117516"/>
                  <a:pt x="456861" y="5141917"/>
                  <a:pt x="1206446" y="5913071"/>
                </a:cubicBezTo>
                <a:lnTo>
                  <a:pt x="1335332" y="6039472"/>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404040"/>
              </a:solidFill>
            </a:endParaRPr>
          </a:p>
        </p:txBody>
      </p:sp>
      <p:sp>
        <p:nvSpPr>
          <p:cNvPr id="18" name="矩形 17">
            <a:extLst>
              <a:ext uri="{FF2B5EF4-FFF2-40B4-BE49-F238E27FC236}">
                <a16:creationId xmlns:a16="http://schemas.microsoft.com/office/drawing/2014/main" id="{E8DA553C-D477-486C-9D86-E17AAC17C026}"/>
              </a:ext>
            </a:extLst>
          </p:cNvPr>
          <p:cNvSpPr/>
          <p:nvPr/>
        </p:nvSpPr>
        <p:spPr>
          <a:xfrm>
            <a:off x="5059729" y="1818564"/>
            <a:ext cx="5267603" cy="710836"/>
          </a:xfrm>
          <a:prstGeom prst="rect">
            <a:avLst/>
          </a:prstGeom>
        </p:spPr>
        <p:txBody>
          <a:bodyPr wrap="square">
            <a:spAutoFit/>
          </a:bodyPr>
          <a:lstStyle/>
          <a:p>
            <a:pPr lvl="0" defTabSz="609402">
              <a:lnSpc>
                <a:spcPct val="150000"/>
              </a:lnSpc>
              <a:defRPr/>
            </a:pPr>
            <a:r>
              <a:rPr lang="zh-CN" altLang="en-US" sz="1400">
                <a:solidFill>
                  <a:srgbClr val="404040"/>
                </a:solidFill>
                <a:latin typeface="方正古隶简体" panose="03000509000000000000" pitchFamily="65" charset="-122"/>
                <a:ea typeface="方正古隶简体" panose="03000509000000000000" pitchFamily="65" charset="-122"/>
              </a:rPr>
              <a:t>意境是指抒情性作品中所呈现那种情相形象系统及其所诱发和开拓的他同文学典型一也是文学形象的高级是抒情意境作品</a:t>
            </a:r>
          </a:p>
        </p:txBody>
      </p:sp>
      <p:sp>
        <p:nvSpPr>
          <p:cNvPr id="20" name="文本框 19">
            <a:extLst>
              <a:ext uri="{FF2B5EF4-FFF2-40B4-BE49-F238E27FC236}">
                <a16:creationId xmlns:a16="http://schemas.microsoft.com/office/drawing/2014/main" id="{930DBEA8-6559-4190-ABCF-8F9EDFEC4678}"/>
              </a:ext>
            </a:extLst>
          </p:cNvPr>
          <p:cNvSpPr txBox="1"/>
          <p:nvPr/>
        </p:nvSpPr>
        <p:spPr>
          <a:xfrm>
            <a:off x="5059729" y="1571843"/>
            <a:ext cx="1707893" cy="400110"/>
          </a:xfrm>
          <a:prstGeom prst="rect">
            <a:avLst/>
          </a:prstGeom>
          <a:noFill/>
        </p:spPr>
        <p:txBody>
          <a:bodyPr wrap="square" rtlCol="0">
            <a:spAutoFit/>
          </a:bodyPr>
          <a:lstStyle/>
          <a:p>
            <a:pPr lvl="0">
              <a:defRPr/>
            </a:pPr>
            <a:r>
              <a:rPr lang="zh-CN" altLang="en-US" sz="2000">
                <a:solidFill>
                  <a:srgbClr val="404040"/>
                </a:solidFill>
                <a:latin typeface="方正行楷繁体" panose="03000509000000000000" pitchFamily="65" charset="-122"/>
                <a:ea typeface="方正行楷繁体" panose="03000509000000000000" pitchFamily="65" charset="-122"/>
              </a:rPr>
              <a:t>输入标题内容</a:t>
            </a:r>
            <a:endParaRPr lang="zh-CN" altLang="en-US" sz="2000" dirty="0">
              <a:solidFill>
                <a:srgbClr val="404040"/>
              </a:solidFill>
              <a:latin typeface="方正行楷繁体" panose="03000509000000000000" pitchFamily="65" charset="-122"/>
              <a:ea typeface="方正行楷繁体" panose="03000509000000000000" pitchFamily="65" charset="-122"/>
            </a:endParaRPr>
          </a:p>
        </p:txBody>
      </p:sp>
      <p:sp>
        <p:nvSpPr>
          <p:cNvPr id="21" name="矩形 20">
            <a:extLst>
              <a:ext uri="{FF2B5EF4-FFF2-40B4-BE49-F238E27FC236}">
                <a16:creationId xmlns:a16="http://schemas.microsoft.com/office/drawing/2014/main" id="{8F38C61E-35A2-49B3-BB90-4F30FD0C9F51}"/>
              </a:ext>
            </a:extLst>
          </p:cNvPr>
          <p:cNvSpPr/>
          <p:nvPr/>
        </p:nvSpPr>
        <p:spPr>
          <a:xfrm>
            <a:off x="5059729" y="3385149"/>
            <a:ext cx="5366971" cy="710836"/>
          </a:xfrm>
          <a:prstGeom prst="rect">
            <a:avLst/>
          </a:prstGeom>
        </p:spPr>
        <p:txBody>
          <a:bodyPr wrap="square">
            <a:spAutoFit/>
          </a:bodyPr>
          <a:lstStyle/>
          <a:p>
            <a:pPr lvl="0" defTabSz="609402">
              <a:lnSpc>
                <a:spcPct val="150000"/>
              </a:lnSpc>
              <a:defRPr/>
            </a:pPr>
            <a:r>
              <a:rPr lang="zh-CN" altLang="en-US" sz="1400">
                <a:solidFill>
                  <a:srgbClr val="404040"/>
                </a:solidFill>
                <a:latin typeface="方正古隶简体" panose="03000509000000000000" pitchFamily="65" charset="-122"/>
                <a:ea typeface="方正古隶简体" panose="03000509000000000000" pitchFamily="65" charset="-122"/>
              </a:rPr>
              <a:t>意境是指抒情性作品中所呈现那种情相形象系统及其所诱发和开拓的他同文学典型一也是文学形象的高级是抒情意境作品</a:t>
            </a:r>
          </a:p>
        </p:txBody>
      </p:sp>
      <p:sp>
        <p:nvSpPr>
          <p:cNvPr id="22" name="文本框 21">
            <a:extLst>
              <a:ext uri="{FF2B5EF4-FFF2-40B4-BE49-F238E27FC236}">
                <a16:creationId xmlns:a16="http://schemas.microsoft.com/office/drawing/2014/main" id="{B8365344-1ADC-4ACD-A7B2-D7E63D5C728D}"/>
              </a:ext>
            </a:extLst>
          </p:cNvPr>
          <p:cNvSpPr txBox="1"/>
          <p:nvPr/>
        </p:nvSpPr>
        <p:spPr>
          <a:xfrm>
            <a:off x="5059729" y="3145737"/>
            <a:ext cx="243113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a:solidFill>
                  <a:srgbClr val="404040"/>
                </a:solidFill>
                <a:latin typeface="方正行楷繁体" panose="03000509000000000000" pitchFamily="65" charset="-122"/>
                <a:ea typeface="方正行楷繁体" panose="03000509000000000000" pitchFamily="65" charset="-122"/>
              </a:rPr>
              <a:t>输入标题内容</a:t>
            </a:r>
            <a:endParaRPr lang="zh-CN" altLang="en-US" sz="2000" dirty="0">
              <a:solidFill>
                <a:srgbClr val="404040"/>
              </a:solidFill>
              <a:latin typeface="方正行楷繁体" panose="03000509000000000000" pitchFamily="65" charset="-122"/>
              <a:ea typeface="方正行楷繁体" panose="03000509000000000000" pitchFamily="65" charset="-122"/>
            </a:endParaRPr>
          </a:p>
        </p:txBody>
      </p:sp>
      <p:sp>
        <p:nvSpPr>
          <p:cNvPr id="43" name="矩形 42">
            <a:extLst>
              <a:ext uri="{FF2B5EF4-FFF2-40B4-BE49-F238E27FC236}">
                <a16:creationId xmlns:a16="http://schemas.microsoft.com/office/drawing/2014/main" id="{91EF6072-4A9A-4DB0-8610-04C475EF802F}"/>
              </a:ext>
            </a:extLst>
          </p:cNvPr>
          <p:cNvSpPr/>
          <p:nvPr/>
        </p:nvSpPr>
        <p:spPr>
          <a:xfrm>
            <a:off x="5059729" y="5004185"/>
            <a:ext cx="5366971" cy="710836"/>
          </a:xfrm>
          <a:prstGeom prst="rect">
            <a:avLst/>
          </a:prstGeom>
        </p:spPr>
        <p:txBody>
          <a:bodyPr wrap="square">
            <a:spAutoFit/>
          </a:bodyPr>
          <a:lstStyle/>
          <a:p>
            <a:pPr lvl="0" defTabSz="609402">
              <a:lnSpc>
                <a:spcPct val="150000"/>
              </a:lnSpc>
              <a:defRPr/>
            </a:pPr>
            <a:r>
              <a:rPr lang="zh-CN" altLang="en-US" sz="1400">
                <a:solidFill>
                  <a:srgbClr val="404040"/>
                </a:solidFill>
                <a:latin typeface="方正古隶简体" panose="03000509000000000000" pitchFamily="65" charset="-122"/>
                <a:ea typeface="方正古隶简体" panose="03000509000000000000" pitchFamily="65" charset="-122"/>
              </a:rPr>
              <a:t>意境是指抒情性作品中所呈现那种情相形象系统及其所诱发和开拓的他同文学典型一也是文学形象的高级是抒情意境作品</a:t>
            </a:r>
          </a:p>
        </p:txBody>
      </p:sp>
      <p:sp>
        <p:nvSpPr>
          <p:cNvPr id="44" name="文本框 43">
            <a:extLst>
              <a:ext uri="{FF2B5EF4-FFF2-40B4-BE49-F238E27FC236}">
                <a16:creationId xmlns:a16="http://schemas.microsoft.com/office/drawing/2014/main" id="{963E4CE1-FE87-476D-B539-2459B61914CA}"/>
              </a:ext>
            </a:extLst>
          </p:cNvPr>
          <p:cNvSpPr txBox="1"/>
          <p:nvPr/>
        </p:nvSpPr>
        <p:spPr>
          <a:xfrm>
            <a:off x="5059729" y="4764773"/>
            <a:ext cx="1707893" cy="400110"/>
          </a:xfrm>
          <a:prstGeom prst="rect">
            <a:avLst/>
          </a:prstGeom>
          <a:noFill/>
        </p:spPr>
        <p:txBody>
          <a:bodyPr wrap="square" rtlCol="0">
            <a:spAutoFit/>
          </a:bodyPr>
          <a:lstStyle/>
          <a:p>
            <a:pPr lvl="0">
              <a:defRPr/>
            </a:pPr>
            <a:r>
              <a:rPr lang="zh-CN" altLang="en-US" sz="2000">
                <a:solidFill>
                  <a:srgbClr val="404040"/>
                </a:solidFill>
                <a:latin typeface="方正行楷繁体" panose="03000509000000000000" pitchFamily="65" charset="-122"/>
                <a:ea typeface="方正行楷繁体" panose="03000509000000000000" pitchFamily="65" charset="-122"/>
              </a:rPr>
              <a:t>输入标题内容</a:t>
            </a:r>
            <a:endParaRPr lang="zh-CN" altLang="en-US" sz="2000" dirty="0">
              <a:solidFill>
                <a:srgbClr val="404040"/>
              </a:solidFill>
              <a:latin typeface="方正行楷繁体" panose="03000509000000000000" pitchFamily="65" charset="-122"/>
              <a:ea typeface="方正行楷繁体" panose="03000509000000000000" pitchFamily="65" charset="-122"/>
            </a:endParaRPr>
          </a:p>
        </p:txBody>
      </p:sp>
      <p:sp>
        <p:nvSpPr>
          <p:cNvPr id="48" name="wps稻壳儿佳誉设计  盗卖必究">
            <a:extLst>
              <a:ext uri="{FF2B5EF4-FFF2-40B4-BE49-F238E27FC236}">
                <a16:creationId xmlns:a16="http://schemas.microsoft.com/office/drawing/2014/main" id="{010BF6BA-DD1C-47DB-B7A0-3D11BC644167}"/>
              </a:ext>
            </a:extLst>
          </p:cNvPr>
          <p:cNvSpPr txBox="1"/>
          <p:nvPr/>
        </p:nvSpPr>
        <p:spPr>
          <a:xfrm>
            <a:off x="288469" y="1843964"/>
            <a:ext cx="465742" cy="3539430"/>
          </a:xfrm>
          <a:prstGeom prst="rect">
            <a:avLst/>
          </a:prstGeom>
          <a:noFill/>
        </p:spPr>
        <p:txBody>
          <a:bodyPr vert="horz" wrap="square" rtlCol="0">
            <a:spAutoFit/>
          </a:bodyPr>
          <a:lstStyle/>
          <a:p>
            <a:pPr algn="ctr" defTabSz="914103">
              <a:defRPr/>
            </a:pPr>
            <a:r>
              <a:rPr lang="zh-CN" altLang="en-US" sz="3200">
                <a:solidFill>
                  <a:srgbClr val="404040"/>
                </a:solidFill>
                <a:latin typeface="方正行楷繁体" panose="03000509000000000000" pitchFamily="65" charset="-122"/>
                <a:ea typeface="方正行楷繁体" panose="03000509000000000000" pitchFamily="65" charset="-122"/>
              </a:rPr>
              <a:t>一曲新词酒一杯</a:t>
            </a:r>
          </a:p>
        </p:txBody>
      </p:sp>
      <p:grpSp>
        <p:nvGrpSpPr>
          <p:cNvPr id="9" name="组合 8">
            <a:extLst>
              <a:ext uri="{FF2B5EF4-FFF2-40B4-BE49-F238E27FC236}">
                <a16:creationId xmlns:a16="http://schemas.microsoft.com/office/drawing/2014/main" id="{5F04BB32-42A9-43F4-92B8-E4532209B73B}"/>
              </a:ext>
            </a:extLst>
          </p:cNvPr>
          <p:cNvGrpSpPr/>
          <p:nvPr/>
        </p:nvGrpSpPr>
        <p:grpSpPr>
          <a:xfrm>
            <a:off x="3314701" y="1486297"/>
            <a:ext cx="1055161" cy="4127103"/>
            <a:chOff x="3314701" y="1460897"/>
            <a:chExt cx="1098618" cy="4297080"/>
          </a:xfrm>
        </p:grpSpPr>
        <p:sp>
          <p:nvSpPr>
            <p:cNvPr id="50" name="椭圆 49">
              <a:extLst>
                <a:ext uri="{FF2B5EF4-FFF2-40B4-BE49-F238E27FC236}">
                  <a16:creationId xmlns:a16="http://schemas.microsoft.com/office/drawing/2014/main" id="{D273CABE-1BF1-4829-8C5A-88E3EDB568EC}"/>
                </a:ext>
              </a:extLst>
            </p:cNvPr>
            <p:cNvSpPr/>
            <p:nvPr/>
          </p:nvSpPr>
          <p:spPr>
            <a:xfrm>
              <a:off x="3529351" y="1537531"/>
              <a:ext cx="883968" cy="883968"/>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endParaRPr>
            </a:p>
          </p:txBody>
        </p:sp>
        <p:pic>
          <p:nvPicPr>
            <p:cNvPr id="51" name="图片 50" descr="3_121022124419_3">
              <a:extLst>
                <a:ext uri="{FF2B5EF4-FFF2-40B4-BE49-F238E27FC236}">
                  <a16:creationId xmlns:a16="http://schemas.microsoft.com/office/drawing/2014/main" id="{A151F49E-BFAE-4457-8F2E-155D5487AEEF}"/>
                </a:ext>
              </a:extLst>
            </p:cNvPr>
            <p:cNvPicPr>
              <a:picLocks noChangeAspect="1"/>
            </p:cNvPicPr>
            <p:nvPr/>
          </p:nvPicPr>
          <p:blipFill>
            <a:blip r:embed="rId4"/>
            <a:stretch>
              <a:fillRect/>
            </a:stretch>
          </p:blipFill>
          <p:spPr>
            <a:xfrm rot="4920872">
              <a:off x="3202542" y="1573056"/>
              <a:ext cx="895275" cy="670958"/>
            </a:xfrm>
            <a:prstGeom prst="rect">
              <a:avLst/>
            </a:prstGeom>
          </p:spPr>
        </p:pic>
        <p:sp>
          <p:nvSpPr>
            <p:cNvPr id="52" name="椭圆 51">
              <a:extLst>
                <a:ext uri="{FF2B5EF4-FFF2-40B4-BE49-F238E27FC236}">
                  <a16:creationId xmlns:a16="http://schemas.microsoft.com/office/drawing/2014/main" id="{377D299F-506A-4802-BF4E-35EEAED79A69}"/>
                </a:ext>
              </a:extLst>
            </p:cNvPr>
            <p:cNvSpPr/>
            <p:nvPr/>
          </p:nvSpPr>
          <p:spPr>
            <a:xfrm flipH="1">
              <a:off x="3511458" y="1535572"/>
              <a:ext cx="889610" cy="88961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a:ln>
                  <a:noFill/>
                </a:ln>
                <a:solidFill>
                  <a:srgbClr val="404040"/>
                </a:solidFill>
                <a:effectLst/>
                <a:uLnTx/>
                <a:uFillTx/>
                <a:latin typeface="等线"/>
                <a:ea typeface="等线" panose="02010600030101010101" pitchFamily="2" charset="-122"/>
                <a:cs typeface="+mn-cs"/>
              </a:endParaRPr>
            </a:p>
          </p:txBody>
        </p:sp>
        <p:sp>
          <p:nvSpPr>
            <p:cNvPr id="38" name="文本框 37">
              <a:extLst>
                <a:ext uri="{FF2B5EF4-FFF2-40B4-BE49-F238E27FC236}">
                  <a16:creationId xmlns:a16="http://schemas.microsoft.com/office/drawing/2014/main" id="{6AA7D0E6-F6DE-4609-930D-62FD3184ED6E}"/>
                </a:ext>
              </a:extLst>
            </p:cNvPr>
            <p:cNvSpPr txBox="1"/>
            <p:nvPr/>
          </p:nvSpPr>
          <p:spPr>
            <a:xfrm>
              <a:off x="3644192" y="1650451"/>
              <a:ext cx="671820" cy="660091"/>
            </a:xfrm>
            <a:prstGeom prst="rect">
              <a:avLst/>
            </a:prstGeom>
            <a:noFill/>
            <a:ln>
              <a:noFill/>
            </a:ln>
          </p:spPr>
          <p:txBody>
            <a:bodyPr wrap="none" rtlCol="0">
              <a:spAutoFit/>
            </a:bodyPr>
            <a:lstStyle/>
            <a:p>
              <a:pPr defTabSz="914103">
                <a:defRPr/>
              </a:pPr>
              <a:r>
                <a:rPr lang="zh-CN" altLang="en-US" sz="3199" dirty="0">
                  <a:solidFill>
                    <a:srgbClr val="404040"/>
                  </a:solidFill>
                  <a:latin typeface="方正行楷繁体" panose="03000509000000000000" pitchFamily="65" charset="-122"/>
                  <a:ea typeface="方正行楷繁体" panose="03000509000000000000" pitchFamily="65" charset="-122"/>
                </a:rPr>
                <a:t>壹</a:t>
              </a:r>
            </a:p>
          </p:txBody>
        </p:sp>
        <p:sp>
          <p:nvSpPr>
            <p:cNvPr id="67" name="wps稻壳儿佳誉设计  盗卖必究">
              <a:extLst>
                <a:ext uri="{FF2B5EF4-FFF2-40B4-BE49-F238E27FC236}">
                  <a16:creationId xmlns:a16="http://schemas.microsoft.com/office/drawing/2014/main" id="{CD2E3137-AD1F-403F-8ED8-6FD8A2AD3A2F}"/>
                </a:ext>
              </a:extLst>
            </p:cNvPr>
            <p:cNvSpPr/>
            <p:nvPr/>
          </p:nvSpPr>
          <p:spPr>
            <a:xfrm>
              <a:off x="3529351" y="3204660"/>
              <a:ext cx="883968" cy="883968"/>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endParaRPr>
            </a:p>
          </p:txBody>
        </p:sp>
        <p:pic>
          <p:nvPicPr>
            <p:cNvPr id="68" name="图片 67" descr="3_121022124419_3">
              <a:extLst>
                <a:ext uri="{FF2B5EF4-FFF2-40B4-BE49-F238E27FC236}">
                  <a16:creationId xmlns:a16="http://schemas.microsoft.com/office/drawing/2014/main" id="{C0E48F20-F10B-47F5-811F-9DAE61663C9E}"/>
                </a:ext>
              </a:extLst>
            </p:cNvPr>
            <p:cNvPicPr>
              <a:picLocks noChangeAspect="1"/>
            </p:cNvPicPr>
            <p:nvPr/>
          </p:nvPicPr>
          <p:blipFill>
            <a:blip r:embed="rId4"/>
            <a:stretch>
              <a:fillRect/>
            </a:stretch>
          </p:blipFill>
          <p:spPr>
            <a:xfrm rot="4920872">
              <a:off x="3202542" y="3240185"/>
              <a:ext cx="895275" cy="670958"/>
            </a:xfrm>
            <a:prstGeom prst="rect">
              <a:avLst/>
            </a:prstGeom>
          </p:spPr>
        </p:pic>
        <p:sp>
          <p:nvSpPr>
            <p:cNvPr id="69" name="椭圆 68">
              <a:extLst>
                <a:ext uri="{FF2B5EF4-FFF2-40B4-BE49-F238E27FC236}">
                  <a16:creationId xmlns:a16="http://schemas.microsoft.com/office/drawing/2014/main" id="{85A6EF0A-45F5-4384-835E-D39AC7149F8B}"/>
                </a:ext>
              </a:extLst>
            </p:cNvPr>
            <p:cNvSpPr/>
            <p:nvPr/>
          </p:nvSpPr>
          <p:spPr>
            <a:xfrm flipH="1">
              <a:off x="3511458" y="3202701"/>
              <a:ext cx="889610" cy="88961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a:ln>
                  <a:noFill/>
                </a:ln>
                <a:solidFill>
                  <a:srgbClr val="404040"/>
                </a:solidFill>
                <a:effectLst/>
                <a:uLnTx/>
                <a:uFillTx/>
                <a:latin typeface="等线"/>
                <a:ea typeface="等线" panose="02010600030101010101" pitchFamily="2" charset="-122"/>
                <a:cs typeface="+mn-cs"/>
              </a:endParaRPr>
            </a:p>
          </p:txBody>
        </p:sp>
        <p:sp>
          <p:nvSpPr>
            <p:cNvPr id="70" name="文本框 69">
              <a:extLst>
                <a:ext uri="{FF2B5EF4-FFF2-40B4-BE49-F238E27FC236}">
                  <a16:creationId xmlns:a16="http://schemas.microsoft.com/office/drawing/2014/main" id="{B2F214ED-CA64-4F7B-8774-94BB8624CA06}"/>
                </a:ext>
              </a:extLst>
            </p:cNvPr>
            <p:cNvSpPr txBox="1"/>
            <p:nvPr/>
          </p:nvSpPr>
          <p:spPr>
            <a:xfrm>
              <a:off x="3644192" y="3317580"/>
              <a:ext cx="671820" cy="660091"/>
            </a:xfrm>
            <a:prstGeom prst="rect">
              <a:avLst/>
            </a:prstGeom>
            <a:noFill/>
            <a:ln>
              <a:noFill/>
            </a:ln>
          </p:spPr>
          <p:txBody>
            <a:bodyPr wrap="none" rtlCol="0">
              <a:spAutoFit/>
            </a:bodyPr>
            <a:lstStyle/>
            <a:p>
              <a:pPr defTabSz="914103">
                <a:defRPr/>
              </a:pPr>
              <a:r>
                <a:rPr lang="zh-CN" altLang="en-US" sz="3199">
                  <a:solidFill>
                    <a:srgbClr val="404040"/>
                  </a:solidFill>
                  <a:latin typeface="方正行楷繁体" panose="03000509000000000000" pitchFamily="65" charset="-122"/>
                  <a:ea typeface="方正行楷繁体" panose="03000509000000000000" pitchFamily="65" charset="-122"/>
                </a:rPr>
                <a:t>贰</a:t>
              </a:r>
              <a:endParaRPr lang="zh-CN" altLang="en-US" sz="3199" dirty="0">
                <a:solidFill>
                  <a:srgbClr val="404040"/>
                </a:solidFill>
                <a:latin typeface="方正行楷繁体" panose="03000509000000000000" pitchFamily="65" charset="-122"/>
                <a:ea typeface="方正行楷繁体" panose="03000509000000000000" pitchFamily="65" charset="-122"/>
              </a:endParaRPr>
            </a:p>
          </p:txBody>
        </p:sp>
        <p:sp>
          <p:nvSpPr>
            <p:cNvPr id="71" name="椭圆 70">
              <a:extLst>
                <a:ext uri="{FF2B5EF4-FFF2-40B4-BE49-F238E27FC236}">
                  <a16:creationId xmlns:a16="http://schemas.microsoft.com/office/drawing/2014/main" id="{2BA692FB-D951-4C4D-8EE5-7F3C2B09FBCE}"/>
                </a:ext>
              </a:extLst>
            </p:cNvPr>
            <p:cNvSpPr/>
            <p:nvPr/>
          </p:nvSpPr>
          <p:spPr>
            <a:xfrm>
              <a:off x="3529351" y="4870326"/>
              <a:ext cx="883968" cy="883968"/>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endParaRPr>
            </a:p>
          </p:txBody>
        </p:sp>
        <p:pic>
          <p:nvPicPr>
            <p:cNvPr id="72" name="图片 71" descr="3_121022124419_3">
              <a:extLst>
                <a:ext uri="{FF2B5EF4-FFF2-40B4-BE49-F238E27FC236}">
                  <a16:creationId xmlns:a16="http://schemas.microsoft.com/office/drawing/2014/main" id="{B2121743-1564-435E-B48A-9A6978CA841E}"/>
                </a:ext>
              </a:extLst>
            </p:cNvPr>
            <p:cNvPicPr>
              <a:picLocks noChangeAspect="1"/>
            </p:cNvPicPr>
            <p:nvPr/>
          </p:nvPicPr>
          <p:blipFill>
            <a:blip r:embed="rId4"/>
            <a:stretch>
              <a:fillRect/>
            </a:stretch>
          </p:blipFill>
          <p:spPr>
            <a:xfrm rot="4920872">
              <a:off x="3202542" y="4905852"/>
              <a:ext cx="895275" cy="670958"/>
            </a:xfrm>
            <a:prstGeom prst="rect">
              <a:avLst/>
            </a:prstGeom>
          </p:spPr>
        </p:pic>
        <p:sp>
          <p:nvSpPr>
            <p:cNvPr id="73" name="wps稻壳儿佳誉设计  盗卖必究">
              <a:extLst>
                <a:ext uri="{FF2B5EF4-FFF2-40B4-BE49-F238E27FC236}">
                  <a16:creationId xmlns:a16="http://schemas.microsoft.com/office/drawing/2014/main" id="{1128776E-03B1-4D50-A128-F9EDF507DF92}"/>
                </a:ext>
              </a:extLst>
            </p:cNvPr>
            <p:cNvSpPr/>
            <p:nvPr/>
          </p:nvSpPr>
          <p:spPr>
            <a:xfrm flipH="1">
              <a:off x="3511458" y="4868367"/>
              <a:ext cx="889610" cy="88961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a:ln>
                  <a:noFill/>
                </a:ln>
                <a:solidFill>
                  <a:srgbClr val="404040"/>
                </a:solidFill>
                <a:effectLst/>
                <a:uLnTx/>
                <a:uFillTx/>
                <a:latin typeface="等线"/>
                <a:ea typeface="等线" panose="02010600030101010101" pitchFamily="2" charset="-122"/>
                <a:cs typeface="+mn-cs"/>
              </a:endParaRPr>
            </a:p>
          </p:txBody>
        </p:sp>
        <p:sp>
          <p:nvSpPr>
            <p:cNvPr id="74" name="文本框 73">
              <a:extLst>
                <a:ext uri="{FF2B5EF4-FFF2-40B4-BE49-F238E27FC236}">
                  <a16:creationId xmlns:a16="http://schemas.microsoft.com/office/drawing/2014/main" id="{91D8F79A-BAD1-453B-8EFA-DB0363482AFB}"/>
                </a:ext>
              </a:extLst>
            </p:cNvPr>
            <p:cNvSpPr txBox="1"/>
            <p:nvPr/>
          </p:nvSpPr>
          <p:spPr>
            <a:xfrm>
              <a:off x="3644192" y="4983246"/>
              <a:ext cx="671820" cy="660091"/>
            </a:xfrm>
            <a:prstGeom prst="rect">
              <a:avLst/>
            </a:prstGeom>
            <a:noFill/>
            <a:ln>
              <a:noFill/>
            </a:ln>
          </p:spPr>
          <p:txBody>
            <a:bodyPr wrap="none" rtlCol="0">
              <a:spAutoFit/>
            </a:bodyPr>
            <a:lstStyle/>
            <a:p>
              <a:pPr defTabSz="914103">
                <a:defRPr/>
              </a:pPr>
              <a:r>
                <a:rPr lang="zh-CN" altLang="en-US" sz="3199">
                  <a:solidFill>
                    <a:srgbClr val="404040"/>
                  </a:solidFill>
                  <a:latin typeface="方正行楷繁体" panose="03000509000000000000" pitchFamily="65" charset="-122"/>
                  <a:ea typeface="方正行楷繁体" panose="03000509000000000000" pitchFamily="65" charset="-122"/>
                </a:rPr>
                <a:t>叁</a:t>
              </a:r>
              <a:endParaRPr lang="zh-CN" altLang="en-US" sz="3199" dirty="0">
                <a:solidFill>
                  <a:srgbClr val="404040"/>
                </a:solidFill>
                <a:latin typeface="方正行楷繁体" panose="03000509000000000000" pitchFamily="65" charset="-122"/>
                <a:ea typeface="方正行楷繁体" panose="03000509000000000000" pitchFamily="65" charset="-122"/>
              </a:endParaRPr>
            </a:p>
          </p:txBody>
        </p:sp>
      </p:grpSp>
      <p:pic>
        <p:nvPicPr>
          <p:cNvPr id="27" name="图片 26">
            <a:extLst>
              <a:ext uri="{FF2B5EF4-FFF2-40B4-BE49-F238E27FC236}">
                <a16:creationId xmlns:a16="http://schemas.microsoft.com/office/drawing/2014/main" id="{DBCA01C6-AB69-4501-9C11-8F12D35EAF1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6402" t="56608" r="6289"/>
          <a:stretch/>
        </p:blipFill>
        <p:spPr>
          <a:xfrm flipH="1">
            <a:off x="37516" y="1288875"/>
            <a:ext cx="787735" cy="665285"/>
          </a:xfrm>
          <a:prstGeom prst="rect">
            <a:avLst/>
          </a:prstGeom>
        </p:spPr>
      </p:pic>
    </p:spTree>
    <p:extLst>
      <p:ext uri="{BB962C8B-B14F-4D97-AF65-F5344CB8AC3E}">
        <p14:creationId xmlns:p14="http://schemas.microsoft.com/office/powerpoint/2010/main" val="159913796"/>
      </p:ext>
    </p:extLst>
  </p:cSld>
  <p:clrMapOvr>
    <a:masterClrMapping/>
  </p:clrMapOvr>
  <p:transition spd="slow">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文本框 88">
            <a:extLst>
              <a:ext uri="{FF2B5EF4-FFF2-40B4-BE49-F238E27FC236}">
                <a16:creationId xmlns:a16="http://schemas.microsoft.com/office/drawing/2014/main" id="{3438C828-212D-4C9B-A145-A02DA03285E9}"/>
              </a:ext>
            </a:extLst>
          </p:cNvPr>
          <p:cNvSpPr txBox="1"/>
          <p:nvPr/>
        </p:nvSpPr>
        <p:spPr>
          <a:xfrm>
            <a:off x="2776461" y="2278182"/>
            <a:ext cx="492443" cy="1631216"/>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a:solidFill>
                  <a:srgbClr val="C6AA83"/>
                </a:solidFill>
                <a:latin typeface="方正行楷繁体" panose="03000509000000000000" pitchFamily="65" charset="-122"/>
                <a:ea typeface="方正行楷繁体" panose="03000509000000000000" pitchFamily="65" charset="-122"/>
              </a:rPr>
              <a:t>这里输入标题</a:t>
            </a:r>
            <a:endParaRPr lang="zh-CN" altLang="en-US" sz="2000" dirty="0">
              <a:solidFill>
                <a:srgbClr val="C6AA83"/>
              </a:solidFill>
              <a:latin typeface="方正行楷繁体" panose="03000509000000000000" pitchFamily="65" charset="-122"/>
              <a:ea typeface="方正行楷繁体" panose="03000509000000000000" pitchFamily="65" charset="-122"/>
            </a:endParaRPr>
          </a:p>
        </p:txBody>
      </p:sp>
      <p:cxnSp>
        <p:nvCxnSpPr>
          <p:cNvPr id="90" name="wps稻壳儿佳誉设计  盗卖必究">
            <a:extLst>
              <a:ext uri="{FF2B5EF4-FFF2-40B4-BE49-F238E27FC236}">
                <a16:creationId xmlns:a16="http://schemas.microsoft.com/office/drawing/2014/main" id="{3FA86586-DB94-43E9-B3BA-5335DC5C0C36}"/>
              </a:ext>
            </a:extLst>
          </p:cNvPr>
          <p:cNvCxnSpPr>
            <a:cxnSpLocks/>
          </p:cNvCxnSpPr>
          <p:nvPr/>
        </p:nvCxnSpPr>
        <p:spPr>
          <a:xfrm>
            <a:off x="2710831" y="2310912"/>
            <a:ext cx="0" cy="3406390"/>
          </a:xfrm>
          <a:prstGeom prst="line">
            <a:avLst/>
          </a:prstGeom>
          <a:noFill/>
          <a:ln w="12700" cap="flat" cmpd="sng" algn="ctr">
            <a:solidFill>
              <a:schemeClr val="tx1">
                <a:lumMod val="65000"/>
                <a:lumOff val="35000"/>
              </a:schemeClr>
            </a:solidFill>
            <a:prstDash val="solid"/>
            <a:miter lim="800000"/>
          </a:ln>
          <a:effectLst/>
        </p:spPr>
      </p:cxnSp>
      <p:sp>
        <p:nvSpPr>
          <p:cNvPr id="91" name="文本框 90">
            <a:extLst>
              <a:ext uri="{FF2B5EF4-FFF2-40B4-BE49-F238E27FC236}">
                <a16:creationId xmlns:a16="http://schemas.microsoft.com/office/drawing/2014/main" id="{5EEFB970-A769-4208-8756-9B57B834C482}"/>
              </a:ext>
            </a:extLst>
          </p:cNvPr>
          <p:cNvSpPr txBox="1"/>
          <p:nvPr/>
        </p:nvSpPr>
        <p:spPr>
          <a:xfrm>
            <a:off x="1865662" y="2272812"/>
            <a:ext cx="830997" cy="3444490"/>
          </a:xfrm>
          <a:prstGeom prst="rect">
            <a:avLst/>
          </a:prstGeom>
          <a:noFill/>
        </p:spPr>
        <p:txBody>
          <a:bodyPr vert="eaVert" wrap="square" rtlCol="0">
            <a:spAutoFit/>
          </a:bodyPr>
          <a:lstStyle/>
          <a:p>
            <a:pPr defTabSz="609402">
              <a:lnSpc>
                <a:spcPct val="150000"/>
              </a:lnSpc>
              <a:defRPr/>
            </a:pPr>
            <a:r>
              <a:rPr lang="zh-CN" altLang="en-US" sz="1400">
                <a:solidFill>
                  <a:srgbClr val="C6AA83"/>
                </a:solidFill>
                <a:latin typeface="方正古隶简体" panose="03000509000000000000" pitchFamily="65" charset="-122"/>
                <a:ea typeface="方正古隶简体" panose="03000509000000000000" pitchFamily="65" charset="-122"/>
              </a:rPr>
              <a:t>意境是指抒情性作品中所呈现的的那种情景相生意境是指抒情性作品</a:t>
            </a:r>
          </a:p>
        </p:txBody>
      </p:sp>
      <p:sp>
        <p:nvSpPr>
          <p:cNvPr id="92" name="文本框 91">
            <a:extLst>
              <a:ext uri="{FF2B5EF4-FFF2-40B4-BE49-F238E27FC236}">
                <a16:creationId xmlns:a16="http://schemas.microsoft.com/office/drawing/2014/main" id="{186E0ECC-6F74-4076-9F9F-C72B2B1B4C0C}"/>
              </a:ext>
            </a:extLst>
          </p:cNvPr>
          <p:cNvSpPr txBox="1"/>
          <p:nvPr/>
        </p:nvSpPr>
        <p:spPr>
          <a:xfrm>
            <a:off x="4901147" y="2278182"/>
            <a:ext cx="461665" cy="1477328"/>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lvl="0" algn="ctr">
              <a:defRPr/>
            </a:pPr>
            <a:r>
              <a:rPr lang="zh-CN" altLang="en-US" sz="1800">
                <a:solidFill>
                  <a:srgbClr val="C6AA83"/>
                </a:solidFill>
                <a:latin typeface="方正行楷繁体" panose="03000509000000000000" pitchFamily="65" charset="-122"/>
                <a:ea typeface="方正行楷繁体" panose="03000509000000000000" pitchFamily="65" charset="-122"/>
              </a:rPr>
              <a:t>这里输入标题</a:t>
            </a:r>
            <a:endParaRPr lang="zh-CN" altLang="en-US" sz="1800" dirty="0">
              <a:solidFill>
                <a:srgbClr val="C6AA83"/>
              </a:solidFill>
              <a:latin typeface="方正行楷繁体" panose="03000509000000000000" pitchFamily="65" charset="-122"/>
              <a:ea typeface="方正行楷繁体" panose="03000509000000000000" pitchFamily="65" charset="-122"/>
            </a:endParaRPr>
          </a:p>
        </p:txBody>
      </p:sp>
      <p:cxnSp>
        <p:nvCxnSpPr>
          <p:cNvPr id="93" name="直接连接符 92">
            <a:extLst>
              <a:ext uri="{FF2B5EF4-FFF2-40B4-BE49-F238E27FC236}">
                <a16:creationId xmlns:a16="http://schemas.microsoft.com/office/drawing/2014/main" id="{B26DD745-0B20-45BE-BF78-7E5B12985EE2}"/>
              </a:ext>
            </a:extLst>
          </p:cNvPr>
          <p:cNvCxnSpPr>
            <a:cxnSpLocks/>
          </p:cNvCxnSpPr>
          <p:nvPr/>
        </p:nvCxnSpPr>
        <p:spPr>
          <a:xfrm>
            <a:off x="4804743" y="2310912"/>
            <a:ext cx="0" cy="3406390"/>
          </a:xfrm>
          <a:prstGeom prst="line">
            <a:avLst/>
          </a:prstGeom>
          <a:noFill/>
          <a:ln w="12700" cap="flat" cmpd="sng" algn="ctr">
            <a:solidFill>
              <a:schemeClr val="tx1">
                <a:lumMod val="65000"/>
                <a:lumOff val="35000"/>
              </a:schemeClr>
            </a:solidFill>
            <a:prstDash val="solid"/>
            <a:miter lim="800000"/>
          </a:ln>
          <a:effectLst/>
        </p:spPr>
      </p:cxnSp>
      <p:sp>
        <p:nvSpPr>
          <p:cNvPr id="94" name="wps稻壳儿佳誉设计  盗卖必究wps稻壳儿佳誉设计  盗卖必究">
            <a:extLst>
              <a:ext uri="{FF2B5EF4-FFF2-40B4-BE49-F238E27FC236}">
                <a16:creationId xmlns:a16="http://schemas.microsoft.com/office/drawing/2014/main" id="{F13AA53B-7186-431D-99E5-AEBE8DF6E02C}"/>
              </a:ext>
            </a:extLst>
          </p:cNvPr>
          <p:cNvSpPr txBox="1"/>
          <p:nvPr/>
        </p:nvSpPr>
        <p:spPr>
          <a:xfrm>
            <a:off x="3959572" y="2272812"/>
            <a:ext cx="830997" cy="3444490"/>
          </a:xfrm>
          <a:prstGeom prst="rect">
            <a:avLst/>
          </a:prstGeom>
          <a:noFill/>
        </p:spPr>
        <p:txBody>
          <a:bodyPr vert="eaVert" wrap="square" rtlCol="0">
            <a:spAutoFit/>
          </a:bodyPr>
          <a:lstStyle/>
          <a:p>
            <a:pPr defTabSz="609402">
              <a:lnSpc>
                <a:spcPct val="150000"/>
              </a:lnSpc>
              <a:defRPr/>
            </a:pPr>
            <a:r>
              <a:rPr lang="zh-CN" altLang="en-US" sz="1400">
                <a:solidFill>
                  <a:srgbClr val="C6AA83"/>
                </a:solidFill>
                <a:latin typeface="方正古隶简体" panose="03000509000000000000" pitchFamily="65" charset="-122"/>
                <a:ea typeface="方正古隶简体" panose="03000509000000000000" pitchFamily="65" charset="-122"/>
              </a:rPr>
              <a:t>意境是指抒情性作品中所呈现的的那种情景相生意境是指抒情性作品</a:t>
            </a:r>
          </a:p>
        </p:txBody>
      </p:sp>
      <p:sp>
        <p:nvSpPr>
          <p:cNvPr id="95" name="文本框 94">
            <a:extLst>
              <a:ext uri="{FF2B5EF4-FFF2-40B4-BE49-F238E27FC236}">
                <a16:creationId xmlns:a16="http://schemas.microsoft.com/office/drawing/2014/main" id="{DF330A06-5932-4814-9F0D-C83B9C6B73D2}"/>
              </a:ext>
            </a:extLst>
          </p:cNvPr>
          <p:cNvSpPr txBox="1"/>
          <p:nvPr/>
        </p:nvSpPr>
        <p:spPr>
          <a:xfrm>
            <a:off x="7093752" y="2278182"/>
            <a:ext cx="461665" cy="1477328"/>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lvl="0" algn="ctr">
              <a:defRPr/>
            </a:pPr>
            <a:r>
              <a:rPr lang="zh-CN" altLang="en-US" sz="1800">
                <a:solidFill>
                  <a:srgbClr val="C6AA83"/>
                </a:solidFill>
                <a:latin typeface="方正行楷繁体" panose="03000509000000000000" pitchFamily="65" charset="-122"/>
                <a:ea typeface="方正行楷繁体" panose="03000509000000000000" pitchFamily="65" charset="-122"/>
              </a:rPr>
              <a:t>这里输入标题</a:t>
            </a:r>
            <a:endParaRPr lang="zh-CN" altLang="en-US" sz="1800" dirty="0">
              <a:solidFill>
                <a:srgbClr val="C6AA83"/>
              </a:solidFill>
              <a:latin typeface="方正行楷繁体" panose="03000509000000000000" pitchFamily="65" charset="-122"/>
              <a:ea typeface="方正行楷繁体" panose="03000509000000000000" pitchFamily="65" charset="-122"/>
            </a:endParaRPr>
          </a:p>
        </p:txBody>
      </p:sp>
      <p:cxnSp>
        <p:nvCxnSpPr>
          <p:cNvPr id="96" name="直接连接符 95">
            <a:extLst>
              <a:ext uri="{FF2B5EF4-FFF2-40B4-BE49-F238E27FC236}">
                <a16:creationId xmlns:a16="http://schemas.microsoft.com/office/drawing/2014/main" id="{026BE19D-20FE-4410-B8DA-A9ACB6AE3893}"/>
              </a:ext>
            </a:extLst>
          </p:cNvPr>
          <p:cNvCxnSpPr>
            <a:cxnSpLocks/>
          </p:cNvCxnSpPr>
          <p:nvPr/>
        </p:nvCxnSpPr>
        <p:spPr>
          <a:xfrm>
            <a:off x="6997348" y="2310912"/>
            <a:ext cx="0" cy="3406390"/>
          </a:xfrm>
          <a:prstGeom prst="line">
            <a:avLst/>
          </a:prstGeom>
          <a:noFill/>
          <a:ln w="12700" cap="flat" cmpd="sng" algn="ctr">
            <a:solidFill>
              <a:schemeClr val="tx1">
                <a:lumMod val="65000"/>
                <a:lumOff val="35000"/>
              </a:schemeClr>
            </a:solidFill>
            <a:prstDash val="solid"/>
            <a:miter lim="800000"/>
          </a:ln>
          <a:effectLst/>
        </p:spPr>
      </p:cxnSp>
      <p:sp>
        <p:nvSpPr>
          <p:cNvPr id="97" name="文本框 96">
            <a:extLst>
              <a:ext uri="{FF2B5EF4-FFF2-40B4-BE49-F238E27FC236}">
                <a16:creationId xmlns:a16="http://schemas.microsoft.com/office/drawing/2014/main" id="{62B53BA8-E3B6-4C44-8DAE-775DEECF48C2}"/>
              </a:ext>
            </a:extLst>
          </p:cNvPr>
          <p:cNvSpPr txBox="1"/>
          <p:nvPr/>
        </p:nvSpPr>
        <p:spPr>
          <a:xfrm>
            <a:off x="6152176" y="2272812"/>
            <a:ext cx="830997" cy="3444490"/>
          </a:xfrm>
          <a:prstGeom prst="rect">
            <a:avLst/>
          </a:prstGeom>
          <a:noFill/>
        </p:spPr>
        <p:txBody>
          <a:bodyPr vert="eaVert" wrap="square" rtlCol="0">
            <a:spAutoFit/>
          </a:bodyPr>
          <a:lstStyle/>
          <a:p>
            <a:pPr defTabSz="609402">
              <a:lnSpc>
                <a:spcPct val="150000"/>
              </a:lnSpc>
              <a:defRPr/>
            </a:pPr>
            <a:r>
              <a:rPr lang="zh-CN" altLang="en-US" sz="1400">
                <a:solidFill>
                  <a:srgbClr val="C6AA83"/>
                </a:solidFill>
                <a:latin typeface="方正古隶简体" panose="03000509000000000000" pitchFamily="65" charset="-122"/>
                <a:ea typeface="方正古隶简体" panose="03000509000000000000" pitchFamily="65" charset="-122"/>
              </a:rPr>
              <a:t>意境是指抒情性作品中所呈现的的那种情景相生意境是指抒情性作品</a:t>
            </a:r>
          </a:p>
        </p:txBody>
      </p:sp>
      <p:grpSp>
        <p:nvGrpSpPr>
          <p:cNvPr id="2" name="组合 1">
            <a:extLst>
              <a:ext uri="{FF2B5EF4-FFF2-40B4-BE49-F238E27FC236}">
                <a16:creationId xmlns:a16="http://schemas.microsoft.com/office/drawing/2014/main" id="{1197E395-CE9A-42DC-9873-15EDB4338DD3}"/>
              </a:ext>
            </a:extLst>
          </p:cNvPr>
          <p:cNvGrpSpPr/>
          <p:nvPr/>
        </p:nvGrpSpPr>
        <p:grpSpPr>
          <a:xfrm flipH="1">
            <a:off x="8737600" y="-1"/>
            <a:ext cx="3454400" cy="3906158"/>
            <a:chOff x="0" y="-1"/>
            <a:chExt cx="3454400" cy="3906158"/>
          </a:xfrm>
        </p:grpSpPr>
        <p:sp>
          <p:nvSpPr>
            <p:cNvPr id="23" name="椭圆 17">
              <a:extLst>
                <a:ext uri="{FF2B5EF4-FFF2-40B4-BE49-F238E27FC236}">
                  <a16:creationId xmlns:a16="http://schemas.microsoft.com/office/drawing/2014/main" id="{ECEC78D2-634E-44B4-BE76-3A7B8D5A0176}"/>
                </a:ext>
              </a:extLst>
            </p:cNvPr>
            <p:cNvSpPr/>
            <p:nvPr/>
          </p:nvSpPr>
          <p:spPr>
            <a:xfrm>
              <a:off x="2" y="235"/>
              <a:ext cx="3454398" cy="3905922"/>
            </a:xfrm>
            <a:custGeom>
              <a:avLst/>
              <a:gdLst/>
              <a:ahLst/>
              <a:cxnLst/>
              <a:rect l="l" t="t" r="r" b="b"/>
              <a:pathLst>
                <a:path w="2912145" h="3158459">
                  <a:moveTo>
                    <a:pt x="0" y="0"/>
                  </a:moveTo>
                  <a:lnTo>
                    <a:pt x="2912145" y="0"/>
                  </a:lnTo>
                  <a:cubicBezTo>
                    <a:pt x="2867581" y="1642740"/>
                    <a:pt x="1609124" y="2982736"/>
                    <a:pt x="0" y="3158459"/>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pic>
          <p:nvPicPr>
            <p:cNvPr id="39" name="wps稻壳儿佳誉设计  盗卖必究">
              <a:extLst>
                <a:ext uri="{FF2B5EF4-FFF2-40B4-BE49-F238E27FC236}">
                  <a16:creationId xmlns:a16="http://schemas.microsoft.com/office/drawing/2014/main" id="{4F0F6270-B811-44D9-9959-BDA71D73077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90" t="19613"/>
            <a:stretch/>
          </p:blipFill>
          <p:spPr>
            <a:xfrm>
              <a:off x="0" y="-1"/>
              <a:ext cx="3379178" cy="2788633"/>
            </a:xfrm>
            <a:prstGeom prst="rect">
              <a:avLst/>
            </a:prstGeom>
          </p:spPr>
        </p:pic>
        <p:sp>
          <p:nvSpPr>
            <p:cNvPr id="99" name="文本框 98">
              <a:extLst>
                <a:ext uri="{FF2B5EF4-FFF2-40B4-BE49-F238E27FC236}">
                  <a16:creationId xmlns:a16="http://schemas.microsoft.com/office/drawing/2014/main" id="{905E21FD-24B8-42E0-8460-CAA8A86D3103}"/>
                </a:ext>
              </a:extLst>
            </p:cNvPr>
            <p:cNvSpPr txBox="1"/>
            <p:nvPr/>
          </p:nvSpPr>
          <p:spPr>
            <a:xfrm>
              <a:off x="486947" y="1772400"/>
              <a:ext cx="861774" cy="1580400"/>
            </a:xfrm>
            <a:prstGeom prst="rect">
              <a:avLst/>
            </a:prstGeom>
            <a:noFill/>
          </p:spPr>
          <p:txBody>
            <a:bodyPr vert="eaVert" wrap="square" rtlCol="0">
              <a:spAutoFit/>
            </a:bodyPr>
            <a:lstStyle/>
            <a:p>
              <a:pPr lvl="0" algn="dist">
                <a:defRPr/>
              </a:pPr>
              <a:r>
                <a:rPr lang="zh-CN" altLang="en-US" sz="4400">
                  <a:solidFill>
                    <a:srgbClr val="404040"/>
                  </a:solidFill>
                  <a:latin typeface="方正行楷繁体" panose="03000509000000000000" pitchFamily="65" charset="-122"/>
                  <a:ea typeface="方正行楷繁体" panose="03000509000000000000" pitchFamily="65" charset="-122"/>
                </a:rPr>
                <a:t>古 风</a:t>
              </a:r>
            </a:p>
          </p:txBody>
        </p:sp>
      </p:grpSp>
    </p:spTree>
    <p:extLst>
      <p:ext uri="{BB962C8B-B14F-4D97-AF65-F5344CB8AC3E}">
        <p14:creationId xmlns:p14="http://schemas.microsoft.com/office/powerpoint/2010/main" val="452718576"/>
      </p:ext>
    </p:extLst>
  </p:cSld>
  <p:clrMapOvr>
    <a:masterClrMapping/>
  </p:clrMapOvr>
  <p:transition spd="slow">
    <p:random/>
  </p:transition>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PT定制1801380800">
  <a:themeElements>
    <a:clrScheme name="MC-欧美风主题色">
      <a:dk1>
        <a:srgbClr val="000000"/>
      </a:dk1>
      <a:lt1>
        <a:srgbClr val="FFFFFF"/>
      </a:lt1>
      <a:dk2>
        <a:srgbClr val="44546A"/>
      </a:dk2>
      <a:lt2>
        <a:srgbClr val="E7E6E6"/>
      </a:lt2>
      <a:accent1>
        <a:srgbClr val="6E5046"/>
      </a:accent1>
      <a:accent2>
        <a:srgbClr val="CB5C51"/>
      </a:accent2>
      <a:accent3>
        <a:srgbClr val="5C7D82"/>
      </a:accent3>
      <a:accent4>
        <a:srgbClr val="6E5046"/>
      </a:accent4>
      <a:accent5>
        <a:srgbClr val="CB5C51"/>
      </a:accent5>
      <a:accent6>
        <a:srgbClr val="5C7D82"/>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千图.potx" id="{A94BCD76-B219-433F-BA5C-5BD7EC5950C5}" vid="{3418832C-F13D-4A66-8456-67D2A382EF15}"/>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7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1216</TotalTime>
  <Words>1041</Words>
  <Application>Microsoft Office PowerPoint</Application>
  <PresentationFormat>宽屏</PresentationFormat>
  <Paragraphs>109</Paragraphs>
  <Slides>19</Slides>
  <Notes>4</Notes>
  <HiddenSlides>0</HiddenSlides>
  <MMClips>1</MMClips>
  <ScaleCrop>false</ScaleCrop>
  <HeadingPairs>
    <vt:vector size="6" baseType="variant">
      <vt:variant>
        <vt:lpstr>已用的字体</vt:lpstr>
      </vt:variant>
      <vt:variant>
        <vt:i4>18</vt:i4>
      </vt:variant>
      <vt:variant>
        <vt:lpstr>主题</vt:lpstr>
      </vt:variant>
      <vt:variant>
        <vt:i4>6</vt:i4>
      </vt:variant>
      <vt:variant>
        <vt:lpstr>幻灯片标题</vt:lpstr>
      </vt:variant>
      <vt:variant>
        <vt:i4>19</vt:i4>
      </vt:variant>
    </vt:vector>
  </HeadingPairs>
  <TitlesOfParts>
    <vt:vector size="43" baseType="lpstr">
      <vt:lpstr>Montserrat ExtraLight</vt:lpstr>
      <vt:lpstr>等线</vt:lpstr>
      <vt:lpstr>等线 Light</vt:lpstr>
      <vt:lpstr>方正古隶简体</vt:lpstr>
      <vt:lpstr>方正行楷繁体</vt:lpstr>
      <vt:lpstr>方正兰亭黑简体</vt:lpstr>
      <vt:lpstr>方正隶变简体</vt:lpstr>
      <vt:lpstr>方正清刻本悦宋简体</vt:lpstr>
      <vt:lpstr>华文行楷</vt:lpstr>
      <vt:lpstr>宋体</vt:lpstr>
      <vt:lpstr>苏新诗鼠标行书简</vt:lpstr>
      <vt:lpstr>腾祥相思简</vt:lpstr>
      <vt:lpstr>微软雅黑</vt:lpstr>
      <vt:lpstr>造字工房俊雅（非商用）常规体</vt:lpstr>
      <vt:lpstr>Arial</vt:lpstr>
      <vt:lpstr>Calibri</vt:lpstr>
      <vt:lpstr>Calibri Light</vt:lpstr>
      <vt:lpstr>Source Sans Pro</vt:lpstr>
      <vt:lpstr>Office 主题​​</vt:lpstr>
      <vt:lpstr>PPT定制1801380800</vt:lpstr>
      <vt:lpstr>2_Office 主题</vt:lpstr>
      <vt:lpstr>17_Office 主题​​</vt:lpstr>
      <vt:lpstr>7_Office 主题​​</vt:lpstr>
      <vt:lpstr>5_Office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 </cp:lastModifiedBy>
  <cp:revision>93</cp:revision>
  <dcterms:created xsi:type="dcterms:W3CDTF">2017-04-26T07:31:01Z</dcterms:created>
  <dcterms:modified xsi:type="dcterms:W3CDTF">2018-04-20T14:22:15Z</dcterms:modified>
</cp:coreProperties>
</file>