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257" r:id="rId3"/>
    <p:sldId id="260" r:id="rId4"/>
    <p:sldId id="259" r:id="rId5"/>
    <p:sldId id="262" r:id="rId6"/>
    <p:sldId id="258" r:id="rId7"/>
    <p:sldId id="264" r:id="rId8"/>
    <p:sldId id="265" r:id="rId9"/>
    <p:sldId id="266" r:id="rId10"/>
    <p:sldId id="284" r:id="rId11"/>
    <p:sldId id="269" r:id="rId12"/>
    <p:sldId id="267" r:id="rId13"/>
    <p:sldId id="261" r:id="rId14"/>
    <p:sldId id="270" r:id="rId15"/>
    <p:sldId id="272" r:id="rId16"/>
    <p:sldId id="274" r:id="rId17"/>
    <p:sldId id="273" r:id="rId18"/>
    <p:sldId id="271" r:id="rId19"/>
    <p:sldId id="276" r:id="rId20"/>
    <p:sldId id="275" r:id="rId21"/>
    <p:sldId id="279" r:id="rId22"/>
    <p:sldId id="278" r:id="rId23"/>
    <p:sldId id="281" r:id="rId24"/>
    <p:sldId id="280" r:id="rId25"/>
    <p:sldId id="285" r:id="rId26"/>
    <p:sldId id="283" r:id="rId27"/>
    <p:sldId id="282" r:id="rId28"/>
    <p:sldId id="277" r:id="rId29"/>
    <p:sldId id="263" r:id="rId30"/>
    <p:sldId id="289" r:id="rId31"/>
    <p:sldId id="288" r:id="rId32"/>
    <p:sldId id="290" r:id="rId33"/>
    <p:sldId id="286" r:id="rId34"/>
    <p:sldId id="291" r:id="rId35"/>
    <p:sldId id="287" r:id="rId36"/>
    <p:sldId id="292" r:id="rId37"/>
    <p:sldId id="293" r:id="rId38"/>
    <p:sldId id="295" r:id="rId39"/>
    <p:sldId id="296" r:id="rId40"/>
    <p:sldId id="297" r:id="rId41"/>
  </p:sldIdLst>
  <p:sldSz cx="12192000" cy="6858000"/>
  <p:notesSz cx="6858000" cy="9144000"/>
  <p:custDataLst>
    <p:tags r:id="rId4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guide id="3" pos="768" userDrawn="1">
          <p15:clr>
            <a:srgbClr val="A4A3A4"/>
          </p15:clr>
        </p15:guide>
        <p15:guide id="4" pos="6912" userDrawn="1">
          <p15:clr>
            <a:srgbClr val="A4A3A4"/>
          </p15:clr>
        </p15:guide>
        <p15:guide id="7" orient="horz" pos="1008" userDrawn="1">
          <p15:clr>
            <a:srgbClr val="A4A3A4"/>
          </p15:clr>
        </p15:guide>
        <p15:guide id="8" orient="horz" pos="648" userDrawn="1">
          <p15:clr>
            <a:srgbClr val="A4A3A4"/>
          </p15:clr>
        </p15:guide>
        <p15:guide id="9" orient="horz" pos="3696" userDrawn="1">
          <p15:clr>
            <a:srgbClr val="A4A3A4"/>
          </p15:clr>
        </p15:guide>
        <p15:guide id="10" pos="7512" userDrawn="1">
          <p15:clr>
            <a:srgbClr val="A4A3A4"/>
          </p15:clr>
        </p15:guide>
        <p15:guide id="11" pos="1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53" autoAdjust="0"/>
    <p:restoredTop sz="94660"/>
  </p:normalViewPr>
  <p:slideViewPr>
    <p:cSldViewPr snapToGrid="0" showGuides="1">
      <p:cViewPr>
        <p:scale>
          <a:sx n="83" d="100"/>
          <a:sy n="83" d="100"/>
        </p:scale>
        <p:origin x="-108" y="72"/>
      </p:cViewPr>
      <p:guideLst>
        <p:guide orient="horz" pos="2160"/>
        <p:guide orient="horz" pos="1008"/>
        <p:guide orient="horz" pos="648"/>
        <p:guide orient="horz" pos="3696"/>
        <p:guide pos="3840"/>
        <p:guide pos="768"/>
        <p:guide pos="6912"/>
        <p:guide pos="7512"/>
        <p:guide pos="1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gs" Target="tags/tag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6E2564-F01A-4977-928C-A52C4A01D64B}" type="datetimeFigureOut">
              <a:rPr lang="zh-CN" altLang="en-US" smtClean="0"/>
              <a:t>2017/5/11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B31D92-D6D2-4A89-AC8F-B2EA83494B7B}" type="slidenum">
              <a:rPr lang="zh-CN" altLang="en-US" smtClean="0"/>
              <a:t>‹#›</a:t>
            </a:fld>
            <a:endParaRPr lang="zh-CN" altLang="en-US"/>
          </a:p>
        </p:txBody>
      </p:sp>
    </p:spTree>
    <p:extLst>
      <p:ext uri="{BB962C8B-B14F-4D97-AF65-F5344CB8AC3E}">
        <p14:creationId xmlns:p14="http://schemas.microsoft.com/office/powerpoint/2010/main" val="1902141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1</a:t>
            </a:fld>
            <a:endParaRPr lang="zh-CN" altLang="en-US"/>
          </a:p>
        </p:txBody>
      </p:sp>
    </p:spTree>
    <p:extLst>
      <p:ext uri="{BB962C8B-B14F-4D97-AF65-F5344CB8AC3E}">
        <p14:creationId xmlns:p14="http://schemas.microsoft.com/office/powerpoint/2010/main" val="1910446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10</a:t>
            </a:fld>
            <a:endParaRPr lang="zh-CN" altLang="en-US"/>
          </a:p>
        </p:txBody>
      </p:sp>
    </p:spTree>
    <p:extLst>
      <p:ext uri="{BB962C8B-B14F-4D97-AF65-F5344CB8AC3E}">
        <p14:creationId xmlns:p14="http://schemas.microsoft.com/office/powerpoint/2010/main" val="9495213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11</a:t>
            </a:fld>
            <a:endParaRPr lang="zh-CN" altLang="en-US"/>
          </a:p>
        </p:txBody>
      </p:sp>
    </p:spTree>
    <p:extLst>
      <p:ext uri="{BB962C8B-B14F-4D97-AF65-F5344CB8AC3E}">
        <p14:creationId xmlns:p14="http://schemas.microsoft.com/office/powerpoint/2010/main" val="4332724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12</a:t>
            </a:fld>
            <a:endParaRPr lang="zh-CN" altLang="en-US"/>
          </a:p>
        </p:txBody>
      </p:sp>
    </p:spTree>
    <p:extLst>
      <p:ext uri="{BB962C8B-B14F-4D97-AF65-F5344CB8AC3E}">
        <p14:creationId xmlns:p14="http://schemas.microsoft.com/office/powerpoint/2010/main" val="11522923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13</a:t>
            </a:fld>
            <a:endParaRPr lang="zh-CN" altLang="en-US"/>
          </a:p>
        </p:txBody>
      </p:sp>
    </p:spTree>
    <p:extLst>
      <p:ext uri="{BB962C8B-B14F-4D97-AF65-F5344CB8AC3E}">
        <p14:creationId xmlns:p14="http://schemas.microsoft.com/office/powerpoint/2010/main" val="28389761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14</a:t>
            </a:fld>
            <a:endParaRPr lang="zh-CN" altLang="en-US"/>
          </a:p>
        </p:txBody>
      </p:sp>
    </p:spTree>
    <p:extLst>
      <p:ext uri="{BB962C8B-B14F-4D97-AF65-F5344CB8AC3E}">
        <p14:creationId xmlns:p14="http://schemas.microsoft.com/office/powerpoint/2010/main" val="37249587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15</a:t>
            </a:fld>
            <a:endParaRPr lang="zh-CN" altLang="en-US"/>
          </a:p>
        </p:txBody>
      </p:sp>
    </p:spTree>
    <p:extLst>
      <p:ext uri="{BB962C8B-B14F-4D97-AF65-F5344CB8AC3E}">
        <p14:creationId xmlns:p14="http://schemas.microsoft.com/office/powerpoint/2010/main" val="16191599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16</a:t>
            </a:fld>
            <a:endParaRPr lang="zh-CN" altLang="en-US"/>
          </a:p>
        </p:txBody>
      </p:sp>
    </p:spTree>
    <p:extLst>
      <p:ext uri="{BB962C8B-B14F-4D97-AF65-F5344CB8AC3E}">
        <p14:creationId xmlns:p14="http://schemas.microsoft.com/office/powerpoint/2010/main" val="10256534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17</a:t>
            </a:fld>
            <a:endParaRPr lang="zh-CN" altLang="en-US"/>
          </a:p>
        </p:txBody>
      </p:sp>
    </p:spTree>
    <p:extLst>
      <p:ext uri="{BB962C8B-B14F-4D97-AF65-F5344CB8AC3E}">
        <p14:creationId xmlns:p14="http://schemas.microsoft.com/office/powerpoint/2010/main" val="22774866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18</a:t>
            </a:fld>
            <a:endParaRPr lang="zh-CN" altLang="en-US"/>
          </a:p>
        </p:txBody>
      </p:sp>
    </p:spTree>
    <p:extLst>
      <p:ext uri="{BB962C8B-B14F-4D97-AF65-F5344CB8AC3E}">
        <p14:creationId xmlns:p14="http://schemas.microsoft.com/office/powerpoint/2010/main" val="16500530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19</a:t>
            </a:fld>
            <a:endParaRPr lang="zh-CN" altLang="en-US"/>
          </a:p>
        </p:txBody>
      </p:sp>
    </p:spTree>
    <p:extLst>
      <p:ext uri="{BB962C8B-B14F-4D97-AF65-F5344CB8AC3E}">
        <p14:creationId xmlns:p14="http://schemas.microsoft.com/office/powerpoint/2010/main" val="1257999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2</a:t>
            </a:fld>
            <a:endParaRPr lang="zh-CN" altLang="en-US"/>
          </a:p>
        </p:txBody>
      </p:sp>
    </p:spTree>
    <p:extLst>
      <p:ext uri="{BB962C8B-B14F-4D97-AF65-F5344CB8AC3E}">
        <p14:creationId xmlns:p14="http://schemas.microsoft.com/office/powerpoint/2010/main" val="29610519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20</a:t>
            </a:fld>
            <a:endParaRPr lang="zh-CN" altLang="en-US"/>
          </a:p>
        </p:txBody>
      </p:sp>
    </p:spTree>
    <p:extLst>
      <p:ext uri="{BB962C8B-B14F-4D97-AF65-F5344CB8AC3E}">
        <p14:creationId xmlns:p14="http://schemas.microsoft.com/office/powerpoint/2010/main" val="24108172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21</a:t>
            </a:fld>
            <a:endParaRPr lang="zh-CN" altLang="en-US"/>
          </a:p>
        </p:txBody>
      </p:sp>
    </p:spTree>
    <p:extLst>
      <p:ext uri="{BB962C8B-B14F-4D97-AF65-F5344CB8AC3E}">
        <p14:creationId xmlns:p14="http://schemas.microsoft.com/office/powerpoint/2010/main" val="1612721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22</a:t>
            </a:fld>
            <a:endParaRPr lang="zh-CN" altLang="en-US"/>
          </a:p>
        </p:txBody>
      </p:sp>
    </p:spTree>
    <p:extLst>
      <p:ext uri="{BB962C8B-B14F-4D97-AF65-F5344CB8AC3E}">
        <p14:creationId xmlns:p14="http://schemas.microsoft.com/office/powerpoint/2010/main" val="25846892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23</a:t>
            </a:fld>
            <a:endParaRPr lang="zh-CN" altLang="en-US"/>
          </a:p>
        </p:txBody>
      </p:sp>
    </p:spTree>
    <p:extLst>
      <p:ext uri="{BB962C8B-B14F-4D97-AF65-F5344CB8AC3E}">
        <p14:creationId xmlns:p14="http://schemas.microsoft.com/office/powerpoint/2010/main" val="42684215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24</a:t>
            </a:fld>
            <a:endParaRPr lang="zh-CN" altLang="en-US"/>
          </a:p>
        </p:txBody>
      </p:sp>
    </p:spTree>
    <p:extLst>
      <p:ext uri="{BB962C8B-B14F-4D97-AF65-F5344CB8AC3E}">
        <p14:creationId xmlns:p14="http://schemas.microsoft.com/office/powerpoint/2010/main" val="24429912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25</a:t>
            </a:fld>
            <a:endParaRPr lang="zh-CN" altLang="en-US"/>
          </a:p>
        </p:txBody>
      </p:sp>
    </p:spTree>
    <p:extLst>
      <p:ext uri="{BB962C8B-B14F-4D97-AF65-F5344CB8AC3E}">
        <p14:creationId xmlns:p14="http://schemas.microsoft.com/office/powerpoint/2010/main" val="2369401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26</a:t>
            </a:fld>
            <a:endParaRPr lang="zh-CN" altLang="en-US"/>
          </a:p>
        </p:txBody>
      </p:sp>
    </p:spTree>
    <p:extLst>
      <p:ext uri="{BB962C8B-B14F-4D97-AF65-F5344CB8AC3E}">
        <p14:creationId xmlns:p14="http://schemas.microsoft.com/office/powerpoint/2010/main" val="17313267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27</a:t>
            </a:fld>
            <a:endParaRPr lang="zh-CN" altLang="en-US"/>
          </a:p>
        </p:txBody>
      </p:sp>
    </p:spTree>
    <p:extLst>
      <p:ext uri="{BB962C8B-B14F-4D97-AF65-F5344CB8AC3E}">
        <p14:creationId xmlns:p14="http://schemas.microsoft.com/office/powerpoint/2010/main" val="57459455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28</a:t>
            </a:fld>
            <a:endParaRPr lang="zh-CN" altLang="en-US"/>
          </a:p>
        </p:txBody>
      </p:sp>
    </p:spTree>
    <p:extLst>
      <p:ext uri="{BB962C8B-B14F-4D97-AF65-F5344CB8AC3E}">
        <p14:creationId xmlns:p14="http://schemas.microsoft.com/office/powerpoint/2010/main" val="7572019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29</a:t>
            </a:fld>
            <a:endParaRPr lang="zh-CN" altLang="en-US"/>
          </a:p>
        </p:txBody>
      </p:sp>
    </p:spTree>
    <p:extLst>
      <p:ext uri="{BB962C8B-B14F-4D97-AF65-F5344CB8AC3E}">
        <p14:creationId xmlns:p14="http://schemas.microsoft.com/office/powerpoint/2010/main" val="1356343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3</a:t>
            </a:fld>
            <a:endParaRPr lang="zh-CN" altLang="en-US"/>
          </a:p>
        </p:txBody>
      </p:sp>
    </p:spTree>
    <p:extLst>
      <p:ext uri="{BB962C8B-B14F-4D97-AF65-F5344CB8AC3E}">
        <p14:creationId xmlns:p14="http://schemas.microsoft.com/office/powerpoint/2010/main" val="6863235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30</a:t>
            </a:fld>
            <a:endParaRPr lang="zh-CN" altLang="en-US"/>
          </a:p>
        </p:txBody>
      </p:sp>
    </p:spTree>
    <p:extLst>
      <p:ext uri="{BB962C8B-B14F-4D97-AF65-F5344CB8AC3E}">
        <p14:creationId xmlns:p14="http://schemas.microsoft.com/office/powerpoint/2010/main" val="32198549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31</a:t>
            </a:fld>
            <a:endParaRPr lang="zh-CN" altLang="en-US"/>
          </a:p>
        </p:txBody>
      </p:sp>
    </p:spTree>
    <p:extLst>
      <p:ext uri="{BB962C8B-B14F-4D97-AF65-F5344CB8AC3E}">
        <p14:creationId xmlns:p14="http://schemas.microsoft.com/office/powerpoint/2010/main" val="137740012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32</a:t>
            </a:fld>
            <a:endParaRPr lang="zh-CN" altLang="en-US"/>
          </a:p>
        </p:txBody>
      </p:sp>
    </p:spTree>
    <p:extLst>
      <p:ext uri="{BB962C8B-B14F-4D97-AF65-F5344CB8AC3E}">
        <p14:creationId xmlns:p14="http://schemas.microsoft.com/office/powerpoint/2010/main" val="21070193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33</a:t>
            </a:fld>
            <a:endParaRPr lang="zh-CN" altLang="en-US"/>
          </a:p>
        </p:txBody>
      </p:sp>
    </p:spTree>
    <p:extLst>
      <p:ext uri="{BB962C8B-B14F-4D97-AF65-F5344CB8AC3E}">
        <p14:creationId xmlns:p14="http://schemas.microsoft.com/office/powerpoint/2010/main" val="25639867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34</a:t>
            </a:fld>
            <a:endParaRPr lang="zh-CN" altLang="en-US"/>
          </a:p>
        </p:txBody>
      </p:sp>
    </p:spTree>
    <p:extLst>
      <p:ext uri="{BB962C8B-B14F-4D97-AF65-F5344CB8AC3E}">
        <p14:creationId xmlns:p14="http://schemas.microsoft.com/office/powerpoint/2010/main" val="172549276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35</a:t>
            </a:fld>
            <a:endParaRPr lang="zh-CN" altLang="en-US"/>
          </a:p>
        </p:txBody>
      </p:sp>
    </p:spTree>
    <p:extLst>
      <p:ext uri="{BB962C8B-B14F-4D97-AF65-F5344CB8AC3E}">
        <p14:creationId xmlns:p14="http://schemas.microsoft.com/office/powerpoint/2010/main" val="7377065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36</a:t>
            </a:fld>
            <a:endParaRPr lang="zh-CN" altLang="en-US"/>
          </a:p>
        </p:txBody>
      </p:sp>
    </p:spTree>
    <p:extLst>
      <p:ext uri="{BB962C8B-B14F-4D97-AF65-F5344CB8AC3E}">
        <p14:creationId xmlns:p14="http://schemas.microsoft.com/office/powerpoint/2010/main" val="8236817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37</a:t>
            </a:fld>
            <a:endParaRPr lang="zh-CN" altLang="en-US"/>
          </a:p>
        </p:txBody>
      </p:sp>
    </p:spTree>
    <p:extLst>
      <p:ext uri="{BB962C8B-B14F-4D97-AF65-F5344CB8AC3E}">
        <p14:creationId xmlns:p14="http://schemas.microsoft.com/office/powerpoint/2010/main" val="326124350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38</a:t>
            </a:fld>
            <a:endParaRPr lang="zh-CN" altLang="en-US"/>
          </a:p>
        </p:txBody>
      </p:sp>
    </p:spTree>
    <p:extLst>
      <p:ext uri="{BB962C8B-B14F-4D97-AF65-F5344CB8AC3E}">
        <p14:creationId xmlns:p14="http://schemas.microsoft.com/office/powerpoint/2010/main" val="129563396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39</a:t>
            </a:fld>
            <a:endParaRPr lang="zh-CN" altLang="en-US"/>
          </a:p>
        </p:txBody>
      </p:sp>
    </p:spTree>
    <p:extLst>
      <p:ext uri="{BB962C8B-B14F-4D97-AF65-F5344CB8AC3E}">
        <p14:creationId xmlns:p14="http://schemas.microsoft.com/office/powerpoint/2010/main" val="1952415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4</a:t>
            </a:fld>
            <a:endParaRPr lang="zh-CN" altLang="en-US"/>
          </a:p>
        </p:txBody>
      </p:sp>
    </p:spTree>
    <p:extLst>
      <p:ext uri="{BB962C8B-B14F-4D97-AF65-F5344CB8AC3E}">
        <p14:creationId xmlns:p14="http://schemas.microsoft.com/office/powerpoint/2010/main" val="209980304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40</a:t>
            </a:fld>
            <a:endParaRPr lang="zh-CN" altLang="en-US"/>
          </a:p>
        </p:txBody>
      </p:sp>
    </p:spTree>
    <p:extLst>
      <p:ext uri="{BB962C8B-B14F-4D97-AF65-F5344CB8AC3E}">
        <p14:creationId xmlns:p14="http://schemas.microsoft.com/office/powerpoint/2010/main" val="34102591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5</a:t>
            </a:fld>
            <a:endParaRPr lang="zh-CN" altLang="en-US"/>
          </a:p>
        </p:txBody>
      </p:sp>
    </p:spTree>
    <p:extLst>
      <p:ext uri="{BB962C8B-B14F-4D97-AF65-F5344CB8AC3E}">
        <p14:creationId xmlns:p14="http://schemas.microsoft.com/office/powerpoint/2010/main" val="40449341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6</a:t>
            </a:fld>
            <a:endParaRPr lang="zh-CN" altLang="en-US"/>
          </a:p>
        </p:txBody>
      </p:sp>
    </p:spTree>
    <p:extLst>
      <p:ext uri="{BB962C8B-B14F-4D97-AF65-F5344CB8AC3E}">
        <p14:creationId xmlns:p14="http://schemas.microsoft.com/office/powerpoint/2010/main" val="983610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7</a:t>
            </a:fld>
            <a:endParaRPr lang="zh-CN" altLang="en-US"/>
          </a:p>
        </p:txBody>
      </p:sp>
    </p:spTree>
    <p:extLst>
      <p:ext uri="{BB962C8B-B14F-4D97-AF65-F5344CB8AC3E}">
        <p14:creationId xmlns:p14="http://schemas.microsoft.com/office/powerpoint/2010/main" val="26518469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8</a:t>
            </a:fld>
            <a:endParaRPr lang="zh-CN" altLang="en-US"/>
          </a:p>
        </p:txBody>
      </p:sp>
    </p:spTree>
    <p:extLst>
      <p:ext uri="{BB962C8B-B14F-4D97-AF65-F5344CB8AC3E}">
        <p14:creationId xmlns:p14="http://schemas.microsoft.com/office/powerpoint/2010/main" val="14090655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B31D92-D6D2-4A89-AC8F-B2EA83494B7B}" type="slidenum">
              <a:rPr lang="zh-CN" altLang="en-US" smtClean="0"/>
              <a:t>9</a:t>
            </a:fld>
            <a:endParaRPr lang="zh-CN" altLang="en-US"/>
          </a:p>
        </p:txBody>
      </p:sp>
    </p:spTree>
    <p:extLst>
      <p:ext uri="{BB962C8B-B14F-4D97-AF65-F5344CB8AC3E}">
        <p14:creationId xmlns:p14="http://schemas.microsoft.com/office/powerpoint/2010/main" val="28824818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2D79A66-49CB-4A06-9C17-CC49CB8E9FC3}" type="datetimeFigureOut">
              <a:rPr lang="en-US" smtClean="0"/>
              <a:pPr/>
              <a:t>5/11/2017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4FF16B-7F2B-4158-B6AA-7513ED337FE0}" type="slidenum">
              <a:rPr lang="en-US" smtClean="0"/>
              <a:pPr/>
              <a:t>‹#›</a:t>
            </a:fld>
            <a:endParaRPr lang="en-US"/>
          </a:p>
        </p:txBody>
      </p:sp>
    </p:spTree>
    <p:extLst>
      <p:ext uri="{BB962C8B-B14F-4D97-AF65-F5344CB8AC3E}">
        <p14:creationId xmlns:p14="http://schemas.microsoft.com/office/powerpoint/2010/main" val="3903467620"/>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D79A66-49CB-4A06-9C17-CC49CB8E9FC3}" type="datetimeFigureOut">
              <a:rPr lang="en-US" smtClean="0"/>
              <a:pPr/>
              <a:t>5/11/2017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4FF16B-7F2B-4158-B6AA-7513ED337FE0}" type="slidenum">
              <a:rPr lang="en-US" smtClean="0"/>
              <a:pPr/>
              <a:t>‹#›</a:t>
            </a:fld>
            <a:endParaRPr lang="en-US"/>
          </a:p>
        </p:txBody>
      </p:sp>
    </p:spTree>
    <p:extLst>
      <p:ext uri="{BB962C8B-B14F-4D97-AF65-F5344CB8AC3E}">
        <p14:creationId xmlns:p14="http://schemas.microsoft.com/office/powerpoint/2010/main" val="1277676641"/>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D79A66-49CB-4A06-9C17-CC49CB8E9FC3}" type="datetimeFigureOut">
              <a:rPr lang="en-US" smtClean="0"/>
              <a:pPr/>
              <a:t>5/11/2017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4FF16B-7F2B-4158-B6AA-7513ED337FE0}" type="slidenum">
              <a:rPr lang="en-US" smtClean="0"/>
              <a:pPr/>
              <a:t>‹#›</a:t>
            </a:fld>
            <a:endParaRPr lang="en-US"/>
          </a:p>
        </p:txBody>
      </p:sp>
    </p:spTree>
    <p:extLst>
      <p:ext uri="{BB962C8B-B14F-4D97-AF65-F5344CB8AC3E}">
        <p14:creationId xmlns:p14="http://schemas.microsoft.com/office/powerpoint/2010/main" val="545689057"/>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D79A66-49CB-4A06-9C17-CC49CB8E9FC3}" type="datetimeFigureOut">
              <a:rPr lang="en-US" smtClean="0"/>
              <a:pPr/>
              <a:t>5/11/2017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4FF16B-7F2B-4158-B6AA-7513ED337FE0}" type="slidenum">
              <a:rPr lang="en-US" smtClean="0"/>
              <a:pPr/>
              <a:t>‹#›</a:t>
            </a:fld>
            <a:endParaRPr lang="en-US"/>
          </a:p>
        </p:txBody>
      </p:sp>
    </p:spTree>
    <p:extLst>
      <p:ext uri="{BB962C8B-B14F-4D97-AF65-F5344CB8AC3E}">
        <p14:creationId xmlns:p14="http://schemas.microsoft.com/office/powerpoint/2010/main" val="4203874477"/>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D79A66-49CB-4A06-9C17-CC49CB8E9FC3}" type="datetimeFigureOut">
              <a:rPr lang="en-US" smtClean="0"/>
              <a:pPr/>
              <a:t>5/11/2017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4FF16B-7F2B-4158-B6AA-7513ED337FE0}" type="slidenum">
              <a:rPr lang="en-US" smtClean="0"/>
              <a:pPr/>
              <a:t>‹#›</a:t>
            </a:fld>
            <a:endParaRPr lang="en-US"/>
          </a:p>
        </p:txBody>
      </p:sp>
    </p:spTree>
    <p:extLst>
      <p:ext uri="{BB962C8B-B14F-4D97-AF65-F5344CB8AC3E}">
        <p14:creationId xmlns:p14="http://schemas.microsoft.com/office/powerpoint/2010/main" val="1624057140"/>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D79A66-49CB-4A06-9C17-CC49CB8E9FC3}" type="datetimeFigureOut">
              <a:rPr lang="en-US" smtClean="0"/>
              <a:pPr/>
              <a:t>5/11/2017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4FF16B-7F2B-4158-B6AA-7513ED337FE0}" type="slidenum">
              <a:rPr lang="en-US" smtClean="0"/>
              <a:pPr/>
              <a:t>‹#›</a:t>
            </a:fld>
            <a:endParaRPr lang="en-US"/>
          </a:p>
        </p:txBody>
      </p:sp>
    </p:spTree>
    <p:extLst>
      <p:ext uri="{BB962C8B-B14F-4D97-AF65-F5344CB8AC3E}">
        <p14:creationId xmlns:p14="http://schemas.microsoft.com/office/powerpoint/2010/main" val="4130716162"/>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2D79A66-49CB-4A06-9C17-CC49CB8E9FC3}" type="datetimeFigureOut">
              <a:rPr lang="en-US" smtClean="0"/>
              <a:pPr/>
              <a:t>5/11/2017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4FF16B-7F2B-4158-B6AA-7513ED337FE0}" type="slidenum">
              <a:rPr lang="en-US" smtClean="0"/>
              <a:pPr/>
              <a:t>‹#›</a:t>
            </a:fld>
            <a:endParaRPr lang="en-US"/>
          </a:p>
        </p:txBody>
      </p:sp>
    </p:spTree>
    <p:extLst>
      <p:ext uri="{BB962C8B-B14F-4D97-AF65-F5344CB8AC3E}">
        <p14:creationId xmlns:p14="http://schemas.microsoft.com/office/powerpoint/2010/main" val="108193297"/>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D79A66-49CB-4A06-9C17-CC49CB8E9FC3}" type="datetimeFigureOut">
              <a:rPr lang="en-US" smtClean="0"/>
              <a:pPr/>
              <a:t>5/11/2017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4FF16B-7F2B-4158-B6AA-7513ED337FE0}" type="slidenum">
              <a:rPr lang="en-US" smtClean="0"/>
              <a:pPr/>
              <a:t>‹#›</a:t>
            </a:fld>
            <a:endParaRPr lang="en-US"/>
          </a:p>
        </p:txBody>
      </p:sp>
    </p:spTree>
    <p:extLst>
      <p:ext uri="{BB962C8B-B14F-4D97-AF65-F5344CB8AC3E}">
        <p14:creationId xmlns:p14="http://schemas.microsoft.com/office/powerpoint/2010/main" val="907769200"/>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D79A66-49CB-4A06-9C17-CC49CB8E9FC3}" type="datetimeFigureOut">
              <a:rPr lang="en-US" smtClean="0"/>
              <a:pPr/>
              <a:t>5/11/2017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4FF16B-7F2B-4158-B6AA-7513ED337FE0}" type="slidenum">
              <a:rPr lang="en-US" smtClean="0"/>
              <a:pPr/>
              <a:t>‹#›</a:t>
            </a:fld>
            <a:endParaRPr lang="en-US"/>
          </a:p>
        </p:txBody>
      </p:sp>
    </p:spTree>
    <p:extLst>
      <p:ext uri="{BB962C8B-B14F-4D97-AF65-F5344CB8AC3E}">
        <p14:creationId xmlns:p14="http://schemas.microsoft.com/office/powerpoint/2010/main" val="68762448"/>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D79A66-49CB-4A06-9C17-CC49CB8E9FC3}" type="datetimeFigureOut">
              <a:rPr lang="en-US" smtClean="0"/>
              <a:pPr/>
              <a:t>5/11/2017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4FF16B-7F2B-4158-B6AA-7513ED337FE0}" type="slidenum">
              <a:rPr lang="en-US" smtClean="0"/>
              <a:pPr/>
              <a:t>‹#›</a:t>
            </a:fld>
            <a:endParaRPr lang="en-US"/>
          </a:p>
        </p:txBody>
      </p:sp>
    </p:spTree>
    <p:extLst>
      <p:ext uri="{BB962C8B-B14F-4D97-AF65-F5344CB8AC3E}">
        <p14:creationId xmlns:p14="http://schemas.microsoft.com/office/powerpoint/2010/main" val="4109585997"/>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D79A66-49CB-4A06-9C17-CC49CB8E9FC3}" type="datetimeFigureOut">
              <a:rPr lang="en-US" smtClean="0"/>
              <a:pPr/>
              <a:t>5/11/2017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4FF16B-7F2B-4158-B6AA-7513ED337FE0}" type="slidenum">
              <a:rPr lang="en-US" smtClean="0"/>
              <a:pPr/>
              <a:t>‹#›</a:t>
            </a:fld>
            <a:endParaRPr lang="en-US"/>
          </a:p>
        </p:txBody>
      </p:sp>
    </p:spTree>
    <p:extLst>
      <p:ext uri="{BB962C8B-B14F-4D97-AF65-F5344CB8AC3E}">
        <p14:creationId xmlns:p14="http://schemas.microsoft.com/office/powerpoint/2010/main" val="3995187455"/>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D79A66-49CB-4A06-9C17-CC49CB8E9FC3}" type="datetimeFigureOut">
              <a:rPr lang="en-US" smtClean="0"/>
              <a:pPr/>
              <a:t>5/11/2017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4FF16B-7F2B-4158-B6AA-7513ED337FE0}" type="slidenum">
              <a:rPr lang="en-US" smtClean="0"/>
              <a:pPr/>
              <a:t>‹#›</a:t>
            </a:fld>
            <a:endParaRPr lang="en-US"/>
          </a:p>
        </p:txBody>
      </p:sp>
    </p:spTree>
    <p:extLst>
      <p:ext uri="{BB962C8B-B14F-4D97-AF65-F5344CB8AC3E}">
        <p14:creationId xmlns:p14="http://schemas.microsoft.com/office/powerpoint/2010/main" val="33258078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cstate="print"/>
          <a:stretch>
            <a:fillRect b="-9000"/>
          </a:stretch>
        </a:blipFill>
        <a:effectLst/>
      </p:bgPr>
    </p:bg>
    <p:spTree>
      <p:nvGrpSpPr>
        <p:cNvPr id="1" name=""/>
        <p:cNvGrpSpPr/>
        <p:nvPr/>
      </p:nvGrpSpPr>
      <p:grpSpPr>
        <a:xfrm>
          <a:off x="0" y="0"/>
          <a:ext cx="0" cy="0"/>
          <a:chOff x="0" y="0"/>
          <a:chExt cx="0" cy="0"/>
        </a:xfrm>
      </p:grpSpPr>
      <p:grpSp>
        <p:nvGrpSpPr>
          <p:cNvPr id="8" name="Group 7"/>
          <p:cNvGrpSpPr/>
          <p:nvPr/>
        </p:nvGrpSpPr>
        <p:grpSpPr>
          <a:xfrm>
            <a:off x="3670721" y="2017752"/>
            <a:ext cx="4208203" cy="1477328"/>
            <a:chOff x="3670721" y="2828836"/>
            <a:chExt cx="4208203" cy="1477328"/>
          </a:xfrm>
        </p:grpSpPr>
        <p:sp>
          <p:nvSpPr>
            <p:cNvPr id="5" name="TextBox 4"/>
            <p:cNvSpPr txBox="1"/>
            <p:nvPr/>
          </p:nvSpPr>
          <p:spPr>
            <a:xfrm>
              <a:off x="3670721" y="2828836"/>
              <a:ext cx="4208203" cy="1200329"/>
            </a:xfrm>
            <a:prstGeom prst="rect">
              <a:avLst/>
            </a:prstGeom>
            <a:noFill/>
          </p:spPr>
          <p:txBody>
            <a:bodyPr wrap="none" rtlCol="0">
              <a:spAutoFit/>
            </a:bodyPr>
            <a:lstStyle/>
            <a:p>
              <a:r>
                <a:rPr lang="en-US" sz="7200" dirty="0" smtClean="0">
                  <a:solidFill>
                    <a:schemeClr val="bg1">
                      <a:lumMod val="95000"/>
                    </a:schemeClr>
                  </a:solidFill>
                  <a:latin typeface="GeosansLight" panose="02000603020000020003" pitchFamily="2" charset="0"/>
                </a:rPr>
                <a:t>[MONTE BIZ]</a:t>
              </a:r>
              <a:endParaRPr lang="en-US" sz="7200" dirty="0">
                <a:solidFill>
                  <a:schemeClr val="bg1">
                    <a:lumMod val="95000"/>
                  </a:schemeClr>
                </a:solidFill>
                <a:latin typeface="GeosansLight" panose="02000603020000020003" pitchFamily="2" charset="0"/>
              </a:endParaRPr>
            </a:p>
          </p:txBody>
        </p:sp>
        <p:sp>
          <p:nvSpPr>
            <p:cNvPr id="6" name="TextBox 5"/>
            <p:cNvSpPr txBox="1"/>
            <p:nvPr/>
          </p:nvSpPr>
          <p:spPr>
            <a:xfrm>
              <a:off x="4527878" y="4029165"/>
              <a:ext cx="3198120" cy="276999"/>
            </a:xfrm>
            <a:prstGeom prst="rect">
              <a:avLst/>
            </a:prstGeom>
            <a:noFill/>
          </p:spPr>
          <p:txBody>
            <a:bodyPr wrap="none" rtlCol="0">
              <a:spAutoFit/>
            </a:bodyPr>
            <a:lstStyle/>
            <a:p>
              <a:r>
                <a:rPr lang="en-US" sz="1200" dirty="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BUSINESS | MARKETING | INFORMATION</a:t>
              </a:r>
              <a:endParaRPr lang="en-US" sz="12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7" name="TextBox 6"/>
          <p:cNvSpPr txBox="1"/>
          <p:nvPr/>
        </p:nvSpPr>
        <p:spPr>
          <a:xfrm>
            <a:off x="5072449" y="4563249"/>
            <a:ext cx="2047099" cy="276999"/>
          </a:xfrm>
          <a:prstGeom prst="rect">
            <a:avLst/>
          </a:prstGeom>
          <a:solidFill>
            <a:schemeClr val="accent4"/>
          </a:solidFill>
        </p:spPr>
        <p:txBody>
          <a:bodyPr wrap="none" rtlCol="0">
            <a:spAutoFit/>
          </a:bodyPr>
          <a:lstStyle/>
          <a:p>
            <a:r>
              <a:rPr lang="en-US" sz="12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PRESENTATION TEMPLATE</a:t>
            </a:r>
            <a:endParaRPr lang="en-US" sz="12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斜纹 10"/>
          <p:cNvSpPr/>
          <p:nvPr/>
        </p:nvSpPr>
        <p:spPr>
          <a:xfrm>
            <a:off x="0" y="395785"/>
            <a:ext cx="4776716" cy="2906973"/>
          </a:xfrm>
          <a:prstGeom prst="diagStrip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斜纹 11"/>
          <p:cNvSpPr/>
          <p:nvPr/>
        </p:nvSpPr>
        <p:spPr>
          <a:xfrm rot="10800000">
            <a:off x="9862056" y="5322626"/>
            <a:ext cx="2329944" cy="1535373"/>
          </a:xfrm>
          <a:prstGeom prst="diagStripe">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898389885"/>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136148"/>
            <a:ext cx="4597862"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COMPANY TIME LINE#2</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7" name="Oval 6"/>
          <p:cNvSpPr/>
          <p:nvPr/>
        </p:nvSpPr>
        <p:spPr>
          <a:xfrm>
            <a:off x="6156141" y="1737724"/>
            <a:ext cx="531628" cy="531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9" name="Arc 8"/>
          <p:cNvSpPr/>
          <p:nvPr/>
        </p:nvSpPr>
        <p:spPr>
          <a:xfrm>
            <a:off x="6096000" y="1675031"/>
            <a:ext cx="651909" cy="651909"/>
          </a:xfrm>
          <a:prstGeom prst="arc">
            <a:avLst>
              <a:gd name="adj1" fmla="val 12770549"/>
              <a:gd name="adj2" fmla="val 2991777"/>
            </a:avLst>
          </a:prstGeom>
          <a:ln w="25400">
            <a:solidFill>
              <a:schemeClr val="accent4"/>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Oval 4"/>
          <p:cNvSpPr/>
          <p:nvPr/>
        </p:nvSpPr>
        <p:spPr>
          <a:xfrm>
            <a:off x="7208875" y="3397102"/>
            <a:ext cx="818707" cy="8187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95000"/>
                  </a:schemeClr>
                </a:solidFill>
                <a:latin typeface="FontAwesome" pitchFamily="2" charset="0"/>
              </a:rPr>
              <a:t></a:t>
            </a:r>
            <a:endParaRPr lang="en-US" sz="2800">
              <a:solidFill>
                <a:schemeClr val="bg1">
                  <a:lumMod val="95000"/>
                </a:schemeClr>
              </a:solidFill>
            </a:endParaRPr>
          </a:p>
        </p:txBody>
      </p:sp>
      <p:sp>
        <p:nvSpPr>
          <p:cNvPr id="13" name="Oval 12"/>
          <p:cNvSpPr/>
          <p:nvPr/>
        </p:nvSpPr>
        <p:spPr>
          <a:xfrm>
            <a:off x="2456123" y="2785730"/>
            <a:ext cx="818707" cy="8187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95000"/>
                  </a:schemeClr>
                </a:solidFill>
                <a:latin typeface="FontAwesome" pitchFamily="2" charset="0"/>
              </a:rPr>
              <a:t></a:t>
            </a:r>
            <a:endParaRPr lang="en-US" sz="2800">
              <a:solidFill>
                <a:schemeClr val="bg1">
                  <a:lumMod val="95000"/>
                </a:schemeClr>
              </a:solidFill>
            </a:endParaRPr>
          </a:p>
        </p:txBody>
      </p:sp>
      <p:sp>
        <p:nvSpPr>
          <p:cNvPr id="14" name="Oval 13"/>
          <p:cNvSpPr/>
          <p:nvPr/>
        </p:nvSpPr>
        <p:spPr>
          <a:xfrm>
            <a:off x="1219200" y="4496242"/>
            <a:ext cx="818707" cy="8187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95000"/>
                  </a:schemeClr>
                </a:solidFill>
                <a:latin typeface="FontAwesome" pitchFamily="2" charset="0"/>
              </a:rPr>
              <a:t></a:t>
            </a:r>
            <a:endParaRPr lang="en-US" sz="2800">
              <a:solidFill>
                <a:schemeClr val="bg1">
                  <a:lumMod val="95000"/>
                </a:schemeClr>
              </a:solidFill>
            </a:endParaRPr>
          </a:p>
        </p:txBody>
      </p:sp>
      <p:sp>
        <p:nvSpPr>
          <p:cNvPr id="15" name="Arc 14"/>
          <p:cNvSpPr/>
          <p:nvPr/>
        </p:nvSpPr>
        <p:spPr>
          <a:xfrm>
            <a:off x="2394560" y="2724167"/>
            <a:ext cx="941832" cy="941832"/>
          </a:xfrm>
          <a:prstGeom prst="arc">
            <a:avLst>
              <a:gd name="adj1" fmla="val 16200000"/>
              <a:gd name="adj2" fmla="val 12544473"/>
            </a:avLst>
          </a:prstGeom>
          <a:ln w="25400">
            <a:solidFill>
              <a:schemeClr val="accent4"/>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Oval 15"/>
          <p:cNvSpPr/>
          <p:nvPr/>
        </p:nvSpPr>
        <p:spPr>
          <a:xfrm>
            <a:off x="8187070" y="5160730"/>
            <a:ext cx="531628" cy="531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7" name="Arc 16"/>
          <p:cNvSpPr/>
          <p:nvPr/>
        </p:nvSpPr>
        <p:spPr>
          <a:xfrm>
            <a:off x="8126929" y="5098037"/>
            <a:ext cx="651909" cy="651909"/>
          </a:xfrm>
          <a:prstGeom prst="arc">
            <a:avLst>
              <a:gd name="adj1" fmla="val 12770549"/>
              <a:gd name="adj2" fmla="val 2991777"/>
            </a:avLst>
          </a:prstGeom>
          <a:ln w="25400">
            <a:solidFill>
              <a:schemeClr val="accent4"/>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20" name="Group 19"/>
          <p:cNvGrpSpPr/>
          <p:nvPr/>
        </p:nvGrpSpPr>
        <p:grpSpPr>
          <a:xfrm>
            <a:off x="2155025" y="4449725"/>
            <a:ext cx="2391371" cy="911741"/>
            <a:chOff x="2155025" y="4449725"/>
            <a:chExt cx="2391371" cy="911741"/>
          </a:xfrm>
        </p:grpSpPr>
        <p:sp>
          <p:nvSpPr>
            <p:cNvPr id="18" name="TextBox 17"/>
            <p:cNvSpPr txBox="1"/>
            <p:nvPr/>
          </p:nvSpPr>
          <p:spPr>
            <a:xfrm>
              <a:off x="2155025" y="4449725"/>
              <a:ext cx="710451" cy="369332"/>
            </a:xfrm>
            <a:prstGeom prst="rect">
              <a:avLst/>
            </a:prstGeom>
            <a:noFill/>
          </p:spPr>
          <p:txBody>
            <a:bodyPr wrap="none" rtlCol="0">
              <a:spAutoFit/>
            </a:bodyPr>
            <a:lstStyle/>
            <a:p>
              <a:r>
                <a:rPr lang="en-US"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2012</a:t>
              </a:r>
              <a:endParaRPr lang="en-US"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2155025" y="4807468"/>
              <a:ext cx="2391371" cy="553998"/>
            </a:xfrm>
            <a:prstGeom prst="rect">
              <a:avLst/>
            </a:prstGeom>
          </p:spPr>
          <p:txBody>
            <a:bodyPr wrap="square">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1" name="Group 20"/>
          <p:cNvGrpSpPr/>
          <p:nvPr/>
        </p:nvGrpSpPr>
        <p:grpSpPr>
          <a:xfrm>
            <a:off x="3425691" y="2739212"/>
            <a:ext cx="2391371" cy="911741"/>
            <a:chOff x="2155025" y="4449725"/>
            <a:chExt cx="2391371" cy="911741"/>
          </a:xfrm>
        </p:grpSpPr>
        <p:sp>
          <p:nvSpPr>
            <p:cNvPr id="22" name="TextBox 21"/>
            <p:cNvSpPr txBox="1"/>
            <p:nvPr/>
          </p:nvSpPr>
          <p:spPr>
            <a:xfrm>
              <a:off x="2155025" y="4449725"/>
              <a:ext cx="710451" cy="369332"/>
            </a:xfrm>
            <a:prstGeom prst="rect">
              <a:avLst/>
            </a:prstGeom>
            <a:noFill/>
          </p:spPr>
          <p:txBody>
            <a:bodyPr wrap="none" rtlCol="0">
              <a:spAutoFit/>
            </a:bodyPr>
            <a:lstStyle/>
            <a:p>
              <a:r>
                <a:rPr lang="en-US"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2013</a:t>
              </a:r>
              <a:endParaRPr lang="en-US"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2155025" y="4807468"/>
              <a:ext cx="2391371" cy="553998"/>
            </a:xfrm>
            <a:prstGeom prst="rect">
              <a:avLst/>
            </a:prstGeom>
          </p:spPr>
          <p:txBody>
            <a:bodyPr wrap="square">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4" name="Group 23"/>
          <p:cNvGrpSpPr/>
          <p:nvPr/>
        </p:nvGrpSpPr>
        <p:grpSpPr>
          <a:xfrm>
            <a:off x="6892037" y="1545114"/>
            <a:ext cx="2391371" cy="911741"/>
            <a:chOff x="2155025" y="4449725"/>
            <a:chExt cx="2391371" cy="911741"/>
          </a:xfrm>
        </p:grpSpPr>
        <p:sp>
          <p:nvSpPr>
            <p:cNvPr id="25" name="TextBox 24"/>
            <p:cNvSpPr txBox="1"/>
            <p:nvPr/>
          </p:nvSpPr>
          <p:spPr>
            <a:xfrm>
              <a:off x="2155025" y="4449725"/>
              <a:ext cx="710451" cy="369332"/>
            </a:xfrm>
            <a:prstGeom prst="rect">
              <a:avLst/>
            </a:prstGeom>
            <a:noFill/>
          </p:spPr>
          <p:txBody>
            <a:bodyPr wrap="none" rtlCol="0">
              <a:spAutoFit/>
            </a:bodyPr>
            <a:lstStyle/>
            <a:p>
              <a:r>
                <a:rPr lang="en-US"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2014</a:t>
              </a:r>
              <a:endParaRPr lang="en-US"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ectangle 25"/>
            <p:cNvSpPr/>
            <p:nvPr/>
          </p:nvSpPr>
          <p:spPr>
            <a:xfrm>
              <a:off x="2155025" y="4807468"/>
              <a:ext cx="2391371" cy="553998"/>
            </a:xfrm>
            <a:prstGeom prst="rect">
              <a:avLst/>
            </a:prstGeom>
          </p:spPr>
          <p:txBody>
            <a:bodyPr wrap="square">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27" name="Group 26"/>
          <p:cNvGrpSpPr/>
          <p:nvPr/>
        </p:nvGrpSpPr>
        <p:grpSpPr>
          <a:xfrm>
            <a:off x="8122904" y="3350584"/>
            <a:ext cx="2391371" cy="911741"/>
            <a:chOff x="2155025" y="4449725"/>
            <a:chExt cx="2391371" cy="911741"/>
          </a:xfrm>
        </p:grpSpPr>
        <p:sp>
          <p:nvSpPr>
            <p:cNvPr id="28" name="TextBox 27"/>
            <p:cNvSpPr txBox="1"/>
            <p:nvPr/>
          </p:nvSpPr>
          <p:spPr>
            <a:xfrm>
              <a:off x="2155025" y="4449725"/>
              <a:ext cx="710451" cy="369332"/>
            </a:xfrm>
            <a:prstGeom prst="rect">
              <a:avLst/>
            </a:prstGeom>
            <a:noFill/>
          </p:spPr>
          <p:txBody>
            <a:bodyPr wrap="none" rtlCol="0">
              <a:spAutoFit/>
            </a:bodyPr>
            <a:lstStyle/>
            <a:p>
              <a:r>
                <a:rPr lang="en-US"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2014</a:t>
              </a:r>
              <a:endParaRPr lang="en-US"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2155025" y="4807468"/>
              <a:ext cx="2391371" cy="553998"/>
            </a:xfrm>
            <a:prstGeom prst="rect">
              <a:avLst/>
            </a:prstGeom>
          </p:spPr>
          <p:txBody>
            <a:bodyPr wrap="square">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nvGrpSpPr>
          <p:cNvPr id="30" name="Group 29"/>
          <p:cNvGrpSpPr/>
          <p:nvPr/>
        </p:nvGrpSpPr>
        <p:grpSpPr>
          <a:xfrm>
            <a:off x="8838979" y="4971388"/>
            <a:ext cx="2391371" cy="911741"/>
            <a:chOff x="2155025" y="4449725"/>
            <a:chExt cx="2391371" cy="911741"/>
          </a:xfrm>
        </p:grpSpPr>
        <p:sp>
          <p:nvSpPr>
            <p:cNvPr id="31" name="TextBox 30"/>
            <p:cNvSpPr txBox="1"/>
            <p:nvPr/>
          </p:nvSpPr>
          <p:spPr>
            <a:xfrm>
              <a:off x="2155025" y="4449725"/>
              <a:ext cx="710451" cy="369332"/>
            </a:xfrm>
            <a:prstGeom prst="rect">
              <a:avLst/>
            </a:prstGeom>
            <a:noFill/>
          </p:spPr>
          <p:txBody>
            <a:bodyPr wrap="none" rtlCol="0">
              <a:spAutoFit/>
            </a:bodyPr>
            <a:lstStyle/>
            <a:p>
              <a:r>
                <a:rPr lang="en-US"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2014</a:t>
              </a:r>
              <a:endParaRPr lang="en-US"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Rectangle 31"/>
            <p:cNvSpPr/>
            <p:nvPr/>
          </p:nvSpPr>
          <p:spPr>
            <a:xfrm>
              <a:off x="2155025" y="4807468"/>
              <a:ext cx="2391371" cy="553998"/>
            </a:xfrm>
            <a:prstGeom prst="rect">
              <a:avLst/>
            </a:prstGeom>
          </p:spPr>
          <p:txBody>
            <a:bodyPr wrap="square">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cxnSp>
        <p:nvCxnSpPr>
          <p:cNvPr id="34" name="Curved Connector 33"/>
          <p:cNvCxnSpPr>
            <a:stCxn id="14" idx="0"/>
          </p:cNvCxnSpPr>
          <p:nvPr/>
        </p:nvCxnSpPr>
        <p:spPr>
          <a:xfrm rot="5400000" flipH="1" flipV="1">
            <a:off x="1508717" y="3548837"/>
            <a:ext cx="1067242" cy="827569"/>
          </a:xfrm>
          <a:prstGeom prst="curvedConnector3">
            <a:avLst/>
          </a:prstGeom>
          <a:ln w="25400">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38" name="Freeform 37"/>
          <p:cNvSpPr/>
          <p:nvPr/>
        </p:nvSpPr>
        <p:spPr>
          <a:xfrm>
            <a:off x="3221665" y="2004434"/>
            <a:ext cx="2955851" cy="845092"/>
          </a:xfrm>
          <a:custGeom>
            <a:avLst/>
            <a:gdLst>
              <a:gd name="connsiteX0" fmla="*/ 0 w 2955851"/>
              <a:gd name="connsiteY0" fmla="*/ 845092 h 845092"/>
              <a:gd name="connsiteX1" fmla="*/ 935665 w 2955851"/>
              <a:gd name="connsiteY1" fmla="*/ 58282 h 845092"/>
              <a:gd name="connsiteX2" fmla="*/ 2955851 w 2955851"/>
              <a:gd name="connsiteY2" fmla="*/ 58282 h 845092"/>
            </a:gdLst>
            <a:ahLst/>
            <a:cxnLst>
              <a:cxn ang="0">
                <a:pos x="connsiteX0" y="connsiteY0"/>
              </a:cxn>
              <a:cxn ang="0">
                <a:pos x="connsiteX1" y="connsiteY1"/>
              </a:cxn>
              <a:cxn ang="0">
                <a:pos x="connsiteX2" y="connsiteY2"/>
              </a:cxn>
            </a:cxnLst>
            <a:rect l="l" t="t" r="r" b="b"/>
            <a:pathLst>
              <a:path w="2955851" h="845092">
                <a:moveTo>
                  <a:pt x="0" y="845092"/>
                </a:moveTo>
                <a:cubicBezTo>
                  <a:pt x="221511" y="517254"/>
                  <a:pt x="443023" y="189417"/>
                  <a:pt x="935665" y="58282"/>
                </a:cubicBezTo>
                <a:cubicBezTo>
                  <a:pt x="1428307" y="-72853"/>
                  <a:pt x="2955851" y="58282"/>
                  <a:pt x="2955851" y="58282"/>
                </a:cubicBezTo>
              </a:path>
            </a:pathLst>
          </a:custGeom>
          <a:noFill/>
          <a:ln w="25400">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Curved Connector 39"/>
          <p:cNvCxnSpPr>
            <a:stCxn id="9" idx="2"/>
            <a:endCxn id="5" idx="0"/>
          </p:cNvCxnSpPr>
          <p:nvPr/>
        </p:nvCxnSpPr>
        <p:spPr>
          <a:xfrm rot="10800000" flipH="1" flipV="1">
            <a:off x="6632071" y="2250178"/>
            <a:ext cx="986158" cy="1146923"/>
          </a:xfrm>
          <a:prstGeom prst="curvedConnector4">
            <a:avLst>
              <a:gd name="adj1" fmla="val -23181"/>
              <a:gd name="adj2" fmla="val 53346"/>
            </a:avLst>
          </a:prstGeom>
          <a:ln w="25400">
            <a:solidFill>
              <a:schemeClr val="accent4"/>
            </a:solidFill>
            <a:prstDash val="sysDot"/>
          </a:ln>
        </p:spPr>
        <p:style>
          <a:lnRef idx="1">
            <a:schemeClr val="accent1"/>
          </a:lnRef>
          <a:fillRef idx="0">
            <a:schemeClr val="accent1"/>
          </a:fillRef>
          <a:effectRef idx="0">
            <a:schemeClr val="accent1"/>
          </a:effectRef>
          <a:fontRef idx="minor">
            <a:schemeClr val="tx1"/>
          </a:fontRef>
        </p:style>
      </p:cxnSp>
      <p:cxnSp>
        <p:nvCxnSpPr>
          <p:cNvPr id="42" name="Curved Connector 41"/>
          <p:cNvCxnSpPr>
            <a:stCxn id="5" idx="4"/>
          </p:cNvCxnSpPr>
          <p:nvPr/>
        </p:nvCxnSpPr>
        <p:spPr>
          <a:xfrm rot="16200000" flipH="1">
            <a:off x="7607065" y="4226973"/>
            <a:ext cx="882228" cy="859900"/>
          </a:xfrm>
          <a:prstGeom prst="curvedConnector3">
            <a:avLst/>
          </a:prstGeom>
          <a:ln w="25400">
            <a:solidFill>
              <a:schemeClr val="accent2"/>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199401"/>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2990208"/>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2982724"/>
            <a:ext cx="3384966"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AWESOME TEAM</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3629055"/>
            <a:ext cx="3985386"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Bottle</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10" name="Oval 9"/>
          <p:cNvSpPr/>
          <p:nvPr/>
        </p:nvSpPr>
        <p:spPr>
          <a:xfrm>
            <a:off x="5476298" y="2264571"/>
            <a:ext cx="1571946" cy="1571946"/>
          </a:xfrm>
          <a:prstGeom prst="ellipse">
            <a:avLst/>
          </a:prstGeom>
          <a:solidFill>
            <a:schemeClr val="bg1">
              <a:lumMod val="85000"/>
            </a:schemeClr>
          </a:solid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endParaRPr>
          </a:p>
        </p:txBody>
      </p:sp>
      <p:sp>
        <p:nvSpPr>
          <p:cNvPr id="14" name="Oval 13"/>
          <p:cNvSpPr/>
          <p:nvPr/>
        </p:nvSpPr>
        <p:spPr>
          <a:xfrm>
            <a:off x="7604975" y="2264571"/>
            <a:ext cx="1571946" cy="1571946"/>
          </a:xfrm>
          <a:prstGeom prst="ellipse">
            <a:avLst/>
          </a:prstGeom>
          <a:solidFill>
            <a:schemeClr val="bg1">
              <a:lumMod val="85000"/>
            </a:schemeClr>
          </a:solid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endParaRPr>
          </a:p>
        </p:txBody>
      </p:sp>
      <p:sp>
        <p:nvSpPr>
          <p:cNvPr id="15" name="Oval 14"/>
          <p:cNvSpPr/>
          <p:nvPr/>
        </p:nvSpPr>
        <p:spPr>
          <a:xfrm>
            <a:off x="9733652" y="2264571"/>
            <a:ext cx="1571946" cy="1571946"/>
          </a:xfrm>
          <a:prstGeom prst="ellipse">
            <a:avLst/>
          </a:prstGeom>
          <a:solidFill>
            <a:schemeClr val="bg1">
              <a:lumMod val="85000"/>
            </a:schemeClr>
          </a:solid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85000"/>
                  <a:lumOff val="15000"/>
                </a:schemeClr>
              </a:solidFill>
            </a:endParaRPr>
          </a:p>
        </p:txBody>
      </p:sp>
      <p:sp>
        <p:nvSpPr>
          <p:cNvPr id="17" name="TextBox 16"/>
          <p:cNvSpPr txBox="1"/>
          <p:nvPr/>
        </p:nvSpPr>
        <p:spPr>
          <a:xfrm>
            <a:off x="5736325" y="4039432"/>
            <a:ext cx="1051891" cy="307777"/>
          </a:xfrm>
          <a:prstGeom prst="rect">
            <a:avLst/>
          </a:prstGeom>
          <a:noFill/>
        </p:spPr>
        <p:txBody>
          <a:bodyPr wrap="none" rtlCol="0">
            <a:spAutoFit/>
          </a:bodyPr>
          <a:lstStyle/>
          <a:p>
            <a:r>
              <a:rPr lang="en-US" sz="14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Patrika Jay</a:t>
            </a:r>
            <a:endParaRPr lang="en-US" sz="14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7732338" y="4039432"/>
            <a:ext cx="1317220" cy="307777"/>
          </a:xfrm>
          <a:prstGeom prst="rect">
            <a:avLst/>
          </a:prstGeom>
          <a:noFill/>
        </p:spPr>
        <p:txBody>
          <a:bodyPr wrap="none" rtlCol="0">
            <a:spAutoFit/>
          </a:bodyPr>
          <a:lstStyle/>
          <a:p>
            <a:r>
              <a:rPr lang="en-US" sz="14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Sarah Howels</a:t>
            </a:r>
            <a:endParaRPr lang="en-US" sz="14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p:cNvSpPr txBox="1"/>
          <p:nvPr/>
        </p:nvSpPr>
        <p:spPr>
          <a:xfrm>
            <a:off x="10034556" y="4039431"/>
            <a:ext cx="970137" cy="307777"/>
          </a:xfrm>
          <a:prstGeom prst="rect">
            <a:avLst/>
          </a:prstGeom>
          <a:noFill/>
        </p:spPr>
        <p:txBody>
          <a:bodyPr wrap="none" rtlCol="0">
            <a:spAutoFit/>
          </a:bodyPr>
          <a:lstStyle/>
          <a:p>
            <a:r>
              <a:rPr lang="en-US" sz="14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Alisa May</a:t>
            </a:r>
            <a:endParaRPr lang="en-US" sz="14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p:cNvSpPr txBox="1"/>
          <p:nvPr/>
        </p:nvSpPr>
        <p:spPr>
          <a:xfrm>
            <a:off x="5866167" y="4347208"/>
            <a:ext cx="792205"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DESIGNER</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7946755" y="4347208"/>
            <a:ext cx="888385"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DEVELOPER</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10068385" y="4347208"/>
            <a:ext cx="904415"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766062118"/>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11047716" y="151116"/>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7157801" y="168668"/>
            <a:ext cx="3784177" cy="646331"/>
          </a:xfrm>
          <a:prstGeom prst="rect">
            <a:avLst/>
          </a:prstGeom>
          <a:noFill/>
        </p:spPr>
        <p:txBody>
          <a:bodyPr wrap="none" rtlCol="0">
            <a:spAutoFit/>
          </a:bodyPr>
          <a:lstStyle/>
          <a:p>
            <a:pPr algn="r"/>
            <a:r>
              <a:rPr lang="en-US" sz="3600" smtClean="0">
                <a:solidFill>
                  <a:schemeClr val="bg1">
                    <a:lumMod val="85000"/>
                  </a:schemeClr>
                </a:solidFill>
                <a:latin typeface="GeosansLight" panose="02000603020000020003" pitchFamily="2" charset="0"/>
              </a:rPr>
              <a:t>SINGLE: P.JOHN JAY</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5964333" y="814999"/>
            <a:ext cx="4977645" cy="246221"/>
          </a:xfrm>
          <a:prstGeom prst="rect">
            <a:avLst/>
          </a:prstGeom>
          <a:noFill/>
        </p:spPr>
        <p:txBody>
          <a:bodyPr wrap="none" rtlCol="0">
            <a:spAutoFit/>
          </a:bodyPr>
          <a:lstStyle/>
          <a:p>
            <a:pPr algn="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5" name="Rectangle 4"/>
          <p:cNvSpPr/>
          <p:nvPr/>
        </p:nvSpPr>
        <p:spPr>
          <a:xfrm>
            <a:off x="0" y="0"/>
            <a:ext cx="4253501"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3" name="TextBox 12"/>
          <p:cNvSpPr txBox="1"/>
          <p:nvPr/>
        </p:nvSpPr>
        <p:spPr>
          <a:xfrm>
            <a:off x="4469474" y="1600200"/>
            <a:ext cx="6503326" cy="1538883"/>
          </a:xfrm>
          <a:prstGeom prst="rect">
            <a:avLst/>
          </a:prstGeom>
          <a:noFill/>
        </p:spPr>
        <p:txBody>
          <a:bodyPr wrap="square" rtlCol="0">
            <a:spAutoFit/>
          </a:bodyPr>
          <a:lstStyle/>
          <a:p>
            <a:pPr algn="just"/>
            <a:r>
              <a:rPr lang="en-US" sz="1400" b="1"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MEMBER: </a:t>
            </a:r>
            <a:r>
              <a:rPr lang="en-US" sz="1400" b="1" dirty="0" smtClean="0">
                <a:solidFill>
                  <a:schemeClr val="accent1"/>
                </a:solidFill>
                <a:latin typeface="Open Sans" panose="020B0606030504020204" pitchFamily="34" charset="0"/>
                <a:ea typeface="Open Sans" panose="020B0606030504020204" pitchFamily="34" charset="0"/>
                <a:cs typeface="Open Sans" panose="020B0606030504020204" pitchFamily="34" charset="0"/>
              </a:rPr>
              <a:t>John Jay </a:t>
            </a:r>
            <a:r>
              <a:rPr lang="en-US" sz="1400" b="1"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BIO</a:t>
            </a:r>
          </a:p>
          <a:p>
            <a:pPr algn="just"/>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DESIGNER</a:t>
            </a:r>
          </a:p>
          <a:p>
            <a:pPr algn="just"/>
            <a:endParaRPr lang="en-US" sz="1000" dirty="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perspiciatis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unde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iste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natus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error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accusantium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quae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ab</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et quasi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architecto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beatae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vitae dicta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explicabo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5" name="Group 74"/>
          <p:cNvGrpSpPr/>
          <p:nvPr/>
        </p:nvGrpSpPr>
        <p:grpSpPr>
          <a:xfrm>
            <a:off x="5381019" y="3524130"/>
            <a:ext cx="5510631" cy="2278318"/>
            <a:chOff x="5103621" y="3524130"/>
            <a:chExt cx="5510631" cy="2278318"/>
          </a:xfrm>
        </p:grpSpPr>
        <p:cxnSp>
          <p:nvCxnSpPr>
            <p:cNvPr id="55" name="Straight Connector 54"/>
            <p:cNvCxnSpPr/>
            <p:nvPr/>
          </p:nvCxnSpPr>
          <p:spPr>
            <a:xfrm>
              <a:off x="5198723" y="3811448"/>
              <a:ext cx="5415529"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5198723" y="3811448"/>
              <a:ext cx="4297680" cy="0"/>
            </a:xfrm>
            <a:prstGeom prst="line">
              <a:avLst/>
            </a:prstGeom>
            <a:ln w="25400">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5103621" y="3524131"/>
              <a:ext cx="643125"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TextBox 57"/>
            <p:cNvSpPr txBox="1"/>
            <p:nvPr/>
          </p:nvSpPr>
          <p:spPr>
            <a:xfrm>
              <a:off x="9174113" y="3524130"/>
              <a:ext cx="437940"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61" name="Straight Connector 60"/>
            <p:cNvCxnSpPr/>
            <p:nvPr/>
          </p:nvCxnSpPr>
          <p:spPr>
            <a:xfrm>
              <a:off x="5198723" y="4445942"/>
              <a:ext cx="5415529"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5198723" y="4445942"/>
              <a:ext cx="3474720" cy="0"/>
            </a:xfrm>
            <a:prstGeom prst="line">
              <a:avLst/>
            </a:prstGeom>
            <a:ln w="25400">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5103621" y="4158625"/>
              <a:ext cx="1091966"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DEVELOPMENT</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4" name="TextBox 63"/>
            <p:cNvSpPr txBox="1"/>
            <p:nvPr/>
          </p:nvSpPr>
          <p:spPr>
            <a:xfrm>
              <a:off x="8352184" y="4158624"/>
              <a:ext cx="437940"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56%</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66" name="Straight Connector 65"/>
            <p:cNvCxnSpPr/>
            <p:nvPr/>
          </p:nvCxnSpPr>
          <p:spPr>
            <a:xfrm>
              <a:off x="5198723" y="5124195"/>
              <a:ext cx="5415529"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5198723" y="5124195"/>
              <a:ext cx="4846320" cy="0"/>
            </a:xfrm>
            <a:prstGeom prst="line">
              <a:avLst/>
            </a:prstGeom>
            <a:ln w="25400">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5103621" y="4836878"/>
              <a:ext cx="904415"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9" name="TextBox 68"/>
            <p:cNvSpPr txBox="1"/>
            <p:nvPr/>
          </p:nvSpPr>
          <p:spPr>
            <a:xfrm>
              <a:off x="9718641" y="4836877"/>
              <a:ext cx="437940"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83%</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71" name="Straight Connector 70"/>
            <p:cNvCxnSpPr/>
            <p:nvPr/>
          </p:nvCxnSpPr>
          <p:spPr>
            <a:xfrm>
              <a:off x="5198723" y="5802448"/>
              <a:ext cx="5415529"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5198723" y="5802448"/>
              <a:ext cx="4297680" cy="0"/>
            </a:xfrm>
            <a:prstGeom prst="line">
              <a:avLst/>
            </a:prstGeom>
            <a:ln w="25400">
              <a:solidFill>
                <a:schemeClr val="accent3"/>
              </a:solidFill>
              <a:tailEnd type="oval"/>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5103621" y="5515131"/>
              <a:ext cx="1101584"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PRESENTATION</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4" name="TextBox 73"/>
            <p:cNvSpPr txBox="1"/>
            <p:nvPr/>
          </p:nvSpPr>
          <p:spPr>
            <a:xfrm>
              <a:off x="9174113" y="5515130"/>
              <a:ext cx="437940"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4037052832"/>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5657208"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smtClean="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4664808" y="1028700"/>
            <a:ext cx="2862387" cy="646331"/>
          </a:xfrm>
          <a:prstGeom prst="rect">
            <a:avLst/>
          </a:prstGeom>
          <a:noFill/>
        </p:spPr>
        <p:txBody>
          <a:bodyPr wrap="none" rtlCol="0">
            <a:spAutoFit/>
          </a:bodyPr>
          <a:lstStyle/>
          <a:p>
            <a:pPr algn="ctr"/>
            <a:r>
              <a:rPr lang="en-US" sz="3600" smtClean="0">
                <a:solidFill>
                  <a:schemeClr val="bg1">
                    <a:lumMod val="85000"/>
                  </a:schemeClr>
                </a:solidFill>
                <a:latin typeface="GeosansLight" panose="02000603020000020003" pitchFamily="2" charset="0"/>
              </a:rPr>
              <a:t>WHAT WE DO</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3607178" y="1675031"/>
            <a:ext cx="4977645" cy="246221"/>
          </a:xfrm>
          <a:prstGeom prst="rect">
            <a:avLst/>
          </a:prstGeom>
          <a:noFill/>
        </p:spPr>
        <p:txBody>
          <a:bodyPr wrap="none" rtlCol="0">
            <a:spAutoFit/>
          </a:bodyPr>
          <a:lstStyle/>
          <a:p>
            <a:pPr algn="ct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11" name="TextBox 10"/>
          <p:cNvSpPr txBox="1"/>
          <p:nvPr/>
        </p:nvSpPr>
        <p:spPr>
          <a:xfrm>
            <a:off x="1460911" y="4447510"/>
            <a:ext cx="1447833" cy="246221"/>
          </a:xfrm>
          <a:prstGeom prst="rect">
            <a:avLst/>
          </a:prstGeom>
          <a:noFill/>
        </p:spPr>
        <p:txBody>
          <a:bodyPr wrap="none" rtlCol="0">
            <a:spAutoFit/>
          </a:bodyPr>
          <a:lstStyle/>
          <a:p>
            <a:pPr algn="ctr"/>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WEB DEVELOPMENT</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Oval 2"/>
          <p:cNvSpPr/>
          <p:nvPr/>
        </p:nvSpPr>
        <p:spPr>
          <a:xfrm>
            <a:off x="1344566" y="2507959"/>
            <a:ext cx="1680519" cy="1680519"/>
          </a:xfrm>
          <a:prstGeom prst="ellipse">
            <a:avLst/>
          </a:prstGeom>
          <a:solidFill>
            <a:schemeClr val="bg1">
              <a:lumMod val="85000"/>
            </a:scheme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3949914" y="2507959"/>
            <a:ext cx="1680519" cy="1680519"/>
          </a:xfrm>
          <a:prstGeom prst="ellipse">
            <a:avLst/>
          </a:prstGeom>
          <a:solidFill>
            <a:schemeClr val="bg1">
              <a:lumMod val="85000"/>
            </a:scheme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9166916" y="2507959"/>
            <a:ext cx="1680519" cy="1680519"/>
          </a:xfrm>
          <a:prstGeom prst="ellipse">
            <a:avLst/>
          </a:prstGeom>
          <a:solidFill>
            <a:schemeClr val="bg1">
              <a:lumMod val="85000"/>
            </a:scheme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6555262" y="2507959"/>
            <a:ext cx="1680519" cy="1680519"/>
          </a:xfrm>
          <a:prstGeom prst="ellipse">
            <a:avLst/>
          </a:prstGeom>
          <a:solidFill>
            <a:schemeClr val="bg1">
              <a:lumMod val="85000"/>
            </a:schemeClr>
          </a:solidFill>
          <a:ln w="63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4111142" y="4447510"/>
            <a:ext cx="1358065" cy="246221"/>
          </a:xfrm>
          <a:prstGeom prst="rect">
            <a:avLst/>
          </a:prstGeom>
          <a:noFill/>
        </p:spPr>
        <p:txBody>
          <a:bodyPr wrap="none" rtlCol="0">
            <a:spAutoFit/>
          </a:bodyPr>
          <a:lstStyle/>
          <a:p>
            <a:pPr algn="ctr"/>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DESIGN SOLUTION</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6776602" y="4447509"/>
            <a:ext cx="1237839" cy="246221"/>
          </a:xfrm>
          <a:prstGeom prst="rect">
            <a:avLst/>
          </a:prstGeom>
          <a:noFill/>
        </p:spPr>
        <p:txBody>
          <a:bodyPr wrap="none" rtlCol="0">
            <a:spAutoFit/>
          </a:bodyPr>
          <a:lstStyle/>
          <a:p>
            <a:pPr algn="ctr"/>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MARKETING CEO</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9377034" y="4447508"/>
            <a:ext cx="1260281" cy="246221"/>
          </a:xfrm>
          <a:prstGeom prst="rect">
            <a:avLst/>
          </a:prstGeom>
          <a:noFill/>
        </p:spPr>
        <p:txBody>
          <a:bodyPr wrap="none" rtlCol="0">
            <a:spAutoFit/>
          </a:bodyPr>
          <a:lstStyle/>
          <a:p>
            <a:pPr algn="ctr"/>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BIZ CONSULTING</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Rectangle 17"/>
          <p:cNvSpPr/>
          <p:nvPr/>
        </p:nvSpPr>
        <p:spPr>
          <a:xfrm>
            <a:off x="1167173" y="4693729"/>
            <a:ext cx="2035303" cy="400110"/>
          </a:xfrm>
          <a:prstGeom prst="rect">
            <a:avLst/>
          </a:prstGeom>
        </p:spPr>
        <p:txBody>
          <a:bodyPr wrap="square">
            <a:spAutoFit/>
          </a:bodyPr>
          <a:lstStyle/>
          <a:p>
            <a:pPr algn="ct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a:t>
            </a:r>
          </a:p>
        </p:txBody>
      </p:sp>
      <p:sp>
        <p:nvSpPr>
          <p:cNvPr id="22" name="Rectangle 21"/>
          <p:cNvSpPr/>
          <p:nvPr/>
        </p:nvSpPr>
        <p:spPr>
          <a:xfrm>
            <a:off x="3772521" y="4693729"/>
            <a:ext cx="2035303" cy="400110"/>
          </a:xfrm>
          <a:prstGeom prst="rect">
            <a:avLst/>
          </a:prstGeom>
        </p:spPr>
        <p:txBody>
          <a:bodyPr wrap="square">
            <a:spAutoFit/>
          </a:bodyPr>
          <a:lstStyle/>
          <a:p>
            <a:pPr algn="ct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a:t>
            </a:r>
          </a:p>
        </p:txBody>
      </p:sp>
      <p:sp>
        <p:nvSpPr>
          <p:cNvPr id="23" name="Rectangle 22"/>
          <p:cNvSpPr/>
          <p:nvPr/>
        </p:nvSpPr>
        <p:spPr>
          <a:xfrm>
            <a:off x="6377869" y="4693729"/>
            <a:ext cx="2035303" cy="400110"/>
          </a:xfrm>
          <a:prstGeom prst="rect">
            <a:avLst/>
          </a:prstGeom>
        </p:spPr>
        <p:txBody>
          <a:bodyPr wrap="square">
            <a:spAutoFit/>
          </a:bodyPr>
          <a:lstStyle/>
          <a:p>
            <a:pPr algn="ct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a:t>
            </a:r>
          </a:p>
        </p:txBody>
      </p:sp>
      <p:sp>
        <p:nvSpPr>
          <p:cNvPr id="24" name="Rectangle 23"/>
          <p:cNvSpPr/>
          <p:nvPr/>
        </p:nvSpPr>
        <p:spPr>
          <a:xfrm>
            <a:off x="8983217" y="4693729"/>
            <a:ext cx="2035303" cy="400110"/>
          </a:xfrm>
          <a:prstGeom prst="rect">
            <a:avLst/>
          </a:prstGeom>
        </p:spPr>
        <p:txBody>
          <a:bodyPr wrap="square">
            <a:spAutoFit/>
          </a:bodyPr>
          <a:lstStyle/>
          <a:p>
            <a:pPr algn="ct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a:t>
            </a:r>
          </a:p>
        </p:txBody>
      </p:sp>
      <p:sp>
        <p:nvSpPr>
          <p:cNvPr id="26" name="TextBox 25"/>
          <p:cNvSpPr txBox="1"/>
          <p:nvPr/>
        </p:nvSpPr>
        <p:spPr>
          <a:xfrm>
            <a:off x="1851239" y="5475979"/>
            <a:ext cx="667170" cy="246221"/>
          </a:xfrm>
          <a:prstGeom prst="rect">
            <a:avLst/>
          </a:prstGeom>
          <a:noFill/>
          <a:ln w="6350">
            <a:solidFill>
              <a:schemeClr val="bg1">
                <a:lumMod val="65000"/>
              </a:schemeClr>
            </a:solidFill>
          </a:ln>
        </p:spPr>
        <p:txBody>
          <a:bodyPr wrap="none" rtlCol="0">
            <a:spAutoFit/>
          </a:bodyPr>
          <a:lstStyle/>
          <a:p>
            <a:pPr algn="ct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4456587" y="5475978"/>
            <a:ext cx="667170" cy="246221"/>
          </a:xfrm>
          <a:prstGeom prst="rect">
            <a:avLst/>
          </a:prstGeom>
          <a:noFill/>
          <a:ln w="6350">
            <a:solidFill>
              <a:schemeClr val="bg1">
                <a:lumMod val="65000"/>
              </a:schemeClr>
            </a:solidFill>
          </a:ln>
        </p:spPr>
        <p:txBody>
          <a:bodyPr wrap="none" rtlCol="0">
            <a:spAutoFit/>
          </a:bodyPr>
          <a:lstStyle/>
          <a:p>
            <a:pPr algn="ct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7061935" y="5482032"/>
            <a:ext cx="667170" cy="246221"/>
          </a:xfrm>
          <a:prstGeom prst="rect">
            <a:avLst/>
          </a:prstGeom>
          <a:noFill/>
          <a:ln w="6350">
            <a:solidFill>
              <a:schemeClr val="bg1">
                <a:lumMod val="65000"/>
              </a:schemeClr>
            </a:solidFill>
          </a:ln>
        </p:spPr>
        <p:txBody>
          <a:bodyPr wrap="none" rtlCol="0">
            <a:spAutoFit/>
          </a:bodyPr>
          <a:lstStyle/>
          <a:p>
            <a:pPr algn="ct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9667283" y="5475977"/>
            <a:ext cx="667170" cy="246221"/>
          </a:xfrm>
          <a:prstGeom prst="rect">
            <a:avLst/>
          </a:prstGeom>
          <a:noFill/>
          <a:ln w="6350">
            <a:solidFill>
              <a:schemeClr val="bg1">
                <a:lumMod val="65000"/>
              </a:schemeClr>
            </a:solidFill>
          </a:ln>
        </p:spPr>
        <p:txBody>
          <a:bodyPr wrap="none" rtlCol="0">
            <a:spAutoFit/>
          </a:bodyPr>
          <a:lstStyle/>
          <a:p>
            <a:pPr algn="ct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SERVICE</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271536201"/>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3" name="Rectangle 2"/>
          <p:cNvSpPr/>
          <p:nvPr/>
        </p:nvSpPr>
        <p:spPr>
          <a:xfrm>
            <a:off x="0" y="0"/>
            <a:ext cx="12192000" cy="3429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250110" y="1345168"/>
            <a:ext cx="4876800" cy="738664"/>
          </a:xfrm>
          <a:prstGeom prst="rect">
            <a:avLst/>
          </a:prstGeom>
          <a:noFill/>
        </p:spPr>
        <p:txBody>
          <a:bodyPr wrap="square" rtlCol="0">
            <a:spAutoFit/>
          </a:bodyPr>
          <a:lstStyle/>
          <a:p>
            <a:r>
              <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a:t>
            </a:r>
            <a:r>
              <a:rPr lang="en-US" sz="14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Carles </a:t>
            </a:r>
            <a:r>
              <a:rPr lang="en-US" sz="14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irony. Helvetica farers Blue Bottle, distery vero you probably haven’t heard of them disrupt. </a:t>
            </a:r>
          </a:p>
        </p:txBody>
      </p:sp>
      <p:sp>
        <p:nvSpPr>
          <p:cNvPr id="13" name="Rectangle 12"/>
          <p:cNvSpPr/>
          <p:nvPr/>
        </p:nvSpPr>
        <p:spPr>
          <a:xfrm>
            <a:off x="5655340" y="1253521"/>
            <a:ext cx="545342" cy="523220"/>
          </a:xfrm>
          <a:prstGeom prst="rect">
            <a:avLst/>
          </a:prstGeom>
        </p:spPr>
        <p:txBody>
          <a:bodyPr wrap="none">
            <a:spAutoFit/>
          </a:bodyPr>
          <a:lstStyle/>
          <a:p>
            <a:r>
              <a:rPr lang="en-US" sz="2800">
                <a:solidFill>
                  <a:schemeClr val="tx1">
                    <a:lumMod val="65000"/>
                    <a:lumOff val="35000"/>
                  </a:schemeClr>
                </a:solidFill>
                <a:latin typeface="Sosa" pitchFamily="2" charset="0"/>
              </a:rPr>
              <a:t>C</a:t>
            </a:r>
            <a:endParaRPr lang="en-US" sz="2800">
              <a:solidFill>
                <a:schemeClr val="tx1">
                  <a:lumMod val="65000"/>
                  <a:lumOff val="35000"/>
                </a:schemeClr>
              </a:solidFill>
            </a:endParaRPr>
          </a:p>
        </p:txBody>
      </p:sp>
      <p:sp>
        <p:nvSpPr>
          <p:cNvPr id="14" name="TextBox 13"/>
          <p:cNvSpPr txBox="1"/>
          <p:nvPr/>
        </p:nvSpPr>
        <p:spPr>
          <a:xfrm>
            <a:off x="6250110" y="2279362"/>
            <a:ext cx="1186543"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JOHN JAY PATRIC</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6250110" y="2525583"/>
            <a:ext cx="981359" cy="215444"/>
          </a:xfrm>
          <a:prstGeom prst="rect">
            <a:avLst/>
          </a:prstGeom>
          <a:noFill/>
        </p:spPr>
        <p:txBody>
          <a:bodyPr wrap="none" rtlCol="0">
            <a:spAutoFit/>
          </a:bodyPr>
          <a:lstStyle/>
          <a:p>
            <a:r>
              <a:rPr lang="en-US" sz="800" b="1"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800" smtClean="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CEO</a:t>
            </a:r>
            <a:endParaRPr lang="en-US" sz="8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Oval 16"/>
          <p:cNvSpPr/>
          <p:nvPr/>
        </p:nvSpPr>
        <p:spPr>
          <a:xfrm>
            <a:off x="1219200" y="4147541"/>
            <a:ext cx="453081" cy="4530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lumMod val="95000"/>
                  </a:schemeClr>
                </a:solidFill>
                <a:latin typeface="FontAwesome" pitchFamily="2" charset="0"/>
              </a:rPr>
              <a:t></a:t>
            </a:r>
            <a:endParaRPr lang="en-US" sz="1400">
              <a:solidFill>
                <a:schemeClr val="bg1">
                  <a:lumMod val="95000"/>
                </a:schemeClr>
              </a:solidFill>
            </a:endParaRPr>
          </a:p>
        </p:txBody>
      </p:sp>
      <p:sp>
        <p:nvSpPr>
          <p:cNvPr id="18" name="TextBox 17"/>
          <p:cNvSpPr txBox="1"/>
          <p:nvPr/>
        </p:nvSpPr>
        <p:spPr>
          <a:xfrm>
            <a:off x="1795848" y="4070255"/>
            <a:ext cx="2487828" cy="1846659"/>
          </a:xfrm>
          <a:prstGeom prst="rect">
            <a:avLst/>
          </a:prstGeom>
          <a:noFill/>
        </p:spPr>
        <p:txBody>
          <a:bodyPr wrap="square" rtlCol="0">
            <a:spAutoFit/>
          </a:bodyPr>
          <a:lstStyle/>
          <a:p>
            <a:pPr algn="just"/>
            <a:r>
              <a:rPr lang="en-US" sz="1400" b="1"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OUR PHILOSOPY</a:t>
            </a:r>
          </a:p>
          <a:p>
            <a:pPr algn="just"/>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perspiciatis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unde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iste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natus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error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accusantium</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26" name="Oval 25"/>
          <p:cNvSpPr/>
          <p:nvPr/>
        </p:nvSpPr>
        <p:spPr>
          <a:xfrm>
            <a:off x="7998942" y="4147541"/>
            <a:ext cx="453081" cy="4530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lumMod val="95000"/>
                  </a:schemeClr>
                </a:solidFill>
                <a:latin typeface="FontAwesome" pitchFamily="2" charset="0"/>
              </a:rPr>
              <a:t></a:t>
            </a:r>
            <a:endParaRPr lang="en-US" sz="1400">
              <a:solidFill>
                <a:schemeClr val="bg1">
                  <a:lumMod val="95000"/>
                </a:schemeClr>
              </a:solidFill>
            </a:endParaRPr>
          </a:p>
        </p:txBody>
      </p:sp>
      <p:sp>
        <p:nvSpPr>
          <p:cNvPr id="27" name="TextBox 26"/>
          <p:cNvSpPr txBox="1"/>
          <p:nvPr/>
        </p:nvSpPr>
        <p:spPr>
          <a:xfrm>
            <a:off x="8575590" y="4070255"/>
            <a:ext cx="2487828" cy="1846659"/>
          </a:xfrm>
          <a:prstGeom prst="rect">
            <a:avLst/>
          </a:prstGeom>
          <a:noFill/>
        </p:spPr>
        <p:txBody>
          <a:bodyPr wrap="square" rtlCol="0">
            <a:spAutoFit/>
          </a:bodyPr>
          <a:lstStyle/>
          <a:p>
            <a:pPr algn="just"/>
            <a:r>
              <a:rPr lang="en-US" sz="1400" b="1"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WORK TOGETHER</a:t>
            </a:r>
          </a:p>
          <a:p>
            <a:pPr algn="just"/>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perspiciatis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unde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iste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natus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error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accusantium</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31" name="Oval 30"/>
          <p:cNvSpPr/>
          <p:nvPr/>
        </p:nvSpPr>
        <p:spPr>
          <a:xfrm>
            <a:off x="4609071" y="4147541"/>
            <a:ext cx="453081" cy="4530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lumMod val="95000"/>
                  </a:schemeClr>
                </a:solidFill>
                <a:latin typeface="FontAwesome" pitchFamily="2" charset="0"/>
              </a:rPr>
              <a:t></a:t>
            </a:r>
            <a:endParaRPr lang="en-US" sz="1400">
              <a:solidFill>
                <a:schemeClr val="bg1">
                  <a:lumMod val="95000"/>
                </a:schemeClr>
              </a:solidFill>
            </a:endParaRPr>
          </a:p>
        </p:txBody>
      </p:sp>
      <p:sp>
        <p:nvSpPr>
          <p:cNvPr id="32" name="TextBox 31"/>
          <p:cNvSpPr txBox="1"/>
          <p:nvPr/>
        </p:nvSpPr>
        <p:spPr>
          <a:xfrm>
            <a:off x="5185719" y="4070255"/>
            <a:ext cx="2487828" cy="1846659"/>
          </a:xfrm>
          <a:prstGeom prst="rect">
            <a:avLst/>
          </a:prstGeom>
          <a:noFill/>
        </p:spPr>
        <p:txBody>
          <a:bodyPr wrap="square" rtlCol="0">
            <a:spAutoFit/>
          </a:bodyPr>
          <a:lstStyle/>
          <a:p>
            <a:pPr algn="just"/>
            <a:r>
              <a:rPr lang="en-US" sz="1400" b="1"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HIGH STANDARTS</a:t>
            </a:r>
          </a:p>
          <a:p>
            <a:pPr algn="just"/>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perspiciatis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unde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iste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natus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error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accusantium</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t>
            </a:r>
          </a:p>
        </p:txBody>
      </p:sp>
    </p:spTree>
    <p:extLst>
      <p:ext uri="{BB962C8B-B14F-4D97-AF65-F5344CB8AC3E}">
        <p14:creationId xmlns:p14="http://schemas.microsoft.com/office/powerpoint/2010/main" val="333752795"/>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7018638" y="0"/>
            <a:ext cx="5173362"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7018638" y="4341341"/>
            <a:ext cx="5173362" cy="2516659"/>
          </a:xfrm>
          <a:prstGeom prst="rect">
            <a:avLst/>
          </a:prstGeom>
          <a:solidFill>
            <a:schemeClr val="tx1">
              <a:lumMod val="95000"/>
              <a:lumOff val="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75000"/>
                  </a:schemeClr>
                </a:solidFill>
                <a:latin typeface="Simple-Line-Icons" panose="02000503000000000000" pitchFamily="2" charset="2"/>
              </a:rPr>
              <a:t> </a:t>
            </a:r>
            <a:endParaRPr lang="en-US">
              <a:solidFill>
                <a:schemeClr val="bg1">
                  <a:lumMod val="75000"/>
                </a:schemeClr>
              </a:solidFill>
            </a:endParaRPr>
          </a:p>
        </p:txBody>
      </p:sp>
      <p:grpSp>
        <p:nvGrpSpPr>
          <p:cNvPr id="15" name="Group 14"/>
          <p:cNvGrpSpPr/>
          <p:nvPr/>
        </p:nvGrpSpPr>
        <p:grpSpPr>
          <a:xfrm>
            <a:off x="266700" y="1952955"/>
            <a:ext cx="5566202" cy="2952091"/>
            <a:chOff x="266700" y="2915309"/>
            <a:chExt cx="5566202" cy="2952091"/>
          </a:xfrm>
        </p:grpSpPr>
        <p:sp>
          <p:nvSpPr>
            <p:cNvPr id="11" name="Oval 10"/>
            <p:cNvSpPr/>
            <p:nvPr/>
          </p:nvSpPr>
          <p:spPr>
            <a:xfrm>
              <a:off x="266700" y="2922793"/>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13" name="TextBox 12"/>
            <p:cNvSpPr txBox="1"/>
            <p:nvPr/>
          </p:nvSpPr>
          <p:spPr>
            <a:xfrm>
              <a:off x="1222196" y="2915309"/>
              <a:ext cx="3040897" cy="923330"/>
            </a:xfrm>
            <a:prstGeom prst="rect">
              <a:avLst/>
            </a:prstGeom>
            <a:noFill/>
          </p:spPr>
          <p:txBody>
            <a:bodyPr wrap="none" rtlCol="0">
              <a:spAutoFit/>
            </a:bodyPr>
            <a:lstStyle/>
            <a:p>
              <a:r>
                <a:rPr lang="en-US"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PHOTO &amp; ENTERTAIMENT</a:t>
              </a:r>
            </a:p>
            <a:p>
              <a:r>
                <a:rPr lang="en-US" sz="3600" smtClean="0">
                  <a:solidFill>
                    <a:schemeClr val="bg1">
                      <a:lumMod val="85000"/>
                    </a:schemeClr>
                  </a:solidFill>
                  <a:latin typeface="GeosansLight" panose="02000603020000020003" pitchFamily="2" charset="0"/>
                </a:rPr>
                <a:t>THE AGENCY</a:t>
              </a:r>
              <a:endParaRPr lang="en-US" sz="3600">
                <a:solidFill>
                  <a:schemeClr val="bg1">
                    <a:lumMod val="85000"/>
                  </a:schemeClr>
                </a:solidFill>
                <a:latin typeface="GeosansLight" panose="02000603020000020003" pitchFamily="2" charset="0"/>
              </a:endParaRPr>
            </a:p>
          </p:txBody>
        </p:sp>
        <p:sp>
          <p:nvSpPr>
            <p:cNvPr id="14" name="Rectangle 13"/>
            <p:cNvSpPr/>
            <p:nvPr/>
          </p:nvSpPr>
          <p:spPr>
            <a:xfrm>
              <a:off x="1222196" y="3838639"/>
              <a:ext cx="4610706" cy="2028761"/>
            </a:xfrm>
            <a:prstGeom prst="rect">
              <a:avLst/>
            </a:prstGeom>
          </p:spPr>
          <p:txBody>
            <a:bodyPr wrap="square">
              <a:spAutoFit/>
            </a:bodyPr>
            <a:lstStyle/>
            <a:p>
              <a:pPr>
                <a:lnSpc>
                  <a:spcPts val="1650"/>
                </a:lnSpc>
                <a:spcAft>
                  <a:spcPts val="1500"/>
                </a:spcAft>
              </a:pPr>
              <a:r>
                <a:rPr lang="en-US" sz="1000">
                  <a:solidFill>
                    <a:schemeClr val="bg1">
                      <a:lumMod val="85000"/>
                    </a:schemeClr>
                  </a:solidFill>
                  <a:latin typeface="Open Sans" panose="020B0606030504020204" pitchFamily="34" charset="0"/>
                  <a:ea typeface="Times New Roman" panose="02020603050405020304" pitchFamily="18" charset="0"/>
                </a:rPr>
                <a:t>Lorem ipsum dolor sit amet, consectetur adipiscing elit. Nam viverra euismod odio, gravida pellentesque urna varius vitae. Sed dui lorem, adipiscing in adipiscing et, interdum nec metus. Mauris ultricies, justo eu convallis placerat, felis enim ornare nisi, vitae mattis nulla ante id dui. Ut lectus purus, commodo et tincidunt vel, interdum sed lectus. Vestibulum adipiscing tempor nisi id elementu sadips ipsums dolores uns fugiats gravida nam elit vols nulla dolores amet untras sitsers</a:t>
              </a:r>
              <a:r>
                <a:rPr lang="en-US" sz="1000" smtClean="0">
                  <a:solidFill>
                    <a:schemeClr val="bg1">
                      <a:lumMod val="85000"/>
                    </a:schemeClr>
                  </a:solidFill>
                  <a:latin typeface="Open Sans" panose="020B0606030504020204" pitchFamily="34" charset="0"/>
                  <a:ea typeface="Times New Roman" panose="02020603050405020304" pitchFamily="18" charset="0"/>
                </a:rPr>
                <a:t>.</a:t>
              </a:r>
            </a:p>
            <a:p>
              <a:pPr algn="r">
                <a:lnSpc>
                  <a:spcPts val="1650"/>
                </a:lnSpc>
                <a:spcAft>
                  <a:spcPts val="1500"/>
                </a:spcAft>
              </a:pPr>
              <a:r>
                <a:rPr lang="en-US" sz="800" smtClean="0">
                  <a:solidFill>
                    <a:schemeClr val="bg1">
                      <a:lumMod val="85000"/>
                    </a:schemeClr>
                  </a:solidFill>
                  <a:latin typeface="Open Sans" panose="020B0606030504020204" pitchFamily="34" charset="0"/>
                  <a:ea typeface="Times New Roman" panose="02020603050405020304" pitchFamily="18" charset="0"/>
                </a:rPr>
                <a:t>BEST REGARDS: </a:t>
              </a:r>
              <a:r>
                <a:rPr lang="en-US" sz="1000" b="1" smtClean="0">
                  <a:solidFill>
                    <a:schemeClr val="bg1">
                      <a:lumMod val="85000"/>
                    </a:schemeClr>
                  </a:solidFill>
                  <a:latin typeface="Open Sans" panose="020B0606030504020204" pitchFamily="34" charset="0"/>
                  <a:ea typeface="Times New Roman" panose="02020603050405020304" pitchFamily="18" charset="0"/>
                </a:rPr>
                <a:t>SIMPLESMART</a:t>
              </a:r>
              <a:endParaRPr lang="en-US" sz="1000" b="1">
                <a:solidFill>
                  <a:schemeClr val="bg1">
                    <a:lumMod val="85000"/>
                  </a:schemeClr>
                </a:solidFill>
                <a:effectLst/>
                <a:latin typeface="Times New Roman" panose="02020603050405020304" pitchFamily="18" charset="0"/>
                <a:ea typeface="Times New Roman" panose="02020603050405020304" pitchFamily="18" charset="0"/>
              </a:endParaRPr>
            </a:p>
          </p:txBody>
        </p:sp>
      </p:grpSp>
      <p:sp>
        <p:nvSpPr>
          <p:cNvPr id="19" name="TextBox 18"/>
          <p:cNvSpPr txBox="1"/>
          <p:nvPr/>
        </p:nvSpPr>
        <p:spPr>
          <a:xfrm>
            <a:off x="7553942" y="4811286"/>
            <a:ext cx="3484761" cy="1384995"/>
          </a:xfrm>
          <a:prstGeom prst="rect">
            <a:avLst/>
          </a:prstGeom>
          <a:noFill/>
        </p:spPr>
        <p:txBody>
          <a:bodyPr wrap="square" rtlCol="0">
            <a:spAutoFit/>
          </a:bodyPr>
          <a:lstStyle/>
          <a:p>
            <a:pPr algn="just"/>
            <a:r>
              <a:rPr lang="en-US" sz="1400" b="1"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MONTE NOTE</a:t>
            </a:r>
          </a:p>
          <a:p>
            <a:pPr algn="just"/>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perspiciatis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unde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iste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natus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error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accusantium</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t>
            </a:r>
          </a:p>
        </p:txBody>
      </p:sp>
    </p:spTree>
    <p:extLst>
      <p:ext uri="{BB962C8B-B14F-4D97-AF65-F5344CB8AC3E}">
        <p14:creationId xmlns:p14="http://schemas.microsoft.com/office/powerpoint/2010/main" val="1190182755"/>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136148"/>
            <a:ext cx="3181961"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WE GOT A SKILL</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17" name="Oval 16"/>
          <p:cNvSpPr/>
          <p:nvPr/>
        </p:nvSpPr>
        <p:spPr>
          <a:xfrm>
            <a:off x="1409699" y="2276731"/>
            <a:ext cx="1167713" cy="1167713"/>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4132304" y="2276731"/>
            <a:ext cx="1167713" cy="1167713"/>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6854909" y="2276731"/>
            <a:ext cx="1167713" cy="1167713"/>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9577514" y="2276731"/>
            <a:ext cx="1167713" cy="1167713"/>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c 20"/>
          <p:cNvSpPr/>
          <p:nvPr/>
        </p:nvSpPr>
        <p:spPr>
          <a:xfrm>
            <a:off x="1222577" y="2089609"/>
            <a:ext cx="1545336" cy="1545336"/>
          </a:xfrm>
          <a:prstGeom prst="arc">
            <a:avLst>
              <a:gd name="adj1" fmla="val 20172577"/>
              <a:gd name="adj2" fmla="val 16297434"/>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Arc 21"/>
          <p:cNvSpPr/>
          <p:nvPr/>
        </p:nvSpPr>
        <p:spPr>
          <a:xfrm>
            <a:off x="3941805" y="2086232"/>
            <a:ext cx="1545336" cy="1545336"/>
          </a:xfrm>
          <a:prstGeom prst="arc">
            <a:avLst>
              <a:gd name="adj1" fmla="val 17379292"/>
              <a:gd name="adj2" fmla="val 8825709"/>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Arc 22"/>
          <p:cNvSpPr/>
          <p:nvPr/>
        </p:nvSpPr>
        <p:spPr>
          <a:xfrm>
            <a:off x="6661033" y="2086232"/>
            <a:ext cx="1545336" cy="1545336"/>
          </a:xfrm>
          <a:prstGeom prst="arc">
            <a:avLst>
              <a:gd name="adj1" fmla="val 14283035"/>
              <a:gd name="adj2" fmla="val 8268073"/>
            </a:avLst>
          </a:prstGeom>
          <a:ln w="762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Arc 23"/>
          <p:cNvSpPr/>
          <p:nvPr/>
        </p:nvSpPr>
        <p:spPr>
          <a:xfrm>
            <a:off x="9390392" y="2086232"/>
            <a:ext cx="1545336" cy="1545336"/>
          </a:xfrm>
          <a:prstGeom prst="arc">
            <a:avLst>
              <a:gd name="adj1" fmla="val 17026676"/>
              <a:gd name="adj2" fmla="val 13044588"/>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TextBox 24"/>
          <p:cNvSpPr txBox="1"/>
          <p:nvPr/>
        </p:nvSpPr>
        <p:spPr>
          <a:xfrm>
            <a:off x="1659777" y="2629755"/>
            <a:ext cx="667555" cy="461665"/>
          </a:xfrm>
          <a:prstGeom prst="rect">
            <a:avLst/>
          </a:prstGeom>
          <a:noFill/>
        </p:spPr>
        <p:txBody>
          <a:bodyPr wrap="none" rtlCol="0">
            <a:spAutoFit/>
          </a:bodyPr>
          <a:lstStyle/>
          <a:p>
            <a:r>
              <a:rPr lang="en-US" sz="2400" smtClean="0">
                <a:solidFill>
                  <a:schemeClr val="bg1">
                    <a:lumMod val="85000"/>
                  </a:schemeClr>
                </a:solidFill>
                <a:latin typeface="GeosansLight" panose="02000603020000020003" pitchFamily="2" charset="0"/>
              </a:rPr>
              <a:t>85%</a:t>
            </a:r>
            <a:endParaRPr lang="en-US" sz="2400">
              <a:solidFill>
                <a:schemeClr val="bg1">
                  <a:lumMod val="85000"/>
                </a:schemeClr>
              </a:solidFill>
              <a:latin typeface="GeosansLight" panose="02000603020000020003" pitchFamily="2" charset="0"/>
            </a:endParaRPr>
          </a:p>
        </p:txBody>
      </p:sp>
      <p:sp>
        <p:nvSpPr>
          <p:cNvPr id="28" name="TextBox 27"/>
          <p:cNvSpPr txBox="1"/>
          <p:nvPr/>
        </p:nvSpPr>
        <p:spPr>
          <a:xfrm>
            <a:off x="4380695" y="2629755"/>
            <a:ext cx="655564" cy="461665"/>
          </a:xfrm>
          <a:prstGeom prst="rect">
            <a:avLst/>
          </a:prstGeom>
          <a:noFill/>
        </p:spPr>
        <p:txBody>
          <a:bodyPr wrap="none" rtlCol="0">
            <a:spAutoFit/>
          </a:bodyPr>
          <a:lstStyle/>
          <a:p>
            <a:r>
              <a:rPr lang="en-US" sz="2400" smtClean="0">
                <a:solidFill>
                  <a:schemeClr val="bg1">
                    <a:lumMod val="85000"/>
                  </a:schemeClr>
                </a:solidFill>
                <a:latin typeface="GeosansLight" panose="02000603020000020003" pitchFamily="2" charset="0"/>
              </a:rPr>
              <a:t>73%</a:t>
            </a:r>
            <a:endParaRPr lang="en-US" sz="2400">
              <a:solidFill>
                <a:schemeClr val="bg1">
                  <a:lumMod val="85000"/>
                </a:schemeClr>
              </a:solidFill>
              <a:latin typeface="GeosansLight" panose="02000603020000020003" pitchFamily="2" charset="0"/>
            </a:endParaRPr>
          </a:p>
        </p:txBody>
      </p:sp>
      <p:sp>
        <p:nvSpPr>
          <p:cNvPr id="29" name="TextBox 28"/>
          <p:cNvSpPr txBox="1"/>
          <p:nvPr/>
        </p:nvSpPr>
        <p:spPr>
          <a:xfrm>
            <a:off x="7099923" y="2631641"/>
            <a:ext cx="663258" cy="461665"/>
          </a:xfrm>
          <a:prstGeom prst="rect">
            <a:avLst/>
          </a:prstGeom>
          <a:noFill/>
        </p:spPr>
        <p:txBody>
          <a:bodyPr wrap="none" rtlCol="0">
            <a:spAutoFit/>
          </a:bodyPr>
          <a:lstStyle/>
          <a:p>
            <a:r>
              <a:rPr lang="en-US" sz="2400" smtClean="0">
                <a:solidFill>
                  <a:schemeClr val="bg1">
                    <a:lumMod val="85000"/>
                  </a:schemeClr>
                </a:solidFill>
                <a:latin typeface="GeosansLight" panose="02000603020000020003" pitchFamily="2" charset="0"/>
              </a:rPr>
              <a:t>78%</a:t>
            </a:r>
            <a:endParaRPr lang="en-US" sz="2400">
              <a:solidFill>
                <a:schemeClr val="bg1">
                  <a:lumMod val="85000"/>
                </a:schemeClr>
              </a:solidFill>
              <a:latin typeface="GeosansLight" panose="02000603020000020003" pitchFamily="2" charset="0"/>
            </a:endParaRPr>
          </a:p>
        </p:txBody>
      </p:sp>
      <p:sp>
        <p:nvSpPr>
          <p:cNvPr id="30" name="TextBox 29"/>
          <p:cNvSpPr txBox="1"/>
          <p:nvPr/>
        </p:nvSpPr>
        <p:spPr>
          <a:xfrm>
            <a:off x="9827592" y="2629755"/>
            <a:ext cx="688009" cy="461665"/>
          </a:xfrm>
          <a:prstGeom prst="rect">
            <a:avLst/>
          </a:prstGeom>
          <a:noFill/>
        </p:spPr>
        <p:txBody>
          <a:bodyPr wrap="none" rtlCol="0">
            <a:spAutoFit/>
          </a:bodyPr>
          <a:lstStyle/>
          <a:p>
            <a:r>
              <a:rPr lang="en-US" sz="2400" smtClean="0">
                <a:solidFill>
                  <a:schemeClr val="bg1">
                    <a:lumMod val="85000"/>
                  </a:schemeClr>
                </a:solidFill>
                <a:latin typeface="GeosansLight" panose="02000603020000020003" pitchFamily="2" charset="0"/>
              </a:rPr>
              <a:t>90%</a:t>
            </a:r>
            <a:endParaRPr lang="en-US" sz="2400">
              <a:solidFill>
                <a:schemeClr val="bg1">
                  <a:lumMod val="85000"/>
                </a:schemeClr>
              </a:solidFill>
              <a:latin typeface="GeosansLight" panose="02000603020000020003" pitchFamily="2" charset="0"/>
            </a:endParaRPr>
          </a:p>
        </p:txBody>
      </p:sp>
      <p:sp>
        <p:nvSpPr>
          <p:cNvPr id="31" name="TextBox 30"/>
          <p:cNvSpPr txBox="1"/>
          <p:nvPr/>
        </p:nvSpPr>
        <p:spPr>
          <a:xfrm>
            <a:off x="1497264" y="3864858"/>
            <a:ext cx="992579"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PHOTOSHOP</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4141323" y="3864858"/>
            <a:ext cx="1149674"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WEB DEVELOPE</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6919232" y="3864858"/>
            <a:ext cx="1024639"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CONSULTING</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9841217" y="3859650"/>
            <a:ext cx="660758"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ectangle 35"/>
          <p:cNvSpPr/>
          <p:nvPr/>
        </p:nvSpPr>
        <p:spPr>
          <a:xfrm>
            <a:off x="1219200" y="4851737"/>
            <a:ext cx="9716528" cy="1015663"/>
          </a:xfrm>
          <a:prstGeom prst="rect">
            <a:avLst/>
          </a:prstGeom>
        </p:spPr>
        <p:txBody>
          <a:bodyPr wrap="square">
            <a:spAutoFit/>
          </a:bodyPr>
          <a:lstStyle/>
          <a:p>
            <a:r>
              <a:rPr lang="en-US" sz="1000" b="1" dirty="0" smtClean="0">
                <a:solidFill>
                  <a:schemeClr val="bg1">
                    <a:lumMod val="85000"/>
                  </a:schemeClr>
                </a:solidFill>
                <a:latin typeface="Open Sans" panose="020B0606030504020204" pitchFamily="34" charset="0"/>
                <a:ea typeface="Calibri" panose="020F0502020204030204" pitchFamily="34" charset="0"/>
              </a:rPr>
              <a:t>WE GOT SKILL</a:t>
            </a:r>
          </a:p>
          <a:p>
            <a:endParaRPr lang="en-US" sz="1000" dirty="0" smtClean="0">
              <a:solidFill>
                <a:schemeClr val="bg1">
                  <a:lumMod val="85000"/>
                </a:schemeClr>
              </a:solidFill>
              <a:latin typeface="Open Sans" panose="020B0606030504020204" pitchFamily="34" charset="0"/>
              <a:ea typeface="Calibri" panose="020F0502020204030204" pitchFamily="34" charset="0"/>
            </a:endParaRPr>
          </a:p>
          <a:p>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rumes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untras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Etharums</a:t>
            </a:r>
            <a:r>
              <a:rPr lang="en-US" sz="1000" dirty="0">
                <a:solidFill>
                  <a:schemeClr val="bg1">
                    <a:lumMod val="85000"/>
                  </a:schemeClr>
                </a:solidFill>
                <a:latin typeface="Open Sans" panose="020B0606030504020204" pitchFamily="34" charset="0"/>
                <a:ea typeface="Calibri" panose="020F0502020204030204" pitchFamily="34" charset="0"/>
              </a:rPr>
              <a:t> ser </a:t>
            </a:r>
            <a:r>
              <a:rPr lang="en-US" sz="1000" dirty="0" err="1">
                <a:solidFill>
                  <a:schemeClr val="bg1">
                    <a:lumMod val="85000"/>
                  </a:schemeClr>
                </a:solidFill>
                <a:latin typeface="Open Sans" panose="020B0606030504020204" pitchFamily="34" charset="0"/>
                <a:ea typeface="Calibri" panose="020F0502020204030204" pitchFamily="34" charset="0"/>
              </a:rPr>
              <a:t>quidem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rerum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facilis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dolores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nemis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omnis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vitaes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nemo</a:t>
            </a:r>
            <a:r>
              <a:rPr lang="en-US" sz="1000" dirty="0">
                <a:solidFill>
                  <a:schemeClr val="bg1">
                    <a:lumMod val="85000"/>
                  </a:schemeClr>
                </a:solidFill>
                <a:latin typeface="Open Sans" panose="020B0606030504020204" pitchFamily="34" charset="0"/>
                <a:ea typeface="Calibri" panose="020F0502020204030204" pitchFamily="34" charset="0"/>
              </a:rPr>
              <a:t> minima </a:t>
            </a:r>
            <a:r>
              <a:rPr lang="en-US" sz="1000" dirty="0" err="1">
                <a:solidFill>
                  <a:schemeClr val="bg1">
                    <a:lumMod val="85000"/>
                  </a:schemeClr>
                </a:solidFill>
                <a:latin typeface="Open Sans" panose="020B0606030504020204" pitchFamily="34" charset="0"/>
                <a:ea typeface="Calibri" panose="020F0502020204030204" pitchFamily="34" charset="0"/>
              </a:rPr>
              <a:t>rerums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unsers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sadips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amets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Sed</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ut</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perspiciatis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unde</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omnis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iste</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natus</a:t>
            </a:r>
            <a:r>
              <a:rPr lang="en-US" sz="1000" dirty="0">
                <a:solidFill>
                  <a:schemeClr val="bg1">
                    <a:lumMod val="85000"/>
                  </a:schemeClr>
                </a:solidFill>
                <a:latin typeface="Open Sans" panose="020B0606030504020204" pitchFamily="34" charset="0"/>
                <a:ea typeface="Calibri" panose="020F0502020204030204" pitchFamily="34" charset="0"/>
              </a:rPr>
              <a:t> error sit </a:t>
            </a:r>
            <a:r>
              <a:rPr lang="en-US" sz="1000" dirty="0" err="1">
                <a:solidFill>
                  <a:schemeClr val="bg1">
                    <a:lumMod val="85000"/>
                  </a:schemeClr>
                </a:solidFill>
                <a:latin typeface="Open Sans" panose="020B0606030504020204" pitchFamily="34" charset="0"/>
                <a:ea typeface="Calibri" panose="020F0502020204030204" pitchFamily="34" charset="0"/>
              </a:rPr>
              <a:t>voluptatem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accusantium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doloremque</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laudantium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totam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rem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aperiam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eaque</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ipsa</a:t>
            </a:r>
            <a:r>
              <a:rPr lang="en-US" sz="1000" dirty="0">
                <a:solidFill>
                  <a:schemeClr val="bg1">
                    <a:lumMod val="85000"/>
                  </a:schemeClr>
                </a:solidFill>
                <a:latin typeface="Open Sans" panose="020B0606030504020204" pitchFamily="34" charset="0"/>
                <a:ea typeface="Calibri" panose="020F0502020204030204" pitchFamily="34" charset="0"/>
              </a:rPr>
              <a:t> quae </a:t>
            </a:r>
            <a:r>
              <a:rPr lang="en-US" sz="1000" dirty="0" err="1">
                <a:solidFill>
                  <a:schemeClr val="bg1">
                    <a:lumMod val="85000"/>
                  </a:schemeClr>
                </a:solidFill>
                <a:latin typeface="Open Sans" panose="020B0606030504020204" pitchFamily="34" charset="0"/>
                <a:ea typeface="Calibri" panose="020F0502020204030204" pitchFamily="34" charset="0"/>
              </a:rPr>
              <a:t>ab</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illo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inventore</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veritatis</a:t>
            </a:r>
            <a:r>
              <a:rPr lang="en-US" sz="1000" dirty="0">
                <a:solidFill>
                  <a:schemeClr val="bg1">
                    <a:lumMod val="85000"/>
                  </a:schemeClr>
                </a:solidFill>
                <a:latin typeface="Open Sans" panose="020B0606030504020204" pitchFamily="34" charset="0"/>
                <a:ea typeface="Calibri" panose="020F0502020204030204" pitchFamily="34" charset="0"/>
              </a:rPr>
              <a:t> et quasi </a:t>
            </a:r>
            <a:r>
              <a:rPr lang="en-US" sz="1000" dirty="0" err="1">
                <a:solidFill>
                  <a:schemeClr val="bg1">
                    <a:lumMod val="85000"/>
                  </a:schemeClr>
                </a:solidFill>
                <a:latin typeface="Open Sans" panose="020B0606030504020204" pitchFamily="34" charset="0"/>
                <a:ea typeface="Calibri" panose="020F0502020204030204" pitchFamily="34" charset="0"/>
              </a:rPr>
              <a:t>architecto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beatae</a:t>
            </a:r>
            <a:r>
              <a:rPr lang="en-US" sz="1000" dirty="0">
                <a:solidFill>
                  <a:schemeClr val="bg1">
                    <a:lumMod val="85000"/>
                  </a:schemeClr>
                </a:solidFill>
                <a:latin typeface="Open Sans" panose="020B0606030504020204" pitchFamily="34" charset="0"/>
                <a:ea typeface="Calibri" panose="020F0502020204030204" pitchFamily="34" charset="0"/>
              </a:rPr>
              <a:t> vitae dicta </a:t>
            </a:r>
            <a:r>
              <a:rPr lang="en-US" sz="1000" dirty="0" err="1">
                <a:solidFill>
                  <a:schemeClr val="bg1">
                    <a:lumMod val="85000"/>
                  </a:schemeClr>
                </a:solidFill>
                <a:latin typeface="Open Sans" panose="020B0606030504020204" pitchFamily="34" charset="0"/>
                <a:ea typeface="Calibri" panose="020F0502020204030204" pitchFamily="34" charset="0"/>
              </a:rPr>
              <a:t>sunt</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explicabo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Nemo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enim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ipsam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voluptatem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quia</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voluptas</a:t>
            </a:r>
            <a:r>
              <a:rPr lang="en-US" sz="1000" dirty="0">
                <a:solidFill>
                  <a:schemeClr val="bg1">
                    <a:lumMod val="85000"/>
                  </a:schemeClr>
                </a:solidFill>
                <a:latin typeface="Open Sans" panose="020B0606030504020204" pitchFamily="34" charset="0"/>
                <a:ea typeface="Calibri" panose="020F0502020204030204" pitchFamily="34" charset="0"/>
              </a:rPr>
              <a:t> sit </a:t>
            </a:r>
            <a:r>
              <a:rPr lang="en-US" sz="1000" dirty="0" err="1">
                <a:solidFill>
                  <a:schemeClr val="bg1">
                    <a:lumMod val="85000"/>
                  </a:schemeClr>
                </a:solidFill>
                <a:latin typeface="Open Sans" panose="020B0606030504020204" pitchFamily="34" charset="0"/>
                <a:ea typeface="Calibri" panose="020F0502020204030204" pitchFamily="34" charset="0"/>
              </a:rPr>
              <a:t>aspernatur</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aut</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odit</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aut</a:t>
            </a:r>
            <a:r>
              <a:rPr lang="en-US" sz="1000" dirty="0">
                <a:solidFill>
                  <a:schemeClr val="bg1">
                    <a:lumMod val="85000"/>
                  </a:schemeClr>
                </a:solidFill>
                <a:latin typeface="Open Sans" panose="020B0606030504020204" pitchFamily="34" charset="0"/>
                <a:ea typeface="Calibri" panose="020F0502020204030204" pitchFamily="34" charset="0"/>
              </a:rPr>
              <a:t> fugit, </a:t>
            </a:r>
            <a:r>
              <a:rPr lang="en-US" sz="1000" dirty="0" err="1">
                <a:solidFill>
                  <a:schemeClr val="bg1">
                    <a:lumMod val="85000"/>
                  </a:schemeClr>
                </a:solidFill>
                <a:latin typeface="Open Sans" panose="020B0606030504020204" pitchFamily="34" charset="0"/>
                <a:ea typeface="Calibri" panose="020F0502020204030204" pitchFamily="34" charset="0"/>
              </a:rPr>
              <a:t>sed</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quia</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consequuntur</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magni</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dolores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eos</a:t>
            </a:r>
            <a:r>
              <a:rPr lang="en-US" sz="1000" dirty="0">
                <a:solidFill>
                  <a:schemeClr val="bg1">
                    <a:lumMod val="85000"/>
                  </a:schemeClr>
                </a:solidFill>
                <a:latin typeface="Open Sans" panose="020B0606030504020204" pitchFamily="34" charset="0"/>
                <a:ea typeface="Calibri" panose="020F0502020204030204" pitchFamily="34" charset="0"/>
              </a:rPr>
              <a:t> qui </a:t>
            </a:r>
            <a:r>
              <a:rPr lang="en-US" sz="1000" dirty="0" err="1">
                <a:solidFill>
                  <a:schemeClr val="bg1">
                    <a:lumMod val="85000"/>
                  </a:schemeClr>
                </a:solidFill>
                <a:latin typeface="Open Sans" panose="020B0606030504020204" pitchFamily="34" charset="0"/>
                <a:ea typeface="Calibri" panose="020F0502020204030204" pitchFamily="34" charset="0"/>
              </a:rPr>
              <a:t>ratione</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voluptatem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sequi</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nesciunt</a:t>
            </a:r>
            <a:endParaRPr lang="en-US" sz="1000" dirty="0">
              <a:solidFill>
                <a:schemeClr val="bg1">
                  <a:lumMod val="85000"/>
                </a:schemeClr>
              </a:solidFill>
            </a:endParaRPr>
          </a:p>
        </p:txBody>
      </p:sp>
    </p:spTree>
    <p:extLst>
      <p:ext uri="{BB962C8B-B14F-4D97-AF65-F5344CB8AC3E}">
        <p14:creationId xmlns:p14="http://schemas.microsoft.com/office/powerpoint/2010/main" val="1672695040"/>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136148"/>
            <a:ext cx="2410403"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COLLATERAL</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7" name="Rectangle 6"/>
          <p:cNvSpPr/>
          <p:nvPr/>
        </p:nvSpPr>
        <p:spPr>
          <a:xfrm>
            <a:off x="1218945" y="1666104"/>
            <a:ext cx="2286000" cy="3657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8730572" y="1666104"/>
            <a:ext cx="2286000" cy="36576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a:solidFill>
                  <a:schemeClr val="accent2"/>
                </a:solidFill>
                <a:latin typeface="FontAwesome" pitchFamily="2" charset="0"/>
              </a:rPr>
              <a:t> </a:t>
            </a:r>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August 01</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Nam viverra euismod odio,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gravida</a:t>
            </a:r>
          </a:p>
          <a:p>
            <a:endParaRPr lang="en-US" sz="1000" smtClean="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accent2"/>
                </a:solidFill>
                <a:latin typeface="Open Sans" panose="020B0606030504020204" pitchFamily="34" charset="0"/>
                <a:ea typeface="Open Sans" panose="020B0606030504020204" pitchFamily="34" charset="0"/>
                <a:cs typeface="Open Sans" panose="020B0606030504020204" pitchFamily="34" charset="0"/>
              </a:rPr>
              <a:t>PERFORMANCE +45%</a:t>
            </a: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Social Team</a:t>
            </a:r>
          </a:p>
          <a:p>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Pellentesque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urna varius vitae. Sed dui lorem, adipiscing in adipiscing et, interdum nec metus. Mauris ultricies, justo eu convallis placerat, felis</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10" name="Rectangle 9"/>
          <p:cNvSpPr/>
          <p:nvPr/>
        </p:nvSpPr>
        <p:spPr>
          <a:xfrm>
            <a:off x="6230637" y="1666104"/>
            <a:ext cx="2286000" cy="3657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724791" y="1666104"/>
            <a:ext cx="2286000" cy="36576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a:solidFill>
                  <a:schemeClr val="accent2"/>
                </a:solidFill>
                <a:latin typeface="FontAwesome" pitchFamily="2" charset="0"/>
              </a:rPr>
              <a:t> </a:t>
            </a:r>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August 08</a:t>
            </a:r>
          </a:p>
          <a:p>
            <a:endPar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gravida</a:t>
            </a:r>
          </a:p>
          <a:p>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accent2"/>
                </a:solidFill>
                <a:latin typeface="Open Sans" panose="020B0606030504020204" pitchFamily="34" charset="0"/>
                <a:ea typeface="Open Sans" panose="020B0606030504020204" pitchFamily="34" charset="0"/>
                <a:cs typeface="Open Sans" panose="020B0606030504020204" pitchFamily="34" charset="0"/>
              </a:rPr>
              <a:t>PERFORMANCE +85%</a:t>
            </a: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Marketing Team</a:t>
            </a:r>
          </a:p>
          <a:p>
            <a:endPar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Pellentesque </a:t>
            </a:r>
            <a:r>
              <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urna varius vitae. Sed dui lorem, adipiscing in adipiscing et, interdum nec metus. Mauris ultricies, justo eu convallis placerat, felis</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t>
            </a:r>
          </a:p>
        </p:txBody>
      </p:sp>
    </p:spTree>
    <p:extLst>
      <p:ext uri="{BB962C8B-B14F-4D97-AF65-F5344CB8AC3E}">
        <p14:creationId xmlns:p14="http://schemas.microsoft.com/office/powerpoint/2010/main" val="791269178"/>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136148"/>
            <a:ext cx="2327945"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PORTFOLIO</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3" name="Rectangle 2"/>
          <p:cNvSpPr/>
          <p:nvPr/>
        </p:nvSpPr>
        <p:spPr>
          <a:xfrm>
            <a:off x="1219200" y="1600200"/>
            <a:ext cx="3114751" cy="20162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858049" y="1600200"/>
            <a:ext cx="3114751" cy="20162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538624" y="1600200"/>
            <a:ext cx="3114751" cy="20162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219200" y="3852948"/>
            <a:ext cx="3114751" cy="20162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858049" y="3852948"/>
            <a:ext cx="3114751" cy="20162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538624" y="3852948"/>
            <a:ext cx="3114751" cy="201621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219199" y="3278661"/>
            <a:ext cx="3114751" cy="33775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lumMod val="95000"/>
                  </a:schemeClr>
                </a:solidFill>
                <a:latin typeface="GeosansLight" panose="02000603020000020003" pitchFamily="2" charset="0"/>
              </a:rPr>
              <a:t>Product Name 1</a:t>
            </a:r>
            <a:endParaRPr lang="en-US" sz="1400">
              <a:solidFill>
                <a:schemeClr val="bg1">
                  <a:lumMod val="95000"/>
                </a:schemeClr>
              </a:solidFill>
              <a:latin typeface="GeosansLight" panose="02000603020000020003" pitchFamily="2" charset="0"/>
            </a:endParaRPr>
          </a:p>
        </p:txBody>
      </p:sp>
      <p:sp>
        <p:nvSpPr>
          <p:cNvPr id="21" name="Rectangle 20"/>
          <p:cNvSpPr/>
          <p:nvPr/>
        </p:nvSpPr>
        <p:spPr>
          <a:xfrm>
            <a:off x="4538624" y="3278661"/>
            <a:ext cx="3114751" cy="33775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lumMod val="95000"/>
                  </a:schemeClr>
                </a:solidFill>
                <a:latin typeface="GeosansLight" panose="02000603020000020003" pitchFamily="2" charset="0"/>
              </a:rPr>
              <a:t>Product Name 2</a:t>
            </a:r>
            <a:endParaRPr lang="en-US" sz="1400">
              <a:solidFill>
                <a:schemeClr val="bg1">
                  <a:lumMod val="95000"/>
                </a:schemeClr>
              </a:solidFill>
              <a:latin typeface="GeosansLight" panose="02000603020000020003" pitchFamily="2" charset="0"/>
            </a:endParaRPr>
          </a:p>
        </p:txBody>
      </p:sp>
      <p:sp>
        <p:nvSpPr>
          <p:cNvPr id="22" name="Rectangle 21"/>
          <p:cNvSpPr/>
          <p:nvPr/>
        </p:nvSpPr>
        <p:spPr>
          <a:xfrm>
            <a:off x="7858049" y="3278661"/>
            <a:ext cx="3114751" cy="33775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lumMod val="95000"/>
                  </a:schemeClr>
                </a:solidFill>
                <a:latin typeface="GeosansLight" panose="02000603020000020003" pitchFamily="2" charset="0"/>
              </a:rPr>
              <a:t>Product Name 3</a:t>
            </a:r>
            <a:endParaRPr lang="en-US" sz="1400">
              <a:solidFill>
                <a:schemeClr val="bg1">
                  <a:lumMod val="95000"/>
                </a:schemeClr>
              </a:solidFill>
              <a:latin typeface="GeosansLight" panose="02000603020000020003" pitchFamily="2" charset="0"/>
            </a:endParaRPr>
          </a:p>
        </p:txBody>
      </p:sp>
      <p:sp>
        <p:nvSpPr>
          <p:cNvPr id="23" name="Rectangle 22"/>
          <p:cNvSpPr/>
          <p:nvPr/>
        </p:nvSpPr>
        <p:spPr>
          <a:xfrm>
            <a:off x="1219200" y="5528622"/>
            <a:ext cx="3114751" cy="33775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lumMod val="95000"/>
                  </a:schemeClr>
                </a:solidFill>
                <a:latin typeface="GeosansLight" panose="02000603020000020003" pitchFamily="2" charset="0"/>
              </a:rPr>
              <a:t>Product Name 4</a:t>
            </a:r>
            <a:endParaRPr lang="en-US" sz="1400">
              <a:solidFill>
                <a:schemeClr val="bg1">
                  <a:lumMod val="95000"/>
                </a:schemeClr>
              </a:solidFill>
              <a:latin typeface="GeosansLight" panose="02000603020000020003" pitchFamily="2" charset="0"/>
            </a:endParaRPr>
          </a:p>
        </p:txBody>
      </p:sp>
      <p:sp>
        <p:nvSpPr>
          <p:cNvPr id="24" name="Rectangle 23"/>
          <p:cNvSpPr/>
          <p:nvPr/>
        </p:nvSpPr>
        <p:spPr>
          <a:xfrm>
            <a:off x="4538624" y="5528622"/>
            <a:ext cx="3114751" cy="33775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lumMod val="95000"/>
                  </a:schemeClr>
                </a:solidFill>
                <a:latin typeface="GeosansLight" panose="02000603020000020003" pitchFamily="2" charset="0"/>
              </a:rPr>
              <a:t>Product Name 5</a:t>
            </a:r>
            <a:endParaRPr lang="en-US" sz="1400">
              <a:solidFill>
                <a:schemeClr val="bg1">
                  <a:lumMod val="95000"/>
                </a:schemeClr>
              </a:solidFill>
              <a:latin typeface="GeosansLight" panose="02000603020000020003" pitchFamily="2" charset="0"/>
            </a:endParaRPr>
          </a:p>
        </p:txBody>
      </p:sp>
      <p:sp>
        <p:nvSpPr>
          <p:cNvPr id="25" name="Rectangle 24"/>
          <p:cNvSpPr/>
          <p:nvPr/>
        </p:nvSpPr>
        <p:spPr>
          <a:xfrm>
            <a:off x="7858049" y="5528622"/>
            <a:ext cx="3114751" cy="337750"/>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solidFill>
                  <a:schemeClr val="bg1">
                    <a:lumMod val="95000"/>
                  </a:schemeClr>
                </a:solidFill>
                <a:latin typeface="GeosansLight" panose="02000603020000020003" pitchFamily="2" charset="0"/>
              </a:rPr>
              <a:t>Product Name 6</a:t>
            </a:r>
            <a:endParaRPr lang="en-US" sz="1400">
              <a:solidFill>
                <a:schemeClr val="bg1">
                  <a:lumMod val="95000"/>
                </a:schemeClr>
              </a:solidFill>
              <a:latin typeface="GeosansLight" panose="02000603020000020003" pitchFamily="2" charset="0"/>
            </a:endParaRPr>
          </a:p>
        </p:txBody>
      </p:sp>
    </p:spTree>
    <p:extLst>
      <p:ext uri="{BB962C8B-B14F-4D97-AF65-F5344CB8AC3E}">
        <p14:creationId xmlns:p14="http://schemas.microsoft.com/office/powerpoint/2010/main" val="2001631193"/>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3349375" cy="196236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0" y="1962364"/>
            <a:ext cx="3349375" cy="19623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349375" y="0"/>
            <a:ext cx="3349375" cy="392472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 y="3924728"/>
            <a:ext cx="5020056" cy="293327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6694741" y="0"/>
            <a:ext cx="5497259" cy="392472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5024060" y="3924728"/>
            <a:ext cx="3187071" cy="293327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5024060" y="3924728"/>
            <a:ext cx="3187071" cy="2933272"/>
          </a:xfrm>
          <a:prstGeom prst="rect">
            <a:avLst/>
          </a:prstGeom>
          <a:solidFill>
            <a:schemeClr val="tx1">
              <a:lumMod val="85000"/>
              <a:lumOff val="1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8211131" y="3924728"/>
            <a:ext cx="3980869" cy="293327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75000"/>
                  </a:schemeClr>
                </a:solidFill>
                <a:latin typeface="Simple-Line-Icons" panose="02000503000000000000" pitchFamily="2" charset="2"/>
              </a:rPr>
              <a:t> </a:t>
            </a:r>
            <a:endParaRPr lang="en-US">
              <a:solidFill>
                <a:schemeClr val="bg1">
                  <a:lumMod val="75000"/>
                </a:schemeClr>
              </a:solidFill>
            </a:endParaRPr>
          </a:p>
        </p:txBody>
      </p:sp>
      <p:sp>
        <p:nvSpPr>
          <p:cNvPr id="5" name="Rectangle 4"/>
          <p:cNvSpPr/>
          <p:nvPr/>
        </p:nvSpPr>
        <p:spPr>
          <a:xfrm>
            <a:off x="5184159" y="4674760"/>
            <a:ext cx="2766256" cy="1261884"/>
          </a:xfrm>
          <a:prstGeom prst="rect">
            <a:avLst/>
          </a:prstGeom>
        </p:spPr>
        <p:txBody>
          <a:bodyPr wrap="square">
            <a:spAutoFit/>
          </a:bodyPr>
          <a:lstStyle/>
          <a:p>
            <a:pPr algn="just"/>
            <a:r>
              <a:rPr lang="en-US" smtClean="0">
                <a:solidFill>
                  <a:schemeClr val="bg1">
                    <a:lumMod val="75000"/>
                  </a:schemeClr>
                </a:solidFill>
                <a:latin typeface="GeosansLight" panose="02000603020000020003" pitchFamily="2" charset="0"/>
                <a:ea typeface="Open Sans" panose="020B0606030504020204" pitchFamily="34" charset="0"/>
                <a:cs typeface="Open Sans" panose="020B0606030504020204" pitchFamily="34" charset="0"/>
              </a:rPr>
              <a:t>PORTFOLIO</a:t>
            </a:r>
          </a:p>
          <a:p>
            <a:pPr algn="just"/>
            <a:endParaRPr lang="en-US">
              <a:solidFill>
                <a:schemeClr val="bg1">
                  <a:lumMod val="75000"/>
                </a:schemeClr>
              </a:solidFill>
              <a:latin typeface="GeosansLight" panose="02000603020000020003" pitchFamily="2" charset="0"/>
              <a:ea typeface="Open Sans" panose="020B0606030504020204" pitchFamily="34" charset="0"/>
              <a:cs typeface="Open Sans" panose="020B0606030504020204" pitchFamily="34" charset="0"/>
            </a:endParaRPr>
          </a:p>
          <a:p>
            <a:pPr algn="just"/>
            <a:r>
              <a:rPr lang="en-US" sz="1000" smtClean="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Sed dui lorem</a:t>
            </a:r>
            <a:r>
              <a:rPr lang="en-US" sz="1000" smtClean="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6"/>
          <p:cNvSpPr/>
          <p:nvPr/>
        </p:nvSpPr>
        <p:spPr>
          <a:xfrm>
            <a:off x="7664274" y="4015684"/>
            <a:ext cx="415498" cy="369332"/>
          </a:xfrm>
          <a:prstGeom prst="rect">
            <a:avLst/>
          </a:prstGeom>
          <a:ln>
            <a:solidFill>
              <a:schemeClr val="bg1">
                <a:lumMod val="65000"/>
              </a:schemeClr>
            </a:solidFill>
          </a:ln>
        </p:spPr>
        <p:txBody>
          <a:bodyPr wrap="none">
            <a:spAutoFit/>
          </a:bodyPr>
          <a:lstStyle/>
          <a:p>
            <a:r>
              <a:rPr lang="en-US">
                <a:solidFill>
                  <a:schemeClr val="bg1">
                    <a:lumMod val="75000"/>
                  </a:schemeClr>
                </a:solidFill>
                <a:latin typeface="Simple-Line-Icons" panose="02000503000000000000" pitchFamily="2" charset="2"/>
              </a:rPr>
              <a:t></a:t>
            </a:r>
            <a:endParaRPr lang="en-US">
              <a:solidFill>
                <a:schemeClr val="bg1">
                  <a:lumMod val="75000"/>
                </a:schemeClr>
              </a:solidFill>
            </a:endParaRPr>
          </a:p>
        </p:txBody>
      </p:sp>
    </p:spTree>
    <p:extLst>
      <p:ext uri="{BB962C8B-B14F-4D97-AF65-F5344CB8AC3E}">
        <p14:creationId xmlns:p14="http://schemas.microsoft.com/office/powerpoint/2010/main" val="1768446213"/>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12192000"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0"/>
            <a:ext cx="12192000" cy="685800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260315" y="0"/>
            <a:ext cx="2928134" cy="417130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0" y="-1"/>
            <a:ext cx="2260315" cy="20856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 y="2085654"/>
            <a:ext cx="2260315" cy="208565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 y="4171308"/>
            <a:ext cx="2260315" cy="208565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19" name="Rectangle 18"/>
          <p:cNvSpPr/>
          <p:nvPr/>
        </p:nvSpPr>
        <p:spPr>
          <a:xfrm>
            <a:off x="0" y="6256962"/>
            <a:ext cx="2260315" cy="6010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5188449" y="2085654"/>
            <a:ext cx="2260315" cy="208565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5188447" y="4171309"/>
            <a:ext cx="2260315" cy="208565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24" name="Rectangle 23"/>
          <p:cNvSpPr/>
          <p:nvPr/>
        </p:nvSpPr>
        <p:spPr>
          <a:xfrm>
            <a:off x="7448762" y="2085654"/>
            <a:ext cx="2260315" cy="208565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2363088" y="146406"/>
            <a:ext cx="2722589" cy="387849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26" name="Rectangle 25"/>
          <p:cNvSpPr/>
          <p:nvPr/>
        </p:nvSpPr>
        <p:spPr>
          <a:xfrm>
            <a:off x="0" y="4171307"/>
            <a:ext cx="2260315" cy="2085655"/>
          </a:xfrm>
          <a:prstGeom prst="rect">
            <a:avLst/>
          </a:prstGeom>
          <a:solidFill>
            <a:schemeClr val="tx1">
              <a:lumMod val="95000"/>
              <a:lumOff val="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9881810" y="6534361"/>
            <a:ext cx="1423788" cy="246221"/>
          </a:xfrm>
          <a:prstGeom prst="rect">
            <a:avLst/>
          </a:prstGeom>
          <a:noFill/>
        </p:spPr>
        <p:txBody>
          <a:bodyPr wrap="none" rtlCol="0">
            <a:spAutoFit/>
          </a:bodyPr>
          <a:lstStyle/>
          <a:p>
            <a:r>
              <a:rPr lang="en-US" sz="1000" b="1"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11305598" y="6472806"/>
            <a:ext cx="753951" cy="369332"/>
          </a:xfrm>
          <a:prstGeom prst="rect">
            <a:avLst/>
          </a:prstGeom>
        </p:spPr>
        <p:txBody>
          <a:bodyPr wrap="square">
            <a:spAutoFit/>
          </a:bodyPr>
          <a:lstStyle/>
          <a:p>
            <a:r>
              <a:rPr lang="en-US" smtClean="0">
                <a:solidFill>
                  <a:schemeClr val="tx1">
                    <a:lumMod val="65000"/>
                    <a:lumOff val="35000"/>
                  </a:schemeClr>
                </a:solidFill>
                <a:latin typeface="Simple-Line-Icons" panose="02000503000000000000" pitchFamily="2" charset="2"/>
              </a:rPr>
              <a:t> </a:t>
            </a:r>
            <a:endParaRPr lang="en-US">
              <a:solidFill>
                <a:schemeClr val="tx1">
                  <a:lumMod val="65000"/>
                  <a:lumOff val="35000"/>
                </a:schemeClr>
              </a:solidFill>
            </a:endParaRPr>
          </a:p>
        </p:txBody>
      </p:sp>
      <p:grpSp>
        <p:nvGrpSpPr>
          <p:cNvPr id="31" name="Group 30"/>
          <p:cNvGrpSpPr/>
          <p:nvPr/>
        </p:nvGrpSpPr>
        <p:grpSpPr>
          <a:xfrm>
            <a:off x="350938" y="720923"/>
            <a:ext cx="1558440" cy="615553"/>
            <a:chOff x="350938" y="659368"/>
            <a:chExt cx="1558440" cy="615553"/>
          </a:xfrm>
        </p:grpSpPr>
        <p:sp>
          <p:nvSpPr>
            <p:cNvPr id="29" name="TextBox 28"/>
            <p:cNvSpPr txBox="1"/>
            <p:nvPr/>
          </p:nvSpPr>
          <p:spPr>
            <a:xfrm>
              <a:off x="350938" y="659368"/>
              <a:ext cx="1558440" cy="369332"/>
            </a:xfrm>
            <a:prstGeom prst="rect">
              <a:avLst/>
            </a:prstGeom>
            <a:noFill/>
          </p:spPr>
          <p:txBody>
            <a:bodyPr wrap="none" rtlCol="0">
              <a:spAutoFit/>
            </a:bodyPr>
            <a:lstStyle/>
            <a:p>
              <a:r>
                <a:rPr lang="en-US"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[MONTE BIZ]</a:t>
              </a:r>
              <a:endParaRPr lang="en-US">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581115" y="1028700"/>
              <a:ext cx="1101584" cy="246221"/>
            </a:xfrm>
            <a:prstGeom prst="rect">
              <a:avLst/>
            </a:prstGeom>
            <a:noFill/>
          </p:spPr>
          <p:txBody>
            <a:bodyPr wrap="none" rtlCol="0">
              <a:spAutoFit/>
            </a:bodyPr>
            <a:lstStyle/>
            <a:p>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PRESENTATION</a:t>
              </a:r>
              <a:endPar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32" name="TextBox 31"/>
          <p:cNvSpPr txBox="1"/>
          <p:nvPr/>
        </p:nvSpPr>
        <p:spPr>
          <a:xfrm>
            <a:off x="669741" y="2274401"/>
            <a:ext cx="920828" cy="1708160"/>
          </a:xfrm>
          <a:prstGeom prst="rect">
            <a:avLst/>
          </a:prstGeom>
          <a:noFill/>
        </p:spPr>
        <p:txBody>
          <a:bodyPr wrap="none" rtlCol="0">
            <a:spAutoFit/>
          </a:bodyPr>
          <a:lstStyle/>
          <a:p>
            <a:pPr algn="ctr">
              <a:lnSpc>
                <a:spcPct val="150000"/>
              </a:lnSpc>
            </a:pPr>
            <a:r>
              <a:rPr lang="en-US" sz="1400" smtClean="0">
                <a:solidFill>
                  <a:schemeClr val="bg1">
                    <a:lumMod val="95000"/>
                  </a:schemeClr>
                </a:solidFill>
                <a:latin typeface="GeosansLight" panose="02000603020000020003" pitchFamily="2" charset="0"/>
                <a:ea typeface="Open Sans" panose="020B0606030504020204" pitchFamily="34" charset="0"/>
                <a:cs typeface="Open Sans" panose="020B0606030504020204" pitchFamily="34" charset="0"/>
              </a:rPr>
              <a:t>Marketing</a:t>
            </a:r>
          </a:p>
          <a:p>
            <a:pPr algn="ctr">
              <a:lnSpc>
                <a:spcPct val="150000"/>
              </a:lnSpc>
            </a:pPr>
            <a:r>
              <a:rPr lang="en-US" sz="1400" smtClean="0">
                <a:solidFill>
                  <a:schemeClr val="bg1">
                    <a:lumMod val="95000"/>
                  </a:schemeClr>
                </a:solidFill>
                <a:latin typeface="GeosansLight" panose="02000603020000020003" pitchFamily="2" charset="0"/>
                <a:ea typeface="Open Sans" panose="020B0606030504020204" pitchFamily="34" charset="0"/>
                <a:cs typeface="Open Sans" panose="020B0606030504020204" pitchFamily="34" charset="0"/>
              </a:rPr>
              <a:t>Landing</a:t>
            </a:r>
          </a:p>
          <a:p>
            <a:pPr algn="ctr">
              <a:lnSpc>
                <a:spcPct val="150000"/>
              </a:lnSpc>
            </a:pPr>
            <a:r>
              <a:rPr lang="en-US" sz="1400" smtClean="0">
                <a:solidFill>
                  <a:schemeClr val="bg1">
                    <a:lumMod val="95000"/>
                  </a:schemeClr>
                </a:solidFill>
                <a:latin typeface="GeosansLight" panose="02000603020000020003" pitchFamily="2" charset="0"/>
                <a:ea typeface="Open Sans" panose="020B0606030504020204" pitchFamily="34" charset="0"/>
                <a:cs typeface="Open Sans" panose="020B0606030504020204" pitchFamily="34" charset="0"/>
              </a:rPr>
              <a:t>Design</a:t>
            </a:r>
          </a:p>
          <a:p>
            <a:pPr algn="ctr">
              <a:lnSpc>
                <a:spcPct val="150000"/>
              </a:lnSpc>
            </a:pPr>
            <a:r>
              <a:rPr lang="en-US" sz="1400" smtClean="0">
                <a:solidFill>
                  <a:schemeClr val="bg1">
                    <a:lumMod val="95000"/>
                  </a:schemeClr>
                </a:solidFill>
                <a:latin typeface="GeosansLight" panose="02000603020000020003" pitchFamily="2" charset="0"/>
                <a:ea typeface="Open Sans" panose="020B0606030504020204" pitchFamily="34" charset="0"/>
                <a:cs typeface="Open Sans" panose="020B0606030504020204" pitchFamily="34" charset="0"/>
              </a:rPr>
              <a:t>Analysis</a:t>
            </a:r>
          </a:p>
          <a:p>
            <a:pPr algn="ctr">
              <a:lnSpc>
                <a:spcPct val="150000"/>
              </a:lnSpc>
            </a:pPr>
            <a:r>
              <a:rPr lang="en-US" sz="1400" smtClean="0">
                <a:solidFill>
                  <a:schemeClr val="bg1">
                    <a:lumMod val="95000"/>
                  </a:schemeClr>
                </a:solidFill>
                <a:latin typeface="GeosansLight" panose="02000603020000020003" pitchFamily="2" charset="0"/>
                <a:ea typeface="Open Sans" panose="020B0606030504020204" pitchFamily="34" charset="0"/>
                <a:cs typeface="Open Sans" panose="020B0606030504020204" pitchFamily="34" charset="0"/>
              </a:rPr>
              <a:t>Infographic</a:t>
            </a:r>
            <a:endParaRPr lang="en-US" sz="1400">
              <a:solidFill>
                <a:schemeClr val="bg1">
                  <a:lumMod val="95000"/>
                </a:schemeClr>
              </a:solidFill>
              <a:latin typeface="GeosansLight" panose="02000603020000020003" pitchFamily="2" charset="0"/>
              <a:ea typeface="Open Sans" panose="020B0606030504020204" pitchFamily="34" charset="0"/>
              <a:cs typeface="Open Sans" panose="020B0606030504020204" pitchFamily="34" charset="0"/>
            </a:endParaRPr>
          </a:p>
        </p:txBody>
      </p:sp>
      <p:sp>
        <p:nvSpPr>
          <p:cNvPr id="33" name="Rectangle 32"/>
          <p:cNvSpPr/>
          <p:nvPr/>
        </p:nvSpPr>
        <p:spPr>
          <a:xfrm>
            <a:off x="111316" y="6346653"/>
            <a:ext cx="2037677" cy="421654"/>
          </a:xfrm>
          <a:prstGeom prst="rect">
            <a:avLst/>
          </a:prstGeom>
        </p:spPr>
        <p:txBody>
          <a:bodyPr wrap="square">
            <a:spAutoFit/>
          </a:bodyPr>
          <a:lstStyle/>
          <a:p>
            <a:pPr>
              <a:lnSpc>
                <a:spcPct val="107000"/>
              </a:lnSpc>
              <a:spcAft>
                <a:spcPts val="800"/>
              </a:spcAft>
            </a:pPr>
            <a:r>
              <a:rPr lang="en-US" sz="100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Raw denim typewriter Carles irony. Helvetica </a:t>
            </a:r>
            <a:r>
              <a:rPr lang="en-US" sz="1000" smtClean="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farers</a:t>
            </a:r>
            <a:endParaRPr lang="en-US" sz="100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Rectangle 35"/>
          <p:cNvSpPr/>
          <p:nvPr/>
        </p:nvSpPr>
        <p:spPr>
          <a:xfrm>
            <a:off x="7627703" y="4297122"/>
            <a:ext cx="4018909" cy="1810752"/>
          </a:xfrm>
          <a:prstGeom prst="rect">
            <a:avLst/>
          </a:prstGeom>
        </p:spPr>
        <p:txBody>
          <a:bodyPr wrap="square">
            <a:spAutoFit/>
          </a:bodyPr>
          <a:lstStyle/>
          <a:p>
            <a:pPr algn="just">
              <a:lnSpc>
                <a:spcPct val="150000"/>
              </a:lnSpc>
              <a:spcAft>
                <a:spcPts val="800"/>
              </a:spcAft>
            </a:pPr>
            <a:r>
              <a:rPr lang="en-US" sz="1000" b="1" dirty="0" smtClean="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ABOUT MONTE</a:t>
            </a:r>
          </a:p>
          <a:p>
            <a:pPr algn="just">
              <a:lnSpc>
                <a:spcPct val="150000"/>
              </a:lnSpc>
              <a:spcAft>
                <a:spcPts val="800"/>
              </a:spcAft>
            </a:pPr>
            <a:r>
              <a:rPr lang="en-US" sz="1000" dirty="0" smtClean="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Lid </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est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laborum</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dolo</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rumes</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fugats</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untras</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Etharums</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ser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quidem</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rerum</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facilis</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dolores</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nemis</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omnis</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fugats</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vitaes</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nemo</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minima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rerums</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unsers</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sadips</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amets</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Sed</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ut</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perspiciatis</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unde</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omnis</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iste</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natus</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error sit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voluptatem</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accusantium</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doloremque</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laudantium</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totam</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rem</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aperiam</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eaque</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ipsa</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quae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ab</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illo</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inventore</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veritatis</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et quasi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architecto</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beatae</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vitae dicta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sunt</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explicabo</a:t>
            </a:r>
            <a:r>
              <a:rPr lang="en-US" sz="1000" dirty="0">
                <a:solidFill>
                  <a:schemeClr val="tx1">
                    <a:lumMod val="75000"/>
                    <a:lumOff val="25000"/>
                  </a:schemeClr>
                </a:solidFill>
                <a:latin typeface="Open Sans" panose="020B0606030504020204" pitchFamily="34" charset="0"/>
                <a:ea typeface="Calibri" panose="020F0502020204030204" pitchFamily="34" charset="0"/>
                <a:cs typeface="Times New Roman" panose="02020603050405020304" pitchFamily="18" charset="0"/>
              </a:rPr>
              <a:t>. </a:t>
            </a:r>
            <a:endParaRPr lang="en-US" sz="1000" dirty="0">
              <a:solidFill>
                <a:schemeClr val="tx1">
                  <a:lumMod val="75000"/>
                  <a:lumOff val="2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grpSp>
        <p:nvGrpSpPr>
          <p:cNvPr id="40" name="Group 39"/>
          <p:cNvGrpSpPr/>
          <p:nvPr/>
        </p:nvGrpSpPr>
        <p:grpSpPr>
          <a:xfrm>
            <a:off x="5811093" y="2559095"/>
            <a:ext cx="1015021" cy="1138773"/>
            <a:chOff x="5766065" y="2474893"/>
            <a:chExt cx="1015021" cy="1138773"/>
          </a:xfrm>
        </p:grpSpPr>
        <p:sp>
          <p:nvSpPr>
            <p:cNvPr id="38" name="Rectangle 37"/>
            <p:cNvSpPr/>
            <p:nvPr/>
          </p:nvSpPr>
          <p:spPr>
            <a:xfrm>
              <a:off x="5899113" y="2474893"/>
              <a:ext cx="748923" cy="769441"/>
            </a:xfrm>
            <a:prstGeom prst="rect">
              <a:avLst/>
            </a:prstGeom>
          </p:spPr>
          <p:txBody>
            <a:bodyPr wrap="none">
              <a:spAutoFit/>
            </a:bodyPr>
            <a:lstStyle/>
            <a:p>
              <a:r>
                <a:rPr lang="en-US" sz="4400">
                  <a:solidFill>
                    <a:schemeClr val="tx1">
                      <a:lumMod val="85000"/>
                      <a:lumOff val="15000"/>
                    </a:schemeClr>
                  </a:solidFill>
                  <a:latin typeface="FontAwesome" pitchFamily="2" charset="0"/>
                </a:rPr>
                <a:t></a:t>
              </a:r>
              <a:endParaRPr lang="en-US" sz="4400">
                <a:solidFill>
                  <a:schemeClr val="tx1">
                    <a:lumMod val="85000"/>
                    <a:lumOff val="15000"/>
                  </a:schemeClr>
                </a:solidFill>
              </a:endParaRPr>
            </a:p>
          </p:txBody>
        </p:sp>
        <p:sp>
          <p:nvSpPr>
            <p:cNvPr id="39" name="TextBox 38"/>
            <p:cNvSpPr txBox="1"/>
            <p:nvPr/>
          </p:nvSpPr>
          <p:spPr>
            <a:xfrm>
              <a:off x="5766065" y="3244334"/>
              <a:ext cx="1015021" cy="369332"/>
            </a:xfrm>
            <a:prstGeom prst="rect">
              <a:avLst/>
            </a:prstGeom>
            <a:noFill/>
          </p:spPr>
          <p:txBody>
            <a:bodyPr wrap="none" rtlCol="0">
              <a:spAutoFit/>
            </a:bodyPr>
            <a:lstStyle/>
            <a:p>
              <a:r>
                <a:rPr lang="en-US"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42" name="Rectangle 41"/>
          <p:cNvSpPr/>
          <p:nvPr/>
        </p:nvSpPr>
        <p:spPr>
          <a:xfrm>
            <a:off x="8204456" y="2559094"/>
            <a:ext cx="788999" cy="769441"/>
          </a:xfrm>
          <a:prstGeom prst="rect">
            <a:avLst/>
          </a:prstGeom>
        </p:spPr>
        <p:txBody>
          <a:bodyPr wrap="none">
            <a:spAutoFit/>
          </a:bodyPr>
          <a:lstStyle/>
          <a:p>
            <a:r>
              <a:rPr lang="en-US" sz="4400">
                <a:solidFill>
                  <a:schemeClr val="bg1">
                    <a:lumMod val="95000"/>
                  </a:schemeClr>
                </a:solidFill>
                <a:latin typeface="FontAwesome" pitchFamily="2" charset="0"/>
              </a:rPr>
              <a:t></a:t>
            </a:r>
            <a:endParaRPr lang="en-US" sz="4400">
              <a:solidFill>
                <a:schemeClr val="bg1">
                  <a:lumMod val="95000"/>
                </a:schemeClr>
              </a:solidFill>
            </a:endParaRPr>
          </a:p>
        </p:txBody>
      </p:sp>
      <p:sp>
        <p:nvSpPr>
          <p:cNvPr id="43" name="TextBox 42"/>
          <p:cNvSpPr txBox="1"/>
          <p:nvPr/>
        </p:nvSpPr>
        <p:spPr>
          <a:xfrm>
            <a:off x="7917040" y="3328535"/>
            <a:ext cx="1323760" cy="369332"/>
          </a:xfrm>
          <a:prstGeom prst="rect">
            <a:avLst/>
          </a:prstGeom>
          <a:noFill/>
        </p:spPr>
        <p:txBody>
          <a:bodyPr wrap="none" rtlCol="0">
            <a:spAutoFit/>
          </a:bodyPr>
          <a:lstStyle/>
          <a:p>
            <a:pPr algn="ctr"/>
            <a:r>
              <a:rPr lang="en-US"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SOLUTION</a:t>
            </a:r>
            <a:endParaRPr lang="en-US">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692743399"/>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7" name="Oval 6"/>
          <p:cNvSpPr/>
          <p:nvPr/>
        </p:nvSpPr>
        <p:spPr>
          <a:xfrm>
            <a:off x="5657208"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smtClean="0">
                <a:solidFill>
                  <a:schemeClr val="bg1">
                    <a:lumMod val="65000"/>
                  </a:schemeClr>
                </a:solidFill>
                <a:latin typeface="Simple-Line-Icons" panose="02000503000000000000" pitchFamily="2" charset="2"/>
              </a:rPr>
              <a:t></a:t>
            </a:r>
            <a:endParaRPr lang="en-US" sz="2800">
              <a:solidFill>
                <a:schemeClr val="bg1">
                  <a:lumMod val="65000"/>
                </a:schemeClr>
              </a:solidFill>
            </a:endParaRPr>
          </a:p>
        </p:txBody>
      </p:sp>
      <p:sp>
        <p:nvSpPr>
          <p:cNvPr id="9" name="TextBox 8"/>
          <p:cNvSpPr txBox="1"/>
          <p:nvPr/>
        </p:nvSpPr>
        <p:spPr>
          <a:xfrm>
            <a:off x="4689497" y="1028700"/>
            <a:ext cx="2813014" cy="646331"/>
          </a:xfrm>
          <a:prstGeom prst="rect">
            <a:avLst/>
          </a:prstGeom>
          <a:noFill/>
        </p:spPr>
        <p:txBody>
          <a:bodyPr wrap="none" rtlCol="0">
            <a:spAutoFit/>
          </a:bodyPr>
          <a:lstStyle/>
          <a:p>
            <a:pPr algn="ctr"/>
            <a:r>
              <a:rPr lang="en-US" sz="3600" smtClean="0">
                <a:solidFill>
                  <a:schemeClr val="bg1">
                    <a:lumMod val="65000"/>
                  </a:schemeClr>
                </a:solidFill>
                <a:latin typeface="GeosansLight" panose="02000603020000020003" pitchFamily="2" charset="0"/>
              </a:rPr>
              <a:t>BRAIN STORM</a:t>
            </a:r>
            <a:endParaRPr lang="en-US" sz="3600">
              <a:solidFill>
                <a:schemeClr val="bg1">
                  <a:lumMod val="65000"/>
                </a:schemeClr>
              </a:solidFill>
              <a:latin typeface="GeosansLight" panose="02000603020000020003" pitchFamily="2" charset="0"/>
            </a:endParaRPr>
          </a:p>
        </p:txBody>
      </p:sp>
      <p:sp>
        <p:nvSpPr>
          <p:cNvPr id="10" name="TextBox 9"/>
          <p:cNvSpPr txBox="1"/>
          <p:nvPr/>
        </p:nvSpPr>
        <p:spPr>
          <a:xfrm>
            <a:off x="3607178" y="1675031"/>
            <a:ext cx="4977645" cy="246221"/>
          </a:xfrm>
          <a:prstGeom prst="rect">
            <a:avLst/>
          </a:prstGeom>
          <a:noFill/>
        </p:spPr>
        <p:txBody>
          <a:bodyPr wrap="none" rtlCol="0">
            <a:spAutoFit/>
          </a:bodyPr>
          <a:lstStyle/>
          <a:p>
            <a:pPr algn="ctr"/>
            <a:r>
              <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3" name="Rectangle 2"/>
          <p:cNvSpPr/>
          <p:nvPr/>
        </p:nvSpPr>
        <p:spPr>
          <a:xfrm>
            <a:off x="5784055" y="2275195"/>
            <a:ext cx="623889" cy="584775"/>
          </a:xfrm>
          <a:prstGeom prst="rect">
            <a:avLst/>
          </a:prstGeom>
        </p:spPr>
        <p:txBody>
          <a:bodyPr wrap="none">
            <a:spAutoFit/>
          </a:bodyPr>
          <a:lstStyle/>
          <a:p>
            <a:r>
              <a:rPr lang="en-US" sz="3200">
                <a:solidFill>
                  <a:schemeClr val="bg1">
                    <a:lumMod val="85000"/>
                  </a:schemeClr>
                </a:solidFill>
                <a:latin typeface="FontAwesome" pitchFamily="2" charset="0"/>
              </a:rPr>
              <a:t></a:t>
            </a:r>
            <a:endParaRPr lang="en-US" sz="3200">
              <a:solidFill>
                <a:schemeClr val="bg1">
                  <a:lumMod val="85000"/>
                </a:schemeClr>
              </a:solidFill>
            </a:endParaRPr>
          </a:p>
        </p:txBody>
      </p:sp>
      <p:sp>
        <p:nvSpPr>
          <p:cNvPr id="13" name="Rectangle 12"/>
          <p:cNvSpPr/>
          <p:nvPr/>
        </p:nvSpPr>
        <p:spPr>
          <a:xfrm>
            <a:off x="5812909" y="3463955"/>
            <a:ext cx="566181" cy="584775"/>
          </a:xfrm>
          <a:prstGeom prst="rect">
            <a:avLst/>
          </a:prstGeom>
        </p:spPr>
        <p:txBody>
          <a:bodyPr wrap="none">
            <a:spAutoFit/>
          </a:bodyPr>
          <a:lstStyle/>
          <a:p>
            <a:r>
              <a:rPr lang="en-US" sz="3200">
                <a:solidFill>
                  <a:schemeClr val="accent2"/>
                </a:solidFill>
                <a:latin typeface="FontAwesome" pitchFamily="2" charset="0"/>
              </a:rPr>
              <a:t></a:t>
            </a:r>
            <a:endParaRPr lang="en-US" sz="3200">
              <a:solidFill>
                <a:schemeClr val="accent2"/>
              </a:solidFill>
            </a:endParaRPr>
          </a:p>
        </p:txBody>
      </p:sp>
      <p:sp>
        <p:nvSpPr>
          <p:cNvPr id="14" name="Rectangle 13"/>
          <p:cNvSpPr/>
          <p:nvPr/>
        </p:nvSpPr>
        <p:spPr>
          <a:xfrm>
            <a:off x="5798482" y="4652715"/>
            <a:ext cx="595035" cy="584775"/>
          </a:xfrm>
          <a:prstGeom prst="rect">
            <a:avLst/>
          </a:prstGeom>
        </p:spPr>
        <p:txBody>
          <a:bodyPr wrap="none">
            <a:spAutoFit/>
          </a:bodyPr>
          <a:lstStyle/>
          <a:p>
            <a:r>
              <a:rPr lang="en-US" sz="3200">
                <a:solidFill>
                  <a:schemeClr val="bg1">
                    <a:lumMod val="85000"/>
                  </a:schemeClr>
                </a:solidFill>
                <a:latin typeface="FontAwesome" pitchFamily="2" charset="0"/>
              </a:rPr>
              <a:t></a:t>
            </a:r>
            <a:endParaRPr lang="en-US" sz="3200">
              <a:solidFill>
                <a:schemeClr val="bg1">
                  <a:lumMod val="85000"/>
                </a:schemeClr>
              </a:solidFill>
            </a:endParaRPr>
          </a:p>
        </p:txBody>
      </p:sp>
      <p:cxnSp>
        <p:nvCxnSpPr>
          <p:cNvPr id="16" name="Straight Connector 15"/>
          <p:cNvCxnSpPr>
            <a:stCxn id="3" idx="2"/>
            <a:endCxn id="13" idx="0"/>
          </p:cNvCxnSpPr>
          <p:nvPr/>
        </p:nvCxnSpPr>
        <p:spPr>
          <a:xfrm>
            <a:off x="6096000" y="2859970"/>
            <a:ext cx="0" cy="603985"/>
          </a:xfrm>
          <a:prstGeom prst="line">
            <a:avLst/>
          </a:prstGeom>
          <a:ln w="9525">
            <a:solidFill>
              <a:schemeClr val="tx1">
                <a:lumMod val="50000"/>
                <a:lumOff val="50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3" idx="2"/>
            <a:endCxn id="14" idx="0"/>
          </p:cNvCxnSpPr>
          <p:nvPr/>
        </p:nvCxnSpPr>
        <p:spPr>
          <a:xfrm>
            <a:off x="6096000" y="4048730"/>
            <a:ext cx="0" cy="603985"/>
          </a:xfrm>
          <a:prstGeom prst="line">
            <a:avLst/>
          </a:prstGeom>
          <a:ln w="9525">
            <a:solidFill>
              <a:schemeClr val="tx1">
                <a:lumMod val="50000"/>
                <a:lumOff val="50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587717" y="2567226"/>
            <a:ext cx="4069491" cy="861774"/>
          </a:xfrm>
          <a:prstGeom prst="rect">
            <a:avLst/>
          </a:prstGeom>
          <a:noFill/>
          <a:ln w="6350">
            <a:solidFill>
              <a:schemeClr val="bg1">
                <a:lumMod val="65000"/>
              </a:schemeClr>
            </a:solidFill>
          </a:ln>
        </p:spPr>
        <p:txBody>
          <a:bodyPr wrap="square" rtlCol="0">
            <a:spAutoFit/>
          </a:bodyPr>
          <a:lstStyle/>
          <a:p>
            <a:pPr algn="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sodales ante a purus volutpat euismod.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Proin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sodales quam nec ante sollicitudin lacinia.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egestas bibendum tempor. Morbi non nibh sit amet ligula blandit ullamcorper in nec risus. Pellentesque fringilla diam faucibus tortor bibendum vulputate. Etiam turpis urna, rhoncus et mattis ut, dapibus eu nunc. </a:t>
            </a:r>
          </a:p>
        </p:txBody>
      </p:sp>
      <p:sp>
        <p:nvSpPr>
          <p:cNvPr id="22" name="TextBox 21"/>
          <p:cNvSpPr txBox="1"/>
          <p:nvPr/>
        </p:nvSpPr>
        <p:spPr>
          <a:xfrm>
            <a:off x="6534792" y="3753607"/>
            <a:ext cx="4069491" cy="861774"/>
          </a:xfrm>
          <a:prstGeom prst="rect">
            <a:avLst/>
          </a:prstGeom>
          <a:noFill/>
          <a:ln w="6350">
            <a:solidFill>
              <a:schemeClr val="bg1">
                <a:lumMod val="65000"/>
              </a:schemeClr>
            </a:solidFill>
          </a:ln>
        </p:spPr>
        <p:txBody>
          <a:bodyPr wrap="squar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sodales ante a purus volutpat euismod.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Proin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sodales quam nec ante sollicitudin lacinia.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egestas bibendum tempor. Morbi non nibh sit amet ligula blandit ullamcorper in nec risus. Pellentesque fringilla diam faucibus tortor bibendum vulputate. Etiam turpis urna, rhoncus et mattis ut, dapibus eu nunc. </a:t>
            </a:r>
          </a:p>
        </p:txBody>
      </p:sp>
      <p:sp>
        <p:nvSpPr>
          <p:cNvPr id="23" name="TextBox 22"/>
          <p:cNvSpPr txBox="1"/>
          <p:nvPr/>
        </p:nvSpPr>
        <p:spPr>
          <a:xfrm>
            <a:off x="1587717" y="5005626"/>
            <a:ext cx="4069491" cy="861774"/>
          </a:xfrm>
          <a:prstGeom prst="rect">
            <a:avLst/>
          </a:prstGeom>
          <a:noFill/>
          <a:ln w="6350">
            <a:solidFill>
              <a:schemeClr val="bg1">
                <a:lumMod val="65000"/>
              </a:schemeClr>
            </a:solidFill>
          </a:ln>
        </p:spPr>
        <p:txBody>
          <a:bodyPr wrap="square" rtlCol="0">
            <a:spAutoFit/>
          </a:bodyPr>
          <a:lstStyle/>
          <a:p>
            <a:pPr algn="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Vestibulum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sodales ante a purus volutpat euismod.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Proin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sodales quam nec ante sollicitudin lacinia.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egestas bibendum tempor. Morbi non nibh sit amet ligula blandit ullamcorper in nec risus. Pellentesque fringilla diam faucibus tortor bibendum vulputate. Etiam turpis urna, rhoncus et mattis ut, dapibus eu nunc. </a:t>
            </a:r>
          </a:p>
        </p:txBody>
      </p:sp>
      <p:sp>
        <p:nvSpPr>
          <p:cNvPr id="24" name="TextBox 23"/>
          <p:cNvSpPr txBox="1"/>
          <p:nvPr/>
        </p:nvSpPr>
        <p:spPr>
          <a:xfrm>
            <a:off x="4468054" y="2255625"/>
            <a:ext cx="1316001" cy="307777"/>
          </a:xfrm>
          <a:prstGeom prst="rect">
            <a:avLst/>
          </a:prstGeom>
          <a:noFill/>
        </p:spPr>
        <p:txBody>
          <a:bodyPr wrap="none" rtlCol="0">
            <a:spAutoFit/>
          </a:bodyPr>
          <a:lstStyle/>
          <a:p>
            <a:pPr algn="r"/>
            <a:r>
              <a:rPr lang="en-US" sz="1400" smtClean="0">
                <a:solidFill>
                  <a:schemeClr val="accent2"/>
                </a:solidFill>
                <a:latin typeface="Open Sans" panose="020B0606030504020204" pitchFamily="34" charset="0"/>
                <a:ea typeface="Open Sans" panose="020B0606030504020204" pitchFamily="34" charset="0"/>
                <a:cs typeface="Open Sans" panose="020B0606030504020204" pitchFamily="34" charset="0"/>
              </a:rPr>
              <a:t>BRAINSTORM</a:t>
            </a:r>
            <a:endParaRPr lang="en-US" sz="140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6427698" y="3438289"/>
            <a:ext cx="1191352" cy="307777"/>
          </a:xfrm>
          <a:prstGeom prst="rect">
            <a:avLst/>
          </a:prstGeom>
          <a:noFill/>
        </p:spPr>
        <p:txBody>
          <a:bodyPr wrap="none" rtlCol="0">
            <a:spAutoFit/>
          </a:bodyPr>
          <a:lstStyle/>
          <a:p>
            <a:r>
              <a:rPr lang="en-US" sz="1400" smtClean="0">
                <a:solidFill>
                  <a:schemeClr val="accent2"/>
                </a:solidFill>
                <a:latin typeface="Open Sans" panose="020B0606030504020204" pitchFamily="34" charset="0"/>
                <a:ea typeface="Open Sans" panose="020B0606030504020204" pitchFamily="34" charset="0"/>
                <a:cs typeface="Open Sans" panose="020B0606030504020204" pitchFamily="34" charset="0"/>
              </a:rPr>
              <a:t>IMPLEMENT</a:t>
            </a:r>
            <a:endParaRPr lang="en-US" sz="140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4847964" y="4697849"/>
            <a:ext cx="936090" cy="307777"/>
          </a:xfrm>
          <a:prstGeom prst="rect">
            <a:avLst/>
          </a:prstGeom>
          <a:noFill/>
        </p:spPr>
        <p:txBody>
          <a:bodyPr wrap="none" rtlCol="0">
            <a:spAutoFit/>
          </a:bodyPr>
          <a:lstStyle/>
          <a:p>
            <a:pPr algn="r"/>
            <a:r>
              <a:rPr lang="en-US" sz="1400" smtClean="0">
                <a:solidFill>
                  <a:schemeClr val="accent2"/>
                </a:solidFill>
                <a:latin typeface="Open Sans" panose="020B0606030504020204" pitchFamily="34" charset="0"/>
                <a:ea typeface="Open Sans" panose="020B0606030504020204" pitchFamily="34" charset="0"/>
                <a:cs typeface="Open Sans" panose="020B0606030504020204" pitchFamily="34" charset="0"/>
              </a:rPr>
              <a:t>MANAGE</a:t>
            </a:r>
            <a:endParaRPr lang="en-US" sz="140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974219049"/>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cstate="print"/>
          <a:stretch>
            <a:fillRect b="-9000"/>
          </a:stretch>
        </a:blipFill>
        <a:effectLst/>
      </p:bgPr>
    </p:bg>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3" name="Rectangle 2"/>
          <p:cNvSpPr/>
          <p:nvPr/>
        </p:nvSpPr>
        <p:spPr>
          <a:xfrm>
            <a:off x="0" y="1598805"/>
            <a:ext cx="12192000" cy="273290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0" y="1598805"/>
            <a:ext cx="12192000" cy="2732903"/>
          </a:xfrm>
          <a:prstGeom prst="rect">
            <a:avLst/>
          </a:prstGeom>
          <a:solidFill>
            <a:schemeClr val="tx1">
              <a:lumMod val="85000"/>
              <a:lumOff val="1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1219200" y="136148"/>
            <a:ext cx="3181961"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WE GOT A SKILL</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5" name="Oval 4"/>
          <p:cNvSpPr/>
          <p:nvPr/>
        </p:nvSpPr>
        <p:spPr>
          <a:xfrm>
            <a:off x="1222577" y="2090899"/>
            <a:ext cx="1545336" cy="1545336"/>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3946870" y="2089974"/>
            <a:ext cx="1545336" cy="1545336"/>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a:off x="6661033" y="2086232"/>
            <a:ext cx="1545336" cy="1545336"/>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9390392" y="2086232"/>
            <a:ext cx="1545336" cy="1545336"/>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Arc 20"/>
          <p:cNvSpPr/>
          <p:nvPr/>
        </p:nvSpPr>
        <p:spPr>
          <a:xfrm>
            <a:off x="1222577" y="2090899"/>
            <a:ext cx="1545336" cy="1545336"/>
          </a:xfrm>
          <a:prstGeom prst="arc">
            <a:avLst>
              <a:gd name="adj1" fmla="val 20172577"/>
              <a:gd name="adj2" fmla="val 16297434"/>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Arc 21"/>
          <p:cNvSpPr/>
          <p:nvPr/>
        </p:nvSpPr>
        <p:spPr>
          <a:xfrm>
            <a:off x="3946870" y="2089974"/>
            <a:ext cx="1545336" cy="1545336"/>
          </a:xfrm>
          <a:prstGeom prst="arc">
            <a:avLst>
              <a:gd name="adj1" fmla="val 17379292"/>
              <a:gd name="adj2" fmla="val 8825709"/>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Arc 22"/>
          <p:cNvSpPr/>
          <p:nvPr/>
        </p:nvSpPr>
        <p:spPr>
          <a:xfrm>
            <a:off x="6661033" y="2086232"/>
            <a:ext cx="1545336" cy="1545336"/>
          </a:xfrm>
          <a:prstGeom prst="arc">
            <a:avLst>
              <a:gd name="adj1" fmla="val 14283035"/>
              <a:gd name="adj2" fmla="val 8268073"/>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Arc 23"/>
          <p:cNvSpPr/>
          <p:nvPr/>
        </p:nvSpPr>
        <p:spPr>
          <a:xfrm>
            <a:off x="9390392" y="2086232"/>
            <a:ext cx="1545336" cy="1545336"/>
          </a:xfrm>
          <a:prstGeom prst="arc">
            <a:avLst>
              <a:gd name="adj1" fmla="val 17026676"/>
              <a:gd name="adj2" fmla="val 13044588"/>
            </a:avLst>
          </a:prstGeom>
          <a:ln w="762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TextBox 24"/>
          <p:cNvSpPr txBox="1"/>
          <p:nvPr/>
        </p:nvSpPr>
        <p:spPr>
          <a:xfrm>
            <a:off x="1659777" y="2629755"/>
            <a:ext cx="667555" cy="461665"/>
          </a:xfrm>
          <a:prstGeom prst="rect">
            <a:avLst/>
          </a:prstGeom>
          <a:noFill/>
        </p:spPr>
        <p:txBody>
          <a:bodyPr wrap="none" rtlCol="0">
            <a:spAutoFit/>
          </a:bodyPr>
          <a:lstStyle/>
          <a:p>
            <a:r>
              <a:rPr lang="en-US" sz="2400" smtClean="0">
                <a:solidFill>
                  <a:schemeClr val="bg1">
                    <a:lumMod val="95000"/>
                  </a:schemeClr>
                </a:solidFill>
                <a:latin typeface="GeosansLight" panose="02000603020000020003" pitchFamily="2" charset="0"/>
              </a:rPr>
              <a:t>85%</a:t>
            </a:r>
            <a:endParaRPr lang="en-US" sz="2400">
              <a:solidFill>
                <a:schemeClr val="bg1">
                  <a:lumMod val="95000"/>
                </a:schemeClr>
              </a:solidFill>
              <a:latin typeface="GeosansLight" panose="02000603020000020003" pitchFamily="2" charset="0"/>
            </a:endParaRPr>
          </a:p>
        </p:txBody>
      </p:sp>
      <p:sp>
        <p:nvSpPr>
          <p:cNvPr id="28" name="TextBox 27"/>
          <p:cNvSpPr txBox="1"/>
          <p:nvPr/>
        </p:nvSpPr>
        <p:spPr>
          <a:xfrm>
            <a:off x="4380695" y="2629755"/>
            <a:ext cx="655564" cy="461665"/>
          </a:xfrm>
          <a:prstGeom prst="rect">
            <a:avLst/>
          </a:prstGeom>
          <a:noFill/>
        </p:spPr>
        <p:txBody>
          <a:bodyPr wrap="none" rtlCol="0">
            <a:spAutoFit/>
          </a:bodyPr>
          <a:lstStyle/>
          <a:p>
            <a:r>
              <a:rPr lang="en-US" sz="2400" smtClean="0">
                <a:solidFill>
                  <a:schemeClr val="bg1">
                    <a:lumMod val="95000"/>
                  </a:schemeClr>
                </a:solidFill>
                <a:latin typeface="GeosansLight" panose="02000603020000020003" pitchFamily="2" charset="0"/>
              </a:rPr>
              <a:t>73%</a:t>
            </a:r>
            <a:endParaRPr lang="en-US" sz="2400">
              <a:solidFill>
                <a:schemeClr val="bg1">
                  <a:lumMod val="95000"/>
                </a:schemeClr>
              </a:solidFill>
              <a:latin typeface="GeosansLight" panose="02000603020000020003" pitchFamily="2" charset="0"/>
            </a:endParaRPr>
          </a:p>
        </p:txBody>
      </p:sp>
      <p:sp>
        <p:nvSpPr>
          <p:cNvPr id="29" name="TextBox 28"/>
          <p:cNvSpPr txBox="1"/>
          <p:nvPr/>
        </p:nvSpPr>
        <p:spPr>
          <a:xfrm>
            <a:off x="7099923" y="2631641"/>
            <a:ext cx="663258" cy="461665"/>
          </a:xfrm>
          <a:prstGeom prst="rect">
            <a:avLst/>
          </a:prstGeom>
          <a:noFill/>
        </p:spPr>
        <p:txBody>
          <a:bodyPr wrap="none" rtlCol="0">
            <a:spAutoFit/>
          </a:bodyPr>
          <a:lstStyle/>
          <a:p>
            <a:r>
              <a:rPr lang="en-US" sz="2400" smtClean="0">
                <a:solidFill>
                  <a:schemeClr val="bg1">
                    <a:lumMod val="95000"/>
                  </a:schemeClr>
                </a:solidFill>
                <a:latin typeface="GeosansLight" panose="02000603020000020003" pitchFamily="2" charset="0"/>
              </a:rPr>
              <a:t>78%</a:t>
            </a:r>
            <a:endParaRPr lang="en-US" sz="2400">
              <a:solidFill>
                <a:schemeClr val="bg1">
                  <a:lumMod val="95000"/>
                </a:schemeClr>
              </a:solidFill>
              <a:latin typeface="GeosansLight" panose="02000603020000020003" pitchFamily="2" charset="0"/>
            </a:endParaRPr>
          </a:p>
        </p:txBody>
      </p:sp>
      <p:sp>
        <p:nvSpPr>
          <p:cNvPr id="30" name="TextBox 29"/>
          <p:cNvSpPr txBox="1"/>
          <p:nvPr/>
        </p:nvSpPr>
        <p:spPr>
          <a:xfrm>
            <a:off x="9827592" y="2629755"/>
            <a:ext cx="688009" cy="461665"/>
          </a:xfrm>
          <a:prstGeom prst="rect">
            <a:avLst/>
          </a:prstGeom>
          <a:noFill/>
        </p:spPr>
        <p:txBody>
          <a:bodyPr wrap="none" rtlCol="0">
            <a:spAutoFit/>
          </a:bodyPr>
          <a:lstStyle/>
          <a:p>
            <a:r>
              <a:rPr lang="en-US" sz="2400" smtClean="0">
                <a:solidFill>
                  <a:schemeClr val="bg1">
                    <a:lumMod val="95000"/>
                  </a:schemeClr>
                </a:solidFill>
                <a:latin typeface="GeosansLight" panose="02000603020000020003" pitchFamily="2" charset="0"/>
              </a:rPr>
              <a:t>90%</a:t>
            </a:r>
            <a:endParaRPr lang="en-US" sz="2400">
              <a:solidFill>
                <a:schemeClr val="bg1">
                  <a:lumMod val="95000"/>
                </a:schemeClr>
              </a:solidFill>
              <a:latin typeface="GeosansLight" panose="02000603020000020003" pitchFamily="2" charset="0"/>
            </a:endParaRPr>
          </a:p>
        </p:txBody>
      </p:sp>
      <p:sp>
        <p:nvSpPr>
          <p:cNvPr id="31" name="TextBox 30"/>
          <p:cNvSpPr txBox="1"/>
          <p:nvPr/>
        </p:nvSpPr>
        <p:spPr>
          <a:xfrm>
            <a:off x="1497264" y="3864858"/>
            <a:ext cx="992579" cy="246221"/>
          </a:xfrm>
          <a:prstGeom prst="rect">
            <a:avLst/>
          </a:prstGeom>
          <a:noFill/>
        </p:spPr>
        <p:txBody>
          <a:bodyPr wrap="none" rtlCol="0">
            <a:spAutoFit/>
          </a:bodyP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PHOTOSHOP</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4141323" y="3864858"/>
            <a:ext cx="1149674" cy="246221"/>
          </a:xfrm>
          <a:prstGeom prst="rect">
            <a:avLst/>
          </a:prstGeom>
          <a:noFill/>
        </p:spPr>
        <p:txBody>
          <a:bodyPr wrap="none" rtlCol="0">
            <a:spAutoFit/>
          </a:bodyP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WEB DEVELOPE</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6919232" y="3864858"/>
            <a:ext cx="1024639" cy="246221"/>
          </a:xfrm>
          <a:prstGeom prst="rect">
            <a:avLst/>
          </a:prstGeom>
          <a:noFill/>
        </p:spPr>
        <p:txBody>
          <a:bodyPr wrap="none" rtlCol="0">
            <a:spAutoFit/>
          </a:bodyP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CONSULTING</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9841217" y="3859650"/>
            <a:ext cx="660758" cy="246221"/>
          </a:xfrm>
          <a:prstGeom prst="rect">
            <a:avLst/>
          </a:prstGeom>
          <a:noFill/>
        </p:spPr>
        <p:txBody>
          <a:bodyPr wrap="none" rtlCol="0">
            <a:spAutoFit/>
          </a:bodyP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DESIGN</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Rectangle 35"/>
          <p:cNvSpPr/>
          <p:nvPr/>
        </p:nvSpPr>
        <p:spPr>
          <a:xfrm>
            <a:off x="1256272" y="4851737"/>
            <a:ext cx="9716528" cy="1015663"/>
          </a:xfrm>
          <a:prstGeom prst="rect">
            <a:avLst/>
          </a:prstGeom>
        </p:spPr>
        <p:txBody>
          <a:bodyPr wrap="square">
            <a:spAutoFit/>
          </a:bodyPr>
          <a:lstStyle/>
          <a:p>
            <a:pPr algn="ctr"/>
            <a:r>
              <a:rPr lang="en-US" sz="1000" b="1" dirty="0" smtClean="0">
                <a:solidFill>
                  <a:schemeClr val="bg1">
                    <a:lumMod val="85000"/>
                  </a:schemeClr>
                </a:solidFill>
                <a:latin typeface="Open Sans" panose="020B0606030504020204" pitchFamily="34" charset="0"/>
                <a:ea typeface="Calibri" panose="020F0502020204030204" pitchFamily="34" charset="0"/>
              </a:rPr>
              <a:t>WE GOT SKILL</a:t>
            </a:r>
          </a:p>
          <a:p>
            <a:pPr algn="ctr"/>
            <a:endParaRPr lang="en-US" sz="1000" dirty="0" smtClean="0">
              <a:solidFill>
                <a:schemeClr val="bg1">
                  <a:lumMod val="85000"/>
                </a:schemeClr>
              </a:solidFill>
              <a:latin typeface="Open Sans" panose="020B0606030504020204" pitchFamily="34" charset="0"/>
              <a:ea typeface="Calibri" panose="020F0502020204030204" pitchFamily="34" charset="0"/>
            </a:endParaRPr>
          </a:p>
          <a:p>
            <a:pPr algn="ctr"/>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rumes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untras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Etharums</a:t>
            </a:r>
            <a:r>
              <a:rPr lang="en-US" sz="1000" dirty="0">
                <a:solidFill>
                  <a:schemeClr val="bg1">
                    <a:lumMod val="85000"/>
                  </a:schemeClr>
                </a:solidFill>
                <a:latin typeface="Open Sans" panose="020B0606030504020204" pitchFamily="34" charset="0"/>
                <a:ea typeface="Calibri" panose="020F0502020204030204" pitchFamily="34" charset="0"/>
              </a:rPr>
              <a:t> ser </a:t>
            </a:r>
            <a:r>
              <a:rPr lang="en-US" sz="1000" dirty="0" err="1">
                <a:solidFill>
                  <a:schemeClr val="bg1">
                    <a:lumMod val="85000"/>
                  </a:schemeClr>
                </a:solidFill>
                <a:latin typeface="Open Sans" panose="020B0606030504020204" pitchFamily="34" charset="0"/>
                <a:ea typeface="Calibri" panose="020F0502020204030204" pitchFamily="34" charset="0"/>
              </a:rPr>
              <a:t>quidem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rerum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facilis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dolores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nemis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omnis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vitaes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nemo</a:t>
            </a:r>
            <a:r>
              <a:rPr lang="en-US" sz="1000" dirty="0">
                <a:solidFill>
                  <a:schemeClr val="bg1">
                    <a:lumMod val="85000"/>
                  </a:schemeClr>
                </a:solidFill>
                <a:latin typeface="Open Sans" panose="020B0606030504020204" pitchFamily="34" charset="0"/>
                <a:ea typeface="Calibri" panose="020F0502020204030204" pitchFamily="34" charset="0"/>
              </a:rPr>
              <a:t> minima </a:t>
            </a:r>
            <a:r>
              <a:rPr lang="en-US" sz="1000" dirty="0" err="1">
                <a:solidFill>
                  <a:schemeClr val="bg1">
                    <a:lumMod val="85000"/>
                  </a:schemeClr>
                </a:solidFill>
                <a:latin typeface="Open Sans" panose="020B0606030504020204" pitchFamily="34" charset="0"/>
                <a:ea typeface="Calibri" panose="020F0502020204030204" pitchFamily="34" charset="0"/>
              </a:rPr>
              <a:t>rerums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unsers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sadips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amets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Sed</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ut</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perspiciatis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unde</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omnis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iste</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natus</a:t>
            </a:r>
            <a:r>
              <a:rPr lang="en-US" sz="1000" dirty="0">
                <a:solidFill>
                  <a:schemeClr val="bg1">
                    <a:lumMod val="85000"/>
                  </a:schemeClr>
                </a:solidFill>
                <a:latin typeface="Open Sans" panose="020B0606030504020204" pitchFamily="34" charset="0"/>
                <a:ea typeface="Calibri" panose="020F0502020204030204" pitchFamily="34" charset="0"/>
              </a:rPr>
              <a:t> error sit </a:t>
            </a:r>
            <a:r>
              <a:rPr lang="en-US" sz="1000" dirty="0" err="1">
                <a:solidFill>
                  <a:schemeClr val="bg1">
                    <a:lumMod val="85000"/>
                  </a:schemeClr>
                </a:solidFill>
                <a:latin typeface="Open Sans" panose="020B0606030504020204" pitchFamily="34" charset="0"/>
                <a:ea typeface="Calibri" panose="020F0502020204030204" pitchFamily="34" charset="0"/>
              </a:rPr>
              <a:t>voluptatem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accusantium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doloremque</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laudantium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totam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rem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aperiam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eaque</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ipsa</a:t>
            </a:r>
            <a:r>
              <a:rPr lang="en-US" sz="1000" dirty="0">
                <a:solidFill>
                  <a:schemeClr val="bg1">
                    <a:lumMod val="85000"/>
                  </a:schemeClr>
                </a:solidFill>
                <a:latin typeface="Open Sans" panose="020B0606030504020204" pitchFamily="34" charset="0"/>
                <a:ea typeface="Calibri" panose="020F0502020204030204" pitchFamily="34" charset="0"/>
              </a:rPr>
              <a:t> quae </a:t>
            </a:r>
            <a:r>
              <a:rPr lang="en-US" sz="1000" dirty="0" err="1">
                <a:solidFill>
                  <a:schemeClr val="bg1">
                    <a:lumMod val="85000"/>
                  </a:schemeClr>
                </a:solidFill>
                <a:latin typeface="Open Sans" panose="020B0606030504020204" pitchFamily="34" charset="0"/>
                <a:ea typeface="Calibri" panose="020F0502020204030204" pitchFamily="34" charset="0"/>
              </a:rPr>
              <a:t>ab</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illo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inventore</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veritatis</a:t>
            </a:r>
            <a:r>
              <a:rPr lang="en-US" sz="1000" dirty="0">
                <a:solidFill>
                  <a:schemeClr val="bg1">
                    <a:lumMod val="85000"/>
                  </a:schemeClr>
                </a:solidFill>
                <a:latin typeface="Open Sans" panose="020B0606030504020204" pitchFamily="34" charset="0"/>
                <a:ea typeface="Calibri" panose="020F0502020204030204" pitchFamily="34" charset="0"/>
              </a:rPr>
              <a:t> et quasi </a:t>
            </a:r>
            <a:r>
              <a:rPr lang="en-US" sz="1000" dirty="0" err="1">
                <a:solidFill>
                  <a:schemeClr val="bg1">
                    <a:lumMod val="85000"/>
                  </a:schemeClr>
                </a:solidFill>
                <a:latin typeface="Open Sans" panose="020B0606030504020204" pitchFamily="34" charset="0"/>
                <a:ea typeface="Calibri" panose="020F0502020204030204" pitchFamily="34" charset="0"/>
              </a:rPr>
              <a:t>architecto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beatae</a:t>
            </a:r>
            <a:r>
              <a:rPr lang="en-US" sz="1000" dirty="0">
                <a:solidFill>
                  <a:schemeClr val="bg1">
                    <a:lumMod val="85000"/>
                  </a:schemeClr>
                </a:solidFill>
                <a:latin typeface="Open Sans" panose="020B0606030504020204" pitchFamily="34" charset="0"/>
                <a:ea typeface="Calibri" panose="020F0502020204030204" pitchFamily="34" charset="0"/>
              </a:rPr>
              <a:t> vitae dicta </a:t>
            </a:r>
            <a:r>
              <a:rPr lang="en-US" sz="1000" dirty="0" err="1">
                <a:solidFill>
                  <a:schemeClr val="bg1">
                    <a:lumMod val="85000"/>
                  </a:schemeClr>
                </a:solidFill>
                <a:latin typeface="Open Sans" panose="020B0606030504020204" pitchFamily="34" charset="0"/>
                <a:ea typeface="Calibri" panose="020F0502020204030204" pitchFamily="34" charset="0"/>
              </a:rPr>
              <a:t>sunt</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explicabo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Nemo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enim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ipsam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voluptatem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quia</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voluptas</a:t>
            </a:r>
            <a:r>
              <a:rPr lang="en-US" sz="1000" dirty="0">
                <a:solidFill>
                  <a:schemeClr val="bg1">
                    <a:lumMod val="85000"/>
                  </a:schemeClr>
                </a:solidFill>
                <a:latin typeface="Open Sans" panose="020B0606030504020204" pitchFamily="34" charset="0"/>
                <a:ea typeface="Calibri" panose="020F0502020204030204" pitchFamily="34" charset="0"/>
              </a:rPr>
              <a:t> sit </a:t>
            </a:r>
            <a:r>
              <a:rPr lang="en-US" sz="1000" dirty="0" err="1">
                <a:solidFill>
                  <a:schemeClr val="bg1">
                    <a:lumMod val="85000"/>
                  </a:schemeClr>
                </a:solidFill>
                <a:latin typeface="Open Sans" panose="020B0606030504020204" pitchFamily="34" charset="0"/>
                <a:ea typeface="Calibri" panose="020F0502020204030204" pitchFamily="34" charset="0"/>
              </a:rPr>
              <a:t>aspernatur</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aut</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odit</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aut</a:t>
            </a:r>
            <a:r>
              <a:rPr lang="en-US" sz="1000" dirty="0">
                <a:solidFill>
                  <a:schemeClr val="bg1">
                    <a:lumMod val="85000"/>
                  </a:schemeClr>
                </a:solidFill>
                <a:latin typeface="Open Sans" panose="020B0606030504020204" pitchFamily="34" charset="0"/>
                <a:ea typeface="Calibri" panose="020F0502020204030204" pitchFamily="34" charset="0"/>
              </a:rPr>
              <a:t> fugit, </a:t>
            </a:r>
            <a:r>
              <a:rPr lang="en-US" sz="1000" dirty="0" err="1">
                <a:solidFill>
                  <a:schemeClr val="bg1">
                    <a:lumMod val="85000"/>
                  </a:schemeClr>
                </a:solidFill>
                <a:latin typeface="Open Sans" panose="020B0606030504020204" pitchFamily="34" charset="0"/>
                <a:ea typeface="Calibri" panose="020F0502020204030204" pitchFamily="34" charset="0"/>
              </a:rPr>
              <a:t>sed</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quia</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consequuntur</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magni</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dolores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eos</a:t>
            </a:r>
            <a:r>
              <a:rPr lang="en-US" sz="1000" dirty="0">
                <a:solidFill>
                  <a:schemeClr val="bg1">
                    <a:lumMod val="85000"/>
                  </a:schemeClr>
                </a:solidFill>
                <a:latin typeface="Open Sans" panose="020B0606030504020204" pitchFamily="34" charset="0"/>
                <a:ea typeface="Calibri" panose="020F0502020204030204" pitchFamily="34" charset="0"/>
              </a:rPr>
              <a:t> qui </a:t>
            </a:r>
            <a:r>
              <a:rPr lang="en-US" sz="1000" dirty="0" err="1">
                <a:solidFill>
                  <a:schemeClr val="bg1">
                    <a:lumMod val="85000"/>
                  </a:schemeClr>
                </a:solidFill>
                <a:latin typeface="Open Sans" panose="020B0606030504020204" pitchFamily="34" charset="0"/>
                <a:ea typeface="Calibri" panose="020F0502020204030204" pitchFamily="34" charset="0"/>
              </a:rPr>
              <a:t>ratione</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voluptatem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sequi</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nesciunt</a:t>
            </a:r>
            <a:endParaRPr lang="en-US" sz="1000" dirty="0">
              <a:solidFill>
                <a:schemeClr val="bg1">
                  <a:lumMod val="85000"/>
                </a:schemeClr>
              </a:solidFill>
            </a:endParaRPr>
          </a:p>
        </p:txBody>
      </p:sp>
      <p:sp>
        <p:nvSpPr>
          <p:cNvPr id="38" name="Arc 37"/>
          <p:cNvSpPr/>
          <p:nvPr/>
        </p:nvSpPr>
        <p:spPr>
          <a:xfrm>
            <a:off x="1307753" y="2176902"/>
            <a:ext cx="1371600" cy="1371600"/>
          </a:xfrm>
          <a:prstGeom prst="arc">
            <a:avLst>
              <a:gd name="adj1" fmla="val 20172577"/>
              <a:gd name="adj2" fmla="val 16297434"/>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Arc 38"/>
          <p:cNvSpPr/>
          <p:nvPr/>
        </p:nvSpPr>
        <p:spPr>
          <a:xfrm>
            <a:off x="4030360" y="2163994"/>
            <a:ext cx="1371600" cy="1371600"/>
          </a:xfrm>
          <a:prstGeom prst="arc">
            <a:avLst>
              <a:gd name="adj1" fmla="val 17379292"/>
              <a:gd name="adj2" fmla="val 8825709"/>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Arc 39"/>
          <p:cNvSpPr/>
          <p:nvPr/>
        </p:nvSpPr>
        <p:spPr>
          <a:xfrm>
            <a:off x="6740981" y="2163994"/>
            <a:ext cx="1371600" cy="1371600"/>
          </a:xfrm>
          <a:prstGeom prst="arc">
            <a:avLst>
              <a:gd name="adj1" fmla="val 14340729"/>
              <a:gd name="adj2" fmla="val 8272277"/>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Arc 40"/>
          <p:cNvSpPr/>
          <p:nvPr/>
        </p:nvSpPr>
        <p:spPr>
          <a:xfrm>
            <a:off x="9485796" y="2163994"/>
            <a:ext cx="1371600" cy="1371600"/>
          </a:xfrm>
          <a:prstGeom prst="arc">
            <a:avLst>
              <a:gd name="adj1" fmla="val 16922509"/>
              <a:gd name="adj2" fmla="val 12785858"/>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02033807"/>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3429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0" y="0"/>
            <a:ext cx="12192000" cy="3429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2" name="TextBox 1"/>
          <p:cNvSpPr txBox="1"/>
          <p:nvPr/>
        </p:nvSpPr>
        <p:spPr>
          <a:xfrm>
            <a:off x="1219200" y="136148"/>
            <a:ext cx="3590278"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TWO TEXT LAYOUT</a:t>
            </a:r>
            <a:endParaRPr lang="en-US" sz="3600">
              <a:solidFill>
                <a:schemeClr val="tx1">
                  <a:lumMod val="65000"/>
                  <a:lumOff val="3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11" name="TextBox 10"/>
          <p:cNvSpPr txBox="1"/>
          <p:nvPr/>
        </p:nvSpPr>
        <p:spPr>
          <a:xfrm>
            <a:off x="1224797" y="3897630"/>
            <a:ext cx="4871204" cy="2000548"/>
          </a:xfrm>
          <a:prstGeom prst="rect">
            <a:avLst/>
          </a:prstGeom>
          <a:noFill/>
        </p:spPr>
        <p:txBody>
          <a:bodyPr wrap="square" rtlCol="0">
            <a:spAutoFit/>
          </a:bodyPr>
          <a:lstStyle/>
          <a:p>
            <a:pPr algn="just"/>
            <a:r>
              <a:rPr lang="en-US" sz="1400" b="1"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DESIGN</a:t>
            </a:r>
          </a:p>
          <a:p>
            <a:pPr algn="just"/>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est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p>
          <a:p>
            <a:pPr algn="just"/>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perspiciatis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unde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iste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natus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error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accusantium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quae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ab</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et quasi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architecto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beatae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vitae dicta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explicabo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enim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aspernatur</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odit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fugit,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consequuntur</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magni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eos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qui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ratione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sequi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nesciunt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porro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quisquam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est, qui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dolor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adipisci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velit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non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numquam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eius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modi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tempora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incidunt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magnm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quaerat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p:cNvSpPr txBox="1"/>
          <p:nvPr/>
        </p:nvSpPr>
        <p:spPr>
          <a:xfrm>
            <a:off x="6196845" y="3897630"/>
            <a:ext cx="4871204" cy="2000548"/>
          </a:xfrm>
          <a:prstGeom prst="rect">
            <a:avLst/>
          </a:prstGeom>
          <a:noFill/>
        </p:spPr>
        <p:txBody>
          <a:bodyPr wrap="square" rtlCol="0">
            <a:spAutoFit/>
          </a:bodyPr>
          <a:lstStyle/>
          <a:p>
            <a:pPr algn="just"/>
            <a:r>
              <a:rPr lang="en-US" sz="1400" b="1"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MARKETING</a:t>
            </a:r>
          </a:p>
          <a:p>
            <a:pPr algn="just"/>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perspiciatis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unde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iste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natus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error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accusantium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quae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ab</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et quasi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architecto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beatae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vitae dicta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explicabo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enim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aspernatur</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odit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fugit,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consequuntur</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magni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eos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qui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ratione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sequi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nesciunt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porro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quisquam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est, qui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dolor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adipisci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velit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non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numquam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eius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modi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tempora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incidunt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magnm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quaerat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05046664"/>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136148"/>
            <a:ext cx="3700950"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THREE TEXT LAYOUT</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7" name="TextBox 6"/>
          <p:cNvSpPr txBox="1"/>
          <p:nvPr/>
        </p:nvSpPr>
        <p:spPr>
          <a:xfrm>
            <a:off x="1219200" y="1600200"/>
            <a:ext cx="2971799" cy="4308872"/>
          </a:xfrm>
          <a:prstGeom prst="rect">
            <a:avLst/>
          </a:prstGeom>
          <a:noFill/>
        </p:spPr>
        <p:txBody>
          <a:bodyPr wrap="square" rtlCol="0">
            <a:spAutoFit/>
          </a:bodyPr>
          <a:lstStyle/>
          <a:p>
            <a:pPr algn="just"/>
            <a:r>
              <a:rPr lang="en-US" sz="1400" b="1"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DESIGN</a:t>
            </a:r>
          </a:p>
          <a:p>
            <a:pPr algn="just"/>
            <a:r>
              <a:rPr lang="en-US" sz="800" b="1"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2014/08/08</a:t>
            </a:r>
          </a:p>
          <a:p>
            <a:pPr algn="just"/>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perspiciatis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unde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iste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natus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error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accusantium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quae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ab</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et quasi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architecto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beatae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vitae dicta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explicabo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enim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aspernatur</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odit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fugit,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consequuntur</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magni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eos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qui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ratione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sequi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nesciunt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porro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quisquam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est, qui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dolor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adipisci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velit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non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numquam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eius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modi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tempora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incidunt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magnm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quaerat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t>
            </a:r>
          </a:p>
          <a:p>
            <a:pPr algn="just"/>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400" b="1"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DEVELOP</a:t>
            </a:r>
          </a:p>
          <a:p>
            <a:pPr algn="just"/>
            <a:r>
              <a:rPr lang="en-US" sz="800" b="1"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2014/08/08</a:t>
            </a:r>
          </a:p>
          <a:p>
            <a:pPr algn="just"/>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dolor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adipiscing</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elit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Nam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viverra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euismod</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odio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gravida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pellentesque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urna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varius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vitae.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dui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8001001" y="1600200"/>
            <a:ext cx="2971799" cy="1815882"/>
          </a:xfrm>
          <a:prstGeom prst="rect">
            <a:avLst/>
          </a:prstGeom>
          <a:noFill/>
        </p:spPr>
        <p:txBody>
          <a:bodyPr wrap="square" rtlCol="0">
            <a:spAutoFit/>
          </a:bodyPr>
          <a:lstStyle/>
          <a:p>
            <a:pPr algn="just"/>
            <a:r>
              <a:rPr lang="en-US" sz="1400" b="1"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SOLUTIONS</a:t>
            </a:r>
          </a:p>
          <a:p>
            <a:pPr algn="just"/>
            <a:r>
              <a:rPr lang="en-US" sz="800" b="1"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2014/08/08</a:t>
            </a:r>
          </a:p>
          <a:p>
            <a:pPr algn="just"/>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perspiciatis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unde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iste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natus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error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accusantium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quae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ab</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et quasi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architecto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beatae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vitae dicta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explicabo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4610100" y="1600200"/>
            <a:ext cx="2971799" cy="1815882"/>
          </a:xfrm>
          <a:prstGeom prst="rect">
            <a:avLst/>
          </a:prstGeom>
          <a:noFill/>
        </p:spPr>
        <p:txBody>
          <a:bodyPr wrap="square" rtlCol="0">
            <a:spAutoFit/>
          </a:bodyPr>
          <a:lstStyle/>
          <a:p>
            <a:pPr algn="just"/>
            <a:r>
              <a:rPr lang="en-US" sz="1400" b="1"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BRANDING</a:t>
            </a:r>
          </a:p>
          <a:p>
            <a:pPr algn="just"/>
            <a:r>
              <a:rPr lang="en-US" sz="800" b="1"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2014/08/08</a:t>
            </a:r>
          </a:p>
          <a:p>
            <a:pPr algn="just"/>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perspiciatis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unde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iste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natus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error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accusantium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quae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ab</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et quasi </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architect.</a:t>
            </a:r>
            <a:endPar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Rectangle 4"/>
          <p:cNvSpPr/>
          <p:nvPr/>
        </p:nvSpPr>
        <p:spPr>
          <a:xfrm>
            <a:off x="4705564" y="3429000"/>
            <a:ext cx="2774023" cy="2438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8265987" y="3508803"/>
            <a:ext cx="492443" cy="461665"/>
          </a:xfrm>
          <a:prstGeom prst="rect">
            <a:avLst/>
          </a:prstGeom>
        </p:spPr>
        <p:txBody>
          <a:bodyPr wrap="square">
            <a:spAutoFit/>
          </a:bodyPr>
          <a:lstStyle/>
          <a:p>
            <a:r>
              <a:rPr lang="en-US" sz="2400">
                <a:solidFill>
                  <a:schemeClr val="accent2"/>
                </a:solidFill>
                <a:latin typeface="FontAwesome" pitchFamily="2" charset="0"/>
              </a:rPr>
              <a:t></a:t>
            </a:r>
            <a:endParaRPr lang="en-US" sz="2400">
              <a:solidFill>
                <a:schemeClr val="accent2"/>
              </a:solidFill>
            </a:endParaRPr>
          </a:p>
        </p:txBody>
      </p:sp>
      <p:sp>
        <p:nvSpPr>
          <p:cNvPr id="21" name="Rectangle 20"/>
          <p:cNvSpPr/>
          <p:nvPr/>
        </p:nvSpPr>
        <p:spPr>
          <a:xfrm>
            <a:off x="8756371" y="3508803"/>
            <a:ext cx="2216435" cy="553998"/>
          </a:xfrm>
          <a:prstGeom prst="rect">
            <a:avLst/>
          </a:prstGeom>
        </p:spPr>
        <p:txBody>
          <a:bodyPr wrap="square">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Solution 1</a:t>
            </a:r>
          </a:p>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Rectangle 24"/>
          <p:cNvSpPr/>
          <p:nvPr/>
        </p:nvSpPr>
        <p:spPr>
          <a:xfrm>
            <a:off x="8265987" y="4401865"/>
            <a:ext cx="492443" cy="461665"/>
          </a:xfrm>
          <a:prstGeom prst="rect">
            <a:avLst/>
          </a:prstGeom>
        </p:spPr>
        <p:txBody>
          <a:bodyPr wrap="square">
            <a:spAutoFit/>
          </a:bodyPr>
          <a:lstStyle/>
          <a:p>
            <a:r>
              <a:rPr lang="en-US" sz="2400">
                <a:solidFill>
                  <a:schemeClr val="accent1"/>
                </a:solidFill>
                <a:latin typeface="FontAwesome" pitchFamily="2" charset="0"/>
              </a:rPr>
              <a:t></a:t>
            </a:r>
            <a:endParaRPr lang="en-US" sz="2400">
              <a:solidFill>
                <a:schemeClr val="accent1"/>
              </a:solidFill>
            </a:endParaRPr>
          </a:p>
        </p:txBody>
      </p:sp>
      <p:sp>
        <p:nvSpPr>
          <p:cNvPr id="26" name="Rectangle 25"/>
          <p:cNvSpPr/>
          <p:nvPr/>
        </p:nvSpPr>
        <p:spPr>
          <a:xfrm>
            <a:off x="8756371" y="4401865"/>
            <a:ext cx="2216435" cy="553998"/>
          </a:xfrm>
          <a:prstGeom prst="rect">
            <a:avLst/>
          </a:prstGeom>
        </p:spPr>
        <p:txBody>
          <a:bodyPr wrap="square">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Solution 2</a:t>
            </a:r>
          </a:p>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8265987" y="5294927"/>
            <a:ext cx="492443" cy="461665"/>
          </a:xfrm>
          <a:prstGeom prst="rect">
            <a:avLst/>
          </a:prstGeom>
        </p:spPr>
        <p:txBody>
          <a:bodyPr wrap="square">
            <a:spAutoFit/>
          </a:bodyPr>
          <a:lstStyle/>
          <a:p>
            <a:r>
              <a:rPr lang="en-US" sz="2400">
                <a:solidFill>
                  <a:schemeClr val="accent3"/>
                </a:solidFill>
                <a:latin typeface="FontAwesome" pitchFamily="2" charset="0"/>
              </a:rPr>
              <a:t></a:t>
            </a:r>
            <a:endParaRPr lang="en-US" sz="2400">
              <a:solidFill>
                <a:schemeClr val="accent3"/>
              </a:solidFill>
            </a:endParaRPr>
          </a:p>
        </p:txBody>
      </p:sp>
      <p:sp>
        <p:nvSpPr>
          <p:cNvPr id="29" name="Rectangle 28"/>
          <p:cNvSpPr/>
          <p:nvPr/>
        </p:nvSpPr>
        <p:spPr>
          <a:xfrm>
            <a:off x="8756371" y="5294927"/>
            <a:ext cx="2216435" cy="553998"/>
          </a:xfrm>
          <a:prstGeom prst="rect">
            <a:avLst/>
          </a:prstGeom>
        </p:spPr>
        <p:txBody>
          <a:bodyPr wrap="square">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Solution 3</a:t>
            </a:r>
          </a:p>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37647963"/>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7" name="Oval 6"/>
          <p:cNvSpPr/>
          <p:nvPr/>
        </p:nvSpPr>
        <p:spPr>
          <a:xfrm>
            <a:off x="11047716" y="151116"/>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9" name="TextBox 8"/>
          <p:cNvSpPr txBox="1"/>
          <p:nvPr/>
        </p:nvSpPr>
        <p:spPr>
          <a:xfrm>
            <a:off x="7768737" y="168668"/>
            <a:ext cx="3173241" cy="646331"/>
          </a:xfrm>
          <a:prstGeom prst="rect">
            <a:avLst/>
          </a:prstGeom>
          <a:noFill/>
        </p:spPr>
        <p:txBody>
          <a:bodyPr wrap="none" rtlCol="0">
            <a:spAutoFit/>
          </a:bodyPr>
          <a:lstStyle/>
          <a:p>
            <a:pPr algn="r"/>
            <a:r>
              <a:rPr lang="en-US" sz="3600" smtClean="0">
                <a:solidFill>
                  <a:schemeClr val="bg1">
                    <a:lumMod val="85000"/>
                  </a:schemeClr>
                </a:solidFill>
                <a:latin typeface="GeosansLight" panose="02000603020000020003" pitchFamily="2" charset="0"/>
              </a:rPr>
              <a:t>IMAGE &amp; NEWS</a:t>
            </a:r>
            <a:endParaRPr lang="en-US" sz="3600">
              <a:solidFill>
                <a:schemeClr val="bg1">
                  <a:lumMod val="85000"/>
                </a:schemeClr>
              </a:solidFill>
              <a:latin typeface="GeosansLight" panose="02000603020000020003" pitchFamily="2" charset="0"/>
            </a:endParaRPr>
          </a:p>
        </p:txBody>
      </p:sp>
      <p:sp>
        <p:nvSpPr>
          <p:cNvPr id="10" name="TextBox 9"/>
          <p:cNvSpPr txBox="1"/>
          <p:nvPr/>
        </p:nvSpPr>
        <p:spPr>
          <a:xfrm>
            <a:off x="5964333" y="814999"/>
            <a:ext cx="4977645" cy="246221"/>
          </a:xfrm>
          <a:prstGeom prst="rect">
            <a:avLst/>
          </a:prstGeom>
          <a:noFill/>
        </p:spPr>
        <p:txBody>
          <a:bodyPr wrap="none" rtlCol="0">
            <a:spAutoFit/>
          </a:bodyPr>
          <a:lstStyle/>
          <a:p>
            <a:pPr algn="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11" name="Rectangle 10"/>
          <p:cNvSpPr/>
          <p:nvPr/>
        </p:nvSpPr>
        <p:spPr>
          <a:xfrm>
            <a:off x="1219200" y="1600200"/>
            <a:ext cx="5787656" cy="4267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5167423" y="2519916"/>
            <a:ext cx="5805377" cy="14991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5602506" y="2869401"/>
            <a:ext cx="4935210" cy="800220"/>
            <a:chOff x="5559125" y="2766137"/>
            <a:chExt cx="4935210" cy="800220"/>
          </a:xfrm>
        </p:grpSpPr>
        <p:sp>
          <p:nvSpPr>
            <p:cNvPr id="24" name="TextBox 23"/>
            <p:cNvSpPr txBox="1"/>
            <p:nvPr/>
          </p:nvSpPr>
          <p:spPr>
            <a:xfrm>
              <a:off x="5559125" y="2766137"/>
              <a:ext cx="3796232" cy="400110"/>
            </a:xfrm>
            <a:prstGeom prst="rect">
              <a:avLst/>
            </a:prstGeom>
            <a:noFill/>
          </p:spPr>
          <p:txBody>
            <a:bodyPr wrap="none" rtlCol="0">
              <a:spAutoFit/>
            </a:bodyPr>
            <a:lstStyle/>
            <a:p>
              <a:r>
                <a:rPr lang="en-US" sz="2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OFFICE NEW PERFORMANCE:</a:t>
              </a:r>
              <a:endParaRPr lang="en-US" sz="2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5559125" y="3166247"/>
              <a:ext cx="4935210" cy="400110"/>
            </a:xfrm>
            <a:prstGeom prst="rect">
              <a:avLst/>
            </a:prstGeom>
            <a:noFill/>
          </p:spPr>
          <p:txBody>
            <a:bodyPr wrap="square" rtlCol="0">
              <a:spAutoFit/>
            </a:bodyPr>
            <a:lstStyle/>
            <a:p>
              <a:pPr algn="just"/>
              <a:r>
                <a:rPr lang="en-US" sz="1000" dirty="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27" name="TextBox 26"/>
          <p:cNvSpPr txBox="1"/>
          <p:nvPr/>
        </p:nvSpPr>
        <p:spPr>
          <a:xfrm>
            <a:off x="7500622" y="4260870"/>
            <a:ext cx="2971799" cy="1015663"/>
          </a:xfrm>
          <a:prstGeom prst="rect">
            <a:avLst/>
          </a:prstGeom>
          <a:noFill/>
        </p:spPr>
        <p:txBody>
          <a:bodyPr wrap="square" rtlCol="0">
            <a:spAutoFit/>
          </a:bodyPr>
          <a:lstStyle/>
          <a:p>
            <a:pPr algn="just"/>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perspiciatis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unde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iste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natus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error sit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7584369" y="5518296"/>
            <a:ext cx="1524776" cy="246221"/>
          </a:xfrm>
          <a:prstGeom prst="rect">
            <a:avLst/>
          </a:prstGeom>
          <a:ln>
            <a:solidFill>
              <a:schemeClr val="bg1">
                <a:lumMod val="50000"/>
              </a:schemeClr>
            </a:solidFill>
          </a:ln>
        </p:spPr>
        <p:txBody>
          <a:bodyPr wrap="none">
            <a:spAutoFit/>
          </a:bodyPr>
          <a:lstStyle/>
          <a:p>
            <a:pPr algn="ct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SINGLE NEWS LAYOUT</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323051466"/>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87000"/>
            <a:lum/>
          </a:blip>
          <a:srcRect/>
          <a:stretch>
            <a:fillRect b="-9000"/>
          </a:stretch>
        </a:blipFill>
        <a:effectLst/>
      </p:bgPr>
    </p:bg>
    <p:spTree>
      <p:nvGrpSpPr>
        <p:cNvPr id="1" name=""/>
        <p:cNvGrpSpPr/>
        <p:nvPr/>
      </p:nvGrpSpPr>
      <p:grpSpPr>
        <a:xfrm>
          <a:off x="0" y="0"/>
          <a:ext cx="0" cy="0"/>
          <a:chOff x="0" y="0"/>
          <a:chExt cx="0" cy="0"/>
        </a:xfrm>
      </p:grpSpPr>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11" name="Rectangle 10"/>
          <p:cNvSpPr/>
          <p:nvPr/>
        </p:nvSpPr>
        <p:spPr>
          <a:xfrm>
            <a:off x="5185144" y="1600200"/>
            <a:ext cx="5787656" cy="4267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p:cNvGrpSpPr/>
          <p:nvPr/>
        </p:nvGrpSpPr>
        <p:grpSpPr>
          <a:xfrm>
            <a:off x="1219200" y="2530217"/>
            <a:ext cx="5805377" cy="1499191"/>
            <a:chOff x="5167423" y="2519916"/>
            <a:chExt cx="5805377" cy="1499191"/>
          </a:xfrm>
          <a:solidFill>
            <a:schemeClr val="accent3"/>
          </a:solidFill>
        </p:grpSpPr>
        <p:sp>
          <p:nvSpPr>
            <p:cNvPr id="23" name="Rectangle 22"/>
            <p:cNvSpPr/>
            <p:nvPr/>
          </p:nvSpPr>
          <p:spPr>
            <a:xfrm>
              <a:off x="5167423" y="2519916"/>
              <a:ext cx="5805377" cy="149919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5602506" y="2869401"/>
              <a:ext cx="4935210" cy="800220"/>
              <a:chOff x="5559125" y="2766137"/>
              <a:chExt cx="4935210" cy="800220"/>
            </a:xfrm>
            <a:grpFill/>
          </p:grpSpPr>
          <p:sp>
            <p:nvSpPr>
              <p:cNvPr id="24" name="TextBox 23"/>
              <p:cNvSpPr txBox="1"/>
              <p:nvPr/>
            </p:nvSpPr>
            <p:spPr>
              <a:xfrm>
                <a:off x="5559125" y="2766137"/>
                <a:ext cx="3796232" cy="400110"/>
              </a:xfrm>
              <a:prstGeom prst="rect">
                <a:avLst/>
              </a:prstGeom>
              <a:grpFill/>
            </p:spPr>
            <p:txBody>
              <a:bodyPr wrap="none" rtlCol="0">
                <a:spAutoFit/>
              </a:bodyPr>
              <a:lstStyle/>
              <a:p>
                <a:r>
                  <a:rPr lang="en-US" sz="2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OFFICE NEW PERFORMANCE:</a:t>
                </a:r>
                <a:endParaRPr lang="en-US" sz="2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5559125" y="3166247"/>
                <a:ext cx="4935210" cy="400110"/>
              </a:xfrm>
              <a:prstGeom prst="rect">
                <a:avLst/>
              </a:prstGeom>
              <a:grpFill/>
            </p:spPr>
            <p:txBody>
              <a:bodyPr wrap="square" rtlCol="0">
                <a:spAutoFit/>
              </a:bodyPr>
              <a:lstStyle/>
              <a:p>
                <a:pPr algn="just"/>
                <a:r>
                  <a:rPr lang="en-US" sz="1000" dirty="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sp>
        <p:nvSpPr>
          <p:cNvPr id="27" name="TextBox 26"/>
          <p:cNvSpPr txBox="1"/>
          <p:nvPr/>
        </p:nvSpPr>
        <p:spPr>
          <a:xfrm>
            <a:off x="2066499" y="4325032"/>
            <a:ext cx="2971799" cy="1015663"/>
          </a:xfrm>
          <a:prstGeom prst="rect">
            <a:avLst/>
          </a:prstGeom>
          <a:noFill/>
        </p:spPr>
        <p:txBody>
          <a:bodyPr wrap="square" rtlCol="0">
            <a:spAutoFit/>
          </a:bodyPr>
          <a:lstStyle/>
          <a:p>
            <a:pPr algn="just"/>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perspiciatis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unde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iste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natus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error sit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t>
            </a:r>
            <a:endPar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3414169" y="5636319"/>
            <a:ext cx="1524776" cy="246221"/>
          </a:xfrm>
          <a:prstGeom prst="rect">
            <a:avLst/>
          </a:prstGeom>
          <a:ln>
            <a:solidFill>
              <a:schemeClr val="bg1">
                <a:lumMod val="50000"/>
              </a:schemeClr>
            </a:solidFill>
          </a:ln>
        </p:spPr>
        <p:txBody>
          <a:bodyPr wrap="none">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SINGLE NEWS LAYOUT</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Oval 14"/>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16" name="TextBox 15"/>
          <p:cNvSpPr txBox="1"/>
          <p:nvPr/>
        </p:nvSpPr>
        <p:spPr>
          <a:xfrm>
            <a:off x="1219200" y="136148"/>
            <a:ext cx="3173241"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IMAGE &amp; NEWS</a:t>
            </a:r>
            <a:endParaRPr lang="en-US" sz="3600">
              <a:solidFill>
                <a:schemeClr val="bg1">
                  <a:lumMod val="85000"/>
                </a:schemeClr>
              </a:solidFill>
              <a:latin typeface="GeosansLight" panose="02000603020000020003" pitchFamily="2" charset="0"/>
            </a:endParaRPr>
          </a:p>
        </p:txBody>
      </p:sp>
      <p:sp>
        <p:nvSpPr>
          <p:cNvPr id="17" name="TextBox 16"/>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Tree>
    <p:extLst>
      <p:ext uri="{BB962C8B-B14F-4D97-AF65-F5344CB8AC3E}">
        <p14:creationId xmlns:p14="http://schemas.microsoft.com/office/powerpoint/2010/main" val="3309976143"/>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921256" y="0"/>
            <a:ext cx="4270744"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136148"/>
            <a:ext cx="3326616"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PROCESS DEMO</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95000"/>
                  </a:schemeClr>
                </a:solidFill>
                <a:latin typeface="Simple-Line-Icons" panose="02000503000000000000" pitchFamily="2" charset="2"/>
              </a:rPr>
              <a:t> </a:t>
            </a:r>
            <a:endParaRPr lang="en-US">
              <a:solidFill>
                <a:schemeClr val="bg1">
                  <a:lumMod val="95000"/>
                </a:schemeClr>
              </a:solidFill>
            </a:endParaRPr>
          </a:p>
        </p:txBody>
      </p:sp>
      <p:sp>
        <p:nvSpPr>
          <p:cNvPr id="5" name="Rectangle 4"/>
          <p:cNvSpPr/>
          <p:nvPr/>
        </p:nvSpPr>
        <p:spPr>
          <a:xfrm>
            <a:off x="7921256" y="1600200"/>
            <a:ext cx="3051544" cy="1828800"/>
          </a:xfrm>
          <a:prstGeom prst="rect">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219200" y="1600200"/>
            <a:ext cx="6702056" cy="18288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8122306" y="1914435"/>
            <a:ext cx="2649443" cy="1200329"/>
          </a:xfrm>
          <a:prstGeom prst="rect">
            <a:avLst/>
          </a:prstGeom>
          <a:noFill/>
        </p:spPr>
        <p:txBody>
          <a:bodyPr wrap="none" rtlCol="0">
            <a:spAutoFit/>
          </a:bodyPr>
          <a:lstStyle/>
          <a:p>
            <a:r>
              <a:rPr lang="en-US" sz="3600" smtClean="0">
                <a:solidFill>
                  <a:schemeClr val="bg1">
                    <a:lumMod val="95000"/>
                  </a:schemeClr>
                </a:solidFill>
                <a:latin typeface="GeosansLight" panose="02000603020000020003" pitchFamily="2" charset="0"/>
              </a:rPr>
              <a:t>YOUR SMART</a:t>
            </a:r>
          </a:p>
          <a:p>
            <a:r>
              <a:rPr lang="en-US" sz="3600" smtClean="0">
                <a:solidFill>
                  <a:schemeClr val="bg1">
                    <a:lumMod val="95000"/>
                  </a:schemeClr>
                </a:solidFill>
                <a:latin typeface="GeosansLight" panose="02000603020000020003" pitchFamily="2" charset="0"/>
              </a:rPr>
              <a:t>BUSINESS</a:t>
            </a:r>
            <a:endParaRPr lang="en-US" sz="3600">
              <a:solidFill>
                <a:schemeClr val="bg1">
                  <a:lumMod val="95000"/>
                </a:schemeClr>
              </a:solidFill>
              <a:latin typeface="GeosansLight" panose="02000603020000020003" pitchFamily="2" charset="0"/>
            </a:endParaRPr>
          </a:p>
        </p:txBody>
      </p:sp>
      <p:sp>
        <p:nvSpPr>
          <p:cNvPr id="10" name="Oval 9"/>
          <p:cNvSpPr/>
          <p:nvPr/>
        </p:nvSpPr>
        <p:spPr>
          <a:xfrm>
            <a:off x="1450942" y="1982971"/>
            <a:ext cx="1063256" cy="1063256"/>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chemeClr val="bg1">
                    <a:lumMod val="95000"/>
                  </a:schemeClr>
                </a:solidFill>
                <a:latin typeface="FontAwesome" pitchFamily="2" charset="0"/>
              </a:rPr>
              <a:t></a:t>
            </a:r>
            <a:endParaRPr lang="en-US" sz="3200">
              <a:solidFill>
                <a:schemeClr val="bg1">
                  <a:lumMod val="95000"/>
                </a:schemeClr>
              </a:solidFill>
            </a:endParaRPr>
          </a:p>
        </p:txBody>
      </p:sp>
      <p:sp>
        <p:nvSpPr>
          <p:cNvPr id="13" name="Oval 12"/>
          <p:cNvSpPr/>
          <p:nvPr/>
        </p:nvSpPr>
        <p:spPr>
          <a:xfrm>
            <a:off x="2889282" y="1760180"/>
            <a:ext cx="1508838" cy="1508838"/>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chemeClr val="accent3"/>
                </a:solidFill>
                <a:latin typeface="FontAwesome" pitchFamily="2" charset="0"/>
              </a:rPr>
              <a:t></a:t>
            </a:r>
            <a:endParaRPr lang="en-US" sz="3200">
              <a:solidFill>
                <a:schemeClr val="accent3"/>
              </a:solidFill>
            </a:endParaRPr>
          </a:p>
        </p:txBody>
      </p:sp>
      <p:sp>
        <p:nvSpPr>
          <p:cNvPr id="14" name="Oval 13"/>
          <p:cNvSpPr/>
          <p:nvPr/>
        </p:nvSpPr>
        <p:spPr>
          <a:xfrm>
            <a:off x="4773027" y="1982971"/>
            <a:ext cx="1063256" cy="1063256"/>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chemeClr val="bg1">
                    <a:lumMod val="95000"/>
                  </a:schemeClr>
                </a:solidFill>
                <a:latin typeface="FontAwesome" pitchFamily="2" charset="0"/>
              </a:rPr>
              <a:t></a:t>
            </a:r>
            <a:endParaRPr lang="en-US" sz="3200">
              <a:solidFill>
                <a:schemeClr val="bg1">
                  <a:lumMod val="95000"/>
                </a:schemeClr>
              </a:solidFill>
            </a:endParaRPr>
          </a:p>
        </p:txBody>
      </p:sp>
      <p:sp>
        <p:nvSpPr>
          <p:cNvPr id="15" name="Oval 14"/>
          <p:cNvSpPr/>
          <p:nvPr/>
        </p:nvSpPr>
        <p:spPr>
          <a:xfrm>
            <a:off x="6211367" y="1760180"/>
            <a:ext cx="1508838" cy="1508838"/>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a:solidFill>
                  <a:schemeClr val="accent3"/>
                </a:solidFill>
                <a:latin typeface="FontAwesome" pitchFamily="2" charset="0"/>
              </a:rPr>
              <a:t></a:t>
            </a:r>
            <a:endParaRPr lang="en-US" sz="3200">
              <a:solidFill>
                <a:schemeClr val="accent3"/>
              </a:solidFill>
            </a:endParaRPr>
          </a:p>
        </p:txBody>
      </p:sp>
      <p:sp>
        <p:nvSpPr>
          <p:cNvPr id="11" name="Rectangle 10"/>
          <p:cNvSpPr/>
          <p:nvPr/>
        </p:nvSpPr>
        <p:spPr>
          <a:xfrm>
            <a:off x="2510734" y="2329933"/>
            <a:ext cx="381836" cy="369332"/>
          </a:xfrm>
          <a:prstGeom prst="rect">
            <a:avLst/>
          </a:prstGeom>
        </p:spPr>
        <p:txBody>
          <a:bodyPr wrap="none">
            <a:spAutoFit/>
          </a:bodyPr>
          <a:lstStyle/>
          <a:p>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6" name="Rectangle 15"/>
          <p:cNvSpPr/>
          <p:nvPr/>
        </p:nvSpPr>
        <p:spPr>
          <a:xfrm>
            <a:off x="4405808" y="2329933"/>
            <a:ext cx="381836" cy="369332"/>
          </a:xfrm>
          <a:prstGeom prst="rect">
            <a:avLst/>
          </a:prstGeom>
        </p:spPr>
        <p:txBody>
          <a:bodyPr wrap="none">
            <a:spAutoFit/>
          </a:bodyPr>
          <a:lstStyle/>
          <a:p>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7" name="Rectangle 16"/>
          <p:cNvSpPr/>
          <p:nvPr/>
        </p:nvSpPr>
        <p:spPr>
          <a:xfrm>
            <a:off x="5829354" y="2331336"/>
            <a:ext cx="381836" cy="369332"/>
          </a:xfrm>
          <a:prstGeom prst="rect">
            <a:avLst/>
          </a:prstGeom>
        </p:spPr>
        <p:txBody>
          <a:bodyPr wrap="none">
            <a:spAutoFit/>
          </a:bodyPr>
          <a:lstStyle/>
          <a:p>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8" name="TextBox 17"/>
          <p:cNvSpPr txBox="1"/>
          <p:nvPr/>
        </p:nvSpPr>
        <p:spPr>
          <a:xfrm>
            <a:off x="1141288" y="4158733"/>
            <a:ext cx="6595730" cy="1477328"/>
          </a:xfrm>
          <a:prstGeom prst="rect">
            <a:avLst/>
          </a:prstGeom>
          <a:noFill/>
        </p:spPr>
        <p:txBody>
          <a:bodyPr wrap="square" rtlCol="0">
            <a:spAutoFit/>
          </a:bodyPr>
          <a:lstStyle/>
          <a:p>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perspiciatis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unde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iste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natus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error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accusantium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quae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ab</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et quasi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architecto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beatae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vitae dicta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explicabo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enim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aspernatur</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odit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fugit,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consequuntur</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magni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eos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qui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ratione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sequi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nesciunt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porro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quisquam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est, qui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dolor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adipisci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velit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non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numquam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eius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modi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tempora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incidunt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magnm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quaerat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t>
            </a:r>
          </a:p>
        </p:txBody>
      </p:sp>
    </p:spTree>
    <p:extLst>
      <p:ext uri="{BB962C8B-B14F-4D97-AF65-F5344CB8AC3E}">
        <p14:creationId xmlns:p14="http://schemas.microsoft.com/office/powerpoint/2010/main" val="3188678613"/>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2498651"/>
            <a:ext cx="5188688" cy="1871330"/>
          </a:xfrm>
          <a:prstGeom prst="rect">
            <a:avLst/>
          </a:prstGeom>
          <a:gradFill flip="none" rotWithShape="1">
            <a:gsLst>
              <a:gs pos="0">
                <a:schemeClr val="bg1">
                  <a:lumMod val="95000"/>
                  <a:alpha val="0"/>
                </a:schemeClr>
              </a:gs>
              <a:gs pos="100000">
                <a:schemeClr val="bg1">
                  <a:lumMod val="95000"/>
                </a:scheme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247806" y="2982724"/>
            <a:ext cx="4940882" cy="892552"/>
            <a:chOff x="263704" y="2982724"/>
            <a:chExt cx="4940882" cy="892552"/>
          </a:xfrm>
        </p:grpSpPr>
        <p:sp>
          <p:nvSpPr>
            <p:cNvPr id="13" name="Oval 12"/>
            <p:cNvSpPr/>
            <p:nvPr/>
          </p:nvSpPr>
          <p:spPr>
            <a:xfrm>
              <a:off x="263704" y="2990208"/>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14" name="TextBox 13"/>
            <p:cNvSpPr txBox="1"/>
            <p:nvPr/>
          </p:nvSpPr>
          <p:spPr>
            <a:xfrm>
              <a:off x="1219200" y="2982724"/>
              <a:ext cx="3221203" cy="646331"/>
            </a:xfrm>
            <a:prstGeom prst="rect">
              <a:avLst/>
            </a:prstGeom>
            <a:noFill/>
          </p:spPr>
          <p:txBody>
            <a:bodyPr wrap="none" rtlCol="0">
              <a:spAutoFit/>
            </a:bodyPr>
            <a:lstStyle/>
            <a:p>
              <a:r>
                <a:rPr lang="en-US" sz="3600" smtClean="0">
                  <a:solidFill>
                    <a:schemeClr val="tx1">
                      <a:lumMod val="65000"/>
                      <a:lumOff val="35000"/>
                    </a:schemeClr>
                  </a:solidFill>
                  <a:latin typeface="GeosansLight" panose="02000603020000020003" pitchFamily="2" charset="0"/>
                </a:rPr>
                <a:t>ITS COFFEE TIME</a:t>
              </a:r>
              <a:endParaRPr lang="en-US" sz="3600">
                <a:solidFill>
                  <a:schemeClr val="tx1">
                    <a:lumMod val="65000"/>
                    <a:lumOff val="35000"/>
                  </a:schemeClr>
                </a:solidFill>
                <a:latin typeface="GeosansLight" panose="02000603020000020003" pitchFamily="2" charset="0"/>
              </a:endParaRPr>
            </a:p>
          </p:txBody>
        </p:sp>
        <p:sp>
          <p:nvSpPr>
            <p:cNvPr id="15" name="TextBox 14"/>
            <p:cNvSpPr txBox="1"/>
            <p:nvPr/>
          </p:nvSpPr>
          <p:spPr>
            <a:xfrm>
              <a:off x="1219200" y="3629055"/>
              <a:ext cx="3985386" cy="246221"/>
            </a:xfrm>
            <a:prstGeom prst="rect">
              <a:avLst/>
            </a:prstGeom>
            <a:noFill/>
          </p:spPr>
          <p:txBody>
            <a:bodyPr wrap="none" rtlCol="0">
              <a:spAutoFit/>
            </a:bodyPr>
            <a:lstStyle/>
            <a:p>
              <a:r>
                <a:rPr lang="en-US" sz="10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a:t>
              </a:r>
              <a:r>
                <a:rPr lang="en-US" sz="100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Bottle</a:t>
              </a:r>
            </a:p>
          </p:txBody>
        </p:sp>
      </p:grpSp>
    </p:spTree>
    <p:extLst>
      <p:ext uri="{BB962C8B-B14F-4D97-AF65-F5344CB8AC3E}">
        <p14:creationId xmlns:p14="http://schemas.microsoft.com/office/powerpoint/2010/main" val="1415741171"/>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136148"/>
            <a:ext cx="3163558"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MOBILE SYSTEM</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7363" y="1600199"/>
            <a:ext cx="2120561" cy="4327451"/>
          </a:xfrm>
          <a:prstGeom prst="rect">
            <a:avLst/>
          </a:prstGeom>
        </p:spPr>
      </p:pic>
      <p:sp>
        <p:nvSpPr>
          <p:cNvPr id="13" name="Oval 12"/>
          <p:cNvSpPr/>
          <p:nvPr/>
        </p:nvSpPr>
        <p:spPr>
          <a:xfrm>
            <a:off x="3533220" y="2162647"/>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4" name="Rectangle 13"/>
          <p:cNvSpPr/>
          <p:nvPr/>
        </p:nvSpPr>
        <p:spPr>
          <a:xfrm>
            <a:off x="4309507" y="2094454"/>
            <a:ext cx="2409825" cy="707886"/>
          </a:xfrm>
          <a:prstGeom prst="rect">
            <a:avLst/>
          </a:prstGeom>
        </p:spPr>
        <p:txBody>
          <a:bodyPr wrap="square">
            <a:spAutoFit/>
          </a:bodyPr>
          <a:lstStyle/>
          <a:p>
            <a:r>
              <a:rPr lang="en-US" sz="1000" b="1" dirty="0" smtClean="0">
                <a:solidFill>
                  <a:schemeClr val="bg1">
                    <a:lumMod val="85000"/>
                  </a:schemeClr>
                </a:solidFill>
                <a:latin typeface="Open Sans" panose="020B0606030504020204" pitchFamily="34" charset="0"/>
                <a:ea typeface="Calibri" panose="020F0502020204030204" pitchFamily="34" charset="0"/>
              </a:rPr>
              <a:t>COSTUMER SYSTEM</a:t>
            </a:r>
          </a:p>
          <a:p>
            <a:endParaRPr lang="en-US" sz="1000" b="1" dirty="0" smtClean="0">
              <a:solidFill>
                <a:schemeClr val="bg1">
                  <a:lumMod val="85000"/>
                </a:schemeClr>
              </a:solidFill>
              <a:latin typeface="Open Sans" panose="020B0606030504020204" pitchFamily="34" charset="0"/>
              <a:ea typeface="Calibri" panose="020F0502020204030204" pitchFamily="34" charset="0"/>
            </a:endParaRPr>
          </a:p>
          <a:p>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rumes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untras</a:t>
            </a:r>
            <a:r>
              <a:rPr lang="en-US" sz="1000" dirty="0" smtClean="0">
                <a:solidFill>
                  <a:schemeClr val="bg1">
                    <a:lumMod val="85000"/>
                  </a:schemeClr>
                </a:solidFill>
                <a:latin typeface="Open Sans" panose="020B0606030504020204" pitchFamily="34" charset="0"/>
                <a:ea typeface="Calibri" panose="020F0502020204030204" pitchFamily="34" charset="0"/>
              </a:rPr>
              <a:t>.</a:t>
            </a:r>
            <a:r>
              <a:rPr lang="en-US" sz="1000" dirty="0">
                <a:solidFill>
                  <a:schemeClr val="bg1">
                    <a:lumMod val="85000"/>
                  </a:schemeClr>
                </a:solidFill>
                <a:latin typeface="Open Sans" panose="020B0606030504020204" pitchFamily="34" charset="0"/>
                <a:ea typeface="Calibri" panose="020F0502020204030204" pitchFamily="34" charset="0"/>
              </a:rPr>
              <a:t> Lid 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smtClean="0">
                <a:solidFill>
                  <a:schemeClr val="bg1">
                    <a:lumMod val="85000"/>
                  </a:schemeClr>
                </a:solidFill>
                <a:latin typeface="Open Sans" panose="020B0606030504020204" pitchFamily="34" charset="0"/>
                <a:ea typeface="Calibri" panose="020F0502020204030204" pitchFamily="34" charset="0"/>
              </a:rPr>
              <a:t>rumes</a:t>
            </a:r>
            <a:r>
              <a:rPr lang="en-US" sz="1000" dirty="0" smtClean="0">
                <a:solidFill>
                  <a:schemeClr val="bg1">
                    <a:lumMod val="85000"/>
                  </a:schemeClr>
                </a:solidFill>
                <a:latin typeface="Open Sans" panose="020B0606030504020204" pitchFamily="34" charset="0"/>
                <a:ea typeface="Calibri" panose="020F0502020204030204" pitchFamily="34" charset="0"/>
              </a:rPr>
              <a:t>.</a:t>
            </a:r>
            <a:endParaRPr lang="en-US" sz="1000" dirty="0">
              <a:solidFill>
                <a:schemeClr val="bg1">
                  <a:lumMod val="85000"/>
                </a:schemeClr>
              </a:solidFill>
            </a:endParaRPr>
          </a:p>
        </p:txBody>
      </p:sp>
      <p:sp>
        <p:nvSpPr>
          <p:cNvPr id="15" name="Oval 14"/>
          <p:cNvSpPr/>
          <p:nvPr/>
        </p:nvSpPr>
        <p:spPr>
          <a:xfrm>
            <a:off x="3533220" y="3582344"/>
            <a:ext cx="571500" cy="5715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6" name="Rectangle 15"/>
          <p:cNvSpPr/>
          <p:nvPr/>
        </p:nvSpPr>
        <p:spPr>
          <a:xfrm>
            <a:off x="4309507" y="3514151"/>
            <a:ext cx="2409825" cy="707886"/>
          </a:xfrm>
          <a:prstGeom prst="rect">
            <a:avLst/>
          </a:prstGeom>
        </p:spPr>
        <p:txBody>
          <a:bodyPr wrap="square">
            <a:spAutoFit/>
          </a:bodyPr>
          <a:lstStyle/>
          <a:p>
            <a:r>
              <a:rPr lang="en-US" sz="1000" b="1" dirty="0" smtClean="0">
                <a:solidFill>
                  <a:schemeClr val="bg1">
                    <a:lumMod val="85000"/>
                  </a:schemeClr>
                </a:solidFill>
                <a:latin typeface="Open Sans" panose="020B0606030504020204" pitchFamily="34" charset="0"/>
                <a:ea typeface="Calibri" panose="020F0502020204030204" pitchFamily="34" charset="0"/>
              </a:rPr>
              <a:t>SAFETY &amp; SECURITY</a:t>
            </a:r>
          </a:p>
          <a:p>
            <a:endParaRPr lang="en-US" sz="1000" b="1" dirty="0" smtClean="0">
              <a:solidFill>
                <a:schemeClr val="bg1">
                  <a:lumMod val="85000"/>
                </a:schemeClr>
              </a:solidFill>
              <a:latin typeface="Open Sans" panose="020B0606030504020204" pitchFamily="34" charset="0"/>
              <a:ea typeface="Calibri" panose="020F0502020204030204" pitchFamily="34" charset="0"/>
            </a:endParaRPr>
          </a:p>
          <a:p>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rumes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untras</a:t>
            </a:r>
            <a:r>
              <a:rPr lang="en-US" sz="1000" dirty="0" smtClean="0">
                <a:solidFill>
                  <a:schemeClr val="bg1">
                    <a:lumMod val="85000"/>
                  </a:schemeClr>
                </a:solidFill>
                <a:latin typeface="Open Sans" panose="020B0606030504020204" pitchFamily="34" charset="0"/>
                <a:ea typeface="Calibri" panose="020F0502020204030204" pitchFamily="34" charset="0"/>
              </a:rPr>
              <a:t>.</a:t>
            </a:r>
            <a:r>
              <a:rPr lang="en-US" sz="1000" dirty="0">
                <a:solidFill>
                  <a:schemeClr val="bg1">
                    <a:lumMod val="85000"/>
                  </a:schemeClr>
                </a:solidFill>
                <a:latin typeface="Open Sans" panose="020B0606030504020204" pitchFamily="34" charset="0"/>
                <a:ea typeface="Calibri" panose="020F0502020204030204" pitchFamily="34" charset="0"/>
              </a:rPr>
              <a:t> Lid 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smtClean="0">
                <a:solidFill>
                  <a:schemeClr val="bg1">
                    <a:lumMod val="85000"/>
                  </a:schemeClr>
                </a:solidFill>
                <a:latin typeface="Open Sans" panose="020B0606030504020204" pitchFamily="34" charset="0"/>
                <a:ea typeface="Calibri" panose="020F0502020204030204" pitchFamily="34" charset="0"/>
              </a:rPr>
              <a:t>rumes</a:t>
            </a:r>
            <a:r>
              <a:rPr lang="en-US" sz="1000" dirty="0" smtClean="0">
                <a:solidFill>
                  <a:schemeClr val="bg1">
                    <a:lumMod val="85000"/>
                  </a:schemeClr>
                </a:solidFill>
                <a:latin typeface="Open Sans" panose="020B0606030504020204" pitchFamily="34" charset="0"/>
                <a:ea typeface="Calibri" panose="020F0502020204030204" pitchFamily="34" charset="0"/>
              </a:rPr>
              <a:t>.</a:t>
            </a:r>
            <a:endParaRPr lang="en-US" sz="1000" dirty="0">
              <a:solidFill>
                <a:schemeClr val="bg1">
                  <a:lumMod val="85000"/>
                </a:schemeClr>
              </a:solidFill>
            </a:endParaRPr>
          </a:p>
        </p:txBody>
      </p:sp>
      <p:sp>
        <p:nvSpPr>
          <p:cNvPr id="20" name="Oval 19"/>
          <p:cNvSpPr/>
          <p:nvPr/>
        </p:nvSpPr>
        <p:spPr>
          <a:xfrm>
            <a:off x="3533220" y="5002041"/>
            <a:ext cx="571500" cy="5715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21" name="Rectangle 20"/>
          <p:cNvSpPr/>
          <p:nvPr/>
        </p:nvSpPr>
        <p:spPr>
          <a:xfrm>
            <a:off x="4309507" y="4933848"/>
            <a:ext cx="2409825" cy="707886"/>
          </a:xfrm>
          <a:prstGeom prst="rect">
            <a:avLst/>
          </a:prstGeom>
        </p:spPr>
        <p:txBody>
          <a:bodyPr wrap="square">
            <a:spAutoFit/>
          </a:bodyPr>
          <a:lstStyle/>
          <a:p>
            <a:r>
              <a:rPr lang="en-US" sz="1000" b="1" dirty="0" smtClean="0">
                <a:solidFill>
                  <a:schemeClr val="bg1">
                    <a:lumMod val="85000"/>
                  </a:schemeClr>
                </a:solidFill>
                <a:latin typeface="Open Sans" panose="020B0606030504020204" pitchFamily="34" charset="0"/>
                <a:ea typeface="Calibri" panose="020F0502020204030204" pitchFamily="34" charset="0"/>
              </a:rPr>
              <a:t>AWESOME APPLLICATIONS</a:t>
            </a:r>
          </a:p>
          <a:p>
            <a:endParaRPr lang="en-US" sz="1000" b="1" dirty="0" smtClean="0">
              <a:solidFill>
                <a:schemeClr val="bg1">
                  <a:lumMod val="85000"/>
                </a:schemeClr>
              </a:solidFill>
              <a:latin typeface="Open Sans" panose="020B0606030504020204" pitchFamily="34" charset="0"/>
              <a:ea typeface="Calibri" panose="020F0502020204030204" pitchFamily="34" charset="0"/>
            </a:endParaRPr>
          </a:p>
          <a:p>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rumes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untras</a:t>
            </a:r>
            <a:r>
              <a:rPr lang="en-US" sz="1000" dirty="0" smtClean="0">
                <a:solidFill>
                  <a:schemeClr val="bg1">
                    <a:lumMod val="85000"/>
                  </a:schemeClr>
                </a:solidFill>
                <a:latin typeface="Open Sans" panose="020B0606030504020204" pitchFamily="34" charset="0"/>
                <a:ea typeface="Calibri" panose="020F0502020204030204" pitchFamily="34" charset="0"/>
              </a:rPr>
              <a:t>.</a:t>
            </a:r>
            <a:r>
              <a:rPr lang="en-US" sz="1000" dirty="0">
                <a:solidFill>
                  <a:schemeClr val="bg1">
                    <a:lumMod val="85000"/>
                  </a:schemeClr>
                </a:solidFill>
                <a:latin typeface="Open Sans" panose="020B0606030504020204" pitchFamily="34" charset="0"/>
                <a:ea typeface="Calibri" panose="020F0502020204030204" pitchFamily="34" charset="0"/>
              </a:rPr>
              <a:t> Lid 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smtClean="0">
                <a:solidFill>
                  <a:schemeClr val="bg1">
                    <a:lumMod val="85000"/>
                  </a:schemeClr>
                </a:solidFill>
                <a:latin typeface="Open Sans" panose="020B0606030504020204" pitchFamily="34" charset="0"/>
                <a:ea typeface="Calibri" panose="020F0502020204030204" pitchFamily="34" charset="0"/>
              </a:rPr>
              <a:t>rumes</a:t>
            </a:r>
            <a:r>
              <a:rPr lang="en-US" sz="1000" dirty="0" smtClean="0">
                <a:solidFill>
                  <a:schemeClr val="bg1">
                    <a:lumMod val="85000"/>
                  </a:schemeClr>
                </a:solidFill>
                <a:latin typeface="Open Sans" panose="020B0606030504020204" pitchFamily="34" charset="0"/>
                <a:ea typeface="Calibri" panose="020F0502020204030204" pitchFamily="34" charset="0"/>
              </a:rPr>
              <a:t>.</a:t>
            </a:r>
            <a:endParaRPr lang="en-US" sz="1000" dirty="0">
              <a:solidFill>
                <a:schemeClr val="bg1">
                  <a:lumMod val="85000"/>
                </a:schemeClr>
              </a:solidFill>
            </a:endParaRPr>
          </a:p>
        </p:txBody>
      </p:sp>
      <p:sp>
        <p:nvSpPr>
          <p:cNvPr id="23" name="Rectangle 22"/>
          <p:cNvSpPr/>
          <p:nvPr/>
        </p:nvSpPr>
        <p:spPr>
          <a:xfrm>
            <a:off x="6943330" y="2493369"/>
            <a:ext cx="2286000" cy="5143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a:solidFill>
                  <a:schemeClr val="bg1">
                    <a:lumMod val="95000"/>
                  </a:schemeClr>
                </a:solidFill>
                <a:latin typeface="FontAwesome" pitchFamily="2" charset="0"/>
              </a:rPr>
              <a:t></a:t>
            </a:r>
            <a:r>
              <a:rPr lang="en-US" sz="1000">
                <a:solidFill>
                  <a:schemeClr val="tx1">
                    <a:lumMod val="75000"/>
                    <a:lumOff val="25000"/>
                  </a:schemeClr>
                </a:solidFill>
                <a:latin typeface="FontAwesome" pitchFamily="2" charset="0"/>
              </a:rPr>
              <a:t> </a:t>
            </a:r>
            <a:r>
              <a:rPr lang="en-US" sz="1000" smtClean="0">
                <a:solidFill>
                  <a:schemeClr val="tx1">
                    <a:lumMod val="75000"/>
                    <a:lumOff val="25000"/>
                  </a:schemeClr>
                </a:solidFill>
                <a:latin typeface="FontAwesome" pitchFamily="2" charset="0"/>
              </a:rPr>
              <a:t> </a:t>
            </a:r>
            <a:r>
              <a:rPr lang="en-US" sz="1000" smtClean="0">
                <a:latin typeface="Open Sans" panose="020B0606030504020204" pitchFamily="34" charset="0"/>
                <a:ea typeface="Open Sans" panose="020B0606030504020204" pitchFamily="34" charset="0"/>
                <a:cs typeface="Open Sans" panose="020B0606030504020204" pitchFamily="34" charset="0"/>
              </a:rPr>
              <a:t>OUR COMPANY</a:t>
            </a:r>
            <a:endParaRPr lang="en-US" sz="1000">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9229330" y="2493369"/>
            <a:ext cx="1435126" cy="5143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a:solidFill>
                  <a:schemeClr val="bg1">
                    <a:lumMod val="95000"/>
                  </a:schemeClr>
                </a:solidFill>
                <a:latin typeface="FontAwesome" pitchFamily="2" charset="0"/>
              </a:rPr>
              <a:t></a:t>
            </a:r>
            <a:r>
              <a:rPr lang="en-US" sz="1000">
                <a:solidFill>
                  <a:schemeClr val="tx1">
                    <a:lumMod val="75000"/>
                    <a:lumOff val="25000"/>
                  </a:schemeClr>
                </a:solidFill>
                <a:latin typeface="FontAwesome" pitchFamily="2" charset="0"/>
              </a:rPr>
              <a:t> </a:t>
            </a:r>
            <a:r>
              <a:rPr lang="en-US" sz="1000" smtClean="0">
                <a:solidFill>
                  <a:schemeClr val="tx1">
                    <a:lumMod val="75000"/>
                    <a:lumOff val="25000"/>
                  </a:schemeClr>
                </a:solidFill>
                <a:latin typeface="FontAwesome" pitchFamily="2" charset="0"/>
              </a:rPr>
              <a:t> </a:t>
            </a:r>
            <a:r>
              <a:rPr lang="en-US" sz="1000" smtClean="0">
                <a:latin typeface="Open Sans" panose="020B0606030504020204" pitchFamily="34" charset="0"/>
                <a:ea typeface="Open Sans" panose="020B0606030504020204" pitchFamily="34" charset="0"/>
                <a:cs typeface="Open Sans" panose="020B0606030504020204" pitchFamily="34" charset="0"/>
              </a:rPr>
              <a:t>COMPETITIVE</a:t>
            </a:r>
            <a:endParaRPr lang="en-US" sz="1000">
              <a:latin typeface="Open Sans" panose="020B0606030504020204" pitchFamily="34" charset="0"/>
              <a:ea typeface="Open Sans" panose="020B0606030504020204" pitchFamily="34" charset="0"/>
              <a:cs typeface="Open Sans" panose="020B0606030504020204" pitchFamily="34" charset="0"/>
            </a:endParaRPr>
          </a:p>
        </p:txBody>
      </p:sp>
      <p:sp>
        <p:nvSpPr>
          <p:cNvPr id="25" name="Rectangle 24"/>
          <p:cNvSpPr/>
          <p:nvPr/>
        </p:nvSpPr>
        <p:spPr>
          <a:xfrm>
            <a:off x="6952534" y="3513118"/>
            <a:ext cx="2276796" cy="2092881"/>
          </a:xfrm>
          <a:prstGeom prst="rect">
            <a:avLst/>
          </a:prstGeom>
        </p:spPr>
        <p:txBody>
          <a:bodyPr wrap="square">
            <a:spAutoFit/>
          </a:bodyPr>
          <a:lstStyle/>
          <a:p>
            <a:pPr algn="just"/>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OUR COMPANY</a:t>
            </a:r>
          </a:p>
          <a:p>
            <a:pPr algn="just"/>
            <a:endPar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a:t>
            </a:r>
            <a:endPar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dui lorem, adipiscing in adipiscing et, interdum nec metus. Mauris ultricies, justo eu convallis placerat, felis</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t>
            </a:r>
          </a:p>
          <a:p>
            <a:pPr algn="just"/>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Marketing Team</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ectangle 25"/>
          <p:cNvSpPr/>
          <p:nvPr/>
        </p:nvSpPr>
        <p:spPr>
          <a:xfrm>
            <a:off x="9462532" y="3513118"/>
            <a:ext cx="1510268" cy="2092881"/>
          </a:xfrm>
          <a:prstGeom prst="rect">
            <a:avLst/>
          </a:prstGeom>
        </p:spPr>
        <p:txBody>
          <a:bodyPr wrap="square">
            <a:spAutoFit/>
          </a:bodyPr>
          <a:lstStyle/>
          <a:p>
            <a:pPr algn="just"/>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COMPETITIVE</a:t>
            </a:r>
          </a:p>
          <a:p>
            <a:pPr algn="just"/>
            <a:endPar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a:t>
            </a:r>
            <a:endPar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Management Team</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6952534" y="2029659"/>
            <a:ext cx="1285929" cy="461665"/>
          </a:xfrm>
          <a:prstGeom prst="rect">
            <a:avLst/>
          </a:prstGeom>
          <a:noFill/>
        </p:spPr>
        <p:txBody>
          <a:bodyPr wrap="none" rtlCol="0">
            <a:spAutoFit/>
          </a:bodyPr>
          <a:lstStyle/>
          <a:p>
            <a:r>
              <a:rPr lang="en-US" sz="14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64%</a:t>
            </a:r>
          </a:p>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IMPLEMENTATION</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9229330" y="2029659"/>
            <a:ext cx="1285929" cy="461665"/>
          </a:xfrm>
          <a:prstGeom prst="rect">
            <a:avLst/>
          </a:prstGeom>
          <a:noFill/>
        </p:spPr>
        <p:txBody>
          <a:bodyPr wrap="none" rtlCol="0">
            <a:spAutoFit/>
          </a:bodyPr>
          <a:lstStyle/>
          <a:p>
            <a:r>
              <a:rPr lang="en-US" sz="14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30%</a:t>
            </a:r>
          </a:p>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IMPLEMENTATION</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82664220"/>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136148"/>
            <a:ext cx="2818464"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WEB ANALYSIS</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9200" y="1675031"/>
            <a:ext cx="4725413" cy="3940268"/>
          </a:xfrm>
          <a:prstGeom prst="rect">
            <a:avLst/>
          </a:prstGeom>
        </p:spPr>
      </p:pic>
      <p:cxnSp>
        <p:nvCxnSpPr>
          <p:cNvPr id="10" name="Straight Connector 9"/>
          <p:cNvCxnSpPr/>
          <p:nvPr/>
        </p:nvCxnSpPr>
        <p:spPr>
          <a:xfrm>
            <a:off x="6291947" y="1962349"/>
            <a:ext cx="4663440"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291947" y="1962349"/>
            <a:ext cx="4297680" cy="0"/>
          </a:xfrm>
          <a:prstGeom prst="line">
            <a:avLst/>
          </a:prstGeom>
          <a:ln w="25400">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196845" y="1675032"/>
            <a:ext cx="1176925"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WEB SITE USER’S</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p:cNvSpPr txBox="1"/>
          <p:nvPr/>
        </p:nvSpPr>
        <p:spPr>
          <a:xfrm>
            <a:off x="10267337" y="1675031"/>
            <a:ext cx="437940"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95%</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5" name="Straight Connector 14"/>
          <p:cNvCxnSpPr/>
          <p:nvPr/>
        </p:nvCxnSpPr>
        <p:spPr>
          <a:xfrm>
            <a:off x="6291947" y="2596843"/>
            <a:ext cx="4663440"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291947" y="2596843"/>
            <a:ext cx="3474720" cy="0"/>
          </a:xfrm>
          <a:prstGeom prst="line">
            <a:avLst/>
          </a:prstGeom>
          <a:ln w="25400">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196845" y="2309526"/>
            <a:ext cx="1091966"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DEVELOPMENT</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9445408" y="2309525"/>
            <a:ext cx="437940"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9" name="Straight Connector 18"/>
          <p:cNvCxnSpPr/>
          <p:nvPr/>
        </p:nvCxnSpPr>
        <p:spPr>
          <a:xfrm>
            <a:off x="6291947" y="3275096"/>
            <a:ext cx="4663440"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6291947" y="3275096"/>
            <a:ext cx="3931920" cy="0"/>
          </a:xfrm>
          <a:prstGeom prst="line">
            <a:avLst/>
          </a:prstGeom>
          <a:ln w="25400">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196845" y="2987779"/>
            <a:ext cx="949299"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WEB DESIGN</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p:cNvSpPr txBox="1"/>
          <p:nvPr/>
        </p:nvSpPr>
        <p:spPr>
          <a:xfrm>
            <a:off x="9908096" y="2987778"/>
            <a:ext cx="437940"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83%</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3" name="Straight Connector 22"/>
          <p:cNvCxnSpPr/>
          <p:nvPr/>
        </p:nvCxnSpPr>
        <p:spPr>
          <a:xfrm>
            <a:off x="6291947" y="3953349"/>
            <a:ext cx="4663440" cy="0"/>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6291947" y="3953349"/>
            <a:ext cx="4297680" cy="0"/>
          </a:xfrm>
          <a:prstGeom prst="line">
            <a:avLst/>
          </a:prstGeom>
          <a:ln w="25400">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196845" y="3666032"/>
            <a:ext cx="1492716"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CREATIVE &amp; CONTENT</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10267337" y="3666031"/>
            <a:ext cx="437940"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95%</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6196845" y="4585048"/>
            <a:ext cx="4775955" cy="1169551"/>
          </a:xfrm>
          <a:prstGeom prst="rect">
            <a:avLst/>
          </a:prstGeom>
        </p:spPr>
        <p:txBody>
          <a:bodyPr wrap="square">
            <a:spAutoFit/>
          </a:bodyPr>
          <a:lstStyle/>
          <a:p>
            <a:r>
              <a:rPr lang="en-US" sz="1000" b="1" dirty="0" smtClean="0">
                <a:solidFill>
                  <a:schemeClr val="bg1">
                    <a:lumMod val="85000"/>
                  </a:schemeClr>
                </a:solidFill>
                <a:latin typeface="Open Sans" panose="020B0606030504020204" pitchFamily="34" charset="0"/>
                <a:ea typeface="Calibri" panose="020F0502020204030204" pitchFamily="34" charset="0"/>
              </a:rPr>
              <a:t>WEB SITE ANALYSIS</a:t>
            </a:r>
          </a:p>
          <a:p>
            <a:endParaRPr lang="en-US" sz="1000" dirty="0" smtClean="0">
              <a:solidFill>
                <a:schemeClr val="bg1">
                  <a:lumMod val="85000"/>
                </a:schemeClr>
              </a:solidFill>
              <a:latin typeface="Open Sans" panose="020B0606030504020204" pitchFamily="34" charset="0"/>
              <a:ea typeface="Calibri" panose="020F0502020204030204" pitchFamily="34" charset="0"/>
            </a:endParaRPr>
          </a:p>
          <a:p>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rumes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untras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Etharums</a:t>
            </a:r>
            <a:r>
              <a:rPr lang="en-US" sz="1000" dirty="0">
                <a:solidFill>
                  <a:schemeClr val="bg1">
                    <a:lumMod val="85000"/>
                  </a:schemeClr>
                </a:solidFill>
                <a:latin typeface="Open Sans" panose="020B0606030504020204" pitchFamily="34" charset="0"/>
                <a:ea typeface="Calibri" panose="020F0502020204030204" pitchFamily="34" charset="0"/>
              </a:rPr>
              <a:t> ser </a:t>
            </a:r>
            <a:r>
              <a:rPr lang="en-US" sz="1000" dirty="0" err="1">
                <a:solidFill>
                  <a:schemeClr val="bg1">
                    <a:lumMod val="85000"/>
                  </a:schemeClr>
                </a:solidFill>
                <a:latin typeface="Open Sans" panose="020B0606030504020204" pitchFamily="34" charset="0"/>
                <a:ea typeface="Calibri" panose="020F0502020204030204" pitchFamily="34" charset="0"/>
              </a:rPr>
              <a:t>quidem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rerum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facilis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dolores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nemis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omnis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vitaes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nemo</a:t>
            </a:r>
            <a:r>
              <a:rPr lang="en-US" sz="1000" dirty="0">
                <a:solidFill>
                  <a:schemeClr val="bg1">
                    <a:lumMod val="85000"/>
                  </a:schemeClr>
                </a:solidFill>
                <a:latin typeface="Open Sans" panose="020B0606030504020204" pitchFamily="34" charset="0"/>
                <a:ea typeface="Calibri" panose="020F0502020204030204" pitchFamily="34" charset="0"/>
              </a:rPr>
              <a:t> minima </a:t>
            </a:r>
            <a:r>
              <a:rPr lang="en-US" sz="1000" dirty="0" err="1">
                <a:solidFill>
                  <a:schemeClr val="bg1">
                    <a:lumMod val="85000"/>
                  </a:schemeClr>
                </a:solidFill>
                <a:latin typeface="Open Sans" panose="020B0606030504020204" pitchFamily="34" charset="0"/>
                <a:ea typeface="Calibri" panose="020F0502020204030204" pitchFamily="34" charset="0"/>
              </a:rPr>
              <a:t>rerums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unsers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sadips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amets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Sed</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ut</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perspiciatis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unde</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omnis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iste</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natus</a:t>
            </a:r>
            <a:r>
              <a:rPr lang="en-US" sz="1000" dirty="0">
                <a:solidFill>
                  <a:schemeClr val="bg1">
                    <a:lumMod val="85000"/>
                  </a:schemeClr>
                </a:solidFill>
                <a:latin typeface="Open Sans" panose="020B0606030504020204" pitchFamily="34" charset="0"/>
                <a:ea typeface="Calibri" panose="020F0502020204030204" pitchFamily="34" charset="0"/>
              </a:rPr>
              <a:t> error sit </a:t>
            </a:r>
            <a:r>
              <a:rPr lang="en-US" sz="1000" dirty="0" err="1">
                <a:solidFill>
                  <a:schemeClr val="bg1">
                    <a:lumMod val="85000"/>
                  </a:schemeClr>
                </a:solidFill>
                <a:latin typeface="Open Sans" panose="020B0606030504020204" pitchFamily="34" charset="0"/>
                <a:ea typeface="Calibri" panose="020F0502020204030204" pitchFamily="34" charset="0"/>
              </a:rPr>
              <a:t>voluptatem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accusantium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doloremque</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laudantium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totam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rem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aperiam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eaque</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ipsa</a:t>
            </a:r>
            <a:r>
              <a:rPr lang="en-US" sz="1000" dirty="0">
                <a:solidFill>
                  <a:schemeClr val="bg1">
                    <a:lumMod val="85000"/>
                  </a:schemeClr>
                </a:solidFill>
                <a:latin typeface="Open Sans" panose="020B0606030504020204" pitchFamily="34" charset="0"/>
                <a:ea typeface="Calibri" panose="020F0502020204030204" pitchFamily="34" charset="0"/>
              </a:rPr>
              <a:t> quae </a:t>
            </a:r>
            <a:r>
              <a:rPr lang="en-US" sz="1000" dirty="0" err="1">
                <a:solidFill>
                  <a:schemeClr val="bg1">
                    <a:lumMod val="85000"/>
                  </a:schemeClr>
                </a:solidFill>
                <a:latin typeface="Open Sans" panose="020B0606030504020204" pitchFamily="34" charset="0"/>
                <a:ea typeface="Calibri" panose="020F0502020204030204" pitchFamily="34" charset="0"/>
              </a:rPr>
              <a:t>ab</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illo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inventore</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veritatis</a:t>
            </a:r>
            <a:r>
              <a:rPr lang="en-US" sz="1000" dirty="0">
                <a:solidFill>
                  <a:schemeClr val="bg1">
                    <a:lumMod val="85000"/>
                  </a:schemeClr>
                </a:solidFill>
                <a:latin typeface="Open Sans" panose="020B0606030504020204" pitchFamily="34" charset="0"/>
                <a:ea typeface="Calibri" panose="020F0502020204030204" pitchFamily="34" charset="0"/>
              </a:rPr>
              <a:t> et quasi </a:t>
            </a:r>
            <a:r>
              <a:rPr lang="en-US" sz="1000" dirty="0" err="1">
                <a:solidFill>
                  <a:schemeClr val="bg1">
                    <a:lumMod val="85000"/>
                  </a:schemeClr>
                </a:solidFill>
                <a:latin typeface="Open Sans" panose="020B0606030504020204" pitchFamily="34" charset="0"/>
                <a:ea typeface="Calibri" panose="020F0502020204030204" pitchFamily="34" charset="0"/>
              </a:rPr>
              <a:t>architecto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beatae</a:t>
            </a:r>
            <a:r>
              <a:rPr lang="en-US" sz="1000" dirty="0">
                <a:solidFill>
                  <a:schemeClr val="bg1">
                    <a:lumMod val="85000"/>
                  </a:schemeClr>
                </a:solidFill>
                <a:latin typeface="Open Sans" panose="020B0606030504020204" pitchFamily="34" charset="0"/>
                <a:ea typeface="Calibri" panose="020F0502020204030204" pitchFamily="34" charset="0"/>
              </a:rPr>
              <a:t> vitae dicta </a:t>
            </a:r>
            <a:r>
              <a:rPr lang="en-US" sz="1000" dirty="0" err="1">
                <a:solidFill>
                  <a:schemeClr val="bg1">
                    <a:lumMod val="85000"/>
                  </a:schemeClr>
                </a:solidFill>
                <a:latin typeface="Open Sans" panose="020B0606030504020204" pitchFamily="34" charset="0"/>
                <a:ea typeface="Calibri" panose="020F0502020204030204" pitchFamily="34" charset="0"/>
              </a:rPr>
              <a:t>sunt</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explicabo</a:t>
            </a:r>
            <a:r>
              <a:rPr lang="en-US" sz="1000" dirty="0">
                <a:solidFill>
                  <a:schemeClr val="bg1">
                    <a:lumMod val="85000"/>
                  </a:schemeClr>
                </a:solidFill>
                <a:latin typeface="Open Sans" panose="020B0606030504020204" pitchFamily="34" charset="0"/>
                <a:ea typeface="Calibri" panose="020F0502020204030204" pitchFamily="34" charset="0"/>
              </a:rPr>
              <a:t>. </a:t>
            </a:r>
            <a:endParaRPr lang="en-US" sz="1000" dirty="0">
              <a:solidFill>
                <a:schemeClr val="bg1">
                  <a:lumMod val="85000"/>
                </a:schemeClr>
              </a:solidFill>
            </a:endParaRPr>
          </a:p>
        </p:txBody>
      </p:sp>
    </p:spTree>
    <p:extLst>
      <p:ext uri="{BB962C8B-B14F-4D97-AF65-F5344CB8AC3E}">
        <p14:creationId xmlns:p14="http://schemas.microsoft.com/office/powerpoint/2010/main" val="2365127538"/>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b="-8000"/>
          </a:stretch>
        </a:blipFill>
        <a:effectLst/>
      </p:bgPr>
    </p:bg>
    <p:spTree>
      <p:nvGrpSpPr>
        <p:cNvPr id="1" name=""/>
        <p:cNvGrpSpPr/>
        <p:nvPr/>
      </p:nvGrpSpPr>
      <p:grpSpPr>
        <a:xfrm>
          <a:off x="0" y="0"/>
          <a:ext cx="0" cy="0"/>
          <a:chOff x="0" y="0"/>
          <a:chExt cx="0" cy="0"/>
        </a:xfrm>
      </p:grpSpPr>
      <p:sp>
        <p:nvSpPr>
          <p:cNvPr id="3" name="Rectangle 2"/>
          <p:cNvSpPr/>
          <p:nvPr/>
        </p:nvSpPr>
        <p:spPr>
          <a:xfrm>
            <a:off x="7921375" y="0"/>
            <a:ext cx="4270625"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8" name="Oval 7"/>
          <p:cNvSpPr/>
          <p:nvPr/>
        </p:nvSpPr>
        <p:spPr>
          <a:xfrm>
            <a:off x="1219199" y="1666361"/>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2174695" y="1658877"/>
            <a:ext cx="3120150" cy="923330"/>
          </a:xfrm>
          <a:prstGeom prst="rect">
            <a:avLst/>
          </a:prstGeom>
          <a:noFill/>
        </p:spPr>
        <p:txBody>
          <a:bodyPr wrap="none" rtlCol="0">
            <a:spAutoFit/>
          </a:bodyPr>
          <a:lstStyle/>
          <a:p>
            <a:r>
              <a:rPr lang="en-US"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WE ARE CREATIVE</a:t>
            </a:r>
          </a:p>
          <a:p>
            <a:r>
              <a:rPr lang="en-US" sz="3600" smtClean="0">
                <a:solidFill>
                  <a:schemeClr val="bg1">
                    <a:lumMod val="85000"/>
                  </a:schemeClr>
                </a:solidFill>
                <a:latin typeface="GeosansLight" panose="02000603020000020003" pitchFamily="2" charset="0"/>
              </a:rPr>
              <a:t>INTRODUCTION</a:t>
            </a:r>
            <a:endParaRPr lang="en-US" sz="3600">
              <a:solidFill>
                <a:schemeClr val="bg1">
                  <a:lumMod val="85000"/>
                </a:schemeClr>
              </a:solidFill>
              <a:latin typeface="GeosansLight" panose="02000603020000020003" pitchFamily="2" charset="0"/>
            </a:endParaRPr>
          </a:p>
        </p:txBody>
      </p:sp>
      <p:sp>
        <p:nvSpPr>
          <p:cNvPr id="5" name="Rectangle 4"/>
          <p:cNvSpPr/>
          <p:nvPr/>
        </p:nvSpPr>
        <p:spPr>
          <a:xfrm>
            <a:off x="1219199" y="2926706"/>
            <a:ext cx="6527515" cy="2272417"/>
          </a:xfrm>
          <a:prstGeom prst="rect">
            <a:avLst/>
          </a:prstGeom>
        </p:spPr>
        <p:txBody>
          <a:bodyPr wrap="square">
            <a:spAutoFit/>
          </a:bodyPr>
          <a:lstStyle/>
          <a:p>
            <a:pPr algn="just">
              <a:lnSpc>
                <a:spcPct val="150000"/>
              </a:lnSpc>
              <a:spcAft>
                <a:spcPts val="800"/>
              </a:spcAft>
            </a:pPr>
            <a:r>
              <a:rPr lang="en-US" sz="1000" b="1" dirty="0" smtClean="0">
                <a:solidFill>
                  <a:schemeClr val="accent2"/>
                </a:solidFill>
                <a:latin typeface="Open Sans" panose="020B0606030504020204" pitchFamily="34" charset="0"/>
                <a:ea typeface="Calibri" panose="020F0502020204030204" pitchFamily="34" charset="0"/>
                <a:cs typeface="Times New Roman" panose="02020603050405020304" pitchFamily="18" charset="0"/>
              </a:rPr>
              <a:t>WELCOME TO OUR PRESENTATIONS</a:t>
            </a:r>
          </a:p>
          <a:p>
            <a:pPr algn="just">
              <a:lnSpc>
                <a:spcPct val="150000"/>
              </a:lnSpc>
              <a:spcAft>
                <a:spcPts val="800"/>
              </a:spcAft>
            </a:pPr>
            <a:r>
              <a:rPr lang="en-US" sz="1000" dirty="0" smtClean="0">
                <a:solidFill>
                  <a:schemeClr val="tx1">
                    <a:lumMod val="65000"/>
                    <a:lumOff val="3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smtClean="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Lid </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est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laborum</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dolo</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rumes</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fugats</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untras</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Etharums</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ser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quidem</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rerum</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facilis</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dolores</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nemis</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omnis</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fugats</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vitaes</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nemo</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minima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rerums</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unsers</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sadips</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amets</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Sed</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ut</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perspiciatis</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unde</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omnis</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iste</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natus</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error sit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voluptatem</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accusantium</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doloremque</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laudantium</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totam</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rem</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aperiam</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eaque</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ipsa</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quae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ab</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illo</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inventore</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veritatis</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et quasi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architecto</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beatae</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vitae dicta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sunt</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explicabo</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Nemo</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enim</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ipsam</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voluptatem</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quia</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voluptas</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sit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aspernatur</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aut</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odit</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aut</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fugit,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sed</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quia</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consequuntur</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magni</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dolores</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eos</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qui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ratione</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voluptatem</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sequi</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nesciunt</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Neque</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porro</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quisquam</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est, qui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dolorem</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ipsum</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quia</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dolor sit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amet</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consectetur</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adipisci</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velit</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sed</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quia</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non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numquam</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eius</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modi</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tempora</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incidunt</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ut</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labore</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dolore</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magnm</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aliquam</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quaerat</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 </a:t>
            </a:r>
            <a:r>
              <a:rPr lang="en-US" sz="1000" dirty="0" err="1">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voluptatem</a:t>
            </a:r>
            <a:r>
              <a:rPr lang="en-US" sz="1000" dirty="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a:t>
            </a:r>
            <a:endParaRPr lang="en-US" sz="1000" dirty="0">
              <a:solidFill>
                <a:schemeClr val="bg1">
                  <a:lumMod val="8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48404703"/>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68096" y="2410419"/>
            <a:ext cx="5055808" cy="3756466"/>
          </a:xfrm>
          <a:prstGeom prst="rect">
            <a:avLst/>
          </a:prstGeom>
        </p:spPr>
      </p:pic>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136148"/>
            <a:ext cx="3280578"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MOBILE SYSTEM</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cxnSp>
        <p:nvCxnSpPr>
          <p:cNvPr id="7" name="Straight Connector 6"/>
          <p:cNvCxnSpPr/>
          <p:nvPr/>
        </p:nvCxnSpPr>
        <p:spPr>
          <a:xfrm flipV="1">
            <a:off x="7006856" y="3125972"/>
            <a:ext cx="10632" cy="1162680"/>
          </a:xfrm>
          <a:prstGeom prst="line">
            <a:avLst/>
          </a:prstGeom>
          <a:ln w="19050">
            <a:prstDash val="sysDot"/>
            <a:headEnd type="ova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5167423" y="2544632"/>
            <a:ext cx="10632" cy="1162680"/>
          </a:xfrm>
          <a:prstGeom prst="line">
            <a:avLst/>
          </a:prstGeom>
          <a:ln w="19050">
            <a:solidFill>
              <a:schemeClr val="accent2"/>
            </a:solidFill>
            <a:prstDash val="sysDot"/>
            <a:headEnd type="ova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5635255" y="4118250"/>
            <a:ext cx="10632" cy="1162680"/>
          </a:xfrm>
          <a:prstGeom prst="line">
            <a:avLst/>
          </a:prstGeom>
          <a:ln w="19050">
            <a:solidFill>
              <a:schemeClr val="accent4"/>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7017488" y="3125972"/>
            <a:ext cx="893135" cy="0"/>
          </a:xfrm>
          <a:prstGeom prst="line">
            <a:avLst/>
          </a:prstGeom>
          <a:ln w="19050">
            <a:prstDash val="sysDot"/>
            <a:tail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3997842" y="2544632"/>
            <a:ext cx="1180213" cy="0"/>
          </a:xfrm>
          <a:prstGeom prst="line">
            <a:avLst/>
          </a:prstGeom>
          <a:ln w="19050">
            <a:solidFill>
              <a:schemeClr val="accent2"/>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a:off x="3370521" y="5280930"/>
            <a:ext cx="2264734" cy="0"/>
          </a:xfrm>
          <a:prstGeom prst="line">
            <a:avLst/>
          </a:prstGeom>
          <a:ln w="19050">
            <a:solidFill>
              <a:schemeClr val="accent4"/>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3282346" y="2258882"/>
            <a:ext cx="571500" cy="5715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20" name="Oval 19"/>
          <p:cNvSpPr/>
          <p:nvPr/>
        </p:nvSpPr>
        <p:spPr>
          <a:xfrm>
            <a:off x="8052405" y="2840222"/>
            <a:ext cx="571500" cy="5715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21" name="Oval 20"/>
          <p:cNvSpPr/>
          <p:nvPr/>
        </p:nvSpPr>
        <p:spPr>
          <a:xfrm>
            <a:off x="2657237" y="4995180"/>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22" name="TextBox 21"/>
          <p:cNvSpPr txBox="1"/>
          <p:nvPr/>
        </p:nvSpPr>
        <p:spPr>
          <a:xfrm>
            <a:off x="8683336" y="2695085"/>
            <a:ext cx="2289464" cy="861774"/>
          </a:xfrm>
          <a:prstGeom prst="rect">
            <a:avLst/>
          </a:prstGeom>
          <a:noFill/>
        </p:spPr>
        <p:txBody>
          <a:bodyPr wrap="square" rtlCol="0">
            <a:spAutoFit/>
          </a:bodyPr>
          <a:lstStyle/>
          <a:p>
            <a:pPr algn="just"/>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p:cNvSpPr txBox="1"/>
          <p:nvPr/>
        </p:nvSpPr>
        <p:spPr>
          <a:xfrm>
            <a:off x="1219200" y="2190689"/>
            <a:ext cx="2003715" cy="707886"/>
          </a:xfrm>
          <a:prstGeom prst="rect">
            <a:avLst/>
          </a:prstGeom>
          <a:noFill/>
        </p:spPr>
        <p:txBody>
          <a:bodyPr wrap="square" rtlCol="0">
            <a:spAutoFit/>
          </a:bodyPr>
          <a:lstStyle/>
          <a:p>
            <a:pPr algn="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vitaes</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1229832" y="5012682"/>
            <a:ext cx="1427405" cy="553998"/>
          </a:xfrm>
          <a:prstGeom prst="rect">
            <a:avLst/>
          </a:prstGeom>
          <a:noFill/>
        </p:spPr>
        <p:txBody>
          <a:bodyPr wrap="square" rtlCol="0">
            <a:spAutoFit/>
          </a:bodyPr>
          <a:lstStyle/>
          <a:p>
            <a:pPr algn="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5029431"/>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136148"/>
            <a:ext cx="2449197"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RESPONSIVE</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3" name="Rectangle 2"/>
          <p:cNvSpPr/>
          <p:nvPr/>
        </p:nvSpPr>
        <p:spPr>
          <a:xfrm>
            <a:off x="0" y="1600200"/>
            <a:ext cx="8850086" cy="365228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8850086" y="1600200"/>
            <a:ext cx="3341914" cy="365228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0" y="1607684"/>
            <a:ext cx="8850086" cy="3652284"/>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9200" y="2972446"/>
            <a:ext cx="6795171" cy="3215701"/>
          </a:xfrm>
          <a:prstGeom prst="rect">
            <a:avLst/>
          </a:prstGeom>
        </p:spPr>
      </p:pic>
      <p:sp>
        <p:nvSpPr>
          <p:cNvPr id="13" name="Oval 12"/>
          <p:cNvSpPr/>
          <p:nvPr/>
        </p:nvSpPr>
        <p:spPr>
          <a:xfrm>
            <a:off x="9109153" y="2582956"/>
            <a:ext cx="453081" cy="45308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solidFill>
                  <a:schemeClr val="bg1">
                    <a:lumMod val="95000"/>
                  </a:schemeClr>
                </a:solidFill>
                <a:latin typeface="FontAwesome" pitchFamily="2" charset="0"/>
              </a:rPr>
              <a:t></a:t>
            </a:r>
            <a:endParaRPr lang="en-US" sz="1400">
              <a:solidFill>
                <a:schemeClr val="bg1">
                  <a:lumMod val="95000"/>
                </a:schemeClr>
              </a:solidFill>
            </a:endParaRPr>
          </a:p>
        </p:txBody>
      </p:sp>
      <p:sp>
        <p:nvSpPr>
          <p:cNvPr id="14" name="TextBox 13"/>
          <p:cNvSpPr txBox="1"/>
          <p:nvPr/>
        </p:nvSpPr>
        <p:spPr>
          <a:xfrm>
            <a:off x="9685801" y="2505670"/>
            <a:ext cx="2239499" cy="1846659"/>
          </a:xfrm>
          <a:prstGeom prst="rect">
            <a:avLst/>
          </a:prstGeom>
          <a:noFill/>
        </p:spPr>
        <p:txBody>
          <a:bodyPr wrap="square" rtlCol="0">
            <a:spAutoFit/>
          </a:bodyPr>
          <a:lstStyle/>
          <a:p>
            <a:r>
              <a:rPr lang="en-US" sz="1400" b="1" dirty="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WORK TOGETHER</a:t>
            </a:r>
          </a:p>
          <a:p>
            <a:endParaRPr lang="en-US" sz="1000" dirty="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dirty="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dirty="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dirty="0" err="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perspiciatis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unde</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iste</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natus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error sit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accusantium</a:t>
            </a:r>
            <a:r>
              <a:rPr lang="en-US" sz="1000" dirty="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t>
            </a:r>
          </a:p>
        </p:txBody>
      </p:sp>
    </p:spTree>
    <p:extLst>
      <p:ext uri="{BB962C8B-B14F-4D97-AF65-F5344CB8AC3E}">
        <p14:creationId xmlns:p14="http://schemas.microsoft.com/office/powerpoint/2010/main" val="3156317980"/>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136148"/>
            <a:ext cx="2127698"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FAN FACTS</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3" name="Rectangle 2"/>
          <p:cNvSpPr/>
          <p:nvPr/>
        </p:nvSpPr>
        <p:spPr>
          <a:xfrm>
            <a:off x="0" y="1600200"/>
            <a:ext cx="12192000" cy="18288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219200" y="1805658"/>
            <a:ext cx="1361655" cy="369332"/>
          </a:xfrm>
          <a:prstGeom prst="rect">
            <a:avLst/>
          </a:prstGeom>
          <a:noFill/>
        </p:spPr>
        <p:txBody>
          <a:bodyPr wrap="none" rtlCol="0">
            <a:spAutoFit/>
          </a:bodyPr>
          <a:lstStyle/>
          <a:p>
            <a:r>
              <a:rPr lang="en-US"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FUN FACTS</a:t>
            </a:r>
            <a:endParaRPr lang="en-US">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1219200" y="2174990"/>
            <a:ext cx="2289464" cy="861774"/>
          </a:xfrm>
          <a:prstGeom prst="rect">
            <a:avLst/>
          </a:prstGeom>
          <a:noFill/>
        </p:spPr>
        <p:txBody>
          <a:bodyPr wrap="square" rtlCol="0">
            <a:spAutoFit/>
          </a:bodyPr>
          <a:lstStyle/>
          <a:p>
            <a:pPr algn="just"/>
            <a:r>
              <a:rPr lang="en-US" sz="1000" dirty="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p:cNvSpPr txBox="1"/>
          <p:nvPr/>
        </p:nvSpPr>
        <p:spPr>
          <a:xfrm>
            <a:off x="4865109" y="1805658"/>
            <a:ext cx="889987" cy="523220"/>
          </a:xfrm>
          <a:prstGeom prst="rect">
            <a:avLst/>
          </a:prstGeom>
          <a:noFill/>
        </p:spPr>
        <p:txBody>
          <a:bodyPr wrap="none" rtlCol="0">
            <a:spAutoFit/>
          </a:bodyPr>
          <a:lstStyle/>
          <a:p>
            <a:r>
              <a:rPr lang="en-US" sz="2800" smtClean="0">
                <a:solidFill>
                  <a:schemeClr val="accent2"/>
                </a:solidFill>
                <a:latin typeface="Open Sans" panose="020B0606030504020204" pitchFamily="34" charset="0"/>
                <a:ea typeface="Open Sans" panose="020B0606030504020204" pitchFamily="34" charset="0"/>
                <a:cs typeface="Open Sans" panose="020B0606030504020204" pitchFamily="34" charset="0"/>
              </a:rPr>
              <a:t>95%</a:t>
            </a:r>
            <a:endParaRPr lang="en-US" sz="2800">
              <a:solidFill>
                <a:schemeClr val="accent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4690125" y="2344267"/>
            <a:ext cx="1298753" cy="246221"/>
          </a:xfrm>
          <a:prstGeom prst="rect">
            <a:avLst/>
          </a:prstGeom>
          <a:noFill/>
        </p:spPr>
        <p:txBody>
          <a:bodyPr wrap="none" rtlCol="0">
            <a:spAutoFit/>
          </a:bodyPr>
          <a:lstStyle/>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HAPPY COSTUMER</a:t>
            </a:r>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5036629" y="2577211"/>
            <a:ext cx="546945" cy="646331"/>
          </a:xfrm>
          <a:prstGeom prst="rect">
            <a:avLst/>
          </a:prstGeom>
        </p:spPr>
        <p:txBody>
          <a:bodyPr wrap="none">
            <a:spAutoFit/>
          </a:bodyPr>
          <a:lstStyle/>
          <a:p>
            <a:r>
              <a:rPr lang="en-US" sz="3600">
                <a:solidFill>
                  <a:schemeClr val="bg1">
                    <a:lumMod val="95000"/>
                  </a:schemeClr>
                </a:solidFill>
                <a:latin typeface="FontAwesome" pitchFamily="2" charset="0"/>
              </a:rPr>
              <a:t></a:t>
            </a:r>
            <a:endParaRPr lang="en-US" sz="3600">
              <a:solidFill>
                <a:schemeClr val="bg1">
                  <a:lumMod val="95000"/>
                </a:schemeClr>
              </a:solidFill>
            </a:endParaRPr>
          </a:p>
        </p:txBody>
      </p:sp>
      <p:sp>
        <p:nvSpPr>
          <p:cNvPr id="14" name="TextBox 13"/>
          <p:cNvSpPr txBox="1"/>
          <p:nvPr/>
        </p:nvSpPr>
        <p:spPr>
          <a:xfrm>
            <a:off x="6650876" y="1805658"/>
            <a:ext cx="889987" cy="523220"/>
          </a:xfrm>
          <a:prstGeom prst="rect">
            <a:avLst/>
          </a:prstGeom>
          <a:noFill/>
        </p:spPr>
        <p:txBody>
          <a:bodyPr wrap="none" rtlCol="0">
            <a:spAutoFit/>
          </a:bodyPr>
          <a:lstStyle/>
          <a:p>
            <a:r>
              <a:rPr lang="en-US" sz="2800" smtClean="0">
                <a:solidFill>
                  <a:schemeClr val="accent4"/>
                </a:solidFill>
                <a:latin typeface="Open Sans" panose="020B0606030504020204" pitchFamily="34" charset="0"/>
                <a:ea typeface="Open Sans" panose="020B0606030504020204" pitchFamily="34" charset="0"/>
                <a:cs typeface="Open Sans" panose="020B0606030504020204" pitchFamily="34" charset="0"/>
              </a:rPr>
              <a:t>65%</a:t>
            </a:r>
            <a:endParaRPr lang="en-US" sz="280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p:cNvSpPr txBox="1"/>
          <p:nvPr/>
        </p:nvSpPr>
        <p:spPr>
          <a:xfrm>
            <a:off x="6441138" y="2342141"/>
            <a:ext cx="1274708" cy="246221"/>
          </a:xfrm>
          <a:prstGeom prst="rect">
            <a:avLst/>
          </a:prstGeom>
          <a:noFill/>
        </p:spPr>
        <p:txBody>
          <a:bodyPr wrap="none" rtlCol="0">
            <a:spAutoFit/>
          </a:bodyPr>
          <a:lstStyle/>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PROJECT PROCESS</a:t>
            </a:r>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p:cNvSpPr/>
          <p:nvPr/>
        </p:nvSpPr>
        <p:spPr>
          <a:xfrm>
            <a:off x="6755326" y="2577212"/>
            <a:ext cx="646331" cy="646331"/>
          </a:xfrm>
          <a:prstGeom prst="rect">
            <a:avLst/>
          </a:prstGeom>
        </p:spPr>
        <p:txBody>
          <a:bodyPr wrap="none">
            <a:spAutoFit/>
          </a:bodyPr>
          <a:lstStyle/>
          <a:p>
            <a:r>
              <a:rPr lang="en-US" sz="3600">
                <a:solidFill>
                  <a:schemeClr val="bg1">
                    <a:lumMod val="95000"/>
                  </a:schemeClr>
                </a:solidFill>
                <a:latin typeface="FontAwesome" pitchFamily="2" charset="0"/>
              </a:rPr>
              <a:t></a:t>
            </a:r>
            <a:endParaRPr lang="en-US" sz="3600">
              <a:solidFill>
                <a:schemeClr val="bg1">
                  <a:lumMod val="95000"/>
                </a:schemeClr>
              </a:solidFill>
            </a:endParaRPr>
          </a:p>
        </p:txBody>
      </p:sp>
      <p:sp>
        <p:nvSpPr>
          <p:cNvPr id="17" name="TextBox 16"/>
          <p:cNvSpPr txBox="1"/>
          <p:nvPr/>
        </p:nvSpPr>
        <p:spPr>
          <a:xfrm>
            <a:off x="8446194" y="1805658"/>
            <a:ext cx="889987" cy="523220"/>
          </a:xfrm>
          <a:prstGeom prst="rect">
            <a:avLst/>
          </a:prstGeom>
          <a:noFill/>
        </p:spPr>
        <p:txBody>
          <a:bodyPr wrap="none" rtlCol="0">
            <a:spAutoFit/>
          </a:bodyPr>
          <a:lstStyle/>
          <a:p>
            <a:r>
              <a:rPr lang="en-US" sz="2800" smtClean="0">
                <a:solidFill>
                  <a:schemeClr val="accent3"/>
                </a:solidFill>
                <a:latin typeface="Open Sans" panose="020B0606030504020204" pitchFamily="34" charset="0"/>
                <a:ea typeface="Open Sans" panose="020B0606030504020204" pitchFamily="34" charset="0"/>
                <a:cs typeface="Open Sans" panose="020B0606030504020204" pitchFamily="34" charset="0"/>
              </a:rPr>
              <a:t>58%</a:t>
            </a:r>
            <a:endParaRPr lang="en-US" sz="2800">
              <a:solidFill>
                <a:schemeClr val="accent3"/>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533812" y="2328878"/>
            <a:ext cx="679994" cy="246221"/>
          </a:xfrm>
          <a:prstGeom prst="rect">
            <a:avLst/>
          </a:prstGeom>
          <a:noFill/>
        </p:spPr>
        <p:txBody>
          <a:bodyPr wrap="none" rtlCol="0">
            <a:spAutoFit/>
          </a:bodyPr>
          <a:lstStyle/>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WINNER</a:t>
            </a:r>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8584853" y="2577211"/>
            <a:ext cx="612668" cy="646331"/>
          </a:xfrm>
          <a:prstGeom prst="rect">
            <a:avLst/>
          </a:prstGeom>
        </p:spPr>
        <p:txBody>
          <a:bodyPr wrap="none">
            <a:spAutoFit/>
          </a:bodyPr>
          <a:lstStyle/>
          <a:p>
            <a:r>
              <a:rPr lang="en-US" sz="3600">
                <a:solidFill>
                  <a:schemeClr val="bg1">
                    <a:lumMod val="95000"/>
                  </a:schemeClr>
                </a:solidFill>
                <a:latin typeface="FontAwesome" pitchFamily="2" charset="0"/>
              </a:rPr>
              <a:t></a:t>
            </a:r>
            <a:endParaRPr lang="en-US" sz="3600">
              <a:solidFill>
                <a:schemeClr val="bg1">
                  <a:lumMod val="95000"/>
                </a:schemeClr>
              </a:solidFill>
            </a:endParaRPr>
          </a:p>
        </p:txBody>
      </p:sp>
      <p:sp>
        <p:nvSpPr>
          <p:cNvPr id="20" name="TextBox 19"/>
          <p:cNvSpPr txBox="1"/>
          <p:nvPr/>
        </p:nvSpPr>
        <p:spPr>
          <a:xfrm>
            <a:off x="10085797" y="1805658"/>
            <a:ext cx="889987" cy="523220"/>
          </a:xfrm>
          <a:prstGeom prst="rect">
            <a:avLst/>
          </a:prstGeom>
          <a:noFill/>
        </p:spPr>
        <p:txBody>
          <a:bodyPr wrap="none" rtlCol="0">
            <a:spAutoFit/>
          </a:bodyPr>
          <a:lstStyle/>
          <a:p>
            <a:r>
              <a:rPr lang="en-US" sz="2800" smtClean="0">
                <a:solidFill>
                  <a:schemeClr val="accent5"/>
                </a:solidFill>
                <a:latin typeface="Open Sans" panose="020B0606030504020204" pitchFamily="34" charset="0"/>
                <a:ea typeface="Open Sans" panose="020B0606030504020204" pitchFamily="34" charset="0"/>
                <a:cs typeface="Open Sans" panose="020B0606030504020204" pitchFamily="34" charset="0"/>
              </a:rPr>
              <a:t>24%</a:t>
            </a:r>
            <a:endParaRPr lang="en-US" sz="2800">
              <a:solidFill>
                <a:schemeClr val="accent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p:cNvSpPr txBox="1"/>
          <p:nvPr/>
        </p:nvSpPr>
        <p:spPr>
          <a:xfrm>
            <a:off x="10119681" y="2328878"/>
            <a:ext cx="816249" cy="246221"/>
          </a:xfrm>
          <a:prstGeom prst="rect">
            <a:avLst/>
          </a:prstGeom>
          <a:noFill/>
        </p:spPr>
        <p:txBody>
          <a:bodyPr wrap="none" rtlCol="0">
            <a:spAutoFit/>
          </a:bodyPr>
          <a:lstStyle/>
          <a:p>
            <a:r>
              <a:rPr lang="en-US" sz="10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NEW USER</a:t>
            </a:r>
            <a:endParaRPr lang="en-US" sz="10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ectangle 21"/>
          <p:cNvSpPr/>
          <p:nvPr/>
        </p:nvSpPr>
        <p:spPr>
          <a:xfrm>
            <a:off x="10221472" y="2577211"/>
            <a:ext cx="679994" cy="646331"/>
          </a:xfrm>
          <a:prstGeom prst="rect">
            <a:avLst/>
          </a:prstGeom>
        </p:spPr>
        <p:txBody>
          <a:bodyPr wrap="none">
            <a:spAutoFit/>
          </a:bodyPr>
          <a:lstStyle/>
          <a:p>
            <a:r>
              <a:rPr lang="en-US" sz="3600">
                <a:solidFill>
                  <a:schemeClr val="bg1">
                    <a:lumMod val="95000"/>
                  </a:schemeClr>
                </a:solidFill>
                <a:latin typeface="FontAwesome" pitchFamily="2" charset="0"/>
              </a:rPr>
              <a:t></a:t>
            </a:r>
            <a:endParaRPr lang="en-US" sz="3600">
              <a:solidFill>
                <a:schemeClr val="bg1">
                  <a:lumMod val="95000"/>
                </a:schemeClr>
              </a:solidFill>
            </a:endParaRPr>
          </a:p>
        </p:txBody>
      </p:sp>
      <p:sp>
        <p:nvSpPr>
          <p:cNvPr id="25" name="Rectangle 24"/>
          <p:cNvSpPr/>
          <p:nvPr/>
        </p:nvSpPr>
        <p:spPr>
          <a:xfrm>
            <a:off x="1615834" y="3998774"/>
            <a:ext cx="3657600" cy="228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ectangle 25"/>
          <p:cNvSpPr/>
          <p:nvPr/>
        </p:nvSpPr>
        <p:spPr>
          <a:xfrm>
            <a:off x="1615834" y="3998774"/>
            <a:ext cx="2560320" cy="228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FACEBOOK</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p:cNvSpPr/>
          <p:nvPr/>
        </p:nvSpPr>
        <p:spPr>
          <a:xfrm>
            <a:off x="1615834" y="4288691"/>
            <a:ext cx="3657600" cy="228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92%</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1615834" y="4288691"/>
            <a:ext cx="3017520" cy="2286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TWITTER</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1615834" y="4570274"/>
            <a:ext cx="3657600" cy="228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56%</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Rectangle 29"/>
          <p:cNvSpPr/>
          <p:nvPr/>
        </p:nvSpPr>
        <p:spPr>
          <a:xfrm>
            <a:off x="1615834" y="4570274"/>
            <a:ext cx="1463040" cy="228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GOOGLE PLUS</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Rectangle 30"/>
          <p:cNvSpPr/>
          <p:nvPr/>
        </p:nvSpPr>
        <p:spPr>
          <a:xfrm>
            <a:off x="1615834" y="4856024"/>
            <a:ext cx="3657600" cy="228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63%</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Rectangle 31"/>
          <p:cNvSpPr/>
          <p:nvPr/>
        </p:nvSpPr>
        <p:spPr>
          <a:xfrm>
            <a:off x="1615834" y="4856024"/>
            <a:ext cx="1920240" cy="2286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PIN</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Rectangle 32"/>
          <p:cNvSpPr/>
          <p:nvPr/>
        </p:nvSpPr>
        <p:spPr>
          <a:xfrm>
            <a:off x="1158634" y="3928408"/>
            <a:ext cx="381836" cy="369332"/>
          </a:xfrm>
          <a:prstGeom prst="rect">
            <a:avLst/>
          </a:prstGeom>
        </p:spPr>
        <p:txBody>
          <a:bodyPr wrap="none">
            <a:spAutoFit/>
          </a:bodyPr>
          <a:lstStyle/>
          <a:p>
            <a:r>
              <a:rPr lang="en-US">
                <a:solidFill>
                  <a:schemeClr val="bg1">
                    <a:lumMod val="85000"/>
                  </a:schemeClr>
                </a:solidFill>
                <a:latin typeface="FontAwesome" pitchFamily="2" charset="0"/>
              </a:rPr>
              <a:t></a:t>
            </a:r>
            <a:endParaRPr lang="en-US">
              <a:solidFill>
                <a:schemeClr val="bg1">
                  <a:lumMod val="85000"/>
                </a:schemeClr>
              </a:solidFill>
            </a:endParaRPr>
          </a:p>
        </p:txBody>
      </p:sp>
      <p:sp>
        <p:nvSpPr>
          <p:cNvPr id="34" name="Rectangle 33"/>
          <p:cNvSpPr/>
          <p:nvPr/>
        </p:nvSpPr>
        <p:spPr>
          <a:xfrm>
            <a:off x="1158634" y="4218325"/>
            <a:ext cx="381836" cy="369332"/>
          </a:xfrm>
          <a:prstGeom prst="rect">
            <a:avLst/>
          </a:prstGeom>
        </p:spPr>
        <p:txBody>
          <a:bodyPr wrap="none">
            <a:spAutoFit/>
          </a:bodyPr>
          <a:lstStyle/>
          <a:p>
            <a:r>
              <a:rPr lang="en-US">
                <a:solidFill>
                  <a:schemeClr val="bg1">
                    <a:lumMod val="85000"/>
                  </a:schemeClr>
                </a:solidFill>
                <a:latin typeface="FontAwesome" pitchFamily="2" charset="0"/>
              </a:rPr>
              <a:t></a:t>
            </a:r>
            <a:endParaRPr lang="en-US">
              <a:solidFill>
                <a:schemeClr val="bg1">
                  <a:lumMod val="85000"/>
                </a:schemeClr>
              </a:solidFill>
            </a:endParaRPr>
          </a:p>
        </p:txBody>
      </p:sp>
      <p:sp>
        <p:nvSpPr>
          <p:cNvPr id="35" name="Rectangle 34"/>
          <p:cNvSpPr/>
          <p:nvPr/>
        </p:nvSpPr>
        <p:spPr>
          <a:xfrm>
            <a:off x="1158119" y="4499908"/>
            <a:ext cx="381836" cy="369332"/>
          </a:xfrm>
          <a:prstGeom prst="rect">
            <a:avLst/>
          </a:prstGeom>
        </p:spPr>
        <p:txBody>
          <a:bodyPr wrap="none">
            <a:spAutoFit/>
          </a:bodyPr>
          <a:lstStyle/>
          <a:p>
            <a:r>
              <a:rPr lang="en-US">
                <a:solidFill>
                  <a:schemeClr val="bg1">
                    <a:lumMod val="85000"/>
                  </a:schemeClr>
                </a:solidFill>
                <a:latin typeface="FontAwesome" pitchFamily="2" charset="0"/>
              </a:rPr>
              <a:t></a:t>
            </a:r>
            <a:endParaRPr lang="en-US">
              <a:solidFill>
                <a:schemeClr val="bg1">
                  <a:lumMod val="85000"/>
                </a:schemeClr>
              </a:solidFill>
            </a:endParaRPr>
          </a:p>
        </p:txBody>
      </p:sp>
      <p:sp>
        <p:nvSpPr>
          <p:cNvPr id="36" name="Rectangle 35"/>
          <p:cNvSpPr/>
          <p:nvPr/>
        </p:nvSpPr>
        <p:spPr>
          <a:xfrm>
            <a:off x="1158119" y="4785680"/>
            <a:ext cx="381836" cy="369332"/>
          </a:xfrm>
          <a:prstGeom prst="rect">
            <a:avLst/>
          </a:prstGeom>
        </p:spPr>
        <p:txBody>
          <a:bodyPr wrap="none">
            <a:spAutoFit/>
          </a:bodyPr>
          <a:lstStyle/>
          <a:p>
            <a:r>
              <a:rPr lang="en-US">
                <a:solidFill>
                  <a:schemeClr val="bg1">
                    <a:lumMod val="85000"/>
                  </a:schemeClr>
                </a:solidFill>
                <a:latin typeface="FontAwesome" pitchFamily="2" charset="0"/>
              </a:rPr>
              <a:t></a:t>
            </a:r>
            <a:endParaRPr lang="en-US">
              <a:solidFill>
                <a:schemeClr val="bg1">
                  <a:lumMod val="85000"/>
                </a:schemeClr>
              </a:solidFill>
            </a:endParaRPr>
          </a:p>
        </p:txBody>
      </p:sp>
      <p:sp>
        <p:nvSpPr>
          <p:cNvPr id="37" name="Rectangle 36"/>
          <p:cNvSpPr/>
          <p:nvPr/>
        </p:nvSpPr>
        <p:spPr>
          <a:xfrm>
            <a:off x="1615834" y="5141774"/>
            <a:ext cx="3657600" cy="228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000" b="1"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63%</a:t>
            </a:r>
            <a:endParaRPr lang="en-US" sz="1000" b="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Rectangle 37"/>
          <p:cNvSpPr/>
          <p:nvPr/>
        </p:nvSpPr>
        <p:spPr>
          <a:xfrm>
            <a:off x="1615834" y="5141774"/>
            <a:ext cx="1280160" cy="228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b="1"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INSTAGRAMM</a:t>
            </a:r>
            <a:endParaRPr lang="en-US" sz="1000" b="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Rectangle 38"/>
          <p:cNvSpPr/>
          <p:nvPr/>
        </p:nvSpPr>
        <p:spPr>
          <a:xfrm>
            <a:off x="1141288" y="5084328"/>
            <a:ext cx="415498" cy="369332"/>
          </a:xfrm>
          <a:prstGeom prst="rect">
            <a:avLst/>
          </a:prstGeom>
        </p:spPr>
        <p:txBody>
          <a:bodyPr wrap="none">
            <a:spAutoFit/>
          </a:bodyPr>
          <a:lstStyle/>
          <a:p>
            <a:r>
              <a:rPr lang="en-US">
                <a:solidFill>
                  <a:schemeClr val="bg1">
                    <a:lumMod val="85000"/>
                  </a:schemeClr>
                </a:solidFill>
                <a:latin typeface="FontAwesome" pitchFamily="2" charset="0"/>
              </a:rPr>
              <a:t></a:t>
            </a:r>
            <a:endParaRPr lang="en-US">
              <a:solidFill>
                <a:schemeClr val="bg1">
                  <a:lumMod val="85000"/>
                </a:schemeClr>
              </a:solidFill>
            </a:endParaRPr>
          </a:p>
        </p:txBody>
      </p:sp>
      <p:sp>
        <p:nvSpPr>
          <p:cNvPr id="40" name="TextBox 39"/>
          <p:cNvSpPr txBox="1"/>
          <p:nvPr/>
        </p:nvSpPr>
        <p:spPr>
          <a:xfrm>
            <a:off x="6196845" y="3928408"/>
            <a:ext cx="4778939" cy="1938992"/>
          </a:xfrm>
          <a:prstGeom prst="rect">
            <a:avLst/>
          </a:prstGeom>
          <a:noFill/>
        </p:spPr>
        <p:txBody>
          <a:bodyPr wrap="square" rtlCol="0">
            <a:spAutoFit/>
          </a:bodyPr>
          <a:lstStyle/>
          <a:p>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perspiciatis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unde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iste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natus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error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accusantium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quae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ab</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et quasi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architecto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beatae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vitae dicta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explicabo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enim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aspernatur</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odit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fugit,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consequuntur</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magni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eos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qui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ratione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sequi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nesciunt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porro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quisquam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est, qui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dolor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adipisci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velit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non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numquam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eius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modi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tempora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incidunt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magnm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quaerat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t>
            </a:r>
          </a:p>
        </p:txBody>
      </p:sp>
    </p:spTree>
    <p:extLst>
      <p:ext uri="{BB962C8B-B14F-4D97-AF65-F5344CB8AC3E}">
        <p14:creationId xmlns:p14="http://schemas.microsoft.com/office/powerpoint/2010/main" val="1877571643"/>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7" name="Oval 6"/>
          <p:cNvSpPr/>
          <p:nvPr/>
        </p:nvSpPr>
        <p:spPr>
          <a:xfrm>
            <a:off x="11047716" y="151116"/>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tx1">
                    <a:lumMod val="50000"/>
                    <a:lumOff val="50000"/>
                  </a:schemeClr>
                </a:solidFill>
                <a:latin typeface="Simple-Line-Icons" panose="02000503000000000000" pitchFamily="2" charset="2"/>
              </a:rPr>
              <a:t></a:t>
            </a:r>
            <a:endParaRPr lang="en-US" sz="2800">
              <a:solidFill>
                <a:schemeClr val="tx1">
                  <a:lumMod val="50000"/>
                  <a:lumOff val="50000"/>
                </a:schemeClr>
              </a:solidFill>
            </a:endParaRPr>
          </a:p>
        </p:txBody>
      </p:sp>
      <p:sp>
        <p:nvSpPr>
          <p:cNvPr id="9" name="TextBox 8"/>
          <p:cNvSpPr txBox="1"/>
          <p:nvPr/>
        </p:nvSpPr>
        <p:spPr>
          <a:xfrm>
            <a:off x="6244537" y="168668"/>
            <a:ext cx="4697441" cy="646331"/>
          </a:xfrm>
          <a:prstGeom prst="rect">
            <a:avLst/>
          </a:prstGeom>
          <a:noFill/>
        </p:spPr>
        <p:txBody>
          <a:bodyPr wrap="none" rtlCol="0">
            <a:spAutoFit/>
          </a:bodyPr>
          <a:lstStyle/>
          <a:p>
            <a:pPr algn="r"/>
            <a:r>
              <a:rPr lang="en-US" sz="3600" smtClean="0">
                <a:solidFill>
                  <a:schemeClr val="bg1">
                    <a:lumMod val="85000"/>
                  </a:schemeClr>
                </a:solidFill>
                <a:latin typeface="GeosansLight" panose="02000603020000020003" pitchFamily="2" charset="0"/>
              </a:rPr>
              <a:t>ALL ROUND THE WORLD</a:t>
            </a:r>
            <a:endParaRPr lang="en-US" sz="3600">
              <a:solidFill>
                <a:schemeClr val="bg1">
                  <a:lumMod val="85000"/>
                </a:schemeClr>
              </a:solidFill>
              <a:latin typeface="GeosansLight" panose="02000603020000020003" pitchFamily="2" charset="0"/>
            </a:endParaRPr>
          </a:p>
        </p:txBody>
      </p:sp>
      <p:sp>
        <p:nvSpPr>
          <p:cNvPr id="10" name="TextBox 9"/>
          <p:cNvSpPr txBox="1"/>
          <p:nvPr/>
        </p:nvSpPr>
        <p:spPr>
          <a:xfrm>
            <a:off x="5964333" y="814999"/>
            <a:ext cx="4977645" cy="246221"/>
          </a:xfrm>
          <a:prstGeom prst="rect">
            <a:avLst/>
          </a:prstGeom>
          <a:noFill/>
        </p:spPr>
        <p:txBody>
          <a:bodyPr wrap="none" rtlCol="0">
            <a:spAutoFit/>
          </a:bodyPr>
          <a:lstStyle/>
          <a:p>
            <a:pPr algn="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63669" y="2010683"/>
            <a:ext cx="7464661" cy="3597203"/>
          </a:xfrm>
          <a:prstGeom prst="rect">
            <a:avLst/>
          </a:prstGeom>
        </p:spPr>
      </p:pic>
      <p:sp>
        <p:nvSpPr>
          <p:cNvPr id="14" name="Oval 13"/>
          <p:cNvSpPr/>
          <p:nvPr/>
        </p:nvSpPr>
        <p:spPr>
          <a:xfrm>
            <a:off x="6920968" y="2493534"/>
            <a:ext cx="768936" cy="768936"/>
          </a:xfrm>
          <a:prstGeom prst="ellipse">
            <a:avLst/>
          </a:prstGeom>
          <a:solidFill>
            <a:schemeClr val="tx1">
              <a:lumMod val="95000"/>
              <a:lumOff val="5000"/>
              <a:alpha val="80000"/>
            </a:schemeClr>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latin typeface="GeosansLight" panose="02000603020000020003" pitchFamily="2" charset="0"/>
              </a:rPr>
              <a:t>+65%</a:t>
            </a:r>
            <a:endParaRPr lang="en-US" sz="1400">
              <a:latin typeface="GeosansLight" panose="02000603020000020003" pitchFamily="2" charset="0"/>
            </a:endParaRPr>
          </a:p>
        </p:txBody>
      </p:sp>
      <p:sp>
        <p:nvSpPr>
          <p:cNvPr id="17" name="Oval 16"/>
          <p:cNvSpPr/>
          <p:nvPr/>
        </p:nvSpPr>
        <p:spPr>
          <a:xfrm>
            <a:off x="4030441" y="4208034"/>
            <a:ext cx="768936" cy="768936"/>
          </a:xfrm>
          <a:prstGeom prst="ellipse">
            <a:avLst/>
          </a:prstGeom>
          <a:solidFill>
            <a:schemeClr val="tx1">
              <a:lumMod val="95000"/>
              <a:lumOff val="5000"/>
              <a:alpha val="80000"/>
            </a:schemeClr>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latin typeface="GeosansLight" panose="02000603020000020003" pitchFamily="2" charset="0"/>
              </a:rPr>
              <a:t>+40%</a:t>
            </a:r>
            <a:endParaRPr lang="en-US" sz="1400">
              <a:latin typeface="GeosansLight" panose="02000603020000020003" pitchFamily="2" charset="0"/>
            </a:endParaRPr>
          </a:p>
        </p:txBody>
      </p:sp>
      <p:sp>
        <p:nvSpPr>
          <p:cNvPr id="20" name="Oval 19"/>
          <p:cNvSpPr/>
          <p:nvPr/>
        </p:nvSpPr>
        <p:spPr>
          <a:xfrm>
            <a:off x="3952257" y="2109066"/>
            <a:ext cx="768936" cy="768936"/>
          </a:xfrm>
          <a:prstGeom prst="ellipse">
            <a:avLst/>
          </a:prstGeom>
          <a:solidFill>
            <a:schemeClr val="tx1">
              <a:lumMod val="95000"/>
              <a:lumOff val="5000"/>
              <a:alpha val="80000"/>
            </a:schemeClr>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latin typeface="GeosansLight" panose="02000603020000020003" pitchFamily="2" charset="0"/>
              </a:rPr>
              <a:t>+25%</a:t>
            </a:r>
            <a:endParaRPr lang="en-US" sz="1400">
              <a:latin typeface="GeosansLight" panose="02000603020000020003" pitchFamily="2" charset="0"/>
            </a:endParaRPr>
          </a:p>
        </p:txBody>
      </p:sp>
      <p:cxnSp>
        <p:nvCxnSpPr>
          <p:cNvPr id="22" name="Straight Connector 21"/>
          <p:cNvCxnSpPr/>
          <p:nvPr/>
        </p:nvCxnSpPr>
        <p:spPr>
          <a:xfrm flipV="1">
            <a:off x="7753350" y="2171700"/>
            <a:ext cx="286489" cy="457200"/>
          </a:xfrm>
          <a:prstGeom prst="line">
            <a:avLst/>
          </a:prstGeom>
          <a:ln w="9525">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8039839" y="2171700"/>
            <a:ext cx="857250" cy="0"/>
          </a:xfrm>
          <a:prstGeom prst="line">
            <a:avLst/>
          </a:prstGeom>
          <a:ln w="9525">
            <a:solidFill>
              <a:schemeClr val="bg1">
                <a:lumMod val="6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8882757" y="1877980"/>
            <a:ext cx="2699643" cy="615553"/>
          </a:xfrm>
          <a:prstGeom prst="rect">
            <a:avLst/>
          </a:prstGeom>
        </p:spPr>
        <p:txBody>
          <a:bodyPr wrap="square">
            <a:spAutoFit/>
          </a:bodyPr>
          <a:lstStyle/>
          <a:p>
            <a:r>
              <a:rPr lang="en-US" sz="14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NEW SOLUTION</a:t>
            </a:r>
            <a:endParaRPr lang="en-US" sz="14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consect</a:t>
            </a:r>
          </a:p>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etur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adipiscing elit</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5" name="Straight Connector 24"/>
          <p:cNvCxnSpPr/>
          <p:nvPr/>
        </p:nvCxnSpPr>
        <p:spPr>
          <a:xfrm flipH="1">
            <a:off x="3810000" y="4976970"/>
            <a:ext cx="285750" cy="280830"/>
          </a:xfrm>
          <a:prstGeom prst="line">
            <a:avLst/>
          </a:prstGeom>
          <a:ln w="9525">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2838450" y="5257800"/>
            <a:ext cx="971550" cy="0"/>
          </a:xfrm>
          <a:prstGeom prst="line">
            <a:avLst/>
          </a:prstGeom>
          <a:ln w="9525">
            <a:solidFill>
              <a:schemeClr val="bg1">
                <a:lumMod val="65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593289" y="4979495"/>
            <a:ext cx="2242443" cy="615553"/>
          </a:xfrm>
          <a:prstGeom prst="rect">
            <a:avLst/>
          </a:prstGeom>
        </p:spPr>
        <p:txBody>
          <a:bodyPr wrap="square">
            <a:spAutoFit/>
          </a:bodyPr>
          <a:lstStyle/>
          <a:p>
            <a:pPr algn="r"/>
            <a:r>
              <a:rPr lang="en-US" sz="14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MARKETING</a:t>
            </a:r>
            <a:endParaRPr lang="en-US" sz="14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8" name="Straight Connector 27"/>
          <p:cNvCxnSpPr/>
          <p:nvPr/>
        </p:nvCxnSpPr>
        <p:spPr>
          <a:xfrm flipH="1">
            <a:off x="3622954" y="2748120"/>
            <a:ext cx="285750" cy="280830"/>
          </a:xfrm>
          <a:prstGeom prst="line">
            <a:avLst/>
          </a:prstGeom>
          <a:ln w="9525">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2651404" y="3028950"/>
            <a:ext cx="971550" cy="0"/>
          </a:xfrm>
          <a:prstGeom prst="line">
            <a:avLst/>
          </a:prstGeom>
          <a:ln w="9525">
            <a:solidFill>
              <a:schemeClr val="bg1">
                <a:lumMod val="65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937934" y="2721173"/>
            <a:ext cx="1584903" cy="615553"/>
          </a:xfrm>
          <a:prstGeom prst="rect">
            <a:avLst/>
          </a:prstGeom>
        </p:spPr>
        <p:txBody>
          <a:bodyPr wrap="square">
            <a:spAutoFit/>
          </a:bodyPr>
          <a:lstStyle/>
          <a:p>
            <a:pPr algn="r"/>
            <a:r>
              <a:rPr lang="en-US" sz="14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SHOP</a:t>
            </a:r>
            <a:endParaRPr lang="en-US" sz="14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consectetur</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816831244"/>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136148"/>
            <a:ext cx="3120150"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INTRODUCTION</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26" name="Rectangle 25"/>
          <p:cNvSpPr/>
          <p:nvPr/>
        </p:nvSpPr>
        <p:spPr>
          <a:xfrm>
            <a:off x="1297464" y="1680653"/>
            <a:ext cx="3200400" cy="1828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4555014" y="1680653"/>
            <a:ext cx="3200400" cy="1828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1297464" y="3568530"/>
            <a:ext cx="3200400" cy="1828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4555014" y="3568530"/>
            <a:ext cx="3200400" cy="18288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3926364" y="2939880"/>
            <a:ext cx="571500" cy="571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31" name="Rectangle 30"/>
          <p:cNvSpPr/>
          <p:nvPr/>
        </p:nvSpPr>
        <p:spPr>
          <a:xfrm>
            <a:off x="4551055" y="2937953"/>
            <a:ext cx="5715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32" name="Rectangle 31"/>
          <p:cNvSpPr/>
          <p:nvPr/>
        </p:nvSpPr>
        <p:spPr>
          <a:xfrm>
            <a:off x="4551055" y="3568530"/>
            <a:ext cx="571500" cy="5715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33" name="Rectangle 32"/>
          <p:cNvSpPr/>
          <p:nvPr/>
        </p:nvSpPr>
        <p:spPr>
          <a:xfrm>
            <a:off x="3926364" y="3568530"/>
            <a:ext cx="571500" cy="571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grpSp>
        <p:nvGrpSpPr>
          <p:cNvPr id="35" name="Group 34"/>
          <p:cNvGrpSpPr/>
          <p:nvPr/>
        </p:nvGrpSpPr>
        <p:grpSpPr>
          <a:xfrm>
            <a:off x="7993735" y="1878233"/>
            <a:ext cx="2979065" cy="1446550"/>
            <a:chOff x="7845451" y="1896934"/>
            <a:chExt cx="2979065" cy="1446550"/>
          </a:xfrm>
        </p:grpSpPr>
        <p:sp>
          <p:nvSpPr>
            <p:cNvPr id="39" name="TextBox 38"/>
            <p:cNvSpPr txBox="1"/>
            <p:nvPr/>
          </p:nvSpPr>
          <p:spPr>
            <a:xfrm>
              <a:off x="8381175" y="1896934"/>
              <a:ext cx="2443341" cy="1446550"/>
            </a:xfrm>
            <a:prstGeom prst="rect">
              <a:avLst/>
            </a:prstGeom>
            <a:noFill/>
          </p:spPr>
          <p:txBody>
            <a:bodyPr wrap="square" rtlCol="0">
              <a:spAutoFit/>
            </a:bodyPr>
            <a:lstStyle/>
            <a:p>
              <a:r>
                <a:rPr lang="en-US" sz="1400" dirty="0" smtClean="0">
                  <a:solidFill>
                    <a:schemeClr val="accent2"/>
                  </a:solidFill>
                  <a:latin typeface="Open Sans" panose="020B0606030504020204" pitchFamily="34" charset="0"/>
                  <a:ea typeface="Open Sans" panose="020B0606030504020204" pitchFamily="34" charset="0"/>
                  <a:cs typeface="Open Sans" panose="020B0606030504020204" pitchFamily="34" charset="0"/>
                </a:rPr>
                <a:t>MARKETING &amp; MANAGEMENT</a:t>
              </a:r>
            </a:p>
            <a:p>
              <a:endParaRPr lang="en-US" sz="10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40" name="Rectangle 39"/>
            <p:cNvSpPr/>
            <p:nvPr/>
          </p:nvSpPr>
          <p:spPr>
            <a:xfrm>
              <a:off x="7845451" y="1896934"/>
              <a:ext cx="535724" cy="584775"/>
            </a:xfrm>
            <a:prstGeom prst="rect">
              <a:avLst/>
            </a:prstGeom>
          </p:spPr>
          <p:txBody>
            <a:bodyPr wrap="none">
              <a:spAutoFit/>
            </a:bodyPr>
            <a:lstStyle/>
            <a:p>
              <a:r>
                <a:rPr lang="en-US" sz="3200">
                  <a:solidFill>
                    <a:schemeClr val="accent2"/>
                  </a:solidFill>
                  <a:latin typeface="FontAwesome" pitchFamily="2" charset="0"/>
                </a:rPr>
                <a:t></a:t>
              </a:r>
              <a:endParaRPr lang="en-US" sz="3200">
                <a:solidFill>
                  <a:schemeClr val="accent2"/>
                </a:solidFill>
              </a:endParaRPr>
            </a:p>
          </p:txBody>
        </p:sp>
      </p:grpSp>
      <p:grpSp>
        <p:nvGrpSpPr>
          <p:cNvPr id="36" name="Group 35"/>
          <p:cNvGrpSpPr/>
          <p:nvPr/>
        </p:nvGrpSpPr>
        <p:grpSpPr>
          <a:xfrm>
            <a:off x="7988812" y="3753199"/>
            <a:ext cx="2983988" cy="1446550"/>
            <a:chOff x="7840528" y="3771900"/>
            <a:chExt cx="2983988" cy="1446550"/>
          </a:xfrm>
        </p:grpSpPr>
        <p:sp>
          <p:nvSpPr>
            <p:cNvPr id="37" name="TextBox 36"/>
            <p:cNvSpPr txBox="1"/>
            <p:nvPr/>
          </p:nvSpPr>
          <p:spPr>
            <a:xfrm>
              <a:off x="8376252" y="3771900"/>
              <a:ext cx="2448264" cy="1446550"/>
            </a:xfrm>
            <a:prstGeom prst="rect">
              <a:avLst/>
            </a:prstGeom>
            <a:noFill/>
          </p:spPr>
          <p:txBody>
            <a:bodyPr wrap="square" rtlCol="0">
              <a:spAutoFit/>
            </a:bodyPr>
            <a:lstStyle/>
            <a:p>
              <a:r>
                <a:rPr lang="en-US" sz="1400" dirty="0" smtClean="0">
                  <a:solidFill>
                    <a:schemeClr val="accent2"/>
                  </a:solidFill>
                  <a:latin typeface="Open Sans" panose="020B0606030504020204" pitchFamily="34" charset="0"/>
                  <a:ea typeface="Open Sans" panose="020B0606030504020204" pitchFamily="34" charset="0"/>
                  <a:cs typeface="Open Sans" panose="020B0606030504020204" pitchFamily="34" charset="0"/>
                </a:rPr>
                <a:t>MARKETING &amp; MANAGEMENT</a:t>
              </a:r>
            </a:p>
            <a:p>
              <a:endParaRPr lang="en-US" sz="10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38" name="Rectangle 37"/>
            <p:cNvSpPr/>
            <p:nvPr/>
          </p:nvSpPr>
          <p:spPr>
            <a:xfrm>
              <a:off x="7840528" y="3771900"/>
              <a:ext cx="535724" cy="584775"/>
            </a:xfrm>
            <a:prstGeom prst="rect">
              <a:avLst/>
            </a:prstGeom>
          </p:spPr>
          <p:txBody>
            <a:bodyPr wrap="none">
              <a:spAutoFit/>
            </a:bodyPr>
            <a:lstStyle/>
            <a:p>
              <a:r>
                <a:rPr lang="en-US" sz="3200">
                  <a:solidFill>
                    <a:schemeClr val="bg1">
                      <a:lumMod val="75000"/>
                    </a:schemeClr>
                  </a:solidFill>
                  <a:latin typeface="FontAwesome" pitchFamily="2" charset="0"/>
                </a:rPr>
                <a:t></a:t>
              </a:r>
              <a:endParaRPr lang="en-US" sz="3200">
                <a:solidFill>
                  <a:schemeClr val="bg1">
                    <a:lumMod val="75000"/>
                  </a:schemeClr>
                </a:solidFill>
              </a:endParaRPr>
            </a:p>
          </p:txBody>
        </p:sp>
      </p:grpSp>
    </p:spTree>
    <p:extLst>
      <p:ext uri="{BB962C8B-B14F-4D97-AF65-F5344CB8AC3E}">
        <p14:creationId xmlns:p14="http://schemas.microsoft.com/office/powerpoint/2010/main" val="1003808712"/>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136148"/>
            <a:ext cx="2842060"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INFOGRAPHIC</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06846" y="1589903"/>
            <a:ext cx="2359272" cy="1199277"/>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06846" y="3986234"/>
            <a:ext cx="2359272" cy="2185966"/>
          </a:xfrm>
          <a:prstGeom prst="rect">
            <a:avLst/>
          </a:prstGeom>
        </p:spPr>
      </p:pic>
      <p:grpSp>
        <p:nvGrpSpPr>
          <p:cNvPr id="10" name="Group 9"/>
          <p:cNvGrpSpPr/>
          <p:nvPr/>
        </p:nvGrpSpPr>
        <p:grpSpPr>
          <a:xfrm>
            <a:off x="3564573" y="1583210"/>
            <a:ext cx="2614323" cy="1529135"/>
            <a:chOff x="3424527" y="1583210"/>
            <a:chExt cx="2614323" cy="1529135"/>
          </a:xfrm>
        </p:grpSpPr>
        <p:sp>
          <p:nvSpPr>
            <p:cNvPr id="11" name="TextBox 10"/>
            <p:cNvSpPr txBox="1"/>
            <p:nvPr/>
          </p:nvSpPr>
          <p:spPr>
            <a:xfrm>
              <a:off x="3426072" y="1583210"/>
              <a:ext cx="1175322"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COUNTRY TITLE</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3424527" y="1835598"/>
              <a:ext cx="2614323" cy="553998"/>
            </a:xfrm>
            <a:prstGeom prst="rect">
              <a:avLst/>
            </a:prstGeom>
          </p:spPr>
          <p:txBody>
            <a:bodyPr wrap="square">
              <a:spAutoFit/>
            </a:bodyPr>
            <a:lstStyle/>
            <a:p>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endParaRPr lang="en-US" sz="1000" dirty="0" smtClean="0">
                <a:solidFill>
                  <a:schemeClr val="bg1">
                    <a:lumMod val="85000"/>
                  </a:schemeClr>
                </a:solidFill>
                <a:latin typeface="Open Sans" panose="020B0606030504020204" pitchFamily="34" charset="0"/>
                <a:ea typeface="Calibri" panose="020F0502020204030204" pitchFamily="34" charset="0"/>
              </a:endParaRPr>
            </a:p>
            <a:p>
              <a:r>
                <a:rPr lang="en-US" sz="1000" dirty="0" err="1" smtClean="0">
                  <a:solidFill>
                    <a:schemeClr val="bg1">
                      <a:lumMod val="85000"/>
                    </a:schemeClr>
                  </a:solidFill>
                  <a:latin typeface="Open Sans" panose="020B0606030504020204" pitchFamily="34" charset="0"/>
                  <a:ea typeface="Calibri" panose="020F0502020204030204" pitchFamily="34" charset="0"/>
                </a:rPr>
                <a:t>rumes</a:t>
              </a:r>
              <a:r>
                <a:rPr lang="en-US" sz="1000" dirty="0" smtClean="0">
                  <a:solidFill>
                    <a:schemeClr val="bg1">
                      <a:lumMod val="85000"/>
                    </a:schemeClr>
                  </a:solidFill>
                  <a:latin typeface="Open Sans" panose="020B0606030504020204" pitchFamily="34" charset="0"/>
                  <a:ea typeface="Calibri" panose="020F0502020204030204" pitchFamily="34" charset="0"/>
                </a:rPr>
                <a:t> </a:t>
              </a:r>
              <a:r>
                <a:rPr lang="en-US" sz="1000" dirty="0" err="1" smtClean="0">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Lid 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smtClean="0">
                  <a:solidFill>
                    <a:schemeClr val="bg1">
                      <a:lumMod val="85000"/>
                    </a:schemeClr>
                  </a:solidFill>
                  <a:latin typeface="Open Sans" panose="020B0606030504020204" pitchFamily="34" charset="0"/>
                  <a:ea typeface="Calibri" panose="020F0502020204030204" pitchFamily="34" charset="0"/>
                </a:rPr>
                <a:t>rumes</a:t>
              </a:r>
              <a:r>
                <a:rPr lang="en-US" sz="1000" dirty="0" smtClean="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smtClean="0">
                  <a:solidFill>
                    <a:schemeClr val="bg1">
                      <a:lumMod val="85000"/>
                    </a:schemeClr>
                  </a:solidFill>
                  <a:latin typeface="Open Sans" panose="020B0606030504020204" pitchFamily="34" charset="0"/>
                  <a:ea typeface="Calibri" panose="020F0502020204030204" pitchFamily="34" charset="0"/>
                </a:rPr>
                <a:t>.</a:t>
              </a:r>
              <a:endParaRPr lang="en-US" sz="1000" dirty="0">
                <a:solidFill>
                  <a:schemeClr val="bg1">
                    <a:lumMod val="85000"/>
                  </a:schemeClr>
                </a:solidFill>
                <a:latin typeface="Open Sans" panose="020B0606030504020204" pitchFamily="34" charset="0"/>
                <a:ea typeface="Calibri" panose="020F0502020204030204" pitchFamily="34" charset="0"/>
              </a:endParaRPr>
            </a:p>
          </p:txBody>
        </p:sp>
        <p:grpSp>
          <p:nvGrpSpPr>
            <p:cNvPr id="14" name="Group 13"/>
            <p:cNvGrpSpPr/>
            <p:nvPr/>
          </p:nvGrpSpPr>
          <p:grpSpPr>
            <a:xfrm>
              <a:off x="3424527" y="2466014"/>
              <a:ext cx="2213332" cy="646331"/>
              <a:chOff x="3409081" y="2557653"/>
              <a:chExt cx="2213332" cy="646331"/>
            </a:xfrm>
          </p:grpSpPr>
          <p:sp>
            <p:nvSpPr>
              <p:cNvPr id="15" name="Rectangle 14"/>
              <p:cNvSpPr/>
              <p:nvPr/>
            </p:nvSpPr>
            <p:spPr>
              <a:xfrm>
                <a:off x="3409081" y="2557653"/>
                <a:ext cx="426720" cy="646331"/>
              </a:xfrm>
              <a:prstGeom prst="rect">
                <a:avLst/>
              </a:prstGeom>
            </p:spPr>
            <p:txBody>
              <a:bodyPr wrap="none">
                <a:spAutoFit/>
              </a:bodyPr>
              <a:lstStyle/>
              <a:p>
                <a:r>
                  <a:rPr lang="en-US" sz="3600">
                    <a:solidFill>
                      <a:schemeClr val="accent2"/>
                    </a:solidFill>
                    <a:latin typeface="Travelcons" pitchFamily="2" charset="0"/>
                  </a:rPr>
                  <a:t>q</a:t>
                </a:r>
                <a:endParaRPr lang="en-US" sz="3600">
                  <a:solidFill>
                    <a:schemeClr val="accent2"/>
                  </a:solidFill>
                </a:endParaRPr>
              </a:p>
            </p:txBody>
          </p:sp>
          <p:sp>
            <p:nvSpPr>
              <p:cNvPr id="16" name="TextBox 15"/>
              <p:cNvSpPr txBox="1"/>
              <p:nvPr/>
            </p:nvSpPr>
            <p:spPr>
              <a:xfrm>
                <a:off x="3747108" y="2561559"/>
                <a:ext cx="638316" cy="523220"/>
              </a:xfrm>
              <a:prstGeom prst="rect">
                <a:avLst/>
              </a:prstGeom>
              <a:noFill/>
            </p:spPr>
            <p:txBody>
              <a:bodyPr wrap="none" rtlCol="0">
                <a:spAutoFit/>
              </a:bodyPr>
              <a:lstStyle/>
              <a:p>
                <a:r>
                  <a:rPr lang="en-US"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65%</a:t>
                </a:r>
              </a:p>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MALES</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ectangle 16"/>
              <p:cNvSpPr/>
              <p:nvPr/>
            </p:nvSpPr>
            <p:spPr>
              <a:xfrm>
                <a:off x="4557905" y="2557653"/>
                <a:ext cx="461986" cy="646331"/>
              </a:xfrm>
              <a:prstGeom prst="rect">
                <a:avLst/>
              </a:prstGeom>
            </p:spPr>
            <p:txBody>
              <a:bodyPr wrap="none">
                <a:spAutoFit/>
              </a:bodyPr>
              <a:lstStyle/>
              <a:p>
                <a:r>
                  <a:rPr lang="en-US" sz="3600">
                    <a:solidFill>
                      <a:schemeClr val="accent1"/>
                    </a:solidFill>
                    <a:latin typeface="Travelcons" pitchFamily="2" charset="0"/>
                  </a:rPr>
                  <a:t>w</a:t>
                </a:r>
                <a:endParaRPr lang="en-US" sz="3600">
                  <a:solidFill>
                    <a:schemeClr val="accent1"/>
                  </a:solidFill>
                </a:endParaRPr>
              </a:p>
            </p:txBody>
          </p:sp>
          <p:sp>
            <p:nvSpPr>
              <p:cNvPr id="18" name="TextBox 17"/>
              <p:cNvSpPr txBox="1"/>
              <p:nvPr/>
            </p:nvSpPr>
            <p:spPr>
              <a:xfrm>
                <a:off x="4895932" y="2561559"/>
                <a:ext cx="726481" cy="523220"/>
              </a:xfrm>
              <a:prstGeom prst="rect">
                <a:avLst/>
              </a:prstGeom>
              <a:noFill/>
            </p:spPr>
            <p:txBody>
              <a:bodyPr wrap="none" rtlCol="0">
                <a:spAutoFit/>
              </a:bodyPr>
              <a:lstStyle/>
              <a:p>
                <a:r>
                  <a:rPr lang="en-US"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45%</a:t>
                </a:r>
              </a:p>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FEMALES</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grpSp>
        <p:nvGrpSpPr>
          <p:cNvPr id="19" name="Group 18"/>
          <p:cNvGrpSpPr/>
          <p:nvPr/>
        </p:nvGrpSpPr>
        <p:grpSpPr>
          <a:xfrm>
            <a:off x="3540166" y="4236699"/>
            <a:ext cx="2614323" cy="1529135"/>
            <a:chOff x="3424527" y="1583210"/>
            <a:chExt cx="2614323" cy="1529135"/>
          </a:xfrm>
        </p:grpSpPr>
        <p:sp>
          <p:nvSpPr>
            <p:cNvPr id="20" name="TextBox 19"/>
            <p:cNvSpPr txBox="1"/>
            <p:nvPr/>
          </p:nvSpPr>
          <p:spPr>
            <a:xfrm>
              <a:off x="3426072" y="1583210"/>
              <a:ext cx="1175322"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COUNTRY TITLE</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Rectangle 20"/>
            <p:cNvSpPr/>
            <p:nvPr/>
          </p:nvSpPr>
          <p:spPr>
            <a:xfrm>
              <a:off x="3424527" y="1835598"/>
              <a:ext cx="2614323" cy="553998"/>
            </a:xfrm>
            <a:prstGeom prst="rect">
              <a:avLst/>
            </a:prstGeom>
          </p:spPr>
          <p:txBody>
            <a:bodyPr wrap="square">
              <a:spAutoFit/>
            </a:bodyPr>
            <a:lstStyle/>
            <a:p>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endParaRPr lang="en-US" sz="1000" dirty="0" smtClean="0">
                <a:solidFill>
                  <a:schemeClr val="bg1">
                    <a:lumMod val="85000"/>
                  </a:schemeClr>
                </a:solidFill>
                <a:latin typeface="Open Sans" panose="020B0606030504020204" pitchFamily="34" charset="0"/>
                <a:ea typeface="Calibri" panose="020F0502020204030204" pitchFamily="34" charset="0"/>
              </a:endParaRPr>
            </a:p>
            <a:p>
              <a:r>
                <a:rPr lang="en-US" sz="1000" dirty="0" err="1" smtClean="0">
                  <a:solidFill>
                    <a:schemeClr val="bg1">
                      <a:lumMod val="85000"/>
                    </a:schemeClr>
                  </a:solidFill>
                  <a:latin typeface="Open Sans" panose="020B0606030504020204" pitchFamily="34" charset="0"/>
                  <a:ea typeface="Calibri" panose="020F0502020204030204" pitchFamily="34" charset="0"/>
                </a:rPr>
                <a:t>rumes</a:t>
              </a:r>
              <a:r>
                <a:rPr lang="en-US" sz="1000" dirty="0" smtClean="0">
                  <a:solidFill>
                    <a:schemeClr val="bg1">
                      <a:lumMod val="85000"/>
                    </a:schemeClr>
                  </a:solidFill>
                  <a:latin typeface="Open Sans" panose="020B0606030504020204" pitchFamily="34" charset="0"/>
                  <a:ea typeface="Calibri" panose="020F0502020204030204" pitchFamily="34" charset="0"/>
                </a:rPr>
                <a:t> </a:t>
              </a:r>
              <a:r>
                <a:rPr lang="en-US" sz="1000" dirty="0" err="1" smtClean="0">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Lid 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smtClean="0">
                  <a:solidFill>
                    <a:schemeClr val="bg1">
                      <a:lumMod val="85000"/>
                    </a:schemeClr>
                  </a:solidFill>
                  <a:latin typeface="Open Sans" panose="020B0606030504020204" pitchFamily="34" charset="0"/>
                  <a:ea typeface="Calibri" panose="020F0502020204030204" pitchFamily="34" charset="0"/>
                </a:rPr>
                <a:t>rumes</a:t>
              </a:r>
              <a:r>
                <a:rPr lang="en-US" sz="1000" dirty="0" smtClean="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smtClean="0">
                  <a:solidFill>
                    <a:schemeClr val="bg1">
                      <a:lumMod val="85000"/>
                    </a:schemeClr>
                  </a:solidFill>
                  <a:latin typeface="Open Sans" panose="020B0606030504020204" pitchFamily="34" charset="0"/>
                  <a:ea typeface="Calibri" panose="020F0502020204030204" pitchFamily="34" charset="0"/>
                </a:rPr>
                <a:t>.</a:t>
              </a:r>
              <a:endParaRPr lang="en-US" sz="1000" dirty="0">
                <a:solidFill>
                  <a:schemeClr val="bg1">
                    <a:lumMod val="85000"/>
                  </a:schemeClr>
                </a:solidFill>
                <a:latin typeface="Open Sans" panose="020B0606030504020204" pitchFamily="34" charset="0"/>
                <a:ea typeface="Calibri" panose="020F0502020204030204" pitchFamily="34" charset="0"/>
              </a:endParaRPr>
            </a:p>
          </p:txBody>
        </p:sp>
        <p:grpSp>
          <p:nvGrpSpPr>
            <p:cNvPr id="22" name="Group 21"/>
            <p:cNvGrpSpPr/>
            <p:nvPr/>
          </p:nvGrpSpPr>
          <p:grpSpPr>
            <a:xfrm>
              <a:off x="3424527" y="2466014"/>
              <a:ext cx="2213332" cy="646331"/>
              <a:chOff x="3409081" y="2557653"/>
              <a:chExt cx="2213332" cy="646331"/>
            </a:xfrm>
          </p:grpSpPr>
          <p:sp>
            <p:nvSpPr>
              <p:cNvPr id="23" name="Rectangle 22"/>
              <p:cNvSpPr/>
              <p:nvPr/>
            </p:nvSpPr>
            <p:spPr>
              <a:xfrm>
                <a:off x="3409081" y="2557653"/>
                <a:ext cx="426720" cy="646331"/>
              </a:xfrm>
              <a:prstGeom prst="rect">
                <a:avLst/>
              </a:prstGeom>
            </p:spPr>
            <p:txBody>
              <a:bodyPr wrap="none">
                <a:spAutoFit/>
              </a:bodyPr>
              <a:lstStyle/>
              <a:p>
                <a:r>
                  <a:rPr lang="en-US" sz="3600">
                    <a:solidFill>
                      <a:schemeClr val="accent2"/>
                    </a:solidFill>
                    <a:latin typeface="Travelcons" pitchFamily="2" charset="0"/>
                  </a:rPr>
                  <a:t>q</a:t>
                </a:r>
                <a:endParaRPr lang="en-US" sz="3600">
                  <a:solidFill>
                    <a:schemeClr val="accent2"/>
                  </a:solidFill>
                </a:endParaRPr>
              </a:p>
            </p:txBody>
          </p:sp>
          <p:sp>
            <p:nvSpPr>
              <p:cNvPr id="24" name="TextBox 23"/>
              <p:cNvSpPr txBox="1"/>
              <p:nvPr/>
            </p:nvSpPr>
            <p:spPr>
              <a:xfrm>
                <a:off x="3747108" y="2561559"/>
                <a:ext cx="638316" cy="523220"/>
              </a:xfrm>
              <a:prstGeom prst="rect">
                <a:avLst/>
              </a:prstGeom>
              <a:noFill/>
            </p:spPr>
            <p:txBody>
              <a:bodyPr wrap="none" rtlCol="0">
                <a:spAutoFit/>
              </a:bodyPr>
              <a:lstStyle/>
              <a:p>
                <a:r>
                  <a:rPr lang="en-US"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45%</a:t>
                </a:r>
              </a:p>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MALES</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Rectangle 24"/>
              <p:cNvSpPr/>
              <p:nvPr/>
            </p:nvSpPr>
            <p:spPr>
              <a:xfrm>
                <a:off x="4557905" y="2557653"/>
                <a:ext cx="461986" cy="646331"/>
              </a:xfrm>
              <a:prstGeom prst="rect">
                <a:avLst/>
              </a:prstGeom>
            </p:spPr>
            <p:txBody>
              <a:bodyPr wrap="none">
                <a:spAutoFit/>
              </a:bodyPr>
              <a:lstStyle/>
              <a:p>
                <a:r>
                  <a:rPr lang="en-US" sz="3600">
                    <a:solidFill>
                      <a:schemeClr val="accent1"/>
                    </a:solidFill>
                    <a:latin typeface="Travelcons" pitchFamily="2" charset="0"/>
                  </a:rPr>
                  <a:t>w</a:t>
                </a:r>
                <a:endParaRPr lang="en-US" sz="3600">
                  <a:solidFill>
                    <a:schemeClr val="accent1"/>
                  </a:solidFill>
                </a:endParaRPr>
              </a:p>
            </p:txBody>
          </p:sp>
          <p:sp>
            <p:nvSpPr>
              <p:cNvPr id="26" name="TextBox 25"/>
              <p:cNvSpPr txBox="1"/>
              <p:nvPr/>
            </p:nvSpPr>
            <p:spPr>
              <a:xfrm>
                <a:off x="4895932" y="2561559"/>
                <a:ext cx="726481" cy="523220"/>
              </a:xfrm>
              <a:prstGeom prst="rect">
                <a:avLst/>
              </a:prstGeom>
              <a:noFill/>
            </p:spPr>
            <p:txBody>
              <a:bodyPr wrap="none" rtlCol="0">
                <a:spAutoFit/>
              </a:bodyPr>
              <a:lstStyle/>
              <a:p>
                <a:r>
                  <a:rPr lang="en-US"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36%</a:t>
                </a:r>
              </a:p>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FEMALES</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pic>
        <p:nvPicPr>
          <p:cNvPr id="27" name="Picture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48559" y="1580720"/>
            <a:ext cx="2359152" cy="1208459"/>
          </a:xfrm>
          <a:prstGeom prst="rect">
            <a:avLst/>
          </a:prstGeom>
        </p:spPr>
      </p:pic>
      <p:grpSp>
        <p:nvGrpSpPr>
          <p:cNvPr id="28" name="Group 27"/>
          <p:cNvGrpSpPr/>
          <p:nvPr/>
        </p:nvGrpSpPr>
        <p:grpSpPr>
          <a:xfrm>
            <a:off x="8839200" y="1580720"/>
            <a:ext cx="2614323" cy="1529135"/>
            <a:chOff x="3424527" y="1583210"/>
            <a:chExt cx="2614323" cy="1529135"/>
          </a:xfrm>
        </p:grpSpPr>
        <p:sp>
          <p:nvSpPr>
            <p:cNvPr id="29" name="TextBox 28"/>
            <p:cNvSpPr txBox="1"/>
            <p:nvPr/>
          </p:nvSpPr>
          <p:spPr>
            <a:xfrm>
              <a:off x="3426072" y="1583210"/>
              <a:ext cx="1175322"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COUNTRY TITLE</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Rectangle 29"/>
            <p:cNvSpPr/>
            <p:nvPr/>
          </p:nvSpPr>
          <p:spPr>
            <a:xfrm>
              <a:off x="3424527" y="1835598"/>
              <a:ext cx="2614323" cy="553998"/>
            </a:xfrm>
            <a:prstGeom prst="rect">
              <a:avLst/>
            </a:prstGeom>
          </p:spPr>
          <p:txBody>
            <a:bodyPr wrap="square">
              <a:spAutoFit/>
            </a:bodyPr>
            <a:lstStyle/>
            <a:p>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endParaRPr lang="en-US" sz="1000" dirty="0" smtClean="0">
                <a:solidFill>
                  <a:schemeClr val="bg1">
                    <a:lumMod val="85000"/>
                  </a:schemeClr>
                </a:solidFill>
                <a:latin typeface="Open Sans" panose="020B0606030504020204" pitchFamily="34" charset="0"/>
                <a:ea typeface="Calibri" panose="020F0502020204030204" pitchFamily="34" charset="0"/>
              </a:endParaRPr>
            </a:p>
            <a:p>
              <a:r>
                <a:rPr lang="en-US" sz="1000" dirty="0" err="1" smtClean="0">
                  <a:solidFill>
                    <a:schemeClr val="bg1">
                      <a:lumMod val="85000"/>
                    </a:schemeClr>
                  </a:solidFill>
                  <a:latin typeface="Open Sans" panose="020B0606030504020204" pitchFamily="34" charset="0"/>
                  <a:ea typeface="Calibri" panose="020F0502020204030204" pitchFamily="34" charset="0"/>
                </a:rPr>
                <a:t>rumes</a:t>
              </a:r>
              <a:r>
                <a:rPr lang="en-US" sz="1000" dirty="0" smtClean="0">
                  <a:solidFill>
                    <a:schemeClr val="bg1">
                      <a:lumMod val="85000"/>
                    </a:schemeClr>
                  </a:solidFill>
                  <a:latin typeface="Open Sans" panose="020B0606030504020204" pitchFamily="34" charset="0"/>
                  <a:ea typeface="Calibri" panose="020F0502020204030204" pitchFamily="34" charset="0"/>
                </a:rPr>
                <a:t> </a:t>
              </a:r>
              <a:r>
                <a:rPr lang="en-US" sz="1000" dirty="0" err="1" smtClean="0">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Lid 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smtClean="0">
                  <a:solidFill>
                    <a:schemeClr val="bg1">
                      <a:lumMod val="85000"/>
                    </a:schemeClr>
                  </a:solidFill>
                  <a:latin typeface="Open Sans" panose="020B0606030504020204" pitchFamily="34" charset="0"/>
                  <a:ea typeface="Calibri" panose="020F0502020204030204" pitchFamily="34" charset="0"/>
                </a:rPr>
                <a:t>rumes</a:t>
              </a:r>
              <a:r>
                <a:rPr lang="en-US" sz="1000" dirty="0" smtClean="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smtClean="0">
                  <a:solidFill>
                    <a:schemeClr val="bg1">
                      <a:lumMod val="85000"/>
                    </a:schemeClr>
                  </a:solidFill>
                  <a:latin typeface="Open Sans" panose="020B0606030504020204" pitchFamily="34" charset="0"/>
                  <a:ea typeface="Calibri" panose="020F0502020204030204" pitchFamily="34" charset="0"/>
                </a:rPr>
                <a:t>.</a:t>
              </a:r>
              <a:endParaRPr lang="en-US" sz="1000" dirty="0">
                <a:solidFill>
                  <a:schemeClr val="bg1">
                    <a:lumMod val="85000"/>
                  </a:schemeClr>
                </a:solidFill>
                <a:latin typeface="Open Sans" panose="020B0606030504020204" pitchFamily="34" charset="0"/>
                <a:ea typeface="Calibri" panose="020F0502020204030204" pitchFamily="34" charset="0"/>
              </a:endParaRPr>
            </a:p>
          </p:txBody>
        </p:sp>
        <p:grpSp>
          <p:nvGrpSpPr>
            <p:cNvPr id="31" name="Group 30"/>
            <p:cNvGrpSpPr/>
            <p:nvPr/>
          </p:nvGrpSpPr>
          <p:grpSpPr>
            <a:xfrm>
              <a:off x="3424527" y="2466014"/>
              <a:ext cx="2213332" cy="646331"/>
              <a:chOff x="3409081" y="2557653"/>
              <a:chExt cx="2213332" cy="646331"/>
            </a:xfrm>
          </p:grpSpPr>
          <p:sp>
            <p:nvSpPr>
              <p:cNvPr id="32" name="Rectangle 31"/>
              <p:cNvSpPr/>
              <p:nvPr/>
            </p:nvSpPr>
            <p:spPr>
              <a:xfrm>
                <a:off x="3409081" y="2557653"/>
                <a:ext cx="426720" cy="646331"/>
              </a:xfrm>
              <a:prstGeom prst="rect">
                <a:avLst/>
              </a:prstGeom>
            </p:spPr>
            <p:txBody>
              <a:bodyPr wrap="none">
                <a:spAutoFit/>
              </a:bodyPr>
              <a:lstStyle/>
              <a:p>
                <a:r>
                  <a:rPr lang="en-US" sz="3600">
                    <a:solidFill>
                      <a:schemeClr val="accent2"/>
                    </a:solidFill>
                    <a:latin typeface="Travelcons" pitchFamily="2" charset="0"/>
                  </a:rPr>
                  <a:t>q</a:t>
                </a:r>
                <a:endParaRPr lang="en-US" sz="3600">
                  <a:solidFill>
                    <a:schemeClr val="accent2"/>
                  </a:solidFill>
                </a:endParaRPr>
              </a:p>
            </p:txBody>
          </p:sp>
          <p:sp>
            <p:nvSpPr>
              <p:cNvPr id="33" name="TextBox 32"/>
              <p:cNvSpPr txBox="1"/>
              <p:nvPr/>
            </p:nvSpPr>
            <p:spPr>
              <a:xfrm>
                <a:off x="3747108" y="2561559"/>
                <a:ext cx="638316" cy="523220"/>
              </a:xfrm>
              <a:prstGeom prst="rect">
                <a:avLst/>
              </a:prstGeom>
              <a:noFill/>
            </p:spPr>
            <p:txBody>
              <a:bodyPr wrap="none" rtlCol="0">
                <a:spAutoFit/>
              </a:bodyPr>
              <a:lstStyle/>
              <a:p>
                <a:r>
                  <a:rPr lang="en-US"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65%</a:t>
                </a:r>
              </a:p>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MALES</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Rectangle 33"/>
              <p:cNvSpPr/>
              <p:nvPr/>
            </p:nvSpPr>
            <p:spPr>
              <a:xfrm>
                <a:off x="4557905" y="2557653"/>
                <a:ext cx="461986" cy="646331"/>
              </a:xfrm>
              <a:prstGeom prst="rect">
                <a:avLst/>
              </a:prstGeom>
            </p:spPr>
            <p:txBody>
              <a:bodyPr wrap="none">
                <a:spAutoFit/>
              </a:bodyPr>
              <a:lstStyle/>
              <a:p>
                <a:r>
                  <a:rPr lang="en-US" sz="3600">
                    <a:solidFill>
                      <a:schemeClr val="accent1"/>
                    </a:solidFill>
                    <a:latin typeface="Travelcons" pitchFamily="2" charset="0"/>
                  </a:rPr>
                  <a:t>w</a:t>
                </a:r>
                <a:endParaRPr lang="en-US" sz="3600">
                  <a:solidFill>
                    <a:schemeClr val="accent1"/>
                  </a:solidFill>
                </a:endParaRPr>
              </a:p>
            </p:txBody>
          </p:sp>
          <p:sp>
            <p:nvSpPr>
              <p:cNvPr id="35" name="TextBox 34"/>
              <p:cNvSpPr txBox="1"/>
              <p:nvPr/>
            </p:nvSpPr>
            <p:spPr>
              <a:xfrm>
                <a:off x="4895932" y="2561559"/>
                <a:ext cx="726481" cy="523220"/>
              </a:xfrm>
              <a:prstGeom prst="rect">
                <a:avLst/>
              </a:prstGeom>
              <a:noFill/>
            </p:spPr>
            <p:txBody>
              <a:bodyPr wrap="none" rtlCol="0">
                <a:spAutoFit/>
              </a:bodyPr>
              <a:lstStyle/>
              <a:p>
                <a:r>
                  <a:rPr lang="en-US"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45%</a:t>
                </a:r>
              </a:p>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FEMALES</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pic>
        <p:nvPicPr>
          <p:cNvPr id="36" name="Picture 3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48559" y="3980312"/>
            <a:ext cx="2359152" cy="2148885"/>
          </a:xfrm>
          <a:prstGeom prst="rect">
            <a:avLst/>
          </a:prstGeom>
        </p:spPr>
      </p:pic>
      <p:grpSp>
        <p:nvGrpSpPr>
          <p:cNvPr id="37" name="Group 36"/>
          <p:cNvGrpSpPr/>
          <p:nvPr/>
        </p:nvGrpSpPr>
        <p:grpSpPr>
          <a:xfrm>
            <a:off x="8839199" y="4232455"/>
            <a:ext cx="2614323" cy="1529135"/>
            <a:chOff x="3424527" y="1583210"/>
            <a:chExt cx="2614323" cy="1529135"/>
          </a:xfrm>
        </p:grpSpPr>
        <p:sp>
          <p:nvSpPr>
            <p:cNvPr id="38" name="TextBox 37"/>
            <p:cNvSpPr txBox="1"/>
            <p:nvPr/>
          </p:nvSpPr>
          <p:spPr>
            <a:xfrm>
              <a:off x="3426072" y="1583210"/>
              <a:ext cx="1175322"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COUNTRY TITLE</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Rectangle 38"/>
            <p:cNvSpPr/>
            <p:nvPr/>
          </p:nvSpPr>
          <p:spPr>
            <a:xfrm>
              <a:off x="3424527" y="1835598"/>
              <a:ext cx="2614323" cy="553998"/>
            </a:xfrm>
            <a:prstGeom prst="rect">
              <a:avLst/>
            </a:prstGeom>
          </p:spPr>
          <p:txBody>
            <a:bodyPr wrap="square">
              <a:spAutoFit/>
            </a:bodyPr>
            <a:lstStyle/>
            <a:p>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endParaRPr lang="en-US" sz="1000" dirty="0" smtClean="0">
                <a:solidFill>
                  <a:schemeClr val="bg1">
                    <a:lumMod val="85000"/>
                  </a:schemeClr>
                </a:solidFill>
                <a:latin typeface="Open Sans" panose="020B0606030504020204" pitchFamily="34" charset="0"/>
                <a:ea typeface="Calibri" panose="020F0502020204030204" pitchFamily="34" charset="0"/>
              </a:endParaRPr>
            </a:p>
            <a:p>
              <a:r>
                <a:rPr lang="en-US" sz="1000" dirty="0" err="1" smtClean="0">
                  <a:solidFill>
                    <a:schemeClr val="bg1">
                      <a:lumMod val="85000"/>
                    </a:schemeClr>
                  </a:solidFill>
                  <a:latin typeface="Open Sans" panose="020B0606030504020204" pitchFamily="34" charset="0"/>
                  <a:ea typeface="Calibri" panose="020F0502020204030204" pitchFamily="34" charset="0"/>
                </a:rPr>
                <a:t>rumes</a:t>
              </a:r>
              <a:r>
                <a:rPr lang="en-US" sz="1000" dirty="0" smtClean="0">
                  <a:solidFill>
                    <a:schemeClr val="bg1">
                      <a:lumMod val="85000"/>
                    </a:schemeClr>
                  </a:solidFill>
                  <a:latin typeface="Open Sans" panose="020B0606030504020204" pitchFamily="34" charset="0"/>
                  <a:ea typeface="Calibri" panose="020F0502020204030204" pitchFamily="34" charset="0"/>
                </a:rPr>
                <a:t> </a:t>
              </a:r>
              <a:r>
                <a:rPr lang="en-US" sz="1000" dirty="0" err="1" smtClean="0">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Lid 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smtClean="0">
                  <a:solidFill>
                    <a:schemeClr val="bg1">
                      <a:lumMod val="85000"/>
                    </a:schemeClr>
                  </a:solidFill>
                  <a:latin typeface="Open Sans" panose="020B0606030504020204" pitchFamily="34" charset="0"/>
                  <a:ea typeface="Calibri" panose="020F0502020204030204" pitchFamily="34" charset="0"/>
                </a:rPr>
                <a:t>rumes</a:t>
              </a:r>
              <a:r>
                <a:rPr lang="en-US" sz="1000" dirty="0" smtClean="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smtClean="0">
                  <a:solidFill>
                    <a:schemeClr val="bg1">
                      <a:lumMod val="85000"/>
                    </a:schemeClr>
                  </a:solidFill>
                  <a:latin typeface="Open Sans" panose="020B0606030504020204" pitchFamily="34" charset="0"/>
                  <a:ea typeface="Calibri" panose="020F0502020204030204" pitchFamily="34" charset="0"/>
                </a:rPr>
                <a:t>.</a:t>
              </a:r>
              <a:endParaRPr lang="en-US" sz="1000" dirty="0">
                <a:solidFill>
                  <a:schemeClr val="bg1">
                    <a:lumMod val="85000"/>
                  </a:schemeClr>
                </a:solidFill>
                <a:latin typeface="Open Sans" panose="020B0606030504020204" pitchFamily="34" charset="0"/>
                <a:ea typeface="Calibri" panose="020F0502020204030204" pitchFamily="34" charset="0"/>
              </a:endParaRPr>
            </a:p>
          </p:txBody>
        </p:sp>
        <p:grpSp>
          <p:nvGrpSpPr>
            <p:cNvPr id="40" name="Group 39"/>
            <p:cNvGrpSpPr/>
            <p:nvPr/>
          </p:nvGrpSpPr>
          <p:grpSpPr>
            <a:xfrm>
              <a:off x="3424527" y="2466014"/>
              <a:ext cx="2213332" cy="646331"/>
              <a:chOff x="3409081" y="2557653"/>
              <a:chExt cx="2213332" cy="646331"/>
            </a:xfrm>
          </p:grpSpPr>
          <p:sp>
            <p:nvSpPr>
              <p:cNvPr id="41" name="Rectangle 40"/>
              <p:cNvSpPr/>
              <p:nvPr/>
            </p:nvSpPr>
            <p:spPr>
              <a:xfrm>
                <a:off x="3409081" y="2557653"/>
                <a:ext cx="426720" cy="646331"/>
              </a:xfrm>
              <a:prstGeom prst="rect">
                <a:avLst/>
              </a:prstGeom>
            </p:spPr>
            <p:txBody>
              <a:bodyPr wrap="none">
                <a:spAutoFit/>
              </a:bodyPr>
              <a:lstStyle/>
              <a:p>
                <a:r>
                  <a:rPr lang="en-US" sz="3600">
                    <a:solidFill>
                      <a:schemeClr val="accent2"/>
                    </a:solidFill>
                    <a:latin typeface="Travelcons" pitchFamily="2" charset="0"/>
                  </a:rPr>
                  <a:t>q</a:t>
                </a:r>
                <a:endParaRPr lang="en-US" sz="3600">
                  <a:solidFill>
                    <a:schemeClr val="accent2"/>
                  </a:solidFill>
                </a:endParaRPr>
              </a:p>
            </p:txBody>
          </p:sp>
          <p:sp>
            <p:nvSpPr>
              <p:cNvPr id="42" name="TextBox 41"/>
              <p:cNvSpPr txBox="1"/>
              <p:nvPr/>
            </p:nvSpPr>
            <p:spPr>
              <a:xfrm>
                <a:off x="3747108" y="2561559"/>
                <a:ext cx="638316" cy="523220"/>
              </a:xfrm>
              <a:prstGeom prst="rect">
                <a:avLst/>
              </a:prstGeom>
              <a:noFill/>
            </p:spPr>
            <p:txBody>
              <a:bodyPr wrap="none" rtlCol="0">
                <a:spAutoFit/>
              </a:bodyPr>
              <a:lstStyle/>
              <a:p>
                <a:r>
                  <a:rPr lang="en-US"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65%</a:t>
                </a:r>
              </a:p>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MALES</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Rectangle 42"/>
              <p:cNvSpPr/>
              <p:nvPr/>
            </p:nvSpPr>
            <p:spPr>
              <a:xfrm>
                <a:off x="4557905" y="2557653"/>
                <a:ext cx="461986" cy="646331"/>
              </a:xfrm>
              <a:prstGeom prst="rect">
                <a:avLst/>
              </a:prstGeom>
            </p:spPr>
            <p:txBody>
              <a:bodyPr wrap="none">
                <a:spAutoFit/>
              </a:bodyPr>
              <a:lstStyle/>
              <a:p>
                <a:r>
                  <a:rPr lang="en-US" sz="3600">
                    <a:solidFill>
                      <a:schemeClr val="accent1"/>
                    </a:solidFill>
                    <a:latin typeface="Travelcons" pitchFamily="2" charset="0"/>
                  </a:rPr>
                  <a:t>w</a:t>
                </a:r>
                <a:endParaRPr lang="en-US" sz="3600">
                  <a:solidFill>
                    <a:schemeClr val="accent1"/>
                  </a:solidFill>
                </a:endParaRPr>
              </a:p>
            </p:txBody>
          </p:sp>
          <p:sp>
            <p:nvSpPr>
              <p:cNvPr id="44" name="TextBox 43"/>
              <p:cNvSpPr txBox="1"/>
              <p:nvPr/>
            </p:nvSpPr>
            <p:spPr>
              <a:xfrm>
                <a:off x="4895932" y="2561559"/>
                <a:ext cx="726481" cy="523220"/>
              </a:xfrm>
              <a:prstGeom prst="rect">
                <a:avLst/>
              </a:prstGeom>
              <a:noFill/>
            </p:spPr>
            <p:txBody>
              <a:bodyPr wrap="none" rtlCol="0">
                <a:spAutoFit/>
              </a:bodyPr>
              <a:lstStyle/>
              <a:p>
                <a:r>
                  <a:rPr lang="en-US"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45%</a:t>
                </a:r>
              </a:p>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FEMALES</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grpSp>
      <p:sp>
        <p:nvSpPr>
          <p:cNvPr id="46" name="Oval 45"/>
          <p:cNvSpPr/>
          <p:nvPr/>
        </p:nvSpPr>
        <p:spPr>
          <a:xfrm>
            <a:off x="1818962" y="1800481"/>
            <a:ext cx="768936" cy="768936"/>
          </a:xfrm>
          <a:prstGeom prst="ellipse">
            <a:avLst/>
          </a:prstGeom>
          <a:solidFill>
            <a:schemeClr val="tx1">
              <a:lumMod val="95000"/>
              <a:lumOff val="5000"/>
              <a:alpha val="80000"/>
            </a:schemeClr>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latin typeface="GeosansLight" panose="02000603020000020003" pitchFamily="2" charset="0"/>
              </a:rPr>
              <a:t>+62%</a:t>
            </a:r>
            <a:endParaRPr lang="en-US" sz="1400">
              <a:latin typeface="GeosansLight" panose="02000603020000020003" pitchFamily="2" charset="0"/>
            </a:endParaRPr>
          </a:p>
        </p:txBody>
      </p:sp>
      <p:sp>
        <p:nvSpPr>
          <p:cNvPr id="49" name="Oval 48"/>
          <p:cNvSpPr/>
          <p:nvPr/>
        </p:nvSpPr>
        <p:spPr>
          <a:xfrm>
            <a:off x="7544484" y="1800480"/>
            <a:ext cx="768936" cy="768936"/>
          </a:xfrm>
          <a:prstGeom prst="ellipse">
            <a:avLst/>
          </a:prstGeom>
          <a:solidFill>
            <a:schemeClr val="tx1">
              <a:lumMod val="95000"/>
              <a:lumOff val="5000"/>
              <a:alpha val="80000"/>
            </a:schemeClr>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latin typeface="GeosansLight" panose="02000603020000020003" pitchFamily="2" charset="0"/>
              </a:rPr>
              <a:t>+25%</a:t>
            </a:r>
            <a:endParaRPr lang="en-US" sz="1400">
              <a:latin typeface="GeosansLight" panose="02000603020000020003" pitchFamily="2" charset="0"/>
            </a:endParaRPr>
          </a:p>
        </p:txBody>
      </p:sp>
      <p:sp>
        <p:nvSpPr>
          <p:cNvPr id="52" name="Oval 51"/>
          <p:cNvSpPr/>
          <p:nvPr/>
        </p:nvSpPr>
        <p:spPr>
          <a:xfrm>
            <a:off x="1818961" y="4694749"/>
            <a:ext cx="768936" cy="768936"/>
          </a:xfrm>
          <a:prstGeom prst="ellipse">
            <a:avLst/>
          </a:prstGeom>
          <a:solidFill>
            <a:schemeClr val="tx1">
              <a:lumMod val="95000"/>
              <a:lumOff val="5000"/>
              <a:alpha val="80000"/>
            </a:schemeClr>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latin typeface="GeosansLight" panose="02000603020000020003" pitchFamily="2" charset="0"/>
              </a:rPr>
              <a:t>+46%</a:t>
            </a:r>
            <a:endParaRPr lang="en-US" sz="1400">
              <a:latin typeface="GeosansLight" panose="02000603020000020003" pitchFamily="2" charset="0"/>
            </a:endParaRPr>
          </a:p>
        </p:txBody>
      </p:sp>
      <p:sp>
        <p:nvSpPr>
          <p:cNvPr id="55" name="Oval 54"/>
          <p:cNvSpPr/>
          <p:nvPr/>
        </p:nvSpPr>
        <p:spPr>
          <a:xfrm>
            <a:off x="7544214" y="4694749"/>
            <a:ext cx="768936" cy="768936"/>
          </a:xfrm>
          <a:prstGeom prst="ellipse">
            <a:avLst/>
          </a:prstGeom>
          <a:solidFill>
            <a:schemeClr val="tx1">
              <a:lumMod val="95000"/>
              <a:lumOff val="5000"/>
              <a:alpha val="80000"/>
            </a:schemeClr>
          </a:solid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smtClean="0">
                <a:latin typeface="GeosansLight" panose="02000603020000020003" pitchFamily="2" charset="0"/>
              </a:rPr>
              <a:t>+36%</a:t>
            </a:r>
            <a:endParaRPr lang="en-US" sz="1400">
              <a:latin typeface="GeosansLight" panose="02000603020000020003" pitchFamily="2" charset="0"/>
            </a:endParaRPr>
          </a:p>
        </p:txBody>
      </p:sp>
    </p:spTree>
    <p:extLst>
      <p:ext uri="{BB962C8B-B14F-4D97-AF65-F5344CB8AC3E}">
        <p14:creationId xmlns:p14="http://schemas.microsoft.com/office/powerpoint/2010/main" val="2813932251"/>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136148"/>
            <a:ext cx="3338093"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COLUMN CHART</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cxnSp>
        <p:nvCxnSpPr>
          <p:cNvPr id="9" name="Straight Connector 8"/>
          <p:cNvCxnSpPr/>
          <p:nvPr/>
        </p:nvCxnSpPr>
        <p:spPr>
          <a:xfrm>
            <a:off x="1264512" y="4293972"/>
            <a:ext cx="5029200" cy="0"/>
          </a:xfrm>
          <a:prstGeom prst="line">
            <a:avLst/>
          </a:prstGeom>
          <a:ln w="12700">
            <a:solidFill>
              <a:schemeClr val="tx1">
                <a:lumMod val="65000"/>
                <a:lumOff val="3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378812" y="2007972"/>
            <a:ext cx="285750" cy="225903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778862" y="3036671"/>
            <a:ext cx="285750" cy="12245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178912" y="2465172"/>
            <a:ext cx="285750" cy="17960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2579176" y="2750922"/>
            <a:ext cx="285750" cy="15102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979012" y="4351123"/>
            <a:ext cx="285750" cy="142875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379062" y="4351123"/>
            <a:ext cx="285750" cy="5715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3828252" y="3951072"/>
            <a:ext cx="285750" cy="2965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4228302" y="3608172"/>
            <a:ext cx="285750" cy="6469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4628352" y="3150972"/>
            <a:ext cx="285750" cy="11041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5036412" y="4345986"/>
            <a:ext cx="285750" cy="23373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5436462" y="4345986"/>
            <a:ext cx="285750" cy="11943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5868652" y="3551021"/>
            <a:ext cx="285750" cy="6965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1297908" y="1680559"/>
            <a:ext cx="447558"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75%</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p:cNvSpPr txBox="1"/>
          <p:nvPr/>
        </p:nvSpPr>
        <p:spPr>
          <a:xfrm>
            <a:off x="1697958" y="2733300"/>
            <a:ext cx="447558"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55%</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p:cNvSpPr txBox="1"/>
          <p:nvPr/>
        </p:nvSpPr>
        <p:spPr>
          <a:xfrm>
            <a:off x="2098008" y="2133226"/>
            <a:ext cx="447558"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63%</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p:cNvSpPr txBox="1"/>
          <p:nvPr/>
        </p:nvSpPr>
        <p:spPr>
          <a:xfrm>
            <a:off x="2498272" y="2435868"/>
            <a:ext cx="447558"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57%</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p:cNvSpPr txBox="1"/>
          <p:nvPr/>
        </p:nvSpPr>
        <p:spPr>
          <a:xfrm>
            <a:off x="3747348" y="3636746"/>
            <a:ext cx="447558"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18%</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p:cNvSpPr txBox="1"/>
          <p:nvPr/>
        </p:nvSpPr>
        <p:spPr>
          <a:xfrm>
            <a:off x="4147398" y="3279559"/>
            <a:ext cx="447558"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23%</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TextBox 28"/>
          <p:cNvSpPr txBox="1"/>
          <p:nvPr/>
        </p:nvSpPr>
        <p:spPr>
          <a:xfrm>
            <a:off x="4547448" y="2814532"/>
            <a:ext cx="447558"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43%</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TextBox 29"/>
          <p:cNvSpPr txBox="1"/>
          <p:nvPr/>
        </p:nvSpPr>
        <p:spPr>
          <a:xfrm>
            <a:off x="5787748" y="3232399"/>
            <a:ext cx="447558"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21%</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p:cNvSpPr txBox="1"/>
          <p:nvPr/>
        </p:nvSpPr>
        <p:spPr>
          <a:xfrm>
            <a:off x="2877269" y="5855039"/>
            <a:ext cx="489236"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-45%</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p:cNvSpPr txBox="1"/>
          <p:nvPr/>
        </p:nvSpPr>
        <p:spPr>
          <a:xfrm>
            <a:off x="3277319" y="4979773"/>
            <a:ext cx="489236"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-23%</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p:cNvSpPr txBox="1"/>
          <p:nvPr/>
        </p:nvSpPr>
        <p:spPr>
          <a:xfrm>
            <a:off x="4934669" y="4631735"/>
            <a:ext cx="489236"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-12%</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TextBox 33"/>
          <p:cNvSpPr txBox="1"/>
          <p:nvPr/>
        </p:nvSpPr>
        <p:spPr>
          <a:xfrm>
            <a:off x="5334719" y="4513762"/>
            <a:ext cx="489236"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-05%</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3" name="Rectangle 42"/>
          <p:cNvSpPr/>
          <p:nvPr/>
        </p:nvSpPr>
        <p:spPr>
          <a:xfrm>
            <a:off x="6808062" y="1597791"/>
            <a:ext cx="254010" cy="2546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p:cNvSpPr txBox="1"/>
          <p:nvPr/>
        </p:nvSpPr>
        <p:spPr>
          <a:xfrm>
            <a:off x="7141911" y="1544675"/>
            <a:ext cx="3830889" cy="1169551"/>
          </a:xfrm>
          <a:prstGeom prst="rect">
            <a:avLst/>
          </a:prstGeom>
          <a:noFill/>
        </p:spPr>
        <p:txBody>
          <a:bodyPr wrap="squar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INFOGRAPHIC DETAILS</a:t>
            </a:r>
          </a:p>
          <a:p>
            <a:endPar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Donec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volutpat nibh sit amet libero ornare non laoreet arcu luctus. Donec id arcu quis mauris euismod placerat sit amet metus. Sed imperdiet fringilla sem eget euismod. Pellentesque habitant morbi tristique senectus et netus et malesuada fames turpis egestas.</a:t>
            </a:r>
          </a:p>
        </p:txBody>
      </p:sp>
      <p:sp>
        <p:nvSpPr>
          <p:cNvPr id="41" name="Rectangle 40"/>
          <p:cNvSpPr/>
          <p:nvPr/>
        </p:nvSpPr>
        <p:spPr>
          <a:xfrm>
            <a:off x="6808062" y="3140840"/>
            <a:ext cx="254010" cy="25460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p:cNvSpPr txBox="1"/>
          <p:nvPr/>
        </p:nvSpPr>
        <p:spPr>
          <a:xfrm>
            <a:off x="7141911" y="3087724"/>
            <a:ext cx="3830889" cy="1169551"/>
          </a:xfrm>
          <a:prstGeom prst="rect">
            <a:avLst/>
          </a:prstGeom>
          <a:noFill/>
        </p:spPr>
        <p:txBody>
          <a:bodyPr wrap="squar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INFOGRAPHIC DETAILS</a:t>
            </a:r>
          </a:p>
          <a:p>
            <a:endPar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Donec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volutpat nibh sit amet libero ornare non laoreet arcu luctus. Donec id arcu quis mauris euismod placerat sit amet metus. Sed imperdiet fringilla sem eget euismod. Pellentesque habitant morbi tristique senectus et netus et malesuada fames turpis egestas.</a:t>
            </a:r>
          </a:p>
        </p:txBody>
      </p:sp>
      <p:sp>
        <p:nvSpPr>
          <p:cNvPr id="39" name="Rectangle 38"/>
          <p:cNvSpPr/>
          <p:nvPr/>
        </p:nvSpPr>
        <p:spPr>
          <a:xfrm>
            <a:off x="6808062" y="4683889"/>
            <a:ext cx="254010" cy="25460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smtClean="0">
                <a:latin typeface="Open Sans" panose="020B0606030504020204" pitchFamily="34" charset="0"/>
                <a:ea typeface="Open Sans" panose="020B0606030504020204" pitchFamily="34" charset="0"/>
                <a:cs typeface="Open Sans" panose="020B0606030504020204" pitchFamily="34" charset="0"/>
              </a:rPr>
              <a:t>-</a:t>
            </a:r>
            <a:endParaRPr lang="en-US" sz="1400" b="1">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p:cNvSpPr txBox="1"/>
          <p:nvPr/>
        </p:nvSpPr>
        <p:spPr>
          <a:xfrm>
            <a:off x="7141911" y="4630773"/>
            <a:ext cx="3830889" cy="1169551"/>
          </a:xfrm>
          <a:prstGeom prst="rect">
            <a:avLst/>
          </a:prstGeom>
          <a:noFill/>
        </p:spPr>
        <p:txBody>
          <a:bodyPr wrap="squar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INFOGRAPHIC DETAILS</a:t>
            </a:r>
          </a:p>
          <a:p>
            <a:endPar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Donec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volutpat nibh sit amet libero ornare non laoreet arcu luctus. Donec id arcu quis mauris euismod placerat sit amet metus. Sed imperdiet fringilla sem eget euismod. Pellentesque habitant morbi tristique senectus et netus et malesuada fames turpis egestas.</a:t>
            </a:r>
          </a:p>
        </p:txBody>
      </p:sp>
    </p:spTree>
    <p:extLst>
      <p:ext uri="{BB962C8B-B14F-4D97-AF65-F5344CB8AC3E}">
        <p14:creationId xmlns:p14="http://schemas.microsoft.com/office/powerpoint/2010/main" val="227311676"/>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684213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0"/>
            <a:ext cx="12192000" cy="6842138"/>
          </a:xfrm>
          <a:prstGeom prst="rect">
            <a:avLst/>
          </a:prstGeom>
          <a:solidFill>
            <a:schemeClr val="tx1">
              <a:lumMod val="85000"/>
              <a:lumOff val="1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136148"/>
            <a:ext cx="3226076"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CREATIVE CHART</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grpSp>
        <p:nvGrpSpPr>
          <p:cNvPr id="9" name="Group 8"/>
          <p:cNvGrpSpPr/>
          <p:nvPr/>
        </p:nvGrpSpPr>
        <p:grpSpPr>
          <a:xfrm>
            <a:off x="7623100" y="1832595"/>
            <a:ext cx="3257550" cy="3448693"/>
            <a:chOff x="7696200" y="1721239"/>
            <a:chExt cx="3257550" cy="3448693"/>
          </a:xfrm>
        </p:grpSpPr>
        <p:sp>
          <p:nvSpPr>
            <p:cNvPr id="10" name="Arc 9"/>
            <p:cNvSpPr/>
            <p:nvPr/>
          </p:nvSpPr>
          <p:spPr>
            <a:xfrm>
              <a:off x="7696200" y="1831418"/>
              <a:ext cx="3257550" cy="3257550"/>
            </a:xfrm>
            <a:prstGeom prst="arc">
              <a:avLst>
                <a:gd name="adj1" fmla="val 16178588"/>
                <a:gd name="adj2" fmla="val 3649785"/>
              </a:avLst>
            </a:prstGeom>
            <a:ln w="2540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lumMod val="85000"/>
                  </a:schemeClr>
                </a:solidFill>
              </a:endParaRPr>
            </a:p>
          </p:txBody>
        </p:sp>
        <p:sp>
          <p:nvSpPr>
            <p:cNvPr id="11" name="Arc 10"/>
            <p:cNvSpPr/>
            <p:nvPr/>
          </p:nvSpPr>
          <p:spPr>
            <a:xfrm>
              <a:off x="7967663" y="2102881"/>
              <a:ext cx="2714625" cy="2714625"/>
            </a:xfrm>
            <a:prstGeom prst="arc">
              <a:avLst>
                <a:gd name="adj1" fmla="val 16200006"/>
                <a:gd name="adj2" fmla="val 5273743"/>
              </a:avLst>
            </a:prstGeom>
            <a:ln w="2540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lumMod val="85000"/>
                  </a:schemeClr>
                </a:solidFill>
              </a:endParaRPr>
            </a:p>
          </p:txBody>
        </p:sp>
        <p:sp>
          <p:nvSpPr>
            <p:cNvPr id="13" name="Arc 12"/>
            <p:cNvSpPr/>
            <p:nvPr/>
          </p:nvSpPr>
          <p:spPr>
            <a:xfrm>
              <a:off x="8236839" y="2372057"/>
              <a:ext cx="2176272" cy="2176272"/>
            </a:xfrm>
            <a:prstGeom prst="arc">
              <a:avLst>
                <a:gd name="adj1" fmla="val 16200000"/>
                <a:gd name="adj2" fmla="val 7316301"/>
              </a:avLst>
            </a:prstGeom>
            <a:ln w="2540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lumMod val="85000"/>
                  </a:schemeClr>
                </a:solidFill>
              </a:endParaRPr>
            </a:p>
          </p:txBody>
        </p:sp>
        <p:sp>
          <p:nvSpPr>
            <p:cNvPr id="14" name="Arc 13"/>
            <p:cNvSpPr/>
            <p:nvPr/>
          </p:nvSpPr>
          <p:spPr>
            <a:xfrm>
              <a:off x="8506587" y="2641805"/>
              <a:ext cx="1636776" cy="1636776"/>
            </a:xfrm>
            <a:prstGeom prst="arc">
              <a:avLst>
                <a:gd name="adj1" fmla="val 16201532"/>
                <a:gd name="adj2" fmla="val 9499492"/>
              </a:avLst>
            </a:prstGeom>
            <a:ln w="2540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lumMod val="85000"/>
                  </a:schemeClr>
                </a:solidFill>
              </a:endParaRPr>
            </a:p>
          </p:txBody>
        </p:sp>
        <p:sp>
          <p:nvSpPr>
            <p:cNvPr id="15" name="TextBox 14"/>
            <p:cNvSpPr txBox="1"/>
            <p:nvPr/>
          </p:nvSpPr>
          <p:spPr>
            <a:xfrm>
              <a:off x="8850393" y="1721239"/>
              <a:ext cx="447558"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85%</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p:cNvSpPr txBox="1"/>
            <p:nvPr/>
          </p:nvSpPr>
          <p:spPr>
            <a:xfrm>
              <a:off x="8850393" y="1990426"/>
              <a:ext cx="447558"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63%</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p:cNvSpPr txBox="1"/>
            <p:nvPr/>
          </p:nvSpPr>
          <p:spPr>
            <a:xfrm>
              <a:off x="8850393" y="2259852"/>
              <a:ext cx="447558"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78%</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p:cNvSpPr txBox="1"/>
            <p:nvPr/>
          </p:nvSpPr>
          <p:spPr>
            <a:xfrm>
              <a:off x="8850393" y="2529278"/>
              <a:ext cx="447558"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55%</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8354007" y="3288268"/>
              <a:ext cx="399468" cy="369332"/>
            </a:xfrm>
            <a:prstGeom prst="rect">
              <a:avLst/>
            </a:prstGeom>
          </p:spPr>
          <p:txBody>
            <a:bodyPr wrap="none">
              <a:spAutoFit/>
            </a:bodyPr>
            <a:lstStyle/>
            <a:p>
              <a:r>
                <a:rPr lang="en-US">
                  <a:solidFill>
                    <a:schemeClr val="bg1">
                      <a:lumMod val="85000"/>
                    </a:schemeClr>
                  </a:solidFill>
                  <a:latin typeface="FontAwesome" pitchFamily="2" charset="0"/>
                </a:rPr>
                <a:t></a:t>
              </a:r>
              <a:endParaRPr lang="en-US">
                <a:solidFill>
                  <a:schemeClr val="bg1">
                    <a:lumMod val="85000"/>
                  </a:schemeClr>
                </a:solidFill>
              </a:endParaRPr>
            </a:p>
          </p:txBody>
        </p:sp>
        <p:sp>
          <p:nvSpPr>
            <p:cNvPr id="20" name="Rectangle 19"/>
            <p:cNvSpPr/>
            <p:nvPr/>
          </p:nvSpPr>
          <p:spPr>
            <a:xfrm>
              <a:off x="8382000" y="4114800"/>
              <a:ext cx="399468" cy="369332"/>
            </a:xfrm>
            <a:prstGeom prst="rect">
              <a:avLst/>
            </a:prstGeom>
          </p:spPr>
          <p:txBody>
            <a:bodyPr wrap="none">
              <a:spAutoFit/>
            </a:bodyPr>
            <a:lstStyle/>
            <a:p>
              <a:r>
                <a:rPr lang="en-US">
                  <a:solidFill>
                    <a:schemeClr val="bg1">
                      <a:lumMod val="85000"/>
                    </a:schemeClr>
                  </a:solidFill>
                  <a:latin typeface="FontAwesome" pitchFamily="2" charset="0"/>
                </a:rPr>
                <a:t></a:t>
              </a:r>
              <a:endParaRPr lang="en-US">
                <a:solidFill>
                  <a:schemeClr val="bg1">
                    <a:lumMod val="85000"/>
                  </a:schemeClr>
                </a:solidFill>
              </a:endParaRPr>
            </a:p>
          </p:txBody>
        </p:sp>
        <p:sp>
          <p:nvSpPr>
            <p:cNvPr id="21" name="Rectangle 20"/>
            <p:cNvSpPr/>
            <p:nvPr/>
          </p:nvSpPr>
          <p:spPr>
            <a:xfrm>
              <a:off x="8896350" y="4658508"/>
              <a:ext cx="399468" cy="369332"/>
            </a:xfrm>
            <a:prstGeom prst="rect">
              <a:avLst/>
            </a:prstGeom>
          </p:spPr>
          <p:txBody>
            <a:bodyPr wrap="none">
              <a:spAutoFit/>
            </a:bodyPr>
            <a:lstStyle/>
            <a:p>
              <a:r>
                <a:rPr lang="en-US">
                  <a:solidFill>
                    <a:schemeClr val="bg1">
                      <a:lumMod val="85000"/>
                    </a:schemeClr>
                  </a:solidFill>
                  <a:latin typeface="FontAwesome" pitchFamily="2" charset="0"/>
                </a:rPr>
                <a:t></a:t>
              </a:r>
              <a:endParaRPr lang="en-US">
                <a:solidFill>
                  <a:schemeClr val="bg1">
                    <a:lumMod val="85000"/>
                  </a:schemeClr>
                </a:solidFill>
              </a:endParaRPr>
            </a:p>
          </p:txBody>
        </p:sp>
        <p:sp>
          <p:nvSpPr>
            <p:cNvPr id="22" name="Rectangle 21"/>
            <p:cNvSpPr/>
            <p:nvPr/>
          </p:nvSpPr>
          <p:spPr>
            <a:xfrm>
              <a:off x="9696450" y="4800600"/>
              <a:ext cx="381836" cy="369332"/>
            </a:xfrm>
            <a:prstGeom prst="rect">
              <a:avLst/>
            </a:prstGeom>
          </p:spPr>
          <p:txBody>
            <a:bodyPr wrap="none">
              <a:spAutoFit/>
            </a:bodyPr>
            <a:lstStyle/>
            <a:p>
              <a:r>
                <a:rPr lang="en-US">
                  <a:solidFill>
                    <a:schemeClr val="bg1">
                      <a:lumMod val="85000"/>
                    </a:schemeClr>
                  </a:solidFill>
                  <a:latin typeface="FontAwesome" pitchFamily="2" charset="0"/>
                </a:rPr>
                <a:t></a:t>
              </a:r>
              <a:endParaRPr lang="en-US">
                <a:solidFill>
                  <a:schemeClr val="bg1">
                    <a:lumMod val="85000"/>
                  </a:schemeClr>
                </a:solidFill>
              </a:endParaRPr>
            </a:p>
          </p:txBody>
        </p:sp>
      </p:grpSp>
      <p:grpSp>
        <p:nvGrpSpPr>
          <p:cNvPr id="23" name="Group 22"/>
          <p:cNvGrpSpPr/>
          <p:nvPr/>
        </p:nvGrpSpPr>
        <p:grpSpPr>
          <a:xfrm>
            <a:off x="1321984" y="1536573"/>
            <a:ext cx="5029200" cy="4040737"/>
            <a:chOff x="1066800" y="1536573"/>
            <a:chExt cx="5029200" cy="4040737"/>
          </a:xfrm>
        </p:grpSpPr>
        <p:sp>
          <p:nvSpPr>
            <p:cNvPr id="24" name="Rectangle 23"/>
            <p:cNvSpPr/>
            <p:nvPr/>
          </p:nvSpPr>
          <p:spPr>
            <a:xfrm>
              <a:off x="1066800" y="1536573"/>
              <a:ext cx="399468" cy="369332"/>
            </a:xfrm>
            <a:prstGeom prst="rect">
              <a:avLst/>
            </a:prstGeom>
          </p:spPr>
          <p:txBody>
            <a:bodyPr wrap="none">
              <a:spAutoFit/>
            </a:bodyPr>
            <a:lstStyle/>
            <a:p>
              <a:r>
                <a:rPr lang="en-US">
                  <a:solidFill>
                    <a:schemeClr val="bg1">
                      <a:lumMod val="85000"/>
                    </a:schemeClr>
                  </a:solidFill>
                  <a:latin typeface="FontAwesome" pitchFamily="2" charset="0"/>
                </a:rPr>
                <a:t></a:t>
              </a:r>
              <a:endParaRPr lang="en-US">
                <a:solidFill>
                  <a:schemeClr val="bg1">
                    <a:lumMod val="85000"/>
                  </a:schemeClr>
                </a:solidFill>
              </a:endParaRPr>
            </a:p>
          </p:txBody>
        </p:sp>
        <p:sp>
          <p:nvSpPr>
            <p:cNvPr id="25" name="TextBox 24"/>
            <p:cNvSpPr txBox="1"/>
            <p:nvPr/>
          </p:nvSpPr>
          <p:spPr>
            <a:xfrm>
              <a:off x="1466268" y="1598128"/>
              <a:ext cx="1475084"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SOCIAL: WORK TITLE</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ectangle 25"/>
            <p:cNvSpPr/>
            <p:nvPr/>
          </p:nvSpPr>
          <p:spPr>
            <a:xfrm>
              <a:off x="1466268" y="1844349"/>
              <a:ext cx="4629732" cy="421654"/>
            </a:xfrm>
            <a:prstGeom prst="rect">
              <a:avLst/>
            </a:prstGeom>
          </p:spPr>
          <p:txBody>
            <a:bodyPr wrap="square">
              <a:spAutoFit/>
            </a:bodyPr>
            <a:lstStyle/>
            <a:p>
              <a:pPr>
                <a:lnSpc>
                  <a:spcPct val="107000"/>
                </a:lnSpc>
                <a:spcAft>
                  <a:spcPts val="800"/>
                </a:spcAft>
              </a:pPr>
              <a:r>
                <a:rPr lang="en-US" sz="100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Raw denim typewriter Carles irony. Helvetica farers Blue Bottle, distery vero you probably haven’t heard of them disrupt. Pariatur meh vegan.</a:t>
              </a:r>
              <a:endParaRPr lang="en-US" sz="1000">
                <a:solidFill>
                  <a:schemeClr val="bg1">
                    <a:lumMod val="8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7" name="Rectangle 26"/>
            <p:cNvSpPr/>
            <p:nvPr/>
          </p:nvSpPr>
          <p:spPr>
            <a:xfrm>
              <a:off x="1076659" y="2641805"/>
              <a:ext cx="399468" cy="369332"/>
            </a:xfrm>
            <a:prstGeom prst="rect">
              <a:avLst/>
            </a:prstGeom>
          </p:spPr>
          <p:txBody>
            <a:bodyPr wrap="none">
              <a:spAutoFit/>
            </a:bodyPr>
            <a:lstStyle/>
            <a:p>
              <a:r>
                <a:rPr lang="en-US">
                  <a:solidFill>
                    <a:schemeClr val="bg1">
                      <a:lumMod val="85000"/>
                    </a:schemeClr>
                  </a:solidFill>
                  <a:latin typeface="FontAwesome" pitchFamily="2" charset="0"/>
                </a:rPr>
                <a:t></a:t>
              </a:r>
              <a:endParaRPr lang="en-US">
                <a:solidFill>
                  <a:schemeClr val="bg1">
                    <a:lumMod val="85000"/>
                  </a:schemeClr>
                </a:solidFill>
              </a:endParaRPr>
            </a:p>
          </p:txBody>
        </p:sp>
        <p:sp>
          <p:nvSpPr>
            <p:cNvPr id="28" name="TextBox 27"/>
            <p:cNvSpPr txBox="1"/>
            <p:nvPr/>
          </p:nvSpPr>
          <p:spPr>
            <a:xfrm>
              <a:off x="1466268" y="2705803"/>
              <a:ext cx="1781257"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MARKETING: WORK TITLE</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1466268" y="2952024"/>
              <a:ext cx="4629732" cy="421654"/>
            </a:xfrm>
            <a:prstGeom prst="rect">
              <a:avLst/>
            </a:prstGeom>
          </p:spPr>
          <p:txBody>
            <a:bodyPr wrap="square">
              <a:spAutoFit/>
            </a:bodyPr>
            <a:lstStyle/>
            <a:p>
              <a:pPr>
                <a:lnSpc>
                  <a:spcPct val="107000"/>
                </a:lnSpc>
                <a:spcAft>
                  <a:spcPts val="800"/>
                </a:spcAft>
              </a:pPr>
              <a:r>
                <a:rPr lang="en-US" sz="100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Raw denim typewriter Carles irony. Helvetica farers Blue Bottle, distery vero you probably haven’t heard of them disrupt. Pariatur meh vegan.</a:t>
              </a:r>
              <a:endParaRPr lang="en-US" sz="1000">
                <a:solidFill>
                  <a:schemeClr val="bg1">
                    <a:lumMod val="8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0" name="Rectangle 29"/>
            <p:cNvSpPr/>
            <p:nvPr/>
          </p:nvSpPr>
          <p:spPr>
            <a:xfrm>
              <a:off x="1067014" y="3746467"/>
              <a:ext cx="399468" cy="369332"/>
            </a:xfrm>
            <a:prstGeom prst="rect">
              <a:avLst/>
            </a:prstGeom>
          </p:spPr>
          <p:txBody>
            <a:bodyPr wrap="none">
              <a:spAutoFit/>
            </a:bodyPr>
            <a:lstStyle/>
            <a:p>
              <a:r>
                <a:rPr lang="en-US">
                  <a:solidFill>
                    <a:schemeClr val="bg1">
                      <a:lumMod val="85000"/>
                    </a:schemeClr>
                  </a:solidFill>
                  <a:latin typeface="FontAwesome" pitchFamily="2" charset="0"/>
                </a:rPr>
                <a:t></a:t>
              </a:r>
              <a:endParaRPr lang="en-US">
                <a:solidFill>
                  <a:schemeClr val="bg1">
                    <a:lumMod val="85000"/>
                  </a:schemeClr>
                </a:solidFill>
              </a:endParaRPr>
            </a:p>
          </p:txBody>
        </p:sp>
        <p:sp>
          <p:nvSpPr>
            <p:cNvPr id="31" name="TextBox 30"/>
            <p:cNvSpPr txBox="1"/>
            <p:nvPr/>
          </p:nvSpPr>
          <p:spPr>
            <a:xfrm>
              <a:off x="1466268" y="3752451"/>
              <a:ext cx="1592103"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WEB SITE: WORK TITLE</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Rectangle 31"/>
            <p:cNvSpPr/>
            <p:nvPr/>
          </p:nvSpPr>
          <p:spPr>
            <a:xfrm>
              <a:off x="1466268" y="3998672"/>
              <a:ext cx="4629732" cy="421654"/>
            </a:xfrm>
            <a:prstGeom prst="rect">
              <a:avLst/>
            </a:prstGeom>
          </p:spPr>
          <p:txBody>
            <a:bodyPr wrap="square">
              <a:spAutoFit/>
            </a:bodyPr>
            <a:lstStyle/>
            <a:p>
              <a:pPr>
                <a:lnSpc>
                  <a:spcPct val="107000"/>
                </a:lnSpc>
                <a:spcAft>
                  <a:spcPts val="800"/>
                </a:spcAft>
              </a:pPr>
              <a:r>
                <a:rPr lang="en-US" sz="100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Raw denim typewriter Carles irony. Helvetica farers Blue Bottle, distery vero you probably haven’t heard of them disrupt. Pariatur meh vegan.</a:t>
              </a:r>
              <a:endParaRPr lang="en-US" sz="1000">
                <a:solidFill>
                  <a:schemeClr val="bg1">
                    <a:lumMod val="8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3" name="Rectangle 32"/>
            <p:cNvSpPr/>
            <p:nvPr/>
          </p:nvSpPr>
          <p:spPr>
            <a:xfrm>
              <a:off x="1094291" y="4851129"/>
              <a:ext cx="381836" cy="369332"/>
            </a:xfrm>
            <a:prstGeom prst="rect">
              <a:avLst/>
            </a:prstGeom>
          </p:spPr>
          <p:txBody>
            <a:bodyPr wrap="none">
              <a:spAutoFit/>
            </a:bodyPr>
            <a:lstStyle/>
            <a:p>
              <a:r>
                <a:rPr lang="en-US">
                  <a:solidFill>
                    <a:schemeClr val="bg1">
                      <a:lumMod val="85000"/>
                    </a:schemeClr>
                  </a:solidFill>
                  <a:latin typeface="FontAwesome" pitchFamily="2" charset="0"/>
                </a:rPr>
                <a:t></a:t>
              </a:r>
              <a:endParaRPr lang="en-US">
                <a:solidFill>
                  <a:schemeClr val="bg1">
                    <a:lumMod val="85000"/>
                  </a:schemeClr>
                </a:solidFill>
              </a:endParaRPr>
            </a:p>
          </p:txBody>
        </p:sp>
        <p:sp>
          <p:nvSpPr>
            <p:cNvPr id="34" name="TextBox 33"/>
            <p:cNvSpPr txBox="1"/>
            <p:nvPr/>
          </p:nvSpPr>
          <p:spPr>
            <a:xfrm>
              <a:off x="1466268" y="4909435"/>
              <a:ext cx="1762021" cy="246221"/>
            </a:xfrm>
            <a:prstGeom prst="rect">
              <a:avLst/>
            </a:prstGeom>
            <a:noFill/>
          </p:spPr>
          <p:txBody>
            <a:bodyPr wrap="none" rtlCol="0">
              <a:spAutoFit/>
            </a:bodyPr>
            <a:lstStyle/>
            <a:p>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DEVELOPED: WORK TITLE</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5" name="Rectangle 34"/>
            <p:cNvSpPr/>
            <p:nvPr/>
          </p:nvSpPr>
          <p:spPr>
            <a:xfrm>
              <a:off x="1466268" y="5155656"/>
              <a:ext cx="4629732" cy="421654"/>
            </a:xfrm>
            <a:prstGeom prst="rect">
              <a:avLst/>
            </a:prstGeom>
          </p:spPr>
          <p:txBody>
            <a:bodyPr wrap="square">
              <a:spAutoFit/>
            </a:bodyPr>
            <a:lstStyle/>
            <a:p>
              <a:pPr>
                <a:lnSpc>
                  <a:spcPct val="107000"/>
                </a:lnSpc>
                <a:spcAft>
                  <a:spcPts val="800"/>
                </a:spcAft>
              </a:pPr>
              <a:r>
                <a:rPr lang="en-US" sz="1000">
                  <a:solidFill>
                    <a:schemeClr val="bg1">
                      <a:lumMod val="85000"/>
                    </a:schemeClr>
                  </a:solidFill>
                  <a:latin typeface="Open Sans" panose="020B0606030504020204" pitchFamily="34" charset="0"/>
                  <a:ea typeface="Calibri" panose="020F0502020204030204" pitchFamily="34" charset="0"/>
                  <a:cs typeface="Times New Roman" panose="02020603050405020304" pitchFamily="18" charset="0"/>
                </a:rPr>
                <a:t>Raw denim typewriter Carles irony. Helvetica farers Blue Bottle, distery vero you probably haven’t heard of them disrupt. Pariatur meh vegan.</a:t>
              </a:r>
              <a:endParaRPr lang="en-US" sz="1000">
                <a:solidFill>
                  <a:schemeClr val="bg1">
                    <a:lumMod val="8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3863763243"/>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136148"/>
            <a:ext cx="4045723"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MOCK UP ELEMENTS</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35668" y="1714500"/>
            <a:ext cx="4569606" cy="2628900"/>
          </a:xfrm>
          <a:prstGeom prst="rect">
            <a:avLst/>
          </a:prstGeom>
        </p:spPr>
      </p:pic>
      <p:sp>
        <p:nvSpPr>
          <p:cNvPr id="10" name="TextBox 9"/>
          <p:cNvSpPr txBox="1"/>
          <p:nvPr/>
        </p:nvSpPr>
        <p:spPr>
          <a:xfrm>
            <a:off x="6203664" y="4844474"/>
            <a:ext cx="4942379" cy="1169551"/>
          </a:xfrm>
          <a:prstGeom prst="rect">
            <a:avLst/>
          </a:prstGeom>
          <a:noFill/>
        </p:spPr>
        <p:txBody>
          <a:bodyPr wrap="none" rtlCol="0">
            <a:spAutoFit/>
          </a:bodyPr>
          <a:lstStyle/>
          <a:p>
            <a:r>
              <a:rPr lang="en-US" sz="1000" b="1"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MARKETING &amp; MANAGEMENT FOR INFOGRAPHIC</a:t>
            </a:r>
          </a:p>
          <a:p>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perspiciatis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unde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iste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natus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error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accusantium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quae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ab</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 quasi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architecto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beatae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vitae dicta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explicabo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p>
        </p:txBody>
      </p:sp>
      <p:sp>
        <p:nvSpPr>
          <p:cNvPr id="13" name="Oval 12"/>
          <p:cNvSpPr/>
          <p:nvPr/>
        </p:nvSpPr>
        <p:spPr>
          <a:xfrm>
            <a:off x="1255152" y="1936839"/>
            <a:ext cx="571500" cy="5715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85000"/>
                  </a:schemeClr>
                </a:solidFill>
                <a:latin typeface="FontAwesome" pitchFamily="2" charset="0"/>
              </a:rPr>
              <a:t></a:t>
            </a:r>
            <a:endParaRPr lang="en-US">
              <a:solidFill>
                <a:schemeClr val="bg1">
                  <a:lumMod val="85000"/>
                </a:schemeClr>
              </a:solidFill>
            </a:endParaRPr>
          </a:p>
        </p:txBody>
      </p:sp>
      <p:sp>
        <p:nvSpPr>
          <p:cNvPr id="14" name="Rectangle 13"/>
          <p:cNvSpPr/>
          <p:nvPr/>
        </p:nvSpPr>
        <p:spPr>
          <a:xfrm>
            <a:off x="2031439" y="1868646"/>
            <a:ext cx="3330918" cy="707886"/>
          </a:xfrm>
          <a:prstGeom prst="rect">
            <a:avLst/>
          </a:prstGeom>
        </p:spPr>
        <p:txBody>
          <a:bodyPr wrap="square">
            <a:spAutoFit/>
          </a:bodyPr>
          <a:lstStyle/>
          <a:p>
            <a:r>
              <a:rPr lang="en-US" sz="1000" b="1" dirty="0" smtClean="0">
                <a:solidFill>
                  <a:schemeClr val="bg1">
                    <a:lumMod val="85000"/>
                  </a:schemeClr>
                </a:solidFill>
                <a:latin typeface="Open Sans" panose="020B0606030504020204" pitchFamily="34" charset="0"/>
                <a:ea typeface="Calibri" panose="020F0502020204030204" pitchFamily="34" charset="0"/>
              </a:rPr>
              <a:t>UNIQUE &amp; MODERN DESIGN</a:t>
            </a:r>
          </a:p>
          <a:p>
            <a:endParaRPr lang="en-US" sz="1000" b="1" dirty="0" smtClean="0">
              <a:solidFill>
                <a:schemeClr val="bg1">
                  <a:lumMod val="85000"/>
                </a:schemeClr>
              </a:solidFill>
              <a:latin typeface="Open Sans" panose="020B0606030504020204" pitchFamily="34" charset="0"/>
              <a:ea typeface="Calibri" panose="020F0502020204030204" pitchFamily="34" charset="0"/>
            </a:endParaRPr>
          </a:p>
          <a:p>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rumes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untras</a:t>
            </a:r>
            <a:r>
              <a:rPr lang="en-US" sz="1000" dirty="0" smtClean="0">
                <a:solidFill>
                  <a:schemeClr val="bg1">
                    <a:lumMod val="85000"/>
                  </a:schemeClr>
                </a:solidFill>
                <a:latin typeface="Open Sans" panose="020B0606030504020204" pitchFamily="34" charset="0"/>
                <a:ea typeface="Calibri" panose="020F0502020204030204" pitchFamily="34" charset="0"/>
              </a:rPr>
              <a:t>.</a:t>
            </a:r>
            <a:r>
              <a:rPr lang="en-US" sz="1000" dirty="0">
                <a:solidFill>
                  <a:schemeClr val="bg1">
                    <a:lumMod val="85000"/>
                  </a:schemeClr>
                </a:solidFill>
                <a:latin typeface="Open Sans" panose="020B0606030504020204" pitchFamily="34" charset="0"/>
                <a:ea typeface="Calibri" panose="020F0502020204030204" pitchFamily="34" charset="0"/>
              </a:rPr>
              <a:t> Lid 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smtClean="0">
                <a:solidFill>
                  <a:schemeClr val="bg1">
                    <a:lumMod val="85000"/>
                  </a:schemeClr>
                </a:solidFill>
                <a:latin typeface="Open Sans" panose="020B0606030504020204" pitchFamily="34" charset="0"/>
                <a:ea typeface="Calibri" panose="020F0502020204030204" pitchFamily="34" charset="0"/>
              </a:rPr>
              <a:t>rumes</a:t>
            </a:r>
            <a:r>
              <a:rPr lang="en-US" sz="1000" dirty="0" smtClean="0">
                <a:solidFill>
                  <a:schemeClr val="bg1">
                    <a:lumMod val="85000"/>
                  </a:schemeClr>
                </a:solidFill>
                <a:latin typeface="Open Sans" panose="020B0606030504020204" pitchFamily="34" charset="0"/>
                <a:ea typeface="Calibri" panose="020F0502020204030204" pitchFamily="34" charset="0"/>
              </a:rPr>
              <a:t>.</a:t>
            </a:r>
            <a:endParaRPr lang="en-US" sz="1000" dirty="0">
              <a:solidFill>
                <a:schemeClr val="bg1">
                  <a:lumMod val="85000"/>
                </a:schemeClr>
              </a:solidFill>
            </a:endParaRPr>
          </a:p>
        </p:txBody>
      </p:sp>
      <p:sp>
        <p:nvSpPr>
          <p:cNvPr id="15" name="Oval 14"/>
          <p:cNvSpPr/>
          <p:nvPr/>
        </p:nvSpPr>
        <p:spPr>
          <a:xfrm>
            <a:off x="1240864" y="3008557"/>
            <a:ext cx="571500" cy="5715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85000"/>
                  </a:schemeClr>
                </a:solidFill>
                <a:latin typeface="FontAwesome" pitchFamily="2" charset="0"/>
              </a:rPr>
              <a:t></a:t>
            </a:r>
            <a:endParaRPr lang="en-US">
              <a:solidFill>
                <a:schemeClr val="bg1">
                  <a:lumMod val="85000"/>
                </a:schemeClr>
              </a:solidFill>
            </a:endParaRPr>
          </a:p>
        </p:txBody>
      </p:sp>
      <p:sp>
        <p:nvSpPr>
          <p:cNvPr id="16" name="Rectangle 15"/>
          <p:cNvSpPr/>
          <p:nvPr/>
        </p:nvSpPr>
        <p:spPr>
          <a:xfrm>
            <a:off x="2017151" y="2940364"/>
            <a:ext cx="3345206" cy="707886"/>
          </a:xfrm>
          <a:prstGeom prst="rect">
            <a:avLst/>
          </a:prstGeom>
        </p:spPr>
        <p:txBody>
          <a:bodyPr wrap="square">
            <a:spAutoFit/>
          </a:bodyPr>
          <a:lstStyle/>
          <a:p>
            <a:r>
              <a:rPr lang="en-US" sz="1000" b="1" dirty="0" smtClean="0">
                <a:solidFill>
                  <a:schemeClr val="bg1">
                    <a:lumMod val="85000"/>
                  </a:schemeClr>
                </a:solidFill>
                <a:latin typeface="Open Sans" panose="020B0606030504020204" pitchFamily="34" charset="0"/>
                <a:ea typeface="Calibri" panose="020F0502020204030204" pitchFamily="34" charset="0"/>
              </a:rPr>
              <a:t>AWESOME VECTOR ICONS</a:t>
            </a:r>
          </a:p>
          <a:p>
            <a:endParaRPr lang="en-US" sz="1000" b="1" dirty="0" smtClean="0">
              <a:solidFill>
                <a:schemeClr val="bg1">
                  <a:lumMod val="85000"/>
                </a:schemeClr>
              </a:solidFill>
              <a:latin typeface="Open Sans" panose="020B0606030504020204" pitchFamily="34" charset="0"/>
              <a:ea typeface="Calibri" panose="020F0502020204030204" pitchFamily="34" charset="0"/>
            </a:endParaRPr>
          </a:p>
          <a:p>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rumes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untras</a:t>
            </a:r>
            <a:r>
              <a:rPr lang="en-US" sz="1000" dirty="0" smtClean="0">
                <a:solidFill>
                  <a:schemeClr val="bg1">
                    <a:lumMod val="85000"/>
                  </a:schemeClr>
                </a:solidFill>
                <a:latin typeface="Open Sans" panose="020B0606030504020204" pitchFamily="34" charset="0"/>
                <a:ea typeface="Calibri" panose="020F0502020204030204" pitchFamily="34" charset="0"/>
              </a:rPr>
              <a:t>.</a:t>
            </a:r>
            <a:r>
              <a:rPr lang="en-US" sz="1000" dirty="0">
                <a:solidFill>
                  <a:schemeClr val="bg1">
                    <a:lumMod val="85000"/>
                  </a:schemeClr>
                </a:solidFill>
                <a:latin typeface="Open Sans" panose="020B0606030504020204" pitchFamily="34" charset="0"/>
                <a:ea typeface="Calibri" panose="020F0502020204030204" pitchFamily="34" charset="0"/>
              </a:rPr>
              <a:t> Lid 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smtClean="0">
                <a:solidFill>
                  <a:schemeClr val="bg1">
                    <a:lumMod val="85000"/>
                  </a:schemeClr>
                </a:solidFill>
                <a:latin typeface="Open Sans" panose="020B0606030504020204" pitchFamily="34" charset="0"/>
                <a:ea typeface="Calibri" panose="020F0502020204030204" pitchFamily="34" charset="0"/>
              </a:rPr>
              <a:t>rumes</a:t>
            </a:r>
            <a:r>
              <a:rPr lang="en-US" sz="1000" dirty="0" smtClean="0">
                <a:solidFill>
                  <a:schemeClr val="bg1">
                    <a:lumMod val="85000"/>
                  </a:schemeClr>
                </a:solidFill>
                <a:latin typeface="Open Sans" panose="020B0606030504020204" pitchFamily="34" charset="0"/>
                <a:ea typeface="Calibri" panose="020F0502020204030204" pitchFamily="34" charset="0"/>
              </a:rPr>
              <a:t>.</a:t>
            </a:r>
            <a:endParaRPr lang="en-US" sz="1000" dirty="0">
              <a:solidFill>
                <a:schemeClr val="bg1">
                  <a:lumMod val="85000"/>
                </a:schemeClr>
              </a:solidFill>
            </a:endParaRPr>
          </a:p>
        </p:txBody>
      </p:sp>
      <p:sp>
        <p:nvSpPr>
          <p:cNvPr id="17" name="Oval 16"/>
          <p:cNvSpPr/>
          <p:nvPr/>
        </p:nvSpPr>
        <p:spPr>
          <a:xfrm>
            <a:off x="1240864" y="4148468"/>
            <a:ext cx="571500" cy="5715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85000"/>
                  </a:schemeClr>
                </a:solidFill>
                <a:latin typeface="FontAwesome" pitchFamily="2" charset="0"/>
              </a:rPr>
              <a:t></a:t>
            </a:r>
            <a:endParaRPr lang="en-US">
              <a:solidFill>
                <a:schemeClr val="bg1">
                  <a:lumMod val="85000"/>
                </a:schemeClr>
              </a:solidFill>
            </a:endParaRPr>
          </a:p>
        </p:txBody>
      </p:sp>
      <p:sp>
        <p:nvSpPr>
          <p:cNvPr id="18" name="Rectangle 17"/>
          <p:cNvSpPr/>
          <p:nvPr/>
        </p:nvSpPr>
        <p:spPr>
          <a:xfrm>
            <a:off x="2017151" y="4080275"/>
            <a:ext cx="3345206" cy="707886"/>
          </a:xfrm>
          <a:prstGeom prst="rect">
            <a:avLst/>
          </a:prstGeom>
        </p:spPr>
        <p:txBody>
          <a:bodyPr wrap="square">
            <a:spAutoFit/>
          </a:bodyPr>
          <a:lstStyle/>
          <a:p>
            <a:r>
              <a:rPr lang="en-US" sz="1000" b="1" dirty="0" smtClean="0">
                <a:solidFill>
                  <a:schemeClr val="bg1">
                    <a:lumMod val="85000"/>
                  </a:schemeClr>
                </a:solidFill>
                <a:latin typeface="Open Sans" panose="020B0606030504020204" pitchFamily="34" charset="0"/>
                <a:ea typeface="Calibri" panose="020F0502020204030204" pitchFamily="34" charset="0"/>
              </a:rPr>
              <a:t>AWESOME VECTOR ICONS</a:t>
            </a:r>
          </a:p>
          <a:p>
            <a:endParaRPr lang="en-US" sz="1000" b="1" dirty="0" smtClean="0">
              <a:solidFill>
                <a:schemeClr val="bg1">
                  <a:lumMod val="85000"/>
                </a:schemeClr>
              </a:solidFill>
              <a:latin typeface="Open Sans" panose="020B0606030504020204" pitchFamily="34" charset="0"/>
              <a:ea typeface="Calibri" panose="020F0502020204030204" pitchFamily="34" charset="0"/>
            </a:endParaRPr>
          </a:p>
          <a:p>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rumes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untras</a:t>
            </a:r>
            <a:r>
              <a:rPr lang="en-US" sz="1000" dirty="0" smtClean="0">
                <a:solidFill>
                  <a:schemeClr val="bg1">
                    <a:lumMod val="85000"/>
                  </a:schemeClr>
                </a:solidFill>
                <a:latin typeface="Open Sans" panose="020B0606030504020204" pitchFamily="34" charset="0"/>
                <a:ea typeface="Calibri" panose="020F0502020204030204" pitchFamily="34" charset="0"/>
              </a:rPr>
              <a:t>.</a:t>
            </a:r>
            <a:r>
              <a:rPr lang="en-US" sz="1000" dirty="0">
                <a:solidFill>
                  <a:schemeClr val="bg1">
                    <a:lumMod val="85000"/>
                  </a:schemeClr>
                </a:solidFill>
                <a:latin typeface="Open Sans" panose="020B0606030504020204" pitchFamily="34" charset="0"/>
                <a:ea typeface="Calibri" panose="020F0502020204030204" pitchFamily="34" charset="0"/>
              </a:rPr>
              <a:t> Lid 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smtClean="0">
                <a:solidFill>
                  <a:schemeClr val="bg1">
                    <a:lumMod val="85000"/>
                  </a:schemeClr>
                </a:solidFill>
                <a:latin typeface="Open Sans" panose="020B0606030504020204" pitchFamily="34" charset="0"/>
                <a:ea typeface="Calibri" panose="020F0502020204030204" pitchFamily="34" charset="0"/>
              </a:rPr>
              <a:t>rumes</a:t>
            </a:r>
            <a:r>
              <a:rPr lang="en-US" sz="1000" dirty="0" smtClean="0">
                <a:solidFill>
                  <a:schemeClr val="bg1">
                    <a:lumMod val="85000"/>
                  </a:schemeClr>
                </a:solidFill>
                <a:latin typeface="Open Sans" panose="020B0606030504020204" pitchFamily="34" charset="0"/>
                <a:ea typeface="Calibri" panose="020F0502020204030204" pitchFamily="34" charset="0"/>
              </a:rPr>
              <a:t>.</a:t>
            </a:r>
            <a:endParaRPr lang="en-US" sz="1000" dirty="0">
              <a:solidFill>
                <a:schemeClr val="bg1">
                  <a:lumMod val="85000"/>
                </a:schemeClr>
              </a:solidFill>
            </a:endParaRPr>
          </a:p>
        </p:txBody>
      </p:sp>
      <p:sp>
        <p:nvSpPr>
          <p:cNvPr id="19" name="Oval 18"/>
          <p:cNvSpPr/>
          <p:nvPr/>
        </p:nvSpPr>
        <p:spPr>
          <a:xfrm>
            <a:off x="1256182" y="5220186"/>
            <a:ext cx="571500" cy="5715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85000"/>
                  </a:schemeClr>
                </a:solidFill>
                <a:latin typeface="FontAwesome" pitchFamily="2" charset="0"/>
              </a:rPr>
              <a:t></a:t>
            </a:r>
            <a:endParaRPr lang="en-US">
              <a:solidFill>
                <a:schemeClr val="bg1">
                  <a:lumMod val="85000"/>
                </a:schemeClr>
              </a:solidFill>
            </a:endParaRPr>
          </a:p>
        </p:txBody>
      </p:sp>
      <p:sp>
        <p:nvSpPr>
          <p:cNvPr id="20" name="Rectangle 19"/>
          <p:cNvSpPr/>
          <p:nvPr/>
        </p:nvSpPr>
        <p:spPr>
          <a:xfrm>
            <a:off x="2032469" y="5151993"/>
            <a:ext cx="3345206" cy="707886"/>
          </a:xfrm>
          <a:prstGeom prst="rect">
            <a:avLst/>
          </a:prstGeom>
        </p:spPr>
        <p:txBody>
          <a:bodyPr wrap="square">
            <a:spAutoFit/>
          </a:bodyPr>
          <a:lstStyle/>
          <a:p>
            <a:r>
              <a:rPr lang="en-US" sz="1000" b="1" dirty="0" smtClean="0">
                <a:solidFill>
                  <a:schemeClr val="bg1">
                    <a:lumMod val="85000"/>
                  </a:schemeClr>
                </a:solidFill>
                <a:latin typeface="Open Sans" panose="020B0606030504020204" pitchFamily="34" charset="0"/>
                <a:ea typeface="Calibri" panose="020F0502020204030204" pitchFamily="34" charset="0"/>
              </a:rPr>
              <a:t>AWESOME VECTOR ICONS</a:t>
            </a:r>
          </a:p>
          <a:p>
            <a:endParaRPr lang="en-US" sz="1000" b="1" dirty="0" smtClean="0">
              <a:solidFill>
                <a:schemeClr val="bg1">
                  <a:lumMod val="85000"/>
                </a:schemeClr>
              </a:solidFill>
              <a:latin typeface="Open Sans" panose="020B0606030504020204" pitchFamily="34" charset="0"/>
              <a:ea typeface="Calibri" panose="020F0502020204030204" pitchFamily="34" charset="0"/>
            </a:endParaRPr>
          </a:p>
          <a:p>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rumes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untras</a:t>
            </a:r>
            <a:r>
              <a:rPr lang="en-US" sz="1000" dirty="0" smtClean="0">
                <a:solidFill>
                  <a:schemeClr val="bg1">
                    <a:lumMod val="85000"/>
                  </a:schemeClr>
                </a:solidFill>
                <a:latin typeface="Open Sans" panose="020B0606030504020204" pitchFamily="34" charset="0"/>
                <a:ea typeface="Calibri" panose="020F0502020204030204" pitchFamily="34" charset="0"/>
              </a:rPr>
              <a:t>.</a:t>
            </a:r>
            <a:r>
              <a:rPr lang="en-US" sz="1000" dirty="0">
                <a:solidFill>
                  <a:schemeClr val="bg1">
                    <a:lumMod val="85000"/>
                  </a:schemeClr>
                </a:solidFill>
                <a:latin typeface="Open Sans" panose="020B0606030504020204" pitchFamily="34" charset="0"/>
                <a:ea typeface="Calibri" panose="020F0502020204030204" pitchFamily="34" charset="0"/>
              </a:rPr>
              <a:t> Lid 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smtClean="0">
                <a:solidFill>
                  <a:schemeClr val="bg1">
                    <a:lumMod val="85000"/>
                  </a:schemeClr>
                </a:solidFill>
                <a:latin typeface="Open Sans" panose="020B0606030504020204" pitchFamily="34" charset="0"/>
                <a:ea typeface="Calibri" panose="020F0502020204030204" pitchFamily="34" charset="0"/>
              </a:rPr>
              <a:t>rumes</a:t>
            </a:r>
            <a:r>
              <a:rPr lang="en-US" sz="1000" dirty="0" smtClean="0">
                <a:solidFill>
                  <a:schemeClr val="bg1">
                    <a:lumMod val="85000"/>
                  </a:schemeClr>
                </a:solidFill>
                <a:latin typeface="Open Sans" panose="020B0606030504020204" pitchFamily="34" charset="0"/>
                <a:ea typeface="Calibri" panose="020F0502020204030204" pitchFamily="34" charset="0"/>
              </a:rPr>
              <a:t>.</a:t>
            </a:r>
            <a:endParaRPr lang="en-US" sz="1000" dirty="0">
              <a:solidFill>
                <a:schemeClr val="bg1">
                  <a:lumMod val="85000"/>
                </a:schemeClr>
              </a:solidFill>
            </a:endParaRPr>
          </a:p>
        </p:txBody>
      </p:sp>
    </p:spTree>
    <p:extLst>
      <p:ext uri="{BB962C8B-B14F-4D97-AF65-F5344CB8AC3E}">
        <p14:creationId xmlns:p14="http://schemas.microsoft.com/office/powerpoint/2010/main" val="467247252"/>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a:blip r:embed="rId3" cstate="print"/>
          <a:stretch>
            <a:fillRect b="-9000"/>
          </a:stretch>
        </a:blipFill>
        <a:effectLst/>
      </p:bgPr>
    </p:bg>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136148"/>
            <a:ext cx="2658356"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CONTUCT US</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grpSp>
        <p:nvGrpSpPr>
          <p:cNvPr id="7" name="Group 6"/>
          <p:cNvGrpSpPr/>
          <p:nvPr/>
        </p:nvGrpSpPr>
        <p:grpSpPr>
          <a:xfrm>
            <a:off x="6196845" y="2081401"/>
            <a:ext cx="4942379" cy="3304798"/>
            <a:chOff x="1009650" y="1598274"/>
            <a:chExt cx="4942379" cy="3304798"/>
          </a:xfrm>
        </p:grpSpPr>
        <p:sp>
          <p:nvSpPr>
            <p:cNvPr id="9" name="TextBox 8"/>
            <p:cNvSpPr txBox="1"/>
            <p:nvPr/>
          </p:nvSpPr>
          <p:spPr>
            <a:xfrm>
              <a:off x="1009650" y="1598274"/>
              <a:ext cx="4942379" cy="1692771"/>
            </a:xfrm>
            <a:prstGeom prst="rect">
              <a:avLst/>
            </a:prstGeom>
            <a:noFill/>
          </p:spPr>
          <p:txBody>
            <a:bodyPr wrap="none" rtlCol="0">
              <a:spAutoFit/>
            </a:bodyPr>
            <a:lstStyle/>
            <a:p>
              <a:r>
                <a:rPr lang="en-US" sz="14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WELCOME</a:t>
              </a:r>
            </a:p>
            <a:p>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perspiciatis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unde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iste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natus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error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accusantium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quae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ab</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 quasi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architecto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beatae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vitae dicta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explicabo</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t>
              </a:r>
            </a:p>
            <a:p>
              <a:endPar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Ulaanbaatar, MNG</a:t>
              </a:r>
            </a:p>
            <a:p>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Peace Avenue </a:t>
              </a:r>
              <a:endPar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0" name="Group 9"/>
            <p:cNvGrpSpPr/>
            <p:nvPr/>
          </p:nvGrpSpPr>
          <p:grpSpPr>
            <a:xfrm>
              <a:off x="1035549" y="3871196"/>
              <a:ext cx="4350423" cy="1031876"/>
              <a:chOff x="1769550" y="3961323"/>
              <a:chExt cx="4350423" cy="1031876"/>
            </a:xfrm>
          </p:grpSpPr>
          <p:sp>
            <p:nvSpPr>
              <p:cNvPr id="11" name="TextBox 10"/>
              <p:cNvSpPr txBox="1"/>
              <p:nvPr/>
            </p:nvSpPr>
            <p:spPr>
              <a:xfrm>
                <a:off x="2151386" y="4033191"/>
                <a:ext cx="1702710"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Facebook.com/yourname</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p:cNvSpPr/>
              <p:nvPr/>
            </p:nvSpPr>
            <p:spPr>
              <a:xfrm>
                <a:off x="1769550" y="3967185"/>
                <a:ext cx="381836" cy="369332"/>
              </a:xfrm>
              <a:prstGeom prst="rect">
                <a:avLst/>
              </a:prstGeom>
            </p:spPr>
            <p:txBody>
              <a:bodyPr wrap="none">
                <a:spAutoFit/>
              </a:bodyPr>
              <a:lstStyle/>
              <a:p>
                <a:r>
                  <a:rPr lang="en-US">
                    <a:solidFill>
                      <a:schemeClr val="bg1">
                        <a:lumMod val="85000"/>
                      </a:schemeClr>
                    </a:solidFill>
                    <a:latin typeface="FontAwesome" pitchFamily="2" charset="0"/>
                  </a:rPr>
                  <a:t></a:t>
                </a:r>
                <a:endParaRPr lang="en-US">
                  <a:solidFill>
                    <a:schemeClr val="bg1">
                      <a:lumMod val="85000"/>
                    </a:schemeClr>
                  </a:solidFill>
                </a:endParaRPr>
              </a:p>
            </p:txBody>
          </p:sp>
          <p:sp>
            <p:nvSpPr>
              <p:cNvPr id="14" name="TextBox 13"/>
              <p:cNvSpPr txBox="1"/>
              <p:nvPr/>
            </p:nvSpPr>
            <p:spPr>
              <a:xfrm>
                <a:off x="2151386" y="4366654"/>
                <a:ext cx="1260281"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google.com/name</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14"/>
              <p:cNvSpPr/>
              <p:nvPr/>
            </p:nvSpPr>
            <p:spPr>
              <a:xfrm>
                <a:off x="1769550" y="4300648"/>
                <a:ext cx="381836" cy="369332"/>
              </a:xfrm>
              <a:prstGeom prst="rect">
                <a:avLst/>
              </a:prstGeom>
            </p:spPr>
            <p:txBody>
              <a:bodyPr wrap="none">
                <a:spAutoFit/>
              </a:bodyPr>
              <a:lstStyle/>
              <a:p>
                <a:r>
                  <a:rPr lang="en-US">
                    <a:solidFill>
                      <a:schemeClr val="bg1">
                        <a:lumMod val="85000"/>
                      </a:schemeClr>
                    </a:solidFill>
                    <a:latin typeface="FontAwesome" pitchFamily="2" charset="0"/>
                  </a:rPr>
                  <a:t></a:t>
                </a:r>
                <a:endParaRPr lang="en-US">
                  <a:solidFill>
                    <a:schemeClr val="bg1">
                      <a:lumMod val="85000"/>
                    </a:schemeClr>
                  </a:solidFill>
                </a:endParaRPr>
              </a:p>
            </p:txBody>
          </p:sp>
          <p:sp>
            <p:nvSpPr>
              <p:cNvPr id="16" name="TextBox 15"/>
              <p:cNvSpPr txBox="1"/>
              <p:nvPr/>
            </p:nvSpPr>
            <p:spPr>
              <a:xfrm>
                <a:off x="2151386" y="4689873"/>
                <a:ext cx="1277914"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Twitter.com/name</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ectangle 16"/>
              <p:cNvSpPr/>
              <p:nvPr/>
            </p:nvSpPr>
            <p:spPr>
              <a:xfrm>
                <a:off x="1769550" y="4623867"/>
                <a:ext cx="381836" cy="369332"/>
              </a:xfrm>
              <a:prstGeom prst="rect">
                <a:avLst/>
              </a:prstGeom>
            </p:spPr>
            <p:txBody>
              <a:bodyPr wrap="none">
                <a:spAutoFit/>
              </a:bodyPr>
              <a:lstStyle/>
              <a:p>
                <a:r>
                  <a:rPr lang="en-US">
                    <a:solidFill>
                      <a:schemeClr val="bg1">
                        <a:lumMod val="85000"/>
                      </a:schemeClr>
                    </a:solidFill>
                    <a:latin typeface="FontAwesome" pitchFamily="2" charset="0"/>
                  </a:rPr>
                  <a:t></a:t>
                </a:r>
                <a:endParaRPr lang="en-US">
                  <a:solidFill>
                    <a:schemeClr val="bg1">
                      <a:lumMod val="85000"/>
                    </a:schemeClr>
                  </a:solidFill>
                </a:endParaRPr>
              </a:p>
            </p:txBody>
          </p:sp>
          <p:sp>
            <p:nvSpPr>
              <p:cNvPr id="18" name="TextBox 17"/>
              <p:cNvSpPr txBox="1"/>
              <p:nvPr/>
            </p:nvSpPr>
            <p:spPr>
              <a:xfrm>
                <a:off x="4513443" y="4027329"/>
                <a:ext cx="1606530"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www.websitename.com</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4131607" y="3961323"/>
                <a:ext cx="381836" cy="369332"/>
              </a:xfrm>
              <a:prstGeom prst="rect">
                <a:avLst/>
              </a:prstGeom>
            </p:spPr>
            <p:txBody>
              <a:bodyPr wrap="none">
                <a:spAutoFit/>
              </a:bodyPr>
              <a:lstStyle/>
              <a:p>
                <a:r>
                  <a:rPr lang="en-US">
                    <a:solidFill>
                      <a:schemeClr val="bg1">
                        <a:lumMod val="85000"/>
                      </a:schemeClr>
                    </a:solidFill>
                    <a:latin typeface="FontAwesome" pitchFamily="2" charset="0"/>
                  </a:rPr>
                  <a:t></a:t>
                </a:r>
                <a:endParaRPr lang="en-US">
                  <a:solidFill>
                    <a:schemeClr val="bg1">
                      <a:lumMod val="85000"/>
                    </a:schemeClr>
                  </a:solidFill>
                </a:endParaRPr>
              </a:p>
            </p:txBody>
          </p:sp>
          <p:sp>
            <p:nvSpPr>
              <p:cNvPr id="20" name="TextBox 19"/>
              <p:cNvSpPr txBox="1"/>
              <p:nvPr/>
            </p:nvSpPr>
            <p:spPr>
              <a:xfrm>
                <a:off x="4513443" y="4360792"/>
                <a:ext cx="1253869"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(+976) 123456789</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Rectangle 20"/>
              <p:cNvSpPr/>
              <p:nvPr/>
            </p:nvSpPr>
            <p:spPr>
              <a:xfrm>
                <a:off x="4131607" y="4294786"/>
                <a:ext cx="381836" cy="369332"/>
              </a:xfrm>
              <a:prstGeom prst="rect">
                <a:avLst/>
              </a:prstGeom>
            </p:spPr>
            <p:txBody>
              <a:bodyPr wrap="none">
                <a:spAutoFit/>
              </a:bodyPr>
              <a:lstStyle/>
              <a:p>
                <a:r>
                  <a:rPr lang="en-US">
                    <a:solidFill>
                      <a:schemeClr val="bg1">
                        <a:lumMod val="85000"/>
                      </a:schemeClr>
                    </a:solidFill>
                    <a:latin typeface="FontAwesome" pitchFamily="2" charset="0"/>
                  </a:rPr>
                  <a:t></a:t>
                </a:r>
                <a:endParaRPr lang="en-US">
                  <a:solidFill>
                    <a:schemeClr val="bg1">
                      <a:lumMod val="85000"/>
                    </a:schemeClr>
                  </a:solidFill>
                </a:endParaRPr>
              </a:p>
            </p:txBody>
          </p:sp>
          <p:sp>
            <p:nvSpPr>
              <p:cNvPr id="22" name="TextBox 21"/>
              <p:cNvSpPr txBox="1"/>
              <p:nvPr/>
            </p:nvSpPr>
            <p:spPr>
              <a:xfrm>
                <a:off x="4513443" y="4684011"/>
                <a:ext cx="1096775" cy="246221"/>
              </a:xfrm>
              <a:prstGeom prst="rect">
                <a:avLst/>
              </a:prstGeom>
              <a:noFill/>
            </p:spPr>
            <p:txBody>
              <a:bodyPr wrap="none" rtlCol="0">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mail@mail.com</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4131607" y="4618005"/>
                <a:ext cx="415498" cy="369332"/>
              </a:xfrm>
              <a:prstGeom prst="rect">
                <a:avLst/>
              </a:prstGeom>
            </p:spPr>
            <p:txBody>
              <a:bodyPr wrap="none">
                <a:spAutoFit/>
              </a:bodyPr>
              <a:lstStyle/>
              <a:p>
                <a:r>
                  <a:rPr lang="en-US">
                    <a:solidFill>
                      <a:schemeClr val="bg1">
                        <a:lumMod val="85000"/>
                      </a:schemeClr>
                    </a:solidFill>
                    <a:latin typeface="FontAwesome" pitchFamily="2" charset="0"/>
                  </a:rPr>
                  <a:t></a:t>
                </a:r>
                <a:endParaRPr lang="en-US">
                  <a:solidFill>
                    <a:schemeClr val="bg1">
                      <a:lumMod val="85000"/>
                    </a:schemeClr>
                  </a:solidFill>
                </a:endParaRPr>
              </a:p>
            </p:txBody>
          </p:sp>
        </p:grpSp>
      </p:grpSp>
      <p:sp>
        <p:nvSpPr>
          <p:cNvPr id="3" name="Rectangle 2"/>
          <p:cNvSpPr/>
          <p:nvPr/>
        </p:nvSpPr>
        <p:spPr>
          <a:xfrm>
            <a:off x="0" y="1600200"/>
            <a:ext cx="5858540" cy="4267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9263738"/>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79000"/>
            <a:lum/>
          </a:blip>
          <a:srcRect/>
          <a:stretch>
            <a:fillRect b="-9000"/>
          </a:stretch>
        </a:blipFill>
        <a:effectLst/>
      </p:bgPr>
    </p:bg>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136148"/>
            <a:ext cx="2585260"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OUR SERVICE</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7" name="Oval 6"/>
          <p:cNvSpPr/>
          <p:nvPr/>
        </p:nvSpPr>
        <p:spPr>
          <a:xfrm>
            <a:off x="1229292" y="2453089"/>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9" name="Rectangle 8"/>
          <p:cNvSpPr/>
          <p:nvPr/>
        </p:nvSpPr>
        <p:spPr>
          <a:xfrm>
            <a:off x="2005579" y="2384896"/>
            <a:ext cx="2409825" cy="707886"/>
          </a:xfrm>
          <a:prstGeom prst="rect">
            <a:avLst/>
          </a:prstGeom>
        </p:spPr>
        <p:txBody>
          <a:bodyPr wrap="square">
            <a:spAutoFit/>
          </a:bodyPr>
          <a:lstStyle/>
          <a:p>
            <a:r>
              <a:rPr lang="en-US" sz="1000" b="1" dirty="0" smtClean="0">
                <a:solidFill>
                  <a:schemeClr val="bg1">
                    <a:lumMod val="85000"/>
                  </a:schemeClr>
                </a:solidFill>
                <a:latin typeface="Open Sans" panose="020B0606030504020204" pitchFamily="34" charset="0"/>
                <a:ea typeface="Calibri" panose="020F0502020204030204" pitchFamily="34" charset="0"/>
              </a:rPr>
              <a:t>UNIQUE &amp; MODERN DESIGN</a:t>
            </a:r>
          </a:p>
          <a:p>
            <a:endParaRPr lang="en-US" sz="1000" b="1" dirty="0" smtClean="0">
              <a:solidFill>
                <a:schemeClr val="bg1">
                  <a:lumMod val="85000"/>
                </a:schemeClr>
              </a:solidFill>
              <a:latin typeface="Open Sans" panose="020B0606030504020204" pitchFamily="34" charset="0"/>
              <a:ea typeface="Calibri" panose="020F0502020204030204" pitchFamily="34" charset="0"/>
            </a:endParaRPr>
          </a:p>
          <a:p>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rumes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untras</a:t>
            </a:r>
            <a:r>
              <a:rPr lang="en-US" sz="1000" dirty="0" smtClean="0">
                <a:solidFill>
                  <a:schemeClr val="bg1">
                    <a:lumMod val="85000"/>
                  </a:schemeClr>
                </a:solidFill>
                <a:latin typeface="Open Sans" panose="020B0606030504020204" pitchFamily="34" charset="0"/>
                <a:ea typeface="Calibri" panose="020F0502020204030204" pitchFamily="34" charset="0"/>
              </a:rPr>
              <a:t>.</a:t>
            </a:r>
            <a:r>
              <a:rPr lang="en-US" sz="1000" dirty="0">
                <a:solidFill>
                  <a:schemeClr val="bg1">
                    <a:lumMod val="85000"/>
                  </a:schemeClr>
                </a:solidFill>
                <a:latin typeface="Open Sans" panose="020B0606030504020204" pitchFamily="34" charset="0"/>
                <a:ea typeface="Calibri" panose="020F0502020204030204" pitchFamily="34" charset="0"/>
              </a:rPr>
              <a:t> Lid 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smtClean="0">
                <a:solidFill>
                  <a:schemeClr val="bg1">
                    <a:lumMod val="85000"/>
                  </a:schemeClr>
                </a:solidFill>
                <a:latin typeface="Open Sans" panose="020B0606030504020204" pitchFamily="34" charset="0"/>
                <a:ea typeface="Calibri" panose="020F0502020204030204" pitchFamily="34" charset="0"/>
              </a:rPr>
              <a:t>rumes</a:t>
            </a:r>
            <a:r>
              <a:rPr lang="en-US" sz="1000" dirty="0" smtClean="0">
                <a:solidFill>
                  <a:schemeClr val="bg1">
                    <a:lumMod val="85000"/>
                  </a:schemeClr>
                </a:solidFill>
                <a:latin typeface="Open Sans" panose="020B0606030504020204" pitchFamily="34" charset="0"/>
                <a:ea typeface="Calibri" panose="020F0502020204030204" pitchFamily="34" charset="0"/>
              </a:rPr>
              <a:t>.</a:t>
            </a:r>
            <a:endParaRPr lang="en-US" sz="1000" dirty="0">
              <a:solidFill>
                <a:schemeClr val="bg1">
                  <a:lumMod val="85000"/>
                </a:schemeClr>
              </a:solidFill>
            </a:endParaRPr>
          </a:p>
        </p:txBody>
      </p:sp>
      <p:sp>
        <p:nvSpPr>
          <p:cNvPr id="10" name="Oval 9"/>
          <p:cNvSpPr/>
          <p:nvPr/>
        </p:nvSpPr>
        <p:spPr>
          <a:xfrm>
            <a:off x="1215004" y="3833411"/>
            <a:ext cx="571500" cy="5715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1" name="Rectangle 10"/>
          <p:cNvSpPr/>
          <p:nvPr/>
        </p:nvSpPr>
        <p:spPr>
          <a:xfrm>
            <a:off x="1991291" y="3765218"/>
            <a:ext cx="2409825" cy="707886"/>
          </a:xfrm>
          <a:prstGeom prst="rect">
            <a:avLst/>
          </a:prstGeom>
        </p:spPr>
        <p:txBody>
          <a:bodyPr wrap="square">
            <a:spAutoFit/>
          </a:bodyPr>
          <a:lstStyle/>
          <a:p>
            <a:r>
              <a:rPr lang="en-US" sz="1000" b="1" dirty="0" smtClean="0">
                <a:solidFill>
                  <a:schemeClr val="bg1">
                    <a:lumMod val="85000"/>
                  </a:schemeClr>
                </a:solidFill>
                <a:latin typeface="Open Sans" panose="020B0606030504020204" pitchFamily="34" charset="0"/>
                <a:ea typeface="Calibri" panose="020F0502020204030204" pitchFamily="34" charset="0"/>
              </a:rPr>
              <a:t>AWESOME VECTOR ICONS</a:t>
            </a:r>
          </a:p>
          <a:p>
            <a:endParaRPr lang="en-US" sz="1000" b="1" dirty="0" smtClean="0">
              <a:solidFill>
                <a:schemeClr val="bg1">
                  <a:lumMod val="85000"/>
                </a:schemeClr>
              </a:solidFill>
              <a:latin typeface="Open Sans" panose="020B0606030504020204" pitchFamily="34" charset="0"/>
              <a:ea typeface="Calibri" panose="020F0502020204030204" pitchFamily="34" charset="0"/>
            </a:endParaRPr>
          </a:p>
          <a:p>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rumes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untras</a:t>
            </a:r>
            <a:r>
              <a:rPr lang="en-US" sz="1000" dirty="0" smtClean="0">
                <a:solidFill>
                  <a:schemeClr val="bg1">
                    <a:lumMod val="85000"/>
                  </a:schemeClr>
                </a:solidFill>
                <a:latin typeface="Open Sans" panose="020B0606030504020204" pitchFamily="34" charset="0"/>
                <a:ea typeface="Calibri" panose="020F0502020204030204" pitchFamily="34" charset="0"/>
              </a:rPr>
              <a:t>.</a:t>
            </a:r>
            <a:r>
              <a:rPr lang="en-US" sz="1000" dirty="0">
                <a:solidFill>
                  <a:schemeClr val="bg1">
                    <a:lumMod val="85000"/>
                  </a:schemeClr>
                </a:solidFill>
                <a:latin typeface="Open Sans" panose="020B0606030504020204" pitchFamily="34" charset="0"/>
                <a:ea typeface="Calibri" panose="020F0502020204030204" pitchFamily="34" charset="0"/>
              </a:rPr>
              <a:t> Lid 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smtClean="0">
                <a:solidFill>
                  <a:schemeClr val="bg1">
                    <a:lumMod val="85000"/>
                  </a:schemeClr>
                </a:solidFill>
                <a:latin typeface="Open Sans" panose="020B0606030504020204" pitchFamily="34" charset="0"/>
                <a:ea typeface="Calibri" panose="020F0502020204030204" pitchFamily="34" charset="0"/>
              </a:rPr>
              <a:t>rumes</a:t>
            </a:r>
            <a:r>
              <a:rPr lang="en-US" sz="1000" dirty="0" smtClean="0">
                <a:solidFill>
                  <a:schemeClr val="bg1">
                    <a:lumMod val="85000"/>
                  </a:schemeClr>
                </a:solidFill>
                <a:latin typeface="Open Sans" panose="020B0606030504020204" pitchFamily="34" charset="0"/>
                <a:ea typeface="Calibri" panose="020F0502020204030204" pitchFamily="34" charset="0"/>
              </a:rPr>
              <a:t>.</a:t>
            </a:r>
            <a:endParaRPr lang="en-US" sz="1000" dirty="0">
              <a:solidFill>
                <a:schemeClr val="bg1">
                  <a:lumMod val="85000"/>
                </a:schemeClr>
              </a:solidFill>
            </a:endParaRPr>
          </a:p>
        </p:txBody>
      </p:sp>
      <p:sp>
        <p:nvSpPr>
          <p:cNvPr id="13" name="Oval 12"/>
          <p:cNvSpPr/>
          <p:nvPr/>
        </p:nvSpPr>
        <p:spPr>
          <a:xfrm>
            <a:off x="4569725" y="2453089"/>
            <a:ext cx="571500" cy="5715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4" name="Rectangle 13"/>
          <p:cNvSpPr/>
          <p:nvPr/>
        </p:nvSpPr>
        <p:spPr>
          <a:xfrm>
            <a:off x="5346012" y="2384896"/>
            <a:ext cx="2409825" cy="707886"/>
          </a:xfrm>
          <a:prstGeom prst="rect">
            <a:avLst/>
          </a:prstGeom>
        </p:spPr>
        <p:txBody>
          <a:bodyPr wrap="square">
            <a:spAutoFit/>
          </a:bodyPr>
          <a:lstStyle/>
          <a:p>
            <a:r>
              <a:rPr lang="en-US" sz="1000" b="1" dirty="0" smtClean="0">
                <a:solidFill>
                  <a:schemeClr val="bg1">
                    <a:lumMod val="85000"/>
                  </a:schemeClr>
                </a:solidFill>
                <a:latin typeface="Open Sans" panose="020B0606030504020204" pitchFamily="34" charset="0"/>
                <a:ea typeface="Calibri" panose="020F0502020204030204" pitchFamily="34" charset="0"/>
              </a:rPr>
              <a:t>UNLIMITED COLOR SCHEMES</a:t>
            </a:r>
          </a:p>
          <a:p>
            <a:endParaRPr lang="en-US" sz="1000" b="1" dirty="0" smtClean="0">
              <a:solidFill>
                <a:schemeClr val="bg1">
                  <a:lumMod val="85000"/>
                </a:schemeClr>
              </a:solidFill>
              <a:latin typeface="Open Sans" panose="020B0606030504020204" pitchFamily="34" charset="0"/>
              <a:ea typeface="Calibri" panose="020F0502020204030204" pitchFamily="34" charset="0"/>
            </a:endParaRPr>
          </a:p>
          <a:p>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rumes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untras</a:t>
            </a:r>
            <a:r>
              <a:rPr lang="en-US" sz="1000" dirty="0" smtClean="0">
                <a:solidFill>
                  <a:schemeClr val="bg1">
                    <a:lumMod val="85000"/>
                  </a:schemeClr>
                </a:solidFill>
                <a:latin typeface="Open Sans" panose="020B0606030504020204" pitchFamily="34" charset="0"/>
                <a:ea typeface="Calibri" panose="020F0502020204030204" pitchFamily="34" charset="0"/>
              </a:rPr>
              <a:t>.</a:t>
            </a:r>
            <a:r>
              <a:rPr lang="en-US" sz="1000" dirty="0">
                <a:solidFill>
                  <a:schemeClr val="bg1">
                    <a:lumMod val="85000"/>
                  </a:schemeClr>
                </a:solidFill>
                <a:latin typeface="Open Sans" panose="020B0606030504020204" pitchFamily="34" charset="0"/>
                <a:ea typeface="Calibri" panose="020F0502020204030204" pitchFamily="34" charset="0"/>
              </a:rPr>
              <a:t> Lid 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smtClean="0">
                <a:solidFill>
                  <a:schemeClr val="bg1">
                    <a:lumMod val="85000"/>
                  </a:schemeClr>
                </a:solidFill>
                <a:latin typeface="Open Sans" panose="020B0606030504020204" pitchFamily="34" charset="0"/>
                <a:ea typeface="Calibri" panose="020F0502020204030204" pitchFamily="34" charset="0"/>
              </a:rPr>
              <a:t>rumes</a:t>
            </a:r>
            <a:r>
              <a:rPr lang="en-US" sz="1000" dirty="0" smtClean="0">
                <a:solidFill>
                  <a:schemeClr val="bg1">
                    <a:lumMod val="85000"/>
                  </a:schemeClr>
                </a:solidFill>
                <a:latin typeface="Open Sans" panose="020B0606030504020204" pitchFamily="34" charset="0"/>
                <a:ea typeface="Calibri" panose="020F0502020204030204" pitchFamily="34" charset="0"/>
              </a:rPr>
              <a:t>.</a:t>
            </a:r>
            <a:endParaRPr lang="en-US" sz="1000" dirty="0">
              <a:solidFill>
                <a:schemeClr val="bg1">
                  <a:lumMod val="85000"/>
                </a:schemeClr>
              </a:solidFill>
            </a:endParaRPr>
          </a:p>
        </p:txBody>
      </p:sp>
      <p:sp>
        <p:nvSpPr>
          <p:cNvPr id="15" name="Oval 14"/>
          <p:cNvSpPr/>
          <p:nvPr/>
        </p:nvSpPr>
        <p:spPr>
          <a:xfrm>
            <a:off x="4555437" y="3833411"/>
            <a:ext cx="571500" cy="5715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6" name="Rectangle 15"/>
          <p:cNvSpPr/>
          <p:nvPr/>
        </p:nvSpPr>
        <p:spPr>
          <a:xfrm>
            <a:off x="5331724" y="3765218"/>
            <a:ext cx="2409825" cy="707886"/>
          </a:xfrm>
          <a:prstGeom prst="rect">
            <a:avLst/>
          </a:prstGeom>
        </p:spPr>
        <p:txBody>
          <a:bodyPr wrap="square">
            <a:spAutoFit/>
          </a:bodyPr>
          <a:lstStyle/>
          <a:p>
            <a:r>
              <a:rPr lang="en-US" sz="1000" b="1" dirty="0" smtClean="0">
                <a:solidFill>
                  <a:schemeClr val="bg1">
                    <a:lumMod val="85000"/>
                  </a:schemeClr>
                </a:solidFill>
                <a:latin typeface="Open Sans" panose="020B0606030504020204" pitchFamily="34" charset="0"/>
                <a:ea typeface="Calibri" panose="020F0502020204030204" pitchFamily="34" charset="0"/>
              </a:rPr>
              <a:t>LIVE INFOGRAPHIC</a:t>
            </a:r>
          </a:p>
          <a:p>
            <a:endParaRPr lang="en-US" sz="1000" b="1" dirty="0" smtClean="0">
              <a:solidFill>
                <a:schemeClr val="bg1">
                  <a:lumMod val="85000"/>
                </a:schemeClr>
              </a:solidFill>
              <a:latin typeface="Open Sans" panose="020B0606030504020204" pitchFamily="34" charset="0"/>
              <a:ea typeface="Calibri" panose="020F0502020204030204" pitchFamily="34" charset="0"/>
            </a:endParaRPr>
          </a:p>
          <a:p>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rumes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untras</a:t>
            </a:r>
            <a:r>
              <a:rPr lang="en-US" sz="1000" dirty="0" smtClean="0">
                <a:solidFill>
                  <a:schemeClr val="bg1">
                    <a:lumMod val="85000"/>
                  </a:schemeClr>
                </a:solidFill>
                <a:latin typeface="Open Sans" panose="020B0606030504020204" pitchFamily="34" charset="0"/>
                <a:ea typeface="Calibri" panose="020F0502020204030204" pitchFamily="34" charset="0"/>
              </a:rPr>
              <a:t>.</a:t>
            </a:r>
            <a:r>
              <a:rPr lang="en-US" sz="1000" dirty="0">
                <a:solidFill>
                  <a:schemeClr val="bg1">
                    <a:lumMod val="85000"/>
                  </a:schemeClr>
                </a:solidFill>
                <a:latin typeface="Open Sans" panose="020B0606030504020204" pitchFamily="34" charset="0"/>
                <a:ea typeface="Calibri" panose="020F0502020204030204" pitchFamily="34" charset="0"/>
              </a:rPr>
              <a:t> Lid 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smtClean="0">
                <a:solidFill>
                  <a:schemeClr val="bg1">
                    <a:lumMod val="85000"/>
                  </a:schemeClr>
                </a:solidFill>
                <a:latin typeface="Open Sans" panose="020B0606030504020204" pitchFamily="34" charset="0"/>
                <a:ea typeface="Calibri" panose="020F0502020204030204" pitchFamily="34" charset="0"/>
              </a:rPr>
              <a:t>rumes</a:t>
            </a:r>
            <a:r>
              <a:rPr lang="en-US" sz="1000" dirty="0" smtClean="0">
                <a:solidFill>
                  <a:schemeClr val="bg1">
                    <a:lumMod val="85000"/>
                  </a:schemeClr>
                </a:solidFill>
                <a:latin typeface="Open Sans" panose="020B0606030504020204" pitchFamily="34" charset="0"/>
                <a:ea typeface="Calibri" panose="020F0502020204030204" pitchFamily="34" charset="0"/>
              </a:rPr>
              <a:t>.</a:t>
            </a:r>
            <a:endParaRPr lang="en-US" sz="1000" dirty="0">
              <a:solidFill>
                <a:schemeClr val="bg1">
                  <a:lumMod val="85000"/>
                </a:schemeClr>
              </a:solidFill>
            </a:endParaRPr>
          </a:p>
        </p:txBody>
      </p:sp>
      <p:sp>
        <p:nvSpPr>
          <p:cNvPr id="17" name="Oval 16"/>
          <p:cNvSpPr/>
          <p:nvPr/>
        </p:nvSpPr>
        <p:spPr>
          <a:xfrm>
            <a:off x="7924446" y="2453089"/>
            <a:ext cx="571500" cy="5715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18" name="Rectangle 17"/>
          <p:cNvSpPr/>
          <p:nvPr/>
        </p:nvSpPr>
        <p:spPr>
          <a:xfrm>
            <a:off x="8700733" y="2384896"/>
            <a:ext cx="2409825" cy="707886"/>
          </a:xfrm>
          <a:prstGeom prst="rect">
            <a:avLst/>
          </a:prstGeom>
        </p:spPr>
        <p:txBody>
          <a:bodyPr wrap="square">
            <a:spAutoFit/>
          </a:bodyPr>
          <a:lstStyle/>
          <a:p>
            <a:r>
              <a:rPr lang="en-US" sz="1000" b="1" dirty="0" smtClean="0">
                <a:solidFill>
                  <a:schemeClr val="bg1">
                    <a:lumMod val="85000"/>
                  </a:schemeClr>
                </a:solidFill>
                <a:latin typeface="Open Sans" panose="020B0606030504020204" pitchFamily="34" charset="0"/>
                <a:ea typeface="Calibri" panose="020F0502020204030204" pitchFamily="34" charset="0"/>
              </a:rPr>
              <a:t>MANY CHART DESIGN</a:t>
            </a:r>
          </a:p>
          <a:p>
            <a:endParaRPr lang="en-US" sz="1000" b="1" dirty="0" smtClean="0">
              <a:solidFill>
                <a:schemeClr val="bg1">
                  <a:lumMod val="85000"/>
                </a:schemeClr>
              </a:solidFill>
              <a:latin typeface="Open Sans" panose="020B0606030504020204" pitchFamily="34" charset="0"/>
              <a:ea typeface="Calibri" panose="020F0502020204030204" pitchFamily="34" charset="0"/>
            </a:endParaRPr>
          </a:p>
          <a:p>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rumes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untras</a:t>
            </a:r>
            <a:r>
              <a:rPr lang="en-US" sz="1000" dirty="0" smtClean="0">
                <a:solidFill>
                  <a:schemeClr val="bg1">
                    <a:lumMod val="85000"/>
                  </a:schemeClr>
                </a:solidFill>
                <a:latin typeface="Open Sans" panose="020B0606030504020204" pitchFamily="34" charset="0"/>
                <a:ea typeface="Calibri" panose="020F0502020204030204" pitchFamily="34" charset="0"/>
              </a:rPr>
              <a:t>.</a:t>
            </a:r>
            <a:r>
              <a:rPr lang="en-US" sz="1000" dirty="0">
                <a:solidFill>
                  <a:schemeClr val="bg1">
                    <a:lumMod val="85000"/>
                  </a:schemeClr>
                </a:solidFill>
                <a:latin typeface="Open Sans" panose="020B0606030504020204" pitchFamily="34" charset="0"/>
                <a:ea typeface="Calibri" panose="020F0502020204030204" pitchFamily="34" charset="0"/>
              </a:rPr>
              <a:t> Lid 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smtClean="0">
                <a:solidFill>
                  <a:schemeClr val="bg1">
                    <a:lumMod val="85000"/>
                  </a:schemeClr>
                </a:solidFill>
                <a:latin typeface="Open Sans" panose="020B0606030504020204" pitchFamily="34" charset="0"/>
                <a:ea typeface="Calibri" panose="020F0502020204030204" pitchFamily="34" charset="0"/>
              </a:rPr>
              <a:t>rumes</a:t>
            </a:r>
            <a:r>
              <a:rPr lang="en-US" sz="1000" dirty="0" smtClean="0">
                <a:solidFill>
                  <a:schemeClr val="bg1">
                    <a:lumMod val="85000"/>
                  </a:schemeClr>
                </a:solidFill>
                <a:latin typeface="Open Sans" panose="020B0606030504020204" pitchFamily="34" charset="0"/>
                <a:ea typeface="Calibri" panose="020F0502020204030204" pitchFamily="34" charset="0"/>
              </a:rPr>
              <a:t>.</a:t>
            </a:r>
            <a:endParaRPr lang="en-US" sz="1000" dirty="0">
              <a:solidFill>
                <a:schemeClr val="bg1">
                  <a:lumMod val="85000"/>
                </a:schemeClr>
              </a:solidFill>
            </a:endParaRPr>
          </a:p>
        </p:txBody>
      </p:sp>
      <p:sp>
        <p:nvSpPr>
          <p:cNvPr id="19" name="Oval 18"/>
          <p:cNvSpPr/>
          <p:nvPr/>
        </p:nvSpPr>
        <p:spPr>
          <a:xfrm>
            <a:off x="7910158" y="3833411"/>
            <a:ext cx="571500" cy="5715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20" name="Rectangle 19"/>
          <p:cNvSpPr/>
          <p:nvPr/>
        </p:nvSpPr>
        <p:spPr>
          <a:xfrm>
            <a:off x="8686445" y="3765218"/>
            <a:ext cx="2409825" cy="707886"/>
          </a:xfrm>
          <a:prstGeom prst="rect">
            <a:avLst/>
          </a:prstGeom>
        </p:spPr>
        <p:txBody>
          <a:bodyPr wrap="square">
            <a:spAutoFit/>
          </a:bodyPr>
          <a:lstStyle/>
          <a:p>
            <a:r>
              <a:rPr lang="en-US" sz="1000" b="1" dirty="0" smtClean="0">
                <a:solidFill>
                  <a:schemeClr val="bg1">
                    <a:lumMod val="85000"/>
                  </a:schemeClr>
                </a:solidFill>
                <a:latin typeface="Open Sans" panose="020B0606030504020204" pitchFamily="34" charset="0"/>
                <a:ea typeface="Calibri" panose="020F0502020204030204" pitchFamily="34" charset="0"/>
              </a:rPr>
              <a:t>EASY EDITABLE CONTENT</a:t>
            </a:r>
          </a:p>
          <a:p>
            <a:endParaRPr lang="en-US" sz="1000" b="1" dirty="0" smtClean="0">
              <a:solidFill>
                <a:schemeClr val="bg1">
                  <a:lumMod val="85000"/>
                </a:schemeClr>
              </a:solidFill>
              <a:latin typeface="Open Sans" panose="020B0606030504020204" pitchFamily="34" charset="0"/>
              <a:ea typeface="Calibri" panose="020F0502020204030204" pitchFamily="34" charset="0"/>
            </a:endParaRPr>
          </a:p>
          <a:p>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rumes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untras</a:t>
            </a:r>
            <a:r>
              <a:rPr lang="en-US" sz="1000" dirty="0" smtClean="0">
                <a:solidFill>
                  <a:schemeClr val="bg1">
                    <a:lumMod val="85000"/>
                  </a:schemeClr>
                </a:solidFill>
                <a:latin typeface="Open Sans" panose="020B0606030504020204" pitchFamily="34" charset="0"/>
                <a:ea typeface="Calibri" panose="020F0502020204030204" pitchFamily="34" charset="0"/>
              </a:rPr>
              <a:t>.</a:t>
            </a:r>
            <a:r>
              <a:rPr lang="en-US" sz="1000" dirty="0">
                <a:solidFill>
                  <a:schemeClr val="bg1">
                    <a:lumMod val="85000"/>
                  </a:schemeClr>
                </a:solidFill>
                <a:latin typeface="Open Sans" panose="020B0606030504020204" pitchFamily="34" charset="0"/>
                <a:ea typeface="Calibri" panose="020F0502020204030204" pitchFamily="34" charset="0"/>
              </a:rPr>
              <a:t> Lid 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smtClean="0">
                <a:solidFill>
                  <a:schemeClr val="bg1">
                    <a:lumMod val="85000"/>
                  </a:schemeClr>
                </a:solidFill>
                <a:latin typeface="Open Sans" panose="020B0606030504020204" pitchFamily="34" charset="0"/>
                <a:ea typeface="Calibri" panose="020F0502020204030204" pitchFamily="34" charset="0"/>
              </a:rPr>
              <a:t>rumes</a:t>
            </a:r>
            <a:r>
              <a:rPr lang="en-US" sz="1000" dirty="0" smtClean="0">
                <a:solidFill>
                  <a:schemeClr val="bg1">
                    <a:lumMod val="85000"/>
                  </a:schemeClr>
                </a:solidFill>
                <a:latin typeface="Open Sans" panose="020B0606030504020204" pitchFamily="34" charset="0"/>
                <a:ea typeface="Calibri" panose="020F0502020204030204" pitchFamily="34" charset="0"/>
              </a:rPr>
              <a:t>.</a:t>
            </a:r>
            <a:endParaRPr lang="en-US" sz="1000" dirty="0">
              <a:solidFill>
                <a:schemeClr val="bg1">
                  <a:lumMod val="85000"/>
                </a:schemeClr>
              </a:solidFill>
            </a:endParaRPr>
          </a:p>
        </p:txBody>
      </p:sp>
    </p:spTree>
    <p:extLst>
      <p:ext uri="{BB962C8B-B14F-4D97-AF65-F5344CB8AC3E}">
        <p14:creationId xmlns:p14="http://schemas.microsoft.com/office/powerpoint/2010/main" val="2468315750"/>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754335" y="2690336"/>
            <a:ext cx="4683333" cy="1200329"/>
          </a:xfrm>
          <a:prstGeom prst="rect">
            <a:avLst/>
          </a:prstGeom>
          <a:noFill/>
        </p:spPr>
        <p:txBody>
          <a:bodyPr wrap="none" rtlCol="0">
            <a:spAutoFit/>
          </a:bodyPr>
          <a:lstStyle/>
          <a:p>
            <a:pPr algn="ctr"/>
            <a:r>
              <a:rPr lang="en-US" sz="7200" smtClean="0">
                <a:solidFill>
                  <a:schemeClr val="bg1">
                    <a:lumMod val="85000"/>
                  </a:schemeClr>
                </a:solidFill>
                <a:latin typeface="GeosansLight" panose="02000603020000020003" pitchFamily="2" charset="0"/>
              </a:rPr>
              <a:t>THANK YOU</a:t>
            </a:r>
            <a:endParaRPr lang="en-US" sz="7200">
              <a:solidFill>
                <a:schemeClr val="bg1">
                  <a:lumMod val="85000"/>
                </a:schemeClr>
              </a:solidFill>
              <a:latin typeface="GeosansLight" panose="02000603020000020003" pitchFamily="2" charset="0"/>
            </a:endParaRPr>
          </a:p>
        </p:txBody>
      </p:sp>
      <p:sp>
        <p:nvSpPr>
          <p:cNvPr id="10" name="TextBox 9"/>
          <p:cNvSpPr txBox="1"/>
          <p:nvPr/>
        </p:nvSpPr>
        <p:spPr>
          <a:xfrm>
            <a:off x="4527878" y="3890665"/>
            <a:ext cx="3136243" cy="276999"/>
          </a:xfrm>
          <a:prstGeom prst="rect">
            <a:avLst/>
          </a:prstGeom>
          <a:noFill/>
        </p:spPr>
        <p:txBody>
          <a:bodyPr wrap="none" rtlCol="0">
            <a:spAutoFit/>
          </a:bodyPr>
          <a:lstStyle/>
          <a:p>
            <a:r>
              <a:rPr lang="en-US" sz="12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BUSINESS | MARKETING | INFORMATION</a:t>
            </a:r>
            <a:endParaRPr lang="en-US" sz="12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750464592"/>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cstate="print"/>
          <a:stretch>
            <a:fillRect b="-9000"/>
          </a:stretch>
        </a:blipFill>
        <a:effectLst/>
      </p:bgPr>
    </p:bg>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136148"/>
            <a:ext cx="2585260"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OUR SERVICE</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3" name="Rectangle 2"/>
          <p:cNvSpPr/>
          <p:nvPr/>
        </p:nvSpPr>
        <p:spPr>
          <a:xfrm>
            <a:off x="0" y="1600200"/>
            <a:ext cx="12192000" cy="27457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0" y="1600200"/>
            <a:ext cx="12192000" cy="2745769"/>
          </a:xfrm>
          <a:prstGeom prst="rect">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grpSp>
        <p:nvGrpSpPr>
          <p:cNvPr id="11" name="Group 10"/>
          <p:cNvGrpSpPr/>
          <p:nvPr/>
        </p:nvGrpSpPr>
        <p:grpSpPr>
          <a:xfrm>
            <a:off x="1219200" y="2403697"/>
            <a:ext cx="1737976" cy="1138774"/>
            <a:chOff x="1172765" y="2387994"/>
            <a:chExt cx="1737976" cy="1138774"/>
          </a:xfrm>
        </p:grpSpPr>
        <p:sp>
          <p:nvSpPr>
            <p:cNvPr id="7" name="Rectangle 6"/>
            <p:cNvSpPr/>
            <p:nvPr/>
          </p:nvSpPr>
          <p:spPr>
            <a:xfrm>
              <a:off x="1641643" y="2387994"/>
              <a:ext cx="800219" cy="830997"/>
            </a:xfrm>
            <a:prstGeom prst="rect">
              <a:avLst/>
            </a:prstGeom>
          </p:spPr>
          <p:txBody>
            <a:bodyPr wrap="none">
              <a:spAutoFit/>
            </a:bodyPr>
            <a:lstStyle/>
            <a:p>
              <a:r>
                <a:rPr lang="en-US" sz="4800">
                  <a:solidFill>
                    <a:schemeClr val="bg1">
                      <a:lumMod val="95000"/>
                    </a:schemeClr>
                  </a:solidFill>
                  <a:latin typeface="Simple-Line-Icons" panose="02000503000000000000" pitchFamily="2" charset="2"/>
                </a:rPr>
                <a:t></a:t>
              </a:r>
              <a:endParaRPr lang="en-US" sz="4800">
                <a:solidFill>
                  <a:schemeClr val="bg1">
                    <a:lumMod val="95000"/>
                  </a:schemeClr>
                </a:solidFill>
              </a:endParaRPr>
            </a:p>
          </p:txBody>
        </p:sp>
        <p:sp>
          <p:nvSpPr>
            <p:cNvPr id="10" name="TextBox 9"/>
            <p:cNvSpPr txBox="1"/>
            <p:nvPr/>
          </p:nvSpPr>
          <p:spPr>
            <a:xfrm>
              <a:off x="1172765" y="3218991"/>
              <a:ext cx="1737976" cy="307777"/>
            </a:xfrm>
            <a:prstGeom prst="rect">
              <a:avLst/>
            </a:prstGeom>
            <a:noFill/>
          </p:spPr>
          <p:txBody>
            <a:bodyPr wrap="none" rtlCol="0">
              <a:spAutoFit/>
            </a:bodyPr>
            <a:lstStyle/>
            <a:p>
              <a:r>
                <a:rPr lang="en-US" sz="14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UNIQUE &amp; MODER</a:t>
              </a:r>
              <a:endParaRPr lang="en-US" sz="14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4" name="Rectangle 13"/>
          <p:cNvSpPr/>
          <p:nvPr/>
        </p:nvSpPr>
        <p:spPr>
          <a:xfrm>
            <a:off x="9443855" y="2403697"/>
            <a:ext cx="800219" cy="830997"/>
          </a:xfrm>
          <a:prstGeom prst="rect">
            <a:avLst/>
          </a:prstGeom>
        </p:spPr>
        <p:txBody>
          <a:bodyPr wrap="none">
            <a:spAutoFit/>
          </a:bodyPr>
          <a:lstStyle/>
          <a:p>
            <a:r>
              <a:rPr lang="en-US" sz="4800">
                <a:solidFill>
                  <a:schemeClr val="bg1">
                    <a:lumMod val="95000"/>
                  </a:schemeClr>
                </a:solidFill>
                <a:latin typeface="Simple-Line-Icons" panose="02000503000000000000" pitchFamily="2" charset="2"/>
              </a:rPr>
              <a:t></a:t>
            </a:r>
            <a:endParaRPr lang="en-US" sz="4800">
              <a:solidFill>
                <a:schemeClr val="bg1">
                  <a:lumMod val="95000"/>
                </a:schemeClr>
              </a:solidFill>
            </a:endParaRPr>
          </a:p>
        </p:txBody>
      </p:sp>
      <p:sp>
        <p:nvSpPr>
          <p:cNvPr id="15" name="TextBox 14"/>
          <p:cNvSpPr txBox="1"/>
          <p:nvPr/>
        </p:nvSpPr>
        <p:spPr>
          <a:xfrm>
            <a:off x="9127134" y="3234694"/>
            <a:ext cx="1433662" cy="307777"/>
          </a:xfrm>
          <a:prstGeom prst="rect">
            <a:avLst/>
          </a:prstGeom>
          <a:noFill/>
        </p:spPr>
        <p:txBody>
          <a:bodyPr wrap="none" rtlCol="0">
            <a:spAutoFit/>
          </a:bodyPr>
          <a:lstStyle/>
          <a:p>
            <a:pPr algn="ctr"/>
            <a:r>
              <a:rPr lang="en-US" sz="14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EASY EDITABLE</a:t>
            </a:r>
            <a:endParaRPr lang="en-US" sz="14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Rectangle 16"/>
          <p:cNvSpPr/>
          <p:nvPr/>
        </p:nvSpPr>
        <p:spPr>
          <a:xfrm>
            <a:off x="6858597" y="2403697"/>
            <a:ext cx="800219" cy="830997"/>
          </a:xfrm>
          <a:prstGeom prst="rect">
            <a:avLst/>
          </a:prstGeom>
        </p:spPr>
        <p:txBody>
          <a:bodyPr wrap="none">
            <a:spAutoFit/>
          </a:bodyPr>
          <a:lstStyle/>
          <a:p>
            <a:r>
              <a:rPr lang="en-US" sz="4800">
                <a:solidFill>
                  <a:schemeClr val="bg1">
                    <a:lumMod val="95000"/>
                  </a:schemeClr>
                </a:solidFill>
                <a:latin typeface="Simple-Line-Icons" panose="02000503000000000000" pitchFamily="2" charset="2"/>
              </a:rPr>
              <a:t></a:t>
            </a:r>
            <a:endParaRPr lang="en-US" sz="4800">
              <a:solidFill>
                <a:schemeClr val="bg1">
                  <a:lumMod val="95000"/>
                </a:schemeClr>
              </a:solidFill>
            </a:endParaRPr>
          </a:p>
        </p:txBody>
      </p:sp>
      <p:sp>
        <p:nvSpPr>
          <p:cNvPr id="18" name="TextBox 17"/>
          <p:cNvSpPr txBox="1"/>
          <p:nvPr/>
        </p:nvSpPr>
        <p:spPr>
          <a:xfrm>
            <a:off x="6373275" y="3234694"/>
            <a:ext cx="1770869" cy="307777"/>
          </a:xfrm>
          <a:prstGeom prst="rect">
            <a:avLst/>
          </a:prstGeom>
          <a:noFill/>
        </p:spPr>
        <p:txBody>
          <a:bodyPr wrap="none" rtlCol="0">
            <a:spAutoFit/>
          </a:bodyPr>
          <a:lstStyle/>
          <a:p>
            <a:pPr algn="ctr"/>
            <a:r>
              <a:rPr lang="en-US" sz="14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UNLIMITED COLOR</a:t>
            </a:r>
            <a:endParaRPr lang="en-US" sz="14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Rectangle 19"/>
          <p:cNvSpPr/>
          <p:nvPr/>
        </p:nvSpPr>
        <p:spPr>
          <a:xfrm>
            <a:off x="4273338" y="2403697"/>
            <a:ext cx="800219" cy="830997"/>
          </a:xfrm>
          <a:prstGeom prst="rect">
            <a:avLst/>
          </a:prstGeom>
        </p:spPr>
        <p:txBody>
          <a:bodyPr wrap="none">
            <a:spAutoFit/>
          </a:bodyPr>
          <a:lstStyle/>
          <a:p>
            <a:r>
              <a:rPr lang="en-US" sz="4800">
                <a:solidFill>
                  <a:schemeClr val="bg1">
                    <a:lumMod val="95000"/>
                  </a:schemeClr>
                </a:solidFill>
                <a:latin typeface="Simple-Line-Icons" panose="02000503000000000000" pitchFamily="2" charset="2"/>
              </a:rPr>
              <a:t></a:t>
            </a:r>
            <a:endParaRPr lang="en-US" sz="4800">
              <a:solidFill>
                <a:schemeClr val="bg1">
                  <a:lumMod val="95000"/>
                </a:schemeClr>
              </a:solidFill>
            </a:endParaRPr>
          </a:p>
        </p:txBody>
      </p:sp>
      <p:sp>
        <p:nvSpPr>
          <p:cNvPr id="21" name="TextBox 20"/>
          <p:cNvSpPr txBox="1"/>
          <p:nvPr/>
        </p:nvSpPr>
        <p:spPr>
          <a:xfrm>
            <a:off x="3905227" y="3234694"/>
            <a:ext cx="1536447" cy="307777"/>
          </a:xfrm>
          <a:prstGeom prst="rect">
            <a:avLst/>
          </a:prstGeom>
          <a:noFill/>
        </p:spPr>
        <p:txBody>
          <a:bodyPr wrap="none" rtlCol="0">
            <a:spAutoFit/>
          </a:bodyPr>
          <a:lstStyle/>
          <a:p>
            <a:pPr algn="ctr"/>
            <a:r>
              <a:rPr lang="en-US" sz="1400" smtClean="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AWESOME ICON</a:t>
            </a:r>
            <a:endParaRPr lang="en-US" sz="140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Rectangle 23"/>
          <p:cNvSpPr/>
          <p:nvPr/>
        </p:nvSpPr>
        <p:spPr>
          <a:xfrm>
            <a:off x="1070535" y="4659749"/>
            <a:ext cx="2035303" cy="1169551"/>
          </a:xfrm>
          <a:prstGeom prst="rect">
            <a:avLst/>
          </a:prstGeom>
        </p:spPr>
        <p:txBody>
          <a:bodyPr wrap="square">
            <a:spAutoFit/>
          </a:bodyPr>
          <a:lstStyle/>
          <a:p>
            <a:pPr algn="ct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Sed dui lorem, adipiscing in adipiscing et, interdum nec metus. </a:t>
            </a:r>
          </a:p>
        </p:txBody>
      </p:sp>
      <p:sp>
        <p:nvSpPr>
          <p:cNvPr id="25" name="Rectangle 24"/>
          <p:cNvSpPr/>
          <p:nvPr/>
        </p:nvSpPr>
        <p:spPr>
          <a:xfrm>
            <a:off x="3655795" y="4659748"/>
            <a:ext cx="2035303" cy="1169551"/>
          </a:xfrm>
          <a:prstGeom prst="rect">
            <a:avLst/>
          </a:prstGeom>
        </p:spPr>
        <p:txBody>
          <a:bodyPr wrap="square">
            <a:spAutoFit/>
          </a:bodyPr>
          <a:lstStyle/>
          <a:p>
            <a:pPr algn="ct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Sed dui lorem, adipiscing in adipiscing et, interdum nec metus. </a:t>
            </a:r>
          </a:p>
        </p:txBody>
      </p:sp>
      <p:sp>
        <p:nvSpPr>
          <p:cNvPr id="26" name="Rectangle 25"/>
          <p:cNvSpPr/>
          <p:nvPr/>
        </p:nvSpPr>
        <p:spPr>
          <a:xfrm>
            <a:off x="6241055" y="4655029"/>
            <a:ext cx="2035303" cy="1169551"/>
          </a:xfrm>
          <a:prstGeom prst="rect">
            <a:avLst/>
          </a:prstGeom>
        </p:spPr>
        <p:txBody>
          <a:bodyPr wrap="square">
            <a:spAutoFit/>
          </a:bodyPr>
          <a:lstStyle/>
          <a:p>
            <a:pPr algn="ct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Sed dui lorem, adipiscing in adipiscing et, interdum nec metus. </a:t>
            </a:r>
          </a:p>
        </p:txBody>
      </p:sp>
      <p:sp>
        <p:nvSpPr>
          <p:cNvPr id="27" name="Rectangle 26"/>
          <p:cNvSpPr/>
          <p:nvPr/>
        </p:nvSpPr>
        <p:spPr>
          <a:xfrm>
            <a:off x="8826312" y="4655029"/>
            <a:ext cx="2035303" cy="1169551"/>
          </a:xfrm>
          <a:prstGeom prst="rect">
            <a:avLst/>
          </a:prstGeom>
        </p:spPr>
        <p:txBody>
          <a:bodyPr wrap="square">
            <a:spAutoFit/>
          </a:bodyPr>
          <a:lstStyle/>
          <a:p>
            <a:pPr algn="ct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euismod odio, gravida pellentesque urna varius vitae. Sed dui lorem, adipiscing in adipiscing et, interdum nec metus. </a:t>
            </a:r>
          </a:p>
        </p:txBody>
      </p:sp>
    </p:spTree>
    <p:extLst>
      <p:ext uri="{BB962C8B-B14F-4D97-AF65-F5344CB8AC3E}">
        <p14:creationId xmlns:p14="http://schemas.microsoft.com/office/powerpoint/2010/main" val="640550046"/>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219200" y="0"/>
            <a:ext cx="9753600" cy="3429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7" name="TextBox 6"/>
          <p:cNvSpPr txBox="1"/>
          <p:nvPr/>
        </p:nvSpPr>
        <p:spPr>
          <a:xfrm>
            <a:off x="5364870" y="3708971"/>
            <a:ext cx="1462260" cy="369332"/>
          </a:xfrm>
          <a:prstGeom prst="rect">
            <a:avLst/>
          </a:prstGeom>
          <a:noFill/>
        </p:spPr>
        <p:txBody>
          <a:bodyPr wrap="none" rtlCol="0">
            <a:spAutoFit/>
          </a:bodyPr>
          <a:lstStyle/>
          <a:p>
            <a:r>
              <a:rPr lang="en-US" b="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MONTE BIZ</a:t>
            </a:r>
            <a:endParaRPr lang="en-US" b="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p:cNvSpPr txBox="1"/>
          <p:nvPr/>
        </p:nvSpPr>
        <p:spPr>
          <a:xfrm>
            <a:off x="5251057" y="4078303"/>
            <a:ext cx="1689886" cy="307777"/>
          </a:xfrm>
          <a:prstGeom prst="rect">
            <a:avLst/>
          </a:prstGeom>
          <a:noFill/>
        </p:spPr>
        <p:txBody>
          <a:bodyPr wrap="none" rtlCol="0">
            <a:spAutoFit/>
          </a:bodyPr>
          <a:lstStyle/>
          <a:p>
            <a:r>
              <a:rPr lang="en-US" sz="14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BUSINESS REVIEW</a:t>
            </a:r>
            <a:endParaRPr lang="en-US" sz="14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p:cNvSpPr txBox="1"/>
          <p:nvPr/>
        </p:nvSpPr>
        <p:spPr>
          <a:xfrm>
            <a:off x="1219200" y="4727606"/>
            <a:ext cx="9753600" cy="861774"/>
          </a:xfrm>
          <a:prstGeom prst="rect">
            <a:avLst/>
          </a:prstGeom>
          <a:noFill/>
        </p:spPr>
        <p:txBody>
          <a:bodyPr wrap="square" rtlCol="0">
            <a:spAutoFit/>
          </a:bodyPr>
          <a:lstStyle/>
          <a:p>
            <a:pPr algn="ct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perspiciatis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unde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iste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natus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error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accusantium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quae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ab</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et quasi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architecto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beatae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vitae dicta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explicabo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enim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aspernatur</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odit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fugit,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consequuntur</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magni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eos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qui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ratione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sequi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nesciunt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porro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quisquam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est, qui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dolor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adipisci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velit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non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numquam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eius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modi</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tempora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incidunt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magnm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aliquam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quaerat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t>
            </a:r>
          </a:p>
        </p:txBody>
      </p:sp>
      <p:sp>
        <p:nvSpPr>
          <p:cNvPr id="13" name="TextBox 12"/>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Rectangle 13"/>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10" name="Rectangle 9"/>
          <p:cNvSpPr/>
          <p:nvPr/>
        </p:nvSpPr>
        <p:spPr>
          <a:xfrm>
            <a:off x="5372886" y="5807795"/>
            <a:ext cx="1454244" cy="246221"/>
          </a:xfrm>
          <a:prstGeom prst="rect">
            <a:avLst/>
          </a:prstGeom>
          <a:ln>
            <a:solidFill>
              <a:schemeClr val="bg1">
                <a:lumMod val="50000"/>
              </a:schemeClr>
            </a:solidFill>
          </a:ln>
        </p:spPr>
        <p:txBody>
          <a:bodyPr wrap="none">
            <a:spAutoFit/>
          </a:bodyPr>
          <a:lstStyle/>
          <a:p>
            <a:pPr algn="ct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SINGLE TEXT LAYOUT</a:t>
            </a:r>
          </a:p>
        </p:txBody>
      </p:sp>
    </p:spTree>
    <p:extLst>
      <p:ext uri="{BB962C8B-B14F-4D97-AF65-F5344CB8AC3E}">
        <p14:creationId xmlns:p14="http://schemas.microsoft.com/office/powerpoint/2010/main" val="1751654823"/>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136148"/>
            <a:ext cx="2518318"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MAIN GOAL</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3" name="Arc 2"/>
          <p:cNvSpPr/>
          <p:nvPr/>
        </p:nvSpPr>
        <p:spPr>
          <a:xfrm flipV="1">
            <a:off x="1188619" y="2069872"/>
            <a:ext cx="1695236" cy="1695236"/>
          </a:xfrm>
          <a:prstGeom prst="arc">
            <a:avLst>
              <a:gd name="adj1" fmla="val 17688587"/>
              <a:gd name="adj2" fmla="val 14471894"/>
            </a:avLst>
          </a:prstGeom>
          <a:ln w="63500">
            <a:solidFill>
              <a:schemeClr val="accent1"/>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lumMod val="85000"/>
                </a:schemeClr>
              </a:solidFill>
            </a:endParaRPr>
          </a:p>
        </p:txBody>
      </p:sp>
      <p:sp>
        <p:nvSpPr>
          <p:cNvPr id="5" name="TextBox 4"/>
          <p:cNvSpPr txBox="1"/>
          <p:nvPr/>
        </p:nvSpPr>
        <p:spPr>
          <a:xfrm>
            <a:off x="1707738" y="3529027"/>
            <a:ext cx="654346" cy="307777"/>
          </a:xfrm>
          <a:prstGeom prst="rect">
            <a:avLst/>
          </a:prstGeom>
          <a:noFill/>
        </p:spPr>
        <p:txBody>
          <a:bodyPr wrap="none" rtlCol="0">
            <a:spAutoFit/>
          </a:bodyPr>
          <a:lstStyle/>
          <a:p>
            <a:pPr algn="ctr"/>
            <a:r>
              <a:rPr lang="en-US" sz="14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135%</a:t>
            </a:r>
            <a:endParaRPr lang="en-US" sz="14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Rectangle 6"/>
          <p:cNvSpPr/>
          <p:nvPr/>
        </p:nvSpPr>
        <p:spPr>
          <a:xfrm>
            <a:off x="1744607" y="2594324"/>
            <a:ext cx="580608" cy="646331"/>
          </a:xfrm>
          <a:prstGeom prst="rect">
            <a:avLst/>
          </a:prstGeom>
        </p:spPr>
        <p:txBody>
          <a:bodyPr wrap="none">
            <a:spAutoFit/>
          </a:bodyPr>
          <a:lstStyle/>
          <a:p>
            <a:r>
              <a:rPr lang="en-US" sz="3600">
                <a:solidFill>
                  <a:schemeClr val="bg1">
                    <a:lumMod val="85000"/>
                  </a:schemeClr>
                </a:solidFill>
                <a:latin typeface="FontAwesome" pitchFamily="2" charset="0"/>
              </a:rPr>
              <a:t></a:t>
            </a:r>
            <a:endParaRPr lang="en-US" sz="3600">
              <a:solidFill>
                <a:schemeClr val="bg1">
                  <a:lumMod val="85000"/>
                </a:schemeClr>
              </a:solidFill>
            </a:endParaRPr>
          </a:p>
        </p:txBody>
      </p:sp>
      <p:sp>
        <p:nvSpPr>
          <p:cNvPr id="10" name="TextBox 9"/>
          <p:cNvSpPr txBox="1"/>
          <p:nvPr/>
        </p:nvSpPr>
        <p:spPr>
          <a:xfrm>
            <a:off x="1505759" y="4053480"/>
            <a:ext cx="1058303" cy="246221"/>
          </a:xfrm>
          <a:prstGeom prst="rect">
            <a:avLst/>
          </a:prstGeom>
          <a:noFill/>
        </p:spPr>
        <p:txBody>
          <a:bodyPr wrap="none" rtlCol="0">
            <a:spAutoFit/>
          </a:bodyPr>
          <a:lstStyle/>
          <a:p>
            <a:pPr algn="ctr"/>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WORKS DONE</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1166262" y="4388018"/>
            <a:ext cx="1737296" cy="400110"/>
          </a:xfrm>
          <a:prstGeom prst="rect">
            <a:avLst/>
          </a:prstGeom>
        </p:spPr>
        <p:txBody>
          <a:bodyPr wrap="square">
            <a:spAutoFit/>
          </a:bodyPr>
          <a:lstStyle/>
          <a:p>
            <a:pPr algn="ctr"/>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rumes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untras</a:t>
            </a:r>
            <a:r>
              <a:rPr lang="en-US" sz="1000" dirty="0">
                <a:solidFill>
                  <a:schemeClr val="bg1">
                    <a:lumMod val="85000"/>
                  </a:schemeClr>
                </a:solidFill>
                <a:latin typeface="Open Sans" panose="020B0606030504020204" pitchFamily="34" charset="0"/>
                <a:ea typeface="Calibri" panose="020F0502020204030204" pitchFamily="34" charset="0"/>
              </a:rPr>
              <a:t>. </a:t>
            </a:r>
            <a:endParaRPr lang="en-US" sz="1000" dirty="0">
              <a:solidFill>
                <a:schemeClr val="bg1">
                  <a:lumMod val="85000"/>
                </a:schemeClr>
              </a:solidFill>
            </a:endParaRPr>
          </a:p>
        </p:txBody>
      </p:sp>
      <p:sp>
        <p:nvSpPr>
          <p:cNvPr id="21" name="Arc 20"/>
          <p:cNvSpPr/>
          <p:nvPr/>
        </p:nvSpPr>
        <p:spPr>
          <a:xfrm flipV="1">
            <a:off x="3887586" y="2069872"/>
            <a:ext cx="1695236" cy="1695236"/>
          </a:xfrm>
          <a:prstGeom prst="arc">
            <a:avLst>
              <a:gd name="adj1" fmla="val 17688587"/>
              <a:gd name="adj2" fmla="val 14471894"/>
            </a:avLst>
          </a:prstGeom>
          <a:ln w="63500">
            <a:solidFill>
              <a:schemeClr val="accent2"/>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lumMod val="85000"/>
                </a:schemeClr>
              </a:solidFill>
            </a:endParaRPr>
          </a:p>
        </p:txBody>
      </p:sp>
      <p:sp>
        <p:nvSpPr>
          <p:cNvPr id="22" name="TextBox 21"/>
          <p:cNvSpPr txBox="1"/>
          <p:nvPr/>
        </p:nvSpPr>
        <p:spPr>
          <a:xfrm>
            <a:off x="4406705" y="3529027"/>
            <a:ext cx="654346" cy="307777"/>
          </a:xfrm>
          <a:prstGeom prst="rect">
            <a:avLst/>
          </a:prstGeom>
          <a:noFill/>
        </p:spPr>
        <p:txBody>
          <a:bodyPr wrap="none" rtlCol="0">
            <a:spAutoFit/>
          </a:bodyPr>
          <a:lstStyle/>
          <a:p>
            <a:pPr algn="ctr"/>
            <a:r>
              <a:rPr lang="en-US" sz="14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174%</a:t>
            </a:r>
            <a:endParaRPr lang="en-US" sz="14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p:cNvSpPr/>
          <p:nvPr/>
        </p:nvSpPr>
        <p:spPr>
          <a:xfrm>
            <a:off x="4443574" y="2594324"/>
            <a:ext cx="612668" cy="646331"/>
          </a:xfrm>
          <a:prstGeom prst="rect">
            <a:avLst/>
          </a:prstGeom>
        </p:spPr>
        <p:txBody>
          <a:bodyPr wrap="none">
            <a:spAutoFit/>
          </a:bodyPr>
          <a:lstStyle/>
          <a:p>
            <a:r>
              <a:rPr lang="en-US" sz="3600">
                <a:solidFill>
                  <a:schemeClr val="bg1">
                    <a:lumMod val="85000"/>
                  </a:schemeClr>
                </a:solidFill>
                <a:latin typeface="FontAwesome" pitchFamily="2" charset="0"/>
              </a:rPr>
              <a:t></a:t>
            </a:r>
            <a:endParaRPr lang="en-US" sz="3600">
              <a:solidFill>
                <a:schemeClr val="bg1">
                  <a:lumMod val="85000"/>
                </a:schemeClr>
              </a:solidFill>
            </a:endParaRPr>
          </a:p>
        </p:txBody>
      </p:sp>
      <p:sp>
        <p:nvSpPr>
          <p:cNvPr id="25" name="TextBox 24"/>
          <p:cNvSpPr txBox="1"/>
          <p:nvPr/>
        </p:nvSpPr>
        <p:spPr>
          <a:xfrm>
            <a:off x="4090913" y="4053480"/>
            <a:ext cx="1285929" cy="246221"/>
          </a:xfrm>
          <a:prstGeom prst="rect">
            <a:avLst/>
          </a:prstGeom>
          <a:noFill/>
        </p:spPr>
        <p:txBody>
          <a:bodyPr wrap="none" rtlCol="0">
            <a:spAutoFit/>
          </a:bodyPr>
          <a:lstStyle/>
          <a:p>
            <a:pPr algn="ctr"/>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WINNER PROJECT</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3865229" y="4388018"/>
            <a:ext cx="1737296" cy="400110"/>
          </a:xfrm>
          <a:prstGeom prst="rect">
            <a:avLst/>
          </a:prstGeom>
        </p:spPr>
        <p:txBody>
          <a:bodyPr wrap="square">
            <a:spAutoFit/>
          </a:bodyPr>
          <a:lstStyle/>
          <a:p>
            <a:pPr algn="ctr"/>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rumes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untras</a:t>
            </a:r>
            <a:r>
              <a:rPr lang="en-US" sz="1000" dirty="0">
                <a:solidFill>
                  <a:schemeClr val="bg1">
                    <a:lumMod val="85000"/>
                  </a:schemeClr>
                </a:solidFill>
                <a:latin typeface="Open Sans" panose="020B0606030504020204" pitchFamily="34" charset="0"/>
                <a:ea typeface="Calibri" panose="020F0502020204030204" pitchFamily="34" charset="0"/>
              </a:rPr>
              <a:t>. </a:t>
            </a:r>
            <a:endParaRPr lang="en-US" sz="1000" dirty="0">
              <a:solidFill>
                <a:schemeClr val="bg1">
                  <a:lumMod val="85000"/>
                </a:schemeClr>
              </a:solidFill>
            </a:endParaRPr>
          </a:p>
        </p:txBody>
      </p:sp>
      <p:sp>
        <p:nvSpPr>
          <p:cNvPr id="17" name="Arc 16"/>
          <p:cNvSpPr/>
          <p:nvPr/>
        </p:nvSpPr>
        <p:spPr>
          <a:xfrm flipV="1">
            <a:off x="6581249" y="2069872"/>
            <a:ext cx="1695236" cy="1695236"/>
          </a:xfrm>
          <a:prstGeom prst="arc">
            <a:avLst>
              <a:gd name="adj1" fmla="val 17688587"/>
              <a:gd name="adj2" fmla="val 14471894"/>
            </a:avLst>
          </a:prstGeom>
          <a:ln w="63500">
            <a:solidFill>
              <a:schemeClr val="accent4"/>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lumMod val="85000"/>
                </a:schemeClr>
              </a:solidFill>
            </a:endParaRPr>
          </a:p>
        </p:txBody>
      </p:sp>
      <p:sp>
        <p:nvSpPr>
          <p:cNvPr id="18" name="TextBox 17"/>
          <p:cNvSpPr txBox="1"/>
          <p:nvPr/>
        </p:nvSpPr>
        <p:spPr>
          <a:xfrm>
            <a:off x="7100368" y="3529027"/>
            <a:ext cx="654346" cy="307777"/>
          </a:xfrm>
          <a:prstGeom prst="rect">
            <a:avLst/>
          </a:prstGeom>
          <a:noFill/>
        </p:spPr>
        <p:txBody>
          <a:bodyPr wrap="none" rtlCol="0">
            <a:spAutoFit/>
          </a:bodyPr>
          <a:lstStyle/>
          <a:p>
            <a:pPr algn="ctr"/>
            <a:r>
              <a:rPr lang="en-US" sz="14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105%</a:t>
            </a:r>
            <a:endParaRPr lang="en-US" sz="14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p:cNvSpPr/>
          <p:nvPr/>
        </p:nvSpPr>
        <p:spPr>
          <a:xfrm>
            <a:off x="7137237" y="2594324"/>
            <a:ext cx="646331" cy="646331"/>
          </a:xfrm>
          <a:prstGeom prst="rect">
            <a:avLst/>
          </a:prstGeom>
        </p:spPr>
        <p:txBody>
          <a:bodyPr wrap="none">
            <a:spAutoFit/>
          </a:bodyPr>
          <a:lstStyle/>
          <a:p>
            <a:r>
              <a:rPr lang="en-US" sz="3600">
                <a:solidFill>
                  <a:schemeClr val="bg1">
                    <a:lumMod val="85000"/>
                  </a:schemeClr>
                </a:solidFill>
                <a:latin typeface="FontAwesome" pitchFamily="2" charset="0"/>
              </a:rPr>
              <a:t></a:t>
            </a:r>
            <a:endParaRPr lang="en-US" sz="3600">
              <a:solidFill>
                <a:schemeClr val="bg1">
                  <a:lumMod val="85000"/>
                </a:schemeClr>
              </a:solidFill>
            </a:endParaRPr>
          </a:p>
        </p:txBody>
      </p:sp>
      <p:sp>
        <p:nvSpPr>
          <p:cNvPr id="26" name="TextBox 25"/>
          <p:cNvSpPr txBox="1"/>
          <p:nvPr/>
        </p:nvSpPr>
        <p:spPr>
          <a:xfrm>
            <a:off x="6748508" y="4053480"/>
            <a:ext cx="1358065" cy="246221"/>
          </a:xfrm>
          <a:prstGeom prst="rect">
            <a:avLst/>
          </a:prstGeom>
          <a:noFill/>
        </p:spPr>
        <p:txBody>
          <a:bodyPr wrap="none" rtlCol="0">
            <a:spAutoFit/>
          </a:bodyPr>
          <a:lstStyle/>
          <a:p>
            <a:pPr algn="ctr"/>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DESIGN SOLUTION</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0" name="Rectangle 29"/>
          <p:cNvSpPr/>
          <p:nvPr/>
        </p:nvSpPr>
        <p:spPr>
          <a:xfrm>
            <a:off x="6558892" y="4388018"/>
            <a:ext cx="1737296" cy="400110"/>
          </a:xfrm>
          <a:prstGeom prst="rect">
            <a:avLst/>
          </a:prstGeom>
        </p:spPr>
        <p:txBody>
          <a:bodyPr wrap="square">
            <a:spAutoFit/>
          </a:bodyPr>
          <a:lstStyle/>
          <a:p>
            <a:pPr algn="ctr"/>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rumes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untras</a:t>
            </a:r>
            <a:r>
              <a:rPr lang="en-US" sz="1000" dirty="0">
                <a:solidFill>
                  <a:schemeClr val="bg1">
                    <a:lumMod val="85000"/>
                  </a:schemeClr>
                </a:solidFill>
                <a:latin typeface="Open Sans" panose="020B0606030504020204" pitchFamily="34" charset="0"/>
                <a:ea typeface="Calibri" panose="020F0502020204030204" pitchFamily="34" charset="0"/>
              </a:rPr>
              <a:t>. </a:t>
            </a:r>
            <a:endParaRPr lang="en-US" sz="1000" dirty="0">
              <a:solidFill>
                <a:schemeClr val="bg1">
                  <a:lumMod val="85000"/>
                </a:schemeClr>
              </a:solidFill>
            </a:endParaRPr>
          </a:p>
        </p:txBody>
      </p:sp>
      <p:sp>
        <p:nvSpPr>
          <p:cNvPr id="13" name="Arc 12"/>
          <p:cNvSpPr/>
          <p:nvPr/>
        </p:nvSpPr>
        <p:spPr>
          <a:xfrm flipV="1">
            <a:off x="9277564" y="2055015"/>
            <a:ext cx="1695236" cy="1695236"/>
          </a:xfrm>
          <a:prstGeom prst="arc">
            <a:avLst>
              <a:gd name="adj1" fmla="val 17688587"/>
              <a:gd name="adj2" fmla="val 14471894"/>
            </a:avLst>
          </a:prstGeom>
          <a:ln w="63500">
            <a:solidFill>
              <a:schemeClr val="accent1"/>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lumMod val="85000"/>
                </a:schemeClr>
              </a:solidFill>
            </a:endParaRPr>
          </a:p>
        </p:txBody>
      </p:sp>
      <p:sp>
        <p:nvSpPr>
          <p:cNvPr id="14" name="TextBox 13"/>
          <p:cNvSpPr txBox="1"/>
          <p:nvPr/>
        </p:nvSpPr>
        <p:spPr>
          <a:xfrm>
            <a:off x="9796683" y="3514170"/>
            <a:ext cx="654346" cy="307777"/>
          </a:xfrm>
          <a:prstGeom prst="rect">
            <a:avLst/>
          </a:prstGeom>
          <a:noFill/>
        </p:spPr>
        <p:txBody>
          <a:bodyPr wrap="none" rtlCol="0">
            <a:spAutoFit/>
          </a:bodyPr>
          <a:lstStyle/>
          <a:p>
            <a:pPr algn="ctr"/>
            <a:r>
              <a:rPr lang="en-US" sz="14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188%</a:t>
            </a:r>
            <a:endParaRPr lang="en-US" sz="14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Rectangle 14"/>
          <p:cNvSpPr/>
          <p:nvPr/>
        </p:nvSpPr>
        <p:spPr>
          <a:xfrm>
            <a:off x="9833552" y="2579467"/>
            <a:ext cx="646331" cy="646331"/>
          </a:xfrm>
          <a:prstGeom prst="rect">
            <a:avLst/>
          </a:prstGeom>
        </p:spPr>
        <p:txBody>
          <a:bodyPr wrap="none">
            <a:spAutoFit/>
          </a:bodyPr>
          <a:lstStyle/>
          <a:p>
            <a:r>
              <a:rPr lang="en-US" sz="3600">
                <a:solidFill>
                  <a:schemeClr val="bg1">
                    <a:lumMod val="85000"/>
                  </a:schemeClr>
                </a:solidFill>
                <a:latin typeface="FontAwesome" pitchFamily="2" charset="0"/>
              </a:rPr>
              <a:t></a:t>
            </a:r>
            <a:endParaRPr lang="en-US" sz="3600">
              <a:solidFill>
                <a:schemeClr val="bg1">
                  <a:lumMod val="85000"/>
                </a:schemeClr>
              </a:solidFill>
            </a:endParaRPr>
          </a:p>
        </p:txBody>
      </p:sp>
      <p:sp>
        <p:nvSpPr>
          <p:cNvPr id="27" name="TextBox 26"/>
          <p:cNvSpPr txBox="1"/>
          <p:nvPr/>
        </p:nvSpPr>
        <p:spPr>
          <a:xfrm>
            <a:off x="9597109" y="4038622"/>
            <a:ext cx="1053494" cy="246221"/>
          </a:xfrm>
          <a:prstGeom prst="rect">
            <a:avLst/>
          </a:prstGeom>
          <a:noFill/>
        </p:spPr>
        <p:txBody>
          <a:bodyPr wrap="none" rtlCol="0">
            <a:spAutoFit/>
          </a:bodyPr>
          <a:lstStyle/>
          <a:p>
            <a:pPr algn="ctr"/>
            <a:r>
              <a:rPr lang="en-US" sz="1000" b="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COST SERVICE</a:t>
            </a:r>
            <a:endParaRPr lang="en-US" sz="1000" b="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Rectangle 30"/>
          <p:cNvSpPr/>
          <p:nvPr/>
        </p:nvSpPr>
        <p:spPr>
          <a:xfrm>
            <a:off x="9252555" y="4402876"/>
            <a:ext cx="1737296" cy="400110"/>
          </a:xfrm>
          <a:prstGeom prst="rect">
            <a:avLst/>
          </a:prstGeom>
        </p:spPr>
        <p:txBody>
          <a:bodyPr wrap="square">
            <a:spAutoFit/>
          </a:bodyPr>
          <a:lstStyle/>
          <a:p>
            <a:pPr algn="ctr"/>
            <a:r>
              <a:rPr lang="en-US" sz="1000" dirty="0" smtClean="0">
                <a:solidFill>
                  <a:schemeClr val="bg1">
                    <a:lumMod val="85000"/>
                  </a:schemeClr>
                </a:solidFill>
                <a:latin typeface="Open Sans" panose="020B0606030504020204" pitchFamily="34" charset="0"/>
                <a:ea typeface="Calibri" panose="020F0502020204030204" pitchFamily="34" charset="0"/>
              </a:rPr>
              <a:t>Lid </a:t>
            </a:r>
            <a:r>
              <a:rPr lang="en-US" sz="1000" dirty="0">
                <a:solidFill>
                  <a:schemeClr val="bg1">
                    <a:lumMod val="85000"/>
                  </a:schemeClr>
                </a:solidFill>
                <a:latin typeface="Open Sans" panose="020B0606030504020204" pitchFamily="34" charset="0"/>
                <a:ea typeface="Calibri" panose="020F0502020204030204" pitchFamily="34" charset="0"/>
              </a:rPr>
              <a:t>est </a:t>
            </a:r>
            <a:r>
              <a:rPr lang="en-US" sz="1000" dirty="0" err="1">
                <a:solidFill>
                  <a:schemeClr val="bg1">
                    <a:lumMod val="85000"/>
                  </a:schemeClr>
                </a:solidFill>
                <a:latin typeface="Open Sans" panose="020B0606030504020204" pitchFamily="34" charset="0"/>
                <a:ea typeface="Calibri" panose="020F0502020204030204" pitchFamily="34" charset="0"/>
              </a:rPr>
              <a:t>laborum</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dolo</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rumes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fugats</a:t>
            </a:r>
            <a:r>
              <a:rPr lang="en-US" sz="1000" dirty="0">
                <a:solidFill>
                  <a:schemeClr val="bg1">
                    <a:lumMod val="85000"/>
                  </a:schemeClr>
                </a:solidFill>
                <a:latin typeface="Open Sans" panose="020B0606030504020204" pitchFamily="34" charset="0"/>
                <a:ea typeface="Calibri" panose="020F0502020204030204" pitchFamily="34" charset="0"/>
              </a:rPr>
              <a:t> </a:t>
            </a:r>
            <a:r>
              <a:rPr lang="en-US" sz="1000" dirty="0" err="1">
                <a:solidFill>
                  <a:schemeClr val="bg1">
                    <a:lumMod val="85000"/>
                  </a:schemeClr>
                </a:solidFill>
                <a:latin typeface="Open Sans" panose="020B0606030504020204" pitchFamily="34" charset="0"/>
                <a:ea typeface="Calibri" panose="020F0502020204030204" pitchFamily="34" charset="0"/>
              </a:rPr>
              <a:t>untras</a:t>
            </a:r>
            <a:r>
              <a:rPr lang="en-US" sz="1000" dirty="0">
                <a:solidFill>
                  <a:schemeClr val="bg1">
                    <a:lumMod val="85000"/>
                  </a:schemeClr>
                </a:solidFill>
                <a:latin typeface="Open Sans" panose="020B0606030504020204" pitchFamily="34" charset="0"/>
                <a:ea typeface="Calibri" panose="020F0502020204030204" pitchFamily="34" charset="0"/>
              </a:rPr>
              <a:t>. </a:t>
            </a:r>
            <a:endParaRPr lang="en-US" sz="1000" dirty="0">
              <a:solidFill>
                <a:schemeClr val="bg1">
                  <a:lumMod val="85000"/>
                </a:schemeClr>
              </a:solidFill>
            </a:endParaRPr>
          </a:p>
        </p:txBody>
      </p:sp>
    </p:spTree>
    <p:extLst>
      <p:ext uri="{BB962C8B-B14F-4D97-AF65-F5344CB8AC3E}">
        <p14:creationId xmlns:p14="http://schemas.microsoft.com/office/powerpoint/2010/main" val="879175394"/>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136148"/>
            <a:ext cx="4534639"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COMPANY HIGHLIGHTS</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3" name="Rectangle 2"/>
          <p:cNvSpPr/>
          <p:nvPr/>
        </p:nvSpPr>
        <p:spPr>
          <a:xfrm>
            <a:off x="1219200" y="1836503"/>
            <a:ext cx="4876800" cy="36498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tx1">
                    <a:lumMod val="85000"/>
                    <a:lumOff val="15000"/>
                  </a:schemeClr>
                </a:solidFill>
              </a:rPr>
              <a:t>Image</a:t>
            </a:r>
            <a:endParaRPr lang="en-US">
              <a:solidFill>
                <a:schemeClr val="tx1">
                  <a:lumMod val="85000"/>
                  <a:lumOff val="15000"/>
                </a:schemeClr>
              </a:solidFill>
            </a:endParaRPr>
          </a:p>
        </p:txBody>
      </p:sp>
      <p:sp>
        <p:nvSpPr>
          <p:cNvPr id="9" name="TextBox 8"/>
          <p:cNvSpPr txBox="1"/>
          <p:nvPr/>
        </p:nvSpPr>
        <p:spPr>
          <a:xfrm>
            <a:off x="6596225" y="1836503"/>
            <a:ext cx="4376576" cy="1908215"/>
          </a:xfrm>
          <a:prstGeom prst="rect">
            <a:avLst/>
          </a:prstGeom>
          <a:noFill/>
        </p:spPr>
        <p:txBody>
          <a:bodyPr wrap="square" rtlCol="0">
            <a:spAutoFit/>
          </a:bodyPr>
          <a:lstStyle/>
          <a:p>
            <a:pPr algn="just"/>
            <a:r>
              <a:rPr lang="en-US" sz="1400" b="1"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HIGHLIGHTS</a:t>
            </a:r>
          </a:p>
          <a:p>
            <a:pPr algn="just"/>
            <a:r>
              <a:rPr lang="en-US" sz="14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This is how we have creative</a:t>
            </a:r>
          </a:p>
          <a:p>
            <a:pPr algn="just"/>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Etharums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ser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quidem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facilis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vitaes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nemo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minima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rerums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unsers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sadips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amets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a:p>
            <a:pPr algn="just"/>
            <a:r>
              <a:rPr lang="en-US" sz="1000" dirty="0" err="1"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Sed</a:t>
            </a:r>
            <a:r>
              <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perspiciatis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unde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omnis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iste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natus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error sit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voluptatem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accusantium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rem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ipsa</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quae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ab</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illo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veritatis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et quasi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architecto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beatae</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vitae dicta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sunt</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explicabo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Rectangle 4"/>
          <p:cNvSpPr/>
          <p:nvPr/>
        </p:nvSpPr>
        <p:spPr>
          <a:xfrm>
            <a:off x="7840341" y="4014894"/>
            <a:ext cx="415498" cy="369332"/>
          </a:xfrm>
          <a:prstGeom prst="rect">
            <a:avLst/>
          </a:prstGeom>
        </p:spPr>
        <p:txBody>
          <a:bodyPr wrap="none">
            <a:spAutoFit/>
          </a:bodyPr>
          <a:lstStyle/>
          <a:p>
            <a:r>
              <a:rPr lang="en-US">
                <a:solidFill>
                  <a:schemeClr val="accent1"/>
                </a:solidFill>
                <a:latin typeface="FontAwesome" pitchFamily="2" charset="0"/>
              </a:rPr>
              <a:t></a:t>
            </a:r>
            <a:endParaRPr lang="en-US">
              <a:solidFill>
                <a:schemeClr val="accent1"/>
              </a:solidFill>
            </a:endParaRPr>
          </a:p>
        </p:txBody>
      </p:sp>
      <p:sp>
        <p:nvSpPr>
          <p:cNvPr id="7" name="Rectangle 6"/>
          <p:cNvSpPr/>
          <p:nvPr/>
        </p:nvSpPr>
        <p:spPr>
          <a:xfrm>
            <a:off x="8252183" y="4076449"/>
            <a:ext cx="2720617" cy="246221"/>
          </a:xfrm>
          <a:prstGeom prst="rect">
            <a:avLst/>
          </a:prstGeom>
        </p:spPr>
        <p:txBody>
          <a:bodyPr wrap="none">
            <a:spAutoFit/>
          </a:bodyPr>
          <a:lstStyle/>
          <a:p>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a:solidFill>
                <a:schemeClr val="bg1">
                  <a:lumMod val="85000"/>
                </a:schemeClr>
              </a:solidFill>
            </a:endParaRPr>
          </a:p>
        </p:txBody>
      </p:sp>
      <p:sp>
        <p:nvSpPr>
          <p:cNvPr id="13" name="Rectangle 12"/>
          <p:cNvSpPr/>
          <p:nvPr/>
        </p:nvSpPr>
        <p:spPr>
          <a:xfrm>
            <a:off x="7840341" y="4531291"/>
            <a:ext cx="431528" cy="369332"/>
          </a:xfrm>
          <a:prstGeom prst="rect">
            <a:avLst/>
          </a:prstGeom>
        </p:spPr>
        <p:txBody>
          <a:bodyPr wrap="none">
            <a:spAutoFit/>
          </a:bodyPr>
          <a:lstStyle/>
          <a:p>
            <a:r>
              <a:rPr lang="en-US">
                <a:solidFill>
                  <a:schemeClr val="accent2"/>
                </a:solidFill>
                <a:latin typeface="FontAwesome" pitchFamily="2" charset="0"/>
              </a:rPr>
              <a:t></a:t>
            </a:r>
            <a:endParaRPr lang="en-US">
              <a:solidFill>
                <a:schemeClr val="accent2"/>
              </a:solidFill>
            </a:endParaRPr>
          </a:p>
        </p:txBody>
      </p:sp>
      <p:sp>
        <p:nvSpPr>
          <p:cNvPr id="14" name="Rectangle 13"/>
          <p:cNvSpPr/>
          <p:nvPr/>
        </p:nvSpPr>
        <p:spPr>
          <a:xfrm>
            <a:off x="8252183" y="4592846"/>
            <a:ext cx="2720617" cy="246221"/>
          </a:xfrm>
          <a:prstGeom prst="rect">
            <a:avLst/>
          </a:prstGeom>
        </p:spPr>
        <p:txBody>
          <a:bodyPr wrap="none">
            <a:spAutoFit/>
          </a:bodyPr>
          <a:lstStyle/>
          <a:p>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a:solidFill>
                <a:schemeClr val="bg1">
                  <a:lumMod val="85000"/>
                </a:schemeClr>
              </a:solidFill>
            </a:endParaRPr>
          </a:p>
        </p:txBody>
      </p:sp>
      <p:sp>
        <p:nvSpPr>
          <p:cNvPr id="19" name="Rectangle 18"/>
          <p:cNvSpPr/>
          <p:nvPr/>
        </p:nvSpPr>
        <p:spPr>
          <a:xfrm>
            <a:off x="7850102" y="5052327"/>
            <a:ext cx="381836" cy="369332"/>
          </a:xfrm>
          <a:prstGeom prst="rect">
            <a:avLst/>
          </a:prstGeom>
        </p:spPr>
        <p:txBody>
          <a:bodyPr wrap="none">
            <a:spAutoFit/>
          </a:bodyPr>
          <a:lstStyle/>
          <a:p>
            <a:r>
              <a:rPr lang="en-US">
                <a:solidFill>
                  <a:schemeClr val="accent3"/>
                </a:solidFill>
                <a:latin typeface="FontAwesome" pitchFamily="2" charset="0"/>
              </a:rPr>
              <a:t></a:t>
            </a:r>
            <a:endParaRPr lang="en-US">
              <a:solidFill>
                <a:schemeClr val="accent3"/>
              </a:solidFill>
            </a:endParaRPr>
          </a:p>
        </p:txBody>
      </p:sp>
      <p:sp>
        <p:nvSpPr>
          <p:cNvPr id="20" name="Rectangle 19"/>
          <p:cNvSpPr/>
          <p:nvPr/>
        </p:nvSpPr>
        <p:spPr>
          <a:xfrm>
            <a:off x="8271869" y="5109243"/>
            <a:ext cx="2720617" cy="246221"/>
          </a:xfrm>
          <a:prstGeom prst="rect">
            <a:avLst/>
          </a:prstGeom>
        </p:spPr>
        <p:txBody>
          <a:bodyPr wrap="none">
            <a:spAutoFit/>
          </a:bodyPr>
          <a:lstStyle/>
          <a:p>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Lid est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laborum</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dolo</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rumes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fugats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r>
              <a:rPr lang="en-US" sz="1000" dirty="0" err="1">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untras</a:t>
            </a:r>
            <a:r>
              <a:rPr lang="en-US" sz="1000" dirty="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1000" dirty="0">
              <a:solidFill>
                <a:schemeClr val="bg1">
                  <a:lumMod val="85000"/>
                </a:schemeClr>
              </a:solidFill>
            </a:endParaRPr>
          </a:p>
        </p:txBody>
      </p:sp>
    </p:spTree>
    <p:extLst>
      <p:ext uri="{BB962C8B-B14F-4D97-AF65-F5344CB8AC3E}">
        <p14:creationId xmlns:p14="http://schemas.microsoft.com/office/powerpoint/2010/main" val="3720619075"/>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263704" y="143632"/>
            <a:ext cx="877584" cy="877584"/>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a:solidFill>
                  <a:schemeClr val="bg1">
                    <a:lumMod val="85000"/>
                  </a:schemeClr>
                </a:solidFill>
                <a:latin typeface="Simple-Line-Icons" panose="02000503000000000000" pitchFamily="2" charset="2"/>
              </a:rPr>
              <a:t></a:t>
            </a:r>
            <a:endParaRPr lang="en-US" sz="2800">
              <a:solidFill>
                <a:schemeClr val="bg1">
                  <a:lumMod val="85000"/>
                </a:schemeClr>
              </a:solidFill>
            </a:endParaRPr>
          </a:p>
        </p:txBody>
      </p:sp>
      <p:sp>
        <p:nvSpPr>
          <p:cNvPr id="2" name="TextBox 1"/>
          <p:cNvSpPr txBox="1"/>
          <p:nvPr/>
        </p:nvSpPr>
        <p:spPr>
          <a:xfrm>
            <a:off x="1219200" y="136148"/>
            <a:ext cx="4597862" cy="646331"/>
          </a:xfrm>
          <a:prstGeom prst="rect">
            <a:avLst/>
          </a:prstGeom>
          <a:noFill/>
        </p:spPr>
        <p:txBody>
          <a:bodyPr wrap="none" rtlCol="0">
            <a:spAutoFit/>
          </a:bodyPr>
          <a:lstStyle/>
          <a:p>
            <a:r>
              <a:rPr lang="en-US" sz="3600" smtClean="0">
                <a:solidFill>
                  <a:schemeClr val="bg1">
                    <a:lumMod val="85000"/>
                  </a:schemeClr>
                </a:solidFill>
                <a:latin typeface="GeosansLight" panose="02000603020000020003" pitchFamily="2" charset="0"/>
              </a:rPr>
              <a:t>COMPANY TIME LINE#1</a:t>
            </a:r>
            <a:endParaRPr lang="en-US" sz="3600">
              <a:solidFill>
                <a:schemeClr val="bg1">
                  <a:lumMod val="85000"/>
                </a:schemeClr>
              </a:solidFill>
              <a:latin typeface="GeosansLight" panose="02000603020000020003" pitchFamily="2" charset="0"/>
            </a:endParaRPr>
          </a:p>
        </p:txBody>
      </p:sp>
      <p:sp>
        <p:nvSpPr>
          <p:cNvPr id="12" name="TextBox 11"/>
          <p:cNvSpPr txBox="1"/>
          <p:nvPr/>
        </p:nvSpPr>
        <p:spPr>
          <a:xfrm>
            <a:off x="1219200" y="782479"/>
            <a:ext cx="4977645" cy="246221"/>
          </a:xfrm>
          <a:prstGeom prst="rect">
            <a:avLst/>
          </a:prstGeom>
          <a:noFill/>
        </p:spPr>
        <p:txBody>
          <a:bodyPr wrap="none" rtlCol="0">
            <a:spAutoFit/>
          </a:bodyPr>
          <a:lstStyle/>
          <a:p>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Raw denim typewriter Carles irony. Helvetica farers Blue Bottle, distery vero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you.</a:t>
            </a:r>
          </a:p>
        </p:txBody>
      </p:sp>
      <p:sp>
        <p:nvSpPr>
          <p:cNvPr id="4" name="TextBox 3"/>
          <p:cNvSpPr txBox="1"/>
          <p:nvPr/>
        </p:nvSpPr>
        <p:spPr>
          <a:xfrm>
            <a:off x="9881810" y="6534361"/>
            <a:ext cx="1423788" cy="246221"/>
          </a:xfrm>
          <a:prstGeom prst="rect">
            <a:avLst/>
          </a:prstGeom>
          <a:noFill/>
        </p:spPr>
        <p:txBody>
          <a:bodyPr wrap="none" rtlCol="0">
            <a:spAutoFit/>
          </a:bodyPr>
          <a:lstStyle/>
          <a:p>
            <a:r>
              <a:rPr lang="en-US" sz="1000" b="1"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Monte Biz </a:t>
            </a:r>
            <a:r>
              <a:rPr lang="en-US" sz="100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Company</a:t>
            </a:r>
            <a:endParaRPr lang="en-US" sz="100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p:cNvSpPr/>
          <p:nvPr/>
        </p:nvSpPr>
        <p:spPr>
          <a:xfrm>
            <a:off x="11305598" y="6472806"/>
            <a:ext cx="753951" cy="369332"/>
          </a:xfrm>
          <a:prstGeom prst="rect">
            <a:avLst/>
          </a:prstGeom>
        </p:spPr>
        <p:txBody>
          <a:bodyPr wrap="square">
            <a:spAutoFit/>
          </a:bodyPr>
          <a:lstStyle/>
          <a:p>
            <a:r>
              <a:rPr lang="en-US" smtClean="0">
                <a:solidFill>
                  <a:schemeClr val="bg1">
                    <a:lumMod val="65000"/>
                  </a:schemeClr>
                </a:solidFill>
                <a:latin typeface="Simple-Line-Icons" panose="02000503000000000000" pitchFamily="2" charset="2"/>
              </a:rPr>
              <a:t> </a:t>
            </a:r>
            <a:endParaRPr lang="en-US">
              <a:solidFill>
                <a:schemeClr val="bg1">
                  <a:lumMod val="65000"/>
                </a:schemeClr>
              </a:solidFill>
            </a:endParaRPr>
          </a:p>
        </p:txBody>
      </p:sp>
      <p:sp>
        <p:nvSpPr>
          <p:cNvPr id="3" name="Oval 2"/>
          <p:cNvSpPr/>
          <p:nvPr/>
        </p:nvSpPr>
        <p:spPr>
          <a:xfrm>
            <a:off x="1281064" y="3224338"/>
            <a:ext cx="531628" cy="531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cxnSp>
        <p:nvCxnSpPr>
          <p:cNvPr id="7" name="Straight Connector 6"/>
          <p:cNvCxnSpPr/>
          <p:nvPr/>
        </p:nvCxnSpPr>
        <p:spPr>
          <a:xfrm>
            <a:off x="1812692" y="3490152"/>
            <a:ext cx="694660" cy="0"/>
          </a:xfrm>
          <a:prstGeom prst="line">
            <a:avLst/>
          </a:prstGeom>
          <a:ln w="38100">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9" name="Arc 8"/>
          <p:cNvSpPr/>
          <p:nvPr/>
        </p:nvSpPr>
        <p:spPr>
          <a:xfrm>
            <a:off x="2496719" y="3032952"/>
            <a:ext cx="914400" cy="914400"/>
          </a:xfrm>
          <a:prstGeom prst="arc">
            <a:avLst>
              <a:gd name="adj1" fmla="val 5443411"/>
              <a:gd name="adj2" fmla="val 10945048"/>
            </a:avLst>
          </a:prstGeom>
          <a:ln w="38100">
            <a:solidFill>
              <a:schemeClr val="accent2"/>
            </a:solidFill>
            <a:prstDash val="sysDot"/>
            <a:headEnd type="ova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Arc 19"/>
          <p:cNvSpPr/>
          <p:nvPr/>
        </p:nvSpPr>
        <p:spPr>
          <a:xfrm>
            <a:off x="2496719" y="3032952"/>
            <a:ext cx="914400" cy="914400"/>
          </a:xfrm>
          <a:prstGeom prst="arc">
            <a:avLst>
              <a:gd name="adj1" fmla="val 16383431"/>
              <a:gd name="adj2" fmla="val 21595007"/>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1" name="Straight Connector 20"/>
          <p:cNvCxnSpPr/>
          <p:nvPr/>
        </p:nvCxnSpPr>
        <p:spPr>
          <a:xfrm>
            <a:off x="2975183" y="2315513"/>
            <a:ext cx="0" cy="731520"/>
          </a:xfrm>
          <a:prstGeom prst="line">
            <a:avLst/>
          </a:prstGeom>
          <a:ln w="38100">
            <a:solidFill>
              <a:schemeClr val="accent4"/>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2709369" y="1690980"/>
            <a:ext cx="531628" cy="531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cxnSp>
        <p:nvCxnSpPr>
          <p:cNvPr id="23" name="Straight Connector 22"/>
          <p:cNvCxnSpPr/>
          <p:nvPr/>
        </p:nvCxnSpPr>
        <p:spPr>
          <a:xfrm>
            <a:off x="3392922" y="3490152"/>
            <a:ext cx="69466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4095146" y="3229654"/>
            <a:ext cx="531628" cy="53162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cxnSp>
        <p:nvCxnSpPr>
          <p:cNvPr id="25" name="Straight Connector 24"/>
          <p:cNvCxnSpPr/>
          <p:nvPr/>
        </p:nvCxnSpPr>
        <p:spPr>
          <a:xfrm>
            <a:off x="4616141" y="3490152"/>
            <a:ext cx="69466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6" name="Arc 25"/>
          <p:cNvSpPr/>
          <p:nvPr/>
        </p:nvSpPr>
        <p:spPr>
          <a:xfrm>
            <a:off x="5300168" y="3032952"/>
            <a:ext cx="914400" cy="914400"/>
          </a:xfrm>
          <a:prstGeom prst="arc">
            <a:avLst>
              <a:gd name="adj1" fmla="val 5443411"/>
              <a:gd name="adj2" fmla="val 10945048"/>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7" name="Straight Connector 26"/>
          <p:cNvCxnSpPr/>
          <p:nvPr/>
        </p:nvCxnSpPr>
        <p:spPr>
          <a:xfrm>
            <a:off x="5760911" y="3936719"/>
            <a:ext cx="0" cy="731520"/>
          </a:xfrm>
          <a:prstGeom prst="line">
            <a:avLst/>
          </a:prstGeom>
          <a:ln w="38100">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5491554" y="4757696"/>
            <a:ext cx="531628" cy="531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29" name="Arc 28"/>
          <p:cNvSpPr/>
          <p:nvPr/>
        </p:nvSpPr>
        <p:spPr>
          <a:xfrm>
            <a:off x="5300168" y="3032952"/>
            <a:ext cx="914400" cy="914400"/>
          </a:xfrm>
          <a:prstGeom prst="arc">
            <a:avLst>
              <a:gd name="adj1" fmla="val 16383431"/>
              <a:gd name="adj2" fmla="val 21595007"/>
            </a:avLst>
          </a:prstGeom>
          <a:ln w="38100">
            <a:solidFill>
              <a:schemeClr val="accent2"/>
            </a:solidFill>
            <a:prstDash val="sysDot"/>
            <a:headEnd type="oval"/>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2" name="Straight Connector 31"/>
          <p:cNvCxnSpPr/>
          <p:nvPr/>
        </p:nvCxnSpPr>
        <p:spPr>
          <a:xfrm>
            <a:off x="6196371" y="3490152"/>
            <a:ext cx="694660" cy="0"/>
          </a:xfrm>
          <a:prstGeom prst="line">
            <a:avLst/>
          </a:prstGeom>
          <a:ln w="38100">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33" name="Oval 32"/>
          <p:cNvSpPr/>
          <p:nvPr/>
        </p:nvSpPr>
        <p:spPr>
          <a:xfrm>
            <a:off x="6898595" y="3229654"/>
            <a:ext cx="531628" cy="531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cxnSp>
        <p:nvCxnSpPr>
          <p:cNvPr id="34" name="Straight Connector 33"/>
          <p:cNvCxnSpPr/>
          <p:nvPr/>
        </p:nvCxnSpPr>
        <p:spPr>
          <a:xfrm>
            <a:off x="7433765" y="3490152"/>
            <a:ext cx="694660" cy="0"/>
          </a:xfrm>
          <a:prstGeom prst="line">
            <a:avLst/>
          </a:prstGeom>
          <a:ln w="38100">
            <a:solidFill>
              <a:schemeClr val="accent4"/>
            </a:solidFill>
            <a:prstDash val="sysDot"/>
          </a:ln>
        </p:spPr>
        <p:style>
          <a:lnRef idx="1">
            <a:schemeClr val="accent1"/>
          </a:lnRef>
          <a:fillRef idx="0">
            <a:schemeClr val="accent1"/>
          </a:fillRef>
          <a:effectRef idx="0">
            <a:schemeClr val="accent1"/>
          </a:effectRef>
          <a:fontRef idx="minor">
            <a:schemeClr val="tx1"/>
          </a:fontRef>
        </p:style>
      </p:cxnSp>
      <p:sp>
        <p:nvSpPr>
          <p:cNvPr id="35" name="Arc 34"/>
          <p:cNvSpPr/>
          <p:nvPr/>
        </p:nvSpPr>
        <p:spPr>
          <a:xfrm>
            <a:off x="8117792" y="3032952"/>
            <a:ext cx="914400" cy="914400"/>
          </a:xfrm>
          <a:prstGeom prst="arc">
            <a:avLst>
              <a:gd name="adj1" fmla="val 5443411"/>
              <a:gd name="adj2" fmla="val 10945048"/>
            </a:avLst>
          </a:prstGeom>
          <a:ln w="38100">
            <a:solidFill>
              <a:schemeClr val="accent4"/>
            </a:solidFill>
            <a:prstDash val="sysDot"/>
            <a:head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Arc 37"/>
          <p:cNvSpPr/>
          <p:nvPr/>
        </p:nvSpPr>
        <p:spPr>
          <a:xfrm>
            <a:off x="8117792" y="3032952"/>
            <a:ext cx="914400" cy="914400"/>
          </a:xfrm>
          <a:prstGeom prst="arc">
            <a:avLst>
              <a:gd name="adj1" fmla="val 16383431"/>
              <a:gd name="adj2" fmla="val 21595007"/>
            </a:avLst>
          </a:prstGeom>
          <a:ln w="381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39" name="Straight Connector 38"/>
          <p:cNvCxnSpPr/>
          <p:nvPr/>
        </p:nvCxnSpPr>
        <p:spPr>
          <a:xfrm>
            <a:off x="8596256" y="2315513"/>
            <a:ext cx="0" cy="731520"/>
          </a:xfrm>
          <a:prstGeom prst="line">
            <a:avLst/>
          </a:prstGeom>
          <a:ln w="38100">
            <a:solidFill>
              <a:schemeClr val="accent4"/>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8330442" y="1690980"/>
            <a:ext cx="531628" cy="531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cxnSp>
        <p:nvCxnSpPr>
          <p:cNvPr id="41" name="Straight Connector 40"/>
          <p:cNvCxnSpPr/>
          <p:nvPr/>
        </p:nvCxnSpPr>
        <p:spPr>
          <a:xfrm>
            <a:off x="9013995" y="3490152"/>
            <a:ext cx="69466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42" name="Oval 41"/>
          <p:cNvSpPr/>
          <p:nvPr/>
        </p:nvSpPr>
        <p:spPr>
          <a:xfrm>
            <a:off x="9716219" y="3229654"/>
            <a:ext cx="531628" cy="53162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FontAwesome" pitchFamily="2" charset="0"/>
              </a:rPr>
              <a:t></a:t>
            </a:r>
            <a:endParaRPr lang="en-US">
              <a:solidFill>
                <a:schemeClr val="bg1">
                  <a:lumMod val="95000"/>
                </a:schemeClr>
              </a:solidFill>
            </a:endParaRPr>
          </a:p>
        </p:txBody>
      </p:sp>
      <p:sp>
        <p:nvSpPr>
          <p:cNvPr id="43" name="TextBox 42"/>
          <p:cNvSpPr txBox="1"/>
          <p:nvPr/>
        </p:nvSpPr>
        <p:spPr>
          <a:xfrm>
            <a:off x="2536493" y="3232746"/>
            <a:ext cx="843180" cy="523220"/>
          </a:xfrm>
          <a:prstGeom prst="rect">
            <a:avLst/>
          </a:prstGeom>
          <a:noFill/>
        </p:spPr>
        <p:txBody>
          <a:bodyPr wrap="none" rtlCol="0">
            <a:spAutoFit/>
          </a:bodyPr>
          <a:lstStyle/>
          <a:p>
            <a:r>
              <a:rPr lang="en-US" sz="2800" smtClean="0">
                <a:solidFill>
                  <a:schemeClr val="bg1">
                    <a:lumMod val="85000"/>
                  </a:schemeClr>
                </a:solidFill>
                <a:latin typeface="GeosansLight" panose="02000603020000020003" pitchFamily="2" charset="0"/>
              </a:rPr>
              <a:t>2013</a:t>
            </a:r>
            <a:endParaRPr lang="en-US" sz="2800">
              <a:solidFill>
                <a:schemeClr val="bg1">
                  <a:lumMod val="85000"/>
                </a:schemeClr>
              </a:solidFill>
              <a:latin typeface="GeosansLight" panose="02000603020000020003" pitchFamily="2" charset="0"/>
            </a:endParaRPr>
          </a:p>
        </p:txBody>
      </p:sp>
      <p:sp>
        <p:nvSpPr>
          <p:cNvPr id="44" name="TextBox 43"/>
          <p:cNvSpPr txBox="1"/>
          <p:nvPr/>
        </p:nvSpPr>
        <p:spPr>
          <a:xfrm>
            <a:off x="5351231" y="3232746"/>
            <a:ext cx="843180" cy="523220"/>
          </a:xfrm>
          <a:prstGeom prst="rect">
            <a:avLst/>
          </a:prstGeom>
          <a:noFill/>
        </p:spPr>
        <p:txBody>
          <a:bodyPr wrap="none" rtlCol="0">
            <a:spAutoFit/>
          </a:bodyPr>
          <a:lstStyle/>
          <a:p>
            <a:r>
              <a:rPr lang="en-US" sz="2800" smtClean="0">
                <a:solidFill>
                  <a:schemeClr val="bg1">
                    <a:lumMod val="85000"/>
                  </a:schemeClr>
                </a:solidFill>
                <a:latin typeface="GeosansLight" panose="02000603020000020003" pitchFamily="2" charset="0"/>
              </a:rPr>
              <a:t>2013</a:t>
            </a:r>
            <a:endParaRPr lang="en-US" sz="2800">
              <a:solidFill>
                <a:schemeClr val="bg1">
                  <a:lumMod val="85000"/>
                </a:schemeClr>
              </a:solidFill>
              <a:latin typeface="GeosansLight" panose="02000603020000020003" pitchFamily="2" charset="0"/>
            </a:endParaRPr>
          </a:p>
        </p:txBody>
      </p:sp>
      <p:sp>
        <p:nvSpPr>
          <p:cNvPr id="45" name="TextBox 44"/>
          <p:cNvSpPr txBox="1"/>
          <p:nvPr/>
        </p:nvSpPr>
        <p:spPr>
          <a:xfrm>
            <a:off x="8153402" y="3232746"/>
            <a:ext cx="850361" cy="523220"/>
          </a:xfrm>
          <a:prstGeom prst="rect">
            <a:avLst/>
          </a:prstGeom>
          <a:noFill/>
        </p:spPr>
        <p:txBody>
          <a:bodyPr wrap="none" rtlCol="0">
            <a:spAutoFit/>
          </a:bodyPr>
          <a:lstStyle/>
          <a:p>
            <a:r>
              <a:rPr lang="en-US" sz="2800" smtClean="0">
                <a:solidFill>
                  <a:schemeClr val="bg1">
                    <a:lumMod val="85000"/>
                  </a:schemeClr>
                </a:solidFill>
                <a:latin typeface="GeosansLight" panose="02000603020000020003" pitchFamily="2" charset="0"/>
              </a:rPr>
              <a:t>2014</a:t>
            </a:r>
            <a:endParaRPr lang="en-US" sz="2800">
              <a:solidFill>
                <a:schemeClr val="bg1">
                  <a:lumMod val="85000"/>
                </a:schemeClr>
              </a:solidFill>
              <a:latin typeface="GeosansLight" panose="02000603020000020003" pitchFamily="2" charset="0"/>
            </a:endParaRPr>
          </a:p>
        </p:txBody>
      </p:sp>
      <p:sp>
        <p:nvSpPr>
          <p:cNvPr id="46" name="Rectangle 45"/>
          <p:cNvSpPr/>
          <p:nvPr/>
        </p:nvSpPr>
        <p:spPr>
          <a:xfrm>
            <a:off x="3100183" y="2408321"/>
            <a:ext cx="2391371" cy="553998"/>
          </a:xfrm>
          <a:prstGeom prst="rect">
            <a:avLst/>
          </a:prstGeom>
        </p:spPr>
        <p:txBody>
          <a:bodyPr wrap="square">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Rectangle 47"/>
          <p:cNvSpPr/>
          <p:nvPr/>
        </p:nvSpPr>
        <p:spPr>
          <a:xfrm>
            <a:off x="8721255" y="2408321"/>
            <a:ext cx="2391371" cy="553998"/>
          </a:xfrm>
          <a:prstGeom prst="rect">
            <a:avLst/>
          </a:prstGeom>
        </p:spPr>
        <p:txBody>
          <a:bodyPr wrap="square">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Rectangle 48"/>
          <p:cNvSpPr/>
          <p:nvPr/>
        </p:nvSpPr>
        <p:spPr>
          <a:xfrm>
            <a:off x="5939071" y="4035755"/>
            <a:ext cx="2391371" cy="553998"/>
          </a:xfrm>
          <a:prstGeom prst="rect">
            <a:avLst/>
          </a:prstGeom>
        </p:spPr>
        <p:txBody>
          <a:bodyPr wrap="square">
            <a:spAutoFit/>
          </a:bodyPr>
          <a:lstStyle/>
          <a:p>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Lorem </a:t>
            </a:r>
            <a:r>
              <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ipsum dolor sit amet, consectetur adipiscing elit. Nam viverra </a:t>
            </a:r>
            <a:r>
              <a:rPr lang="en-US" sz="1000" smtClean="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rPr>
              <a:t>euismod odio.</a:t>
            </a:r>
            <a:endParaRPr lang="en-US" sz="10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1" name="Arc 50"/>
          <p:cNvSpPr/>
          <p:nvPr/>
        </p:nvSpPr>
        <p:spPr>
          <a:xfrm>
            <a:off x="2649228" y="1628287"/>
            <a:ext cx="651909" cy="651909"/>
          </a:xfrm>
          <a:prstGeom prst="arc">
            <a:avLst>
              <a:gd name="adj1" fmla="val 12770549"/>
              <a:gd name="adj2" fmla="val 2991777"/>
            </a:avLst>
          </a:prstGeom>
          <a:ln w="25400">
            <a:solidFill>
              <a:schemeClr val="accent4"/>
            </a:solidFill>
            <a:head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Arc 51"/>
          <p:cNvSpPr/>
          <p:nvPr/>
        </p:nvSpPr>
        <p:spPr>
          <a:xfrm>
            <a:off x="8269204" y="1632879"/>
            <a:ext cx="651909" cy="651909"/>
          </a:xfrm>
          <a:prstGeom prst="arc">
            <a:avLst>
              <a:gd name="adj1" fmla="val 12770549"/>
              <a:gd name="adj2" fmla="val 2991777"/>
            </a:avLst>
          </a:prstGeom>
          <a:ln w="25400">
            <a:solidFill>
              <a:schemeClr val="accent4"/>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673522331"/>
      </p:ext>
    </p:extLst>
  </p:cSld>
  <p:clrMapOvr>
    <a:masterClrMapping/>
  </p:clrMapOvr>
  <mc:AlternateContent xmlns:mc="http://schemas.openxmlformats.org/markup-compatibility/2006">
    <mc:Choice xmlns:p14="http://schemas.microsoft.com/office/powerpoint/2010/main" Requires="p14">
      <p:transition spd="med" p14:dur="700" advTm="1000">
        <p:fade/>
      </p:transition>
    </mc:Choice>
    <mc:Fallback>
      <p:transition spd="med" advTm="1000">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IOS简约稳重黑灰色扁平风格城市风情PPT模板"/>
</p:tagLst>
</file>

<file path=ppt/theme/theme1.xml><?xml version="1.0" encoding="utf-8"?>
<a:theme xmlns:a="http://schemas.openxmlformats.org/drawingml/2006/main" name="Office Theme">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827</TotalTime>
  <Words>4538</Words>
  <Application>Microsoft Office PowerPoint</Application>
  <PresentationFormat>自定义</PresentationFormat>
  <Paragraphs>754</Paragraphs>
  <Slides>40</Slides>
  <Notes>40</Notes>
  <HiddenSlides>0</HiddenSlides>
  <MMClips>0</MMClips>
  <ScaleCrop>false</ScaleCrop>
  <HeadingPairs>
    <vt:vector size="4" baseType="variant">
      <vt:variant>
        <vt:lpstr>主题</vt:lpstr>
      </vt:variant>
      <vt:variant>
        <vt:i4>1</vt:i4>
      </vt:variant>
      <vt:variant>
        <vt:lpstr>幻灯片标题</vt:lpstr>
      </vt:variant>
      <vt:variant>
        <vt:i4>40</vt:i4>
      </vt:variant>
    </vt:vector>
  </HeadingPairs>
  <TitlesOfParts>
    <vt:vector size="41" baseType="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IOS简约稳重黑灰色扁平风格城市风情PPT模板</dc:title>
  <dc:creator>user</dc:creator>
  <cp:lastModifiedBy>user</cp:lastModifiedBy>
  <cp:revision>285</cp:revision>
  <dcterms:created xsi:type="dcterms:W3CDTF">2014-06-17T03:21:18Z</dcterms:created>
  <dcterms:modified xsi:type="dcterms:W3CDTF">2017-05-11T02:15:38Z</dcterms:modified>
</cp:coreProperties>
</file>