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0" r:id="rId9"/>
    <p:sldId id="268" r:id="rId10"/>
    <p:sldId id="269" r:id="rId11"/>
    <p:sldId id="270" r:id="rId12"/>
    <p:sldId id="261" r:id="rId13"/>
    <p:sldId id="271" r:id="rId14"/>
    <p:sldId id="272" r:id="rId15"/>
    <p:sldId id="273" r:id="rId16"/>
    <p:sldId id="262" r:id="rId17"/>
    <p:sldId id="263" r:id="rId18"/>
    <p:sldId id="257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34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4FC3A0-E764-43E0-B06D-11EAA71D72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8BCE904-E9AC-4469-B409-754B32793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5DE55E5-E2AD-4501-805D-437B0A7F8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3BDDBA2-1971-42F8-8761-BB85E1F04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08212F1-9D5A-42CA-BB5A-0C95315F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78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6547519-870C-4507-86F5-89E232328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49E611D-C48D-4B9C-89B6-1886D939AF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4CE712B-5D5E-4957-821E-1E44C8C8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010C111-3E83-4FD8-8593-B32925A7C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C541854-EADB-453A-80DC-4C8749639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429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51D499A-BF99-4ABB-8EA2-9150C11D91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0B3FFD8-FC2E-4EA7-A566-ACB124155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C52A5C-D3A5-4435-9D25-99205896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83AD238-1B3B-4568-9FF5-F99002D2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293C394-5C43-4FD9-9CB1-934C67FC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703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17E1B94-1488-4EF9-987E-0D55EC907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C2035E7-C9CB-4438-AD0F-57341E154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815C611-F1AF-48D5-9475-A3457BA3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8A26DF4-5437-492E-AD22-0C3A51215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B3E8C5F-4FC7-4286-A941-F24B1F0F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82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1FD59E-AC2D-4AAE-849C-4E393DF6D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7BE7FCA-72D4-4D14-A2ED-87DA5B61B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9C7FBC-D409-48C3-A767-19F38A0B6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9A4A5C6-C1C6-45CB-98AE-7EBD0244E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932A756-6D58-47FD-9CC0-CC51A9277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803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E0B6A70-2D98-4533-B200-568D2E123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F062478-9B07-40B5-B7C1-F52DAB690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CE5ED83-D910-4F0F-9837-54358FCFB3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98DC64D-42E6-4737-B82C-6C6770666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308DE8C-C10B-4238-9A85-198A088C7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F9834F5-EF1C-4190-8F96-BFC588A30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38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F64712C-AD0F-4C8B-8627-FFDB8FCE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E8D57C4-9A32-49C1-814F-4F5BF89506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D0ABB91-FBA4-4C30-9FC0-91CC09EF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CBAE6C1-0EDF-4E5B-950F-D29F1622F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0951D9C-3ADE-4346-8BF2-6924E9536E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C7E8AAB-3697-4BD3-BADF-F75F72BF9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BF62036-9D05-46B0-A91F-1EB86CC1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BA3DC8C-96C4-4A33-A56A-51176287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84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B17823-28C0-4188-A9BF-94AAD83A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7D00C4B-CD1D-4F1F-AEEA-6F6092139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FE4991B-65ED-42AA-AD7F-A1822056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F9E04A8-B89E-4584-BC45-1ECBD720F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75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C42A1CB-F8FA-4A5B-82D6-7FE8AB21E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ABE12A9-7573-472F-8845-55D4A7C50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9F4EB6B-1677-48DF-9DEA-FD57BDA2F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312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CE49D2F-4CFE-4361-B59C-AE0163C76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731484E-A36E-48A8-A6F3-635AC7516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CCED044-6FD4-4C01-95A0-86FCF9466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7B6CC35-7FD4-4BFE-A339-241B0E54A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04FB657-D26E-441C-BA75-1FFD1B5EF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81E9F53-267F-4A88-BCA9-2532FA47F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09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3CA543A-E050-4F2D-BA43-B7827197C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1785DC9-81D0-4F0B-B413-6B430B1419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5F3E674-8E21-4E6A-B7CA-AEDE9D1F4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8B74C8-6850-4EB6-826D-29FE95B3D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643EEDE-73EE-461E-98A5-438B2808A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221CBA3-654B-4217-8E21-3819F9D9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30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B151109-F9CF-460F-A7AC-9F060DCA0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13DFD9F-B4F9-42D2-8F81-030338EF8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139CD04-6775-45A0-93DA-6FC5163FB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0E9E3-79E6-4DA8-B1FB-54F901F83247}" type="datetimeFigureOut">
              <a:rPr lang="zh-CN" altLang="en-US" smtClean="0"/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C48359-3E79-45C3-B32A-0A3557AD2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D5A1F08-A18C-46AB-BDEE-583D76E4D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8A842-CD1E-4589-89BF-015CCF5272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63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6CE6F1C-EAA4-482A-BBB5-ADFDF06B1C5B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D729837-17AE-4E92-AE4C-8F5A46AFAC81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B4A4A57-614C-4410-8D11-E926F44EB31E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5BDDFC4D-2311-4F17-86B5-6E51F084ACC4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8F20884-8AA6-4881-AD48-701DCC6230A5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054DA31-787B-4FE5-86BF-1634FF5DDB09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F629A7CC-DCF7-4F11-BAF2-86D739C86D50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75FD4886-162D-4D90-9DFE-06D0C4F6A795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5EDC6D0-8BC6-4C89-BD38-D4B219A0A710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FB2017D-6D11-4AB4-9FAC-4B5F4081FFD3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9D67E63-EC67-4490-A5A8-17C3125F15BD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6046568-CF94-4BD9-B626-D9B389B686D2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67F2C10-75DF-4C52-8848-06A83D94A497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BBAE3769-C063-40D4-A3E9-0ECAB5105DF2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22C8D8B-67D4-4FB5-9D4E-2A8759C2162A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BFE8A893-118F-4E96-8C52-2F69002D1A39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C4F8BFB-D3D2-452A-8729-61206E8467F2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258A759-81A5-4B22-B784-F7913F2174D0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DF80B3B-6E6D-4AAA-9E8B-8EDE239F690F}"/>
              </a:ext>
            </a:extLst>
          </p:cNvPr>
          <p:cNvSpPr/>
          <p:nvPr/>
        </p:nvSpPr>
        <p:spPr>
          <a:xfrm>
            <a:off x="898354" y="1289613"/>
            <a:ext cx="10707492" cy="4513594"/>
          </a:xfrm>
          <a:prstGeom prst="rect">
            <a:avLst/>
          </a:prstGeom>
          <a:solidFill>
            <a:srgbClr val="FABBB2"/>
          </a:solidFill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06C83CB-9678-4F8C-9228-FE9DF29FC529}"/>
              </a:ext>
            </a:extLst>
          </p:cNvPr>
          <p:cNvSpPr txBox="1"/>
          <p:nvPr/>
        </p:nvSpPr>
        <p:spPr>
          <a:xfrm>
            <a:off x="1476961" y="3213009"/>
            <a:ext cx="7219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小清新唯美通用模板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3D0F5CE-68A8-4B38-8B57-3FBBE8EEE594}"/>
              </a:ext>
            </a:extLst>
          </p:cNvPr>
          <p:cNvSpPr/>
          <p:nvPr/>
        </p:nvSpPr>
        <p:spPr>
          <a:xfrm>
            <a:off x="1641168" y="2658720"/>
            <a:ext cx="1856598" cy="369332"/>
          </a:xfrm>
          <a:prstGeom prst="rect">
            <a:avLst/>
          </a:prstGeom>
          <a:solidFill>
            <a:srgbClr val="6ACDC4"/>
          </a:solidFill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ART TEMPLATE </a:t>
            </a:r>
            <a:endParaRPr lang="zh-CN" altLang="en-US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矩形 23">
            <a:extLst>
              <a:ext uri="{FF2B5EF4-FFF2-40B4-BE49-F238E27FC236}">
                <a16:creationId xmlns:a16="http://schemas.microsoft.com/office/drawing/2014/main" xmlns="" id="{94F87F14-7D54-40CD-B950-84F8F3C3C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167" y="4173939"/>
            <a:ext cx="6059905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THANK YOU WATCHING THIS ONE. THIS IS A ART TEMPLATE . THANK YOU WATCHING THIS ONE.</a:t>
            </a:r>
          </a:p>
          <a:p>
            <a:pPr>
              <a:lnSpc>
                <a:spcPct val="200000"/>
              </a:lnSpc>
            </a:pPr>
            <a:endParaRPr lang="en-US" altLang="zh-CN" sz="12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FCEDA1F-B139-46E3-AD5E-AAD3EA712A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59" y="1298315"/>
            <a:ext cx="4348613" cy="31292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6E6122C-4CE4-4178-9DF8-F0650A129F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678" y="1336124"/>
            <a:ext cx="4348613" cy="31292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0329840-59C1-4D77-B29C-10A052B862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28" b="2780"/>
          <a:stretch/>
        </p:blipFill>
        <p:spPr>
          <a:xfrm>
            <a:off x="9198984" y="1382635"/>
            <a:ext cx="2416591" cy="30422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C8FFC42-3BC4-4999-9D56-8A51B7A7A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72" y="450165"/>
            <a:ext cx="4490928" cy="670287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83142" y="5155902"/>
            <a:ext cx="3100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</a:rPr>
              <a:t>：</a:t>
            </a:r>
            <a:r>
              <a:rPr lang="en-US" altLang="zh-CN" smtClean="0">
                <a:solidFill>
                  <a:schemeClr val="bg1"/>
                </a:solidFill>
              </a:rPr>
              <a:t>xx</a:t>
            </a:r>
            <a:r>
              <a:rPr lang="zh-CN" altLang="en-US" smtClean="0">
                <a:solidFill>
                  <a:schemeClr val="bg1"/>
                </a:solidFill>
              </a:rPr>
              <a:t>   </a:t>
            </a:r>
            <a:r>
              <a:rPr lang="zh-CN" altLang="en-US" dirty="0">
                <a:solidFill>
                  <a:schemeClr val="bg1"/>
                </a:solidFill>
              </a:rPr>
              <a:t>时间：</a:t>
            </a:r>
            <a:r>
              <a:rPr lang="en-US" altLang="zh-CN" dirty="0">
                <a:solidFill>
                  <a:schemeClr val="bg1"/>
                </a:solidFill>
              </a:rPr>
              <a:t>XX</a:t>
            </a:r>
            <a:r>
              <a:rPr lang="zh-CN" altLang="en-US" dirty="0">
                <a:solidFill>
                  <a:schemeClr val="bg1"/>
                </a:solidFill>
              </a:rPr>
              <a:t>年</a:t>
            </a:r>
            <a:r>
              <a:rPr lang="en-US" altLang="zh-CN" dirty="0">
                <a:solidFill>
                  <a:schemeClr val="bg1"/>
                </a:solidFill>
              </a:rPr>
              <a:t>XX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22575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3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5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8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5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3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5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8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5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300"/>
                            </p:stCondLst>
                            <p:childTnLst>
                              <p:par>
                                <p:cTn id="1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550"/>
                            </p:stCondLst>
                            <p:childTnLst>
                              <p:par>
                                <p:cTn id="1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8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300"/>
                            </p:stCondLst>
                            <p:childTnLst>
                              <p:par>
                                <p:cTn id="1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8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6" grpId="0"/>
      <p:bldP spid="7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D2B4B99-3AF7-45B4-A90D-CAD298494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9" y="27263"/>
            <a:ext cx="6476190" cy="647619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311F456-5AD7-4EA2-A745-F0E0455DF8FA}"/>
              </a:ext>
            </a:extLst>
          </p:cNvPr>
          <p:cNvSpPr txBox="1"/>
          <p:nvPr/>
        </p:nvSpPr>
        <p:spPr>
          <a:xfrm>
            <a:off x="5543441" y="2333906"/>
            <a:ext cx="85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4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25571CCF-B806-432A-841F-CB7E8CA57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0281" y="2147887"/>
            <a:ext cx="4423528" cy="10618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731BC67-AD7C-4818-9F29-3C2839A4624C}"/>
              </a:ext>
            </a:extLst>
          </p:cNvPr>
          <p:cNvSpPr txBox="1"/>
          <p:nvPr/>
        </p:nvSpPr>
        <p:spPr>
          <a:xfrm>
            <a:off x="5543441" y="4173002"/>
            <a:ext cx="85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4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7" name="矩形 23">
            <a:extLst>
              <a:ext uri="{FF2B5EF4-FFF2-40B4-BE49-F238E27FC236}">
                <a16:creationId xmlns:a16="http://schemas.microsoft.com/office/drawing/2014/main" xmlns="" id="{01BC1A54-B4D9-4D61-9B06-14791B00F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0281" y="3986983"/>
            <a:ext cx="4423528" cy="10618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305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不完整圆 22">
            <a:extLst>
              <a:ext uri="{FF2B5EF4-FFF2-40B4-BE49-F238E27FC236}">
                <a16:creationId xmlns:a16="http://schemas.microsoft.com/office/drawing/2014/main" xmlns="" id="{3577B316-0FE3-4FFD-866F-D3F49E023B63}"/>
              </a:ext>
            </a:extLst>
          </p:cNvPr>
          <p:cNvSpPr/>
          <p:nvPr/>
        </p:nvSpPr>
        <p:spPr>
          <a:xfrm>
            <a:off x="1285869" y="2157414"/>
            <a:ext cx="342900" cy="342900"/>
          </a:xfrm>
          <a:prstGeom prst="pi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5BCC00C6-B741-4FBC-98B9-6FC2248DF9C8}"/>
              </a:ext>
            </a:extLst>
          </p:cNvPr>
          <p:cNvSpPr/>
          <p:nvPr/>
        </p:nvSpPr>
        <p:spPr>
          <a:xfrm>
            <a:off x="1865686" y="2157414"/>
            <a:ext cx="4106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不完整圆 24">
            <a:extLst>
              <a:ext uri="{FF2B5EF4-FFF2-40B4-BE49-F238E27FC236}">
                <a16:creationId xmlns:a16="http://schemas.microsoft.com/office/drawing/2014/main" xmlns="" id="{8488B551-AE62-43C0-877C-B0D060340357}"/>
              </a:ext>
            </a:extLst>
          </p:cNvPr>
          <p:cNvSpPr/>
          <p:nvPr/>
        </p:nvSpPr>
        <p:spPr>
          <a:xfrm>
            <a:off x="1285869" y="4026799"/>
            <a:ext cx="342900" cy="342900"/>
          </a:xfrm>
          <a:prstGeom prst="pi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1EAAFA5-0393-4CDB-915A-9C691C7B3101}"/>
              </a:ext>
            </a:extLst>
          </p:cNvPr>
          <p:cNvSpPr/>
          <p:nvPr/>
        </p:nvSpPr>
        <p:spPr>
          <a:xfrm>
            <a:off x="1865686" y="4026799"/>
            <a:ext cx="4106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7" name="不完整圆 26">
            <a:extLst>
              <a:ext uri="{FF2B5EF4-FFF2-40B4-BE49-F238E27FC236}">
                <a16:creationId xmlns:a16="http://schemas.microsoft.com/office/drawing/2014/main" xmlns="" id="{6E237781-EBE6-4F13-8E4B-6A5C66AE7C37}"/>
              </a:ext>
            </a:extLst>
          </p:cNvPr>
          <p:cNvSpPr/>
          <p:nvPr/>
        </p:nvSpPr>
        <p:spPr>
          <a:xfrm>
            <a:off x="6400789" y="2157414"/>
            <a:ext cx="342900" cy="342900"/>
          </a:xfrm>
          <a:prstGeom prst="pi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2C0E969-4AF1-4268-9A7D-D2AEA7503FAA}"/>
              </a:ext>
            </a:extLst>
          </p:cNvPr>
          <p:cNvSpPr/>
          <p:nvPr/>
        </p:nvSpPr>
        <p:spPr>
          <a:xfrm>
            <a:off x="6980606" y="2157414"/>
            <a:ext cx="4106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9" name="不完整圆 28">
            <a:extLst>
              <a:ext uri="{FF2B5EF4-FFF2-40B4-BE49-F238E27FC236}">
                <a16:creationId xmlns:a16="http://schemas.microsoft.com/office/drawing/2014/main" xmlns="" id="{945C4704-49D0-4210-84FF-EF52CC34EB0D}"/>
              </a:ext>
            </a:extLst>
          </p:cNvPr>
          <p:cNvSpPr/>
          <p:nvPr/>
        </p:nvSpPr>
        <p:spPr>
          <a:xfrm>
            <a:off x="6400789" y="4026799"/>
            <a:ext cx="342900" cy="342900"/>
          </a:xfrm>
          <a:prstGeom prst="pi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FA0532D6-BB94-4427-9418-27B8566FD749}"/>
              </a:ext>
            </a:extLst>
          </p:cNvPr>
          <p:cNvSpPr/>
          <p:nvPr/>
        </p:nvSpPr>
        <p:spPr>
          <a:xfrm>
            <a:off x="6980606" y="4026799"/>
            <a:ext cx="4106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225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252E940-A47D-4D7C-A17D-DEB15F9AE89D}"/>
              </a:ext>
            </a:extLst>
          </p:cNvPr>
          <p:cNvSpPr txBox="1"/>
          <p:nvPr/>
        </p:nvSpPr>
        <p:spPr>
          <a:xfrm>
            <a:off x="5652319" y="2103000"/>
            <a:ext cx="1872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0 3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147BEF5-6CF1-4B14-A00D-BD4593D17C8F}"/>
              </a:ext>
            </a:extLst>
          </p:cNvPr>
          <p:cNvSpPr txBox="1"/>
          <p:nvPr/>
        </p:nvSpPr>
        <p:spPr>
          <a:xfrm>
            <a:off x="3519113" y="3206127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输入文本内容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EE4CE819-D0E4-49C0-9511-B5A767E4B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169" y="3789967"/>
            <a:ext cx="5124922" cy="3429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,. THANK YOU WATCHING THIS ONE.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6C982C00-9A3A-4F65-AE88-DEF4A9E36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63" y="908858"/>
            <a:ext cx="3860686" cy="576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10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3E2FE34-D4EE-4C20-8F9E-45E644FDD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94" y="928688"/>
            <a:ext cx="3741909" cy="5029199"/>
          </a:xfrm>
          <a:prstGeom prst="rect">
            <a:avLst/>
          </a:prstGeom>
          <a:effectLst>
            <a:outerShdw blurRad="50800" dist="38100" dir="5400000" sx="101000" sy="10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2865482B-38A8-4906-8FBA-3FDCDD8E3D18}"/>
              </a:ext>
            </a:extLst>
          </p:cNvPr>
          <p:cNvSpPr txBox="1"/>
          <p:nvPr/>
        </p:nvSpPr>
        <p:spPr>
          <a:xfrm>
            <a:off x="5113244" y="2242822"/>
            <a:ext cx="85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4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22A4A19E-DB19-485E-9364-0B6C4C3F1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084" y="2056803"/>
            <a:ext cx="4423528" cy="10618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5E327B8-8C3D-441A-B3E9-CC1F2757987C}"/>
              </a:ext>
            </a:extLst>
          </p:cNvPr>
          <p:cNvSpPr txBox="1"/>
          <p:nvPr/>
        </p:nvSpPr>
        <p:spPr>
          <a:xfrm>
            <a:off x="5113244" y="4081918"/>
            <a:ext cx="85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4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7" name="矩形 23">
            <a:extLst>
              <a:ext uri="{FF2B5EF4-FFF2-40B4-BE49-F238E27FC236}">
                <a16:creationId xmlns:a16="http://schemas.microsoft.com/office/drawing/2014/main" xmlns="" id="{387FB3FF-B190-4C9C-AFC5-4E374D070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084" y="3895899"/>
            <a:ext cx="4423528" cy="10618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620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500"/>
                            </p:stCondLst>
                            <p:childTnLst>
                              <p:par>
                                <p:cTn id="1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Group 3">
            <a:extLst>
              <a:ext uri="{FF2B5EF4-FFF2-40B4-BE49-F238E27FC236}">
                <a16:creationId xmlns:a16="http://schemas.microsoft.com/office/drawing/2014/main" xmlns="" id="{9F656F08-B9F9-4930-B0A8-656490FC2B41}"/>
              </a:ext>
            </a:extLst>
          </p:cNvPr>
          <p:cNvGrpSpPr/>
          <p:nvPr/>
        </p:nvGrpSpPr>
        <p:grpSpPr>
          <a:xfrm>
            <a:off x="9904681" y="1458301"/>
            <a:ext cx="1236361" cy="1235859"/>
            <a:chOff x="9158380" y="3435910"/>
            <a:chExt cx="2288589" cy="2289185"/>
          </a:xfrm>
          <a:solidFill>
            <a:schemeClr val="accent3"/>
          </a:solidFill>
        </p:grpSpPr>
        <p:sp>
          <p:nvSpPr>
            <p:cNvPr id="24" name="Freeform 2">
              <a:extLst>
                <a:ext uri="{FF2B5EF4-FFF2-40B4-BE49-F238E27FC236}">
                  <a16:creationId xmlns:a16="http://schemas.microsoft.com/office/drawing/2014/main" xmlns="" id="{FF81E6E5-E196-454D-8D8A-99902A6E3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0043" y="3615290"/>
              <a:ext cx="1877678" cy="1878411"/>
            </a:xfrm>
            <a:custGeom>
              <a:avLst/>
              <a:gdLst>
                <a:gd name="T0" fmla="*/ 10058 w 10059"/>
                <a:gd name="T1" fmla="*/ 5032 h 10064"/>
                <a:gd name="T2" fmla="*/ 10058 w 10059"/>
                <a:gd name="T3" fmla="*/ 5032 h 10064"/>
                <a:gd name="T4" fmla="*/ 5031 w 10059"/>
                <a:gd name="T5" fmla="*/ 10063 h 10064"/>
                <a:gd name="T6" fmla="*/ 0 w 10059"/>
                <a:gd name="T7" fmla="*/ 5032 h 10064"/>
                <a:gd name="T8" fmla="*/ 5031 w 10059"/>
                <a:gd name="T9" fmla="*/ 0 h 10064"/>
                <a:gd name="T10" fmla="*/ 10058 w 10059"/>
                <a:gd name="T11" fmla="*/ 5032 h 10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59" h="10064">
                  <a:moveTo>
                    <a:pt x="10058" y="5032"/>
                  </a:moveTo>
                  <a:lnTo>
                    <a:pt x="10058" y="5032"/>
                  </a:lnTo>
                  <a:cubicBezTo>
                    <a:pt x="10058" y="7808"/>
                    <a:pt x="7807" y="10063"/>
                    <a:pt x="5031" y="10063"/>
                  </a:cubicBezTo>
                  <a:cubicBezTo>
                    <a:pt x="2250" y="10063"/>
                    <a:pt x="0" y="7808"/>
                    <a:pt x="0" y="5032"/>
                  </a:cubicBezTo>
                  <a:cubicBezTo>
                    <a:pt x="0" y="2255"/>
                    <a:pt x="2250" y="0"/>
                    <a:pt x="5031" y="0"/>
                  </a:cubicBezTo>
                  <a:cubicBezTo>
                    <a:pt x="7807" y="0"/>
                    <a:pt x="10058" y="2255"/>
                    <a:pt x="10058" y="503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25" name="Group 133">
              <a:extLst>
                <a:ext uri="{FF2B5EF4-FFF2-40B4-BE49-F238E27FC236}">
                  <a16:creationId xmlns:a16="http://schemas.microsoft.com/office/drawing/2014/main" xmlns="" id="{EEBAAE59-0089-498B-9B8F-24E599845429}"/>
                </a:ext>
              </a:extLst>
            </p:cNvPr>
            <p:cNvGrpSpPr/>
            <p:nvPr/>
          </p:nvGrpSpPr>
          <p:grpSpPr>
            <a:xfrm>
              <a:off x="9158380" y="3435910"/>
              <a:ext cx="2288589" cy="2289185"/>
              <a:chOff x="1119258" y="2257147"/>
              <a:chExt cx="1868076" cy="1868076"/>
            </a:xfrm>
            <a:grpFill/>
          </p:grpSpPr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xmlns="" id="{3F6660A1-A21A-4490-B002-D79BF0A7E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7" name="Freeform 7">
                <a:extLst>
                  <a:ext uri="{FF2B5EF4-FFF2-40B4-BE49-F238E27FC236}">
                    <a16:creationId xmlns:a16="http://schemas.microsoft.com/office/drawing/2014/main" xmlns="" id="{80F1653E-7137-4080-A277-9588BCE5E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8" name="Freeform 8">
                <a:extLst>
                  <a:ext uri="{FF2B5EF4-FFF2-40B4-BE49-F238E27FC236}">
                    <a16:creationId xmlns:a16="http://schemas.microsoft.com/office/drawing/2014/main" xmlns="" id="{91BE6D4E-7EF4-4545-B8A1-DE1861151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9" name="Freeform 9">
                <a:extLst>
                  <a:ext uri="{FF2B5EF4-FFF2-40B4-BE49-F238E27FC236}">
                    <a16:creationId xmlns:a16="http://schemas.microsoft.com/office/drawing/2014/main" xmlns="" id="{0B98AB9D-94D0-45A8-B98E-357FEFBEE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0" name="Freeform 10">
                <a:extLst>
                  <a:ext uri="{FF2B5EF4-FFF2-40B4-BE49-F238E27FC236}">
                    <a16:creationId xmlns:a16="http://schemas.microsoft.com/office/drawing/2014/main" xmlns="" id="{A3432C24-E3E7-4D18-A757-6814E0903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1" name="Freeform 11">
                <a:extLst>
                  <a:ext uri="{FF2B5EF4-FFF2-40B4-BE49-F238E27FC236}">
                    <a16:creationId xmlns:a16="http://schemas.microsoft.com/office/drawing/2014/main" xmlns="" id="{E6292FF1-A595-4681-A894-3433C5EEC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2" name="Freeform 12">
                <a:extLst>
                  <a:ext uri="{FF2B5EF4-FFF2-40B4-BE49-F238E27FC236}">
                    <a16:creationId xmlns:a16="http://schemas.microsoft.com/office/drawing/2014/main" xmlns="" id="{915BCBCB-CEA1-43A0-A456-EDD364681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3" name="Freeform 13">
                <a:extLst>
                  <a:ext uri="{FF2B5EF4-FFF2-40B4-BE49-F238E27FC236}">
                    <a16:creationId xmlns:a16="http://schemas.microsoft.com/office/drawing/2014/main" xmlns="" id="{758188C6-90FF-41D9-BEC9-863E2690B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4" name="Freeform 14">
                <a:extLst>
                  <a:ext uri="{FF2B5EF4-FFF2-40B4-BE49-F238E27FC236}">
                    <a16:creationId xmlns:a16="http://schemas.microsoft.com/office/drawing/2014/main" xmlns="" id="{34D63CE5-E222-4A3C-AE5C-17ADEAC1D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5" name="Freeform 15">
                <a:extLst>
                  <a:ext uri="{FF2B5EF4-FFF2-40B4-BE49-F238E27FC236}">
                    <a16:creationId xmlns:a16="http://schemas.microsoft.com/office/drawing/2014/main" xmlns="" id="{FADACD9D-934D-4001-B40D-941F034C4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6" name="Freeform 16">
                <a:extLst>
                  <a:ext uri="{FF2B5EF4-FFF2-40B4-BE49-F238E27FC236}">
                    <a16:creationId xmlns:a16="http://schemas.microsoft.com/office/drawing/2014/main" xmlns="" id="{27BEAA15-034F-440C-AF91-87A1AFAEC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7" name="Freeform 17">
                <a:extLst>
                  <a:ext uri="{FF2B5EF4-FFF2-40B4-BE49-F238E27FC236}">
                    <a16:creationId xmlns:a16="http://schemas.microsoft.com/office/drawing/2014/main" xmlns="" id="{E89400BC-31A1-4749-8DB2-7BFA72674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  <p:sp>
        <p:nvSpPr>
          <p:cNvPr id="38" name="TextBox 103">
            <a:extLst>
              <a:ext uri="{FF2B5EF4-FFF2-40B4-BE49-F238E27FC236}">
                <a16:creationId xmlns:a16="http://schemas.microsoft.com/office/drawing/2014/main" xmlns="" id="{9E04AED0-BAC1-466D-AFA3-532E0618D2A0}"/>
              </a:ext>
            </a:extLst>
          </p:cNvPr>
          <p:cNvSpPr txBox="1"/>
          <p:nvPr/>
        </p:nvSpPr>
        <p:spPr>
          <a:xfrm>
            <a:off x="10025070" y="1803782"/>
            <a:ext cx="1057547" cy="492340"/>
          </a:xfrm>
          <a:prstGeom prst="rect">
            <a:avLst/>
          </a:prstGeom>
          <a:noFill/>
        </p:spPr>
        <p:txBody>
          <a:bodyPr wrap="square" lIns="243744" tIns="121869" rIns="243744" bIns="121869" rtlCol="0">
            <a:spAutoFit/>
          </a:bodyPr>
          <a:lstStyle/>
          <a:p>
            <a:pPr algn="ctr"/>
            <a:r>
              <a:rPr lang="en-US" sz="16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rPr>
              <a:t>70%</a:t>
            </a:r>
          </a:p>
        </p:txBody>
      </p:sp>
      <p:grpSp>
        <p:nvGrpSpPr>
          <p:cNvPr id="39" name="Group 166">
            <a:extLst>
              <a:ext uri="{FF2B5EF4-FFF2-40B4-BE49-F238E27FC236}">
                <a16:creationId xmlns:a16="http://schemas.microsoft.com/office/drawing/2014/main" xmlns="" id="{A1648201-9E8E-4C94-A796-01F505D87530}"/>
              </a:ext>
            </a:extLst>
          </p:cNvPr>
          <p:cNvGrpSpPr/>
          <p:nvPr/>
        </p:nvGrpSpPr>
        <p:grpSpPr>
          <a:xfrm>
            <a:off x="9908360" y="2810288"/>
            <a:ext cx="1236361" cy="1235859"/>
            <a:chOff x="9158380" y="3435910"/>
            <a:chExt cx="2288589" cy="2289185"/>
          </a:xfrm>
          <a:solidFill>
            <a:schemeClr val="accent4"/>
          </a:solidFill>
        </p:grpSpPr>
        <p:sp>
          <p:nvSpPr>
            <p:cNvPr id="40" name="Freeform 2">
              <a:extLst>
                <a:ext uri="{FF2B5EF4-FFF2-40B4-BE49-F238E27FC236}">
                  <a16:creationId xmlns:a16="http://schemas.microsoft.com/office/drawing/2014/main" xmlns="" id="{A508A3B6-DF47-4E30-A7FC-7BE04012C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0043" y="3615290"/>
              <a:ext cx="1877678" cy="1878411"/>
            </a:xfrm>
            <a:custGeom>
              <a:avLst/>
              <a:gdLst>
                <a:gd name="T0" fmla="*/ 10058 w 10059"/>
                <a:gd name="T1" fmla="*/ 5032 h 10064"/>
                <a:gd name="T2" fmla="*/ 10058 w 10059"/>
                <a:gd name="T3" fmla="*/ 5032 h 10064"/>
                <a:gd name="T4" fmla="*/ 5031 w 10059"/>
                <a:gd name="T5" fmla="*/ 10063 h 10064"/>
                <a:gd name="T6" fmla="*/ 0 w 10059"/>
                <a:gd name="T7" fmla="*/ 5032 h 10064"/>
                <a:gd name="T8" fmla="*/ 5031 w 10059"/>
                <a:gd name="T9" fmla="*/ 0 h 10064"/>
                <a:gd name="T10" fmla="*/ 10058 w 10059"/>
                <a:gd name="T11" fmla="*/ 5032 h 10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59" h="10064">
                  <a:moveTo>
                    <a:pt x="10058" y="5032"/>
                  </a:moveTo>
                  <a:lnTo>
                    <a:pt x="10058" y="5032"/>
                  </a:lnTo>
                  <a:cubicBezTo>
                    <a:pt x="10058" y="7808"/>
                    <a:pt x="7807" y="10063"/>
                    <a:pt x="5031" y="10063"/>
                  </a:cubicBezTo>
                  <a:cubicBezTo>
                    <a:pt x="2250" y="10063"/>
                    <a:pt x="0" y="7808"/>
                    <a:pt x="0" y="5032"/>
                  </a:cubicBezTo>
                  <a:cubicBezTo>
                    <a:pt x="0" y="2255"/>
                    <a:pt x="2250" y="0"/>
                    <a:pt x="5031" y="0"/>
                  </a:cubicBezTo>
                  <a:cubicBezTo>
                    <a:pt x="7807" y="0"/>
                    <a:pt x="10058" y="2255"/>
                    <a:pt x="10058" y="503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41" name="Group 168">
              <a:extLst>
                <a:ext uri="{FF2B5EF4-FFF2-40B4-BE49-F238E27FC236}">
                  <a16:creationId xmlns:a16="http://schemas.microsoft.com/office/drawing/2014/main" xmlns="" id="{64CA723D-BAD5-4285-9CDB-5E9D71B56A7F}"/>
                </a:ext>
              </a:extLst>
            </p:cNvPr>
            <p:cNvGrpSpPr/>
            <p:nvPr/>
          </p:nvGrpSpPr>
          <p:grpSpPr>
            <a:xfrm>
              <a:off x="9158380" y="3435910"/>
              <a:ext cx="2288589" cy="2289185"/>
              <a:chOff x="1119258" y="2257147"/>
              <a:chExt cx="1868076" cy="1868076"/>
            </a:xfrm>
            <a:grpFill/>
          </p:grpSpPr>
          <p:sp>
            <p:nvSpPr>
              <p:cNvPr id="42" name="Freeform 6">
                <a:extLst>
                  <a:ext uri="{FF2B5EF4-FFF2-40B4-BE49-F238E27FC236}">
                    <a16:creationId xmlns:a16="http://schemas.microsoft.com/office/drawing/2014/main" xmlns="" id="{1E7873DD-608E-400C-8D70-CE2F64037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2394505"/>
                <a:ext cx="356034" cy="354935"/>
              </a:xfrm>
              <a:custGeom>
                <a:avLst/>
                <a:gdLst>
                  <a:gd name="T0" fmla="*/ 207 w 207"/>
                  <a:gd name="T1" fmla="*/ 181 h 206"/>
                  <a:gd name="T2" fmla="*/ 26 w 207"/>
                  <a:gd name="T3" fmla="*/ 0 h 206"/>
                  <a:gd name="T4" fmla="*/ 0 w 207"/>
                  <a:gd name="T5" fmla="*/ 44 h 206"/>
                  <a:gd name="T6" fmla="*/ 163 w 207"/>
                  <a:gd name="T7" fmla="*/ 206 h 206"/>
                  <a:gd name="T8" fmla="*/ 207 w 207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6">
                    <a:moveTo>
                      <a:pt x="207" y="181"/>
                    </a:moveTo>
                    <a:cubicBezTo>
                      <a:pt x="162" y="107"/>
                      <a:pt x="100" y="45"/>
                      <a:pt x="26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6" y="85"/>
                      <a:pt x="122" y="140"/>
                      <a:pt x="163" y="206"/>
                    </a:cubicBezTo>
                    <a:lnTo>
                      <a:pt x="207" y="1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3" name="Freeform 7">
                <a:extLst>
                  <a:ext uri="{FF2B5EF4-FFF2-40B4-BE49-F238E27FC236}">
                    <a16:creationId xmlns:a16="http://schemas.microsoft.com/office/drawing/2014/main" xmlns="" id="{C0EBD46D-BD90-41A2-8DE5-BC43807D4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2257147"/>
                <a:ext cx="427460" cy="191203"/>
              </a:xfrm>
              <a:custGeom>
                <a:avLst/>
                <a:gdLst>
                  <a:gd name="T0" fmla="*/ 0 w 248"/>
                  <a:gd name="T1" fmla="*/ 0 h 111"/>
                  <a:gd name="T2" fmla="*/ 0 w 248"/>
                  <a:gd name="T3" fmla="*/ 51 h 111"/>
                  <a:gd name="T4" fmla="*/ 222 w 248"/>
                  <a:gd name="T5" fmla="*/ 111 h 111"/>
                  <a:gd name="T6" fmla="*/ 248 w 248"/>
                  <a:gd name="T7" fmla="*/ 67 h 111"/>
                  <a:gd name="T8" fmla="*/ 0 w 248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1">
                    <a:moveTo>
                      <a:pt x="0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80" y="53"/>
                      <a:pt x="156" y="75"/>
                      <a:pt x="222" y="111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174" y="26"/>
                      <a:pt x="90" y="2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4" name="Freeform 8">
                <a:extLst>
                  <a:ext uri="{FF2B5EF4-FFF2-40B4-BE49-F238E27FC236}">
                    <a16:creationId xmlns:a16="http://schemas.microsoft.com/office/drawing/2014/main" xmlns="" id="{BB608D49-80D6-4F95-9C61-2603FA0E1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2743946"/>
                <a:ext cx="191203" cy="425262"/>
              </a:xfrm>
              <a:custGeom>
                <a:avLst/>
                <a:gdLst>
                  <a:gd name="T0" fmla="*/ 45 w 111"/>
                  <a:gd name="T1" fmla="*/ 0 h 247"/>
                  <a:gd name="T2" fmla="*/ 0 w 111"/>
                  <a:gd name="T3" fmla="*/ 26 h 247"/>
                  <a:gd name="T4" fmla="*/ 60 w 111"/>
                  <a:gd name="T5" fmla="*/ 247 h 247"/>
                  <a:gd name="T6" fmla="*/ 111 w 111"/>
                  <a:gd name="T7" fmla="*/ 247 h 247"/>
                  <a:gd name="T8" fmla="*/ 45 w 11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45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37" y="92"/>
                      <a:pt x="58" y="167"/>
                      <a:pt x="60" y="247"/>
                    </a:cubicBezTo>
                    <a:cubicBezTo>
                      <a:pt x="111" y="247"/>
                      <a:pt x="111" y="247"/>
                      <a:pt x="111" y="247"/>
                    </a:cubicBezTo>
                    <a:cubicBezTo>
                      <a:pt x="109" y="158"/>
                      <a:pt x="85" y="74"/>
                      <a:pt x="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5" name="Freeform 9">
                <a:extLst>
                  <a:ext uri="{FF2B5EF4-FFF2-40B4-BE49-F238E27FC236}">
                    <a16:creationId xmlns:a16="http://schemas.microsoft.com/office/drawing/2014/main" xmlns="" id="{35F4AACE-929B-4C91-B4D4-85D7FB93D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131" y="3213162"/>
                <a:ext cx="191203" cy="427460"/>
              </a:xfrm>
              <a:custGeom>
                <a:avLst/>
                <a:gdLst>
                  <a:gd name="T0" fmla="*/ 60 w 111"/>
                  <a:gd name="T1" fmla="*/ 0 h 248"/>
                  <a:gd name="T2" fmla="*/ 0 w 111"/>
                  <a:gd name="T3" fmla="*/ 222 h 248"/>
                  <a:gd name="T4" fmla="*/ 45 w 111"/>
                  <a:gd name="T5" fmla="*/ 248 h 248"/>
                  <a:gd name="T6" fmla="*/ 111 w 111"/>
                  <a:gd name="T7" fmla="*/ 0 h 248"/>
                  <a:gd name="T8" fmla="*/ 6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60" y="0"/>
                    </a:moveTo>
                    <a:cubicBezTo>
                      <a:pt x="58" y="80"/>
                      <a:pt x="37" y="156"/>
                      <a:pt x="0" y="222"/>
                    </a:cubicBezTo>
                    <a:cubicBezTo>
                      <a:pt x="45" y="248"/>
                      <a:pt x="45" y="248"/>
                      <a:pt x="45" y="248"/>
                    </a:cubicBezTo>
                    <a:cubicBezTo>
                      <a:pt x="85" y="174"/>
                      <a:pt x="109" y="90"/>
                      <a:pt x="111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6" name="Freeform 10">
                <a:extLst>
                  <a:ext uri="{FF2B5EF4-FFF2-40B4-BE49-F238E27FC236}">
                    <a16:creationId xmlns:a16="http://schemas.microsoft.com/office/drawing/2014/main" xmlns="" id="{6805D6C7-6766-4234-A15F-5CF7A7084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5041" y="3632930"/>
                <a:ext cx="356034" cy="356034"/>
              </a:xfrm>
              <a:custGeom>
                <a:avLst/>
                <a:gdLst>
                  <a:gd name="T0" fmla="*/ 207 w 207"/>
                  <a:gd name="T1" fmla="*/ 26 h 207"/>
                  <a:gd name="T2" fmla="*/ 163 w 207"/>
                  <a:gd name="T3" fmla="*/ 0 h 207"/>
                  <a:gd name="T4" fmla="*/ 0 w 207"/>
                  <a:gd name="T5" fmla="*/ 163 h 207"/>
                  <a:gd name="T6" fmla="*/ 26 w 207"/>
                  <a:gd name="T7" fmla="*/ 207 h 207"/>
                  <a:gd name="T8" fmla="*/ 207 w 207"/>
                  <a:gd name="T9" fmla="*/ 2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07">
                    <a:moveTo>
                      <a:pt x="207" y="26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122" y="66"/>
                      <a:pt x="66" y="122"/>
                      <a:pt x="0" y="163"/>
                    </a:cubicBezTo>
                    <a:cubicBezTo>
                      <a:pt x="26" y="207"/>
                      <a:pt x="26" y="207"/>
                      <a:pt x="26" y="207"/>
                    </a:cubicBezTo>
                    <a:cubicBezTo>
                      <a:pt x="100" y="162"/>
                      <a:pt x="162" y="100"/>
                      <a:pt x="207" y="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7" name="Freeform 11">
                <a:extLst>
                  <a:ext uri="{FF2B5EF4-FFF2-40B4-BE49-F238E27FC236}">
                    <a16:creationId xmlns:a16="http://schemas.microsoft.com/office/drawing/2014/main" xmlns="" id="{3F3944A5-3E03-4F79-9EB2-A88F71A2F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5273" y="3936217"/>
                <a:ext cx="427460" cy="189006"/>
              </a:xfrm>
              <a:custGeom>
                <a:avLst/>
                <a:gdLst>
                  <a:gd name="T0" fmla="*/ 248 w 248"/>
                  <a:gd name="T1" fmla="*/ 44 h 110"/>
                  <a:gd name="T2" fmla="*/ 222 w 248"/>
                  <a:gd name="T3" fmla="*/ 0 h 110"/>
                  <a:gd name="T4" fmla="*/ 0 w 248"/>
                  <a:gd name="T5" fmla="*/ 59 h 110"/>
                  <a:gd name="T6" fmla="*/ 0 w 248"/>
                  <a:gd name="T7" fmla="*/ 110 h 110"/>
                  <a:gd name="T8" fmla="*/ 248 w 248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10">
                    <a:moveTo>
                      <a:pt x="248" y="44"/>
                    </a:moveTo>
                    <a:cubicBezTo>
                      <a:pt x="222" y="0"/>
                      <a:pt x="222" y="0"/>
                      <a:pt x="222" y="0"/>
                    </a:cubicBezTo>
                    <a:cubicBezTo>
                      <a:pt x="156" y="36"/>
                      <a:pt x="80" y="57"/>
                      <a:pt x="0" y="5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90" y="108"/>
                      <a:pt x="174" y="84"/>
                      <a:pt x="248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8" name="Freeform 12">
                <a:extLst>
                  <a:ext uri="{FF2B5EF4-FFF2-40B4-BE49-F238E27FC236}">
                    <a16:creationId xmlns:a16="http://schemas.microsoft.com/office/drawing/2014/main" xmlns="" id="{F1AA73AA-84F5-4559-9F46-92EDEC00B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3936217"/>
                <a:ext cx="425262" cy="189006"/>
              </a:xfrm>
              <a:custGeom>
                <a:avLst/>
                <a:gdLst>
                  <a:gd name="T0" fmla="*/ 0 w 247"/>
                  <a:gd name="T1" fmla="*/ 44 h 110"/>
                  <a:gd name="T2" fmla="*/ 247 w 247"/>
                  <a:gd name="T3" fmla="*/ 110 h 110"/>
                  <a:gd name="T4" fmla="*/ 247 w 247"/>
                  <a:gd name="T5" fmla="*/ 59 h 110"/>
                  <a:gd name="T6" fmla="*/ 26 w 247"/>
                  <a:gd name="T7" fmla="*/ 0 h 110"/>
                  <a:gd name="T8" fmla="*/ 0 w 247"/>
                  <a:gd name="T9" fmla="*/ 4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0">
                    <a:moveTo>
                      <a:pt x="0" y="44"/>
                    </a:moveTo>
                    <a:cubicBezTo>
                      <a:pt x="74" y="84"/>
                      <a:pt x="158" y="108"/>
                      <a:pt x="247" y="110"/>
                    </a:cubicBezTo>
                    <a:cubicBezTo>
                      <a:pt x="247" y="59"/>
                      <a:pt x="247" y="59"/>
                      <a:pt x="247" y="59"/>
                    </a:cubicBezTo>
                    <a:cubicBezTo>
                      <a:pt x="167" y="57"/>
                      <a:pt x="92" y="36"/>
                      <a:pt x="26" y="0"/>
                    </a:cubicBez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49" name="Freeform 13">
                <a:extLst>
                  <a:ext uri="{FF2B5EF4-FFF2-40B4-BE49-F238E27FC236}">
                    <a16:creationId xmlns:a16="http://schemas.microsoft.com/office/drawing/2014/main" xmlns="" id="{88074AD6-425C-40C6-B2D6-78685FFC7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3632930"/>
                <a:ext cx="354935" cy="356034"/>
              </a:xfrm>
              <a:custGeom>
                <a:avLst/>
                <a:gdLst>
                  <a:gd name="T0" fmla="*/ 44 w 206"/>
                  <a:gd name="T1" fmla="*/ 0 h 207"/>
                  <a:gd name="T2" fmla="*/ 0 w 206"/>
                  <a:gd name="T3" fmla="*/ 26 h 207"/>
                  <a:gd name="T4" fmla="*/ 181 w 206"/>
                  <a:gd name="T5" fmla="*/ 207 h 207"/>
                  <a:gd name="T6" fmla="*/ 206 w 206"/>
                  <a:gd name="T7" fmla="*/ 163 h 207"/>
                  <a:gd name="T8" fmla="*/ 44 w 206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7">
                    <a:moveTo>
                      <a:pt x="44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45" y="100"/>
                      <a:pt x="107" y="162"/>
                      <a:pt x="181" y="207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40" y="122"/>
                      <a:pt x="85" y="66"/>
                      <a:pt x="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50" name="Freeform 14">
                <a:extLst>
                  <a:ext uri="{FF2B5EF4-FFF2-40B4-BE49-F238E27FC236}">
                    <a16:creationId xmlns:a16="http://schemas.microsoft.com/office/drawing/2014/main" xmlns="" id="{826CA6BC-14AA-4448-A40D-88352C955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3213162"/>
                <a:ext cx="191203" cy="427460"/>
              </a:xfrm>
              <a:custGeom>
                <a:avLst/>
                <a:gdLst>
                  <a:gd name="T0" fmla="*/ 0 w 111"/>
                  <a:gd name="T1" fmla="*/ 0 h 248"/>
                  <a:gd name="T2" fmla="*/ 67 w 111"/>
                  <a:gd name="T3" fmla="*/ 248 h 248"/>
                  <a:gd name="T4" fmla="*/ 111 w 111"/>
                  <a:gd name="T5" fmla="*/ 222 h 248"/>
                  <a:gd name="T6" fmla="*/ 51 w 111"/>
                  <a:gd name="T7" fmla="*/ 0 h 248"/>
                  <a:gd name="T8" fmla="*/ 0 w 11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8">
                    <a:moveTo>
                      <a:pt x="0" y="0"/>
                    </a:moveTo>
                    <a:cubicBezTo>
                      <a:pt x="2" y="90"/>
                      <a:pt x="26" y="174"/>
                      <a:pt x="67" y="248"/>
                    </a:cubicBezTo>
                    <a:cubicBezTo>
                      <a:pt x="111" y="222"/>
                      <a:pt x="111" y="222"/>
                      <a:pt x="111" y="222"/>
                    </a:cubicBezTo>
                    <a:cubicBezTo>
                      <a:pt x="75" y="156"/>
                      <a:pt x="53" y="80"/>
                      <a:pt x="5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51" name="Freeform 15">
                <a:extLst>
                  <a:ext uri="{FF2B5EF4-FFF2-40B4-BE49-F238E27FC236}">
                    <a16:creationId xmlns:a16="http://schemas.microsoft.com/office/drawing/2014/main" xmlns="" id="{B1081959-BEEA-4BD9-AB20-69107C86E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258" y="2743946"/>
                <a:ext cx="191203" cy="425262"/>
              </a:xfrm>
              <a:custGeom>
                <a:avLst/>
                <a:gdLst>
                  <a:gd name="T0" fmla="*/ 51 w 111"/>
                  <a:gd name="T1" fmla="*/ 247 h 247"/>
                  <a:gd name="T2" fmla="*/ 111 w 111"/>
                  <a:gd name="T3" fmla="*/ 26 h 247"/>
                  <a:gd name="T4" fmla="*/ 67 w 111"/>
                  <a:gd name="T5" fmla="*/ 0 h 247"/>
                  <a:gd name="T6" fmla="*/ 0 w 111"/>
                  <a:gd name="T7" fmla="*/ 247 h 247"/>
                  <a:gd name="T8" fmla="*/ 51 w 111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47">
                    <a:moveTo>
                      <a:pt x="51" y="247"/>
                    </a:moveTo>
                    <a:cubicBezTo>
                      <a:pt x="53" y="167"/>
                      <a:pt x="75" y="92"/>
                      <a:pt x="111" y="2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74"/>
                      <a:pt x="2" y="158"/>
                      <a:pt x="0" y="247"/>
                    </a:cubicBezTo>
                    <a:lnTo>
                      <a:pt x="51" y="2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52" name="Freeform 16">
                <a:extLst>
                  <a:ext uri="{FF2B5EF4-FFF2-40B4-BE49-F238E27FC236}">
                    <a16:creationId xmlns:a16="http://schemas.microsoft.com/office/drawing/2014/main" xmlns="" id="{3772D3B9-B7B2-4851-9F31-12FAB0E25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16" y="2394505"/>
                <a:ext cx="354935" cy="354935"/>
              </a:xfrm>
              <a:custGeom>
                <a:avLst/>
                <a:gdLst>
                  <a:gd name="T0" fmla="*/ 0 w 206"/>
                  <a:gd name="T1" fmla="*/ 181 h 206"/>
                  <a:gd name="T2" fmla="*/ 44 w 206"/>
                  <a:gd name="T3" fmla="*/ 206 h 206"/>
                  <a:gd name="T4" fmla="*/ 206 w 206"/>
                  <a:gd name="T5" fmla="*/ 44 h 206"/>
                  <a:gd name="T6" fmla="*/ 181 w 206"/>
                  <a:gd name="T7" fmla="*/ 0 h 206"/>
                  <a:gd name="T8" fmla="*/ 0 w 206"/>
                  <a:gd name="T9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206">
                    <a:moveTo>
                      <a:pt x="0" y="181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85" y="140"/>
                      <a:pt x="140" y="85"/>
                      <a:pt x="206" y="44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07" y="45"/>
                      <a:pt x="45" y="107"/>
                      <a:pt x="0" y="1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53" name="Freeform 17">
                <a:extLst>
                  <a:ext uri="{FF2B5EF4-FFF2-40B4-BE49-F238E27FC236}">
                    <a16:creationId xmlns:a16="http://schemas.microsoft.com/office/drawing/2014/main" xmlns="" id="{BDFA7767-7B46-4E69-ACE0-3573C8E84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057" y="2257147"/>
                <a:ext cx="425262" cy="191203"/>
              </a:xfrm>
              <a:custGeom>
                <a:avLst/>
                <a:gdLst>
                  <a:gd name="T0" fmla="*/ 0 w 247"/>
                  <a:gd name="T1" fmla="*/ 67 h 111"/>
                  <a:gd name="T2" fmla="*/ 25 w 247"/>
                  <a:gd name="T3" fmla="*/ 111 h 111"/>
                  <a:gd name="T4" fmla="*/ 247 w 247"/>
                  <a:gd name="T5" fmla="*/ 51 h 111"/>
                  <a:gd name="T6" fmla="*/ 247 w 247"/>
                  <a:gd name="T7" fmla="*/ 0 h 111"/>
                  <a:gd name="T8" fmla="*/ 0 w 247"/>
                  <a:gd name="T9" fmla="*/ 6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111">
                    <a:moveTo>
                      <a:pt x="0" y="67"/>
                    </a:moveTo>
                    <a:cubicBezTo>
                      <a:pt x="25" y="111"/>
                      <a:pt x="25" y="111"/>
                      <a:pt x="25" y="111"/>
                    </a:cubicBezTo>
                    <a:cubicBezTo>
                      <a:pt x="92" y="75"/>
                      <a:pt x="167" y="53"/>
                      <a:pt x="247" y="51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158" y="2"/>
                      <a:pt x="74" y="26"/>
                      <a:pt x="0" y="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  <p:sp>
        <p:nvSpPr>
          <p:cNvPr id="54" name="TextBox 196">
            <a:extLst>
              <a:ext uri="{FF2B5EF4-FFF2-40B4-BE49-F238E27FC236}">
                <a16:creationId xmlns:a16="http://schemas.microsoft.com/office/drawing/2014/main" xmlns="" id="{FFE79469-76A1-4D2D-93C3-355996E9F918}"/>
              </a:ext>
            </a:extLst>
          </p:cNvPr>
          <p:cNvSpPr txBox="1"/>
          <p:nvPr/>
        </p:nvSpPr>
        <p:spPr>
          <a:xfrm>
            <a:off x="10013591" y="3169264"/>
            <a:ext cx="1050358" cy="492340"/>
          </a:xfrm>
          <a:prstGeom prst="rect">
            <a:avLst/>
          </a:prstGeom>
          <a:noFill/>
        </p:spPr>
        <p:txBody>
          <a:bodyPr wrap="square" lIns="243744" tIns="121869" rIns="243744" bIns="121869" rtlCol="0">
            <a:spAutoFit/>
          </a:bodyPr>
          <a:lstStyle/>
          <a:p>
            <a:pPr algn="ctr"/>
            <a:r>
              <a:rPr lang="en-US" sz="16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rPr>
              <a:t>90%</a:t>
            </a:r>
          </a:p>
        </p:txBody>
      </p:sp>
      <p:grpSp>
        <p:nvGrpSpPr>
          <p:cNvPr id="55" name="Group 227">
            <a:extLst>
              <a:ext uri="{FF2B5EF4-FFF2-40B4-BE49-F238E27FC236}">
                <a16:creationId xmlns:a16="http://schemas.microsoft.com/office/drawing/2014/main" xmlns="" id="{4479D756-C30D-4B6A-9200-59B4F86073FB}"/>
              </a:ext>
            </a:extLst>
          </p:cNvPr>
          <p:cNvGrpSpPr/>
          <p:nvPr/>
        </p:nvGrpSpPr>
        <p:grpSpPr>
          <a:xfrm>
            <a:off x="6012738" y="1672254"/>
            <a:ext cx="3779398" cy="828878"/>
            <a:chOff x="12991940" y="3506283"/>
            <a:chExt cx="6995927" cy="1535333"/>
          </a:xfrm>
          <a:solidFill>
            <a:srgbClr val="6ACDC4"/>
          </a:solidFill>
        </p:grpSpPr>
        <p:grpSp>
          <p:nvGrpSpPr>
            <p:cNvPr id="56" name="Group 228">
              <a:extLst>
                <a:ext uri="{FF2B5EF4-FFF2-40B4-BE49-F238E27FC236}">
                  <a16:creationId xmlns:a16="http://schemas.microsoft.com/office/drawing/2014/main" xmlns="" id="{A44D3262-F718-4066-B1EC-723450293586}"/>
                </a:ext>
              </a:extLst>
            </p:cNvPr>
            <p:cNvGrpSpPr/>
            <p:nvPr/>
          </p:nvGrpSpPr>
          <p:grpSpPr>
            <a:xfrm>
              <a:off x="12991940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84" name="Freeform 1">
                <a:extLst>
                  <a:ext uri="{FF2B5EF4-FFF2-40B4-BE49-F238E27FC236}">
                    <a16:creationId xmlns:a16="http://schemas.microsoft.com/office/drawing/2014/main" xmlns="" id="{951550DB-3357-491F-A769-ECEBB856A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85" name="Freeform 2">
                <a:extLst>
                  <a:ext uri="{FF2B5EF4-FFF2-40B4-BE49-F238E27FC236}">
                    <a16:creationId xmlns:a16="http://schemas.microsoft.com/office/drawing/2014/main" xmlns="" id="{D802CBA4-71D7-4BB5-A119-96B81144C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57" name="Group 229">
              <a:extLst>
                <a:ext uri="{FF2B5EF4-FFF2-40B4-BE49-F238E27FC236}">
                  <a16:creationId xmlns:a16="http://schemas.microsoft.com/office/drawing/2014/main" xmlns="" id="{06502D92-3B41-46EB-9601-39398FA1A7E4}"/>
                </a:ext>
              </a:extLst>
            </p:cNvPr>
            <p:cNvGrpSpPr/>
            <p:nvPr/>
          </p:nvGrpSpPr>
          <p:grpSpPr>
            <a:xfrm>
              <a:off x="13703288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82" name="Freeform 1">
                <a:extLst>
                  <a:ext uri="{FF2B5EF4-FFF2-40B4-BE49-F238E27FC236}">
                    <a16:creationId xmlns:a16="http://schemas.microsoft.com/office/drawing/2014/main" xmlns="" id="{6EA0EBEF-1A5A-4CCD-A834-C6086EA92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83" name="Freeform 2">
                <a:extLst>
                  <a:ext uri="{FF2B5EF4-FFF2-40B4-BE49-F238E27FC236}">
                    <a16:creationId xmlns:a16="http://schemas.microsoft.com/office/drawing/2014/main" xmlns="" id="{C013CAAE-A43F-4095-B299-0CB0A85E6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58" name="Group 230">
              <a:extLst>
                <a:ext uri="{FF2B5EF4-FFF2-40B4-BE49-F238E27FC236}">
                  <a16:creationId xmlns:a16="http://schemas.microsoft.com/office/drawing/2014/main" xmlns="" id="{9F6520E5-DF56-42FF-90E6-26B6D3C35EFB}"/>
                </a:ext>
              </a:extLst>
            </p:cNvPr>
            <p:cNvGrpSpPr/>
            <p:nvPr/>
          </p:nvGrpSpPr>
          <p:grpSpPr>
            <a:xfrm>
              <a:off x="14411112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80" name="Freeform 1">
                <a:extLst>
                  <a:ext uri="{FF2B5EF4-FFF2-40B4-BE49-F238E27FC236}">
                    <a16:creationId xmlns:a16="http://schemas.microsoft.com/office/drawing/2014/main" xmlns="" id="{D520537C-A306-4037-B72D-3FD26FED9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81" name="Freeform 2">
                <a:extLst>
                  <a:ext uri="{FF2B5EF4-FFF2-40B4-BE49-F238E27FC236}">
                    <a16:creationId xmlns:a16="http://schemas.microsoft.com/office/drawing/2014/main" xmlns="" id="{74E073D2-CD85-4587-A923-AEFCE2EB5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59" name="Group 231">
              <a:extLst>
                <a:ext uri="{FF2B5EF4-FFF2-40B4-BE49-F238E27FC236}">
                  <a16:creationId xmlns:a16="http://schemas.microsoft.com/office/drawing/2014/main" xmlns="" id="{56AC806C-2E62-4128-8FB6-91A1A7B4A53F}"/>
                </a:ext>
              </a:extLst>
            </p:cNvPr>
            <p:cNvGrpSpPr/>
            <p:nvPr/>
          </p:nvGrpSpPr>
          <p:grpSpPr>
            <a:xfrm>
              <a:off x="1515631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8" name="Freeform 1">
                <a:extLst>
                  <a:ext uri="{FF2B5EF4-FFF2-40B4-BE49-F238E27FC236}">
                    <a16:creationId xmlns:a16="http://schemas.microsoft.com/office/drawing/2014/main" xmlns="" id="{5B70EC90-971A-4292-B290-8E0454EB9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79" name="Freeform 2">
                <a:extLst>
                  <a:ext uri="{FF2B5EF4-FFF2-40B4-BE49-F238E27FC236}">
                    <a16:creationId xmlns:a16="http://schemas.microsoft.com/office/drawing/2014/main" xmlns="" id="{4653C63C-293F-4377-A0AC-B274B54DA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60" name="Group 232">
              <a:extLst>
                <a:ext uri="{FF2B5EF4-FFF2-40B4-BE49-F238E27FC236}">
                  <a16:creationId xmlns:a16="http://schemas.microsoft.com/office/drawing/2014/main" xmlns="" id="{E91AE7B0-3CF1-449C-B2A7-3C4300E47C4F}"/>
                </a:ext>
              </a:extLst>
            </p:cNvPr>
            <p:cNvGrpSpPr/>
            <p:nvPr/>
          </p:nvGrpSpPr>
          <p:grpSpPr>
            <a:xfrm>
              <a:off x="1583605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6" name="Freeform 1">
                <a:extLst>
                  <a:ext uri="{FF2B5EF4-FFF2-40B4-BE49-F238E27FC236}">
                    <a16:creationId xmlns:a16="http://schemas.microsoft.com/office/drawing/2014/main" xmlns="" id="{D7D112CD-3BAD-416F-BFAC-FF5C69C63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77" name="Freeform 2">
                <a:extLst>
                  <a:ext uri="{FF2B5EF4-FFF2-40B4-BE49-F238E27FC236}">
                    <a16:creationId xmlns:a16="http://schemas.microsoft.com/office/drawing/2014/main" xmlns="" id="{C83B9025-6CD6-4EAC-BAC9-063FE4FB6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61" name="Group 233">
              <a:extLst>
                <a:ext uri="{FF2B5EF4-FFF2-40B4-BE49-F238E27FC236}">
                  <a16:creationId xmlns:a16="http://schemas.microsoft.com/office/drawing/2014/main" xmlns="" id="{EF59D89C-92DF-4B70-8C06-A6FA358FE893}"/>
                </a:ext>
              </a:extLst>
            </p:cNvPr>
            <p:cNvGrpSpPr/>
            <p:nvPr/>
          </p:nvGrpSpPr>
          <p:grpSpPr>
            <a:xfrm>
              <a:off x="1653046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4" name="Freeform 1">
                <a:extLst>
                  <a:ext uri="{FF2B5EF4-FFF2-40B4-BE49-F238E27FC236}">
                    <a16:creationId xmlns:a16="http://schemas.microsoft.com/office/drawing/2014/main" xmlns="" id="{C34A4A10-26DD-441D-838A-8A53575204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75" name="Freeform 2">
                <a:extLst>
                  <a:ext uri="{FF2B5EF4-FFF2-40B4-BE49-F238E27FC236}">
                    <a16:creationId xmlns:a16="http://schemas.microsoft.com/office/drawing/2014/main" xmlns="" id="{881E5AB8-EEBA-48AD-8D63-ABAF2C2E2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62" name="Group 234">
              <a:extLst>
                <a:ext uri="{FF2B5EF4-FFF2-40B4-BE49-F238E27FC236}">
                  <a16:creationId xmlns:a16="http://schemas.microsoft.com/office/drawing/2014/main" xmlns="" id="{7E6E6E60-E168-4473-B97E-661069F10598}"/>
                </a:ext>
              </a:extLst>
            </p:cNvPr>
            <p:cNvGrpSpPr/>
            <p:nvPr/>
          </p:nvGrpSpPr>
          <p:grpSpPr>
            <a:xfrm>
              <a:off x="17221374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2" name="Freeform 1">
                <a:extLst>
                  <a:ext uri="{FF2B5EF4-FFF2-40B4-BE49-F238E27FC236}">
                    <a16:creationId xmlns:a16="http://schemas.microsoft.com/office/drawing/2014/main" xmlns="" id="{1346AFCA-571A-45BB-915F-BDC809A59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73" name="Freeform 2">
                <a:extLst>
                  <a:ext uri="{FF2B5EF4-FFF2-40B4-BE49-F238E27FC236}">
                    <a16:creationId xmlns:a16="http://schemas.microsoft.com/office/drawing/2014/main" xmlns="" id="{B27A6A37-1E07-4E20-982E-DF181CE0B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63" name="Group 235">
              <a:extLst>
                <a:ext uri="{FF2B5EF4-FFF2-40B4-BE49-F238E27FC236}">
                  <a16:creationId xmlns:a16="http://schemas.microsoft.com/office/drawing/2014/main" xmlns="" id="{E6BBFA63-CCF7-466B-9E01-78188705D57B}"/>
                </a:ext>
              </a:extLst>
            </p:cNvPr>
            <p:cNvGrpSpPr/>
            <p:nvPr/>
          </p:nvGrpSpPr>
          <p:grpSpPr>
            <a:xfrm>
              <a:off x="17932701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70" name="Freeform 1">
                <a:extLst>
                  <a:ext uri="{FF2B5EF4-FFF2-40B4-BE49-F238E27FC236}">
                    <a16:creationId xmlns:a16="http://schemas.microsoft.com/office/drawing/2014/main" xmlns="" id="{FBA932B7-411F-4CC1-8FFE-430923284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71" name="Freeform 2">
                <a:extLst>
                  <a:ext uri="{FF2B5EF4-FFF2-40B4-BE49-F238E27FC236}">
                    <a16:creationId xmlns:a16="http://schemas.microsoft.com/office/drawing/2014/main" xmlns="" id="{652A441A-7E0D-4635-AF94-FB3FE14ED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64" name="Group 236">
              <a:extLst>
                <a:ext uri="{FF2B5EF4-FFF2-40B4-BE49-F238E27FC236}">
                  <a16:creationId xmlns:a16="http://schemas.microsoft.com/office/drawing/2014/main" xmlns="" id="{2D6A3688-6A9B-4306-91B7-EF2C73DC5D09}"/>
                </a:ext>
              </a:extLst>
            </p:cNvPr>
            <p:cNvGrpSpPr/>
            <p:nvPr/>
          </p:nvGrpSpPr>
          <p:grpSpPr>
            <a:xfrm>
              <a:off x="1862894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68" name="Freeform 1">
                <a:extLst>
                  <a:ext uri="{FF2B5EF4-FFF2-40B4-BE49-F238E27FC236}">
                    <a16:creationId xmlns:a16="http://schemas.microsoft.com/office/drawing/2014/main" xmlns="" id="{A5CBF1F7-84EB-416D-81E4-9361E9942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69" name="Freeform 2">
                <a:extLst>
                  <a:ext uri="{FF2B5EF4-FFF2-40B4-BE49-F238E27FC236}">
                    <a16:creationId xmlns:a16="http://schemas.microsoft.com/office/drawing/2014/main" xmlns="" id="{422E64EE-77CF-473F-9513-9BA52983C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65" name="Group 237">
              <a:extLst>
                <a:ext uri="{FF2B5EF4-FFF2-40B4-BE49-F238E27FC236}">
                  <a16:creationId xmlns:a16="http://schemas.microsoft.com/office/drawing/2014/main" xmlns="" id="{60BF81DE-030C-4E1D-A208-8BD2BB5C4878}"/>
                </a:ext>
              </a:extLst>
            </p:cNvPr>
            <p:cNvGrpSpPr/>
            <p:nvPr/>
          </p:nvGrpSpPr>
          <p:grpSpPr>
            <a:xfrm>
              <a:off x="19314216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66" name="Freeform 1">
                <a:extLst>
                  <a:ext uri="{FF2B5EF4-FFF2-40B4-BE49-F238E27FC236}">
                    <a16:creationId xmlns:a16="http://schemas.microsoft.com/office/drawing/2014/main" xmlns="" id="{FEB0C7A1-5AFE-42C8-B402-B13468CFF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67" name="Freeform 2">
                <a:extLst>
                  <a:ext uri="{FF2B5EF4-FFF2-40B4-BE49-F238E27FC236}">
                    <a16:creationId xmlns:a16="http://schemas.microsoft.com/office/drawing/2014/main" xmlns="" id="{59F6A265-F7C5-4276-B3B5-89A00980E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  <p:grpSp>
        <p:nvGrpSpPr>
          <p:cNvPr id="86" name="Group 289">
            <a:extLst>
              <a:ext uri="{FF2B5EF4-FFF2-40B4-BE49-F238E27FC236}">
                <a16:creationId xmlns:a16="http://schemas.microsoft.com/office/drawing/2014/main" xmlns="" id="{623F4677-42D5-49CB-9B7E-56661080C0D8}"/>
              </a:ext>
            </a:extLst>
          </p:cNvPr>
          <p:cNvGrpSpPr/>
          <p:nvPr/>
        </p:nvGrpSpPr>
        <p:grpSpPr>
          <a:xfrm>
            <a:off x="6010580" y="3029677"/>
            <a:ext cx="3779398" cy="828878"/>
            <a:chOff x="12991940" y="3506283"/>
            <a:chExt cx="6995927" cy="1535333"/>
          </a:xfrm>
          <a:solidFill>
            <a:srgbClr val="6ACDC4"/>
          </a:solidFill>
        </p:grpSpPr>
        <p:grpSp>
          <p:nvGrpSpPr>
            <p:cNvPr id="87" name="Group 290">
              <a:extLst>
                <a:ext uri="{FF2B5EF4-FFF2-40B4-BE49-F238E27FC236}">
                  <a16:creationId xmlns:a16="http://schemas.microsoft.com/office/drawing/2014/main" xmlns="" id="{3C28022C-CC0F-49D3-9A71-4A84519D5BE4}"/>
                </a:ext>
              </a:extLst>
            </p:cNvPr>
            <p:cNvGrpSpPr/>
            <p:nvPr/>
          </p:nvGrpSpPr>
          <p:grpSpPr>
            <a:xfrm>
              <a:off x="12991940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15" name="Freeform 1">
                <a:extLst>
                  <a:ext uri="{FF2B5EF4-FFF2-40B4-BE49-F238E27FC236}">
                    <a16:creationId xmlns:a16="http://schemas.microsoft.com/office/drawing/2014/main" xmlns="" id="{1833B762-AF46-49B6-84A7-43DF1644E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16" name="Freeform 2">
                <a:extLst>
                  <a:ext uri="{FF2B5EF4-FFF2-40B4-BE49-F238E27FC236}">
                    <a16:creationId xmlns:a16="http://schemas.microsoft.com/office/drawing/2014/main" xmlns="" id="{ECD045AF-58C0-4732-BC20-5B58E685D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88" name="Group 291">
              <a:extLst>
                <a:ext uri="{FF2B5EF4-FFF2-40B4-BE49-F238E27FC236}">
                  <a16:creationId xmlns:a16="http://schemas.microsoft.com/office/drawing/2014/main" xmlns="" id="{0B2194E9-C3C9-43F2-92FE-815CF786042C}"/>
                </a:ext>
              </a:extLst>
            </p:cNvPr>
            <p:cNvGrpSpPr/>
            <p:nvPr/>
          </p:nvGrpSpPr>
          <p:grpSpPr>
            <a:xfrm>
              <a:off x="13703288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13" name="Freeform 1">
                <a:extLst>
                  <a:ext uri="{FF2B5EF4-FFF2-40B4-BE49-F238E27FC236}">
                    <a16:creationId xmlns:a16="http://schemas.microsoft.com/office/drawing/2014/main" xmlns="" id="{61B948EB-37B6-4A70-9F94-EC6F198D7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14" name="Freeform 2">
                <a:extLst>
                  <a:ext uri="{FF2B5EF4-FFF2-40B4-BE49-F238E27FC236}">
                    <a16:creationId xmlns:a16="http://schemas.microsoft.com/office/drawing/2014/main" xmlns="" id="{F7D54FCB-C160-4E53-953A-FBA304089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89" name="Group 292">
              <a:extLst>
                <a:ext uri="{FF2B5EF4-FFF2-40B4-BE49-F238E27FC236}">
                  <a16:creationId xmlns:a16="http://schemas.microsoft.com/office/drawing/2014/main" xmlns="" id="{ED25A543-8011-4F5F-984A-6347068F23B3}"/>
                </a:ext>
              </a:extLst>
            </p:cNvPr>
            <p:cNvGrpSpPr/>
            <p:nvPr/>
          </p:nvGrpSpPr>
          <p:grpSpPr>
            <a:xfrm>
              <a:off x="14411112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11" name="Freeform 1">
                <a:extLst>
                  <a:ext uri="{FF2B5EF4-FFF2-40B4-BE49-F238E27FC236}">
                    <a16:creationId xmlns:a16="http://schemas.microsoft.com/office/drawing/2014/main" xmlns="" id="{8B7A6431-A917-432E-AF77-27BA97F48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12" name="Freeform 2">
                <a:extLst>
                  <a:ext uri="{FF2B5EF4-FFF2-40B4-BE49-F238E27FC236}">
                    <a16:creationId xmlns:a16="http://schemas.microsoft.com/office/drawing/2014/main" xmlns="" id="{E9219E28-3FF5-44F2-B4F1-C229445FA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0" name="Group 293">
              <a:extLst>
                <a:ext uri="{FF2B5EF4-FFF2-40B4-BE49-F238E27FC236}">
                  <a16:creationId xmlns:a16="http://schemas.microsoft.com/office/drawing/2014/main" xmlns="" id="{2BD64E18-BE57-4F6E-A46B-A306A540F497}"/>
                </a:ext>
              </a:extLst>
            </p:cNvPr>
            <p:cNvGrpSpPr/>
            <p:nvPr/>
          </p:nvGrpSpPr>
          <p:grpSpPr>
            <a:xfrm>
              <a:off x="1515631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9" name="Freeform 1">
                <a:extLst>
                  <a:ext uri="{FF2B5EF4-FFF2-40B4-BE49-F238E27FC236}">
                    <a16:creationId xmlns:a16="http://schemas.microsoft.com/office/drawing/2014/main" xmlns="" id="{E660CF43-ADF6-48C5-8E9C-80F8420D8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10" name="Freeform 2">
                <a:extLst>
                  <a:ext uri="{FF2B5EF4-FFF2-40B4-BE49-F238E27FC236}">
                    <a16:creationId xmlns:a16="http://schemas.microsoft.com/office/drawing/2014/main" xmlns="" id="{C3C82B69-3E09-4030-B9B0-2739A07FE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1" name="Group 294">
              <a:extLst>
                <a:ext uri="{FF2B5EF4-FFF2-40B4-BE49-F238E27FC236}">
                  <a16:creationId xmlns:a16="http://schemas.microsoft.com/office/drawing/2014/main" xmlns="" id="{136EFF5C-D886-4E1D-88A3-A665BEBCDD09}"/>
                </a:ext>
              </a:extLst>
            </p:cNvPr>
            <p:cNvGrpSpPr/>
            <p:nvPr/>
          </p:nvGrpSpPr>
          <p:grpSpPr>
            <a:xfrm>
              <a:off x="15836055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7" name="Freeform 1">
                <a:extLst>
                  <a:ext uri="{FF2B5EF4-FFF2-40B4-BE49-F238E27FC236}">
                    <a16:creationId xmlns:a16="http://schemas.microsoft.com/office/drawing/2014/main" xmlns="" id="{498C39B0-E4FB-4ABA-8238-C2C9DACCD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08" name="Freeform 2">
                <a:extLst>
                  <a:ext uri="{FF2B5EF4-FFF2-40B4-BE49-F238E27FC236}">
                    <a16:creationId xmlns:a16="http://schemas.microsoft.com/office/drawing/2014/main" xmlns="" id="{0FF1EB3D-233D-4E7E-A527-273BEB75B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2" name="Group 295">
              <a:extLst>
                <a:ext uri="{FF2B5EF4-FFF2-40B4-BE49-F238E27FC236}">
                  <a16:creationId xmlns:a16="http://schemas.microsoft.com/office/drawing/2014/main" xmlns="" id="{AB23574B-6964-4E84-ABC0-CED73D44C0F8}"/>
                </a:ext>
              </a:extLst>
            </p:cNvPr>
            <p:cNvGrpSpPr/>
            <p:nvPr/>
          </p:nvGrpSpPr>
          <p:grpSpPr>
            <a:xfrm>
              <a:off x="1653046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5" name="Freeform 1">
                <a:extLst>
                  <a:ext uri="{FF2B5EF4-FFF2-40B4-BE49-F238E27FC236}">
                    <a16:creationId xmlns:a16="http://schemas.microsoft.com/office/drawing/2014/main" xmlns="" id="{8B0E395A-0CFE-42FA-BEDF-76BB75F73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06" name="Freeform 2">
                <a:extLst>
                  <a:ext uri="{FF2B5EF4-FFF2-40B4-BE49-F238E27FC236}">
                    <a16:creationId xmlns:a16="http://schemas.microsoft.com/office/drawing/2014/main" xmlns="" id="{C18D2A7A-373B-44CC-8DBF-DBCEB130B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3" name="Group 296">
              <a:extLst>
                <a:ext uri="{FF2B5EF4-FFF2-40B4-BE49-F238E27FC236}">
                  <a16:creationId xmlns:a16="http://schemas.microsoft.com/office/drawing/2014/main" xmlns="" id="{B1E7473E-397D-4C61-849C-2360AC250364}"/>
                </a:ext>
              </a:extLst>
            </p:cNvPr>
            <p:cNvGrpSpPr/>
            <p:nvPr/>
          </p:nvGrpSpPr>
          <p:grpSpPr>
            <a:xfrm>
              <a:off x="17221374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3" name="Freeform 1">
                <a:extLst>
                  <a:ext uri="{FF2B5EF4-FFF2-40B4-BE49-F238E27FC236}">
                    <a16:creationId xmlns:a16="http://schemas.microsoft.com/office/drawing/2014/main" xmlns="" id="{64ECCEEA-7D22-4405-A13E-5106B4C24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04" name="Freeform 2">
                <a:extLst>
                  <a:ext uri="{FF2B5EF4-FFF2-40B4-BE49-F238E27FC236}">
                    <a16:creationId xmlns:a16="http://schemas.microsoft.com/office/drawing/2014/main" xmlns="" id="{99916900-C813-4A40-9A66-92BB2AC97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4" name="Group 297">
              <a:extLst>
                <a:ext uri="{FF2B5EF4-FFF2-40B4-BE49-F238E27FC236}">
                  <a16:creationId xmlns:a16="http://schemas.microsoft.com/office/drawing/2014/main" xmlns="" id="{93FB0DB3-763E-4309-A785-99BA7E813795}"/>
                </a:ext>
              </a:extLst>
            </p:cNvPr>
            <p:cNvGrpSpPr/>
            <p:nvPr/>
          </p:nvGrpSpPr>
          <p:grpSpPr>
            <a:xfrm>
              <a:off x="17932701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101" name="Freeform 1">
                <a:extLst>
                  <a:ext uri="{FF2B5EF4-FFF2-40B4-BE49-F238E27FC236}">
                    <a16:creationId xmlns:a16="http://schemas.microsoft.com/office/drawing/2014/main" xmlns="" id="{344B8C38-284E-4D1A-B94B-544BB1B73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02" name="Freeform 2">
                <a:extLst>
                  <a:ext uri="{FF2B5EF4-FFF2-40B4-BE49-F238E27FC236}">
                    <a16:creationId xmlns:a16="http://schemas.microsoft.com/office/drawing/2014/main" xmlns="" id="{41F11255-89DF-477A-8A02-C5D3CA825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5" name="Group 298">
              <a:extLst>
                <a:ext uri="{FF2B5EF4-FFF2-40B4-BE49-F238E27FC236}">
                  <a16:creationId xmlns:a16="http://schemas.microsoft.com/office/drawing/2014/main" xmlns="" id="{69B17FA6-106A-4380-B2BF-644A6ACD1814}"/>
                </a:ext>
              </a:extLst>
            </p:cNvPr>
            <p:cNvGrpSpPr/>
            <p:nvPr/>
          </p:nvGrpSpPr>
          <p:grpSpPr>
            <a:xfrm>
              <a:off x="18628949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99" name="Freeform 1">
                <a:extLst>
                  <a:ext uri="{FF2B5EF4-FFF2-40B4-BE49-F238E27FC236}">
                    <a16:creationId xmlns:a16="http://schemas.microsoft.com/office/drawing/2014/main" xmlns="" id="{D78F43BA-1957-413C-BF20-B243A90DE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00" name="Freeform 2">
                <a:extLst>
                  <a:ext uri="{FF2B5EF4-FFF2-40B4-BE49-F238E27FC236}">
                    <a16:creationId xmlns:a16="http://schemas.microsoft.com/office/drawing/2014/main" xmlns="" id="{1240DD7C-F525-4926-9C3C-CC032E322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96" name="Group 299">
              <a:extLst>
                <a:ext uri="{FF2B5EF4-FFF2-40B4-BE49-F238E27FC236}">
                  <a16:creationId xmlns:a16="http://schemas.microsoft.com/office/drawing/2014/main" xmlns="" id="{305ED6E6-5458-4BF6-A4BD-0D077C98A57B}"/>
                </a:ext>
              </a:extLst>
            </p:cNvPr>
            <p:cNvGrpSpPr/>
            <p:nvPr/>
          </p:nvGrpSpPr>
          <p:grpSpPr>
            <a:xfrm>
              <a:off x="19314216" y="3506283"/>
              <a:ext cx="673651" cy="1535333"/>
              <a:chOff x="5481404" y="1426062"/>
              <a:chExt cx="341669" cy="778503"/>
            </a:xfrm>
            <a:grpFill/>
          </p:grpSpPr>
          <p:sp>
            <p:nvSpPr>
              <p:cNvPr id="97" name="Freeform 1">
                <a:extLst>
                  <a:ext uri="{FF2B5EF4-FFF2-40B4-BE49-F238E27FC236}">
                    <a16:creationId xmlns:a16="http://schemas.microsoft.com/office/drawing/2014/main" xmlns="" id="{AC7E9EA5-4626-45A4-8BEC-F85A7FC35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404" y="1565664"/>
                <a:ext cx="341669" cy="638901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98" name="Freeform 2">
                <a:extLst>
                  <a:ext uri="{FF2B5EF4-FFF2-40B4-BE49-F238E27FC236}">
                    <a16:creationId xmlns:a16="http://schemas.microsoft.com/office/drawing/2014/main" xmlns="" id="{6B8CD6EF-C487-4AA1-A7D3-7F9BA77F4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8307" y="1426062"/>
                <a:ext cx="130798" cy="130799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9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xmlns="" id="{28585E29-E71C-4554-943F-855E4AD13660}"/>
              </a:ext>
            </a:extLst>
          </p:cNvPr>
          <p:cNvGrpSpPr/>
          <p:nvPr/>
        </p:nvGrpSpPr>
        <p:grpSpPr>
          <a:xfrm>
            <a:off x="1188255" y="1645944"/>
            <a:ext cx="4255814" cy="1138620"/>
            <a:chOff x="1120774" y="4295254"/>
            <a:chExt cx="4255814" cy="1138620"/>
          </a:xfrm>
        </p:grpSpPr>
        <p:sp>
          <p:nvSpPr>
            <p:cNvPr id="118" name="文本框 65">
              <a:extLst>
                <a:ext uri="{FF2B5EF4-FFF2-40B4-BE49-F238E27FC236}">
                  <a16:creationId xmlns:a16="http://schemas.microsoft.com/office/drawing/2014/main" xmlns="" id="{833AC4D3-C599-4236-9517-E6F36CB8C9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4" y="4295254"/>
              <a:ext cx="25693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zh-CN" altLang="en-US" b="1" dirty="0" smtClean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输入文本内容</a:t>
              </a:r>
              <a:endParaRPr lang="zh-CN" altLang="en-US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119" name="矩形 69">
              <a:extLst>
                <a:ext uri="{FF2B5EF4-FFF2-40B4-BE49-F238E27FC236}">
                  <a16:creationId xmlns:a16="http://schemas.microsoft.com/office/drawing/2014/main" xmlns="" id="{7E05E3F4-2FB5-429E-9082-C2EB2CE38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xmlns="" id="{E7BADCD1-8AB2-48D2-BD42-81B63961EA20}"/>
              </a:ext>
            </a:extLst>
          </p:cNvPr>
          <p:cNvGrpSpPr/>
          <p:nvPr/>
        </p:nvGrpSpPr>
        <p:grpSpPr>
          <a:xfrm>
            <a:off x="1182112" y="2908417"/>
            <a:ext cx="4255814" cy="1138620"/>
            <a:chOff x="1120774" y="4295254"/>
            <a:chExt cx="4255814" cy="1138620"/>
          </a:xfrm>
        </p:grpSpPr>
        <p:sp>
          <p:nvSpPr>
            <p:cNvPr id="121" name="文本框 65">
              <a:extLst>
                <a:ext uri="{FF2B5EF4-FFF2-40B4-BE49-F238E27FC236}">
                  <a16:creationId xmlns:a16="http://schemas.microsoft.com/office/drawing/2014/main" xmlns="" id="{B12A6823-8329-4183-8025-96306AA0F4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4" y="4295254"/>
              <a:ext cx="25754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zh-CN" altLang="en-US" b="1" dirty="0" smtClean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输入文本内容</a:t>
              </a:r>
              <a:endParaRPr lang="zh-CN" altLang="en-US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122" name="矩形 69">
              <a:extLst>
                <a:ext uri="{FF2B5EF4-FFF2-40B4-BE49-F238E27FC236}">
                  <a16:creationId xmlns:a16="http://schemas.microsoft.com/office/drawing/2014/main" xmlns="" id="{B88DE5F6-073E-4519-ADC3-2182FC8FB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pic>
        <p:nvPicPr>
          <p:cNvPr id="123" name="图片 122">
            <a:extLst>
              <a:ext uri="{FF2B5EF4-FFF2-40B4-BE49-F238E27FC236}">
                <a16:creationId xmlns:a16="http://schemas.microsoft.com/office/drawing/2014/main" xmlns="" id="{A7CE71A3-FA7D-4578-8786-E35B39C1DD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83" y="5044099"/>
            <a:ext cx="4348613" cy="312928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xmlns="" id="{810E3119-9AB7-4FB8-AC26-E272A86B5A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704" y="5718006"/>
            <a:ext cx="4348613" cy="312928"/>
          </a:xfrm>
          <a:prstGeom prst="rect">
            <a:avLst/>
          </a:prstGeom>
        </p:spPr>
      </p:pic>
      <p:pic>
        <p:nvPicPr>
          <p:cNvPr id="125" name="图片 124">
            <a:extLst>
              <a:ext uri="{FF2B5EF4-FFF2-40B4-BE49-F238E27FC236}">
                <a16:creationId xmlns:a16="http://schemas.microsoft.com/office/drawing/2014/main" xmlns="" id="{95CA9AA3-A14B-43C6-9821-91BEE5539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610" y="3809261"/>
            <a:ext cx="2462829" cy="326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13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25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75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250"/>
                            </p:stCondLst>
                            <p:childTnLst>
                              <p:par>
                                <p:cTn id="1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8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7DF1A80-4339-46F8-BBAB-BE6FED928EF4}"/>
              </a:ext>
            </a:extLst>
          </p:cNvPr>
          <p:cNvSpPr txBox="1"/>
          <p:nvPr/>
        </p:nvSpPr>
        <p:spPr>
          <a:xfrm>
            <a:off x="793904" y="1316402"/>
            <a:ext cx="321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输入文本内容</a:t>
            </a:r>
            <a:endParaRPr lang="zh-CN" altLang="en-US" sz="28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D5BF35B4-DF9E-4B77-8249-9E3C3823A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211" y="2320764"/>
            <a:ext cx="3131257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DESIGN. THANK YOU WATCHING THIS ONE.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DBF890F-BD20-43B4-A706-392EDEE14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6326" y="2270509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01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26" name="TextBox 13">
            <a:extLst>
              <a:ext uri="{FF2B5EF4-FFF2-40B4-BE49-F238E27FC236}">
                <a16:creationId xmlns:a16="http://schemas.microsoft.com/office/drawing/2014/main" xmlns="" id="{0DCD4524-4680-4A8B-B2D2-895CE54E0F3B}"/>
              </a:ext>
            </a:extLst>
          </p:cNvPr>
          <p:cNvSpPr txBox="1"/>
          <p:nvPr/>
        </p:nvSpPr>
        <p:spPr>
          <a:xfrm>
            <a:off x="6920876" y="2670619"/>
            <a:ext cx="48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64ED3C47-28B8-4A8D-BAC7-432C7CCF1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776" y="3582435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02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28" name="TextBox 13">
            <a:extLst>
              <a:ext uri="{FF2B5EF4-FFF2-40B4-BE49-F238E27FC236}">
                <a16:creationId xmlns:a16="http://schemas.microsoft.com/office/drawing/2014/main" xmlns="" id="{718E25D6-68E5-4B40-9F22-94AD136CF7E0}"/>
              </a:ext>
            </a:extLst>
          </p:cNvPr>
          <p:cNvSpPr txBox="1"/>
          <p:nvPr/>
        </p:nvSpPr>
        <p:spPr>
          <a:xfrm>
            <a:off x="6916326" y="3982545"/>
            <a:ext cx="4856721" cy="621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18C2797-862C-4A94-8F54-6B6DB470F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7226" y="4894361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03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xmlns="" id="{E15ACD42-D29C-455D-8190-04B3EFF0E5CA}"/>
              </a:ext>
            </a:extLst>
          </p:cNvPr>
          <p:cNvSpPr txBox="1"/>
          <p:nvPr/>
        </p:nvSpPr>
        <p:spPr>
          <a:xfrm>
            <a:off x="6911776" y="5294471"/>
            <a:ext cx="48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3A8A7413-8172-44B6-89F2-3044DAFC7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916" y="2361339"/>
            <a:ext cx="3336925" cy="416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5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000"/>
                            </p:stCondLst>
                            <p:childTnLst>
                              <p:par>
                                <p:cTn id="1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688023B-91BE-4738-915D-69AF960CE2F5}"/>
              </a:ext>
            </a:extLst>
          </p:cNvPr>
          <p:cNvSpPr txBox="1"/>
          <p:nvPr/>
        </p:nvSpPr>
        <p:spPr>
          <a:xfrm>
            <a:off x="5652319" y="2103000"/>
            <a:ext cx="1872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0 4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15A6417-D6A8-464C-9D17-24FE374AE3DD}"/>
              </a:ext>
            </a:extLst>
          </p:cNvPr>
          <p:cNvSpPr txBox="1"/>
          <p:nvPr/>
        </p:nvSpPr>
        <p:spPr>
          <a:xfrm>
            <a:off x="3519113" y="3206127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输入文本内容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2ED101D5-94B4-485C-9CF8-E5EA90D71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169" y="3789967"/>
            <a:ext cx="5124922" cy="3429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,. THANK YOU WATCHING THIS ONE.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9CA0B0D4-6CCF-4992-98C8-1CAB28245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63" y="908858"/>
            <a:ext cx="3860686" cy="576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6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709E058-0206-4319-BBFE-FD56567EAF4E}"/>
              </a:ext>
            </a:extLst>
          </p:cNvPr>
          <p:cNvSpPr txBox="1"/>
          <p:nvPr/>
        </p:nvSpPr>
        <p:spPr>
          <a:xfrm>
            <a:off x="1546339" y="1670316"/>
            <a:ext cx="1323826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6ACDC4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7200" b="1" dirty="0">
              <a:solidFill>
                <a:srgbClr val="6ACDC4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4766AC81-F6C4-483F-99EF-559416A6C069}"/>
              </a:ext>
            </a:extLst>
          </p:cNvPr>
          <p:cNvSpPr txBox="1"/>
          <p:nvPr/>
        </p:nvSpPr>
        <p:spPr>
          <a:xfrm>
            <a:off x="4005839" y="1684384"/>
            <a:ext cx="1451970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6ACDC4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7200" b="1" dirty="0">
              <a:solidFill>
                <a:srgbClr val="6ACDC4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EB0704A3-2560-46F1-9162-AB3E0AC94ECC}"/>
              </a:ext>
            </a:extLst>
          </p:cNvPr>
          <p:cNvSpPr txBox="1"/>
          <p:nvPr/>
        </p:nvSpPr>
        <p:spPr>
          <a:xfrm>
            <a:off x="6606018" y="1684384"/>
            <a:ext cx="1394165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6ACDC4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03</a:t>
            </a:r>
            <a:endParaRPr lang="zh-CN" altLang="en-US" sz="7200" b="1" dirty="0">
              <a:solidFill>
                <a:srgbClr val="6ACDC4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24D27514-9107-4252-9A24-8D683AEB81EF}"/>
              </a:ext>
            </a:extLst>
          </p:cNvPr>
          <p:cNvSpPr txBox="1"/>
          <p:nvPr/>
        </p:nvSpPr>
        <p:spPr>
          <a:xfrm>
            <a:off x="9135857" y="1684384"/>
            <a:ext cx="1397566" cy="1200329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6ACDC4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04</a:t>
            </a:r>
            <a:endParaRPr lang="zh-CN" altLang="en-US" sz="7200" b="1" dirty="0">
              <a:solidFill>
                <a:srgbClr val="6ACDC4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E3D2104E-943B-4192-9C77-E24CDB31A3E5}"/>
              </a:ext>
            </a:extLst>
          </p:cNvPr>
          <p:cNvCxnSpPr/>
          <p:nvPr/>
        </p:nvCxnSpPr>
        <p:spPr>
          <a:xfrm>
            <a:off x="1728343" y="2621782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2D12EA7C-189E-4C43-AD2E-BCE60E13A007}"/>
              </a:ext>
            </a:extLst>
          </p:cNvPr>
          <p:cNvCxnSpPr/>
          <p:nvPr/>
        </p:nvCxnSpPr>
        <p:spPr>
          <a:xfrm>
            <a:off x="4331748" y="2635850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D31DCD09-EBF7-4899-A5E1-3CE9A937E7DB}"/>
              </a:ext>
            </a:extLst>
          </p:cNvPr>
          <p:cNvCxnSpPr/>
          <p:nvPr/>
        </p:nvCxnSpPr>
        <p:spPr>
          <a:xfrm>
            <a:off x="6906135" y="2642436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8B8E5B16-6DB3-445B-99CC-0BDDDDF910A8}"/>
              </a:ext>
            </a:extLst>
          </p:cNvPr>
          <p:cNvCxnSpPr/>
          <p:nvPr/>
        </p:nvCxnSpPr>
        <p:spPr>
          <a:xfrm>
            <a:off x="9466456" y="2656504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DA5BFCE8-6A69-4853-BB3A-3C6E7C76D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735" y="2948694"/>
            <a:ext cx="284247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输入文本内容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2" name="TextBox 13">
            <a:extLst>
              <a:ext uri="{FF2B5EF4-FFF2-40B4-BE49-F238E27FC236}">
                <a16:creationId xmlns:a16="http://schemas.microsoft.com/office/drawing/2014/main" xmlns="" id="{A2D13E1C-90D2-4471-8A4C-88872B932906}"/>
              </a:ext>
            </a:extLst>
          </p:cNvPr>
          <p:cNvSpPr txBox="1"/>
          <p:nvPr/>
        </p:nvSpPr>
        <p:spPr>
          <a:xfrm>
            <a:off x="942387" y="3504668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4B6A276B-2F41-4224-97A0-2643CCACC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7506" y="2948694"/>
            <a:ext cx="2542884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输入文本内容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4" name="TextBox 13">
            <a:extLst>
              <a:ext uri="{FF2B5EF4-FFF2-40B4-BE49-F238E27FC236}">
                <a16:creationId xmlns:a16="http://schemas.microsoft.com/office/drawing/2014/main" xmlns="" id="{0CEF0CB2-63C1-48D4-886D-9BFE49CDC78B}"/>
              </a:ext>
            </a:extLst>
          </p:cNvPr>
          <p:cNvSpPr txBox="1"/>
          <p:nvPr/>
        </p:nvSpPr>
        <p:spPr>
          <a:xfrm>
            <a:off x="3570701" y="3504668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C39D8FEF-ED31-4667-83BB-D5B9C7B44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8668" y="2948694"/>
            <a:ext cx="2542884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输入文本内容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xmlns="" id="{59B92CCB-BCEA-438B-B5B9-82AAB4691697}"/>
              </a:ext>
            </a:extLst>
          </p:cNvPr>
          <p:cNvSpPr txBox="1"/>
          <p:nvPr/>
        </p:nvSpPr>
        <p:spPr>
          <a:xfrm>
            <a:off x="6199015" y="3504668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C7304231-02EF-48F0-8270-AF00A077E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1270" y="2948694"/>
            <a:ext cx="2542884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输入文本内容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8" name="TextBox 13">
            <a:extLst>
              <a:ext uri="{FF2B5EF4-FFF2-40B4-BE49-F238E27FC236}">
                <a16:creationId xmlns:a16="http://schemas.microsoft.com/office/drawing/2014/main" xmlns="" id="{CBC9B73F-CE92-400B-9981-6432A114F0B7}"/>
              </a:ext>
            </a:extLst>
          </p:cNvPr>
          <p:cNvSpPr txBox="1"/>
          <p:nvPr/>
        </p:nvSpPr>
        <p:spPr>
          <a:xfrm>
            <a:off x="8827329" y="3504668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  <p:extLst>
      <p:ext uri="{BB962C8B-B14F-4D97-AF65-F5344CB8AC3E}">
        <p14:creationId xmlns:p14="http://schemas.microsoft.com/office/powerpoint/2010/main" val="69040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00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500"/>
                            </p:stCondLst>
                            <p:childTnLst>
                              <p:par>
                                <p:cTn id="1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85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  <p:bldP spid="26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21B1F3F5-D646-4699-8173-BFC58C423DA0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F1BE4C32-27DF-46A0-A169-4FA171EB5E66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8F2B409-3D30-4CF9-90E8-CD0828629798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472954D9-7399-4D8D-8664-B09D03BF4587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8A584CD-7303-4C7D-B2AF-9554743055DC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FD42BF39-2121-4032-AEDC-B639F14F19B5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BB02ABA-B998-418B-BACE-F05B073CA080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E8F7678-3EF0-45C2-8696-8441DC305C4B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A31BF99-173B-415F-BBD8-DF26F87DE2CC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7F6CEB8-D821-4685-94C6-CC0B90737F06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712601E9-8095-4B42-A94B-4BC96F25C54A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D26EEC3-DE2F-40BB-BE6E-1722C5E23216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FE5F0D8-9C63-45C2-B69B-1F108DDEDAF2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9E8D7A7-4E3D-410F-9FC6-D1B68CD2DE69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79B2C995-B006-4326-98BD-6CA96E61A03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531FF20-763B-42AE-AEC0-4D46C8E25CA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219259E-0130-4AF5-94D5-CA4A510F86AC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4E92357-4E28-42A9-91E3-6EF306B0BB4D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DF80B3B-6E6D-4AAA-9E8B-8EDE239F690F}"/>
              </a:ext>
            </a:extLst>
          </p:cNvPr>
          <p:cNvSpPr/>
          <p:nvPr/>
        </p:nvSpPr>
        <p:spPr>
          <a:xfrm>
            <a:off x="898354" y="1289613"/>
            <a:ext cx="10707492" cy="4513594"/>
          </a:xfrm>
          <a:prstGeom prst="rect">
            <a:avLst/>
          </a:prstGeom>
          <a:solidFill>
            <a:srgbClr val="FABBB2"/>
          </a:solidFill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C8FFC42-3BC4-4999-9D56-8A51B7A7A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72" y="450165"/>
            <a:ext cx="4490928" cy="670287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06C83CB-9678-4F8C-9228-FE9DF29FC529}"/>
              </a:ext>
            </a:extLst>
          </p:cNvPr>
          <p:cNvSpPr txBox="1"/>
          <p:nvPr/>
        </p:nvSpPr>
        <p:spPr>
          <a:xfrm>
            <a:off x="1476961" y="3213009"/>
            <a:ext cx="7219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小清新唯美通用模板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3D0F5CE-68A8-4B38-8B57-3FBBE8EEE594}"/>
              </a:ext>
            </a:extLst>
          </p:cNvPr>
          <p:cNvSpPr/>
          <p:nvPr/>
        </p:nvSpPr>
        <p:spPr>
          <a:xfrm>
            <a:off x="1641168" y="2658720"/>
            <a:ext cx="1856598" cy="369332"/>
          </a:xfrm>
          <a:prstGeom prst="rect">
            <a:avLst/>
          </a:prstGeom>
          <a:solidFill>
            <a:srgbClr val="6ACDC4"/>
          </a:solidFill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ART TEMPLATE </a:t>
            </a:r>
            <a:endParaRPr lang="zh-CN" altLang="en-US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矩形 23">
            <a:extLst>
              <a:ext uri="{FF2B5EF4-FFF2-40B4-BE49-F238E27FC236}">
                <a16:creationId xmlns:a16="http://schemas.microsoft.com/office/drawing/2014/main" xmlns="" id="{94F87F14-7D54-40CD-B950-84F8F3C3C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1167" y="4173939"/>
            <a:ext cx="6059905" cy="12003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THANK YOU WATCHING THIS ONE. THIS IS A ART TEMPLATE . THANK YOU WATCHING THIS ONE.</a:t>
            </a:r>
          </a:p>
          <a:p>
            <a:pPr>
              <a:lnSpc>
                <a:spcPct val="200000"/>
              </a:lnSpc>
            </a:pPr>
            <a:endParaRPr lang="en-US" altLang="zh-CN" sz="12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90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3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5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8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5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3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5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8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5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300"/>
                            </p:stCondLst>
                            <p:childTnLst>
                              <p:par>
                                <p:cTn id="1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550"/>
                            </p:stCondLst>
                            <p:childTnLst>
                              <p:par>
                                <p:cTn id="1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6" grpId="0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55EF42E-E03A-46F4-8E01-515965FEE4F0}"/>
              </a:ext>
            </a:extLst>
          </p:cNvPr>
          <p:cNvSpPr txBox="1"/>
          <p:nvPr/>
        </p:nvSpPr>
        <p:spPr>
          <a:xfrm>
            <a:off x="3406061" y="1497274"/>
            <a:ext cx="5274222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华文新魏" panose="02010800040101010101" pitchFamily="2" charset="-122"/>
                <a:ea typeface="华文新魏" panose="02010800040101010101" pitchFamily="2" charset="-122"/>
              </a:rPr>
              <a:t>CONTENT</a:t>
            </a:r>
            <a:endParaRPr lang="zh-CN" altLang="en-US" sz="6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FA5C4B45-7F85-48DC-A567-A7973DE1110D}"/>
              </a:ext>
            </a:extLst>
          </p:cNvPr>
          <p:cNvSpPr txBox="1"/>
          <p:nvPr/>
        </p:nvSpPr>
        <p:spPr>
          <a:xfrm>
            <a:off x="1806161" y="3221058"/>
            <a:ext cx="1323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01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7AABCD7-1959-42C4-9511-64661F14E1B2}"/>
              </a:ext>
            </a:extLst>
          </p:cNvPr>
          <p:cNvSpPr txBox="1"/>
          <p:nvPr/>
        </p:nvSpPr>
        <p:spPr>
          <a:xfrm>
            <a:off x="4079917" y="3235126"/>
            <a:ext cx="1451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02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B1F8172-8893-44D3-B572-F5E5A4511140}"/>
              </a:ext>
            </a:extLst>
          </p:cNvPr>
          <p:cNvSpPr txBox="1"/>
          <p:nvPr/>
        </p:nvSpPr>
        <p:spPr>
          <a:xfrm>
            <a:off x="6508640" y="3235126"/>
            <a:ext cx="13941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03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41EA719A-BBAD-4F03-9917-7C84D3B3B9B2}"/>
              </a:ext>
            </a:extLst>
          </p:cNvPr>
          <p:cNvSpPr txBox="1"/>
          <p:nvPr/>
        </p:nvSpPr>
        <p:spPr>
          <a:xfrm>
            <a:off x="8895599" y="3249414"/>
            <a:ext cx="1397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04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E9173857-5DFC-4A31-9281-BB8FC4F23C23}"/>
              </a:ext>
            </a:extLst>
          </p:cNvPr>
          <p:cNvCxnSpPr/>
          <p:nvPr/>
        </p:nvCxnSpPr>
        <p:spPr>
          <a:xfrm>
            <a:off x="2016741" y="4215388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6BAE6871-0232-4419-8515-3313D2B77CE7}"/>
              </a:ext>
            </a:extLst>
          </p:cNvPr>
          <p:cNvCxnSpPr/>
          <p:nvPr/>
        </p:nvCxnSpPr>
        <p:spPr>
          <a:xfrm>
            <a:off x="4405826" y="4229456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550BE857-5C20-4FF0-A089-FA5249F2CFE3}"/>
              </a:ext>
            </a:extLst>
          </p:cNvPr>
          <p:cNvCxnSpPr/>
          <p:nvPr/>
        </p:nvCxnSpPr>
        <p:spPr>
          <a:xfrm>
            <a:off x="6808757" y="4236042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5EDC0794-C8B7-4327-8502-720D0DB13310}"/>
              </a:ext>
            </a:extLst>
          </p:cNvPr>
          <p:cNvCxnSpPr/>
          <p:nvPr/>
        </p:nvCxnSpPr>
        <p:spPr>
          <a:xfrm>
            <a:off x="9226198" y="4250110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61F7ACF9-7B85-4AD6-A180-18CB81959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6177" y="448514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</a:t>
            </a:r>
            <a:r>
              <a:rPr lang="zh-CN" altLang="en-US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输入文本内容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1DDCBC48-ABBD-471C-9F2B-1553EA5F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7323" y="448514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</a:t>
            </a:r>
            <a:r>
              <a:rPr lang="zh-CN" altLang="en-US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输入文本内容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B21F7EF9-0154-4DB4-A0DC-7C876591C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4181" y="448514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</a:t>
            </a:r>
            <a:r>
              <a:rPr lang="zh-CN" altLang="en-US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输入文本内容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7BAB4C07-2E88-4633-84FB-8004D3721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9615" y="4485148"/>
            <a:ext cx="2168468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dirty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ADD </a:t>
            </a:r>
            <a:r>
              <a:rPr lang="zh-CN" altLang="en-US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微软雅黑" panose="020B0503020204020204" pitchFamily="34" charset="-122"/>
              </a:rPr>
              <a:t>输入文本内容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FF62ACB4-42E4-4C3E-AF7E-45744ABEC4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865" y="2381320"/>
            <a:ext cx="4348613" cy="31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3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0"/>
                            </p:stCondLst>
                            <p:childTnLst>
                              <p:par>
                                <p:cTn id="1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6000"/>
                            </p:stCondLst>
                            <p:childTnLst>
                              <p:par>
                                <p:cTn id="1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500"/>
                            </p:stCondLst>
                            <p:childTnLst>
                              <p:par>
                                <p:cTn id="1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  <p:bldP spid="26" grpId="0"/>
      <p:bldP spid="27" grpId="0"/>
      <p:bldP spid="32" grpId="0"/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F84A07F-2457-43A3-9B60-881328C83E7F}"/>
              </a:ext>
            </a:extLst>
          </p:cNvPr>
          <p:cNvSpPr txBox="1"/>
          <p:nvPr/>
        </p:nvSpPr>
        <p:spPr>
          <a:xfrm>
            <a:off x="5652319" y="2103000"/>
            <a:ext cx="1872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0 1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C3F8BFA-09B0-4902-87F6-93883043859A}"/>
              </a:ext>
            </a:extLst>
          </p:cNvPr>
          <p:cNvSpPr txBox="1"/>
          <p:nvPr/>
        </p:nvSpPr>
        <p:spPr>
          <a:xfrm>
            <a:off x="3519113" y="3206127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输入文本内容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4997E66F-A650-48BD-8508-100A13416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169" y="3789967"/>
            <a:ext cx="5124922" cy="3429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,. THANK YOU WATCHING THIS ONE.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E4EC6E3C-F0F6-46A1-A85A-3FCDD1999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63" y="908858"/>
            <a:ext cx="3860686" cy="576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21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6538529D-60FD-49AB-B8CC-006C9B3D59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5" t="8221" r="10875" b="31809"/>
          <a:stretch/>
        </p:blipFill>
        <p:spPr>
          <a:xfrm>
            <a:off x="6177552" y="1091109"/>
            <a:ext cx="5251762" cy="4527381"/>
          </a:xfrm>
          <a:prstGeom prst="rect">
            <a:avLst/>
          </a:prstGeom>
        </p:spPr>
      </p:pic>
      <p:sp>
        <p:nvSpPr>
          <p:cNvPr id="24" name="不完整圆 23">
            <a:extLst>
              <a:ext uri="{FF2B5EF4-FFF2-40B4-BE49-F238E27FC236}">
                <a16:creationId xmlns:a16="http://schemas.microsoft.com/office/drawing/2014/main" xmlns="" id="{415770C2-0B68-4D9E-B2BB-5F90BD66C708}"/>
              </a:ext>
            </a:extLst>
          </p:cNvPr>
          <p:cNvSpPr/>
          <p:nvPr/>
        </p:nvSpPr>
        <p:spPr>
          <a:xfrm>
            <a:off x="1285869" y="2157414"/>
            <a:ext cx="342900" cy="342900"/>
          </a:xfrm>
          <a:prstGeom prst="pi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D14B6AB8-DBD2-4B1D-9D3F-BEEC2DF8AE0F}"/>
              </a:ext>
            </a:extLst>
          </p:cNvPr>
          <p:cNvSpPr/>
          <p:nvPr/>
        </p:nvSpPr>
        <p:spPr>
          <a:xfrm>
            <a:off x="1865686" y="2157414"/>
            <a:ext cx="4106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6" name="不完整圆 25">
            <a:extLst>
              <a:ext uri="{FF2B5EF4-FFF2-40B4-BE49-F238E27FC236}">
                <a16:creationId xmlns:a16="http://schemas.microsoft.com/office/drawing/2014/main" xmlns="" id="{C7EA0F61-00D8-4937-B780-8D7E2C8BC3E6}"/>
              </a:ext>
            </a:extLst>
          </p:cNvPr>
          <p:cNvSpPr/>
          <p:nvPr/>
        </p:nvSpPr>
        <p:spPr>
          <a:xfrm>
            <a:off x="1285869" y="4026799"/>
            <a:ext cx="342900" cy="342900"/>
          </a:xfrm>
          <a:prstGeom prst="pi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910DD68C-12B8-4F82-9B17-5D4F2097F2A5}"/>
              </a:ext>
            </a:extLst>
          </p:cNvPr>
          <p:cNvSpPr/>
          <p:nvPr/>
        </p:nvSpPr>
        <p:spPr>
          <a:xfrm>
            <a:off x="1865686" y="4026799"/>
            <a:ext cx="41064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697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PA_图片 6">
            <a:extLst>
              <a:ext uri="{FF2B5EF4-FFF2-40B4-BE49-F238E27FC236}">
                <a16:creationId xmlns:a16="http://schemas.microsoft.com/office/drawing/2014/main" xmlns="" id="{50738A96-82FA-451C-98F8-C5099168C4F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04" y="700088"/>
            <a:ext cx="6724819" cy="2997620"/>
          </a:xfrm>
          <a:prstGeom prst="rect">
            <a:avLst/>
          </a:prstGeom>
        </p:spPr>
      </p:pic>
      <p:pic>
        <p:nvPicPr>
          <p:cNvPr id="24" name="PA_图片 6">
            <a:extLst>
              <a:ext uri="{FF2B5EF4-FFF2-40B4-BE49-F238E27FC236}">
                <a16:creationId xmlns:a16="http://schemas.microsoft.com/office/drawing/2014/main" xmlns="" id="{33E52095-C768-4420-91A9-CAA77287FBC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986" y="3346787"/>
            <a:ext cx="6273147" cy="2796285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531ADF03-B6E1-44A9-BECB-92D768673570}"/>
              </a:ext>
            </a:extLst>
          </p:cNvPr>
          <p:cNvGrpSpPr/>
          <p:nvPr/>
        </p:nvGrpSpPr>
        <p:grpSpPr>
          <a:xfrm>
            <a:off x="2131710" y="2010720"/>
            <a:ext cx="4255814" cy="1138620"/>
            <a:chOff x="1120774" y="4295254"/>
            <a:chExt cx="4255814" cy="1138620"/>
          </a:xfrm>
        </p:grpSpPr>
        <p:sp>
          <p:nvSpPr>
            <p:cNvPr id="26" name="文本框 65">
              <a:extLst>
                <a:ext uri="{FF2B5EF4-FFF2-40B4-BE49-F238E27FC236}">
                  <a16:creationId xmlns:a16="http://schemas.microsoft.com/office/drawing/2014/main" xmlns="" id="{EBB9CA92-73D3-4272-A923-D70482DEF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4" y="4295254"/>
              <a:ext cx="25693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zh-CN" altLang="en-US" b="1" dirty="0" smtClean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输入文本内容</a:t>
              </a:r>
              <a:endParaRPr lang="zh-CN" altLang="en-US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27" name="矩形 69">
              <a:extLst>
                <a:ext uri="{FF2B5EF4-FFF2-40B4-BE49-F238E27FC236}">
                  <a16:creationId xmlns:a16="http://schemas.microsoft.com/office/drawing/2014/main" xmlns="" id="{D191DF30-E42A-4E1A-8BBB-EEA5973EF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D42A937-5161-4F24-83FD-43B9B95DCE2E}"/>
              </a:ext>
            </a:extLst>
          </p:cNvPr>
          <p:cNvGrpSpPr/>
          <p:nvPr/>
        </p:nvGrpSpPr>
        <p:grpSpPr>
          <a:xfrm>
            <a:off x="4876184" y="4560264"/>
            <a:ext cx="4255814" cy="1138620"/>
            <a:chOff x="1120774" y="4295254"/>
            <a:chExt cx="4255814" cy="1138620"/>
          </a:xfrm>
        </p:grpSpPr>
        <p:sp>
          <p:nvSpPr>
            <p:cNvPr id="29" name="文本框 65">
              <a:extLst>
                <a:ext uri="{FF2B5EF4-FFF2-40B4-BE49-F238E27FC236}">
                  <a16:creationId xmlns:a16="http://schemas.microsoft.com/office/drawing/2014/main" xmlns="" id="{9BEA8244-A4B9-4BE0-85C4-1838D47B81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0774" y="4295254"/>
              <a:ext cx="25693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zh-CN" altLang="en-US" b="1" dirty="0" smtClean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输入文本内容</a:t>
              </a:r>
              <a:endParaRPr lang="zh-CN" altLang="en-US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30" name="矩形 69">
              <a:extLst>
                <a:ext uri="{FF2B5EF4-FFF2-40B4-BE49-F238E27FC236}">
                  <a16:creationId xmlns:a16="http://schemas.microsoft.com/office/drawing/2014/main" xmlns="" id="{7CD21C41-CBA7-4A50-9490-1E73AE288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88" y="4695210"/>
              <a:ext cx="42464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A761FFF8-7CEC-4118-AFA7-02A96F6BC9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666" y="-238246"/>
            <a:ext cx="3627917" cy="543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5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9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0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nodeType="withEffect" p14:presetBounceEnd="6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 p14:presetBounceEnd="6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129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3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9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10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129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DB6AAA59-9F3F-4544-B94F-CB4FD0304CD9}"/>
              </a:ext>
            </a:extLst>
          </p:cNvPr>
          <p:cNvSpPr txBox="1"/>
          <p:nvPr/>
        </p:nvSpPr>
        <p:spPr>
          <a:xfrm>
            <a:off x="5113244" y="2242822"/>
            <a:ext cx="85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4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B554795D-37BE-4B7F-8B10-34363B1F8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084" y="2056803"/>
            <a:ext cx="4423528" cy="10618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3D8BE6D-3547-4AB7-B0CE-8D701FB056E0}"/>
              </a:ext>
            </a:extLst>
          </p:cNvPr>
          <p:cNvSpPr txBox="1"/>
          <p:nvPr/>
        </p:nvSpPr>
        <p:spPr>
          <a:xfrm>
            <a:off x="5113244" y="4081918"/>
            <a:ext cx="85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4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7" name="矩形 23">
            <a:extLst>
              <a:ext uri="{FF2B5EF4-FFF2-40B4-BE49-F238E27FC236}">
                <a16:creationId xmlns:a16="http://schemas.microsoft.com/office/drawing/2014/main" xmlns="" id="{FD5F105A-EE44-45E8-98EE-4FC90C92E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084" y="3895899"/>
            <a:ext cx="4423528" cy="10618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FCDB428-E924-43A3-A477-CE5A7F434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9" y="85363"/>
            <a:ext cx="4698993" cy="677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500"/>
                            </p:stCondLst>
                            <p:childTnLst>
                              <p:par>
                                <p:cTn id="1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67">
            <a:extLst>
              <a:ext uri="{FF2B5EF4-FFF2-40B4-BE49-F238E27FC236}">
                <a16:creationId xmlns:a16="http://schemas.microsoft.com/office/drawing/2014/main" xmlns="" id="{778EDE83-BDC3-4FA7-AD17-98041A584BA6}"/>
              </a:ext>
            </a:extLst>
          </p:cNvPr>
          <p:cNvSpPr>
            <a:spLocks noEditPoints="1"/>
          </p:cNvSpPr>
          <p:nvPr/>
        </p:nvSpPr>
        <p:spPr>
          <a:xfrm>
            <a:off x="5972447" y="1495131"/>
            <a:ext cx="377825" cy="403225"/>
          </a:xfrm>
          <a:custGeom>
            <a:avLst/>
            <a:gdLst/>
            <a:ahLst/>
            <a:cxnLst>
              <a:cxn ang="0">
                <a:pos x="352543" y="268817"/>
              </a:cxn>
              <a:cxn ang="0">
                <a:pos x="328666" y="292618"/>
              </a:cxn>
              <a:cxn ang="0">
                <a:pos x="328666" y="295418"/>
              </a:cxn>
              <a:cxn ang="0">
                <a:pos x="282315" y="326220"/>
              </a:cxn>
              <a:cxn ang="0">
                <a:pos x="224729" y="336021"/>
              </a:cxn>
              <a:cxn ang="0">
                <a:pos x="207874" y="261816"/>
              </a:cxn>
              <a:cxn ang="0">
                <a:pos x="205065" y="169411"/>
              </a:cxn>
              <a:cxn ang="0">
                <a:pos x="271079" y="169411"/>
              </a:cxn>
              <a:cxn ang="0">
                <a:pos x="296361" y="163810"/>
              </a:cxn>
              <a:cxn ang="0">
                <a:pos x="311811" y="172211"/>
              </a:cxn>
              <a:cxn ang="0">
                <a:pos x="331475" y="152609"/>
              </a:cxn>
              <a:cxn ang="0">
                <a:pos x="311811" y="133008"/>
              </a:cxn>
              <a:cxn ang="0">
                <a:pos x="294956" y="141409"/>
              </a:cxn>
              <a:cxn ang="0">
                <a:pos x="203660" y="141409"/>
              </a:cxn>
              <a:cxn ang="0">
                <a:pos x="202256" y="95206"/>
              </a:cxn>
              <a:cxn ang="0">
                <a:pos x="237370" y="49003"/>
              </a:cxn>
              <a:cxn ang="0">
                <a:pos x="188210" y="0"/>
              </a:cxn>
              <a:cxn ang="0">
                <a:pos x="139051" y="49003"/>
              </a:cxn>
              <a:cxn ang="0">
                <a:pos x="174165" y="95206"/>
              </a:cxn>
              <a:cxn ang="0">
                <a:pos x="172760" y="141409"/>
              </a:cxn>
              <a:cxn ang="0">
                <a:pos x="81464" y="141409"/>
              </a:cxn>
              <a:cxn ang="0">
                <a:pos x="64609" y="133008"/>
              </a:cxn>
              <a:cxn ang="0">
                <a:pos x="44946" y="152609"/>
              </a:cxn>
              <a:cxn ang="0">
                <a:pos x="64609" y="172211"/>
              </a:cxn>
              <a:cxn ang="0">
                <a:pos x="80060" y="163810"/>
              </a:cxn>
              <a:cxn ang="0">
                <a:pos x="106746" y="169411"/>
              </a:cxn>
              <a:cxn ang="0">
                <a:pos x="171356" y="169411"/>
              </a:cxn>
              <a:cxn ang="0">
                <a:pos x="168546" y="261816"/>
              </a:cxn>
              <a:cxn ang="0">
                <a:pos x="153096" y="334621"/>
              </a:cxn>
              <a:cxn ang="0">
                <a:pos x="82869" y="317820"/>
              </a:cxn>
              <a:cxn ang="0">
                <a:pos x="47755" y="296818"/>
              </a:cxn>
              <a:cxn ang="0">
                <a:pos x="49159" y="292618"/>
              </a:cxn>
              <a:cxn ang="0">
                <a:pos x="23877" y="268817"/>
              </a:cxn>
              <a:cxn ang="0">
                <a:pos x="0" y="292618"/>
              </a:cxn>
              <a:cxn ang="0">
                <a:pos x="23877" y="317820"/>
              </a:cxn>
              <a:cxn ang="0">
                <a:pos x="29496" y="316420"/>
              </a:cxn>
              <a:cxn ang="0">
                <a:pos x="67419" y="345821"/>
              </a:cxn>
              <a:cxn ang="0">
                <a:pos x="143264" y="382224"/>
              </a:cxn>
              <a:cxn ang="0">
                <a:pos x="189615" y="403225"/>
              </a:cxn>
              <a:cxn ang="0">
                <a:pos x="233156" y="382224"/>
              </a:cxn>
              <a:cxn ang="0">
                <a:pos x="309002" y="345821"/>
              </a:cxn>
              <a:cxn ang="0">
                <a:pos x="346925" y="316420"/>
              </a:cxn>
              <a:cxn ang="0">
                <a:pos x="352543" y="317820"/>
              </a:cxn>
              <a:cxn ang="0">
                <a:pos x="377825" y="292618"/>
              </a:cxn>
              <a:cxn ang="0">
                <a:pos x="352543" y="268817"/>
              </a:cxn>
              <a:cxn ang="0">
                <a:pos x="161524" y="49003"/>
              </a:cxn>
              <a:cxn ang="0">
                <a:pos x="188210" y="22401"/>
              </a:cxn>
              <a:cxn ang="0">
                <a:pos x="213492" y="49003"/>
              </a:cxn>
              <a:cxn ang="0">
                <a:pos x="188210" y="74205"/>
              </a:cxn>
              <a:cxn ang="0">
                <a:pos x="161524" y="49003"/>
              </a:cxn>
            </a:cxnLst>
            <a:rect l="0" t="0" r="0" b="0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4" name="文本框 22">
            <a:extLst>
              <a:ext uri="{FF2B5EF4-FFF2-40B4-BE49-F238E27FC236}">
                <a16:creationId xmlns:a16="http://schemas.microsoft.com/office/drawing/2014/main" xmlns="" id="{0928A1C4-51B7-4762-9E9E-157F4DF56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6688" y="1512314"/>
            <a:ext cx="405346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输入文本内容</a:t>
            </a:r>
            <a:endParaRPr lang="zh-CN" altLang="en-US" sz="2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cxnSp>
        <p:nvCxnSpPr>
          <p:cNvPr id="25" name="Straight Connector 69@|9FFC:0|FBC:0|LFC:9868950|LBC:16777215">
            <a:extLst>
              <a:ext uri="{FF2B5EF4-FFF2-40B4-BE49-F238E27FC236}">
                <a16:creationId xmlns:a16="http://schemas.microsoft.com/office/drawing/2014/main" xmlns="" id="{CB901304-F3A1-455C-AE5E-9568DC251CEC}"/>
              </a:ext>
            </a:extLst>
          </p:cNvPr>
          <p:cNvCxnSpPr/>
          <p:nvPr/>
        </p:nvCxnSpPr>
        <p:spPr>
          <a:xfrm flipV="1">
            <a:off x="2378347" y="2444358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6" name="Straight Connector 70@|9FFC:0|FBC:0|LFC:9868950|LBC:16777215">
            <a:extLst>
              <a:ext uri="{FF2B5EF4-FFF2-40B4-BE49-F238E27FC236}">
                <a16:creationId xmlns:a16="http://schemas.microsoft.com/office/drawing/2014/main" xmlns="" id="{905AF832-A6AE-4070-978B-9B752038932A}"/>
              </a:ext>
            </a:extLst>
          </p:cNvPr>
          <p:cNvCxnSpPr/>
          <p:nvPr/>
        </p:nvCxnSpPr>
        <p:spPr>
          <a:xfrm flipV="1">
            <a:off x="4899297" y="2444358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7" name="Straight Connector 71@|9FFC:0|FBC:0|LFC:9868950|LBC:16777215">
            <a:extLst>
              <a:ext uri="{FF2B5EF4-FFF2-40B4-BE49-F238E27FC236}">
                <a16:creationId xmlns:a16="http://schemas.microsoft.com/office/drawing/2014/main" xmlns="" id="{106FE4D0-C4A8-4348-A7E7-D6D9644048F9}"/>
              </a:ext>
            </a:extLst>
          </p:cNvPr>
          <p:cNvCxnSpPr/>
          <p:nvPr/>
        </p:nvCxnSpPr>
        <p:spPr>
          <a:xfrm flipV="1">
            <a:off x="7421834" y="2444358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8" name="Straight Connector 72@|9FFC:0|FBC:0|LFC:9868950|LBC:16777215">
            <a:extLst>
              <a:ext uri="{FF2B5EF4-FFF2-40B4-BE49-F238E27FC236}">
                <a16:creationId xmlns:a16="http://schemas.microsoft.com/office/drawing/2014/main" xmlns="" id="{3B40FA2B-5290-4072-A28E-9840EFE3F453}"/>
              </a:ext>
            </a:extLst>
          </p:cNvPr>
          <p:cNvCxnSpPr/>
          <p:nvPr/>
        </p:nvCxnSpPr>
        <p:spPr>
          <a:xfrm flipV="1">
            <a:off x="9928497" y="2444358"/>
            <a:ext cx="0" cy="471487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9" name="Straight Connector 73@|9FFC:0|FBC:0|LFC:9868950|LBC:16777215">
            <a:extLst>
              <a:ext uri="{FF2B5EF4-FFF2-40B4-BE49-F238E27FC236}">
                <a16:creationId xmlns:a16="http://schemas.microsoft.com/office/drawing/2014/main" xmlns="" id="{A63F0B81-0E8F-4BAF-A12C-469191F3B371}"/>
              </a:ext>
            </a:extLst>
          </p:cNvPr>
          <p:cNvCxnSpPr/>
          <p:nvPr/>
        </p:nvCxnSpPr>
        <p:spPr>
          <a:xfrm>
            <a:off x="2378347" y="2444358"/>
            <a:ext cx="755015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" name="Oval 19">
            <a:extLst>
              <a:ext uri="{FF2B5EF4-FFF2-40B4-BE49-F238E27FC236}">
                <a16:creationId xmlns:a16="http://schemas.microsoft.com/office/drawing/2014/main" xmlns="" id="{0633F3AF-8238-4EFC-BC44-E3FDAD02324E}"/>
              </a:ext>
            </a:extLst>
          </p:cNvPr>
          <p:cNvSpPr/>
          <p:nvPr/>
        </p:nvSpPr>
        <p:spPr>
          <a:xfrm>
            <a:off x="1883047" y="2739633"/>
            <a:ext cx="995362" cy="993775"/>
          </a:xfrm>
          <a:prstGeom prst="ellipse">
            <a:avLst/>
          </a:prstGeom>
          <a:solidFill>
            <a:srgbClr val="6ACDC4"/>
          </a:solidFill>
          <a:ln w="9525">
            <a:noFill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3130" eaLnBrk="1" hangingPunct="1"/>
            <a:endParaRPr lang="en-US" altLang="zh-CN" sz="2400" dirty="0">
              <a:solidFill>
                <a:srgbClr val="FFFFFF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31" name="Oval 19">
            <a:extLst>
              <a:ext uri="{FF2B5EF4-FFF2-40B4-BE49-F238E27FC236}">
                <a16:creationId xmlns:a16="http://schemas.microsoft.com/office/drawing/2014/main" xmlns="" id="{4998EBA1-F393-4446-B153-1775CF9028FB}"/>
              </a:ext>
            </a:extLst>
          </p:cNvPr>
          <p:cNvSpPr/>
          <p:nvPr/>
        </p:nvSpPr>
        <p:spPr>
          <a:xfrm>
            <a:off x="4407172" y="2739633"/>
            <a:ext cx="995362" cy="993775"/>
          </a:xfrm>
          <a:prstGeom prst="ellipse">
            <a:avLst/>
          </a:prstGeom>
          <a:solidFill>
            <a:srgbClr val="6ACDC4"/>
          </a:solidFill>
          <a:ln w="9525">
            <a:noFill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3130" eaLnBrk="1" hangingPunct="1"/>
            <a:endParaRPr lang="en-US" altLang="zh-CN" sz="2400" dirty="0">
              <a:solidFill>
                <a:srgbClr val="FFFFFF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32" name="Oval 19">
            <a:extLst>
              <a:ext uri="{FF2B5EF4-FFF2-40B4-BE49-F238E27FC236}">
                <a16:creationId xmlns:a16="http://schemas.microsoft.com/office/drawing/2014/main" xmlns="" id="{18512CFD-1A70-4ABA-8E48-2BB4861E973C}"/>
              </a:ext>
            </a:extLst>
          </p:cNvPr>
          <p:cNvSpPr/>
          <p:nvPr/>
        </p:nvSpPr>
        <p:spPr>
          <a:xfrm>
            <a:off x="6931297" y="2739633"/>
            <a:ext cx="995362" cy="993775"/>
          </a:xfrm>
          <a:prstGeom prst="ellipse">
            <a:avLst/>
          </a:prstGeom>
          <a:solidFill>
            <a:srgbClr val="6ACDC4"/>
          </a:solidFill>
          <a:ln w="9525">
            <a:noFill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3130" eaLnBrk="1" hangingPunct="1"/>
            <a:endParaRPr lang="en-AU" altLang="en-US" sz="2400" dirty="0">
              <a:solidFill>
                <a:srgbClr val="FFFFFF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33" name="Oval 19">
            <a:extLst>
              <a:ext uri="{FF2B5EF4-FFF2-40B4-BE49-F238E27FC236}">
                <a16:creationId xmlns:a16="http://schemas.microsoft.com/office/drawing/2014/main" xmlns="" id="{2CFB5111-0EF1-49D1-824A-334E7B567ED3}"/>
              </a:ext>
            </a:extLst>
          </p:cNvPr>
          <p:cNvSpPr/>
          <p:nvPr/>
        </p:nvSpPr>
        <p:spPr>
          <a:xfrm>
            <a:off x="9455422" y="2739633"/>
            <a:ext cx="995362" cy="993775"/>
          </a:xfrm>
          <a:prstGeom prst="ellipse">
            <a:avLst/>
          </a:prstGeom>
          <a:solidFill>
            <a:srgbClr val="6ACDC4"/>
          </a:solidFill>
          <a:ln w="9525">
            <a:noFill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3130" eaLnBrk="1" hangingPunct="1"/>
            <a:endParaRPr lang="en-US" altLang="zh-CN" sz="2400" dirty="0">
              <a:solidFill>
                <a:srgbClr val="FFFFFF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34" name="Freeform 32">
            <a:extLst>
              <a:ext uri="{FF2B5EF4-FFF2-40B4-BE49-F238E27FC236}">
                <a16:creationId xmlns:a16="http://schemas.microsoft.com/office/drawing/2014/main" xmlns="" id="{06EA403A-0E65-49B2-8E98-1758FA655A7A}"/>
              </a:ext>
            </a:extLst>
          </p:cNvPr>
          <p:cNvSpPr/>
          <p:nvPr/>
        </p:nvSpPr>
        <p:spPr>
          <a:xfrm>
            <a:off x="2216422" y="3052370"/>
            <a:ext cx="323850" cy="403225"/>
          </a:xfrm>
          <a:custGeom>
            <a:avLst/>
            <a:gdLst/>
            <a:ahLst/>
            <a:cxnLst>
              <a:cxn ang="0">
                <a:pos x="323850" y="0"/>
              </a:cxn>
              <a:cxn ang="0">
                <a:pos x="0" y="0"/>
              </a:cxn>
              <a:cxn ang="0">
                <a:pos x="138793" y="159610"/>
              </a:cxn>
              <a:cxn ang="0">
                <a:pos x="138793" y="340221"/>
              </a:cxn>
              <a:cxn ang="0">
                <a:pos x="64490" y="403225"/>
              </a:cxn>
              <a:cxn ang="0">
                <a:pos x="259360" y="403225"/>
              </a:cxn>
              <a:cxn ang="0">
                <a:pos x="185057" y="340221"/>
              </a:cxn>
              <a:cxn ang="0">
                <a:pos x="185057" y="159610"/>
              </a:cxn>
              <a:cxn ang="0">
                <a:pos x="323850" y="0"/>
              </a:cxn>
            </a:cxnLst>
            <a:rect l="0" t="0" r="0" b="0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5" name="Freeform 208">
            <a:extLst>
              <a:ext uri="{FF2B5EF4-FFF2-40B4-BE49-F238E27FC236}">
                <a16:creationId xmlns:a16="http://schemas.microsoft.com/office/drawing/2014/main" xmlns="" id="{957D979B-C9D9-4F1F-8A75-BCB52A3AE5E1}"/>
              </a:ext>
            </a:extLst>
          </p:cNvPr>
          <p:cNvSpPr>
            <a:spLocks noEditPoints="1"/>
          </p:cNvSpPr>
          <p:nvPr/>
        </p:nvSpPr>
        <p:spPr>
          <a:xfrm>
            <a:off x="9776097" y="3009508"/>
            <a:ext cx="350837" cy="403225"/>
          </a:xfrm>
          <a:custGeom>
            <a:avLst/>
            <a:gdLst/>
            <a:ahLst/>
            <a:cxnLst>
              <a:cxn ang="0">
                <a:pos x="302110" y="285618"/>
              </a:cxn>
              <a:cxn ang="0">
                <a:pos x="302110" y="274417"/>
              </a:cxn>
              <a:cxn ang="0">
                <a:pos x="302110" y="176411"/>
              </a:cxn>
              <a:cxn ang="0">
                <a:pos x="217185" y="56003"/>
              </a:cxn>
              <a:cxn ang="0">
                <a:pos x="219969" y="44803"/>
              </a:cxn>
              <a:cxn ang="0">
                <a:pos x="175419" y="0"/>
              </a:cxn>
              <a:cxn ang="0">
                <a:pos x="130868" y="44803"/>
              </a:cxn>
              <a:cxn ang="0">
                <a:pos x="133652" y="56003"/>
              </a:cxn>
              <a:cxn ang="0">
                <a:pos x="48727" y="176411"/>
              </a:cxn>
              <a:cxn ang="0">
                <a:pos x="48727" y="274417"/>
              </a:cxn>
              <a:cxn ang="0">
                <a:pos x="48727" y="285618"/>
              </a:cxn>
              <a:cxn ang="0">
                <a:pos x="0" y="333221"/>
              </a:cxn>
              <a:cxn ang="0">
                <a:pos x="19491" y="352822"/>
              </a:cxn>
              <a:cxn ang="0">
                <a:pos x="132260" y="352822"/>
              </a:cxn>
              <a:cxn ang="0">
                <a:pos x="130868" y="358422"/>
              </a:cxn>
              <a:cxn ang="0">
                <a:pos x="175419" y="403225"/>
              </a:cxn>
              <a:cxn ang="0">
                <a:pos x="219969" y="358422"/>
              </a:cxn>
              <a:cxn ang="0">
                <a:pos x="218577" y="352822"/>
              </a:cxn>
              <a:cxn ang="0">
                <a:pos x="331346" y="352822"/>
              </a:cxn>
              <a:cxn ang="0">
                <a:pos x="350837" y="333221"/>
              </a:cxn>
              <a:cxn ang="0">
                <a:pos x="302110" y="285618"/>
              </a:cxn>
              <a:cxn ang="0">
                <a:pos x="150359" y="44803"/>
              </a:cxn>
              <a:cxn ang="0">
                <a:pos x="175419" y="19601"/>
              </a:cxn>
              <a:cxn ang="0">
                <a:pos x="200478" y="44803"/>
              </a:cxn>
              <a:cxn ang="0">
                <a:pos x="199086" y="51803"/>
              </a:cxn>
              <a:cxn ang="0">
                <a:pos x="175419" y="49003"/>
              </a:cxn>
              <a:cxn ang="0">
                <a:pos x="151751" y="51803"/>
              </a:cxn>
              <a:cxn ang="0">
                <a:pos x="150359" y="44803"/>
              </a:cxn>
            </a:cxnLst>
            <a:rect l="0" t="0" r="0" b="0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6" name="Freeform 250">
            <a:extLst>
              <a:ext uri="{FF2B5EF4-FFF2-40B4-BE49-F238E27FC236}">
                <a16:creationId xmlns:a16="http://schemas.microsoft.com/office/drawing/2014/main" xmlns="" id="{D9E7DA96-08DC-4FBC-A61E-D3421FF8903C}"/>
              </a:ext>
            </a:extLst>
          </p:cNvPr>
          <p:cNvSpPr>
            <a:spLocks noEditPoints="1"/>
          </p:cNvSpPr>
          <p:nvPr/>
        </p:nvSpPr>
        <p:spPr>
          <a:xfrm>
            <a:off x="4680222" y="3038083"/>
            <a:ext cx="439737" cy="417512"/>
          </a:xfrm>
          <a:custGeom>
            <a:avLst/>
            <a:gdLst/>
            <a:ahLst/>
            <a:cxnLst>
              <a:cxn ang="0">
                <a:pos x="439737" y="11246"/>
              </a:cxn>
              <a:cxn ang="0">
                <a:pos x="289412" y="18275"/>
              </a:cxn>
              <a:cxn ang="0">
                <a:pos x="85700" y="63259"/>
              </a:cxn>
              <a:cxn ang="0">
                <a:pos x="85700" y="316297"/>
              </a:cxn>
              <a:cxn ang="0">
                <a:pos x="35123" y="390802"/>
              </a:cxn>
              <a:cxn ang="0">
                <a:pos x="53387" y="417512"/>
              </a:cxn>
              <a:cxn ang="0">
                <a:pos x="127847" y="357064"/>
              </a:cxn>
              <a:cxn ang="0">
                <a:pos x="237430" y="400643"/>
              </a:cxn>
              <a:cxn ang="0">
                <a:pos x="435522" y="227734"/>
              </a:cxn>
              <a:cxn ang="0">
                <a:pos x="439737" y="11246"/>
              </a:cxn>
              <a:cxn ang="0">
                <a:pos x="375111" y="88563"/>
              </a:cxn>
              <a:cxn ang="0">
                <a:pos x="269743" y="191184"/>
              </a:cxn>
              <a:cxn ang="0">
                <a:pos x="141896" y="312080"/>
              </a:cxn>
              <a:cxn ang="0">
                <a:pos x="137681" y="313485"/>
              </a:cxn>
              <a:cxn ang="0">
                <a:pos x="133467" y="312080"/>
              </a:cxn>
              <a:cxn ang="0">
                <a:pos x="133467" y="305051"/>
              </a:cxn>
              <a:cxn ang="0">
                <a:pos x="241645" y="163069"/>
              </a:cxn>
              <a:cxn ang="0">
                <a:pos x="369491" y="78723"/>
              </a:cxn>
              <a:cxn ang="0">
                <a:pos x="376516" y="81534"/>
              </a:cxn>
              <a:cxn ang="0">
                <a:pos x="375111" y="88563"/>
              </a:cxn>
            </a:cxnLst>
            <a:rect l="0" t="0" r="0" b="0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7" name="Freeform 251">
            <a:extLst>
              <a:ext uri="{FF2B5EF4-FFF2-40B4-BE49-F238E27FC236}">
                <a16:creationId xmlns:a16="http://schemas.microsoft.com/office/drawing/2014/main" xmlns="" id="{39CA9201-3388-4E2A-B10A-099DD27C9B61}"/>
              </a:ext>
            </a:extLst>
          </p:cNvPr>
          <p:cNvSpPr>
            <a:spLocks noEditPoints="1"/>
          </p:cNvSpPr>
          <p:nvPr/>
        </p:nvSpPr>
        <p:spPr>
          <a:xfrm>
            <a:off x="7210697" y="3049195"/>
            <a:ext cx="422275" cy="395288"/>
          </a:xfrm>
          <a:custGeom>
            <a:avLst/>
            <a:gdLst/>
            <a:ahLst/>
            <a:cxnLst>
              <a:cxn ang="0">
                <a:pos x="373173" y="269132"/>
              </a:cxn>
              <a:cxn ang="0">
                <a:pos x="328280" y="96719"/>
              </a:cxn>
              <a:cxn ang="0">
                <a:pos x="113635" y="50462"/>
              </a:cxn>
              <a:cxn ang="0">
                <a:pos x="44893" y="4205"/>
              </a:cxn>
              <a:cxn ang="0">
                <a:pos x="16835" y="18222"/>
              </a:cxn>
              <a:cxn ang="0">
                <a:pos x="85577" y="79899"/>
              </a:cxn>
              <a:cxn ang="0">
                <a:pos x="185184" y="349031"/>
              </a:cxn>
              <a:cxn ang="0">
                <a:pos x="422275" y="364450"/>
              </a:cxn>
              <a:cxn ang="0">
                <a:pos x="373173" y="269132"/>
              </a:cxn>
              <a:cxn ang="0">
                <a:pos x="339503" y="325201"/>
              </a:cxn>
              <a:cxn ang="0">
                <a:pos x="336698" y="326603"/>
              </a:cxn>
              <a:cxn ang="0">
                <a:pos x="333892" y="325201"/>
              </a:cxn>
              <a:cxn ang="0">
                <a:pos x="223062" y="193439"/>
              </a:cxn>
              <a:cxn ang="0">
                <a:pos x="148708" y="105130"/>
              </a:cxn>
              <a:cxn ang="0">
                <a:pos x="148708" y="99523"/>
              </a:cxn>
              <a:cxn ang="0">
                <a:pos x="152917" y="99523"/>
              </a:cxn>
              <a:cxn ang="0">
                <a:pos x="249717" y="171011"/>
              </a:cxn>
              <a:cxn ang="0">
                <a:pos x="340906" y="320996"/>
              </a:cxn>
              <a:cxn ang="0">
                <a:pos x="339503" y="325201"/>
              </a:cxn>
            </a:cxnLst>
            <a:rect l="0" t="0" r="0" b="0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ECE80030-14D0-4F2B-A00A-A0E10242B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409" y="4046145"/>
            <a:ext cx="2077846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01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39" name="TextBox 13">
            <a:extLst>
              <a:ext uri="{FF2B5EF4-FFF2-40B4-BE49-F238E27FC236}">
                <a16:creationId xmlns:a16="http://schemas.microsoft.com/office/drawing/2014/main" xmlns="" id="{0346ACC6-1088-4BAE-A859-58E2F88D5231}"/>
              </a:ext>
            </a:extLst>
          </p:cNvPr>
          <p:cNvSpPr txBox="1"/>
          <p:nvPr/>
        </p:nvSpPr>
        <p:spPr>
          <a:xfrm>
            <a:off x="1143167" y="4457216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938D494B-A1DE-49A2-AEF6-A9AAF52C1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360" y="4046145"/>
            <a:ext cx="2077846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02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41" name="TextBox 13">
            <a:extLst>
              <a:ext uri="{FF2B5EF4-FFF2-40B4-BE49-F238E27FC236}">
                <a16:creationId xmlns:a16="http://schemas.microsoft.com/office/drawing/2014/main" xmlns="" id="{7C9E8483-1937-4715-8D23-99511086A7B2}"/>
              </a:ext>
            </a:extLst>
          </p:cNvPr>
          <p:cNvSpPr txBox="1"/>
          <p:nvPr/>
        </p:nvSpPr>
        <p:spPr>
          <a:xfrm>
            <a:off x="3702118" y="4457216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A4CF7439-D3FA-49E5-8E07-1F0F846E3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1069" y="4057106"/>
            <a:ext cx="2077846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03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43" name="TextBox 13">
            <a:extLst>
              <a:ext uri="{FF2B5EF4-FFF2-40B4-BE49-F238E27FC236}">
                <a16:creationId xmlns:a16="http://schemas.microsoft.com/office/drawing/2014/main" xmlns="" id="{6290097D-AB88-4BE3-8BF2-0A7BD3C7C85E}"/>
              </a:ext>
            </a:extLst>
          </p:cNvPr>
          <p:cNvSpPr txBox="1"/>
          <p:nvPr/>
        </p:nvSpPr>
        <p:spPr>
          <a:xfrm>
            <a:off x="6164827" y="4468177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23891EA1-D0E6-437C-A6E1-8D005E896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9574" y="4046145"/>
            <a:ext cx="2077846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04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45" name="TextBox 13">
            <a:extLst>
              <a:ext uri="{FF2B5EF4-FFF2-40B4-BE49-F238E27FC236}">
                <a16:creationId xmlns:a16="http://schemas.microsoft.com/office/drawing/2014/main" xmlns="" id="{62A989AE-B816-486D-A8D8-47DE2B3190C9}"/>
              </a:ext>
            </a:extLst>
          </p:cNvPr>
          <p:cNvSpPr txBox="1"/>
          <p:nvPr/>
        </p:nvSpPr>
        <p:spPr>
          <a:xfrm>
            <a:off x="8793332" y="4457216"/>
            <a:ext cx="2270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B83B34D1-CFD2-4E73-AC9B-69ED2AD367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35" t="40660" r="33554" b="32396"/>
          <a:stretch/>
        </p:blipFill>
        <p:spPr>
          <a:xfrm>
            <a:off x="-112473" y="241578"/>
            <a:ext cx="2903606" cy="273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82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25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6750"/>
                            </p:stCondLst>
                            <p:childTnLst>
                              <p:par>
                                <p:cTn id="2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1B02C9C-52A1-4397-B8A5-2B7578746858}"/>
              </a:ext>
            </a:extLst>
          </p:cNvPr>
          <p:cNvSpPr txBox="1"/>
          <p:nvPr/>
        </p:nvSpPr>
        <p:spPr>
          <a:xfrm>
            <a:off x="5652319" y="2103000"/>
            <a:ext cx="1872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latin typeface="华文新魏" panose="02010800040101010101" pitchFamily="2" charset="-122"/>
                <a:ea typeface="华文新魏" panose="02010800040101010101" pitchFamily="2" charset="-122"/>
              </a:rPr>
              <a:t>0 2</a:t>
            </a:r>
            <a:endParaRPr lang="zh-CN" altLang="en-US" sz="7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C632EDE-637C-4B15-8403-582574360BF2}"/>
              </a:ext>
            </a:extLst>
          </p:cNvPr>
          <p:cNvSpPr txBox="1"/>
          <p:nvPr/>
        </p:nvSpPr>
        <p:spPr>
          <a:xfrm>
            <a:off x="3519113" y="3206127"/>
            <a:ext cx="6025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输入文本内容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xmlns="" id="{E97F3A50-06B2-4250-8AAB-34AAC16B8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169" y="3789967"/>
            <a:ext cx="5124922" cy="3429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latin typeface="华文新魏" panose="02010800040101010101" pitchFamily="2" charset="-122"/>
                <a:ea typeface="华文新魏" panose="02010800040101010101" pitchFamily="2" charset="-122"/>
              </a:rPr>
              <a:t>THIS IS A ART TEMPLATE ,. THANK YOU WATCHING THIS ONE.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0C7BEB76-3242-471B-A90C-0912AB9C2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163" y="908858"/>
            <a:ext cx="3860686" cy="576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3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5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AED9558-0F2A-43FB-AB4A-A96937CA9685}"/>
              </a:ext>
            </a:extLst>
          </p:cNvPr>
          <p:cNvSpPr/>
          <p:nvPr/>
        </p:nvSpPr>
        <p:spPr>
          <a:xfrm>
            <a:off x="685588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1E8A80D-3A2E-43A3-8192-3FCFE640AC2C}"/>
              </a:ext>
            </a:extLst>
          </p:cNvPr>
          <p:cNvSpPr/>
          <p:nvPr/>
        </p:nvSpPr>
        <p:spPr>
          <a:xfrm>
            <a:off x="2222840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EAF32C-2980-4F2F-9ED5-3CC6FDB1C039}"/>
              </a:ext>
            </a:extLst>
          </p:cNvPr>
          <p:cNvSpPr/>
          <p:nvPr/>
        </p:nvSpPr>
        <p:spPr>
          <a:xfrm>
            <a:off x="3760092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C94C1B0-C3B3-4690-8C0E-AD976953C1B6}"/>
              </a:ext>
            </a:extLst>
          </p:cNvPr>
          <p:cNvSpPr/>
          <p:nvPr/>
        </p:nvSpPr>
        <p:spPr>
          <a:xfrm>
            <a:off x="5297344" y="1289007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DA9229C-47BD-4D4D-A715-5CC4497B02CB}"/>
              </a:ext>
            </a:extLst>
          </p:cNvPr>
          <p:cNvSpPr/>
          <p:nvPr/>
        </p:nvSpPr>
        <p:spPr>
          <a:xfrm>
            <a:off x="6834596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01E9F7-5D2D-401C-B0B2-D67923F9A78C}"/>
              </a:ext>
            </a:extLst>
          </p:cNvPr>
          <p:cNvSpPr/>
          <p:nvPr/>
        </p:nvSpPr>
        <p:spPr>
          <a:xfrm>
            <a:off x="8371848" y="128900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0351D23-9982-4CE2-99B0-81450593A963}"/>
              </a:ext>
            </a:extLst>
          </p:cNvPr>
          <p:cNvSpPr/>
          <p:nvPr/>
        </p:nvSpPr>
        <p:spPr>
          <a:xfrm>
            <a:off x="9909100" y="-22958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3BD1873-83C2-496C-974B-44857E549413}"/>
              </a:ext>
            </a:extLst>
          </p:cNvPr>
          <p:cNvSpPr/>
          <p:nvPr/>
        </p:nvSpPr>
        <p:spPr>
          <a:xfrm>
            <a:off x="11446352" y="1289005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50FA17C-1A91-4F24-B451-C5658335FE79}"/>
              </a:ext>
            </a:extLst>
          </p:cNvPr>
          <p:cNvSpPr/>
          <p:nvPr/>
        </p:nvSpPr>
        <p:spPr>
          <a:xfrm>
            <a:off x="9728" y="1275753"/>
            <a:ext cx="87889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4AE496F-590F-492E-B382-9C43D4DCC81E}"/>
              </a:ext>
            </a:extLst>
          </p:cNvPr>
          <p:cNvSpPr/>
          <p:nvPr/>
        </p:nvSpPr>
        <p:spPr>
          <a:xfrm>
            <a:off x="685588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DBB11-6DE6-4DFF-B4FE-D676C464BD96}"/>
              </a:ext>
            </a:extLst>
          </p:cNvPr>
          <p:cNvSpPr/>
          <p:nvPr/>
        </p:nvSpPr>
        <p:spPr>
          <a:xfrm>
            <a:off x="2222840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4BD944B-F536-497A-B8EF-7B21FA744C28}"/>
              </a:ext>
            </a:extLst>
          </p:cNvPr>
          <p:cNvSpPr/>
          <p:nvPr/>
        </p:nvSpPr>
        <p:spPr>
          <a:xfrm>
            <a:off x="3760092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E507385-2858-4361-BE67-B5C9E6B3065E}"/>
              </a:ext>
            </a:extLst>
          </p:cNvPr>
          <p:cNvSpPr/>
          <p:nvPr/>
        </p:nvSpPr>
        <p:spPr>
          <a:xfrm>
            <a:off x="5297344" y="5546036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7B7F78-C507-407E-9BE5-ED0A1EB71DE3}"/>
              </a:ext>
            </a:extLst>
          </p:cNvPr>
          <p:cNvSpPr/>
          <p:nvPr/>
        </p:nvSpPr>
        <p:spPr>
          <a:xfrm>
            <a:off x="6834596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94C91AE6-168E-4967-9338-4451EA42A5A3}"/>
              </a:ext>
            </a:extLst>
          </p:cNvPr>
          <p:cNvSpPr/>
          <p:nvPr/>
        </p:nvSpPr>
        <p:spPr>
          <a:xfrm>
            <a:off x="8371848" y="5546035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BA1292E-8F59-40E2-9FC7-7D07FAF9A323}"/>
              </a:ext>
            </a:extLst>
          </p:cNvPr>
          <p:cNvSpPr/>
          <p:nvPr/>
        </p:nvSpPr>
        <p:spPr>
          <a:xfrm>
            <a:off x="9909100" y="4234071"/>
            <a:ext cx="1537252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C3CC409-6F39-48A9-BCF7-F286D11EE79F}"/>
              </a:ext>
            </a:extLst>
          </p:cNvPr>
          <p:cNvSpPr/>
          <p:nvPr/>
        </p:nvSpPr>
        <p:spPr>
          <a:xfrm>
            <a:off x="11446352" y="5546034"/>
            <a:ext cx="755377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47A0737-DDD0-4ED5-9287-140C0BE14732}"/>
              </a:ext>
            </a:extLst>
          </p:cNvPr>
          <p:cNvSpPr/>
          <p:nvPr/>
        </p:nvSpPr>
        <p:spPr>
          <a:xfrm>
            <a:off x="9728" y="5532782"/>
            <a:ext cx="888626" cy="1311965"/>
          </a:xfrm>
          <a:prstGeom prst="rect">
            <a:avLst/>
          </a:prstGeom>
          <a:solidFill>
            <a:srgbClr val="FABB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FEB8E5A-E84D-411E-90C1-10315E55EB04}"/>
              </a:ext>
            </a:extLst>
          </p:cNvPr>
          <p:cNvSpPr/>
          <p:nvPr/>
        </p:nvSpPr>
        <p:spPr>
          <a:xfrm>
            <a:off x="382622" y="323557"/>
            <a:ext cx="11366695" cy="61757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C9DB300-73F4-43D5-9DF4-22702E407153}"/>
              </a:ext>
            </a:extLst>
          </p:cNvPr>
          <p:cNvGrpSpPr/>
          <p:nvPr/>
        </p:nvGrpSpPr>
        <p:grpSpPr>
          <a:xfrm>
            <a:off x="1473037" y="1031969"/>
            <a:ext cx="2737485" cy="2892425"/>
            <a:chOff x="2182" y="1912"/>
            <a:chExt cx="4311" cy="4555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D6264996-2F68-484B-8377-2FF8D2984808}"/>
                </a:ext>
              </a:extLst>
            </p:cNvPr>
            <p:cNvSpPr/>
            <p:nvPr/>
          </p:nvSpPr>
          <p:spPr>
            <a:xfrm>
              <a:off x="2935" y="2939"/>
              <a:ext cx="3558" cy="352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6ACD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DD83FA42-9803-4185-AF09-759915242624}"/>
                </a:ext>
              </a:extLst>
            </p:cNvPr>
            <p:cNvGrpSpPr/>
            <p:nvPr/>
          </p:nvGrpSpPr>
          <p:grpSpPr>
            <a:xfrm rot="12540000" flipH="1">
              <a:off x="2182" y="1912"/>
              <a:ext cx="1516" cy="3933"/>
              <a:chOff x="9094" y="1721"/>
              <a:chExt cx="1723" cy="7210"/>
            </a:xfrm>
          </p:grpSpPr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32EC8DF3-0FCD-4228-98AF-8732206C27A4}"/>
                  </a:ext>
                </a:extLst>
              </p:cNvPr>
              <p:cNvSpPr/>
              <p:nvPr/>
            </p:nvSpPr>
            <p:spPr>
              <a:xfrm rot="16200000">
                <a:off x="6229" y="4587"/>
                <a:ext cx="7205" cy="1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5276CE1C-5C61-4416-B8D4-FE185B307DF6}"/>
                  </a:ext>
                </a:extLst>
              </p:cNvPr>
              <p:cNvSpPr/>
              <p:nvPr/>
            </p:nvSpPr>
            <p:spPr>
              <a:xfrm rot="5400000" flipH="1">
                <a:off x="7088" y="5202"/>
                <a:ext cx="7210" cy="248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  <a:alpha val="56000"/>
                    </a:schemeClr>
                  </a:gs>
                  <a:gs pos="4000">
                    <a:schemeClr val="bg1">
                      <a:lumMod val="75000"/>
                      <a:alpha val="0"/>
                    </a:schemeClr>
                  </a:gs>
                  <a:gs pos="69000">
                    <a:schemeClr val="tx1">
                      <a:lumMod val="75000"/>
                      <a:lumOff val="25000"/>
                      <a:alpha val="35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1A5C9E1-CEA7-4620-AE15-3A8BAF3B032B}"/>
              </a:ext>
            </a:extLst>
          </p:cNvPr>
          <p:cNvGrpSpPr/>
          <p:nvPr/>
        </p:nvGrpSpPr>
        <p:grpSpPr>
          <a:xfrm>
            <a:off x="4841708" y="1031969"/>
            <a:ext cx="2737485" cy="2892425"/>
            <a:chOff x="7200" y="1469"/>
            <a:chExt cx="4311" cy="4555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5F9B5C8C-07F9-4021-AE65-D605E40954F7}"/>
                </a:ext>
              </a:extLst>
            </p:cNvPr>
            <p:cNvSpPr/>
            <p:nvPr/>
          </p:nvSpPr>
          <p:spPr>
            <a:xfrm>
              <a:off x="7953" y="2496"/>
              <a:ext cx="3558" cy="352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6ACD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sym typeface="+mn-ea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544AE0F6-9AA3-400B-B2E4-71D437503249}"/>
                </a:ext>
              </a:extLst>
            </p:cNvPr>
            <p:cNvGrpSpPr/>
            <p:nvPr/>
          </p:nvGrpSpPr>
          <p:grpSpPr>
            <a:xfrm rot="12540000" flipH="1">
              <a:off x="7200" y="1469"/>
              <a:ext cx="1516" cy="3933"/>
              <a:chOff x="9094" y="1721"/>
              <a:chExt cx="1723" cy="7210"/>
            </a:xfrm>
          </p:grpSpPr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xmlns="" id="{222CD576-6724-4C83-82C1-7F60F41732A2}"/>
                  </a:ext>
                </a:extLst>
              </p:cNvPr>
              <p:cNvSpPr/>
              <p:nvPr/>
            </p:nvSpPr>
            <p:spPr>
              <a:xfrm rot="16200000">
                <a:off x="6229" y="4587"/>
                <a:ext cx="7205" cy="1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="" id="{028416A0-022E-4158-8CD2-53B2112DBCEF}"/>
                  </a:ext>
                </a:extLst>
              </p:cNvPr>
              <p:cNvSpPr/>
              <p:nvPr/>
            </p:nvSpPr>
            <p:spPr>
              <a:xfrm rot="5400000" flipH="1">
                <a:off x="7088" y="5202"/>
                <a:ext cx="7210" cy="248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  <a:alpha val="56000"/>
                    </a:schemeClr>
                  </a:gs>
                  <a:gs pos="4000">
                    <a:schemeClr val="bg1">
                      <a:lumMod val="75000"/>
                      <a:alpha val="0"/>
                    </a:schemeClr>
                  </a:gs>
                  <a:gs pos="69000">
                    <a:schemeClr val="tx1">
                      <a:lumMod val="75000"/>
                      <a:lumOff val="25000"/>
                      <a:alpha val="35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A4E2F7B-843E-473C-A1E3-95FF6134E9B1}"/>
              </a:ext>
            </a:extLst>
          </p:cNvPr>
          <p:cNvGrpSpPr/>
          <p:nvPr/>
        </p:nvGrpSpPr>
        <p:grpSpPr>
          <a:xfrm>
            <a:off x="8210379" y="1031969"/>
            <a:ext cx="2737485" cy="2892425"/>
            <a:chOff x="12793" y="1469"/>
            <a:chExt cx="4311" cy="4555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1959097D-94B0-4B14-86AE-9F5F4E89FC05}"/>
                </a:ext>
              </a:extLst>
            </p:cNvPr>
            <p:cNvSpPr/>
            <p:nvPr/>
          </p:nvSpPr>
          <p:spPr>
            <a:xfrm>
              <a:off x="13546" y="2496"/>
              <a:ext cx="3558" cy="352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6ACD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>
                <a:sym typeface="+mn-ea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3C107CA8-597C-41BF-A040-2645487849DE}"/>
                </a:ext>
              </a:extLst>
            </p:cNvPr>
            <p:cNvGrpSpPr/>
            <p:nvPr/>
          </p:nvGrpSpPr>
          <p:grpSpPr>
            <a:xfrm rot="12540000" flipH="1">
              <a:off x="12793" y="1469"/>
              <a:ext cx="1516" cy="3933"/>
              <a:chOff x="9094" y="1721"/>
              <a:chExt cx="1723" cy="7210"/>
            </a:xfrm>
          </p:grpSpPr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xmlns="" id="{73A7571A-E537-429A-807E-4A955497D397}"/>
                  </a:ext>
                </a:extLst>
              </p:cNvPr>
              <p:cNvSpPr/>
              <p:nvPr/>
            </p:nvSpPr>
            <p:spPr>
              <a:xfrm rot="16200000">
                <a:off x="6229" y="4587"/>
                <a:ext cx="7205" cy="1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xmlns="" id="{25A9B0D1-D5B6-4E00-9B4F-F1F7EB9E9031}"/>
                  </a:ext>
                </a:extLst>
              </p:cNvPr>
              <p:cNvSpPr/>
              <p:nvPr/>
            </p:nvSpPr>
            <p:spPr>
              <a:xfrm rot="5400000" flipH="1">
                <a:off x="7088" y="5202"/>
                <a:ext cx="7210" cy="248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  <a:alpha val="56000"/>
                    </a:schemeClr>
                  </a:gs>
                  <a:gs pos="4000">
                    <a:schemeClr val="bg1">
                      <a:lumMod val="75000"/>
                      <a:alpha val="0"/>
                    </a:schemeClr>
                  </a:gs>
                  <a:gs pos="69000">
                    <a:schemeClr val="tx1">
                      <a:lumMod val="75000"/>
                      <a:lumOff val="25000"/>
                      <a:alpha val="35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8" name="文本框 20">
            <a:extLst>
              <a:ext uri="{FF2B5EF4-FFF2-40B4-BE49-F238E27FC236}">
                <a16:creationId xmlns:a16="http://schemas.microsoft.com/office/drawing/2014/main" xmlns="" id="{426E680F-FC4B-4328-BB67-7C108758C794}"/>
              </a:ext>
            </a:extLst>
          </p:cNvPr>
          <p:cNvSpPr txBox="1"/>
          <p:nvPr/>
        </p:nvSpPr>
        <p:spPr>
          <a:xfrm flipH="1">
            <a:off x="2400137" y="2329909"/>
            <a:ext cx="126873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输入文本内容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9" name="文本框 20">
            <a:extLst>
              <a:ext uri="{FF2B5EF4-FFF2-40B4-BE49-F238E27FC236}">
                <a16:creationId xmlns:a16="http://schemas.microsoft.com/office/drawing/2014/main" xmlns="" id="{57CFF719-1818-4BD6-BCB5-74F5A78C4841}"/>
              </a:ext>
            </a:extLst>
          </p:cNvPr>
          <p:cNvSpPr txBox="1"/>
          <p:nvPr/>
        </p:nvSpPr>
        <p:spPr>
          <a:xfrm flipH="1">
            <a:off x="5822783" y="2348324"/>
            <a:ext cx="126873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输入文本内容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48D66E74-0145-4ADA-BC12-FA88AE3DE1EF}"/>
              </a:ext>
            </a:extLst>
          </p:cNvPr>
          <p:cNvSpPr txBox="1"/>
          <p:nvPr/>
        </p:nvSpPr>
        <p:spPr>
          <a:xfrm flipH="1">
            <a:off x="9191454" y="2348324"/>
            <a:ext cx="126873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输入文本内容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90C19D40-B6C0-4150-AF4F-33612BD61CC3}"/>
              </a:ext>
            </a:extLst>
          </p:cNvPr>
          <p:cNvSpPr/>
          <p:nvPr/>
        </p:nvSpPr>
        <p:spPr>
          <a:xfrm>
            <a:off x="1443192" y="1668874"/>
            <a:ext cx="872490" cy="864870"/>
          </a:xfrm>
          <a:prstGeom prst="ellipse">
            <a:avLst/>
          </a:prstGeom>
          <a:solidFill>
            <a:schemeClr val="bg1">
              <a:lumMod val="6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扳手">
            <a:extLst>
              <a:ext uri="{FF2B5EF4-FFF2-40B4-BE49-F238E27FC236}">
                <a16:creationId xmlns:a16="http://schemas.microsoft.com/office/drawing/2014/main" xmlns="" id="{1924CD72-6CF6-4377-9883-5BBF8973BC83}"/>
              </a:ext>
            </a:extLst>
          </p:cNvPr>
          <p:cNvSpPr/>
          <p:nvPr/>
        </p:nvSpPr>
        <p:spPr bwMode="auto">
          <a:xfrm>
            <a:off x="1663537" y="1864454"/>
            <a:ext cx="460375" cy="460375"/>
          </a:xfrm>
          <a:custGeom>
            <a:avLst/>
            <a:gdLst>
              <a:gd name="T0" fmla="*/ 1166395 w 3845"/>
              <a:gd name="T1" fmla="*/ 911373 h 3810"/>
              <a:gd name="T2" fmla="*/ 1340582 w 3845"/>
              <a:gd name="T3" fmla="*/ 945561 h 3810"/>
              <a:gd name="T4" fmla="*/ 1800397 w 3845"/>
              <a:gd name="T5" fmla="*/ 485660 h 3810"/>
              <a:gd name="T6" fmla="*/ 1793842 w 3845"/>
              <a:gd name="T7" fmla="*/ 407917 h 3810"/>
              <a:gd name="T8" fmla="*/ 1467476 w 3845"/>
              <a:gd name="T9" fmla="*/ 757292 h 3810"/>
              <a:gd name="T10" fmla="*/ 1159371 w 3845"/>
              <a:gd name="T11" fmla="*/ 701561 h 3810"/>
              <a:gd name="T12" fmla="*/ 1053548 w 3845"/>
              <a:gd name="T13" fmla="*/ 406512 h 3810"/>
              <a:gd name="T14" fmla="*/ 1405199 w 3845"/>
              <a:gd name="T15" fmla="*/ 30442 h 3810"/>
              <a:gd name="T16" fmla="*/ 1340582 w 3845"/>
              <a:gd name="T17" fmla="*/ 25290 h 3810"/>
              <a:gd name="T18" fmla="*/ 880766 w 3845"/>
              <a:gd name="T19" fmla="*/ 485660 h 3810"/>
              <a:gd name="T20" fmla="*/ 919162 w 3845"/>
              <a:gd name="T21" fmla="*/ 669246 h 3810"/>
              <a:gd name="T22" fmla="*/ 480418 w 3845"/>
              <a:gd name="T23" fmla="*/ 1205485 h 3810"/>
              <a:gd name="T24" fmla="*/ 398475 w 3845"/>
              <a:gd name="T25" fmla="*/ 1193309 h 3810"/>
              <a:gd name="T26" fmla="*/ 114720 w 3845"/>
              <a:gd name="T27" fmla="*/ 1477586 h 3810"/>
              <a:gd name="T28" fmla="*/ 398475 w 3845"/>
              <a:gd name="T29" fmla="*/ 1761395 h 3810"/>
              <a:gd name="T30" fmla="*/ 682699 w 3845"/>
              <a:gd name="T31" fmla="*/ 1477586 h 3810"/>
              <a:gd name="T32" fmla="*/ 661628 w 3845"/>
              <a:gd name="T33" fmla="*/ 1370338 h 3810"/>
              <a:gd name="T34" fmla="*/ 1166395 w 3845"/>
              <a:gd name="T35" fmla="*/ 911373 h 3810"/>
              <a:gd name="T36" fmla="*/ 398475 w 3845"/>
              <a:gd name="T37" fmla="*/ 1628389 h 3810"/>
              <a:gd name="T38" fmla="*/ 247701 w 3845"/>
              <a:gd name="T39" fmla="*/ 1477586 h 3810"/>
              <a:gd name="T40" fmla="*/ 398475 w 3845"/>
              <a:gd name="T41" fmla="*/ 1326315 h 3810"/>
              <a:gd name="T42" fmla="*/ 549718 w 3845"/>
              <a:gd name="T43" fmla="*/ 1477586 h 3810"/>
              <a:gd name="T44" fmla="*/ 398475 w 3845"/>
              <a:gd name="T45" fmla="*/ 1628389 h 3810"/>
              <a:gd name="T46" fmla="*/ 426102 w 3845"/>
              <a:gd name="T47" fmla="*/ 554973 h 3810"/>
              <a:gd name="T48" fmla="*/ 694874 w 3845"/>
              <a:gd name="T49" fmla="*/ 830820 h 3810"/>
              <a:gd name="T50" fmla="*/ 824109 w 3845"/>
              <a:gd name="T51" fmla="*/ 701561 h 3810"/>
              <a:gd name="T52" fmla="*/ 554869 w 3845"/>
              <a:gd name="T53" fmla="*/ 425713 h 3810"/>
              <a:gd name="T54" fmla="*/ 619486 w 3845"/>
              <a:gd name="T55" fmla="*/ 361084 h 3810"/>
              <a:gd name="T56" fmla="*/ 258471 w 3845"/>
              <a:gd name="T57" fmla="*/ 0 h 3810"/>
              <a:gd name="T58" fmla="*/ 0 w 3845"/>
              <a:gd name="T59" fmla="*/ 258051 h 3810"/>
              <a:gd name="T60" fmla="*/ 361484 w 3845"/>
              <a:gd name="T61" fmla="*/ 619134 h 3810"/>
              <a:gd name="T62" fmla="*/ 426102 w 3845"/>
              <a:gd name="T63" fmla="*/ 554973 h 3810"/>
              <a:gd name="T64" fmla="*/ 889663 w 3845"/>
              <a:gd name="T65" fmla="*/ 1296342 h 3810"/>
              <a:gd name="T66" fmla="*/ 890131 w 3845"/>
              <a:gd name="T67" fmla="*/ 1296342 h 3810"/>
              <a:gd name="T68" fmla="*/ 889663 w 3845"/>
              <a:gd name="T69" fmla="*/ 1296342 h 3810"/>
              <a:gd name="T70" fmla="*/ 1263321 w 3845"/>
              <a:gd name="T71" fmla="*/ 971788 h 3810"/>
              <a:gd name="T72" fmla="*/ 890131 w 3845"/>
              <a:gd name="T73" fmla="*/ 1296342 h 3810"/>
              <a:gd name="T74" fmla="*/ 1297035 w 3845"/>
              <a:gd name="T75" fmla="*/ 1713157 h 3810"/>
              <a:gd name="T76" fmla="*/ 1555037 w 3845"/>
              <a:gd name="T77" fmla="*/ 1713157 h 3810"/>
              <a:gd name="T78" fmla="*/ 1658519 w 3845"/>
              <a:gd name="T79" fmla="*/ 1610124 h 3810"/>
              <a:gd name="T80" fmla="*/ 1658519 w 3845"/>
              <a:gd name="T81" fmla="*/ 1352073 h 3810"/>
              <a:gd name="T82" fmla="*/ 1263321 w 3845"/>
              <a:gd name="T83" fmla="*/ 971788 h 3810"/>
              <a:gd name="T84" fmla="*/ 1441254 w 3845"/>
              <a:gd name="T85" fmla="*/ 1641970 h 3810"/>
              <a:gd name="T86" fmla="*/ 1376636 w 3845"/>
              <a:gd name="T87" fmla="*/ 1641970 h 3810"/>
              <a:gd name="T88" fmla="*/ 1044652 w 3845"/>
              <a:gd name="T89" fmla="*/ 1310392 h 3810"/>
              <a:gd name="T90" fmla="*/ 1044652 w 3845"/>
              <a:gd name="T91" fmla="*/ 1245293 h 3810"/>
              <a:gd name="T92" fmla="*/ 1109738 w 3845"/>
              <a:gd name="T93" fmla="*/ 1245293 h 3810"/>
              <a:gd name="T94" fmla="*/ 1441254 w 3845"/>
              <a:gd name="T95" fmla="*/ 1577340 h 3810"/>
              <a:gd name="T96" fmla="*/ 1441254 w 3845"/>
              <a:gd name="T97" fmla="*/ 1641970 h 3810"/>
              <a:gd name="T98" fmla="*/ 1587346 w 3845"/>
              <a:gd name="T99" fmla="*/ 1495851 h 3810"/>
              <a:gd name="T100" fmla="*/ 1522260 w 3845"/>
              <a:gd name="T101" fmla="*/ 1495851 h 3810"/>
              <a:gd name="T102" fmla="*/ 1190744 w 3845"/>
              <a:gd name="T103" fmla="*/ 1164272 h 3810"/>
              <a:gd name="T104" fmla="*/ 1190744 w 3845"/>
              <a:gd name="T105" fmla="*/ 1099642 h 3810"/>
              <a:gd name="T106" fmla="*/ 1255830 w 3845"/>
              <a:gd name="T107" fmla="*/ 1099642 h 3810"/>
              <a:gd name="T108" fmla="*/ 1587346 w 3845"/>
              <a:gd name="T109" fmla="*/ 1431221 h 3810"/>
              <a:gd name="T110" fmla="*/ 1587346 w 3845"/>
              <a:gd name="T111" fmla="*/ 1495851 h 381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845" h="3810">
                <a:moveTo>
                  <a:pt x="2491" y="1946"/>
                </a:moveTo>
                <a:cubicBezTo>
                  <a:pt x="2606" y="1993"/>
                  <a:pt x="2731" y="2019"/>
                  <a:pt x="2863" y="2019"/>
                </a:cubicBezTo>
                <a:cubicBezTo>
                  <a:pt x="3405" y="2019"/>
                  <a:pt x="3845" y="1579"/>
                  <a:pt x="3845" y="1037"/>
                </a:cubicBezTo>
                <a:cubicBezTo>
                  <a:pt x="3845" y="980"/>
                  <a:pt x="3840" y="925"/>
                  <a:pt x="3831" y="871"/>
                </a:cubicBezTo>
                <a:cubicBezTo>
                  <a:pt x="3134" y="1617"/>
                  <a:pt x="3134" y="1617"/>
                  <a:pt x="3134" y="1617"/>
                </a:cubicBezTo>
                <a:cubicBezTo>
                  <a:pt x="2476" y="1498"/>
                  <a:pt x="2476" y="1498"/>
                  <a:pt x="2476" y="1498"/>
                </a:cubicBezTo>
                <a:cubicBezTo>
                  <a:pt x="2250" y="868"/>
                  <a:pt x="2250" y="868"/>
                  <a:pt x="2250" y="868"/>
                </a:cubicBezTo>
                <a:cubicBezTo>
                  <a:pt x="3001" y="65"/>
                  <a:pt x="3001" y="65"/>
                  <a:pt x="3001" y="65"/>
                </a:cubicBezTo>
                <a:cubicBezTo>
                  <a:pt x="2956" y="59"/>
                  <a:pt x="2910" y="54"/>
                  <a:pt x="2863" y="54"/>
                </a:cubicBezTo>
                <a:cubicBezTo>
                  <a:pt x="2320" y="54"/>
                  <a:pt x="1881" y="494"/>
                  <a:pt x="1881" y="1037"/>
                </a:cubicBezTo>
                <a:cubicBezTo>
                  <a:pt x="1881" y="1176"/>
                  <a:pt x="1910" y="1309"/>
                  <a:pt x="1963" y="1429"/>
                </a:cubicBezTo>
                <a:cubicBezTo>
                  <a:pt x="1659" y="1963"/>
                  <a:pt x="1205" y="2409"/>
                  <a:pt x="1026" y="2574"/>
                </a:cubicBezTo>
                <a:cubicBezTo>
                  <a:pt x="971" y="2557"/>
                  <a:pt x="912" y="2548"/>
                  <a:pt x="851" y="2548"/>
                </a:cubicBezTo>
                <a:cubicBezTo>
                  <a:pt x="516" y="2548"/>
                  <a:pt x="245" y="2820"/>
                  <a:pt x="245" y="3155"/>
                </a:cubicBezTo>
                <a:cubicBezTo>
                  <a:pt x="245" y="3490"/>
                  <a:pt x="516" y="3761"/>
                  <a:pt x="851" y="3761"/>
                </a:cubicBezTo>
                <a:cubicBezTo>
                  <a:pt x="1186" y="3761"/>
                  <a:pt x="1458" y="3490"/>
                  <a:pt x="1458" y="3155"/>
                </a:cubicBezTo>
                <a:cubicBezTo>
                  <a:pt x="1458" y="3074"/>
                  <a:pt x="1442" y="2997"/>
                  <a:pt x="1413" y="2926"/>
                </a:cubicBezTo>
                <a:cubicBezTo>
                  <a:pt x="1548" y="2747"/>
                  <a:pt x="1914" y="2308"/>
                  <a:pt x="2491" y="1946"/>
                </a:cubicBezTo>
                <a:close/>
                <a:moveTo>
                  <a:pt x="851" y="3477"/>
                </a:moveTo>
                <a:cubicBezTo>
                  <a:pt x="673" y="3477"/>
                  <a:pt x="529" y="3333"/>
                  <a:pt x="529" y="3155"/>
                </a:cubicBezTo>
                <a:cubicBezTo>
                  <a:pt x="529" y="2976"/>
                  <a:pt x="673" y="2832"/>
                  <a:pt x="851" y="2832"/>
                </a:cubicBezTo>
                <a:cubicBezTo>
                  <a:pt x="1029" y="2832"/>
                  <a:pt x="1174" y="2976"/>
                  <a:pt x="1174" y="3155"/>
                </a:cubicBezTo>
                <a:cubicBezTo>
                  <a:pt x="1174" y="3333"/>
                  <a:pt x="1029" y="3477"/>
                  <a:pt x="851" y="3477"/>
                </a:cubicBezTo>
                <a:close/>
                <a:moveTo>
                  <a:pt x="910" y="1185"/>
                </a:moveTo>
                <a:cubicBezTo>
                  <a:pt x="1484" y="1774"/>
                  <a:pt x="1484" y="1774"/>
                  <a:pt x="1484" y="1774"/>
                </a:cubicBezTo>
                <a:cubicBezTo>
                  <a:pt x="1760" y="1498"/>
                  <a:pt x="1760" y="1498"/>
                  <a:pt x="1760" y="1498"/>
                </a:cubicBezTo>
                <a:cubicBezTo>
                  <a:pt x="1185" y="909"/>
                  <a:pt x="1185" y="909"/>
                  <a:pt x="1185" y="909"/>
                </a:cubicBezTo>
                <a:cubicBezTo>
                  <a:pt x="1323" y="771"/>
                  <a:pt x="1323" y="771"/>
                  <a:pt x="1323" y="771"/>
                </a:cubicBezTo>
                <a:cubicBezTo>
                  <a:pt x="552" y="0"/>
                  <a:pt x="552" y="0"/>
                  <a:pt x="552" y="0"/>
                </a:cubicBezTo>
                <a:cubicBezTo>
                  <a:pt x="0" y="551"/>
                  <a:pt x="0" y="551"/>
                  <a:pt x="0" y="551"/>
                </a:cubicBezTo>
                <a:cubicBezTo>
                  <a:pt x="772" y="1322"/>
                  <a:pt x="772" y="1322"/>
                  <a:pt x="772" y="1322"/>
                </a:cubicBezTo>
                <a:lnTo>
                  <a:pt x="910" y="1185"/>
                </a:lnTo>
                <a:close/>
                <a:moveTo>
                  <a:pt x="1900" y="2768"/>
                </a:moveTo>
                <a:cubicBezTo>
                  <a:pt x="1900" y="2768"/>
                  <a:pt x="1901" y="2768"/>
                  <a:pt x="1901" y="2768"/>
                </a:cubicBezTo>
                <a:cubicBezTo>
                  <a:pt x="1900" y="2767"/>
                  <a:pt x="1900" y="2768"/>
                  <a:pt x="1900" y="2768"/>
                </a:cubicBezTo>
                <a:close/>
                <a:moveTo>
                  <a:pt x="2698" y="2075"/>
                </a:moveTo>
                <a:cubicBezTo>
                  <a:pt x="2698" y="2075"/>
                  <a:pt x="2225" y="2203"/>
                  <a:pt x="1901" y="2768"/>
                </a:cubicBezTo>
                <a:cubicBezTo>
                  <a:pt x="1926" y="2776"/>
                  <a:pt x="2770" y="3658"/>
                  <a:pt x="2770" y="3658"/>
                </a:cubicBezTo>
                <a:cubicBezTo>
                  <a:pt x="2923" y="3810"/>
                  <a:pt x="3169" y="3810"/>
                  <a:pt x="3321" y="3658"/>
                </a:cubicBezTo>
                <a:cubicBezTo>
                  <a:pt x="3542" y="3438"/>
                  <a:pt x="3542" y="3438"/>
                  <a:pt x="3542" y="3438"/>
                </a:cubicBezTo>
                <a:cubicBezTo>
                  <a:pt x="3694" y="3285"/>
                  <a:pt x="3694" y="3039"/>
                  <a:pt x="3542" y="2887"/>
                </a:cubicBezTo>
                <a:lnTo>
                  <a:pt x="2698" y="2075"/>
                </a:lnTo>
                <a:close/>
                <a:moveTo>
                  <a:pt x="3078" y="3506"/>
                </a:moveTo>
                <a:cubicBezTo>
                  <a:pt x="3040" y="3544"/>
                  <a:pt x="2978" y="3544"/>
                  <a:pt x="2940" y="3506"/>
                </a:cubicBezTo>
                <a:cubicBezTo>
                  <a:pt x="2231" y="2798"/>
                  <a:pt x="2231" y="2798"/>
                  <a:pt x="2231" y="2798"/>
                </a:cubicBezTo>
                <a:cubicBezTo>
                  <a:pt x="2193" y="2760"/>
                  <a:pt x="2193" y="2698"/>
                  <a:pt x="2231" y="2659"/>
                </a:cubicBezTo>
                <a:cubicBezTo>
                  <a:pt x="2270" y="2621"/>
                  <a:pt x="2332" y="2621"/>
                  <a:pt x="2370" y="2659"/>
                </a:cubicBezTo>
                <a:cubicBezTo>
                  <a:pt x="3078" y="3368"/>
                  <a:pt x="3078" y="3368"/>
                  <a:pt x="3078" y="3368"/>
                </a:cubicBezTo>
                <a:cubicBezTo>
                  <a:pt x="3116" y="3406"/>
                  <a:pt x="3116" y="3468"/>
                  <a:pt x="3078" y="3506"/>
                </a:cubicBezTo>
                <a:close/>
                <a:moveTo>
                  <a:pt x="3390" y="3194"/>
                </a:moveTo>
                <a:cubicBezTo>
                  <a:pt x="3352" y="3233"/>
                  <a:pt x="3290" y="3233"/>
                  <a:pt x="3251" y="3194"/>
                </a:cubicBezTo>
                <a:cubicBezTo>
                  <a:pt x="2543" y="2486"/>
                  <a:pt x="2543" y="2486"/>
                  <a:pt x="2543" y="2486"/>
                </a:cubicBezTo>
                <a:cubicBezTo>
                  <a:pt x="2505" y="2448"/>
                  <a:pt x="2505" y="2386"/>
                  <a:pt x="2543" y="2348"/>
                </a:cubicBezTo>
                <a:cubicBezTo>
                  <a:pt x="2581" y="2309"/>
                  <a:pt x="2643" y="2309"/>
                  <a:pt x="2682" y="2348"/>
                </a:cubicBezTo>
                <a:cubicBezTo>
                  <a:pt x="3390" y="3056"/>
                  <a:pt x="3390" y="3056"/>
                  <a:pt x="3390" y="3056"/>
                </a:cubicBezTo>
                <a:cubicBezTo>
                  <a:pt x="3428" y="3094"/>
                  <a:pt x="3428" y="3156"/>
                  <a:pt x="3390" y="31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64B3F2C9-54C5-4BA2-8D39-4A4F61E6C512}"/>
              </a:ext>
            </a:extLst>
          </p:cNvPr>
          <p:cNvSpPr/>
          <p:nvPr/>
        </p:nvSpPr>
        <p:spPr>
          <a:xfrm>
            <a:off x="4815038" y="1684114"/>
            <a:ext cx="872490" cy="864870"/>
          </a:xfrm>
          <a:prstGeom prst="ellipse">
            <a:avLst/>
          </a:prstGeom>
          <a:solidFill>
            <a:schemeClr val="bg1">
              <a:lumMod val="6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锁链">
            <a:extLst>
              <a:ext uri="{FF2B5EF4-FFF2-40B4-BE49-F238E27FC236}">
                <a16:creationId xmlns:a16="http://schemas.microsoft.com/office/drawing/2014/main" xmlns="" id="{4EEEC09E-E8FC-4873-AD19-586E0E36132A}"/>
              </a:ext>
            </a:extLst>
          </p:cNvPr>
          <p:cNvSpPr/>
          <p:nvPr/>
        </p:nvSpPr>
        <p:spPr bwMode="auto">
          <a:xfrm>
            <a:off x="5070308" y="1884139"/>
            <a:ext cx="444500" cy="444500"/>
          </a:xfrm>
          <a:custGeom>
            <a:avLst/>
            <a:gdLst>
              <a:gd name="T0" fmla="*/ 1198544 w 12129383"/>
              <a:gd name="T1" fmla="*/ 554640 h 12131849"/>
              <a:gd name="T2" fmla="*/ 1210242 w 12129383"/>
              <a:gd name="T3" fmla="*/ 566340 h 12131849"/>
              <a:gd name="T4" fmla="*/ 1234193 w 12129383"/>
              <a:gd name="T5" fmla="*/ 589740 h 12131849"/>
              <a:gd name="T6" fmla="*/ 1234193 w 12129383"/>
              <a:gd name="T7" fmla="*/ 1058292 h 12131849"/>
              <a:gd name="T8" fmla="*/ 589176 w 12129383"/>
              <a:gd name="T9" fmla="*/ 1703455 h 12131849"/>
              <a:gd name="T10" fmla="*/ 120732 w 12129383"/>
              <a:gd name="T11" fmla="*/ 1703455 h 12131849"/>
              <a:gd name="T12" fmla="*/ 97337 w 12129383"/>
              <a:gd name="T13" fmla="*/ 1680056 h 12131849"/>
              <a:gd name="T14" fmla="*/ 97337 w 12129383"/>
              <a:gd name="T15" fmla="*/ 1210947 h 12131849"/>
              <a:gd name="T16" fmla="*/ 379741 w 12129383"/>
              <a:gd name="T17" fmla="*/ 928479 h 12131849"/>
              <a:gd name="T18" fmla="*/ 472761 w 12129383"/>
              <a:gd name="T19" fmla="*/ 1186990 h 12131849"/>
              <a:gd name="T20" fmla="*/ 272795 w 12129383"/>
              <a:gd name="T21" fmla="*/ 1387002 h 12131849"/>
              <a:gd name="T22" fmla="*/ 272795 w 12129383"/>
              <a:gd name="T23" fmla="*/ 1504001 h 12131849"/>
              <a:gd name="T24" fmla="*/ 296747 w 12129383"/>
              <a:gd name="T25" fmla="*/ 1527400 h 12131849"/>
              <a:gd name="T26" fmla="*/ 413718 w 12129383"/>
              <a:gd name="T27" fmla="*/ 1527400 h 12131849"/>
              <a:gd name="T28" fmla="*/ 655461 w 12129383"/>
              <a:gd name="T29" fmla="*/ 1285603 h 12131849"/>
              <a:gd name="T30" fmla="*/ 882163 w 12129383"/>
              <a:gd name="T31" fmla="*/ 1058292 h 12131849"/>
              <a:gd name="T32" fmla="*/ 987995 w 12129383"/>
              <a:gd name="T33" fmla="*/ 952993 h 12131849"/>
              <a:gd name="T34" fmla="*/ 1058178 w 12129383"/>
              <a:gd name="T35" fmla="*/ 882794 h 12131849"/>
              <a:gd name="T36" fmla="*/ 1058178 w 12129383"/>
              <a:gd name="T37" fmla="*/ 765238 h 12131849"/>
              <a:gd name="T38" fmla="*/ 1034784 w 12129383"/>
              <a:gd name="T39" fmla="*/ 741838 h 12131849"/>
              <a:gd name="T40" fmla="*/ 1021972 w 12129383"/>
              <a:gd name="T41" fmla="*/ 731253 h 12131849"/>
              <a:gd name="T42" fmla="*/ 1198544 w 12129383"/>
              <a:gd name="T43" fmla="*/ 554640 h 12131849"/>
              <a:gd name="T44" fmla="*/ 1445077 w 12129383"/>
              <a:gd name="T45" fmla="*/ 0 h 12131849"/>
              <a:gd name="T46" fmla="*/ 1679856 w 12129383"/>
              <a:gd name="T47" fmla="*/ 97342 h 12131849"/>
              <a:gd name="T48" fmla="*/ 1702694 w 12129383"/>
              <a:gd name="T49" fmla="*/ 120737 h 12131849"/>
              <a:gd name="T50" fmla="*/ 1702694 w 12129383"/>
              <a:gd name="T51" fmla="*/ 589759 h 12131849"/>
              <a:gd name="T52" fmla="*/ 1417505 w 12129383"/>
              <a:gd name="T53" fmla="*/ 874960 h 12131849"/>
              <a:gd name="T54" fmla="*/ 1338410 w 12129383"/>
              <a:gd name="T55" fmla="*/ 602571 h 12131849"/>
              <a:gd name="T56" fmla="*/ 1527236 w 12129383"/>
              <a:gd name="T57" fmla="*/ 413737 h 12131849"/>
              <a:gd name="T58" fmla="*/ 1527236 w 12129383"/>
              <a:gd name="T59" fmla="*/ 296759 h 12131849"/>
              <a:gd name="T60" fmla="*/ 1503841 w 12129383"/>
              <a:gd name="T61" fmla="*/ 273364 h 12131849"/>
              <a:gd name="T62" fmla="*/ 1386313 w 12129383"/>
              <a:gd name="T63" fmla="*/ 273364 h 12131849"/>
              <a:gd name="T64" fmla="*/ 1144571 w 12129383"/>
              <a:gd name="T65" fmla="*/ 515117 h 12131849"/>
              <a:gd name="T66" fmla="*/ 917868 w 12129383"/>
              <a:gd name="T67" fmla="*/ 741829 h 12131849"/>
              <a:gd name="T68" fmla="*/ 765247 w 12129383"/>
              <a:gd name="T69" fmla="*/ 894456 h 12131849"/>
              <a:gd name="T70" fmla="*/ 741853 w 12129383"/>
              <a:gd name="T71" fmla="*/ 917852 h 12131849"/>
              <a:gd name="T72" fmla="*/ 741853 w 12129383"/>
              <a:gd name="T73" fmla="*/ 1034829 h 12131849"/>
              <a:gd name="T74" fmla="*/ 765247 w 12129383"/>
              <a:gd name="T75" fmla="*/ 1058224 h 12131849"/>
              <a:gd name="T76" fmla="*/ 778059 w 12129383"/>
              <a:gd name="T77" fmla="*/ 1068808 h 12131849"/>
              <a:gd name="T78" fmla="*/ 601487 w 12129383"/>
              <a:gd name="T79" fmla="*/ 1245387 h 12131849"/>
              <a:gd name="T80" fmla="*/ 589233 w 12129383"/>
              <a:gd name="T81" fmla="*/ 1234247 h 12131849"/>
              <a:gd name="T82" fmla="*/ 565838 w 12129383"/>
              <a:gd name="T83" fmla="*/ 1210851 h 12131849"/>
              <a:gd name="T84" fmla="*/ 565838 w 12129383"/>
              <a:gd name="T85" fmla="*/ 741829 h 12131849"/>
              <a:gd name="T86" fmla="*/ 1210298 w 12129383"/>
              <a:gd name="T87" fmla="*/ 97342 h 12131849"/>
              <a:gd name="T88" fmla="*/ 1445077 w 12129383"/>
              <a:gd name="T89" fmla="*/ 0 h 1213184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2129383" h="12131849">
                <a:moveTo>
                  <a:pt x="8076308" y="3737406"/>
                </a:moveTo>
                <a:cubicBezTo>
                  <a:pt x="8102581" y="3763686"/>
                  <a:pt x="8132608" y="3786211"/>
                  <a:pt x="8155128" y="3816245"/>
                </a:cubicBezTo>
                <a:cubicBezTo>
                  <a:pt x="8155128" y="3816245"/>
                  <a:pt x="8155128" y="3816245"/>
                  <a:pt x="8316523" y="3973922"/>
                </a:cubicBezTo>
                <a:cubicBezTo>
                  <a:pt x="9187304" y="4844902"/>
                  <a:pt x="9187304" y="6260244"/>
                  <a:pt x="8316523" y="7131224"/>
                </a:cubicBezTo>
                <a:cubicBezTo>
                  <a:pt x="8316523" y="7131224"/>
                  <a:pt x="8316523" y="7131224"/>
                  <a:pt x="3970124" y="11478614"/>
                </a:cubicBezTo>
                <a:cubicBezTo>
                  <a:pt x="3099343" y="12349594"/>
                  <a:pt x="1684323" y="12349594"/>
                  <a:pt x="813542" y="11478614"/>
                </a:cubicBezTo>
                <a:cubicBezTo>
                  <a:pt x="813542" y="11478614"/>
                  <a:pt x="813542" y="11478614"/>
                  <a:pt x="655901" y="11320937"/>
                </a:cubicBezTo>
                <a:cubicBezTo>
                  <a:pt x="-218634" y="10446203"/>
                  <a:pt x="-218634" y="9030860"/>
                  <a:pt x="655901" y="8159881"/>
                </a:cubicBezTo>
                <a:cubicBezTo>
                  <a:pt x="655901" y="8159881"/>
                  <a:pt x="655901" y="8159881"/>
                  <a:pt x="2558858" y="6256490"/>
                </a:cubicBezTo>
                <a:cubicBezTo>
                  <a:pt x="2521324" y="6868428"/>
                  <a:pt x="2731513" y="7502892"/>
                  <a:pt x="3185670" y="7998450"/>
                </a:cubicBezTo>
                <a:cubicBezTo>
                  <a:pt x="3185670" y="7998450"/>
                  <a:pt x="3185670" y="7998450"/>
                  <a:pt x="1838211" y="9346216"/>
                </a:cubicBezTo>
                <a:cubicBezTo>
                  <a:pt x="1620516" y="9563960"/>
                  <a:pt x="1620516" y="9916858"/>
                  <a:pt x="1838211" y="10134602"/>
                </a:cubicBezTo>
                <a:cubicBezTo>
                  <a:pt x="1838211" y="10134602"/>
                  <a:pt x="1838211" y="10134602"/>
                  <a:pt x="1999606" y="10292280"/>
                </a:cubicBezTo>
                <a:cubicBezTo>
                  <a:pt x="2213548" y="10510024"/>
                  <a:pt x="2570118" y="10510024"/>
                  <a:pt x="2787813" y="10292280"/>
                </a:cubicBezTo>
                <a:cubicBezTo>
                  <a:pt x="2787813" y="10292280"/>
                  <a:pt x="2787813" y="10292280"/>
                  <a:pt x="4416775" y="8662947"/>
                </a:cubicBezTo>
                <a:cubicBezTo>
                  <a:pt x="4416775" y="8662947"/>
                  <a:pt x="4416775" y="8662947"/>
                  <a:pt x="5944395" y="7131224"/>
                </a:cubicBezTo>
                <a:cubicBezTo>
                  <a:pt x="5944395" y="7131224"/>
                  <a:pt x="5944395" y="7131224"/>
                  <a:pt x="6657535" y="6421676"/>
                </a:cubicBezTo>
                <a:cubicBezTo>
                  <a:pt x="6657535" y="6421676"/>
                  <a:pt x="6657535" y="6421676"/>
                  <a:pt x="7130459" y="5948644"/>
                </a:cubicBezTo>
                <a:cubicBezTo>
                  <a:pt x="7348154" y="5730899"/>
                  <a:pt x="7348154" y="5374248"/>
                  <a:pt x="7130459" y="5156503"/>
                </a:cubicBezTo>
                <a:cubicBezTo>
                  <a:pt x="7130459" y="5156503"/>
                  <a:pt x="7130459" y="5156503"/>
                  <a:pt x="6972818" y="4998825"/>
                </a:cubicBezTo>
                <a:cubicBezTo>
                  <a:pt x="6946544" y="4972546"/>
                  <a:pt x="6916517" y="4950020"/>
                  <a:pt x="6886490" y="4927495"/>
                </a:cubicBezTo>
                <a:cubicBezTo>
                  <a:pt x="6886490" y="4927495"/>
                  <a:pt x="6886490" y="4927495"/>
                  <a:pt x="8076308" y="3737406"/>
                </a:cubicBezTo>
                <a:close/>
                <a:moveTo>
                  <a:pt x="9737550" y="0"/>
                </a:moveTo>
                <a:cubicBezTo>
                  <a:pt x="10309939" y="0"/>
                  <a:pt x="10882327" y="218643"/>
                  <a:pt x="11319594" y="655929"/>
                </a:cubicBezTo>
                <a:cubicBezTo>
                  <a:pt x="11319594" y="655929"/>
                  <a:pt x="11319594" y="655929"/>
                  <a:pt x="11473482" y="813577"/>
                </a:cubicBezTo>
                <a:cubicBezTo>
                  <a:pt x="12348017" y="1684397"/>
                  <a:pt x="12348017" y="3099478"/>
                  <a:pt x="11473482" y="3974050"/>
                </a:cubicBezTo>
                <a:cubicBezTo>
                  <a:pt x="11473482" y="3974050"/>
                  <a:pt x="11473482" y="3974050"/>
                  <a:pt x="9551759" y="5895858"/>
                </a:cubicBezTo>
                <a:cubicBezTo>
                  <a:pt x="9641840" y="5265265"/>
                  <a:pt x="9461678" y="4593383"/>
                  <a:pt x="9018781" y="4060382"/>
                </a:cubicBezTo>
                <a:cubicBezTo>
                  <a:pt x="9018781" y="4060382"/>
                  <a:pt x="9018781" y="4060382"/>
                  <a:pt x="10291172" y="2787935"/>
                </a:cubicBezTo>
                <a:cubicBezTo>
                  <a:pt x="10508867" y="2570230"/>
                  <a:pt x="10508867" y="2217398"/>
                  <a:pt x="10291172" y="1999693"/>
                </a:cubicBezTo>
                <a:cubicBezTo>
                  <a:pt x="10291172" y="1999693"/>
                  <a:pt x="10291172" y="1999693"/>
                  <a:pt x="10133530" y="1842045"/>
                </a:cubicBezTo>
                <a:cubicBezTo>
                  <a:pt x="9915835" y="1624340"/>
                  <a:pt x="9559265" y="1624340"/>
                  <a:pt x="9341570" y="1842045"/>
                </a:cubicBezTo>
                <a:cubicBezTo>
                  <a:pt x="9341570" y="1842045"/>
                  <a:pt x="9341570" y="1842045"/>
                  <a:pt x="7712609" y="3471077"/>
                </a:cubicBezTo>
                <a:cubicBezTo>
                  <a:pt x="7712609" y="3471077"/>
                  <a:pt x="7712609" y="3471077"/>
                  <a:pt x="6184988" y="4998764"/>
                </a:cubicBezTo>
                <a:cubicBezTo>
                  <a:pt x="6184988" y="4998764"/>
                  <a:pt x="6184988" y="4998764"/>
                  <a:pt x="5156566" y="6027232"/>
                </a:cubicBezTo>
                <a:cubicBezTo>
                  <a:pt x="5156566" y="6027232"/>
                  <a:pt x="5156566" y="6027232"/>
                  <a:pt x="4998924" y="6184880"/>
                </a:cubicBezTo>
                <a:cubicBezTo>
                  <a:pt x="4781229" y="6402585"/>
                  <a:pt x="4781229" y="6755417"/>
                  <a:pt x="4998924" y="6973122"/>
                </a:cubicBezTo>
                <a:cubicBezTo>
                  <a:pt x="4998924" y="6973122"/>
                  <a:pt x="4998924" y="6973122"/>
                  <a:pt x="5156566" y="7130770"/>
                </a:cubicBezTo>
                <a:cubicBezTo>
                  <a:pt x="5182839" y="7160798"/>
                  <a:pt x="5212866" y="7183319"/>
                  <a:pt x="5242893" y="7202087"/>
                </a:cubicBezTo>
                <a:cubicBezTo>
                  <a:pt x="5242893" y="7202087"/>
                  <a:pt x="5242893" y="7202087"/>
                  <a:pt x="4053076" y="8391956"/>
                </a:cubicBezTo>
                <a:cubicBezTo>
                  <a:pt x="4026802" y="8369435"/>
                  <a:pt x="3996775" y="8343160"/>
                  <a:pt x="3970502" y="8316885"/>
                </a:cubicBezTo>
                <a:cubicBezTo>
                  <a:pt x="3970502" y="8316885"/>
                  <a:pt x="3970502" y="8316885"/>
                  <a:pt x="3812861" y="8159237"/>
                </a:cubicBezTo>
                <a:cubicBezTo>
                  <a:pt x="2942079" y="7284665"/>
                  <a:pt x="2942079" y="5873337"/>
                  <a:pt x="3812861" y="4998764"/>
                </a:cubicBezTo>
                <a:cubicBezTo>
                  <a:pt x="3812861" y="4998764"/>
                  <a:pt x="3812861" y="4998764"/>
                  <a:pt x="8155506" y="655929"/>
                </a:cubicBezTo>
                <a:cubicBezTo>
                  <a:pt x="8592773" y="218643"/>
                  <a:pt x="9165162" y="0"/>
                  <a:pt x="97375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3D9C73BB-BCBA-42A4-B4A2-FC3726D70638}"/>
              </a:ext>
            </a:extLst>
          </p:cNvPr>
          <p:cNvSpPr/>
          <p:nvPr/>
        </p:nvSpPr>
        <p:spPr>
          <a:xfrm>
            <a:off x="8149419" y="1668874"/>
            <a:ext cx="872490" cy="864870"/>
          </a:xfrm>
          <a:prstGeom prst="ellipse">
            <a:avLst/>
          </a:prstGeom>
          <a:solidFill>
            <a:schemeClr val="bg1">
              <a:lumMod val="65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放大镜">
            <a:extLst>
              <a:ext uri="{FF2B5EF4-FFF2-40B4-BE49-F238E27FC236}">
                <a16:creationId xmlns:a16="http://schemas.microsoft.com/office/drawing/2014/main" xmlns="" id="{669AC584-79AB-4198-AD40-03C83BD1948D}"/>
              </a:ext>
            </a:extLst>
          </p:cNvPr>
          <p:cNvSpPr/>
          <p:nvPr/>
        </p:nvSpPr>
        <p:spPr>
          <a:xfrm>
            <a:off x="8390084" y="1835244"/>
            <a:ext cx="441960" cy="478790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79E5B565-06DD-4BF4-B9E3-43437EBE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6624" y="4328160"/>
            <a:ext cx="245136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01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48" name="TextBox 13">
            <a:extLst>
              <a:ext uri="{FF2B5EF4-FFF2-40B4-BE49-F238E27FC236}">
                <a16:creationId xmlns:a16="http://schemas.microsoft.com/office/drawing/2014/main" xmlns="" id="{744FA949-9A96-4702-A483-687EBE93122B}"/>
              </a:ext>
            </a:extLst>
          </p:cNvPr>
          <p:cNvSpPr txBox="1"/>
          <p:nvPr/>
        </p:nvSpPr>
        <p:spPr>
          <a:xfrm>
            <a:off x="1641807" y="4739231"/>
            <a:ext cx="2678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05C06488-08C7-449A-8D72-E2017DE3A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826" y="4328160"/>
            <a:ext cx="245136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02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50" name="TextBox 13">
            <a:extLst>
              <a:ext uri="{FF2B5EF4-FFF2-40B4-BE49-F238E27FC236}">
                <a16:creationId xmlns:a16="http://schemas.microsoft.com/office/drawing/2014/main" xmlns="" id="{59195F62-AEBE-4C79-95A5-A9D1AEAD9EC4}"/>
              </a:ext>
            </a:extLst>
          </p:cNvPr>
          <p:cNvSpPr txBox="1"/>
          <p:nvPr/>
        </p:nvSpPr>
        <p:spPr>
          <a:xfrm>
            <a:off x="5031585" y="4739231"/>
            <a:ext cx="2678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6934A114-64AB-48F5-9924-5AC233BD9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9871" y="4328160"/>
            <a:ext cx="245136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zh-CN" altLang="en-US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输入文本内容</a:t>
            </a:r>
            <a:r>
              <a:rPr lang="en-US" altLang="zh-CN" sz="2000" b="1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 </a:t>
            </a:r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Open Sans" panose="020B0606030504020204" pitchFamily="34" charset="0"/>
              </a:rPr>
              <a:t>03</a:t>
            </a:r>
            <a:endParaRPr lang="zh-CN" altLang="en-US" sz="2000" b="1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Open Sans" panose="020B0606030504020204" pitchFamily="34" charset="0"/>
            </a:endParaRPr>
          </a:p>
        </p:txBody>
      </p:sp>
      <p:sp>
        <p:nvSpPr>
          <p:cNvPr id="52" name="TextBox 13">
            <a:extLst>
              <a:ext uri="{FF2B5EF4-FFF2-40B4-BE49-F238E27FC236}">
                <a16:creationId xmlns:a16="http://schemas.microsoft.com/office/drawing/2014/main" xmlns="" id="{CB1C7390-54F2-4A17-9896-1C6F4FF07B6A}"/>
              </a:ext>
            </a:extLst>
          </p:cNvPr>
          <p:cNvSpPr txBox="1"/>
          <p:nvPr/>
        </p:nvSpPr>
        <p:spPr>
          <a:xfrm>
            <a:off x="8523630" y="4739231"/>
            <a:ext cx="2678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419892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8" grpId="0"/>
      <p:bldP spid="39" grpId="0"/>
      <p:bldP spid="40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1154</Words>
  <Application>Microsoft Office PowerPoint</Application>
  <PresentationFormat>自定义</PresentationFormat>
  <Paragraphs>97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风轻无痕</cp:lastModifiedBy>
  <cp:revision>6</cp:revision>
  <dcterms:created xsi:type="dcterms:W3CDTF">2017-10-31T08:28:19Z</dcterms:created>
  <dcterms:modified xsi:type="dcterms:W3CDTF">2018-06-28T06:25:58Z</dcterms:modified>
</cp:coreProperties>
</file>