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56" r:id="rId3"/>
    <p:sldId id="321" r:id="rId4"/>
    <p:sldId id="282" r:id="rId6"/>
    <p:sldId id="260" r:id="rId7"/>
    <p:sldId id="259" r:id="rId8"/>
    <p:sldId id="288" r:id="rId9"/>
    <p:sldId id="262" r:id="rId10"/>
    <p:sldId id="277" r:id="rId11"/>
    <p:sldId id="265" r:id="rId12"/>
    <p:sldId id="316" r:id="rId13"/>
    <p:sldId id="266" r:id="rId14"/>
    <p:sldId id="269" r:id="rId15"/>
    <p:sldId id="289" r:id="rId16"/>
    <p:sldId id="286" r:id="rId17"/>
    <p:sldId id="267" r:id="rId18"/>
    <p:sldId id="318" r:id="rId19"/>
    <p:sldId id="284" r:id="rId20"/>
    <p:sldId id="261" r:id="rId21"/>
    <p:sldId id="258" r:id="rId22"/>
    <p:sldId id="274" r:id="rId23"/>
    <p:sldId id="273" r:id="rId24"/>
    <p:sldId id="271" r:id="rId25"/>
    <p:sldId id="275" r:id="rId26"/>
    <p:sldId id="280" r:id="rId27"/>
    <p:sldId id="283" r:id="rId28"/>
    <p:sldId id="320" r:id="rId29"/>
    <p:sldId id="263" r:id="rId30"/>
    <p:sldId id="291" r:id="rId31"/>
    <p:sldId id="295" r:id="rId32"/>
    <p:sldId id="297" r:id="rId33"/>
    <p:sldId id="350" r:id="rId34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262626"/>
    <a:srgbClr val="51BA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 showGuides="1">
      <p:cViewPr varScale="1">
        <p:scale>
          <a:sx n="71" d="100"/>
          <a:sy n="71" d="100"/>
        </p:scale>
        <p:origin x="696" y="78"/>
      </p:cViewPr>
      <p:guideLst>
        <p:guide orient="horz" pos="2220"/>
        <p:guide pos="3927"/>
        <p:guide pos="790"/>
        <p:guide pos="6912"/>
        <p:guide orient="horz" pos="1008"/>
        <p:guide orient="horz" pos="670"/>
        <p:guide orient="horz" pos="3696"/>
        <p:guide pos="7512"/>
        <p:guide pos="16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199" cy="761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 typeface="Arial" panose="020B0604020202020204" pitchFamily="34" charset="0"/>
              <a:buNone/>
              <a:defRPr sz="12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 typeface="Arial" panose="020B0604020202020204" pitchFamily="34" charset="0"/>
              <a:buNone/>
              <a:defRPr sz="1200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 typeface="Arial" panose="020B0604020202020204" pitchFamily="34" charset="0"/>
              <a:buNone/>
              <a:defRPr sz="12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hangingPunct="1">
              <a:buFont typeface="Arial" panose="020B0604020202020204" pitchFamily="34" charset="0"/>
              <a:buNone/>
              <a:defRPr sz="1200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D63515E-111E-4B7B-8D2C-25930243D556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幻灯片图像占位符 1"/>
          <p:cNvSpPr>
            <a:spLocks noGrp="1" noRot="1" noChangeAspect="1"/>
          </p:cNvSpPr>
          <p:nvPr>
            <p:ph type="sldImg"/>
          </p:nvPr>
        </p:nvSpPr>
        <p:spPr>
          <a:ln>
            <a:solidFill>
              <a:srgbClr val="000000"/>
            </a:solidFill>
          </a:ln>
        </p:spPr>
      </p:sp>
      <p:sp>
        <p:nvSpPr>
          <p:cNvPr id="5122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lIns="91440" tIns="45720" rIns="91440" bIns="45720" anchor="t"/>
          <a:p>
            <a:pPr marL="0" lvl="0" indent="0" defTabSz="914400" eaLnBrk="1" latinLnBrk="0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dirty="0"/>
              <a:t>从上图中我们看到了什么？对称吗？是的，就是对称。</a:t>
            </a:r>
            <a:endParaRPr lang="en-US" altLang="zh-CN" dirty="0"/>
          </a:p>
          <a:p>
            <a:pPr marL="0" lvl="0" indent="0" defTabSz="914400" eaLnBrk="1" latinLnBrk="0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dirty="0"/>
          </a:p>
          <a:p>
            <a:pPr marL="0" lvl="0" indent="0" defTabSz="914400"/>
            <a:r>
              <a:rPr lang="zh-CN" altLang="en-US" dirty="0"/>
              <a:t>在视重设计当中，视重和对称密切相关，为了视觉设计中达到对称和平衡，我们会制造出物体在视重上相等的感觉。</a:t>
            </a:r>
            <a:endParaRPr lang="en-US" altLang="zh-CN" dirty="0"/>
          </a:p>
          <a:p>
            <a:pPr marL="0" lvl="0" indent="0" defTabSz="914400"/>
            <a:endParaRPr lang="en-US" altLang="zh-CN" dirty="0"/>
          </a:p>
          <a:p>
            <a:pPr marL="0" lvl="0" indent="0" defTabSz="914400"/>
            <a:r>
              <a:rPr lang="zh-CN" altLang="en-US" dirty="0"/>
              <a:t>而为了把注意力吸引到某个物体上，我们会选择性打破平衡，重新创造一个视觉层次，从而将目光吸引到我们希望的位置。</a:t>
            </a:r>
            <a:endParaRPr lang="en-US" altLang="zh-CN" dirty="0"/>
          </a:p>
          <a:p>
            <a:pPr marL="0" lvl="0" indent="0" defTabSz="914400"/>
            <a:endParaRPr lang="en-US" altLang="zh-CN" dirty="0"/>
          </a:p>
        </p:txBody>
      </p:sp>
      <p:sp>
        <p:nvSpPr>
          <p:cNvPr id="5123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>
              <a:buFont typeface="Arial" panose="020B0604020202020204" pitchFamily="34" charset="0"/>
              <a:buChar char="•"/>
            </a:pPr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7" name="幻灯片图像占位符 1"/>
          <p:cNvSpPr/>
          <p:nvPr>
            <p:ph type="sldImg"/>
          </p:nvPr>
        </p:nvSpPr>
        <p:spPr>
          <a:ln>
            <a:solidFill>
              <a:srgbClr val="000000"/>
            </a:solidFill>
          </a:ln>
        </p:spPr>
      </p:sp>
      <p:sp>
        <p:nvSpPr>
          <p:cNvPr id="29698" name="文本占位符 2"/>
          <p:cNvSpPr/>
          <p:nvPr>
            <p:ph type="body"/>
          </p:nvPr>
        </p:nvSpPr>
        <p:spPr>
          <a:noFill/>
          <a:ln>
            <a:noFill/>
          </a:ln>
        </p:spPr>
        <p:txBody>
          <a:bodyPr lIns="91440" tIns="45720" rIns="91440" bIns="45720" anchor="t"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 smtClean="0"/>
              <a:t>单击以编辑母版副标题样式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6611D9A-05E9-46FA-BC98-BE1F34AECCE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68ED1AE-6645-4422-96B9-D1383D3DF7AB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6611D9A-05E9-46FA-BC98-BE1F34AECCE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68ED1AE-6645-4422-96B9-D1383D3DF7AB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6611D9A-05E9-46FA-BC98-BE1F34AECCE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68ED1AE-6645-4422-96B9-D1383D3DF7AB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6611D9A-05E9-46FA-BC98-BE1F34AECCE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68ED1AE-6645-4422-96B9-D1383D3DF7AB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6611D9A-05E9-46FA-BC98-BE1F34AECCE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68ED1AE-6645-4422-96B9-D1383D3DF7AB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6611D9A-05E9-46FA-BC98-BE1F34AECCE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68ED1AE-6645-4422-96B9-D1383D3DF7AB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6611D9A-05E9-46FA-BC98-BE1F34AECCE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68ED1AE-6645-4422-96B9-D1383D3DF7AB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6611D9A-05E9-46FA-BC98-BE1F34AECCE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68ED1AE-6645-4422-96B9-D1383D3DF7AB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6611D9A-05E9-46FA-BC98-BE1F34AECCE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68ED1AE-6645-4422-96B9-D1383D3DF7AB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6611D9A-05E9-46FA-BC98-BE1F34AECCE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68ED1AE-6645-4422-96B9-D1383D3DF7AB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6611D9A-05E9-46FA-BC98-BE1F34AECCE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68ED1AE-6645-4422-96B9-D1383D3DF7AB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base"/>
            <a:r>
              <a:rPr lang="zh-CN" altLang="en-US" strike="noStrike" noProof="1" smtClean="0"/>
              <a:t>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6611D9A-05E9-46FA-BC98-BE1F34AECCE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68ED1AE-6645-4422-96B9-D1383D3DF7AB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-914400"/>
            <a:r>
              <a:rPr lang="zh-CN" altLang="zh-CN" dirty="0"/>
              <a:t>Click to edit Master title style</a:t>
            </a:r>
            <a:endParaRPr lang="zh-CN" altLang="zh-CN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228600"/>
            <a:r>
              <a:rPr lang="zh-CN" altLang="zh-CN" dirty="0"/>
              <a:t>Click to edit Master text styles</a:t>
            </a:r>
            <a:endParaRPr lang="zh-CN" altLang="zh-CN" dirty="0"/>
          </a:p>
          <a:p>
            <a:pPr lvl="1" indent="-228600"/>
            <a:r>
              <a:rPr lang="zh-CN" altLang="zh-CN" dirty="0"/>
              <a:t>Second level</a:t>
            </a:r>
            <a:endParaRPr lang="zh-CN" altLang="zh-CN" dirty="0"/>
          </a:p>
          <a:p>
            <a:pPr lvl="2" indent="-228600"/>
            <a:r>
              <a:rPr lang="zh-CN" altLang="zh-CN" dirty="0"/>
              <a:t>Third level</a:t>
            </a:r>
            <a:endParaRPr lang="zh-CN" altLang="zh-CN" dirty="0"/>
          </a:p>
          <a:p>
            <a:pPr lvl="3" indent="-228600"/>
            <a:r>
              <a:rPr lang="zh-CN" altLang="zh-CN" dirty="0"/>
              <a:t>Fourth level</a:t>
            </a:r>
            <a:endParaRPr lang="zh-CN" altLang="zh-CN" dirty="0"/>
          </a:p>
          <a:p>
            <a:pPr lvl="4" indent="-228600"/>
            <a:r>
              <a:rPr lang="zh-CN" altLang="zh-CN" dirty="0"/>
              <a:t>Fifth level</a:t>
            </a:r>
            <a:endParaRPr lang="zh-CN" altLang="zh-CN" dirty="0"/>
          </a:p>
        </p:txBody>
      </p:sp>
      <p:sp>
        <p:nvSpPr>
          <p:cNvPr id="1028" name="Date Placeholder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6611D9A-05E9-46FA-BC98-BE1F34AECCEC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Footer Placeholder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Slide Number Placeholder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68ED1AE-6645-4422-96B9-D1383D3DF7AB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/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4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0.png"/><Relationship Id="rId1" Type="http://schemas.openxmlformats.org/officeDocument/2006/relationships/image" Target="../media/image15.png"/></Relationships>
</file>

<file path=ppt/slides/_rels/slide2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1.png"/><Relationship Id="rId5" Type="http://schemas.openxmlformats.org/officeDocument/2006/relationships/image" Target="../media/image24.jpeg"/><Relationship Id="rId4" Type="http://schemas.openxmlformats.org/officeDocument/2006/relationships/image" Target="../media/image16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6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31.png"/><Relationship Id="rId3" Type="http://schemas.openxmlformats.org/officeDocument/2006/relationships/image" Target="../media/image30.png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" name="椭圆 31"/>
          <p:cNvSpPr/>
          <p:nvPr/>
        </p:nvSpPr>
        <p:spPr>
          <a:xfrm>
            <a:off x="5553075" y="1698625"/>
            <a:ext cx="830263" cy="830263"/>
          </a:xfrm>
          <a:prstGeom prst="ellipse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4886723" y="4166338"/>
            <a:ext cx="2772742" cy="593601"/>
            <a:chOff x="3419873" y="3274292"/>
            <a:chExt cx="2772744" cy="593601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35" name="圆角矩形 34"/>
            <p:cNvSpPr/>
            <p:nvPr/>
          </p:nvSpPr>
          <p:spPr>
            <a:xfrm>
              <a:off x="3419873" y="3274292"/>
              <a:ext cx="2376264" cy="593601"/>
            </a:xfrm>
            <a:prstGeom prst="round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base"/>
              <a:endParaRPr lang="zh-CN" altLang="en-US" strike="noStrike" noProof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6" name="TextBox 11"/>
            <p:cNvSpPr txBox="1"/>
            <p:nvPr/>
          </p:nvSpPr>
          <p:spPr>
            <a:xfrm>
              <a:off x="4086383" y="3329465"/>
              <a:ext cx="2106234" cy="4832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grpFill/>
                </a14:hiddenFill>
              </a:ext>
            </a:extLst>
          </p:spPr>
          <p:txBody>
            <a:bodyPr wrap="square" rtlCol="0">
              <a:spAutoFit/>
            </a:bodyPr>
            <a:p>
              <a:pPr fontAlgn="base"/>
              <a:r>
                <a:rPr lang="en-US" altLang="zh-CN" sz="2400" strike="noStrike" noProof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</a:rPr>
                <a:t>Start</a:t>
              </a:r>
              <a:endParaRPr lang="en-US" altLang="zh-CN" sz="2400" strike="noStrike" noProof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endParaRPr>
            </a:p>
          </p:txBody>
        </p:sp>
      </p:grpSp>
      <p:sp>
        <p:nvSpPr>
          <p:cNvPr id="3075" name="矩形 36"/>
          <p:cNvSpPr/>
          <p:nvPr/>
        </p:nvSpPr>
        <p:spPr>
          <a:xfrm>
            <a:off x="2962275" y="3365500"/>
            <a:ext cx="6800850" cy="4508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/>
            <a:r>
              <a:rPr lang="en-US" altLang="zh-CN" sz="22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</a:rPr>
              <a:t>The minimalist business powerpoint template </a:t>
            </a:r>
            <a:endParaRPr lang="en-US" altLang="zh-CN" sz="2200" dirty="0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76" name="文本框 40"/>
          <p:cNvSpPr txBox="1"/>
          <p:nvPr/>
        </p:nvSpPr>
        <p:spPr>
          <a:xfrm>
            <a:off x="3379788" y="2457450"/>
            <a:ext cx="5530850" cy="9731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r>
              <a:rPr lang="zh-CN" altLang="en-US" sz="5400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</a:rPr>
              <a:t>极简商务</a:t>
            </a:r>
            <a:r>
              <a:rPr lang="en-US" altLang="zh-CN" sz="5400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5400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</a:rPr>
              <a:t>模板</a:t>
            </a:r>
            <a:endParaRPr lang="zh-CN" altLang="en-US" sz="5400">
              <a:solidFill>
                <a:srgbClr val="26262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77" name="Freeform 295"/>
          <p:cNvSpPr/>
          <p:nvPr/>
        </p:nvSpPr>
        <p:spPr>
          <a:xfrm>
            <a:off x="5870575" y="1873250"/>
            <a:ext cx="355600" cy="430213"/>
          </a:xfrm>
          <a:custGeom>
            <a:avLst/>
            <a:gdLst/>
            <a:ahLst/>
            <a:cxnLst>
              <a:cxn ang="0">
                <a:pos x="171230" y="204026"/>
              </a:cxn>
              <a:cxn ang="0">
                <a:pos x="181303" y="163796"/>
              </a:cxn>
              <a:cxn ang="0">
                <a:pos x="169792" y="158048"/>
              </a:cxn>
              <a:cxn ang="0">
                <a:pos x="187059" y="139370"/>
              </a:cxn>
              <a:cxn ang="0">
                <a:pos x="182742" y="127875"/>
              </a:cxn>
              <a:cxn ang="0">
                <a:pos x="169792" y="123565"/>
              </a:cxn>
              <a:cxn ang="0">
                <a:pos x="122307" y="123565"/>
              </a:cxn>
              <a:cxn ang="0">
                <a:pos x="115113" y="117818"/>
              </a:cxn>
              <a:cxn ang="0">
                <a:pos x="119429" y="80461"/>
              </a:cxn>
              <a:cxn ang="0">
                <a:pos x="119429" y="44541"/>
              </a:cxn>
              <a:cxn ang="0">
                <a:pos x="100724" y="10057"/>
              </a:cxn>
              <a:cxn ang="0">
                <a:pos x="77701" y="12931"/>
              </a:cxn>
              <a:cxn ang="0">
                <a:pos x="77701" y="50288"/>
              </a:cxn>
              <a:cxn ang="0">
                <a:pos x="77701" y="51725"/>
              </a:cxn>
              <a:cxn ang="0">
                <a:pos x="70506" y="74714"/>
              </a:cxn>
              <a:cxn ang="0">
                <a:pos x="43167" y="117818"/>
              </a:cxn>
              <a:cxn ang="0">
                <a:pos x="25900" y="142244"/>
              </a:cxn>
              <a:cxn ang="0">
                <a:pos x="0" y="150864"/>
              </a:cxn>
              <a:cxn ang="0">
                <a:pos x="0" y="280177"/>
              </a:cxn>
              <a:cxn ang="0">
                <a:pos x="48923" y="293109"/>
              </a:cxn>
              <a:cxn ang="0">
                <a:pos x="145330" y="283051"/>
              </a:cxn>
              <a:cxn ang="0">
                <a:pos x="161158" y="275867"/>
              </a:cxn>
              <a:cxn ang="0">
                <a:pos x="168353" y="268683"/>
              </a:cxn>
              <a:cxn ang="0">
                <a:pos x="171230" y="258625"/>
              </a:cxn>
              <a:cxn ang="0">
                <a:pos x="161158" y="242820"/>
              </a:cxn>
              <a:cxn ang="0">
                <a:pos x="165475" y="239947"/>
              </a:cxn>
              <a:cxn ang="0">
                <a:pos x="171230" y="208337"/>
              </a:cxn>
              <a:cxn ang="0">
                <a:pos x="171230" y="204026"/>
              </a:cxn>
            </a:cxnLst>
            <a:pathLst>
              <a:path w="142" h="204">
                <a:moveTo>
                  <a:pt x="119" y="142"/>
                </a:moveTo>
                <a:cubicBezTo>
                  <a:pt x="142" y="137"/>
                  <a:pt x="134" y="117"/>
                  <a:pt x="126" y="114"/>
                </a:cubicBezTo>
                <a:cubicBezTo>
                  <a:pt x="121" y="111"/>
                  <a:pt x="114" y="111"/>
                  <a:pt x="118" y="110"/>
                </a:cubicBezTo>
                <a:cubicBezTo>
                  <a:pt x="122" y="108"/>
                  <a:pt x="130" y="106"/>
                  <a:pt x="130" y="97"/>
                </a:cubicBezTo>
                <a:cubicBezTo>
                  <a:pt x="130" y="93"/>
                  <a:pt x="129" y="90"/>
                  <a:pt x="127" y="89"/>
                </a:cubicBezTo>
                <a:cubicBezTo>
                  <a:pt x="124" y="86"/>
                  <a:pt x="119" y="86"/>
                  <a:pt x="118" y="86"/>
                </a:cubicBezTo>
                <a:cubicBezTo>
                  <a:pt x="118" y="86"/>
                  <a:pt x="95" y="86"/>
                  <a:pt x="85" y="86"/>
                </a:cubicBezTo>
                <a:cubicBezTo>
                  <a:pt x="83" y="86"/>
                  <a:pt x="80" y="84"/>
                  <a:pt x="80" y="82"/>
                </a:cubicBezTo>
                <a:cubicBezTo>
                  <a:pt x="79" y="76"/>
                  <a:pt x="77" y="68"/>
                  <a:pt x="83" y="56"/>
                </a:cubicBezTo>
                <a:cubicBezTo>
                  <a:pt x="86" y="52"/>
                  <a:pt x="86" y="42"/>
                  <a:pt x="83" y="31"/>
                </a:cubicBezTo>
                <a:cubicBezTo>
                  <a:pt x="81" y="22"/>
                  <a:pt x="76" y="13"/>
                  <a:pt x="70" y="7"/>
                </a:cubicBezTo>
                <a:cubicBezTo>
                  <a:pt x="69" y="6"/>
                  <a:pt x="60" y="0"/>
                  <a:pt x="54" y="9"/>
                </a:cubicBezTo>
                <a:cubicBezTo>
                  <a:pt x="54" y="35"/>
                  <a:pt x="54" y="35"/>
                  <a:pt x="54" y="35"/>
                </a:cubicBezTo>
                <a:cubicBezTo>
                  <a:pt x="54" y="36"/>
                  <a:pt x="54" y="36"/>
                  <a:pt x="54" y="36"/>
                </a:cubicBezTo>
                <a:cubicBezTo>
                  <a:pt x="53" y="37"/>
                  <a:pt x="52" y="46"/>
                  <a:pt x="49" y="52"/>
                </a:cubicBezTo>
                <a:cubicBezTo>
                  <a:pt x="47" y="55"/>
                  <a:pt x="38" y="70"/>
                  <a:pt x="30" y="82"/>
                </a:cubicBezTo>
                <a:cubicBezTo>
                  <a:pt x="25" y="90"/>
                  <a:pt x="20" y="97"/>
                  <a:pt x="18" y="99"/>
                </a:cubicBezTo>
                <a:cubicBezTo>
                  <a:pt x="13" y="104"/>
                  <a:pt x="5" y="105"/>
                  <a:pt x="0" y="105"/>
                </a:cubicBezTo>
                <a:cubicBezTo>
                  <a:pt x="0" y="195"/>
                  <a:pt x="0" y="195"/>
                  <a:pt x="0" y="195"/>
                </a:cubicBezTo>
                <a:cubicBezTo>
                  <a:pt x="2" y="195"/>
                  <a:pt x="11" y="204"/>
                  <a:pt x="34" y="204"/>
                </a:cubicBezTo>
                <a:cubicBezTo>
                  <a:pt x="64" y="204"/>
                  <a:pt x="84" y="200"/>
                  <a:pt x="101" y="197"/>
                </a:cubicBezTo>
                <a:cubicBezTo>
                  <a:pt x="104" y="196"/>
                  <a:pt x="109" y="194"/>
                  <a:pt x="112" y="192"/>
                </a:cubicBezTo>
                <a:cubicBezTo>
                  <a:pt x="114" y="191"/>
                  <a:pt x="116" y="189"/>
                  <a:pt x="117" y="187"/>
                </a:cubicBezTo>
                <a:cubicBezTo>
                  <a:pt x="119" y="185"/>
                  <a:pt x="119" y="183"/>
                  <a:pt x="119" y="180"/>
                </a:cubicBezTo>
                <a:cubicBezTo>
                  <a:pt x="119" y="170"/>
                  <a:pt x="112" y="171"/>
                  <a:pt x="112" y="169"/>
                </a:cubicBezTo>
                <a:cubicBezTo>
                  <a:pt x="113" y="167"/>
                  <a:pt x="114" y="167"/>
                  <a:pt x="115" y="167"/>
                </a:cubicBezTo>
                <a:cubicBezTo>
                  <a:pt x="133" y="160"/>
                  <a:pt x="124" y="146"/>
                  <a:pt x="119" y="145"/>
                </a:cubicBezTo>
                <a:cubicBezTo>
                  <a:pt x="116" y="144"/>
                  <a:pt x="117" y="142"/>
                  <a:pt x="119" y="142"/>
                </a:cubicBezTo>
                <a:close/>
              </a:path>
            </a:pathLst>
          </a:custGeom>
          <a:solidFill>
            <a:srgbClr val="4D4D4D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3078" name="Freeform 296"/>
          <p:cNvSpPr/>
          <p:nvPr/>
        </p:nvSpPr>
        <p:spPr>
          <a:xfrm>
            <a:off x="5768975" y="2114550"/>
            <a:ext cx="101600" cy="177800"/>
          </a:xfrm>
          <a:custGeom>
            <a:avLst/>
            <a:gdLst/>
            <a:ahLst/>
            <a:cxnLst>
              <a:cxn ang="0">
                <a:pos x="84896" y="2873"/>
              </a:cxn>
              <a:cxn ang="0">
                <a:pos x="23022" y="2873"/>
              </a:cxn>
              <a:cxn ang="0">
                <a:pos x="1438" y="25864"/>
              </a:cxn>
              <a:cxn ang="0">
                <a:pos x="10072" y="150874"/>
              </a:cxn>
              <a:cxn ang="0">
                <a:pos x="35972" y="176739"/>
              </a:cxn>
              <a:cxn ang="0">
                <a:pos x="87773" y="176739"/>
              </a:cxn>
              <a:cxn ang="0">
                <a:pos x="97846" y="165243"/>
              </a:cxn>
              <a:cxn ang="0">
                <a:pos x="97846" y="153748"/>
              </a:cxn>
              <a:cxn ang="0">
                <a:pos x="97846" y="18679"/>
              </a:cxn>
              <a:cxn ang="0">
                <a:pos x="84896" y="2873"/>
              </a:cxn>
            </a:cxnLst>
            <a:pathLst>
              <a:path w="71" h="124">
                <a:moveTo>
                  <a:pt x="59" y="2"/>
                </a:moveTo>
                <a:cubicBezTo>
                  <a:pt x="48" y="2"/>
                  <a:pt x="16" y="2"/>
                  <a:pt x="16" y="2"/>
                </a:cubicBezTo>
                <a:cubicBezTo>
                  <a:pt x="16" y="2"/>
                  <a:pt x="0" y="0"/>
                  <a:pt x="1" y="18"/>
                </a:cubicBezTo>
                <a:cubicBezTo>
                  <a:pt x="2" y="36"/>
                  <a:pt x="7" y="105"/>
                  <a:pt x="7" y="105"/>
                </a:cubicBezTo>
                <a:cubicBezTo>
                  <a:pt x="7" y="105"/>
                  <a:pt x="7" y="123"/>
                  <a:pt x="25" y="123"/>
                </a:cubicBezTo>
                <a:cubicBezTo>
                  <a:pt x="44" y="123"/>
                  <a:pt x="61" y="123"/>
                  <a:pt x="61" y="123"/>
                </a:cubicBezTo>
                <a:cubicBezTo>
                  <a:pt x="61" y="123"/>
                  <a:pt x="68" y="124"/>
                  <a:pt x="68" y="115"/>
                </a:cubicBezTo>
                <a:cubicBezTo>
                  <a:pt x="68" y="107"/>
                  <a:pt x="68" y="107"/>
                  <a:pt x="68" y="107"/>
                </a:cubicBezTo>
                <a:cubicBezTo>
                  <a:pt x="68" y="13"/>
                  <a:pt x="68" y="13"/>
                  <a:pt x="68" y="13"/>
                </a:cubicBezTo>
                <a:cubicBezTo>
                  <a:pt x="68" y="13"/>
                  <a:pt x="71" y="2"/>
                  <a:pt x="59" y="2"/>
                </a:cubicBezTo>
                <a:close/>
              </a:path>
            </a:pathLst>
          </a:custGeom>
          <a:solidFill>
            <a:srgbClr val="4D4D4D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Rectangle 6"/>
          <p:cNvSpPr/>
          <p:nvPr/>
        </p:nvSpPr>
        <p:spPr>
          <a:xfrm>
            <a:off x="5102225" y="2492375"/>
            <a:ext cx="7126288" cy="1871663"/>
          </a:xfrm>
          <a:prstGeom prst="rect">
            <a:avLst/>
          </a:prstGeom>
          <a:solidFill>
            <a:srgbClr val="262626"/>
          </a:solidFill>
          <a:ln w="12700">
            <a:noFill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endParaRPr lang="zh-CN" altLang="zh-CN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Calibri" panose="020F0502020204030204" pitchFamily="34" charset="0"/>
            </a:endParaRPr>
          </a:p>
        </p:txBody>
      </p:sp>
      <p:sp>
        <p:nvSpPr>
          <p:cNvPr id="13314" name="Oval 12"/>
          <p:cNvSpPr/>
          <p:nvPr/>
        </p:nvSpPr>
        <p:spPr>
          <a:xfrm>
            <a:off x="11068050" y="2913063"/>
            <a:ext cx="877888" cy="877887"/>
          </a:xfrm>
          <a:prstGeom prst="ellipse">
            <a:avLst/>
          </a:prstGeom>
          <a:noFill/>
          <a:ln w="6350" cap="flat" cmpd="sng">
            <a:solidFill>
              <a:srgbClr val="A5A5A5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Simple-Line-Icons" pitchFamily="2" charset="2"/>
              </a:rPr>
              <a:t></a:t>
            </a:r>
            <a:endParaRPr lang="en-US" altLang="zh-CN" sz="2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Simple-Line-Icons" pitchFamily="2" charset="2"/>
            </a:endParaRPr>
          </a:p>
        </p:txBody>
      </p:sp>
      <p:sp>
        <p:nvSpPr>
          <p:cNvPr id="13315" name="TextBox 13"/>
          <p:cNvSpPr/>
          <p:nvPr/>
        </p:nvSpPr>
        <p:spPr>
          <a:xfrm>
            <a:off x="6991350" y="2913063"/>
            <a:ext cx="3841750" cy="6794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GeosansLight" pitchFamily="2" charset="0"/>
              </a:rPr>
              <a:t>请输入第二章标题</a:t>
            </a:r>
            <a:endParaRPr lang="zh-CN" altLang="en-US" sz="36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GeosansLight" pitchFamily="2" charset="0"/>
            </a:endParaRPr>
          </a:p>
        </p:txBody>
      </p:sp>
      <p:sp>
        <p:nvSpPr>
          <p:cNvPr id="13316" name="TextBox 14"/>
          <p:cNvSpPr/>
          <p:nvPr/>
        </p:nvSpPr>
        <p:spPr>
          <a:xfrm>
            <a:off x="6010275" y="3592513"/>
            <a:ext cx="5329238" cy="4079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Open Sans" pitchFamily="2" charset="0"/>
              </a:rPr>
              <a:t>Please enter the second chapter headings Please enter the second chapter headings </a:t>
            </a:r>
            <a:endParaRPr lang="en-US" altLang="zh-CN" sz="1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Open Sans" pitchFamily="2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Open Sans" pitchFamily="2" charset="0"/>
              </a:rPr>
              <a:t> </a:t>
            </a:r>
            <a:endParaRPr lang="en-US" altLang="zh-CN" sz="1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Open Sans" pitchFamily="2" charset="0"/>
            </a:endParaRPr>
          </a:p>
        </p:txBody>
      </p:sp>
      <p:sp>
        <p:nvSpPr>
          <p:cNvPr id="13317" name="TextBox 13"/>
          <p:cNvSpPr/>
          <p:nvPr/>
        </p:nvSpPr>
        <p:spPr>
          <a:xfrm>
            <a:off x="11256963" y="3028950"/>
            <a:ext cx="450850" cy="6778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GeosansLight" pitchFamily="2" charset="0"/>
              </a:rPr>
              <a:t>2</a:t>
            </a:r>
            <a:endParaRPr lang="en-US" altLang="zh-CN" sz="36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GeosansLight" pitchFamily="2" charset="0"/>
            </a:endParaRPr>
          </a:p>
        </p:txBody>
      </p:sp>
    </p:spTree>
  </p:cSld>
  <p:clrMapOvr>
    <a:masterClrMapping/>
  </p:clrMapOvr>
  <p:transition spd="slow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Oval 2"/>
          <p:cNvSpPr/>
          <p:nvPr/>
        </p:nvSpPr>
        <p:spPr>
          <a:xfrm>
            <a:off x="1281113" y="3224213"/>
            <a:ext cx="531812" cy="531812"/>
          </a:xfrm>
          <a:prstGeom prst="ellipse">
            <a:avLst/>
          </a:prstGeom>
          <a:solidFill>
            <a:srgbClr val="262626"/>
          </a:solidFill>
          <a:ln w="12700">
            <a:noFill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endParaRPr lang="en-US" altLang="zh-CN" dirty="0">
              <a:solidFill>
                <a:srgbClr val="F2F2F2"/>
              </a:solidFill>
              <a:latin typeface="FontAwesome" pitchFamily="2" charset="0"/>
              <a:ea typeface="宋体" panose="02010600030101010101" pitchFamily="2" charset="-122"/>
              <a:sym typeface="FontAwesome" pitchFamily="2" charset="0"/>
            </a:endParaRPr>
          </a:p>
        </p:txBody>
      </p:sp>
      <p:sp>
        <p:nvSpPr>
          <p:cNvPr id="14338" name="Straight Connector 6"/>
          <p:cNvSpPr/>
          <p:nvPr/>
        </p:nvSpPr>
        <p:spPr>
          <a:xfrm>
            <a:off x="1812925" y="3489325"/>
            <a:ext cx="695325" cy="1588"/>
          </a:xfrm>
          <a:prstGeom prst="line">
            <a:avLst/>
          </a:prstGeom>
          <a:ln w="38100" cap="flat" cmpd="sng">
            <a:solidFill>
              <a:srgbClr val="262626"/>
            </a:solidFill>
            <a:prstDash val="sysDot"/>
            <a:bevel/>
            <a:headEnd type="none" w="med" len="med"/>
            <a:tailEnd type="none" w="med" len="med"/>
          </a:ln>
        </p:spPr>
      </p:sp>
      <p:sp>
        <p:nvSpPr>
          <p:cNvPr id="14339" name="Straight Connector 20"/>
          <p:cNvSpPr/>
          <p:nvPr/>
        </p:nvSpPr>
        <p:spPr>
          <a:xfrm>
            <a:off x="2974975" y="2314575"/>
            <a:ext cx="0" cy="731838"/>
          </a:xfrm>
          <a:prstGeom prst="line">
            <a:avLst/>
          </a:prstGeom>
          <a:ln w="38100" cap="flat" cmpd="sng">
            <a:solidFill>
              <a:srgbClr val="262626"/>
            </a:solidFill>
            <a:prstDash val="solid"/>
            <a:bevel/>
            <a:headEnd type="oval" w="med" len="med"/>
            <a:tailEnd type="none" w="med" len="med"/>
          </a:ln>
        </p:spPr>
      </p:sp>
      <p:sp>
        <p:nvSpPr>
          <p:cNvPr id="14340" name="Oval 21"/>
          <p:cNvSpPr/>
          <p:nvPr/>
        </p:nvSpPr>
        <p:spPr>
          <a:xfrm>
            <a:off x="2709863" y="1690688"/>
            <a:ext cx="531812" cy="531812"/>
          </a:xfrm>
          <a:prstGeom prst="ellipse">
            <a:avLst/>
          </a:prstGeom>
          <a:solidFill>
            <a:srgbClr val="262626"/>
          </a:solidFill>
          <a:ln w="12700">
            <a:noFill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endParaRPr lang="en-US" altLang="zh-CN" dirty="0">
              <a:solidFill>
                <a:srgbClr val="F2F2F2"/>
              </a:solidFill>
              <a:latin typeface="FontAwesome" pitchFamily="2" charset="0"/>
              <a:ea typeface="宋体" panose="02010600030101010101" pitchFamily="2" charset="-122"/>
              <a:sym typeface="FontAwesome" pitchFamily="2" charset="0"/>
            </a:endParaRPr>
          </a:p>
        </p:txBody>
      </p:sp>
      <p:sp>
        <p:nvSpPr>
          <p:cNvPr id="14341" name="Straight Connector 22"/>
          <p:cNvSpPr/>
          <p:nvPr/>
        </p:nvSpPr>
        <p:spPr>
          <a:xfrm>
            <a:off x="3392488" y="3489325"/>
            <a:ext cx="695325" cy="1588"/>
          </a:xfrm>
          <a:prstGeom prst="line">
            <a:avLst/>
          </a:prstGeom>
          <a:ln w="38100" cap="flat" cmpd="sng">
            <a:solidFill>
              <a:srgbClr val="EC7016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14342" name="Oval 23"/>
          <p:cNvSpPr/>
          <p:nvPr/>
        </p:nvSpPr>
        <p:spPr>
          <a:xfrm>
            <a:off x="4095750" y="3228975"/>
            <a:ext cx="530225" cy="531813"/>
          </a:xfrm>
          <a:prstGeom prst="ellipse">
            <a:avLst/>
          </a:prstGeom>
          <a:solidFill>
            <a:srgbClr val="262626"/>
          </a:solidFill>
          <a:ln w="12700">
            <a:noFill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endParaRPr lang="en-US" altLang="zh-CN" dirty="0">
              <a:solidFill>
                <a:srgbClr val="F2F2F2"/>
              </a:solidFill>
              <a:latin typeface="FontAwesome" pitchFamily="2" charset="0"/>
              <a:ea typeface="宋体" panose="02010600030101010101" pitchFamily="2" charset="-122"/>
              <a:sym typeface="FontAwesome" pitchFamily="2" charset="0"/>
            </a:endParaRPr>
          </a:p>
        </p:txBody>
      </p:sp>
      <p:sp>
        <p:nvSpPr>
          <p:cNvPr id="14343" name="Straight Connector 24"/>
          <p:cNvSpPr/>
          <p:nvPr/>
        </p:nvSpPr>
        <p:spPr>
          <a:xfrm>
            <a:off x="4616450" y="3489325"/>
            <a:ext cx="695325" cy="1588"/>
          </a:xfrm>
          <a:prstGeom prst="line">
            <a:avLst/>
          </a:prstGeom>
          <a:ln w="38100" cap="flat" cmpd="sng">
            <a:solidFill>
              <a:srgbClr val="EC7016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14344" name="Straight Connector 26"/>
          <p:cNvSpPr/>
          <p:nvPr/>
        </p:nvSpPr>
        <p:spPr>
          <a:xfrm>
            <a:off x="5761038" y="3937000"/>
            <a:ext cx="0" cy="731838"/>
          </a:xfrm>
          <a:prstGeom prst="line">
            <a:avLst/>
          </a:prstGeom>
          <a:ln w="38100" cap="flat" cmpd="sng">
            <a:solidFill>
              <a:srgbClr val="262626"/>
            </a:solidFill>
            <a:prstDash val="solid"/>
            <a:bevel/>
            <a:headEnd type="none" w="med" len="med"/>
            <a:tailEnd type="oval" w="med" len="med"/>
          </a:ln>
        </p:spPr>
      </p:sp>
      <p:sp>
        <p:nvSpPr>
          <p:cNvPr id="14345" name="Oval 27"/>
          <p:cNvSpPr/>
          <p:nvPr/>
        </p:nvSpPr>
        <p:spPr>
          <a:xfrm>
            <a:off x="5491163" y="4757738"/>
            <a:ext cx="531812" cy="531812"/>
          </a:xfrm>
          <a:prstGeom prst="ellipse">
            <a:avLst/>
          </a:prstGeom>
          <a:solidFill>
            <a:srgbClr val="262626"/>
          </a:solidFill>
          <a:ln w="12700">
            <a:noFill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endParaRPr lang="en-US" altLang="zh-CN" dirty="0">
              <a:solidFill>
                <a:srgbClr val="F2F2F2"/>
              </a:solidFill>
              <a:latin typeface="FontAwesome" pitchFamily="2" charset="0"/>
              <a:ea typeface="宋体" panose="02010600030101010101" pitchFamily="2" charset="-122"/>
              <a:sym typeface="FontAwesome" pitchFamily="2" charset="0"/>
            </a:endParaRPr>
          </a:p>
        </p:txBody>
      </p:sp>
      <p:sp>
        <p:nvSpPr>
          <p:cNvPr id="14346" name="Straight Connector 31"/>
          <p:cNvSpPr/>
          <p:nvPr/>
        </p:nvSpPr>
        <p:spPr>
          <a:xfrm>
            <a:off x="6196013" y="3489325"/>
            <a:ext cx="695325" cy="1588"/>
          </a:xfrm>
          <a:prstGeom prst="line">
            <a:avLst/>
          </a:prstGeom>
          <a:ln w="38100" cap="flat" cmpd="sng">
            <a:solidFill>
              <a:srgbClr val="262626"/>
            </a:solidFill>
            <a:prstDash val="sysDot"/>
            <a:bevel/>
            <a:headEnd type="none" w="med" len="med"/>
            <a:tailEnd type="none" w="med" len="med"/>
          </a:ln>
        </p:spPr>
      </p:sp>
      <p:sp>
        <p:nvSpPr>
          <p:cNvPr id="14347" name="Oval 32"/>
          <p:cNvSpPr/>
          <p:nvPr/>
        </p:nvSpPr>
        <p:spPr>
          <a:xfrm>
            <a:off x="6899275" y="3228975"/>
            <a:ext cx="530225" cy="531813"/>
          </a:xfrm>
          <a:prstGeom prst="ellipse">
            <a:avLst/>
          </a:prstGeom>
          <a:solidFill>
            <a:srgbClr val="262626"/>
          </a:solidFill>
          <a:ln w="12700">
            <a:noFill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endParaRPr lang="en-US" altLang="zh-CN" dirty="0">
              <a:solidFill>
                <a:srgbClr val="F2F2F2"/>
              </a:solidFill>
              <a:latin typeface="FontAwesome" pitchFamily="2" charset="0"/>
              <a:ea typeface="宋体" panose="02010600030101010101" pitchFamily="2" charset="-122"/>
              <a:sym typeface="FontAwesome" pitchFamily="2" charset="0"/>
            </a:endParaRPr>
          </a:p>
        </p:txBody>
      </p:sp>
      <p:sp>
        <p:nvSpPr>
          <p:cNvPr id="14348" name="Straight Connector 33"/>
          <p:cNvSpPr/>
          <p:nvPr/>
        </p:nvSpPr>
        <p:spPr>
          <a:xfrm>
            <a:off x="7434263" y="3489325"/>
            <a:ext cx="693737" cy="1588"/>
          </a:xfrm>
          <a:prstGeom prst="line">
            <a:avLst/>
          </a:prstGeom>
          <a:ln w="38100" cap="flat" cmpd="sng">
            <a:solidFill>
              <a:srgbClr val="EC7016"/>
            </a:solidFill>
            <a:prstDash val="sysDot"/>
            <a:bevel/>
            <a:headEnd type="none" w="med" len="med"/>
            <a:tailEnd type="none" w="med" len="med"/>
          </a:ln>
        </p:spPr>
      </p:sp>
      <p:sp>
        <p:nvSpPr>
          <p:cNvPr id="14349" name="Straight Connector 38"/>
          <p:cNvSpPr/>
          <p:nvPr/>
        </p:nvSpPr>
        <p:spPr>
          <a:xfrm>
            <a:off x="8596313" y="2314575"/>
            <a:ext cx="0" cy="731838"/>
          </a:xfrm>
          <a:prstGeom prst="line">
            <a:avLst/>
          </a:prstGeom>
          <a:ln w="38100" cap="flat" cmpd="sng">
            <a:solidFill>
              <a:srgbClr val="262626"/>
            </a:solidFill>
            <a:prstDash val="solid"/>
            <a:bevel/>
            <a:headEnd type="oval" w="med" len="med"/>
            <a:tailEnd type="none" w="med" len="med"/>
          </a:ln>
        </p:spPr>
      </p:sp>
      <p:sp>
        <p:nvSpPr>
          <p:cNvPr id="14350" name="Oval 39"/>
          <p:cNvSpPr/>
          <p:nvPr/>
        </p:nvSpPr>
        <p:spPr>
          <a:xfrm>
            <a:off x="8331200" y="1690688"/>
            <a:ext cx="530225" cy="531812"/>
          </a:xfrm>
          <a:prstGeom prst="ellipse">
            <a:avLst/>
          </a:prstGeom>
          <a:solidFill>
            <a:srgbClr val="EC7016"/>
          </a:solidFill>
          <a:ln w="12700">
            <a:noFill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rgbClr val="F2F2F2"/>
                </a:solidFill>
                <a:latin typeface="FontAwesome" pitchFamily="2" charset="0"/>
                <a:ea typeface="宋体" panose="02010600030101010101" pitchFamily="2" charset="-122"/>
                <a:sym typeface="FontAwesome" pitchFamily="2" charset="0"/>
              </a:rPr>
              <a:t></a:t>
            </a:r>
            <a:endParaRPr lang="en-US" altLang="zh-CN" dirty="0">
              <a:solidFill>
                <a:srgbClr val="F2F2F2"/>
              </a:solidFill>
              <a:latin typeface="FontAwesome" pitchFamily="2" charset="0"/>
              <a:ea typeface="宋体" panose="02010600030101010101" pitchFamily="2" charset="-122"/>
              <a:sym typeface="FontAwesome" pitchFamily="2" charset="0"/>
            </a:endParaRPr>
          </a:p>
        </p:txBody>
      </p:sp>
      <p:sp>
        <p:nvSpPr>
          <p:cNvPr id="14351" name="Straight Connector 40"/>
          <p:cNvSpPr/>
          <p:nvPr/>
        </p:nvSpPr>
        <p:spPr>
          <a:xfrm>
            <a:off x="9013825" y="3489325"/>
            <a:ext cx="695325" cy="1588"/>
          </a:xfrm>
          <a:prstGeom prst="line">
            <a:avLst/>
          </a:prstGeom>
          <a:ln w="38100" cap="flat" cmpd="sng">
            <a:solidFill>
              <a:srgbClr val="262626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14352" name="Oval 41"/>
          <p:cNvSpPr/>
          <p:nvPr/>
        </p:nvSpPr>
        <p:spPr>
          <a:xfrm>
            <a:off x="9715500" y="3228975"/>
            <a:ext cx="531813" cy="531813"/>
          </a:xfrm>
          <a:prstGeom prst="ellipse">
            <a:avLst/>
          </a:prstGeom>
          <a:solidFill>
            <a:srgbClr val="EC7016"/>
          </a:solidFill>
          <a:ln w="12700">
            <a:noFill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rgbClr val="F2F2F2"/>
                </a:solidFill>
                <a:latin typeface="FontAwesome" pitchFamily="2" charset="0"/>
                <a:ea typeface="宋体" panose="02010600030101010101" pitchFamily="2" charset="-122"/>
                <a:sym typeface="FontAwesome" pitchFamily="2" charset="0"/>
              </a:rPr>
              <a:t></a:t>
            </a:r>
            <a:endParaRPr lang="en-US" altLang="zh-CN" dirty="0">
              <a:solidFill>
                <a:srgbClr val="F2F2F2"/>
              </a:solidFill>
              <a:latin typeface="FontAwesome" pitchFamily="2" charset="0"/>
              <a:ea typeface="宋体" panose="02010600030101010101" pitchFamily="2" charset="-122"/>
              <a:sym typeface="FontAwesome" pitchFamily="2" charset="0"/>
            </a:endParaRPr>
          </a:p>
        </p:txBody>
      </p:sp>
      <p:sp>
        <p:nvSpPr>
          <p:cNvPr id="14353" name="TextBox 42"/>
          <p:cNvSpPr/>
          <p:nvPr/>
        </p:nvSpPr>
        <p:spPr>
          <a:xfrm>
            <a:off x="2446338" y="3232150"/>
            <a:ext cx="1016000" cy="549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3F3F3F"/>
                </a:solidFill>
                <a:latin typeface="微软雅黑" panose="020B0503020204020204" charset="-122"/>
                <a:ea typeface="微软雅黑" panose="020B0503020204020204" charset="-122"/>
                <a:sym typeface="GeosansLight" pitchFamily="2" charset="0"/>
              </a:rPr>
              <a:t>2014</a:t>
            </a:r>
            <a:endParaRPr lang="en-US" altLang="zh-CN" sz="2800" dirty="0">
              <a:solidFill>
                <a:srgbClr val="3F3F3F"/>
              </a:solidFill>
              <a:latin typeface="微软雅黑" panose="020B0503020204020204" charset="-122"/>
              <a:ea typeface="微软雅黑" panose="020B0503020204020204" charset="-122"/>
              <a:sym typeface="GeosansLight" pitchFamily="2" charset="0"/>
            </a:endParaRPr>
          </a:p>
        </p:txBody>
      </p:sp>
      <p:sp>
        <p:nvSpPr>
          <p:cNvPr id="14354" name="TextBox 43"/>
          <p:cNvSpPr/>
          <p:nvPr/>
        </p:nvSpPr>
        <p:spPr>
          <a:xfrm>
            <a:off x="5276850" y="3232150"/>
            <a:ext cx="1016000" cy="549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3F3F3F"/>
                </a:solidFill>
                <a:latin typeface="微软雅黑" panose="020B0503020204020204" charset="-122"/>
                <a:ea typeface="微软雅黑" panose="020B0503020204020204" charset="-122"/>
                <a:sym typeface="GeosansLight" pitchFamily="2" charset="0"/>
              </a:rPr>
              <a:t>2015</a:t>
            </a:r>
            <a:endParaRPr lang="en-US" altLang="zh-CN" sz="2800" dirty="0">
              <a:solidFill>
                <a:srgbClr val="3F3F3F"/>
              </a:solidFill>
              <a:latin typeface="微软雅黑" panose="020B0503020204020204" charset="-122"/>
              <a:ea typeface="微软雅黑" panose="020B0503020204020204" charset="-122"/>
              <a:sym typeface="GeosansLight" pitchFamily="2" charset="0"/>
            </a:endParaRPr>
          </a:p>
        </p:txBody>
      </p:sp>
      <p:sp>
        <p:nvSpPr>
          <p:cNvPr id="14355" name="TextBox 44"/>
          <p:cNvSpPr/>
          <p:nvPr/>
        </p:nvSpPr>
        <p:spPr>
          <a:xfrm>
            <a:off x="8045450" y="3232150"/>
            <a:ext cx="1016000" cy="549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3F3F3F"/>
                </a:solidFill>
                <a:latin typeface="微软雅黑" panose="020B0503020204020204" charset="-122"/>
                <a:ea typeface="微软雅黑" panose="020B0503020204020204" charset="-122"/>
                <a:sym typeface="GeosansLight" pitchFamily="2" charset="0"/>
              </a:rPr>
              <a:t>2016</a:t>
            </a:r>
            <a:endParaRPr lang="en-US" altLang="zh-CN" sz="2800" dirty="0">
              <a:solidFill>
                <a:srgbClr val="3F3F3F"/>
              </a:solidFill>
              <a:latin typeface="微软雅黑" panose="020B0503020204020204" charset="-122"/>
              <a:ea typeface="微软雅黑" panose="020B0503020204020204" charset="-122"/>
              <a:sym typeface="GeosansLight" pitchFamily="2" charset="0"/>
            </a:endParaRPr>
          </a:p>
        </p:txBody>
      </p:sp>
      <p:sp>
        <p:nvSpPr>
          <p:cNvPr id="14356" name="Rectangle 45"/>
          <p:cNvSpPr/>
          <p:nvPr/>
        </p:nvSpPr>
        <p:spPr>
          <a:xfrm>
            <a:off x="3100388" y="2408238"/>
            <a:ext cx="2390775" cy="4064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欧美风极商务</a:t>
            </a:r>
            <a:r>
              <a:rPr lang="en-US" altLang="zh-CN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模板稻壳儿艺随风坚持创新请输入文字内容</a:t>
            </a:r>
            <a:endParaRPr lang="en-US" altLang="zh-CN" sz="1000" dirty="0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  <a:sym typeface="Open Sans" pitchFamily="2" charset="0"/>
            </a:endParaRPr>
          </a:p>
        </p:txBody>
      </p:sp>
      <p:sp>
        <p:nvSpPr>
          <p:cNvPr id="14357" name="Rectangle 47"/>
          <p:cNvSpPr/>
          <p:nvPr/>
        </p:nvSpPr>
        <p:spPr>
          <a:xfrm>
            <a:off x="8721725" y="2408238"/>
            <a:ext cx="2390775" cy="4064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欧美风极商务</a:t>
            </a:r>
            <a:r>
              <a:rPr lang="en-US" altLang="zh-CN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模板稻壳儿艺随风坚持创新请输入文字内容</a:t>
            </a:r>
            <a:endParaRPr lang="en-US" altLang="zh-CN" sz="1000" dirty="0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  <a:sym typeface="Open Sans" pitchFamily="2" charset="0"/>
            </a:endParaRPr>
          </a:p>
        </p:txBody>
      </p:sp>
      <p:sp>
        <p:nvSpPr>
          <p:cNvPr id="14358" name="Rectangle 48"/>
          <p:cNvSpPr/>
          <p:nvPr/>
        </p:nvSpPr>
        <p:spPr>
          <a:xfrm>
            <a:off x="5938838" y="4035425"/>
            <a:ext cx="2392362" cy="4064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欧美风极商务</a:t>
            </a:r>
            <a:r>
              <a:rPr lang="en-US" altLang="zh-CN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模板稻壳儿艺随风坚持创新请输入文字内容</a:t>
            </a:r>
            <a:endParaRPr lang="en-US" altLang="zh-CN" sz="1000" dirty="0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  <a:sym typeface="Open Sans" pitchFamily="2" charset="0"/>
            </a:endParaRPr>
          </a:p>
        </p:txBody>
      </p:sp>
      <p:sp>
        <p:nvSpPr>
          <p:cNvPr id="14359" name="Straight Connector 22"/>
          <p:cNvSpPr/>
          <p:nvPr/>
        </p:nvSpPr>
        <p:spPr>
          <a:xfrm>
            <a:off x="3386138" y="3492500"/>
            <a:ext cx="695325" cy="1588"/>
          </a:xfrm>
          <a:prstGeom prst="line">
            <a:avLst/>
          </a:prstGeom>
          <a:ln w="38100" cap="flat" cmpd="sng">
            <a:solidFill>
              <a:srgbClr val="262626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14360" name="Straight Connector 24"/>
          <p:cNvSpPr/>
          <p:nvPr/>
        </p:nvSpPr>
        <p:spPr>
          <a:xfrm>
            <a:off x="4610100" y="3492500"/>
            <a:ext cx="695325" cy="1588"/>
          </a:xfrm>
          <a:prstGeom prst="line">
            <a:avLst/>
          </a:prstGeom>
          <a:ln w="38100" cap="flat" cmpd="sng">
            <a:solidFill>
              <a:srgbClr val="262626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14361" name="Straight Connector 33"/>
          <p:cNvSpPr/>
          <p:nvPr/>
        </p:nvSpPr>
        <p:spPr>
          <a:xfrm>
            <a:off x="7427913" y="3492500"/>
            <a:ext cx="693737" cy="1588"/>
          </a:xfrm>
          <a:prstGeom prst="line">
            <a:avLst/>
          </a:prstGeom>
          <a:ln w="38100" cap="flat" cmpd="sng">
            <a:solidFill>
              <a:srgbClr val="262626"/>
            </a:solidFill>
            <a:prstDash val="sysDot"/>
            <a:bevel/>
            <a:headEnd type="none" w="med" len="med"/>
            <a:tailEnd type="none" w="med" len="med"/>
          </a:ln>
        </p:spPr>
      </p:sp>
      <p:sp>
        <p:nvSpPr>
          <p:cNvPr id="14362" name="Oval 39"/>
          <p:cNvSpPr/>
          <p:nvPr/>
        </p:nvSpPr>
        <p:spPr>
          <a:xfrm>
            <a:off x="8331200" y="1690688"/>
            <a:ext cx="530225" cy="531812"/>
          </a:xfrm>
          <a:prstGeom prst="ellipse">
            <a:avLst/>
          </a:prstGeom>
          <a:solidFill>
            <a:srgbClr val="262626"/>
          </a:solidFill>
          <a:ln w="12700">
            <a:noFill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endParaRPr lang="en-US" altLang="zh-CN" dirty="0">
              <a:solidFill>
                <a:srgbClr val="F2F2F2"/>
              </a:solidFill>
              <a:latin typeface="FontAwesome" pitchFamily="2" charset="0"/>
              <a:ea typeface="宋体" panose="02010600030101010101" pitchFamily="2" charset="-122"/>
              <a:sym typeface="FontAwesome" pitchFamily="2" charset="0"/>
            </a:endParaRPr>
          </a:p>
        </p:txBody>
      </p:sp>
      <p:sp>
        <p:nvSpPr>
          <p:cNvPr id="14363" name="Oval 41"/>
          <p:cNvSpPr/>
          <p:nvPr/>
        </p:nvSpPr>
        <p:spPr>
          <a:xfrm>
            <a:off x="9715500" y="3228975"/>
            <a:ext cx="531813" cy="531813"/>
          </a:xfrm>
          <a:prstGeom prst="ellipse">
            <a:avLst/>
          </a:prstGeom>
          <a:solidFill>
            <a:srgbClr val="262626"/>
          </a:solidFill>
          <a:ln w="12700">
            <a:noFill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endParaRPr lang="en-US" altLang="zh-CN" dirty="0">
              <a:solidFill>
                <a:srgbClr val="F2F2F2"/>
              </a:solidFill>
              <a:latin typeface="FontAwesome" pitchFamily="2" charset="0"/>
              <a:ea typeface="宋体" panose="02010600030101010101" pitchFamily="2" charset="-122"/>
              <a:sym typeface="FontAwesome" pitchFamily="2" charset="0"/>
            </a:endParaRPr>
          </a:p>
        </p:txBody>
      </p:sp>
      <p:sp>
        <p:nvSpPr>
          <p:cNvPr id="14364" name="Freeform 30"/>
          <p:cNvSpPr>
            <a:spLocks noEditPoints="1"/>
          </p:cNvSpPr>
          <p:nvPr/>
        </p:nvSpPr>
        <p:spPr>
          <a:xfrm>
            <a:off x="1406525" y="3355975"/>
            <a:ext cx="257175" cy="219075"/>
          </a:xfrm>
          <a:custGeom>
            <a:avLst/>
            <a:gdLst/>
            <a:ahLst/>
            <a:cxnLst>
              <a:cxn ang="0">
                <a:pos x="120550014" y="609782579"/>
              </a:cxn>
              <a:cxn ang="0">
                <a:pos x="106367117" y="602693773"/>
              </a:cxn>
              <a:cxn ang="0">
                <a:pos x="106367117" y="581420437"/>
              </a:cxn>
              <a:cxn ang="0">
                <a:pos x="283646415" y="439612037"/>
              </a:cxn>
              <a:cxn ang="0">
                <a:pos x="290737863" y="439612037"/>
              </a:cxn>
              <a:cxn ang="0">
                <a:pos x="304920761" y="446700843"/>
              </a:cxn>
              <a:cxn ang="0">
                <a:pos x="297829312" y="467974178"/>
              </a:cxn>
              <a:cxn ang="0">
                <a:pos x="134732912" y="602693773"/>
              </a:cxn>
              <a:cxn ang="0">
                <a:pos x="120550014" y="609782579"/>
              </a:cxn>
              <a:cxn ang="0">
                <a:pos x="319103658" y="333254583"/>
              </a:cxn>
              <a:cxn ang="0">
                <a:pos x="304920761" y="326163472"/>
              </a:cxn>
              <a:cxn ang="0">
                <a:pos x="255282926" y="212714906"/>
              </a:cxn>
              <a:cxn ang="0">
                <a:pos x="397104981" y="63815394"/>
              </a:cxn>
              <a:cxn ang="0">
                <a:pos x="411287878" y="85086423"/>
              </a:cxn>
              <a:cxn ang="0">
                <a:pos x="397104981" y="99266341"/>
              </a:cxn>
              <a:cxn ang="0">
                <a:pos x="283646415" y="212714906"/>
              </a:cxn>
              <a:cxn ang="0">
                <a:pos x="326195107" y="297801330"/>
              </a:cxn>
              <a:cxn ang="0">
                <a:pos x="326195107" y="326163472"/>
              </a:cxn>
              <a:cxn ang="0">
                <a:pos x="319103658" y="333254583"/>
              </a:cxn>
              <a:cxn ang="0">
                <a:pos x="397104981" y="0"/>
              </a:cxn>
              <a:cxn ang="0">
                <a:pos x="191462195" y="212714906"/>
              </a:cxn>
              <a:cxn ang="0">
                <a:pos x="269465824" y="375796642"/>
              </a:cxn>
              <a:cxn ang="0">
                <a:pos x="0" y="659418056"/>
              </a:cxn>
              <a:cxn ang="0">
                <a:pos x="0" y="666506861"/>
              </a:cxn>
              <a:cxn ang="0">
                <a:pos x="14182897" y="673597973"/>
              </a:cxn>
              <a:cxn ang="0">
                <a:pos x="780029371" y="673597973"/>
              </a:cxn>
              <a:cxn ang="0">
                <a:pos x="787120819" y="666506861"/>
              </a:cxn>
              <a:cxn ang="0">
                <a:pos x="787120819" y="659418056"/>
              </a:cxn>
              <a:cxn ang="0">
                <a:pos x="524746444" y="375796642"/>
              </a:cxn>
              <a:cxn ang="0">
                <a:pos x="595658624" y="212714906"/>
              </a:cxn>
              <a:cxn ang="0">
                <a:pos x="397104981" y="0"/>
              </a:cxn>
            </a:cxnLst>
            <a:pathLst>
              <a:path w="111" h="95">
                <a:moveTo>
                  <a:pt x="17" y="86"/>
                </a:moveTo>
                <a:cubicBezTo>
                  <a:pt x="16" y="86"/>
                  <a:pt x="16" y="86"/>
                  <a:pt x="15" y="85"/>
                </a:cubicBezTo>
                <a:cubicBezTo>
                  <a:pt x="14" y="85"/>
                  <a:pt x="14" y="83"/>
                  <a:pt x="15" y="82"/>
                </a:cubicBezTo>
                <a:cubicBezTo>
                  <a:pt x="21" y="73"/>
                  <a:pt x="30" y="65"/>
                  <a:pt x="40" y="62"/>
                </a:cubicBezTo>
                <a:cubicBezTo>
                  <a:pt x="41" y="62"/>
                  <a:pt x="41" y="62"/>
                  <a:pt x="41" y="62"/>
                </a:cubicBezTo>
                <a:cubicBezTo>
                  <a:pt x="42" y="62"/>
                  <a:pt x="43" y="62"/>
                  <a:pt x="43" y="63"/>
                </a:cubicBezTo>
                <a:cubicBezTo>
                  <a:pt x="44" y="65"/>
                  <a:pt x="43" y="66"/>
                  <a:pt x="42" y="66"/>
                </a:cubicBezTo>
                <a:cubicBezTo>
                  <a:pt x="32" y="70"/>
                  <a:pt x="24" y="76"/>
                  <a:pt x="19" y="85"/>
                </a:cubicBezTo>
                <a:cubicBezTo>
                  <a:pt x="18" y="86"/>
                  <a:pt x="17" y="86"/>
                  <a:pt x="17" y="86"/>
                </a:cubicBezTo>
                <a:moveTo>
                  <a:pt x="45" y="47"/>
                </a:moveTo>
                <a:cubicBezTo>
                  <a:pt x="44" y="47"/>
                  <a:pt x="44" y="47"/>
                  <a:pt x="43" y="46"/>
                </a:cubicBezTo>
                <a:cubicBezTo>
                  <a:pt x="38" y="42"/>
                  <a:pt x="36" y="36"/>
                  <a:pt x="36" y="30"/>
                </a:cubicBezTo>
                <a:cubicBezTo>
                  <a:pt x="36" y="18"/>
                  <a:pt x="45" y="9"/>
                  <a:pt x="56" y="9"/>
                </a:cubicBezTo>
                <a:cubicBezTo>
                  <a:pt x="57" y="9"/>
                  <a:pt x="58" y="10"/>
                  <a:pt x="58" y="12"/>
                </a:cubicBezTo>
                <a:cubicBezTo>
                  <a:pt x="58" y="13"/>
                  <a:pt x="57" y="14"/>
                  <a:pt x="56" y="14"/>
                </a:cubicBezTo>
                <a:cubicBezTo>
                  <a:pt x="47" y="14"/>
                  <a:pt x="40" y="21"/>
                  <a:pt x="40" y="30"/>
                </a:cubicBezTo>
                <a:cubicBezTo>
                  <a:pt x="40" y="35"/>
                  <a:pt x="42" y="39"/>
                  <a:pt x="46" y="42"/>
                </a:cubicBezTo>
                <a:cubicBezTo>
                  <a:pt x="47" y="43"/>
                  <a:pt x="47" y="45"/>
                  <a:pt x="46" y="46"/>
                </a:cubicBezTo>
                <a:cubicBezTo>
                  <a:pt x="46" y="46"/>
                  <a:pt x="45" y="47"/>
                  <a:pt x="45" y="47"/>
                </a:cubicBezTo>
                <a:moveTo>
                  <a:pt x="56" y="0"/>
                </a:moveTo>
                <a:cubicBezTo>
                  <a:pt x="40" y="0"/>
                  <a:pt x="27" y="14"/>
                  <a:pt x="27" y="30"/>
                </a:cubicBezTo>
                <a:cubicBezTo>
                  <a:pt x="27" y="39"/>
                  <a:pt x="31" y="48"/>
                  <a:pt x="38" y="53"/>
                </a:cubicBezTo>
                <a:cubicBezTo>
                  <a:pt x="20" y="59"/>
                  <a:pt x="6" y="74"/>
                  <a:pt x="0" y="93"/>
                </a:cubicBezTo>
                <a:cubicBezTo>
                  <a:pt x="0" y="94"/>
                  <a:pt x="0" y="94"/>
                  <a:pt x="0" y="94"/>
                </a:cubicBezTo>
                <a:cubicBezTo>
                  <a:pt x="1" y="95"/>
                  <a:pt x="1" y="95"/>
                  <a:pt x="2" y="95"/>
                </a:cubicBezTo>
                <a:cubicBezTo>
                  <a:pt x="110" y="95"/>
                  <a:pt x="110" y="95"/>
                  <a:pt x="110" y="95"/>
                </a:cubicBezTo>
                <a:cubicBezTo>
                  <a:pt x="110" y="95"/>
                  <a:pt x="111" y="95"/>
                  <a:pt x="111" y="94"/>
                </a:cubicBezTo>
                <a:cubicBezTo>
                  <a:pt x="111" y="94"/>
                  <a:pt x="111" y="94"/>
                  <a:pt x="111" y="93"/>
                </a:cubicBezTo>
                <a:cubicBezTo>
                  <a:pt x="106" y="74"/>
                  <a:pt x="91" y="59"/>
                  <a:pt x="74" y="53"/>
                </a:cubicBezTo>
                <a:cubicBezTo>
                  <a:pt x="80" y="48"/>
                  <a:pt x="84" y="39"/>
                  <a:pt x="84" y="30"/>
                </a:cubicBezTo>
                <a:cubicBezTo>
                  <a:pt x="84" y="14"/>
                  <a:pt x="71" y="0"/>
                  <a:pt x="56" y="0"/>
                </a:cubicBezTo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4365" name="Freeform 94"/>
          <p:cNvSpPr>
            <a:spLocks noEditPoints="1"/>
          </p:cNvSpPr>
          <p:nvPr/>
        </p:nvSpPr>
        <p:spPr>
          <a:xfrm>
            <a:off x="2878138" y="1833563"/>
            <a:ext cx="152400" cy="246062"/>
          </a:xfrm>
          <a:custGeom>
            <a:avLst/>
            <a:gdLst/>
            <a:ahLst/>
            <a:cxnLst>
              <a:cxn ang="0">
                <a:pos x="334132381" y="657875081"/>
              </a:cxn>
              <a:cxn ang="0">
                <a:pos x="135074890" y="657875081"/>
              </a:cxn>
              <a:cxn ang="0">
                <a:pos x="234603636" y="756910139"/>
              </a:cxn>
              <a:cxn ang="0">
                <a:pos x="334132381" y="657875081"/>
              </a:cxn>
              <a:cxn ang="0">
                <a:pos x="327022690" y="565913627"/>
              </a:cxn>
              <a:cxn ang="0">
                <a:pos x="142184581" y="565913627"/>
              </a:cxn>
              <a:cxn ang="0">
                <a:pos x="99528745" y="594210345"/>
              </a:cxn>
              <a:cxn ang="0">
                <a:pos x="142184581" y="622504760"/>
              </a:cxn>
              <a:cxn ang="0">
                <a:pos x="327022690" y="622504760"/>
              </a:cxn>
              <a:cxn ang="0">
                <a:pos x="369678527" y="594210345"/>
              </a:cxn>
              <a:cxn ang="0">
                <a:pos x="327022690" y="565913627"/>
              </a:cxn>
              <a:cxn ang="0">
                <a:pos x="85309363" y="176849304"/>
              </a:cxn>
              <a:cxn ang="0">
                <a:pos x="78201981" y="176849304"/>
              </a:cxn>
              <a:cxn ang="0">
                <a:pos x="71092290" y="155626190"/>
              </a:cxn>
              <a:cxn ang="0">
                <a:pos x="191947800" y="63664736"/>
              </a:cxn>
              <a:cxn ang="0">
                <a:pos x="191947800" y="63664736"/>
              </a:cxn>
              <a:cxn ang="0">
                <a:pos x="206167181" y="77814246"/>
              </a:cxn>
              <a:cxn ang="0">
                <a:pos x="199057490" y="91961453"/>
              </a:cxn>
              <a:cxn ang="0">
                <a:pos x="92419054" y="169773397"/>
              </a:cxn>
              <a:cxn ang="0">
                <a:pos x="85309363" y="176849304"/>
              </a:cxn>
              <a:cxn ang="0">
                <a:pos x="234603636" y="0"/>
              </a:cxn>
              <a:cxn ang="0">
                <a:pos x="0" y="247587644"/>
              </a:cxn>
              <a:cxn ang="0">
                <a:pos x="14219381" y="318325983"/>
              </a:cxn>
              <a:cxn ang="0">
                <a:pos x="14219381" y="318325983"/>
              </a:cxn>
              <a:cxn ang="0">
                <a:pos x="92419054" y="516396098"/>
              </a:cxn>
              <a:cxn ang="0">
                <a:pos x="106638436" y="530545609"/>
              </a:cxn>
              <a:cxn ang="0">
                <a:pos x="362568836" y="530545609"/>
              </a:cxn>
              <a:cxn ang="0">
                <a:pos x="376788218" y="516396098"/>
              </a:cxn>
              <a:cxn ang="0">
                <a:pos x="454987890" y="318325983"/>
              </a:cxn>
              <a:cxn ang="0">
                <a:pos x="462097581" y="318325983"/>
              </a:cxn>
              <a:cxn ang="0">
                <a:pos x="469207272" y="247587644"/>
              </a:cxn>
              <a:cxn ang="0">
                <a:pos x="234603636" y="0"/>
              </a:cxn>
            </a:cxnLst>
            <a:pathLst>
              <a:path w="66" h="107">
                <a:moveTo>
                  <a:pt x="47" y="93"/>
                </a:moveTo>
                <a:cubicBezTo>
                  <a:pt x="19" y="93"/>
                  <a:pt x="19" y="93"/>
                  <a:pt x="19" y="93"/>
                </a:cubicBezTo>
                <a:cubicBezTo>
                  <a:pt x="19" y="100"/>
                  <a:pt x="25" y="107"/>
                  <a:pt x="33" y="107"/>
                </a:cubicBezTo>
                <a:cubicBezTo>
                  <a:pt x="41" y="107"/>
                  <a:pt x="47" y="100"/>
                  <a:pt x="47" y="93"/>
                </a:cubicBezTo>
                <a:moveTo>
                  <a:pt x="46" y="80"/>
                </a:moveTo>
                <a:cubicBezTo>
                  <a:pt x="20" y="80"/>
                  <a:pt x="20" y="80"/>
                  <a:pt x="20" y="80"/>
                </a:cubicBezTo>
                <a:cubicBezTo>
                  <a:pt x="17" y="80"/>
                  <a:pt x="14" y="81"/>
                  <a:pt x="14" y="84"/>
                </a:cubicBezTo>
                <a:cubicBezTo>
                  <a:pt x="14" y="86"/>
                  <a:pt x="17" y="88"/>
                  <a:pt x="20" y="88"/>
                </a:cubicBezTo>
                <a:cubicBezTo>
                  <a:pt x="46" y="88"/>
                  <a:pt x="46" y="88"/>
                  <a:pt x="46" y="88"/>
                </a:cubicBezTo>
                <a:cubicBezTo>
                  <a:pt x="49" y="88"/>
                  <a:pt x="52" y="86"/>
                  <a:pt x="52" y="84"/>
                </a:cubicBezTo>
                <a:cubicBezTo>
                  <a:pt x="52" y="81"/>
                  <a:pt x="49" y="80"/>
                  <a:pt x="46" y="80"/>
                </a:cubicBezTo>
                <a:moveTo>
                  <a:pt x="12" y="25"/>
                </a:moveTo>
                <a:cubicBezTo>
                  <a:pt x="11" y="25"/>
                  <a:pt x="11" y="25"/>
                  <a:pt x="11" y="25"/>
                </a:cubicBezTo>
                <a:cubicBezTo>
                  <a:pt x="10" y="24"/>
                  <a:pt x="10" y="23"/>
                  <a:pt x="10" y="22"/>
                </a:cubicBezTo>
                <a:cubicBezTo>
                  <a:pt x="14" y="16"/>
                  <a:pt x="20" y="12"/>
                  <a:pt x="27" y="9"/>
                </a:cubicBezTo>
                <a:cubicBezTo>
                  <a:pt x="27" y="9"/>
                  <a:pt x="27" y="9"/>
                  <a:pt x="27" y="9"/>
                </a:cubicBezTo>
                <a:cubicBezTo>
                  <a:pt x="28" y="9"/>
                  <a:pt x="29" y="10"/>
                  <a:pt x="29" y="11"/>
                </a:cubicBezTo>
                <a:cubicBezTo>
                  <a:pt x="29" y="12"/>
                  <a:pt x="29" y="13"/>
                  <a:pt x="28" y="13"/>
                </a:cubicBezTo>
                <a:cubicBezTo>
                  <a:pt x="22" y="15"/>
                  <a:pt x="17" y="19"/>
                  <a:pt x="13" y="24"/>
                </a:cubicBezTo>
                <a:cubicBezTo>
                  <a:pt x="13" y="25"/>
                  <a:pt x="13" y="25"/>
                  <a:pt x="12" y="25"/>
                </a:cubicBezTo>
                <a:moveTo>
                  <a:pt x="33" y="0"/>
                </a:moveTo>
                <a:cubicBezTo>
                  <a:pt x="15" y="0"/>
                  <a:pt x="0" y="16"/>
                  <a:pt x="0" y="35"/>
                </a:cubicBezTo>
                <a:cubicBezTo>
                  <a:pt x="0" y="38"/>
                  <a:pt x="1" y="41"/>
                  <a:pt x="2" y="45"/>
                </a:cubicBezTo>
                <a:cubicBezTo>
                  <a:pt x="2" y="45"/>
                  <a:pt x="2" y="45"/>
                  <a:pt x="2" y="45"/>
                </a:cubicBezTo>
                <a:cubicBezTo>
                  <a:pt x="13" y="73"/>
                  <a:pt x="13" y="73"/>
                  <a:pt x="13" y="73"/>
                </a:cubicBezTo>
                <a:cubicBezTo>
                  <a:pt x="14" y="74"/>
                  <a:pt x="14" y="75"/>
                  <a:pt x="15" y="75"/>
                </a:cubicBezTo>
                <a:cubicBezTo>
                  <a:pt x="51" y="75"/>
                  <a:pt x="51" y="75"/>
                  <a:pt x="51" y="75"/>
                </a:cubicBezTo>
                <a:cubicBezTo>
                  <a:pt x="52" y="75"/>
                  <a:pt x="53" y="74"/>
                  <a:pt x="53" y="73"/>
                </a:cubicBezTo>
                <a:cubicBezTo>
                  <a:pt x="64" y="45"/>
                  <a:pt x="64" y="45"/>
                  <a:pt x="64" y="45"/>
                </a:cubicBezTo>
                <a:cubicBezTo>
                  <a:pt x="65" y="45"/>
                  <a:pt x="65" y="45"/>
                  <a:pt x="65" y="45"/>
                </a:cubicBezTo>
                <a:cubicBezTo>
                  <a:pt x="65" y="41"/>
                  <a:pt x="66" y="38"/>
                  <a:pt x="66" y="35"/>
                </a:cubicBezTo>
                <a:cubicBezTo>
                  <a:pt x="66" y="16"/>
                  <a:pt x="51" y="0"/>
                  <a:pt x="33" y="0"/>
                </a:cubicBezTo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4366" name="Freeform 17"/>
          <p:cNvSpPr>
            <a:spLocks noEditPoints="1"/>
          </p:cNvSpPr>
          <p:nvPr/>
        </p:nvSpPr>
        <p:spPr>
          <a:xfrm>
            <a:off x="4241800" y="3378200"/>
            <a:ext cx="238125" cy="223838"/>
          </a:xfrm>
          <a:custGeom>
            <a:avLst/>
            <a:gdLst/>
            <a:ahLst/>
            <a:cxnLst>
              <a:cxn ang="0">
                <a:pos x="99769751" y="301383427"/>
              </a:cxn>
              <a:cxn ang="0">
                <a:pos x="85516929" y="294208018"/>
              </a:cxn>
              <a:cxn ang="0">
                <a:pos x="99769751" y="279857199"/>
              </a:cxn>
              <a:cxn ang="0">
                <a:pos x="249425533" y="251153242"/>
              </a:cxn>
              <a:cxn ang="0">
                <a:pos x="292183998" y="222449286"/>
              </a:cxn>
              <a:cxn ang="0">
                <a:pos x="356322851" y="86109550"/>
              </a:cxn>
              <a:cxn ang="0">
                <a:pos x="370575673" y="78934141"/>
              </a:cxn>
              <a:cxn ang="0">
                <a:pos x="377703240" y="78934141"/>
              </a:cxn>
              <a:cxn ang="0">
                <a:pos x="377703240" y="100460369"/>
              </a:cxn>
              <a:cxn ang="0">
                <a:pos x="313564387" y="236802424"/>
              </a:cxn>
              <a:cxn ang="0">
                <a:pos x="249425533" y="279857199"/>
              </a:cxn>
              <a:cxn ang="0">
                <a:pos x="99769751" y="301383427"/>
              </a:cxn>
              <a:cxn ang="0">
                <a:pos x="99769751" y="301383427"/>
              </a:cxn>
              <a:cxn ang="0">
                <a:pos x="370575673" y="0"/>
              </a:cxn>
              <a:cxn ang="0">
                <a:pos x="320691953" y="28703956"/>
              </a:cxn>
              <a:cxn ang="0">
                <a:pos x="235172712" y="193747649"/>
              </a:cxn>
              <a:cxn ang="0">
                <a:pos x="49886031" y="222449286"/>
              </a:cxn>
              <a:cxn ang="0">
                <a:pos x="7127566" y="258328652"/>
              </a:cxn>
              <a:cxn ang="0">
                <a:pos x="21380388" y="315736565"/>
              </a:cxn>
              <a:cxn ang="0">
                <a:pos x="156783349" y="444900892"/>
              </a:cxn>
              <a:cxn ang="0">
                <a:pos x="128275394" y="631470812"/>
              </a:cxn>
              <a:cxn ang="0">
                <a:pos x="149655782" y="688878725"/>
              </a:cxn>
              <a:cxn ang="0">
                <a:pos x="178161425" y="696054135"/>
              </a:cxn>
              <a:cxn ang="0">
                <a:pos x="199541814" y="688878725"/>
              </a:cxn>
              <a:cxn ang="0">
                <a:pos x="370575673" y="602769175"/>
              </a:cxn>
              <a:cxn ang="0">
                <a:pos x="534484277" y="688878725"/>
              </a:cxn>
              <a:cxn ang="0">
                <a:pos x="562989921" y="696054135"/>
              </a:cxn>
              <a:cxn ang="0">
                <a:pos x="591497876" y="688878725"/>
              </a:cxn>
              <a:cxn ang="0">
                <a:pos x="612875952" y="631470812"/>
              </a:cxn>
              <a:cxn ang="0">
                <a:pos x="584370309" y="444900892"/>
              </a:cxn>
              <a:cxn ang="0">
                <a:pos x="712645703" y="315736565"/>
              </a:cxn>
              <a:cxn ang="0">
                <a:pos x="726898525" y="258328652"/>
              </a:cxn>
              <a:cxn ang="0">
                <a:pos x="684140060" y="222449286"/>
              </a:cxn>
              <a:cxn ang="0">
                <a:pos x="498853379" y="193747649"/>
              </a:cxn>
              <a:cxn ang="0">
                <a:pos x="413334138" y="28703956"/>
              </a:cxn>
              <a:cxn ang="0">
                <a:pos x="370575673" y="0"/>
              </a:cxn>
            </a:cxnLst>
            <a:pathLst>
              <a:path w="103" h="97">
                <a:moveTo>
                  <a:pt x="14" y="42"/>
                </a:moveTo>
                <a:cubicBezTo>
                  <a:pt x="13" y="42"/>
                  <a:pt x="12" y="42"/>
                  <a:pt x="12" y="41"/>
                </a:cubicBezTo>
                <a:cubicBezTo>
                  <a:pt x="12" y="40"/>
                  <a:pt x="13" y="39"/>
                  <a:pt x="14" y="39"/>
                </a:cubicBezTo>
                <a:cubicBezTo>
                  <a:pt x="35" y="35"/>
                  <a:pt x="35" y="35"/>
                  <a:pt x="35" y="35"/>
                </a:cubicBezTo>
                <a:cubicBezTo>
                  <a:pt x="37" y="35"/>
                  <a:pt x="40" y="33"/>
                  <a:pt x="41" y="31"/>
                </a:cubicBezTo>
                <a:cubicBezTo>
                  <a:pt x="50" y="12"/>
                  <a:pt x="50" y="12"/>
                  <a:pt x="50" y="12"/>
                </a:cubicBezTo>
                <a:cubicBezTo>
                  <a:pt x="50" y="11"/>
                  <a:pt x="51" y="11"/>
                  <a:pt x="52" y="11"/>
                </a:cubicBezTo>
                <a:cubicBezTo>
                  <a:pt x="52" y="11"/>
                  <a:pt x="52" y="11"/>
                  <a:pt x="53" y="11"/>
                </a:cubicBezTo>
                <a:cubicBezTo>
                  <a:pt x="54" y="12"/>
                  <a:pt x="54" y="13"/>
                  <a:pt x="53" y="14"/>
                </a:cubicBezTo>
                <a:cubicBezTo>
                  <a:pt x="44" y="33"/>
                  <a:pt x="44" y="33"/>
                  <a:pt x="44" y="33"/>
                </a:cubicBezTo>
                <a:cubicBezTo>
                  <a:pt x="42" y="36"/>
                  <a:pt x="39" y="39"/>
                  <a:pt x="35" y="39"/>
                </a:cubicBezTo>
                <a:cubicBezTo>
                  <a:pt x="14" y="42"/>
                  <a:pt x="14" y="42"/>
                  <a:pt x="14" y="42"/>
                </a:cubicBezTo>
                <a:cubicBezTo>
                  <a:pt x="14" y="42"/>
                  <a:pt x="14" y="42"/>
                  <a:pt x="14" y="42"/>
                </a:cubicBezTo>
                <a:moveTo>
                  <a:pt x="52" y="0"/>
                </a:moveTo>
                <a:cubicBezTo>
                  <a:pt x="49" y="0"/>
                  <a:pt x="46" y="1"/>
                  <a:pt x="45" y="4"/>
                </a:cubicBezTo>
                <a:cubicBezTo>
                  <a:pt x="33" y="27"/>
                  <a:pt x="33" y="27"/>
                  <a:pt x="33" y="27"/>
                </a:cubicBezTo>
                <a:cubicBezTo>
                  <a:pt x="7" y="31"/>
                  <a:pt x="7" y="31"/>
                  <a:pt x="7" y="31"/>
                </a:cubicBezTo>
                <a:cubicBezTo>
                  <a:pt x="4" y="32"/>
                  <a:pt x="2" y="34"/>
                  <a:pt x="1" y="36"/>
                </a:cubicBezTo>
                <a:cubicBezTo>
                  <a:pt x="0" y="39"/>
                  <a:pt x="1" y="42"/>
                  <a:pt x="3" y="44"/>
                </a:cubicBezTo>
                <a:cubicBezTo>
                  <a:pt x="22" y="62"/>
                  <a:pt x="22" y="62"/>
                  <a:pt x="22" y="62"/>
                </a:cubicBezTo>
                <a:cubicBezTo>
                  <a:pt x="18" y="88"/>
                  <a:pt x="18" y="88"/>
                  <a:pt x="18" y="88"/>
                </a:cubicBezTo>
                <a:cubicBezTo>
                  <a:pt x="17" y="91"/>
                  <a:pt x="18" y="94"/>
                  <a:pt x="21" y="96"/>
                </a:cubicBezTo>
                <a:cubicBezTo>
                  <a:pt x="22" y="97"/>
                  <a:pt x="23" y="97"/>
                  <a:pt x="25" y="97"/>
                </a:cubicBezTo>
                <a:cubicBezTo>
                  <a:pt x="26" y="97"/>
                  <a:pt x="27" y="97"/>
                  <a:pt x="28" y="96"/>
                </a:cubicBezTo>
                <a:cubicBezTo>
                  <a:pt x="52" y="84"/>
                  <a:pt x="52" y="84"/>
                  <a:pt x="52" y="84"/>
                </a:cubicBezTo>
                <a:cubicBezTo>
                  <a:pt x="75" y="96"/>
                  <a:pt x="75" y="96"/>
                  <a:pt x="75" y="96"/>
                </a:cubicBezTo>
                <a:cubicBezTo>
                  <a:pt x="76" y="97"/>
                  <a:pt x="77" y="97"/>
                  <a:pt x="79" y="97"/>
                </a:cubicBezTo>
                <a:cubicBezTo>
                  <a:pt x="80" y="97"/>
                  <a:pt x="82" y="97"/>
                  <a:pt x="83" y="96"/>
                </a:cubicBezTo>
                <a:cubicBezTo>
                  <a:pt x="85" y="94"/>
                  <a:pt x="86" y="91"/>
                  <a:pt x="86" y="88"/>
                </a:cubicBezTo>
                <a:cubicBezTo>
                  <a:pt x="82" y="62"/>
                  <a:pt x="82" y="62"/>
                  <a:pt x="82" y="62"/>
                </a:cubicBezTo>
                <a:cubicBezTo>
                  <a:pt x="100" y="44"/>
                  <a:pt x="100" y="44"/>
                  <a:pt x="100" y="44"/>
                </a:cubicBezTo>
                <a:cubicBezTo>
                  <a:pt x="103" y="42"/>
                  <a:pt x="103" y="39"/>
                  <a:pt x="102" y="36"/>
                </a:cubicBezTo>
                <a:cubicBezTo>
                  <a:pt x="101" y="34"/>
                  <a:pt x="99" y="32"/>
                  <a:pt x="96" y="31"/>
                </a:cubicBezTo>
                <a:cubicBezTo>
                  <a:pt x="70" y="27"/>
                  <a:pt x="70" y="27"/>
                  <a:pt x="70" y="27"/>
                </a:cubicBezTo>
                <a:cubicBezTo>
                  <a:pt x="58" y="4"/>
                  <a:pt x="58" y="4"/>
                  <a:pt x="58" y="4"/>
                </a:cubicBezTo>
                <a:cubicBezTo>
                  <a:pt x="57" y="1"/>
                  <a:pt x="55" y="0"/>
                  <a:pt x="52" y="0"/>
                </a:cubicBezTo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4367" name="Freeform 18"/>
          <p:cNvSpPr>
            <a:spLocks noEditPoints="1"/>
          </p:cNvSpPr>
          <p:nvPr/>
        </p:nvSpPr>
        <p:spPr>
          <a:xfrm>
            <a:off x="5662613" y="4906963"/>
            <a:ext cx="198437" cy="233362"/>
          </a:xfrm>
          <a:custGeom>
            <a:avLst/>
            <a:gdLst/>
            <a:ahLst/>
            <a:cxnLst>
              <a:cxn ang="0">
                <a:pos x="491781218" y="267731095"/>
              </a:cxn>
              <a:cxn ang="0">
                <a:pos x="484653250" y="295913558"/>
              </a:cxn>
              <a:cxn ang="0">
                <a:pos x="327854145" y="310004789"/>
              </a:cxn>
              <a:cxn ang="0">
                <a:pos x="349235736" y="408641109"/>
              </a:cxn>
              <a:cxn ang="0">
                <a:pos x="484653250" y="422732341"/>
              </a:cxn>
              <a:cxn ang="0">
                <a:pos x="506037154" y="436823572"/>
              </a:cxn>
              <a:cxn ang="0">
                <a:pos x="605817141" y="359321800"/>
              </a:cxn>
              <a:cxn ang="0">
                <a:pos x="605817141" y="338187252"/>
              </a:cxn>
              <a:cxn ang="0">
                <a:pos x="506037154" y="267731095"/>
              </a:cxn>
              <a:cxn ang="0">
                <a:pos x="427636445" y="84547387"/>
              </a:cxn>
              <a:cxn ang="0">
                <a:pos x="327854145" y="162046861"/>
              </a:cxn>
              <a:cxn ang="0">
                <a:pos x="427636445" y="246594248"/>
              </a:cxn>
              <a:cxn ang="0">
                <a:pos x="449018036" y="246594248"/>
              </a:cxn>
              <a:cxn ang="0">
                <a:pos x="456146004" y="218411786"/>
              </a:cxn>
              <a:cxn ang="0">
                <a:pos x="612945109" y="204320554"/>
              </a:cxn>
              <a:cxn ang="0">
                <a:pos x="591563518" y="105684234"/>
              </a:cxn>
              <a:cxn ang="0">
                <a:pos x="456146004" y="91593003"/>
              </a:cxn>
              <a:cxn ang="0">
                <a:pos x="441890068" y="77501772"/>
              </a:cxn>
              <a:cxn ang="0">
                <a:pos x="71272740" y="211366170"/>
              </a:cxn>
              <a:cxn ang="0">
                <a:pos x="135417514" y="70456156"/>
              </a:cxn>
              <a:cxn ang="0">
                <a:pos x="142545481" y="91593003"/>
              </a:cxn>
              <a:cxn ang="0">
                <a:pos x="92654331" y="211366170"/>
              </a:cxn>
              <a:cxn ang="0">
                <a:pos x="78400708" y="225457401"/>
              </a:cxn>
              <a:cxn ang="0">
                <a:pos x="163927072" y="0"/>
              </a:cxn>
              <a:cxn ang="0">
                <a:pos x="235199813" y="605916049"/>
              </a:cxn>
              <a:cxn ang="0">
                <a:pos x="427636445" y="711600283"/>
              </a:cxn>
              <a:cxn ang="0">
                <a:pos x="570181927" y="662280974"/>
              </a:cxn>
              <a:cxn ang="0">
                <a:pos x="434764413" y="514325344"/>
              </a:cxn>
              <a:cxn ang="0">
                <a:pos x="420508477" y="507279728"/>
              </a:cxn>
              <a:cxn ang="0">
                <a:pos x="363491672" y="521370960"/>
              </a:cxn>
              <a:cxn ang="0">
                <a:pos x="292218931" y="486142881"/>
              </a:cxn>
              <a:cxn ang="0">
                <a:pos x="235199813" y="204320554"/>
              </a:cxn>
              <a:cxn ang="0">
                <a:pos x="192436631" y="14091231"/>
              </a:cxn>
              <a:cxn ang="0">
                <a:pos x="178180696" y="0"/>
              </a:cxn>
            </a:cxnLst>
            <a:pathLst>
              <a:path w="86" h="101">
                <a:moveTo>
                  <a:pt x="71" y="38"/>
                </a:moveTo>
                <a:cubicBezTo>
                  <a:pt x="70" y="38"/>
                  <a:pt x="70" y="38"/>
                  <a:pt x="69" y="38"/>
                </a:cubicBezTo>
                <a:cubicBezTo>
                  <a:pt x="69" y="38"/>
                  <a:pt x="68" y="39"/>
                  <a:pt x="68" y="40"/>
                </a:cubicBezTo>
                <a:cubicBezTo>
                  <a:pt x="68" y="42"/>
                  <a:pt x="68" y="42"/>
                  <a:pt x="68" y="42"/>
                </a:cubicBezTo>
                <a:cubicBezTo>
                  <a:pt x="49" y="42"/>
                  <a:pt x="49" y="42"/>
                  <a:pt x="49" y="42"/>
                </a:cubicBezTo>
                <a:cubicBezTo>
                  <a:pt x="47" y="42"/>
                  <a:pt x="46" y="43"/>
                  <a:pt x="46" y="44"/>
                </a:cubicBezTo>
                <a:cubicBezTo>
                  <a:pt x="46" y="56"/>
                  <a:pt x="46" y="56"/>
                  <a:pt x="46" y="56"/>
                </a:cubicBezTo>
                <a:cubicBezTo>
                  <a:pt x="46" y="57"/>
                  <a:pt x="47" y="58"/>
                  <a:pt x="49" y="58"/>
                </a:cubicBezTo>
                <a:cubicBezTo>
                  <a:pt x="68" y="58"/>
                  <a:pt x="68" y="58"/>
                  <a:pt x="68" y="58"/>
                </a:cubicBezTo>
                <a:cubicBezTo>
                  <a:pt x="68" y="60"/>
                  <a:pt x="68" y="60"/>
                  <a:pt x="68" y="60"/>
                </a:cubicBezTo>
                <a:cubicBezTo>
                  <a:pt x="68" y="60"/>
                  <a:pt x="69" y="61"/>
                  <a:pt x="69" y="61"/>
                </a:cubicBezTo>
                <a:cubicBezTo>
                  <a:pt x="70" y="62"/>
                  <a:pt x="70" y="62"/>
                  <a:pt x="71" y="62"/>
                </a:cubicBezTo>
                <a:cubicBezTo>
                  <a:pt x="71" y="62"/>
                  <a:pt x="71" y="62"/>
                  <a:pt x="72" y="61"/>
                </a:cubicBezTo>
                <a:cubicBezTo>
                  <a:pt x="85" y="51"/>
                  <a:pt x="85" y="51"/>
                  <a:pt x="85" y="51"/>
                </a:cubicBezTo>
                <a:cubicBezTo>
                  <a:pt x="85" y="51"/>
                  <a:pt x="86" y="50"/>
                  <a:pt x="86" y="50"/>
                </a:cubicBezTo>
                <a:cubicBezTo>
                  <a:pt x="86" y="49"/>
                  <a:pt x="85" y="48"/>
                  <a:pt x="85" y="48"/>
                </a:cubicBezTo>
                <a:cubicBezTo>
                  <a:pt x="72" y="38"/>
                  <a:pt x="72" y="38"/>
                  <a:pt x="72" y="38"/>
                </a:cubicBezTo>
                <a:cubicBezTo>
                  <a:pt x="71" y="38"/>
                  <a:pt x="71" y="38"/>
                  <a:pt x="71" y="38"/>
                </a:cubicBezTo>
                <a:moveTo>
                  <a:pt x="62" y="11"/>
                </a:moveTo>
                <a:cubicBezTo>
                  <a:pt x="61" y="11"/>
                  <a:pt x="61" y="11"/>
                  <a:pt x="60" y="12"/>
                </a:cubicBezTo>
                <a:cubicBezTo>
                  <a:pt x="47" y="22"/>
                  <a:pt x="47" y="22"/>
                  <a:pt x="47" y="22"/>
                </a:cubicBezTo>
                <a:cubicBezTo>
                  <a:pt x="47" y="22"/>
                  <a:pt x="46" y="23"/>
                  <a:pt x="46" y="23"/>
                </a:cubicBezTo>
                <a:cubicBezTo>
                  <a:pt x="46" y="24"/>
                  <a:pt x="47" y="25"/>
                  <a:pt x="47" y="25"/>
                </a:cubicBezTo>
                <a:cubicBezTo>
                  <a:pt x="60" y="35"/>
                  <a:pt x="60" y="35"/>
                  <a:pt x="60" y="35"/>
                </a:cubicBezTo>
                <a:cubicBezTo>
                  <a:pt x="61" y="35"/>
                  <a:pt x="61" y="35"/>
                  <a:pt x="62" y="35"/>
                </a:cubicBezTo>
                <a:cubicBezTo>
                  <a:pt x="62" y="35"/>
                  <a:pt x="62" y="35"/>
                  <a:pt x="63" y="35"/>
                </a:cubicBezTo>
                <a:cubicBezTo>
                  <a:pt x="63" y="35"/>
                  <a:pt x="64" y="34"/>
                  <a:pt x="64" y="33"/>
                </a:cubicBezTo>
                <a:cubicBezTo>
                  <a:pt x="64" y="31"/>
                  <a:pt x="64" y="31"/>
                  <a:pt x="64" y="31"/>
                </a:cubicBezTo>
                <a:cubicBezTo>
                  <a:pt x="83" y="31"/>
                  <a:pt x="83" y="31"/>
                  <a:pt x="83" y="31"/>
                </a:cubicBezTo>
                <a:cubicBezTo>
                  <a:pt x="85" y="31"/>
                  <a:pt x="86" y="30"/>
                  <a:pt x="86" y="29"/>
                </a:cubicBezTo>
                <a:cubicBezTo>
                  <a:pt x="86" y="17"/>
                  <a:pt x="86" y="17"/>
                  <a:pt x="86" y="17"/>
                </a:cubicBezTo>
                <a:cubicBezTo>
                  <a:pt x="86" y="16"/>
                  <a:pt x="85" y="15"/>
                  <a:pt x="83" y="15"/>
                </a:cubicBezTo>
                <a:cubicBezTo>
                  <a:pt x="64" y="15"/>
                  <a:pt x="64" y="15"/>
                  <a:pt x="64" y="15"/>
                </a:cubicBezTo>
                <a:cubicBezTo>
                  <a:pt x="64" y="13"/>
                  <a:pt x="64" y="13"/>
                  <a:pt x="64" y="13"/>
                </a:cubicBezTo>
                <a:cubicBezTo>
                  <a:pt x="64" y="13"/>
                  <a:pt x="63" y="12"/>
                  <a:pt x="63" y="12"/>
                </a:cubicBezTo>
                <a:cubicBezTo>
                  <a:pt x="62" y="11"/>
                  <a:pt x="62" y="11"/>
                  <a:pt x="62" y="11"/>
                </a:cubicBezTo>
                <a:moveTo>
                  <a:pt x="11" y="32"/>
                </a:moveTo>
                <a:cubicBezTo>
                  <a:pt x="10" y="32"/>
                  <a:pt x="10" y="31"/>
                  <a:pt x="10" y="30"/>
                </a:cubicBezTo>
                <a:cubicBezTo>
                  <a:pt x="10" y="23"/>
                  <a:pt x="13" y="16"/>
                  <a:pt x="18" y="11"/>
                </a:cubicBezTo>
                <a:cubicBezTo>
                  <a:pt x="18" y="10"/>
                  <a:pt x="18" y="10"/>
                  <a:pt x="19" y="10"/>
                </a:cubicBezTo>
                <a:cubicBezTo>
                  <a:pt x="19" y="10"/>
                  <a:pt x="20" y="10"/>
                  <a:pt x="20" y="10"/>
                </a:cubicBezTo>
                <a:cubicBezTo>
                  <a:pt x="21" y="11"/>
                  <a:pt x="21" y="12"/>
                  <a:pt x="20" y="13"/>
                </a:cubicBezTo>
                <a:cubicBezTo>
                  <a:pt x="16" y="18"/>
                  <a:pt x="13" y="24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1"/>
                  <a:pt x="12" y="32"/>
                  <a:pt x="11" y="32"/>
                </a:cubicBezTo>
                <a:cubicBezTo>
                  <a:pt x="11" y="32"/>
                  <a:pt x="11" y="32"/>
                  <a:pt x="11" y="32"/>
                </a:cubicBezTo>
                <a:moveTo>
                  <a:pt x="24" y="0"/>
                </a:moveTo>
                <a:cubicBezTo>
                  <a:pt x="24" y="0"/>
                  <a:pt x="23" y="0"/>
                  <a:pt x="23" y="0"/>
                </a:cubicBezTo>
                <a:cubicBezTo>
                  <a:pt x="6" y="10"/>
                  <a:pt x="0" y="29"/>
                  <a:pt x="9" y="44"/>
                </a:cubicBezTo>
                <a:cubicBezTo>
                  <a:pt x="33" y="86"/>
                  <a:pt x="33" y="86"/>
                  <a:pt x="33" y="86"/>
                </a:cubicBezTo>
                <a:cubicBezTo>
                  <a:pt x="37" y="93"/>
                  <a:pt x="44" y="98"/>
                  <a:pt x="51" y="100"/>
                </a:cubicBezTo>
                <a:cubicBezTo>
                  <a:pt x="54" y="100"/>
                  <a:pt x="57" y="101"/>
                  <a:pt x="60" y="101"/>
                </a:cubicBezTo>
                <a:cubicBezTo>
                  <a:pt x="66" y="101"/>
                  <a:pt x="73" y="99"/>
                  <a:pt x="79" y="96"/>
                </a:cubicBezTo>
                <a:cubicBezTo>
                  <a:pt x="79" y="95"/>
                  <a:pt x="80" y="95"/>
                  <a:pt x="80" y="94"/>
                </a:cubicBezTo>
                <a:cubicBezTo>
                  <a:pt x="80" y="93"/>
                  <a:pt x="80" y="92"/>
                  <a:pt x="79" y="91"/>
                </a:cubicBezTo>
                <a:cubicBezTo>
                  <a:pt x="61" y="73"/>
                  <a:pt x="61" y="73"/>
                  <a:pt x="61" y="73"/>
                </a:cubicBezTo>
                <a:cubicBezTo>
                  <a:pt x="61" y="73"/>
                  <a:pt x="61" y="72"/>
                  <a:pt x="60" y="72"/>
                </a:cubicBezTo>
                <a:cubicBezTo>
                  <a:pt x="60" y="72"/>
                  <a:pt x="60" y="72"/>
                  <a:pt x="59" y="72"/>
                </a:cubicBezTo>
                <a:cubicBezTo>
                  <a:pt x="59" y="72"/>
                  <a:pt x="59" y="72"/>
                  <a:pt x="59" y="72"/>
                </a:cubicBezTo>
                <a:cubicBezTo>
                  <a:pt x="56" y="73"/>
                  <a:pt x="53" y="74"/>
                  <a:pt x="51" y="74"/>
                </a:cubicBezTo>
                <a:cubicBezTo>
                  <a:pt x="50" y="74"/>
                  <a:pt x="48" y="73"/>
                  <a:pt x="47" y="73"/>
                </a:cubicBezTo>
                <a:cubicBezTo>
                  <a:pt x="45" y="73"/>
                  <a:pt x="42" y="71"/>
                  <a:pt x="41" y="69"/>
                </a:cubicBezTo>
                <a:cubicBezTo>
                  <a:pt x="28" y="46"/>
                  <a:pt x="28" y="46"/>
                  <a:pt x="28" y="46"/>
                </a:cubicBezTo>
                <a:cubicBezTo>
                  <a:pt x="25" y="42"/>
                  <a:pt x="27" y="35"/>
                  <a:pt x="33" y="29"/>
                </a:cubicBezTo>
                <a:cubicBezTo>
                  <a:pt x="34" y="28"/>
                  <a:pt x="34" y="27"/>
                  <a:pt x="34" y="26"/>
                </a:cubicBezTo>
                <a:cubicBezTo>
                  <a:pt x="27" y="2"/>
                  <a:pt x="27" y="2"/>
                  <a:pt x="27" y="2"/>
                </a:cubicBezTo>
                <a:cubicBezTo>
                  <a:pt x="26" y="1"/>
                  <a:pt x="26" y="0"/>
                  <a:pt x="25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0"/>
                  <a:pt x="24" y="0"/>
                  <a:pt x="24" y="0"/>
                </a:cubicBezTo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4368" name="Freeform 62"/>
          <p:cNvSpPr>
            <a:spLocks noEditPoints="1"/>
          </p:cNvSpPr>
          <p:nvPr/>
        </p:nvSpPr>
        <p:spPr>
          <a:xfrm>
            <a:off x="7072313" y="3411538"/>
            <a:ext cx="184150" cy="190500"/>
          </a:xfrm>
          <a:custGeom>
            <a:avLst/>
            <a:gdLst/>
            <a:ahLst/>
            <a:cxnLst>
              <a:cxn ang="0">
                <a:pos x="49666211" y="490722031"/>
              </a:cxn>
              <a:cxn ang="0">
                <a:pos x="35476853" y="483608678"/>
              </a:cxn>
              <a:cxn ang="0">
                <a:pos x="35476853" y="391155878"/>
              </a:cxn>
              <a:cxn ang="0">
                <a:pos x="42572686" y="369818129"/>
              </a:cxn>
              <a:cxn ang="0">
                <a:pos x="70953707" y="362707086"/>
              </a:cxn>
              <a:cxn ang="0">
                <a:pos x="85143065" y="376931482"/>
              </a:cxn>
              <a:cxn ang="0">
                <a:pos x="70953707" y="384042525"/>
              </a:cxn>
              <a:cxn ang="0">
                <a:pos x="63857875" y="391155878"/>
              </a:cxn>
              <a:cxn ang="0">
                <a:pos x="63857875" y="391155878"/>
              </a:cxn>
              <a:cxn ang="0">
                <a:pos x="63857875" y="483608678"/>
              </a:cxn>
              <a:cxn ang="0">
                <a:pos x="49666211" y="490722031"/>
              </a:cxn>
              <a:cxn ang="0">
                <a:pos x="85143065" y="320036207"/>
              </a:cxn>
              <a:cxn ang="0">
                <a:pos x="0" y="405377964"/>
              </a:cxn>
              <a:cxn ang="0">
                <a:pos x="0" y="512057470"/>
              </a:cxn>
              <a:cxn ang="0">
                <a:pos x="85143065" y="590288184"/>
              </a:cxn>
              <a:cxn ang="0">
                <a:pos x="170288437" y="512057470"/>
              </a:cxn>
              <a:cxn ang="0">
                <a:pos x="170288437" y="405377964"/>
              </a:cxn>
              <a:cxn ang="0">
                <a:pos x="85143065" y="320036207"/>
              </a:cxn>
              <a:cxn ang="0">
                <a:pos x="248335670" y="369818129"/>
              </a:cxn>
              <a:cxn ang="0">
                <a:pos x="234146313" y="355596043"/>
              </a:cxn>
              <a:cxn ang="0">
                <a:pos x="234146313" y="227581098"/>
              </a:cxn>
              <a:cxn ang="0">
                <a:pos x="248335670" y="206245658"/>
              </a:cxn>
              <a:cxn ang="0">
                <a:pos x="269620860" y="192021262"/>
              </a:cxn>
              <a:cxn ang="0">
                <a:pos x="283812524" y="206245658"/>
              </a:cxn>
              <a:cxn ang="0">
                <a:pos x="269620860" y="220470054"/>
              </a:cxn>
              <a:cxn ang="0">
                <a:pos x="269620860" y="220470054"/>
              </a:cxn>
              <a:cxn ang="0">
                <a:pos x="262527334" y="220470054"/>
              </a:cxn>
              <a:cxn ang="0">
                <a:pos x="262527334" y="227581098"/>
              </a:cxn>
              <a:cxn ang="0">
                <a:pos x="262527334" y="355596043"/>
              </a:cxn>
              <a:cxn ang="0">
                <a:pos x="248335670" y="369818129"/>
              </a:cxn>
              <a:cxn ang="0">
                <a:pos x="283812524" y="149350384"/>
              </a:cxn>
              <a:cxn ang="0">
                <a:pos x="198669459" y="234692141"/>
              </a:cxn>
              <a:cxn ang="0">
                <a:pos x="198669459" y="512057470"/>
              </a:cxn>
              <a:cxn ang="0">
                <a:pos x="283812524" y="590288184"/>
              </a:cxn>
              <a:cxn ang="0">
                <a:pos x="361862064" y="512057470"/>
              </a:cxn>
              <a:cxn ang="0">
                <a:pos x="361862064" y="234692141"/>
              </a:cxn>
              <a:cxn ang="0">
                <a:pos x="283812524" y="149350384"/>
              </a:cxn>
              <a:cxn ang="0">
                <a:pos x="454100961" y="263140933"/>
              </a:cxn>
              <a:cxn ang="0">
                <a:pos x="447005129" y="248916537"/>
              </a:cxn>
              <a:cxn ang="0">
                <a:pos x="447005129" y="85341757"/>
              </a:cxn>
              <a:cxn ang="0">
                <a:pos x="454100961" y="56895274"/>
              </a:cxn>
              <a:cxn ang="0">
                <a:pos x="475386151" y="42670878"/>
              </a:cxn>
              <a:cxn ang="0">
                <a:pos x="489575508" y="56895274"/>
              </a:cxn>
              <a:cxn ang="0">
                <a:pos x="475386151" y="71119670"/>
              </a:cxn>
              <a:cxn ang="0">
                <a:pos x="475386151" y="71119670"/>
              </a:cxn>
              <a:cxn ang="0">
                <a:pos x="468290319" y="85341757"/>
              </a:cxn>
              <a:cxn ang="0">
                <a:pos x="468290319" y="248916537"/>
              </a:cxn>
              <a:cxn ang="0">
                <a:pos x="454100961" y="263140933"/>
              </a:cxn>
              <a:cxn ang="0">
                <a:pos x="489575508" y="0"/>
              </a:cxn>
              <a:cxn ang="0">
                <a:pos x="404432443" y="85341757"/>
              </a:cxn>
              <a:cxn ang="0">
                <a:pos x="404432443" y="512057470"/>
              </a:cxn>
              <a:cxn ang="0">
                <a:pos x="489575508" y="590288184"/>
              </a:cxn>
              <a:cxn ang="0">
                <a:pos x="567625048" y="512057470"/>
              </a:cxn>
              <a:cxn ang="0">
                <a:pos x="567625048" y="85341757"/>
              </a:cxn>
              <a:cxn ang="0">
                <a:pos x="489575508" y="0"/>
              </a:cxn>
            </a:cxnLst>
            <a:pathLst>
              <a:path w="80" h="83">
                <a:moveTo>
                  <a:pt x="7" y="69"/>
                </a:moveTo>
                <a:cubicBezTo>
                  <a:pt x="6" y="69"/>
                  <a:pt x="5" y="69"/>
                  <a:pt x="5" y="68"/>
                </a:cubicBezTo>
                <a:cubicBezTo>
                  <a:pt x="5" y="55"/>
                  <a:pt x="5" y="55"/>
                  <a:pt x="5" y="55"/>
                </a:cubicBezTo>
                <a:cubicBezTo>
                  <a:pt x="5" y="54"/>
                  <a:pt x="6" y="53"/>
                  <a:pt x="6" y="52"/>
                </a:cubicBezTo>
                <a:cubicBezTo>
                  <a:pt x="7" y="52"/>
                  <a:pt x="8" y="51"/>
                  <a:pt x="10" y="51"/>
                </a:cubicBezTo>
                <a:cubicBezTo>
                  <a:pt x="11" y="51"/>
                  <a:pt x="12" y="52"/>
                  <a:pt x="12" y="53"/>
                </a:cubicBezTo>
                <a:cubicBezTo>
                  <a:pt x="12" y="54"/>
                  <a:pt x="11" y="54"/>
                  <a:pt x="10" y="54"/>
                </a:cubicBezTo>
                <a:cubicBezTo>
                  <a:pt x="9" y="54"/>
                  <a:pt x="9" y="55"/>
                  <a:pt x="9" y="55"/>
                </a:cubicBezTo>
                <a:cubicBezTo>
                  <a:pt x="9" y="55"/>
                  <a:pt x="9" y="55"/>
                  <a:pt x="9" y="55"/>
                </a:cubicBezTo>
                <a:cubicBezTo>
                  <a:pt x="9" y="68"/>
                  <a:pt x="9" y="68"/>
                  <a:pt x="9" y="68"/>
                </a:cubicBezTo>
                <a:cubicBezTo>
                  <a:pt x="9" y="69"/>
                  <a:pt x="8" y="69"/>
                  <a:pt x="7" y="69"/>
                </a:cubicBezTo>
                <a:moveTo>
                  <a:pt x="12" y="45"/>
                </a:moveTo>
                <a:cubicBezTo>
                  <a:pt x="6" y="45"/>
                  <a:pt x="0" y="50"/>
                  <a:pt x="0" y="57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78"/>
                  <a:pt x="6" y="83"/>
                  <a:pt x="12" y="83"/>
                </a:cubicBezTo>
                <a:cubicBezTo>
                  <a:pt x="18" y="83"/>
                  <a:pt x="24" y="78"/>
                  <a:pt x="24" y="72"/>
                </a:cubicBezTo>
                <a:cubicBezTo>
                  <a:pt x="24" y="57"/>
                  <a:pt x="24" y="57"/>
                  <a:pt x="24" y="57"/>
                </a:cubicBezTo>
                <a:cubicBezTo>
                  <a:pt x="24" y="50"/>
                  <a:pt x="18" y="45"/>
                  <a:pt x="12" y="45"/>
                </a:cubicBezTo>
                <a:moveTo>
                  <a:pt x="35" y="52"/>
                </a:moveTo>
                <a:cubicBezTo>
                  <a:pt x="34" y="52"/>
                  <a:pt x="33" y="51"/>
                  <a:pt x="33" y="50"/>
                </a:cubicBezTo>
                <a:cubicBezTo>
                  <a:pt x="33" y="32"/>
                  <a:pt x="33" y="32"/>
                  <a:pt x="33" y="32"/>
                </a:cubicBezTo>
                <a:cubicBezTo>
                  <a:pt x="33" y="30"/>
                  <a:pt x="34" y="29"/>
                  <a:pt x="35" y="29"/>
                </a:cubicBezTo>
                <a:cubicBezTo>
                  <a:pt x="35" y="28"/>
                  <a:pt x="36" y="27"/>
                  <a:pt x="38" y="27"/>
                </a:cubicBezTo>
                <a:cubicBezTo>
                  <a:pt x="39" y="27"/>
                  <a:pt x="40" y="28"/>
                  <a:pt x="40" y="29"/>
                </a:cubicBezTo>
                <a:cubicBezTo>
                  <a:pt x="40" y="30"/>
                  <a:pt x="39" y="31"/>
                  <a:pt x="38" y="31"/>
                </a:cubicBezTo>
                <a:cubicBezTo>
                  <a:pt x="38" y="31"/>
                  <a:pt x="38" y="31"/>
                  <a:pt x="38" y="31"/>
                </a:cubicBezTo>
                <a:cubicBezTo>
                  <a:pt x="38" y="31"/>
                  <a:pt x="37" y="31"/>
                  <a:pt x="37" y="31"/>
                </a:cubicBezTo>
                <a:cubicBezTo>
                  <a:pt x="37" y="31"/>
                  <a:pt x="37" y="32"/>
                  <a:pt x="37" y="32"/>
                </a:cubicBezTo>
                <a:cubicBezTo>
                  <a:pt x="37" y="50"/>
                  <a:pt x="37" y="50"/>
                  <a:pt x="37" y="50"/>
                </a:cubicBezTo>
                <a:cubicBezTo>
                  <a:pt x="37" y="51"/>
                  <a:pt x="36" y="52"/>
                  <a:pt x="35" y="52"/>
                </a:cubicBezTo>
                <a:moveTo>
                  <a:pt x="40" y="21"/>
                </a:moveTo>
                <a:cubicBezTo>
                  <a:pt x="33" y="21"/>
                  <a:pt x="28" y="27"/>
                  <a:pt x="28" y="33"/>
                </a:cubicBezTo>
                <a:cubicBezTo>
                  <a:pt x="28" y="72"/>
                  <a:pt x="28" y="72"/>
                  <a:pt x="28" y="72"/>
                </a:cubicBezTo>
                <a:cubicBezTo>
                  <a:pt x="28" y="78"/>
                  <a:pt x="33" y="83"/>
                  <a:pt x="40" y="83"/>
                </a:cubicBezTo>
                <a:cubicBezTo>
                  <a:pt x="46" y="83"/>
                  <a:pt x="51" y="78"/>
                  <a:pt x="51" y="72"/>
                </a:cubicBezTo>
                <a:cubicBezTo>
                  <a:pt x="51" y="33"/>
                  <a:pt x="51" y="33"/>
                  <a:pt x="51" y="33"/>
                </a:cubicBezTo>
                <a:cubicBezTo>
                  <a:pt x="51" y="27"/>
                  <a:pt x="46" y="21"/>
                  <a:pt x="40" y="21"/>
                </a:cubicBezTo>
                <a:moveTo>
                  <a:pt x="64" y="37"/>
                </a:moveTo>
                <a:cubicBezTo>
                  <a:pt x="63" y="37"/>
                  <a:pt x="63" y="36"/>
                  <a:pt x="63" y="35"/>
                </a:cubicBezTo>
                <a:cubicBezTo>
                  <a:pt x="63" y="12"/>
                  <a:pt x="63" y="12"/>
                  <a:pt x="63" y="12"/>
                </a:cubicBezTo>
                <a:cubicBezTo>
                  <a:pt x="62" y="10"/>
                  <a:pt x="63" y="8"/>
                  <a:pt x="64" y="8"/>
                </a:cubicBezTo>
                <a:cubicBezTo>
                  <a:pt x="64" y="7"/>
                  <a:pt x="66" y="6"/>
                  <a:pt x="67" y="6"/>
                </a:cubicBezTo>
                <a:cubicBezTo>
                  <a:pt x="68" y="6"/>
                  <a:pt x="69" y="7"/>
                  <a:pt x="69" y="8"/>
                </a:cubicBezTo>
                <a:cubicBezTo>
                  <a:pt x="69" y="9"/>
                  <a:pt x="68" y="10"/>
                  <a:pt x="67" y="10"/>
                </a:cubicBezTo>
                <a:cubicBezTo>
                  <a:pt x="67" y="10"/>
                  <a:pt x="67" y="10"/>
                  <a:pt x="67" y="10"/>
                </a:cubicBezTo>
                <a:cubicBezTo>
                  <a:pt x="67" y="10"/>
                  <a:pt x="66" y="10"/>
                  <a:pt x="66" y="12"/>
                </a:cubicBezTo>
                <a:cubicBezTo>
                  <a:pt x="66" y="35"/>
                  <a:pt x="66" y="35"/>
                  <a:pt x="66" y="35"/>
                </a:cubicBezTo>
                <a:cubicBezTo>
                  <a:pt x="66" y="36"/>
                  <a:pt x="65" y="37"/>
                  <a:pt x="64" y="37"/>
                </a:cubicBezTo>
                <a:moveTo>
                  <a:pt x="69" y="0"/>
                </a:moveTo>
                <a:cubicBezTo>
                  <a:pt x="62" y="0"/>
                  <a:pt x="57" y="5"/>
                  <a:pt x="57" y="12"/>
                </a:cubicBezTo>
                <a:cubicBezTo>
                  <a:pt x="57" y="72"/>
                  <a:pt x="57" y="72"/>
                  <a:pt x="57" y="72"/>
                </a:cubicBezTo>
                <a:cubicBezTo>
                  <a:pt x="57" y="78"/>
                  <a:pt x="62" y="83"/>
                  <a:pt x="69" y="83"/>
                </a:cubicBezTo>
                <a:cubicBezTo>
                  <a:pt x="75" y="83"/>
                  <a:pt x="80" y="78"/>
                  <a:pt x="80" y="72"/>
                </a:cubicBezTo>
                <a:cubicBezTo>
                  <a:pt x="80" y="12"/>
                  <a:pt x="80" y="12"/>
                  <a:pt x="80" y="12"/>
                </a:cubicBezTo>
                <a:cubicBezTo>
                  <a:pt x="80" y="5"/>
                  <a:pt x="75" y="0"/>
                  <a:pt x="69" y="0"/>
                </a:cubicBezTo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4369" name="Freeform 68"/>
          <p:cNvSpPr>
            <a:spLocks noEditPoints="1"/>
          </p:cNvSpPr>
          <p:nvPr/>
        </p:nvSpPr>
        <p:spPr>
          <a:xfrm>
            <a:off x="8485188" y="1847850"/>
            <a:ext cx="222250" cy="215900"/>
          </a:xfrm>
          <a:custGeom>
            <a:avLst/>
            <a:gdLst/>
            <a:ahLst/>
            <a:cxnLst>
              <a:cxn ang="0">
                <a:pos x="219954251" y="451047554"/>
              </a:cxn>
              <a:cxn ang="0">
                <a:pos x="198669100" y="436729283"/>
              </a:cxn>
              <a:cxn ang="0">
                <a:pos x="184477461" y="415250718"/>
              </a:cxn>
              <a:cxn ang="0">
                <a:pos x="219954251" y="379453881"/>
              </a:cxn>
              <a:cxn ang="0">
                <a:pos x="305099469" y="379453881"/>
              </a:cxn>
              <a:cxn ang="0">
                <a:pos x="305099469" y="293539620"/>
              </a:cxn>
              <a:cxn ang="0">
                <a:pos x="340576259" y="257742784"/>
              </a:cxn>
              <a:cxn ang="0">
                <a:pos x="340576259" y="257742784"/>
              </a:cxn>
              <a:cxn ang="0">
                <a:pos x="376050742" y="293539620"/>
              </a:cxn>
              <a:cxn ang="0">
                <a:pos x="376050742" y="379453881"/>
              </a:cxn>
              <a:cxn ang="0">
                <a:pos x="461195961" y="379453881"/>
              </a:cxn>
              <a:cxn ang="0">
                <a:pos x="496672750" y="415250718"/>
              </a:cxn>
              <a:cxn ang="0">
                <a:pos x="461195961" y="451047554"/>
              </a:cxn>
              <a:cxn ang="0">
                <a:pos x="376050742" y="451047554"/>
              </a:cxn>
              <a:cxn ang="0">
                <a:pos x="376050742" y="529803839"/>
              </a:cxn>
              <a:cxn ang="0">
                <a:pos x="340576259" y="565600675"/>
              </a:cxn>
              <a:cxn ang="0">
                <a:pos x="312192982" y="558440381"/>
              </a:cxn>
              <a:cxn ang="0">
                <a:pos x="305099469" y="529803839"/>
              </a:cxn>
              <a:cxn ang="0">
                <a:pos x="305099469" y="451047554"/>
              </a:cxn>
              <a:cxn ang="0">
                <a:pos x="219954251" y="451047554"/>
              </a:cxn>
              <a:cxn ang="0">
                <a:pos x="219954251" y="451047554"/>
              </a:cxn>
              <a:cxn ang="0">
                <a:pos x="596007301" y="178986499"/>
              </a:cxn>
              <a:cxn ang="0">
                <a:pos x="85142911" y="178986499"/>
              </a:cxn>
              <a:cxn ang="0">
                <a:pos x="0" y="257742784"/>
              </a:cxn>
              <a:cxn ang="0">
                <a:pos x="0" y="587079240"/>
              </a:cxn>
              <a:cxn ang="0">
                <a:pos x="85142911" y="665833208"/>
              </a:cxn>
              <a:cxn ang="0">
                <a:pos x="596007301" y="665833208"/>
              </a:cxn>
              <a:cxn ang="0">
                <a:pos x="681150212" y="587079240"/>
              </a:cxn>
              <a:cxn ang="0">
                <a:pos x="681150212" y="257742784"/>
              </a:cxn>
              <a:cxn ang="0">
                <a:pos x="596007301" y="178986499"/>
              </a:cxn>
              <a:cxn ang="0">
                <a:pos x="447004322" y="0"/>
              </a:cxn>
              <a:cxn ang="0">
                <a:pos x="234145890" y="0"/>
              </a:cxn>
              <a:cxn ang="0">
                <a:pos x="163192310" y="71595990"/>
              </a:cxn>
              <a:cxn ang="0">
                <a:pos x="163192310" y="150349957"/>
              </a:cxn>
              <a:cxn ang="0">
                <a:pos x="234145890" y="150349957"/>
              </a:cxn>
              <a:cxn ang="0">
                <a:pos x="234145890" y="78753967"/>
              </a:cxn>
              <a:cxn ang="0">
                <a:pos x="447004322" y="78753967"/>
              </a:cxn>
              <a:cxn ang="0">
                <a:pos x="447004322" y="150349957"/>
              </a:cxn>
              <a:cxn ang="0">
                <a:pos x="517957902" y="150349957"/>
              </a:cxn>
              <a:cxn ang="0">
                <a:pos x="517957902" y="71595990"/>
              </a:cxn>
              <a:cxn ang="0">
                <a:pos x="447004322" y="0"/>
              </a:cxn>
            </a:cxnLst>
            <a:pathLst>
              <a:path w="96" h="93">
                <a:moveTo>
                  <a:pt x="31" y="63"/>
                </a:moveTo>
                <a:cubicBezTo>
                  <a:pt x="30" y="63"/>
                  <a:pt x="29" y="62"/>
                  <a:pt x="28" y="61"/>
                </a:cubicBezTo>
                <a:cubicBezTo>
                  <a:pt x="27" y="60"/>
                  <a:pt x="26" y="59"/>
                  <a:pt x="26" y="58"/>
                </a:cubicBezTo>
                <a:cubicBezTo>
                  <a:pt x="26" y="55"/>
                  <a:pt x="29" y="53"/>
                  <a:pt x="31" y="53"/>
                </a:cubicBezTo>
                <a:cubicBezTo>
                  <a:pt x="43" y="53"/>
                  <a:pt x="43" y="53"/>
                  <a:pt x="43" y="53"/>
                </a:cubicBezTo>
                <a:cubicBezTo>
                  <a:pt x="43" y="41"/>
                  <a:pt x="43" y="41"/>
                  <a:pt x="43" y="41"/>
                </a:cubicBezTo>
                <a:cubicBezTo>
                  <a:pt x="43" y="38"/>
                  <a:pt x="45" y="36"/>
                  <a:pt x="48" y="36"/>
                </a:cubicBezTo>
                <a:cubicBezTo>
                  <a:pt x="48" y="36"/>
                  <a:pt x="48" y="36"/>
                  <a:pt x="48" y="36"/>
                </a:cubicBezTo>
                <a:cubicBezTo>
                  <a:pt x="51" y="36"/>
                  <a:pt x="53" y="38"/>
                  <a:pt x="53" y="41"/>
                </a:cubicBezTo>
                <a:cubicBezTo>
                  <a:pt x="53" y="53"/>
                  <a:pt x="53" y="53"/>
                  <a:pt x="53" y="53"/>
                </a:cubicBezTo>
                <a:cubicBezTo>
                  <a:pt x="65" y="53"/>
                  <a:pt x="65" y="53"/>
                  <a:pt x="65" y="53"/>
                </a:cubicBezTo>
                <a:cubicBezTo>
                  <a:pt x="67" y="53"/>
                  <a:pt x="70" y="55"/>
                  <a:pt x="70" y="58"/>
                </a:cubicBezTo>
                <a:cubicBezTo>
                  <a:pt x="70" y="61"/>
                  <a:pt x="67" y="63"/>
                  <a:pt x="65" y="63"/>
                </a:cubicBezTo>
                <a:cubicBezTo>
                  <a:pt x="53" y="63"/>
                  <a:pt x="53" y="63"/>
                  <a:pt x="53" y="63"/>
                </a:cubicBezTo>
                <a:cubicBezTo>
                  <a:pt x="53" y="74"/>
                  <a:pt x="53" y="74"/>
                  <a:pt x="53" y="74"/>
                </a:cubicBezTo>
                <a:cubicBezTo>
                  <a:pt x="53" y="77"/>
                  <a:pt x="51" y="79"/>
                  <a:pt x="48" y="79"/>
                </a:cubicBezTo>
                <a:cubicBezTo>
                  <a:pt x="47" y="79"/>
                  <a:pt x="45" y="79"/>
                  <a:pt x="44" y="78"/>
                </a:cubicBezTo>
                <a:cubicBezTo>
                  <a:pt x="44" y="77"/>
                  <a:pt x="43" y="76"/>
                  <a:pt x="43" y="74"/>
                </a:cubicBezTo>
                <a:cubicBezTo>
                  <a:pt x="43" y="63"/>
                  <a:pt x="43" y="63"/>
                  <a:pt x="43" y="63"/>
                </a:cubicBezTo>
                <a:cubicBezTo>
                  <a:pt x="31" y="63"/>
                  <a:pt x="31" y="63"/>
                  <a:pt x="31" y="63"/>
                </a:cubicBezTo>
                <a:cubicBezTo>
                  <a:pt x="31" y="63"/>
                  <a:pt x="31" y="63"/>
                  <a:pt x="31" y="63"/>
                </a:cubicBezTo>
                <a:moveTo>
                  <a:pt x="84" y="25"/>
                </a:moveTo>
                <a:cubicBezTo>
                  <a:pt x="12" y="25"/>
                  <a:pt x="12" y="25"/>
                  <a:pt x="12" y="25"/>
                </a:cubicBezTo>
                <a:cubicBezTo>
                  <a:pt x="5" y="25"/>
                  <a:pt x="0" y="30"/>
                  <a:pt x="0" y="36"/>
                </a:cubicBezTo>
                <a:cubicBezTo>
                  <a:pt x="0" y="82"/>
                  <a:pt x="0" y="82"/>
                  <a:pt x="0" y="82"/>
                </a:cubicBezTo>
                <a:cubicBezTo>
                  <a:pt x="0" y="88"/>
                  <a:pt x="5" y="93"/>
                  <a:pt x="12" y="93"/>
                </a:cubicBezTo>
                <a:cubicBezTo>
                  <a:pt x="84" y="93"/>
                  <a:pt x="84" y="93"/>
                  <a:pt x="84" y="93"/>
                </a:cubicBezTo>
                <a:cubicBezTo>
                  <a:pt x="91" y="93"/>
                  <a:pt x="96" y="88"/>
                  <a:pt x="96" y="82"/>
                </a:cubicBezTo>
                <a:cubicBezTo>
                  <a:pt x="96" y="36"/>
                  <a:pt x="96" y="36"/>
                  <a:pt x="96" y="36"/>
                </a:cubicBezTo>
                <a:cubicBezTo>
                  <a:pt x="96" y="30"/>
                  <a:pt x="91" y="25"/>
                  <a:pt x="84" y="25"/>
                </a:cubicBezTo>
                <a:moveTo>
                  <a:pt x="63" y="0"/>
                </a:moveTo>
                <a:cubicBezTo>
                  <a:pt x="33" y="0"/>
                  <a:pt x="33" y="0"/>
                  <a:pt x="33" y="0"/>
                </a:cubicBezTo>
                <a:cubicBezTo>
                  <a:pt x="28" y="0"/>
                  <a:pt x="23" y="4"/>
                  <a:pt x="23" y="10"/>
                </a:cubicBezTo>
                <a:cubicBezTo>
                  <a:pt x="23" y="21"/>
                  <a:pt x="23" y="21"/>
                  <a:pt x="23" y="21"/>
                </a:cubicBezTo>
                <a:cubicBezTo>
                  <a:pt x="33" y="21"/>
                  <a:pt x="33" y="21"/>
                  <a:pt x="33" y="21"/>
                </a:cubicBezTo>
                <a:cubicBezTo>
                  <a:pt x="33" y="11"/>
                  <a:pt x="33" y="11"/>
                  <a:pt x="33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3" y="21"/>
                  <a:pt x="63" y="21"/>
                  <a:pt x="63" y="21"/>
                </a:cubicBezTo>
                <a:cubicBezTo>
                  <a:pt x="73" y="21"/>
                  <a:pt x="73" y="21"/>
                  <a:pt x="73" y="21"/>
                </a:cubicBezTo>
                <a:cubicBezTo>
                  <a:pt x="73" y="10"/>
                  <a:pt x="73" y="10"/>
                  <a:pt x="73" y="10"/>
                </a:cubicBezTo>
                <a:cubicBezTo>
                  <a:pt x="73" y="4"/>
                  <a:pt x="68" y="0"/>
                  <a:pt x="63" y="0"/>
                </a:cubicBezTo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4370" name="Freeform 103"/>
          <p:cNvSpPr>
            <a:spLocks noEditPoints="1"/>
          </p:cNvSpPr>
          <p:nvPr/>
        </p:nvSpPr>
        <p:spPr>
          <a:xfrm>
            <a:off x="9847263" y="3376613"/>
            <a:ext cx="268287" cy="271462"/>
          </a:xfrm>
          <a:custGeom>
            <a:avLst/>
            <a:gdLst/>
            <a:ahLst/>
            <a:cxnLst>
              <a:cxn ang="0">
                <a:pos x="277333122" y="640341358"/>
              </a:cxn>
              <a:cxn ang="0">
                <a:pos x="199111551" y="462467732"/>
              </a:cxn>
              <a:cxn ang="0">
                <a:pos x="327109855" y="369974647"/>
              </a:cxn>
              <a:cxn ang="0">
                <a:pos x="447997527" y="455352879"/>
              </a:cxn>
              <a:cxn ang="0">
                <a:pos x="383999530" y="633226505"/>
              </a:cxn>
              <a:cxn ang="0">
                <a:pos x="391110162" y="192101021"/>
              </a:cxn>
              <a:cxn ang="0">
                <a:pos x="327109855" y="256137005"/>
              </a:cxn>
              <a:cxn ang="0">
                <a:pos x="234667021" y="199215874"/>
              </a:cxn>
              <a:cxn ang="0">
                <a:pos x="177777346" y="305940973"/>
              </a:cxn>
              <a:cxn ang="0">
                <a:pos x="35555469" y="348630089"/>
              </a:cxn>
              <a:cxn ang="0">
                <a:pos x="78221570" y="476697437"/>
              </a:cxn>
              <a:cxn ang="0">
                <a:pos x="7110631" y="597649932"/>
              </a:cxn>
              <a:cxn ang="0">
                <a:pos x="128000613" y="661685916"/>
              </a:cxn>
              <a:cxn ang="0">
                <a:pos x="163556082" y="796868116"/>
              </a:cxn>
              <a:cxn ang="0">
                <a:pos x="284443754" y="754179000"/>
              </a:cxn>
              <a:cxn ang="0">
                <a:pos x="376888898" y="754179000"/>
              </a:cxn>
              <a:cxn ang="0">
                <a:pos x="504887202" y="789753264"/>
              </a:cxn>
              <a:cxn ang="0">
                <a:pos x="533332039" y="647456211"/>
              </a:cxn>
              <a:cxn ang="0">
                <a:pos x="647109079" y="576305374"/>
              </a:cxn>
              <a:cxn ang="0">
                <a:pos x="568887508" y="455352879"/>
              </a:cxn>
              <a:cxn ang="0">
                <a:pos x="597332346" y="334400384"/>
              </a:cxn>
              <a:cxn ang="0">
                <a:pos x="462221101" y="298826121"/>
              </a:cxn>
              <a:cxn ang="0">
                <a:pos x="391110162" y="192101021"/>
              </a:cxn>
              <a:cxn ang="0">
                <a:pos x="661330343" y="227677594"/>
              </a:cxn>
              <a:cxn ang="0">
                <a:pos x="597332346" y="156526758"/>
              </a:cxn>
              <a:cxn ang="0">
                <a:pos x="668443284" y="92493084"/>
              </a:cxn>
              <a:cxn ang="0">
                <a:pos x="711109386" y="106722789"/>
              </a:cxn>
              <a:cxn ang="0">
                <a:pos x="711109386" y="206330726"/>
              </a:cxn>
              <a:cxn ang="0">
                <a:pos x="639998447" y="0"/>
              </a:cxn>
              <a:cxn ang="0">
                <a:pos x="597332346" y="56918821"/>
              </a:cxn>
              <a:cxn ang="0">
                <a:pos x="533332039" y="56918821"/>
              </a:cxn>
              <a:cxn ang="0">
                <a:pos x="547553303" y="128067347"/>
              </a:cxn>
              <a:cxn ang="0">
                <a:pos x="504887202" y="177871316"/>
              </a:cxn>
              <a:cxn ang="0">
                <a:pos x="561776876" y="220562742"/>
              </a:cxn>
              <a:cxn ang="0">
                <a:pos x="568887508" y="284596416"/>
              </a:cxn>
              <a:cxn ang="0">
                <a:pos x="639998447" y="277481563"/>
              </a:cxn>
              <a:cxn ang="0">
                <a:pos x="689775180" y="320170679"/>
              </a:cxn>
              <a:cxn ang="0">
                <a:pos x="732441282" y="263251858"/>
              </a:cxn>
              <a:cxn ang="0">
                <a:pos x="789330956" y="256137005"/>
              </a:cxn>
              <a:cxn ang="0">
                <a:pos x="782220324" y="184986168"/>
              </a:cxn>
              <a:cxn ang="0">
                <a:pos x="824886426" y="135182200"/>
              </a:cxn>
              <a:cxn ang="0">
                <a:pos x="767996751" y="92493084"/>
              </a:cxn>
              <a:cxn ang="0">
                <a:pos x="760886119" y="28459410"/>
              </a:cxn>
              <a:cxn ang="0">
                <a:pos x="689775180" y="35574263"/>
              </a:cxn>
              <a:cxn ang="0">
                <a:pos x="639998447" y="0"/>
              </a:cxn>
            </a:cxnLst>
            <a:pathLst>
              <a:path w="116" h="117">
                <a:moveTo>
                  <a:pt x="46" y="91"/>
                </a:moveTo>
                <a:cubicBezTo>
                  <a:pt x="44" y="91"/>
                  <a:pt x="41" y="91"/>
                  <a:pt x="39" y="90"/>
                </a:cubicBezTo>
                <a:cubicBezTo>
                  <a:pt x="34" y="88"/>
                  <a:pt x="30" y="84"/>
                  <a:pt x="28" y="80"/>
                </a:cubicBezTo>
                <a:cubicBezTo>
                  <a:pt x="26" y="75"/>
                  <a:pt x="26" y="70"/>
                  <a:pt x="28" y="65"/>
                </a:cubicBezTo>
                <a:cubicBezTo>
                  <a:pt x="29" y="60"/>
                  <a:pt x="33" y="56"/>
                  <a:pt x="38" y="54"/>
                </a:cubicBezTo>
                <a:cubicBezTo>
                  <a:pt x="40" y="53"/>
                  <a:pt x="43" y="52"/>
                  <a:pt x="46" y="52"/>
                </a:cubicBezTo>
                <a:cubicBezTo>
                  <a:pt x="48" y="52"/>
                  <a:pt x="50" y="53"/>
                  <a:pt x="53" y="53"/>
                </a:cubicBezTo>
                <a:cubicBezTo>
                  <a:pt x="58" y="55"/>
                  <a:pt x="61" y="59"/>
                  <a:pt x="63" y="64"/>
                </a:cubicBezTo>
                <a:cubicBezTo>
                  <a:pt x="66" y="68"/>
                  <a:pt x="66" y="73"/>
                  <a:pt x="64" y="78"/>
                </a:cubicBezTo>
                <a:cubicBezTo>
                  <a:pt x="62" y="83"/>
                  <a:pt x="58" y="87"/>
                  <a:pt x="54" y="89"/>
                </a:cubicBezTo>
                <a:cubicBezTo>
                  <a:pt x="51" y="90"/>
                  <a:pt x="49" y="91"/>
                  <a:pt x="46" y="91"/>
                </a:cubicBezTo>
                <a:moveTo>
                  <a:pt x="55" y="27"/>
                </a:moveTo>
                <a:cubicBezTo>
                  <a:pt x="51" y="37"/>
                  <a:pt x="51" y="37"/>
                  <a:pt x="51" y="37"/>
                </a:cubicBezTo>
                <a:cubicBezTo>
                  <a:pt x="49" y="37"/>
                  <a:pt x="48" y="36"/>
                  <a:pt x="46" y="36"/>
                </a:cubicBezTo>
                <a:cubicBezTo>
                  <a:pt x="43" y="36"/>
                  <a:pt x="40" y="37"/>
                  <a:pt x="38" y="37"/>
                </a:cubicBezTo>
                <a:cubicBezTo>
                  <a:pt x="33" y="28"/>
                  <a:pt x="33" y="28"/>
                  <a:pt x="33" y="28"/>
                </a:cubicBezTo>
                <a:cubicBezTo>
                  <a:pt x="20" y="34"/>
                  <a:pt x="20" y="34"/>
                  <a:pt x="20" y="34"/>
                </a:cubicBezTo>
                <a:cubicBezTo>
                  <a:pt x="25" y="43"/>
                  <a:pt x="25" y="43"/>
                  <a:pt x="25" y="43"/>
                </a:cubicBezTo>
                <a:cubicBezTo>
                  <a:pt x="21" y="46"/>
                  <a:pt x="18" y="49"/>
                  <a:pt x="16" y="53"/>
                </a:cubicBezTo>
                <a:cubicBezTo>
                  <a:pt x="5" y="49"/>
                  <a:pt x="5" y="49"/>
                  <a:pt x="5" y="49"/>
                </a:cubicBezTo>
                <a:cubicBezTo>
                  <a:pt x="0" y="63"/>
                  <a:pt x="0" y="63"/>
                  <a:pt x="0" y="63"/>
                </a:cubicBezTo>
                <a:cubicBezTo>
                  <a:pt x="11" y="67"/>
                  <a:pt x="11" y="67"/>
                  <a:pt x="11" y="67"/>
                </a:cubicBezTo>
                <a:cubicBezTo>
                  <a:pt x="10" y="71"/>
                  <a:pt x="10" y="76"/>
                  <a:pt x="11" y="80"/>
                </a:cubicBezTo>
                <a:cubicBezTo>
                  <a:pt x="1" y="84"/>
                  <a:pt x="1" y="84"/>
                  <a:pt x="1" y="84"/>
                </a:cubicBezTo>
                <a:cubicBezTo>
                  <a:pt x="7" y="97"/>
                  <a:pt x="7" y="97"/>
                  <a:pt x="7" y="97"/>
                </a:cubicBezTo>
                <a:cubicBezTo>
                  <a:pt x="18" y="93"/>
                  <a:pt x="18" y="93"/>
                  <a:pt x="18" y="93"/>
                </a:cubicBezTo>
                <a:cubicBezTo>
                  <a:pt x="20" y="96"/>
                  <a:pt x="23" y="99"/>
                  <a:pt x="27" y="101"/>
                </a:cubicBezTo>
                <a:cubicBezTo>
                  <a:pt x="23" y="112"/>
                  <a:pt x="23" y="112"/>
                  <a:pt x="23" y="112"/>
                </a:cubicBezTo>
                <a:cubicBezTo>
                  <a:pt x="36" y="117"/>
                  <a:pt x="36" y="117"/>
                  <a:pt x="36" y="117"/>
                </a:cubicBezTo>
                <a:cubicBezTo>
                  <a:pt x="40" y="106"/>
                  <a:pt x="40" y="106"/>
                  <a:pt x="40" y="106"/>
                </a:cubicBezTo>
                <a:cubicBezTo>
                  <a:pt x="42" y="107"/>
                  <a:pt x="44" y="107"/>
                  <a:pt x="46" y="107"/>
                </a:cubicBezTo>
                <a:cubicBezTo>
                  <a:pt x="48" y="107"/>
                  <a:pt x="51" y="107"/>
                  <a:pt x="53" y="106"/>
                </a:cubicBezTo>
                <a:cubicBezTo>
                  <a:pt x="58" y="116"/>
                  <a:pt x="58" y="116"/>
                  <a:pt x="58" y="116"/>
                </a:cubicBezTo>
                <a:cubicBezTo>
                  <a:pt x="71" y="111"/>
                  <a:pt x="71" y="111"/>
                  <a:pt x="71" y="111"/>
                </a:cubicBezTo>
                <a:cubicBezTo>
                  <a:pt x="66" y="100"/>
                  <a:pt x="66" y="100"/>
                  <a:pt x="66" y="100"/>
                </a:cubicBezTo>
                <a:cubicBezTo>
                  <a:pt x="70" y="98"/>
                  <a:pt x="73" y="95"/>
                  <a:pt x="75" y="91"/>
                </a:cubicBezTo>
                <a:cubicBezTo>
                  <a:pt x="86" y="95"/>
                  <a:pt x="86" y="95"/>
                  <a:pt x="86" y="95"/>
                </a:cubicBezTo>
                <a:cubicBezTo>
                  <a:pt x="91" y="81"/>
                  <a:pt x="91" y="81"/>
                  <a:pt x="91" y="81"/>
                </a:cubicBezTo>
                <a:cubicBezTo>
                  <a:pt x="81" y="77"/>
                  <a:pt x="81" y="77"/>
                  <a:pt x="81" y="77"/>
                </a:cubicBezTo>
                <a:cubicBezTo>
                  <a:pt x="81" y="73"/>
                  <a:pt x="81" y="68"/>
                  <a:pt x="80" y="64"/>
                </a:cubicBezTo>
                <a:cubicBezTo>
                  <a:pt x="90" y="60"/>
                  <a:pt x="90" y="60"/>
                  <a:pt x="90" y="60"/>
                </a:cubicBezTo>
                <a:cubicBezTo>
                  <a:pt x="84" y="47"/>
                  <a:pt x="84" y="47"/>
                  <a:pt x="84" y="47"/>
                </a:cubicBezTo>
                <a:cubicBezTo>
                  <a:pt x="74" y="51"/>
                  <a:pt x="74" y="51"/>
                  <a:pt x="74" y="51"/>
                </a:cubicBezTo>
                <a:cubicBezTo>
                  <a:pt x="72" y="47"/>
                  <a:pt x="68" y="44"/>
                  <a:pt x="65" y="42"/>
                </a:cubicBezTo>
                <a:cubicBezTo>
                  <a:pt x="68" y="32"/>
                  <a:pt x="68" y="32"/>
                  <a:pt x="68" y="32"/>
                </a:cubicBezTo>
                <a:cubicBezTo>
                  <a:pt x="55" y="27"/>
                  <a:pt x="55" y="27"/>
                  <a:pt x="55" y="27"/>
                </a:cubicBezTo>
                <a:moveTo>
                  <a:pt x="94" y="32"/>
                </a:moveTo>
                <a:cubicBezTo>
                  <a:pt x="94" y="32"/>
                  <a:pt x="93" y="32"/>
                  <a:pt x="93" y="32"/>
                </a:cubicBezTo>
                <a:cubicBezTo>
                  <a:pt x="91" y="32"/>
                  <a:pt x="88" y="31"/>
                  <a:pt x="87" y="29"/>
                </a:cubicBezTo>
                <a:cubicBezTo>
                  <a:pt x="85" y="27"/>
                  <a:pt x="84" y="25"/>
                  <a:pt x="84" y="22"/>
                </a:cubicBezTo>
                <a:cubicBezTo>
                  <a:pt x="84" y="19"/>
                  <a:pt x="85" y="17"/>
                  <a:pt x="87" y="15"/>
                </a:cubicBezTo>
                <a:cubicBezTo>
                  <a:pt x="89" y="14"/>
                  <a:pt x="91" y="13"/>
                  <a:pt x="94" y="13"/>
                </a:cubicBezTo>
                <a:cubicBezTo>
                  <a:pt x="94" y="13"/>
                  <a:pt x="94" y="13"/>
                  <a:pt x="94" y="13"/>
                </a:cubicBezTo>
                <a:cubicBezTo>
                  <a:pt x="96" y="13"/>
                  <a:pt x="99" y="14"/>
                  <a:pt x="100" y="15"/>
                </a:cubicBezTo>
                <a:cubicBezTo>
                  <a:pt x="102" y="17"/>
                  <a:pt x="103" y="20"/>
                  <a:pt x="103" y="22"/>
                </a:cubicBezTo>
                <a:cubicBezTo>
                  <a:pt x="103" y="25"/>
                  <a:pt x="102" y="27"/>
                  <a:pt x="100" y="29"/>
                </a:cubicBezTo>
                <a:cubicBezTo>
                  <a:pt x="98" y="31"/>
                  <a:pt x="96" y="32"/>
                  <a:pt x="94" y="32"/>
                </a:cubicBezTo>
                <a:moveTo>
                  <a:pt x="90" y="0"/>
                </a:moveTo>
                <a:cubicBezTo>
                  <a:pt x="90" y="5"/>
                  <a:pt x="90" y="5"/>
                  <a:pt x="90" y="5"/>
                </a:cubicBezTo>
                <a:cubicBezTo>
                  <a:pt x="88" y="6"/>
                  <a:pt x="86" y="6"/>
                  <a:pt x="84" y="8"/>
                </a:cubicBezTo>
                <a:cubicBezTo>
                  <a:pt x="80" y="4"/>
                  <a:pt x="80" y="4"/>
                  <a:pt x="80" y="4"/>
                </a:cubicBezTo>
                <a:cubicBezTo>
                  <a:pt x="75" y="8"/>
                  <a:pt x="75" y="8"/>
                  <a:pt x="75" y="8"/>
                </a:cubicBezTo>
                <a:cubicBezTo>
                  <a:pt x="79" y="13"/>
                  <a:pt x="79" y="13"/>
                  <a:pt x="79" y="13"/>
                </a:cubicBezTo>
                <a:cubicBezTo>
                  <a:pt x="78" y="14"/>
                  <a:pt x="77" y="16"/>
                  <a:pt x="77" y="18"/>
                </a:cubicBezTo>
                <a:cubicBezTo>
                  <a:pt x="71" y="18"/>
                  <a:pt x="71" y="18"/>
                  <a:pt x="71" y="18"/>
                </a:cubicBezTo>
                <a:cubicBezTo>
                  <a:pt x="71" y="25"/>
                  <a:pt x="71" y="25"/>
                  <a:pt x="71" y="25"/>
                </a:cubicBezTo>
                <a:cubicBezTo>
                  <a:pt x="77" y="25"/>
                  <a:pt x="77" y="25"/>
                  <a:pt x="77" y="25"/>
                </a:cubicBezTo>
                <a:cubicBezTo>
                  <a:pt x="77" y="28"/>
                  <a:pt x="78" y="30"/>
                  <a:pt x="79" y="31"/>
                </a:cubicBezTo>
                <a:cubicBezTo>
                  <a:pt x="75" y="35"/>
                  <a:pt x="75" y="35"/>
                  <a:pt x="75" y="35"/>
                </a:cubicBezTo>
                <a:cubicBezTo>
                  <a:pt x="80" y="40"/>
                  <a:pt x="80" y="40"/>
                  <a:pt x="80" y="40"/>
                </a:cubicBezTo>
                <a:cubicBezTo>
                  <a:pt x="84" y="36"/>
                  <a:pt x="84" y="36"/>
                  <a:pt x="84" y="36"/>
                </a:cubicBezTo>
                <a:cubicBezTo>
                  <a:pt x="85" y="38"/>
                  <a:pt x="87" y="38"/>
                  <a:pt x="90" y="39"/>
                </a:cubicBezTo>
                <a:cubicBezTo>
                  <a:pt x="90" y="44"/>
                  <a:pt x="90" y="44"/>
                  <a:pt x="90" y="44"/>
                </a:cubicBezTo>
                <a:cubicBezTo>
                  <a:pt x="97" y="45"/>
                  <a:pt x="97" y="45"/>
                  <a:pt x="97" y="45"/>
                </a:cubicBezTo>
                <a:cubicBezTo>
                  <a:pt x="97" y="39"/>
                  <a:pt x="97" y="39"/>
                  <a:pt x="97" y="39"/>
                </a:cubicBezTo>
                <a:cubicBezTo>
                  <a:pt x="99" y="39"/>
                  <a:pt x="101" y="38"/>
                  <a:pt x="103" y="37"/>
                </a:cubicBezTo>
                <a:cubicBezTo>
                  <a:pt x="106" y="41"/>
                  <a:pt x="106" y="41"/>
                  <a:pt x="106" y="41"/>
                </a:cubicBezTo>
                <a:cubicBezTo>
                  <a:pt x="111" y="36"/>
                  <a:pt x="111" y="36"/>
                  <a:pt x="111" y="36"/>
                </a:cubicBezTo>
                <a:cubicBezTo>
                  <a:pt x="108" y="32"/>
                  <a:pt x="108" y="32"/>
                  <a:pt x="108" y="32"/>
                </a:cubicBezTo>
                <a:cubicBezTo>
                  <a:pt x="109" y="30"/>
                  <a:pt x="110" y="28"/>
                  <a:pt x="110" y="26"/>
                </a:cubicBezTo>
                <a:cubicBezTo>
                  <a:pt x="116" y="26"/>
                  <a:pt x="116" y="26"/>
                  <a:pt x="116" y="26"/>
                </a:cubicBezTo>
                <a:cubicBezTo>
                  <a:pt x="116" y="19"/>
                  <a:pt x="116" y="19"/>
                  <a:pt x="116" y="19"/>
                </a:cubicBezTo>
                <a:cubicBezTo>
                  <a:pt x="111" y="19"/>
                  <a:pt x="111" y="19"/>
                  <a:pt x="111" y="19"/>
                </a:cubicBezTo>
                <a:cubicBezTo>
                  <a:pt x="110" y="17"/>
                  <a:pt x="109" y="15"/>
                  <a:pt x="108" y="13"/>
                </a:cubicBezTo>
                <a:cubicBezTo>
                  <a:pt x="112" y="9"/>
                  <a:pt x="112" y="9"/>
                  <a:pt x="112" y="9"/>
                </a:cubicBezTo>
                <a:cubicBezTo>
                  <a:pt x="107" y="4"/>
                  <a:pt x="107" y="4"/>
                  <a:pt x="107" y="4"/>
                </a:cubicBezTo>
                <a:cubicBezTo>
                  <a:pt x="103" y="8"/>
                  <a:pt x="103" y="8"/>
                  <a:pt x="103" y="8"/>
                </a:cubicBezTo>
                <a:cubicBezTo>
                  <a:pt x="101" y="6"/>
                  <a:pt x="99" y="6"/>
                  <a:pt x="97" y="5"/>
                </a:cubicBezTo>
                <a:cubicBezTo>
                  <a:pt x="97" y="0"/>
                  <a:pt x="97" y="0"/>
                  <a:pt x="97" y="0"/>
                </a:cubicBezTo>
                <a:cubicBezTo>
                  <a:pt x="90" y="0"/>
                  <a:pt x="90" y="0"/>
                  <a:pt x="90" y="0"/>
                </a:cubicBezTo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grpSp>
        <p:nvGrpSpPr>
          <p:cNvPr id="14371" name="组合 1"/>
          <p:cNvGrpSpPr/>
          <p:nvPr/>
        </p:nvGrpSpPr>
        <p:grpSpPr>
          <a:xfrm>
            <a:off x="4119563" y="325438"/>
            <a:ext cx="4064000" cy="693737"/>
            <a:chOff x="6618" y="513"/>
            <a:chExt cx="6400" cy="1093"/>
          </a:xfrm>
        </p:grpSpPr>
        <p:sp>
          <p:nvSpPr>
            <p:cNvPr id="14372" name="文本框 27"/>
            <p:cNvSpPr txBox="1"/>
            <p:nvPr/>
          </p:nvSpPr>
          <p:spPr>
            <a:xfrm>
              <a:off x="7160" y="513"/>
              <a:ext cx="5316" cy="7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2400" dirty="0">
                  <a:latin typeface="微软雅黑" panose="020B0503020204020204" charset="-122"/>
                  <a:ea typeface="微软雅黑" panose="020B0503020204020204" charset="-122"/>
                </a:rPr>
                <a:t>请在此处输入本章标题</a:t>
              </a:r>
              <a:endParaRPr lang="zh-CN" altLang="en-US" sz="24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373" name="矩形 29"/>
            <p:cNvSpPr/>
            <p:nvPr/>
          </p:nvSpPr>
          <p:spPr>
            <a:xfrm>
              <a:off x="6617" y="965"/>
              <a:ext cx="6400" cy="64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endParaRPr lang="en-US" altLang="zh-CN" sz="1000" dirty="0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/>
              <a:r>
                <a:rPr lang="en-US" altLang="zh-CN" sz="1000" dirty="0">
                  <a:solidFill>
                    <a:srgbClr val="262626"/>
                  </a:solidFill>
                  <a:latin typeface="微软雅黑" panose="020B0503020204020204" charset="-122"/>
                  <a:ea typeface="微软雅黑" panose="020B0503020204020204" charset="-122"/>
                </a:rPr>
                <a:t>Please input this chapter title here </a:t>
              </a:r>
              <a:endParaRPr lang="en-US" altLang="zh-CN" sz="1000" dirty="0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ransition spd="slow">
    <p:dissolv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Oval 7"/>
          <p:cNvSpPr/>
          <p:nvPr/>
        </p:nvSpPr>
        <p:spPr>
          <a:xfrm>
            <a:off x="263525" y="2990850"/>
            <a:ext cx="877888" cy="876300"/>
          </a:xfrm>
          <a:prstGeom prst="ellipse">
            <a:avLst/>
          </a:prstGeom>
          <a:noFill/>
          <a:ln w="6350" cap="flat" cmpd="sng">
            <a:solidFill>
              <a:srgbClr val="A5A5A5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7F7F7F"/>
                </a:solidFill>
                <a:latin typeface="微软雅黑" panose="020B0503020204020204" charset="-122"/>
                <a:ea typeface="微软雅黑" panose="020B0503020204020204" charset="-122"/>
                <a:sym typeface="Simple-Line-Icons" pitchFamily="2" charset="2"/>
              </a:rPr>
              <a:t></a:t>
            </a:r>
            <a:endParaRPr lang="en-US" altLang="zh-CN" sz="2800" dirty="0">
              <a:solidFill>
                <a:srgbClr val="7F7F7F"/>
              </a:solidFill>
              <a:latin typeface="微软雅黑" panose="020B0503020204020204" charset="-122"/>
              <a:ea typeface="微软雅黑" panose="020B0503020204020204" charset="-122"/>
              <a:sym typeface="Simple-Line-Icons" pitchFamily="2" charset="2"/>
            </a:endParaRPr>
          </a:p>
        </p:txBody>
      </p:sp>
      <p:sp>
        <p:nvSpPr>
          <p:cNvPr id="15362" name="TextBox 1"/>
          <p:cNvSpPr/>
          <p:nvPr/>
        </p:nvSpPr>
        <p:spPr>
          <a:xfrm>
            <a:off x="1219200" y="2982913"/>
            <a:ext cx="3382963" cy="6794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36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GeosansLight" pitchFamily="2" charset="0"/>
              </a:rPr>
              <a:t>请在此输入标题</a:t>
            </a:r>
            <a:endParaRPr lang="zh-CN" altLang="en-US" sz="3600" dirty="0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  <a:sym typeface="GeosansLight" pitchFamily="2" charset="0"/>
            </a:endParaRPr>
          </a:p>
        </p:txBody>
      </p:sp>
      <p:sp>
        <p:nvSpPr>
          <p:cNvPr id="15363" name="TextBox 11"/>
          <p:cNvSpPr/>
          <p:nvPr/>
        </p:nvSpPr>
        <p:spPr>
          <a:xfrm>
            <a:off x="1219200" y="3629025"/>
            <a:ext cx="3984625" cy="2460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Open Sans" pitchFamily="2" charset="0"/>
              </a:rPr>
              <a:t>Raw denim typewriter Carles irony. Helvetica farers Blue Bottle</a:t>
            </a:r>
            <a:endParaRPr lang="en-US" altLang="zh-CN" sz="1000" dirty="0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  <a:sym typeface="Open Sans" pitchFamily="2" charset="0"/>
            </a:endParaRPr>
          </a:p>
        </p:txBody>
      </p:sp>
      <p:sp>
        <p:nvSpPr>
          <p:cNvPr id="15364" name="Oval 9"/>
          <p:cNvSpPr/>
          <p:nvPr/>
        </p:nvSpPr>
        <p:spPr>
          <a:xfrm>
            <a:off x="5476875" y="2263775"/>
            <a:ext cx="1571625" cy="1573213"/>
          </a:xfrm>
          <a:prstGeom prst="ellipse">
            <a:avLst/>
          </a:prstGeom>
          <a:blipFill rotWithShape="1">
            <a:blip r:embed="rId1"/>
            <a:stretch>
              <a:fillRect/>
            </a:stretch>
          </a:blipFill>
          <a:ln w="6350" cap="flat" cmpd="sng">
            <a:solidFill>
              <a:srgbClr val="A5A5A5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endParaRPr lang="en-US" altLang="zh-CN" dirty="0">
              <a:solidFill>
                <a:srgbClr val="262626"/>
              </a:solidFill>
              <a:latin typeface="微软雅黑" panose="020B0503020204020204" charset="-122"/>
              <a:ea typeface="微软雅黑" panose="020B0503020204020204" charset="-122"/>
              <a:sym typeface="Calibri" panose="020F0502020204030204" pitchFamily="34" charset="0"/>
            </a:endParaRPr>
          </a:p>
        </p:txBody>
      </p:sp>
      <p:sp>
        <p:nvSpPr>
          <p:cNvPr id="15365" name="Oval 13"/>
          <p:cNvSpPr/>
          <p:nvPr/>
        </p:nvSpPr>
        <p:spPr>
          <a:xfrm>
            <a:off x="7604125" y="2263775"/>
            <a:ext cx="1573213" cy="1573213"/>
          </a:xfrm>
          <a:prstGeom prst="ellipse">
            <a:avLst/>
          </a:prstGeom>
          <a:blipFill rotWithShape="1">
            <a:blip r:embed="rId2"/>
            <a:stretch>
              <a:fillRect/>
            </a:stretch>
          </a:blipFill>
          <a:ln w="6350" cap="flat" cmpd="sng">
            <a:solidFill>
              <a:srgbClr val="A5A5A5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endParaRPr lang="en-US" altLang="zh-CN" dirty="0">
              <a:solidFill>
                <a:srgbClr val="262626"/>
              </a:solidFill>
              <a:latin typeface="微软雅黑" panose="020B0503020204020204" charset="-122"/>
              <a:ea typeface="微软雅黑" panose="020B0503020204020204" charset="-122"/>
              <a:sym typeface="Calibri" panose="020F0502020204030204" pitchFamily="34" charset="0"/>
            </a:endParaRPr>
          </a:p>
        </p:txBody>
      </p:sp>
      <p:sp>
        <p:nvSpPr>
          <p:cNvPr id="15366" name="Oval 14"/>
          <p:cNvSpPr/>
          <p:nvPr/>
        </p:nvSpPr>
        <p:spPr>
          <a:xfrm>
            <a:off x="9734550" y="2263775"/>
            <a:ext cx="1571625" cy="1573213"/>
          </a:xfrm>
          <a:prstGeom prst="ellipse">
            <a:avLst/>
          </a:prstGeom>
          <a:blipFill rotWithShape="1">
            <a:blip r:embed="rId3"/>
            <a:stretch>
              <a:fillRect/>
            </a:stretch>
          </a:blipFill>
          <a:ln w="6350" cap="flat" cmpd="sng">
            <a:solidFill>
              <a:srgbClr val="A5A5A5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endParaRPr lang="en-US" altLang="zh-CN" dirty="0">
              <a:solidFill>
                <a:srgbClr val="262626"/>
              </a:solidFill>
              <a:latin typeface="微软雅黑" panose="020B0503020204020204" charset="-122"/>
              <a:ea typeface="微软雅黑" panose="020B0503020204020204" charset="-122"/>
              <a:sym typeface="Calibri" panose="020F0502020204030204" pitchFamily="34" charset="0"/>
            </a:endParaRPr>
          </a:p>
        </p:txBody>
      </p:sp>
      <p:sp>
        <p:nvSpPr>
          <p:cNvPr id="15367" name="TextBox 16"/>
          <p:cNvSpPr/>
          <p:nvPr/>
        </p:nvSpPr>
        <p:spPr>
          <a:xfrm>
            <a:off x="5737225" y="4038600"/>
            <a:ext cx="1071563" cy="3190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  <a:sym typeface="Open Sans" pitchFamily="2" charset="0"/>
              </a:rPr>
              <a:t>请输入标题</a:t>
            </a:r>
            <a:endParaRPr lang="zh-CN" altLang="en-US" sz="1400" dirty="0">
              <a:solidFill>
                <a:srgbClr val="262626"/>
              </a:solidFill>
              <a:latin typeface="微软雅黑" panose="020B0503020204020204" charset="-122"/>
              <a:ea typeface="微软雅黑" panose="020B0503020204020204" charset="-122"/>
              <a:sym typeface="Open Sans" pitchFamily="2" charset="0"/>
            </a:endParaRPr>
          </a:p>
        </p:txBody>
      </p:sp>
      <p:sp>
        <p:nvSpPr>
          <p:cNvPr id="15368" name="TextBox 17"/>
          <p:cNvSpPr/>
          <p:nvPr/>
        </p:nvSpPr>
        <p:spPr>
          <a:xfrm>
            <a:off x="7732713" y="4038600"/>
            <a:ext cx="1071562" cy="3190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  <a:sym typeface="Open Sans" pitchFamily="2" charset="0"/>
              </a:rPr>
              <a:t>请输入标题</a:t>
            </a:r>
            <a:endParaRPr lang="en-US" altLang="zh-CN" sz="1400" dirty="0">
              <a:solidFill>
                <a:srgbClr val="3F3F3F"/>
              </a:solidFill>
              <a:latin typeface="微软雅黑" panose="020B0503020204020204" charset="-122"/>
              <a:ea typeface="微软雅黑" panose="020B0503020204020204" charset="-122"/>
              <a:sym typeface="Open Sans" pitchFamily="2" charset="0"/>
            </a:endParaRPr>
          </a:p>
        </p:txBody>
      </p:sp>
      <p:sp>
        <p:nvSpPr>
          <p:cNvPr id="15369" name="TextBox 18"/>
          <p:cNvSpPr/>
          <p:nvPr/>
        </p:nvSpPr>
        <p:spPr>
          <a:xfrm>
            <a:off x="10034588" y="4038600"/>
            <a:ext cx="1071562" cy="3190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  <a:sym typeface="Open Sans" pitchFamily="2" charset="0"/>
              </a:rPr>
              <a:t>请输入标题</a:t>
            </a:r>
            <a:endParaRPr lang="en-US" altLang="zh-CN" sz="1400" dirty="0">
              <a:solidFill>
                <a:srgbClr val="3F3F3F"/>
              </a:solidFill>
              <a:latin typeface="微软雅黑" panose="020B0503020204020204" charset="-122"/>
              <a:ea typeface="微软雅黑" panose="020B0503020204020204" charset="-122"/>
              <a:sym typeface="Open Sans" pitchFamily="2" charset="0"/>
            </a:endParaRPr>
          </a:p>
        </p:txBody>
      </p:sp>
      <p:sp>
        <p:nvSpPr>
          <p:cNvPr id="15370" name="TextBox 19"/>
          <p:cNvSpPr/>
          <p:nvPr/>
        </p:nvSpPr>
        <p:spPr>
          <a:xfrm>
            <a:off x="5476875" y="4357688"/>
            <a:ext cx="1760538" cy="560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欧美风极商务</a:t>
            </a:r>
            <a:r>
              <a:rPr lang="en-US" altLang="zh-CN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模板稻壳儿艺随风坚持创新请输入文字内容</a:t>
            </a:r>
            <a:endParaRPr lang="en-US" altLang="zh-CN" sz="1000" dirty="0">
              <a:solidFill>
                <a:srgbClr val="3F3F3F"/>
              </a:solidFill>
              <a:latin typeface="微软雅黑" panose="020B0503020204020204" charset="-122"/>
              <a:ea typeface="微软雅黑" panose="020B0503020204020204" charset="-122"/>
              <a:sym typeface="Open Sans" pitchFamily="2" charset="0"/>
            </a:endParaRPr>
          </a:p>
        </p:txBody>
      </p:sp>
      <p:sp>
        <p:nvSpPr>
          <p:cNvPr id="15371" name="TextBox 19"/>
          <p:cNvSpPr/>
          <p:nvPr/>
        </p:nvSpPr>
        <p:spPr>
          <a:xfrm>
            <a:off x="7510463" y="4346575"/>
            <a:ext cx="1760537" cy="5588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欧美风极商务</a:t>
            </a:r>
            <a:r>
              <a:rPr lang="en-US" altLang="zh-CN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模板稻壳儿艺随风坚持创新请输入文字内容</a:t>
            </a:r>
            <a:endParaRPr lang="en-US" altLang="zh-CN" sz="1000" dirty="0">
              <a:solidFill>
                <a:srgbClr val="3F3F3F"/>
              </a:solidFill>
              <a:latin typeface="微软雅黑" panose="020B0503020204020204" charset="-122"/>
              <a:ea typeface="微软雅黑" panose="020B0503020204020204" charset="-122"/>
              <a:sym typeface="Open Sans" pitchFamily="2" charset="0"/>
            </a:endParaRPr>
          </a:p>
        </p:txBody>
      </p:sp>
      <p:sp>
        <p:nvSpPr>
          <p:cNvPr id="15372" name="TextBox 19"/>
          <p:cNvSpPr/>
          <p:nvPr/>
        </p:nvSpPr>
        <p:spPr>
          <a:xfrm>
            <a:off x="9734550" y="4346575"/>
            <a:ext cx="1760538" cy="5588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欧美风极商务</a:t>
            </a:r>
            <a:r>
              <a:rPr lang="en-US" altLang="zh-CN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模板稻壳儿艺随风坚持创新请输入文字内容</a:t>
            </a:r>
            <a:endParaRPr lang="en-US" altLang="zh-CN" sz="1000" dirty="0">
              <a:solidFill>
                <a:srgbClr val="3F3F3F"/>
              </a:solidFill>
              <a:latin typeface="微软雅黑" panose="020B0503020204020204" charset="-122"/>
              <a:ea typeface="微软雅黑" panose="020B0503020204020204" charset="-122"/>
              <a:sym typeface="Open Sans" pitchFamily="2" charset="0"/>
            </a:endParaRPr>
          </a:p>
        </p:txBody>
      </p:sp>
      <p:sp>
        <p:nvSpPr>
          <p:cNvPr id="15373" name="Freeform 38"/>
          <p:cNvSpPr>
            <a:spLocks noEditPoints="1"/>
          </p:cNvSpPr>
          <p:nvPr/>
        </p:nvSpPr>
        <p:spPr>
          <a:xfrm>
            <a:off x="384175" y="3175000"/>
            <a:ext cx="638175" cy="487363"/>
          </a:xfrm>
          <a:custGeom>
            <a:avLst/>
            <a:gdLst/>
            <a:ahLst/>
            <a:cxnLst>
              <a:cxn ang="0">
                <a:pos x="1145735495" y="1200486898"/>
              </a:cxn>
              <a:cxn ang="0">
                <a:pos x="1145735495" y="1267178217"/>
              </a:cxn>
              <a:cxn ang="0">
                <a:pos x="1631431382" y="1227162562"/>
              </a:cxn>
              <a:cxn ang="0">
                <a:pos x="1768419508" y="1067099944"/>
              </a:cxn>
              <a:cxn ang="0">
                <a:pos x="1419719875" y="1067099944"/>
              </a:cxn>
              <a:cxn ang="0">
                <a:pos x="1145735495" y="1067099944"/>
              </a:cxn>
              <a:cxn ang="0">
                <a:pos x="1145735495" y="1147131253"/>
              </a:cxn>
              <a:cxn ang="0">
                <a:pos x="1768419508" y="1147131253"/>
              </a:cxn>
              <a:cxn ang="0">
                <a:pos x="1768419508" y="1067099944"/>
              </a:cxn>
              <a:cxn ang="0">
                <a:pos x="1506893767" y="947048665"/>
              </a:cxn>
              <a:cxn ang="0">
                <a:pos x="1394810726" y="947048665"/>
              </a:cxn>
              <a:cxn ang="0">
                <a:pos x="1145735495" y="947048665"/>
              </a:cxn>
              <a:cxn ang="0">
                <a:pos x="1145735495" y="1013744300"/>
              </a:cxn>
              <a:cxn ang="0">
                <a:pos x="1394810726" y="1013744300"/>
              </a:cxn>
              <a:cxn ang="0">
                <a:pos x="1506893767" y="1013744300"/>
              </a:cxn>
              <a:cxn ang="0">
                <a:pos x="1793328657" y="973728645"/>
              </a:cxn>
              <a:cxn ang="0">
                <a:pos x="1058561603" y="786986047"/>
              </a:cxn>
              <a:cxn ang="0">
                <a:pos x="1394810726" y="786986047"/>
              </a:cxn>
              <a:cxn ang="0">
                <a:pos x="1805783231" y="786986047"/>
              </a:cxn>
              <a:cxn ang="0">
                <a:pos x="1855597465" y="800321721"/>
              </a:cxn>
              <a:cxn ang="0">
                <a:pos x="1868052039" y="1387229496"/>
              </a:cxn>
              <a:cxn ang="0">
                <a:pos x="1805783231" y="1413905161"/>
              </a:cxn>
              <a:cxn ang="0">
                <a:pos x="1058561603" y="1413905161"/>
              </a:cxn>
              <a:cxn ang="0">
                <a:pos x="1008747369" y="1400565170"/>
              </a:cxn>
              <a:cxn ang="0">
                <a:pos x="1008747369" y="1173806918"/>
              </a:cxn>
              <a:cxn ang="0">
                <a:pos x="1008747369" y="813661711"/>
              </a:cxn>
              <a:cxn ang="0">
                <a:pos x="1021201944" y="800321721"/>
              </a:cxn>
              <a:cxn ang="0">
                <a:pos x="1058561603" y="786986047"/>
              </a:cxn>
              <a:cxn ang="0">
                <a:pos x="136992190" y="1053759954"/>
              </a:cxn>
              <a:cxn ang="0">
                <a:pos x="759672138" y="800321721"/>
              </a:cxn>
              <a:cxn ang="0">
                <a:pos x="946478561" y="746970392"/>
              </a:cxn>
              <a:cxn ang="0">
                <a:pos x="921573477" y="1053759954"/>
              </a:cxn>
              <a:cxn ang="0">
                <a:pos x="112083041" y="907033010"/>
              </a:cxn>
              <a:cxn ang="0">
                <a:pos x="510600972" y="600243449"/>
              </a:cxn>
              <a:cxn ang="0">
                <a:pos x="1108375836" y="706954738"/>
              </a:cxn>
              <a:cxn ang="0">
                <a:pos x="1394810726" y="280113897"/>
              </a:cxn>
              <a:cxn ang="0">
                <a:pos x="1108375836" y="706954738"/>
              </a:cxn>
              <a:cxn ang="0">
                <a:pos x="136992190" y="133386953"/>
              </a:cxn>
              <a:cxn ang="0">
                <a:pos x="161897274" y="120046963"/>
              </a:cxn>
              <a:cxn ang="0">
                <a:pos x="1382356151" y="133386953"/>
              </a:cxn>
              <a:cxn ang="0">
                <a:pos x="884209754" y="533547814"/>
              </a:cxn>
              <a:cxn ang="0">
                <a:pos x="884209754" y="533547814"/>
              </a:cxn>
              <a:cxn ang="0">
                <a:pos x="1357451067" y="0"/>
              </a:cxn>
              <a:cxn ang="0">
                <a:pos x="0" y="146726943"/>
              </a:cxn>
              <a:cxn ang="0">
                <a:pos x="161897274" y="1173806918"/>
              </a:cxn>
              <a:cxn ang="0">
                <a:pos x="921573477" y="1387229496"/>
              </a:cxn>
              <a:cxn ang="0">
                <a:pos x="1058561603" y="1507276460"/>
              </a:cxn>
              <a:cxn ang="0">
                <a:pos x="1905411698" y="1480600795"/>
              </a:cxn>
              <a:cxn ang="0">
                <a:pos x="1955225931" y="813661711"/>
              </a:cxn>
              <a:cxn ang="0">
                <a:pos x="1805783231" y="706954738"/>
              </a:cxn>
              <a:cxn ang="0">
                <a:pos x="1506893767" y="146726943"/>
              </a:cxn>
            </a:cxnLst>
            <a:pathLst>
              <a:path w="157" h="113">
                <a:moveTo>
                  <a:pt x="128" y="90"/>
                </a:moveTo>
                <a:cubicBezTo>
                  <a:pt x="92" y="90"/>
                  <a:pt x="92" y="90"/>
                  <a:pt x="92" y="90"/>
                </a:cubicBezTo>
                <a:cubicBezTo>
                  <a:pt x="91" y="90"/>
                  <a:pt x="90" y="91"/>
                  <a:pt x="90" y="92"/>
                </a:cubicBezTo>
                <a:cubicBezTo>
                  <a:pt x="90" y="94"/>
                  <a:pt x="91" y="95"/>
                  <a:pt x="92" y="95"/>
                </a:cubicBezTo>
                <a:cubicBezTo>
                  <a:pt x="128" y="95"/>
                  <a:pt x="128" y="95"/>
                  <a:pt x="128" y="95"/>
                </a:cubicBezTo>
                <a:cubicBezTo>
                  <a:pt x="130" y="95"/>
                  <a:pt x="131" y="94"/>
                  <a:pt x="131" y="92"/>
                </a:cubicBezTo>
                <a:cubicBezTo>
                  <a:pt x="131" y="91"/>
                  <a:pt x="130" y="90"/>
                  <a:pt x="128" y="90"/>
                </a:cubicBezTo>
                <a:moveTo>
                  <a:pt x="142" y="80"/>
                </a:moveTo>
                <a:cubicBezTo>
                  <a:pt x="120" y="80"/>
                  <a:pt x="120" y="80"/>
                  <a:pt x="120" y="80"/>
                </a:cubicBezTo>
                <a:cubicBezTo>
                  <a:pt x="114" y="80"/>
                  <a:pt x="114" y="80"/>
                  <a:pt x="114" y="80"/>
                </a:cubicBezTo>
                <a:cubicBezTo>
                  <a:pt x="111" y="80"/>
                  <a:pt x="111" y="80"/>
                  <a:pt x="111" y="80"/>
                </a:cubicBezTo>
                <a:cubicBezTo>
                  <a:pt x="92" y="80"/>
                  <a:pt x="92" y="80"/>
                  <a:pt x="92" y="80"/>
                </a:cubicBezTo>
                <a:cubicBezTo>
                  <a:pt x="91" y="80"/>
                  <a:pt x="90" y="81"/>
                  <a:pt x="90" y="83"/>
                </a:cubicBezTo>
                <a:cubicBezTo>
                  <a:pt x="90" y="84"/>
                  <a:pt x="91" y="86"/>
                  <a:pt x="92" y="86"/>
                </a:cubicBezTo>
                <a:cubicBezTo>
                  <a:pt x="116" y="86"/>
                  <a:pt x="116" y="86"/>
                  <a:pt x="116" y="86"/>
                </a:cubicBezTo>
                <a:cubicBezTo>
                  <a:pt x="142" y="86"/>
                  <a:pt x="142" y="86"/>
                  <a:pt x="142" y="86"/>
                </a:cubicBezTo>
                <a:cubicBezTo>
                  <a:pt x="143" y="86"/>
                  <a:pt x="144" y="84"/>
                  <a:pt x="144" y="83"/>
                </a:cubicBezTo>
                <a:cubicBezTo>
                  <a:pt x="144" y="81"/>
                  <a:pt x="143" y="80"/>
                  <a:pt x="142" y="80"/>
                </a:cubicBezTo>
                <a:moveTo>
                  <a:pt x="142" y="71"/>
                </a:moveTo>
                <a:cubicBezTo>
                  <a:pt x="121" y="71"/>
                  <a:pt x="121" y="71"/>
                  <a:pt x="121" y="71"/>
                </a:cubicBezTo>
                <a:cubicBezTo>
                  <a:pt x="114" y="71"/>
                  <a:pt x="114" y="71"/>
                  <a:pt x="114" y="71"/>
                </a:cubicBezTo>
                <a:cubicBezTo>
                  <a:pt x="112" y="71"/>
                  <a:pt x="112" y="71"/>
                  <a:pt x="112" y="71"/>
                </a:cubicBezTo>
                <a:cubicBezTo>
                  <a:pt x="97" y="71"/>
                  <a:pt x="97" y="71"/>
                  <a:pt x="97" y="71"/>
                </a:cubicBezTo>
                <a:cubicBezTo>
                  <a:pt x="92" y="71"/>
                  <a:pt x="92" y="71"/>
                  <a:pt x="92" y="71"/>
                </a:cubicBezTo>
                <a:cubicBezTo>
                  <a:pt x="91" y="71"/>
                  <a:pt x="90" y="72"/>
                  <a:pt x="90" y="73"/>
                </a:cubicBezTo>
                <a:cubicBezTo>
                  <a:pt x="90" y="75"/>
                  <a:pt x="91" y="76"/>
                  <a:pt x="92" y="76"/>
                </a:cubicBezTo>
                <a:cubicBezTo>
                  <a:pt x="105" y="76"/>
                  <a:pt x="105" y="76"/>
                  <a:pt x="105" y="76"/>
                </a:cubicBezTo>
                <a:cubicBezTo>
                  <a:pt x="112" y="76"/>
                  <a:pt x="112" y="76"/>
                  <a:pt x="112" y="76"/>
                </a:cubicBezTo>
                <a:cubicBezTo>
                  <a:pt x="117" y="76"/>
                  <a:pt x="117" y="76"/>
                  <a:pt x="117" y="76"/>
                </a:cubicBezTo>
                <a:cubicBezTo>
                  <a:pt x="121" y="76"/>
                  <a:pt x="121" y="76"/>
                  <a:pt x="121" y="76"/>
                </a:cubicBezTo>
                <a:cubicBezTo>
                  <a:pt x="142" y="76"/>
                  <a:pt x="142" y="76"/>
                  <a:pt x="142" y="76"/>
                </a:cubicBezTo>
                <a:cubicBezTo>
                  <a:pt x="143" y="76"/>
                  <a:pt x="144" y="75"/>
                  <a:pt x="144" y="73"/>
                </a:cubicBezTo>
                <a:cubicBezTo>
                  <a:pt x="144" y="72"/>
                  <a:pt x="143" y="71"/>
                  <a:pt x="142" y="71"/>
                </a:cubicBezTo>
                <a:moveTo>
                  <a:pt x="85" y="59"/>
                </a:moveTo>
                <a:cubicBezTo>
                  <a:pt x="98" y="59"/>
                  <a:pt x="98" y="59"/>
                  <a:pt x="98" y="59"/>
                </a:cubicBezTo>
                <a:cubicBezTo>
                  <a:pt x="112" y="59"/>
                  <a:pt x="112" y="59"/>
                  <a:pt x="112" y="59"/>
                </a:cubicBezTo>
                <a:cubicBezTo>
                  <a:pt x="121" y="59"/>
                  <a:pt x="121" y="59"/>
                  <a:pt x="121" y="59"/>
                </a:cubicBezTo>
                <a:cubicBezTo>
                  <a:pt x="145" y="59"/>
                  <a:pt x="145" y="59"/>
                  <a:pt x="145" y="59"/>
                </a:cubicBezTo>
                <a:cubicBezTo>
                  <a:pt x="145" y="59"/>
                  <a:pt x="145" y="59"/>
                  <a:pt x="145" y="59"/>
                </a:cubicBezTo>
                <a:cubicBezTo>
                  <a:pt x="147" y="59"/>
                  <a:pt x="148" y="60"/>
                  <a:pt x="149" y="60"/>
                </a:cubicBezTo>
                <a:cubicBezTo>
                  <a:pt x="150" y="61"/>
                  <a:pt x="150" y="61"/>
                  <a:pt x="150" y="61"/>
                </a:cubicBezTo>
                <a:cubicBezTo>
                  <a:pt x="150" y="104"/>
                  <a:pt x="150" y="104"/>
                  <a:pt x="150" y="104"/>
                </a:cubicBezTo>
                <a:cubicBezTo>
                  <a:pt x="150" y="104"/>
                  <a:pt x="150" y="104"/>
                  <a:pt x="149" y="105"/>
                </a:cubicBezTo>
                <a:cubicBezTo>
                  <a:pt x="148" y="106"/>
                  <a:pt x="147" y="106"/>
                  <a:pt x="145" y="106"/>
                </a:cubicBezTo>
                <a:cubicBezTo>
                  <a:pt x="145" y="106"/>
                  <a:pt x="145" y="106"/>
                  <a:pt x="145" y="106"/>
                </a:cubicBezTo>
                <a:cubicBezTo>
                  <a:pt x="85" y="106"/>
                  <a:pt x="85" y="106"/>
                  <a:pt x="85" y="106"/>
                </a:cubicBezTo>
                <a:cubicBezTo>
                  <a:pt x="85" y="106"/>
                  <a:pt x="85" y="106"/>
                  <a:pt x="85" y="106"/>
                </a:cubicBezTo>
                <a:cubicBezTo>
                  <a:pt x="84" y="106"/>
                  <a:pt x="82" y="106"/>
                  <a:pt x="81" y="105"/>
                </a:cubicBezTo>
                <a:cubicBezTo>
                  <a:pt x="81" y="104"/>
                  <a:pt x="81" y="104"/>
                  <a:pt x="81" y="104"/>
                </a:cubicBezTo>
                <a:cubicBezTo>
                  <a:pt x="81" y="88"/>
                  <a:pt x="81" y="88"/>
                  <a:pt x="81" y="88"/>
                </a:cubicBezTo>
                <a:cubicBezTo>
                  <a:pt x="81" y="79"/>
                  <a:pt x="81" y="79"/>
                  <a:pt x="81" y="79"/>
                </a:cubicBezTo>
                <a:cubicBezTo>
                  <a:pt x="81" y="61"/>
                  <a:pt x="81" y="61"/>
                  <a:pt x="81" y="61"/>
                </a:cubicBezTo>
                <a:cubicBezTo>
                  <a:pt x="81" y="61"/>
                  <a:pt x="81" y="61"/>
                  <a:pt x="81" y="60"/>
                </a:cubicBezTo>
                <a:cubicBezTo>
                  <a:pt x="82" y="60"/>
                  <a:pt x="82" y="60"/>
                  <a:pt x="82" y="60"/>
                </a:cubicBezTo>
                <a:cubicBezTo>
                  <a:pt x="83" y="60"/>
                  <a:pt x="84" y="59"/>
                  <a:pt x="85" y="59"/>
                </a:cubicBezTo>
                <a:cubicBezTo>
                  <a:pt x="85" y="59"/>
                  <a:pt x="85" y="59"/>
                  <a:pt x="85" y="59"/>
                </a:cubicBezTo>
                <a:moveTo>
                  <a:pt x="13" y="79"/>
                </a:moveTo>
                <a:cubicBezTo>
                  <a:pt x="12" y="79"/>
                  <a:pt x="11" y="79"/>
                  <a:pt x="11" y="79"/>
                </a:cubicBezTo>
                <a:cubicBezTo>
                  <a:pt x="50" y="51"/>
                  <a:pt x="50" y="51"/>
                  <a:pt x="50" y="51"/>
                </a:cubicBezTo>
                <a:cubicBezTo>
                  <a:pt x="61" y="60"/>
                  <a:pt x="61" y="60"/>
                  <a:pt x="61" y="60"/>
                </a:cubicBezTo>
                <a:cubicBezTo>
                  <a:pt x="71" y="52"/>
                  <a:pt x="71" y="52"/>
                  <a:pt x="71" y="52"/>
                </a:cubicBezTo>
                <a:cubicBezTo>
                  <a:pt x="76" y="56"/>
                  <a:pt x="76" y="56"/>
                  <a:pt x="76" y="56"/>
                </a:cubicBezTo>
                <a:cubicBezTo>
                  <a:pt x="75" y="57"/>
                  <a:pt x="74" y="59"/>
                  <a:pt x="74" y="61"/>
                </a:cubicBezTo>
                <a:cubicBezTo>
                  <a:pt x="74" y="79"/>
                  <a:pt x="74" y="79"/>
                  <a:pt x="74" y="79"/>
                </a:cubicBezTo>
                <a:cubicBezTo>
                  <a:pt x="13" y="79"/>
                  <a:pt x="13" y="79"/>
                  <a:pt x="13" y="79"/>
                </a:cubicBezTo>
                <a:moveTo>
                  <a:pt x="9" y="68"/>
                </a:moveTo>
                <a:cubicBezTo>
                  <a:pt x="9" y="21"/>
                  <a:pt x="9" y="21"/>
                  <a:pt x="9" y="21"/>
                </a:cubicBezTo>
                <a:cubicBezTo>
                  <a:pt x="41" y="45"/>
                  <a:pt x="41" y="45"/>
                  <a:pt x="41" y="45"/>
                </a:cubicBezTo>
                <a:cubicBezTo>
                  <a:pt x="9" y="68"/>
                  <a:pt x="9" y="68"/>
                  <a:pt x="9" y="68"/>
                </a:cubicBezTo>
                <a:moveTo>
                  <a:pt x="89" y="53"/>
                </a:moveTo>
                <a:cubicBezTo>
                  <a:pt x="79" y="46"/>
                  <a:pt x="79" y="46"/>
                  <a:pt x="79" y="46"/>
                </a:cubicBezTo>
                <a:cubicBezTo>
                  <a:pt x="112" y="21"/>
                  <a:pt x="112" y="21"/>
                  <a:pt x="112" y="21"/>
                </a:cubicBezTo>
                <a:cubicBezTo>
                  <a:pt x="112" y="53"/>
                  <a:pt x="112" y="53"/>
                  <a:pt x="112" y="53"/>
                </a:cubicBezTo>
                <a:cubicBezTo>
                  <a:pt x="89" y="53"/>
                  <a:pt x="89" y="53"/>
                  <a:pt x="89" y="53"/>
                </a:cubicBezTo>
                <a:moveTo>
                  <a:pt x="61" y="47"/>
                </a:moveTo>
                <a:cubicBezTo>
                  <a:pt x="11" y="10"/>
                  <a:pt x="11" y="10"/>
                  <a:pt x="11" y="10"/>
                </a:cubicBezTo>
                <a:cubicBezTo>
                  <a:pt x="11" y="9"/>
                  <a:pt x="12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09" y="9"/>
                  <a:pt x="109" y="9"/>
                  <a:pt x="109" y="9"/>
                </a:cubicBezTo>
                <a:cubicBezTo>
                  <a:pt x="109" y="9"/>
                  <a:pt x="110" y="9"/>
                  <a:pt x="111" y="10"/>
                </a:cubicBezTo>
                <a:cubicBezTo>
                  <a:pt x="110" y="10"/>
                  <a:pt x="110" y="10"/>
                  <a:pt x="110" y="10"/>
                </a:cubicBezTo>
                <a:cubicBezTo>
                  <a:pt x="71" y="40"/>
                  <a:pt x="71" y="40"/>
                  <a:pt x="71" y="40"/>
                </a:cubicBezTo>
                <a:cubicBezTo>
                  <a:pt x="71" y="40"/>
                  <a:pt x="71" y="40"/>
                  <a:pt x="71" y="40"/>
                </a:cubicBezTo>
                <a:cubicBezTo>
                  <a:pt x="71" y="40"/>
                  <a:pt x="71" y="40"/>
                  <a:pt x="71" y="40"/>
                </a:cubicBezTo>
                <a:cubicBezTo>
                  <a:pt x="61" y="47"/>
                  <a:pt x="61" y="47"/>
                  <a:pt x="61" y="47"/>
                </a:cubicBezTo>
                <a:moveTo>
                  <a:pt x="109" y="0"/>
                </a:moveTo>
                <a:cubicBezTo>
                  <a:pt x="13" y="0"/>
                  <a:pt x="13" y="0"/>
                  <a:pt x="13" y="0"/>
                </a:cubicBezTo>
                <a:cubicBezTo>
                  <a:pt x="6" y="0"/>
                  <a:pt x="1" y="5"/>
                  <a:pt x="0" y="11"/>
                </a:cubicBezTo>
                <a:cubicBezTo>
                  <a:pt x="0" y="77"/>
                  <a:pt x="0" y="77"/>
                  <a:pt x="0" y="77"/>
                </a:cubicBezTo>
                <a:cubicBezTo>
                  <a:pt x="1" y="84"/>
                  <a:pt x="6" y="88"/>
                  <a:pt x="13" y="88"/>
                </a:cubicBezTo>
                <a:cubicBezTo>
                  <a:pt x="74" y="88"/>
                  <a:pt x="74" y="88"/>
                  <a:pt x="74" y="88"/>
                </a:cubicBezTo>
                <a:cubicBezTo>
                  <a:pt x="74" y="104"/>
                  <a:pt x="74" y="104"/>
                  <a:pt x="74" y="104"/>
                </a:cubicBezTo>
                <a:cubicBezTo>
                  <a:pt x="74" y="107"/>
                  <a:pt x="75" y="109"/>
                  <a:pt x="78" y="111"/>
                </a:cubicBezTo>
                <a:cubicBezTo>
                  <a:pt x="80" y="112"/>
                  <a:pt x="82" y="113"/>
                  <a:pt x="85" y="113"/>
                </a:cubicBezTo>
                <a:cubicBezTo>
                  <a:pt x="145" y="113"/>
                  <a:pt x="145" y="113"/>
                  <a:pt x="145" y="113"/>
                </a:cubicBezTo>
                <a:cubicBezTo>
                  <a:pt x="148" y="113"/>
                  <a:pt x="151" y="112"/>
                  <a:pt x="153" y="111"/>
                </a:cubicBezTo>
                <a:cubicBezTo>
                  <a:pt x="155" y="109"/>
                  <a:pt x="157" y="107"/>
                  <a:pt x="157" y="104"/>
                </a:cubicBezTo>
                <a:cubicBezTo>
                  <a:pt x="157" y="61"/>
                  <a:pt x="157" y="61"/>
                  <a:pt x="157" y="61"/>
                </a:cubicBezTo>
                <a:cubicBezTo>
                  <a:pt x="157" y="59"/>
                  <a:pt x="155" y="56"/>
                  <a:pt x="153" y="55"/>
                </a:cubicBezTo>
                <a:cubicBezTo>
                  <a:pt x="151" y="53"/>
                  <a:pt x="148" y="53"/>
                  <a:pt x="145" y="53"/>
                </a:cubicBezTo>
                <a:cubicBezTo>
                  <a:pt x="121" y="53"/>
                  <a:pt x="121" y="53"/>
                  <a:pt x="121" y="53"/>
                </a:cubicBezTo>
                <a:cubicBezTo>
                  <a:pt x="121" y="11"/>
                  <a:pt x="121" y="11"/>
                  <a:pt x="121" y="11"/>
                </a:cubicBezTo>
                <a:cubicBezTo>
                  <a:pt x="121" y="5"/>
                  <a:pt x="115" y="0"/>
                  <a:pt x="109" y="0"/>
                </a:cubicBezTo>
              </a:path>
            </a:pathLst>
          </a:custGeom>
          <a:solidFill>
            <a:srgbClr val="262626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 spd="slow">
    <p:checker dir="vert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5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0" y="2409825"/>
            <a:ext cx="5054600" cy="37576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6" name="Straight Connector 6"/>
          <p:cNvSpPr/>
          <p:nvPr/>
        </p:nvSpPr>
        <p:spPr>
          <a:xfrm flipV="1">
            <a:off x="7007225" y="3125788"/>
            <a:ext cx="9525" cy="1163637"/>
          </a:xfrm>
          <a:prstGeom prst="line">
            <a:avLst/>
          </a:prstGeom>
          <a:ln w="19050" cap="flat" cmpd="sng">
            <a:solidFill>
              <a:srgbClr val="262626"/>
            </a:solidFill>
            <a:prstDash val="sysDot"/>
            <a:bevel/>
            <a:headEnd type="oval" w="med" len="med"/>
            <a:tailEnd type="none" w="med" len="med"/>
          </a:ln>
        </p:spPr>
      </p:sp>
      <p:sp>
        <p:nvSpPr>
          <p:cNvPr id="16387" name="Straight Connector 10"/>
          <p:cNvSpPr/>
          <p:nvPr/>
        </p:nvSpPr>
        <p:spPr>
          <a:xfrm flipV="1">
            <a:off x="5167313" y="2544763"/>
            <a:ext cx="11112" cy="1162050"/>
          </a:xfrm>
          <a:prstGeom prst="line">
            <a:avLst/>
          </a:prstGeom>
          <a:ln w="19050" cap="flat" cmpd="sng">
            <a:solidFill>
              <a:srgbClr val="262626"/>
            </a:solidFill>
            <a:prstDash val="sysDot"/>
            <a:bevel/>
            <a:headEnd type="oval" w="med" len="med"/>
            <a:tailEnd type="none" w="med" len="med"/>
          </a:ln>
        </p:spPr>
      </p:sp>
      <p:sp>
        <p:nvSpPr>
          <p:cNvPr id="16388" name="Straight Connector 12"/>
          <p:cNvSpPr/>
          <p:nvPr/>
        </p:nvSpPr>
        <p:spPr>
          <a:xfrm flipV="1">
            <a:off x="5635625" y="4117975"/>
            <a:ext cx="9525" cy="1162050"/>
          </a:xfrm>
          <a:prstGeom prst="line">
            <a:avLst/>
          </a:prstGeom>
          <a:ln w="19050" cap="flat" cmpd="sng">
            <a:solidFill>
              <a:srgbClr val="262626"/>
            </a:solidFill>
            <a:prstDash val="sysDot"/>
            <a:bevel/>
            <a:headEnd type="none" w="med" len="med"/>
            <a:tailEnd type="oval" w="med" len="med"/>
          </a:ln>
        </p:spPr>
      </p:sp>
      <p:sp>
        <p:nvSpPr>
          <p:cNvPr id="16389" name="Straight Connector 13"/>
          <p:cNvSpPr/>
          <p:nvPr/>
        </p:nvSpPr>
        <p:spPr>
          <a:xfrm>
            <a:off x="7016750" y="3125788"/>
            <a:ext cx="893763" cy="1587"/>
          </a:xfrm>
          <a:prstGeom prst="line">
            <a:avLst/>
          </a:prstGeom>
          <a:ln w="19050" cap="flat" cmpd="sng">
            <a:solidFill>
              <a:srgbClr val="262626"/>
            </a:solidFill>
            <a:prstDash val="sysDot"/>
            <a:bevel/>
            <a:headEnd type="none" w="med" len="med"/>
            <a:tailEnd type="oval" w="med" len="med"/>
          </a:ln>
        </p:spPr>
      </p:sp>
      <p:sp>
        <p:nvSpPr>
          <p:cNvPr id="16390" name="Straight Connector 15"/>
          <p:cNvSpPr/>
          <p:nvPr/>
        </p:nvSpPr>
        <p:spPr>
          <a:xfrm flipH="1">
            <a:off x="3997325" y="2544763"/>
            <a:ext cx="1181100" cy="0"/>
          </a:xfrm>
          <a:prstGeom prst="line">
            <a:avLst/>
          </a:prstGeom>
          <a:ln w="19050" cap="flat" cmpd="sng">
            <a:solidFill>
              <a:srgbClr val="262626"/>
            </a:solidFill>
            <a:prstDash val="sysDot"/>
            <a:bevel/>
            <a:headEnd type="none" w="med" len="med"/>
            <a:tailEnd type="oval" w="med" len="med"/>
          </a:ln>
        </p:spPr>
      </p:sp>
      <p:sp>
        <p:nvSpPr>
          <p:cNvPr id="16391" name="Straight Connector 17"/>
          <p:cNvSpPr/>
          <p:nvPr/>
        </p:nvSpPr>
        <p:spPr>
          <a:xfrm flipH="1">
            <a:off x="3370263" y="5280025"/>
            <a:ext cx="2265362" cy="1588"/>
          </a:xfrm>
          <a:prstGeom prst="line">
            <a:avLst/>
          </a:prstGeom>
          <a:ln w="19050" cap="flat" cmpd="sng">
            <a:solidFill>
              <a:srgbClr val="262626"/>
            </a:solidFill>
            <a:prstDash val="sysDot"/>
            <a:bevel/>
            <a:headEnd type="none" w="med" len="med"/>
            <a:tailEnd type="oval" w="med" len="med"/>
          </a:ln>
        </p:spPr>
      </p:sp>
      <p:sp>
        <p:nvSpPr>
          <p:cNvPr id="16392" name="Oval 18"/>
          <p:cNvSpPr/>
          <p:nvPr/>
        </p:nvSpPr>
        <p:spPr>
          <a:xfrm>
            <a:off x="3282950" y="2259013"/>
            <a:ext cx="571500" cy="571500"/>
          </a:xfrm>
          <a:prstGeom prst="ellipse">
            <a:avLst/>
          </a:prstGeom>
          <a:solidFill>
            <a:srgbClr val="262626"/>
          </a:solidFill>
          <a:ln w="12700">
            <a:noFill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endParaRPr lang="en-US" altLang="zh-CN" dirty="0">
              <a:solidFill>
                <a:srgbClr val="F2F2F2"/>
              </a:solidFill>
              <a:latin typeface="微软雅黑" panose="020B0503020204020204" charset="-122"/>
              <a:ea typeface="微软雅黑" panose="020B0503020204020204" charset="-122"/>
              <a:sym typeface="FontAwesome" pitchFamily="2" charset="0"/>
            </a:endParaRPr>
          </a:p>
        </p:txBody>
      </p:sp>
      <p:sp>
        <p:nvSpPr>
          <p:cNvPr id="16393" name="Oval 19"/>
          <p:cNvSpPr/>
          <p:nvPr/>
        </p:nvSpPr>
        <p:spPr>
          <a:xfrm>
            <a:off x="8051800" y="2840038"/>
            <a:ext cx="571500" cy="571500"/>
          </a:xfrm>
          <a:prstGeom prst="ellipse">
            <a:avLst/>
          </a:prstGeom>
          <a:solidFill>
            <a:srgbClr val="262626"/>
          </a:solidFill>
          <a:ln w="12700">
            <a:noFill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endParaRPr lang="en-US" altLang="zh-CN" dirty="0">
              <a:solidFill>
                <a:srgbClr val="F2F2F2"/>
              </a:solidFill>
              <a:latin typeface="FontAwesome" pitchFamily="2" charset="0"/>
              <a:ea typeface="宋体" panose="02010600030101010101" pitchFamily="2" charset="-122"/>
              <a:sym typeface="FontAwesome" pitchFamily="2" charset="0"/>
            </a:endParaRPr>
          </a:p>
        </p:txBody>
      </p:sp>
      <p:sp>
        <p:nvSpPr>
          <p:cNvPr id="16394" name="Oval 20"/>
          <p:cNvSpPr/>
          <p:nvPr/>
        </p:nvSpPr>
        <p:spPr>
          <a:xfrm>
            <a:off x="2657475" y="4994275"/>
            <a:ext cx="571500" cy="571500"/>
          </a:xfrm>
          <a:prstGeom prst="ellipse">
            <a:avLst/>
          </a:prstGeom>
          <a:solidFill>
            <a:srgbClr val="262626"/>
          </a:solidFill>
          <a:ln w="12700">
            <a:noFill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endParaRPr lang="en-US" altLang="zh-CN" dirty="0">
              <a:solidFill>
                <a:srgbClr val="F2F2F2"/>
              </a:solidFill>
              <a:latin typeface="微软雅黑" panose="020B0503020204020204" charset="-122"/>
              <a:ea typeface="微软雅黑" panose="020B0503020204020204" charset="-122"/>
              <a:sym typeface="FontAwesome" pitchFamily="2" charset="0"/>
            </a:endParaRPr>
          </a:p>
        </p:txBody>
      </p:sp>
      <p:sp>
        <p:nvSpPr>
          <p:cNvPr id="16395" name="TextBox 21"/>
          <p:cNvSpPr/>
          <p:nvPr/>
        </p:nvSpPr>
        <p:spPr>
          <a:xfrm>
            <a:off x="8683625" y="2695575"/>
            <a:ext cx="2289175" cy="711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r">
              <a:buFont typeface="Arial" panose="020B0604020202020204" pitchFamily="34" charset="0"/>
              <a:buNone/>
            </a:pP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欧美风极商务</a:t>
            </a:r>
            <a:r>
              <a:rPr lang="en-US" altLang="zh-CN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模板稻壳儿艺随风坚持创新请输入文字欧美风极商务</a:t>
            </a:r>
            <a:r>
              <a:rPr lang="en-US" altLang="zh-CN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</a:t>
            </a:r>
            <a:endParaRPr lang="en-US" altLang="zh-CN" sz="1000" dirty="0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  <a:sym typeface="Open Sans" pitchFamily="2" charset="0"/>
            </a:endParaRPr>
          </a:p>
        </p:txBody>
      </p:sp>
      <p:sp>
        <p:nvSpPr>
          <p:cNvPr id="16396" name="TextBox 22"/>
          <p:cNvSpPr/>
          <p:nvPr/>
        </p:nvSpPr>
        <p:spPr>
          <a:xfrm>
            <a:off x="1219200" y="2190750"/>
            <a:ext cx="2003425" cy="711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r">
              <a:buFont typeface="Arial" panose="020B0604020202020204" pitchFamily="34" charset="0"/>
              <a:buNone/>
            </a:pP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欧美风极商务</a:t>
            </a:r>
            <a:r>
              <a:rPr lang="en-US" altLang="zh-CN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模板稻壳儿艺随风坚持创新请输入文字欧美风极商务</a:t>
            </a:r>
            <a:r>
              <a:rPr lang="en-US" altLang="zh-CN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</a:t>
            </a:r>
            <a:endParaRPr lang="en-US" altLang="zh-CN" sz="1000" dirty="0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  <a:sym typeface="Open Sans" pitchFamily="2" charset="0"/>
            </a:endParaRPr>
          </a:p>
        </p:txBody>
      </p:sp>
      <p:sp>
        <p:nvSpPr>
          <p:cNvPr id="16397" name="TextBox 23"/>
          <p:cNvSpPr/>
          <p:nvPr/>
        </p:nvSpPr>
        <p:spPr>
          <a:xfrm>
            <a:off x="727075" y="5013325"/>
            <a:ext cx="1930400" cy="711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r">
              <a:buFont typeface="Arial" panose="020B0604020202020204" pitchFamily="34" charset="0"/>
              <a:buNone/>
            </a:pP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欧美风极商务</a:t>
            </a:r>
            <a:r>
              <a:rPr lang="en-US" altLang="zh-CN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模板稻壳儿艺随风坚持创新请输入文字欧美风极商务</a:t>
            </a:r>
            <a:r>
              <a:rPr lang="en-US" altLang="zh-CN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</a:t>
            </a:r>
            <a:endParaRPr lang="en-US" altLang="zh-CN" sz="1000" dirty="0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  <a:sym typeface="Open Sans" pitchFamily="2" charset="0"/>
            </a:endParaRPr>
          </a:p>
        </p:txBody>
      </p:sp>
      <p:sp>
        <p:nvSpPr>
          <p:cNvPr id="16398" name="TextBox 21"/>
          <p:cNvSpPr/>
          <p:nvPr/>
        </p:nvSpPr>
        <p:spPr>
          <a:xfrm>
            <a:off x="4727575" y="3706813"/>
            <a:ext cx="2289175" cy="711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buFont typeface="Arial" panose="020B0604020202020204" pitchFamily="34" charset="0"/>
              <a:buNone/>
            </a:pP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欧美风极商务</a:t>
            </a:r>
            <a:r>
              <a:rPr lang="en-US" altLang="zh-CN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模板稻壳儿艺随风坚持创新请输入文字欧美风极商务</a:t>
            </a:r>
            <a:r>
              <a:rPr lang="en-US" altLang="zh-CN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</a:t>
            </a:r>
            <a:endParaRPr lang="en-US" altLang="zh-CN" sz="1000" dirty="0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  <a:sym typeface="Open Sans" pitchFamily="2" charset="0"/>
            </a:endParaRPr>
          </a:p>
        </p:txBody>
      </p:sp>
      <p:sp>
        <p:nvSpPr>
          <p:cNvPr id="16399" name="Freeform 99"/>
          <p:cNvSpPr>
            <a:spLocks noEditPoints="1"/>
          </p:cNvSpPr>
          <p:nvPr/>
        </p:nvSpPr>
        <p:spPr>
          <a:xfrm>
            <a:off x="3430588" y="2374900"/>
            <a:ext cx="276225" cy="320675"/>
          </a:xfrm>
          <a:custGeom>
            <a:avLst/>
            <a:gdLst/>
            <a:ahLst/>
            <a:cxnLst>
              <a:cxn ang="0">
                <a:pos x="780598118" y="833404445"/>
              </a:cxn>
              <a:cxn ang="0">
                <a:pos x="79833734" y="833404445"/>
              </a:cxn>
              <a:cxn ang="0">
                <a:pos x="0" y="905876062"/>
              </a:cxn>
              <a:cxn ang="0">
                <a:pos x="79833734" y="987403316"/>
              </a:cxn>
              <a:cxn ang="0">
                <a:pos x="780598118" y="987403316"/>
              </a:cxn>
              <a:cxn ang="0">
                <a:pos x="851560796" y="905876062"/>
              </a:cxn>
              <a:cxn ang="0">
                <a:pos x="780598118" y="833404445"/>
              </a:cxn>
              <a:cxn ang="0">
                <a:pos x="425781840" y="0"/>
              </a:cxn>
              <a:cxn ang="0">
                <a:pos x="337077050" y="90588785"/>
              </a:cxn>
              <a:cxn ang="0">
                <a:pos x="337077050" y="516348117"/>
              </a:cxn>
              <a:cxn ang="0">
                <a:pos x="230630147" y="407642164"/>
              </a:cxn>
              <a:cxn ang="0">
                <a:pos x="186277752" y="389524997"/>
              </a:cxn>
              <a:cxn ang="0">
                <a:pos x="133057185" y="416703696"/>
              </a:cxn>
              <a:cxn ang="0">
                <a:pos x="133057185" y="516348117"/>
              </a:cxn>
              <a:cxn ang="0">
                <a:pos x="354816277" y="724698492"/>
              </a:cxn>
              <a:cxn ang="0">
                <a:pos x="372558389" y="742818607"/>
              </a:cxn>
              <a:cxn ang="0">
                <a:pos x="399168672" y="751877191"/>
              </a:cxn>
              <a:cxn ang="0">
                <a:pos x="425781840" y="760935774"/>
              </a:cxn>
              <a:cxn ang="0">
                <a:pos x="425781840" y="760935774"/>
              </a:cxn>
              <a:cxn ang="0">
                <a:pos x="425781840" y="760935774"/>
              </a:cxn>
              <a:cxn ang="0">
                <a:pos x="461263179" y="751877191"/>
              </a:cxn>
              <a:cxn ang="0">
                <a:pos x="487873463" y="733757075"/>
              </a:cxn>
              <a:cxn ang="0">
                <a:pos x="496744519" y="724698492"/>
              </a:cxn>
              <a:cxn ang="0">
                <a:pos x="718503611" y="516348117"/>
              </a:cxn>
              <a:cxn ang="0">
                <a:pos x="745116778" y="461996615"/>
              </a:cxn>
              <a:cxn ang="0">
                <a:pos x="718503611" y="416703696"/>
              </a:cxn>
              <a:cxn ang="0">
                <a:pos x="674151216" y="389524997"/>
              </a:cxn>
              <a:cxn ang="0">
                <a:pos x="620930648" y="407642164"/>
              </a:cxn>
              <a:cxn ang="0">
                <a:pos x="514483746" y="516348117"/>
              </a:cxn>
              <a:cxn ang="0">
                <a:pos x="514483746" y="90588785"/>
              </a:cxn>
              <a:cxn ang="0">
                <a:pos x="425781840" y="0"/>
              </a:cxn>
            </a:cxnLst>
            <a:pathLst>
              <a:path w="96" h="109">
                <a:moveTo>
                  <a:pt x="88" y="92"/>
                </a:moveTo>
                <a:cubicBezTo>
                  <a:pt x="9" y="92"/>
                  <a:pt x="9" y="92"/>
                  <a:pt x="9" y="92"/>
                </a:cubicBezTo>
                <a:cubicBezTo>
                  <a:pt x="4" y="92"/>
                  <a:pt x="0" y="96"/>
                  <a:pt x="0" y="100"/>
                </a:cubicBezTo>
                <a:cubicBezTo>
                  <a:pt x="0" y="105"/>
                  <a:pt x="4" y="109"/>
                  <a:pt x="9" y="109"/>
                </a:cubicBezTo>
                <a:cubicBezTo>
                  <a:pt x="88" y="109"/>
                  <a:pt x="88" y="109"/>
                  <a:pt x="88" y="109"/>
                </a:cubicBezTo>
                <a:cubicBezTo>
                  <a:pt x="92" y="109"/>
                  <a:pt x="96" y="105"/>
                  <a:pt x="96" y="100"/>
                </a:cubicBezTo>
                <a:cubicBezTo>
                  <a:pt x="96" y="96"/>
                  <a:pt x="92" y="92"/>
                  <a:pt x="88" y="92"/>
                </a:cubicBezTo>
                <a:moveTo>
                  <a:pt x="48" y="0"/>
                </a:moveTo>
                <a:cubicBezTo>
                  <a:pt x="43" y="0"/>
                  <a:pt x="38" y="4"/>
                  <a:pt x="38" y="10"/>
                </a:cubicBezTo>
                <a:cubicBezTo>
                  <a:pt x="38" y="57"/>
                  <a:pt x="38" y="57"/>
                  <a:pt x="38" y="57"/>
                </a:cubicBezTo>
                <a:cubicBezTo>
                  <a:pt x="26" y="45"/>
                  <a:pt x="26" y="45"/>
                  <a:pt x="26" y="45"/>
                </a:cubicBezTo>
                <a:cubicBezTo>
                  <a:pt x="24" y="44"/>
                  <a:pt x="22" y="43"/>
                  <a:pt x="21" y="43"/>
                </a:cubicBezTo>
                <a:cubicBezTo>
                  <a:pt x="18" y="43"/>
                  <a:pt x="16" y="44"/>
                  <a:pt x="15" y="46"/>
                </a:cubicBezTo>
                <a:cubicBezTo>
                  <a:pt x="12" y="49"/>
                  <a:pt x="12" y="54"/>
                  <a:pt x="15" y="57"/>
                </a:cubicBezTo>
                <a:cubicBezTo>
                  <a:pt x="40" y="80"/>
                  <a:pt x="40" y="80"/>
                  <a:pt x="40" y="80"/>
                </a:cubicBezTo>
                <a:cubicBezTo>
                  <a:pt x="41" y="80"/>
                  <a:pt x="41" y="81"/>
                  <a:pt x="42" y="82"/>
                </a:cubicBezTo>
                <a:cubicBezTo>
                  <a:pt x="43" y="82"/>
                  <a:pt x="44" y="83"/>
                  <a:pt x="45" y="83"/>
                </a:cubicBezTo>
                <a:cubicBezTo>
                  <a:pt x="46" y="84"/>
                  <a:pt x="47" y="84"/>
                  <a:pt x="48" y="84"/>
                </a:cubicBezTo>
                <a:cubicBezTo>
                  <a:pt x="48" y="84"/>
                  <a:pt x="48" y="84"/>
                  <a:pt x="48" y="84"/>
                </a:cubicBezTo>
                <a:cubicBezTo>
                  <a:pt x="48" y="84"/>
                  <a:pt x="48" y="84"/>
                  <a:pt x="48" y="84"/>
                </a:cubicBezTo>
                <a:cubicBezTo>
                  <a:pt x="49" y="84"/>
                  <a:pt x="51" y="84"/>
                  <a:pt x="52" y="83"/>
                </a:cubicBezTo>
                <a:cubicBezTo>
                  <a:pt x="53" y="83"/>
                  <a:pt x="54" y="82"/>
                  <a:pt x="55" y="81"/>
                </a:cubicBezTo>
                <a:cubicBezTo>
                  <a:pt x="55" y="81"/>
                  <a:pt x="56" y="80"/>
                  <a:pt x="56" y="80"/>
                </a:cubicBezTo>
                <a:cubicBezTo>
                  <a:pt x="81" y="57"/>
                  <a:pt x="81" y="57"/>
                  <a:pt x="81" y="57"/>
                </a:cubicBezTo>
                <a:cubicBezTo>
                  <a:pt x="83" y="55"/>
                  <a:pt x="84" y="53"/>
                  <a:pt x="84" y="51"/>
                </a:cubicBezTo>
                <a:cubicBezTo>
                  <a:pt x="84" y="49"/>
                  <a:pt x="83" y="47"/>
                  <a:pt x="81" y="46"/>
                </a:cubicBezTo>
                <a:cubicBezTo>
                  <a:pt x="80" y="44"/>
                  <a:pt x="78" y="43"/>
                  <a:pt x="76" y="43"/>
                </a:cubicBezTo>
                <a:cubicBezTo>
                  <a:pt x="74" y="43"/>
                  <a:pt x="72" y="44"/>
                  <a:pt x="70" y="45"/>
                </a:cubicBezTo>
                <a:cubicBezTo>
                  <a:pt x="58" y="57"/>
                  <a:pt x="58" y="57"/>
                  <a:pt x="58" y="57"/>
                </a:cubicBezTo>
                <a:cubicBezTo>
                  <a:pt x="58" y="10"/>
                  <a:pt x="58" y="10"/>
                  <a:pt x="58" y="10"/>
                </a:cubicBezTo>
                <a:cubicBezTo>
                  <a:pt x="58" y="4"/>
                  <a:pt x="54" y="0"/>
                  <a:pt x="48" y="0"/>
                </a:cubicBezTo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6400" name="Freeform 65"/>
          <p:cNvSpPr>
            <a:spLocks noEditPoints="1"/>
          </p:cNvSpPr>
          <p:nvPr/>
        </p:nvSpPr>
        <p:spPr>
          <a:xfrm>
            <a:off x="2838450" y="5118100"/>
            <a:ext cx="209550" cy="327025"/>
          </a:xfrm>
          <a:custGeom>
            <a:avLst/>
            <a:gdLst/>
            <a:ahLst/>
            <a:cxnLst>
              <a:cxn ang="0">
                <a:pos x="317828512" y="482067750"/>
              </a:cxn>
              <a:cxn ang="0">
                <a:pos x="97114107" y="284499000"/>
              </a:cxn>
              <a:cxn ang="0">
                <a:pos x="317828512" y="86930250"/>
              </a:cxn>
              <a:cxn ang="0">
                <a:pos x="547370687" y="284499000"/>
              </a:cxn>
              <a:cxn ang="0">
                <a:pos x="317828512" y="482067750"/>
              </a:cxn>
              <a:cxn ang="0">
                <a:pos x="317828512" y="0"/>
              </a:cxn>
              <a:cxn ang="0">
                <a:pos x="0" y="284499000"/>
              </a:cxn>
              <a:cxn ang="0">
                <a:pos x="17658419" y="363526500"/>
              </a:cxn>
              <a:cxn ang="0">
                <a:pos x="326656282" y="1003649250"/>
              </a:cxn>
              <a:cxn ang="0">
                <a:pos x="626826375" y="363526500"/>
              </a:cxn>
              <a:cxn ang="0">
                <a:pos x="644484794" y="284499000"/>
              </a:cxn>
              <a:cxn ang="0">
                <a:pos x="317828512" y="0"/>
              </a:cxn>
            </a:cxnLst>
            <a:pathLst>
              <a:path w="73" h="127">
                <a:moveTo>
                  <a:pt x="36" y="61"/>
                </a:moveTo>
                <a:cubicBezTo>
                  <a:pt x="23" y="61"/>
                  <a:pt x="11" y="50"/>
                  <a:pt x="11" y="36"/>
                </a:cubicBezTo>
                <a:cubicBezTo>
                  <a:pt x="11" y="22"/>
                  <a:pt x="23" y="11"/>
                  <a:pt x="36" y="11"/>
                </a:cubicBezTo>
                <a:cubicBezTo>
                  <a:pt x="50" y="11"/>
                  <a:pt x="62" y="22"/>
                  <a:pt x="62" y="36"/>
                </a:cubicBezTo>
                <a:cubicBezTo>
                  <a:pt x="62" y="50"/>
                  <a:pt x="50" y="61"/>
                  <a:pt x="36" y="61"/>
                </a:cubicBezTo>
                <a:moveTo>
                  <a:pt x="36" y="0"/>
                </a:moveTo>
                <a:cubicBezTo>
                  <a:pt x="17" y="0"/>
                  <a:pt x="0" y="16"/>
                  <a:pt x="0" y="36"/>
                </a:cubicBezTo>
                <a:cubicBezTo>
                  <a:pt x="0" y="40"/>
                  <a:pt x="1" y="43"/>
                  <a:pt x="2" y="46"/>
                </a:cubicBezTo>
                <a:cubicBezTo>
                  <a:pt x="37" y="127"/>
                  <a:pt x="37" y="127"/>
                  <a:pt x="37" y="127"/>
                </a:cubicBezTo>
                <a:cubicBezTo>
                  <a:pt x="71" y="46"/>
                  <a:pt x="71" y="46"/>
                  <a:pt x="71" y="46"/>
                </a:cubicBezTo>
                <a:cubicBezTo>
                  <a:pt x="72" y="43"/>
                  <a:pt x="73" y="40"/>
                  <a:pt x="73" y="36"/>
                </a:cubicBezTo>
                <a:cubicBezTo>
                  <a:pt x="73" y="16"/>
                  <a:pt x="56" y="0"/>
                  <a:pt x="36" y="0"/>
                </a:cubicBezTo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6401" name="Freeform 45"/>
          <p:cNvSpPr/>
          <p:nvPr/>
        </p:nvSpPr>
        <p:spPr>
          <a:xfrm>
            <a:off x="8172450" y="2995613"/>
            <a:ext cx="330200" cy="263525"/>
          </a:xfrm>
          <a:custGeom>
            <a:avLst/>
            <a:gdLst/>
            <a:ahLst/>
            <a:cxnLst>
              <a:cxn ang="0">
                <a:pos x="457339459" y="0"/>
              </a:cxn>
              <a:cxn ang="0">
                <a:pos x="398705610" y="15842502"/>
              </a:cxn>
              <a:cxn ang="0">
                <a:pos x="246259123" y="126742607"/>
              </a:cxn>
              <a:cxn ang="0">
                <a:pos x="234531593" y="142585110"/>
              </a:cxn>
              <a:cxn ang="0">
                <a:pos x="222804063" y="150506361"/>
              </a:cxn>
              <a:cxn ang="0">
                <a:pos x="222804063" y="174270115"/>
              </a:cxn>
              <a:cxn ang="0">
                <a:pos x="222804063" y="198033870"/>
              </a:cxn>
              <a:cxn ang="0">
                <a:pos x="246259123" y="213878956"/>
              </a:cxn>
              <a:cxn ang="0">
                <a:pos x="246259123" y="221800208"/>
              </a:cxn>
              <a:cxn ang="0">
                <a:pos x="410433140" y="332697728"/>
              </a:cxn>
              <a:cxn ang="0">
                <a:pos x="457339459" y="348542815"/>
              </a:cxn>
              <a:cxn ang="0">
                <a:pos x="515969505" y="332697728"/>
              </a:cxn>
              <a:cxn ang="0">
                <a:pos x="515969505" y="261406465"/>
              </a:cxn>
              <a:cxn ang="0">
                <a:pos x="457339459" y="221800208"/>
              </a:cxn>
              <a:cxn ang="0">
                <a:pos x="504245777" y="213878956"/>
              </a:cxn>
              <a:cxn ang="0">
                <a:pos x="856041266" y="380227821"/>
              </a:cxn>
              <a:cxn ang="0">
                <a:pos x="879496327" y="459440336"/>
              </a:cxn>
              <a:cxn ang="0">
                <a:pos x="633237203" y="697083047"/>
              </a:cxn>
              <a:cxn ang="0">
                <a:pos x="504245777" y="712925550"/>
              </a:cxn>
              <a:cxn ang="0">
                <a:pos x="164174016" y="546576685"/>
              </a:cxn>
              <a:cxn ang="0">
                <a:pos x="140718956" y="467361587"/>
              </a:cxn>
              <a:cxn ang="0">
                <a:pos x="152446486" y="403991575"/>
              </a:cxn>
              <a:cxn ang="0">
                <a:pos x="105540167" y="340621563"/>
              </a:cxn>
              <a:cxn ang="0">
                <a:pos x="82085107" y="340621563"/>
              </a:cxn>
              <a:cxn ang="0">
                <a:pos x="11727530" y="380227821"/>
              </a:cxn>
              <a:cxn ang="0">
                <a:pos x="0" y="467361587"/>
              </a:cxn>
              <a:cxn ang="0">
                <a:pos x="35178788" y="578261691"/>
              </a:cxn>
              <a:cxn ang="0">
                <a:pos x="504245777" y="807983151"/>
              </a:cxn>
              <a:cxn ang="0">
                <a:pos x="504245777" y="807983151"/>
              </a:cxn>
              <a:cxn ang="0">
                <a:pos x="504245777" y="807983151"/>
              </a:cxn>
              <a:cxn ang="0">
                <a:pos x="680143522" y="784219397"/>
              </a:cxn>
              <a:cxn ang="0">
                <a:pos x="1020215283" y="459440336"/>
              </a:cxn>
              <a:cxn ang="0">
                <a:pos x="985036494" y="348542815"/>
              </a:cxn>
              <a:cxn ang="0">
                <a:pos x="515969505" y="118821355"/>
              </a:cxn>
              <a:cxn ang="0">
                <a:pos x="504245777" y="118821355"/>
              </a:cxn>
              <a:cxn ang="0">
                <a:pos x="457339459" y="118821355"/>
              </a:cxn>
              <a:cxn ang="0">
                <a:pos x="504245777" y="79215098"/>
              </a:cxn>
              <a:cxn ang="0">
                <a:pos x="504245777" y="7921251"/>
              </a:cxn>
              <a:cxn ang="0">
                <a:pos x="457339459" y="0"/>
              </a:cxn>
            </a:cxnLst>
            <a:pathLst>
              <a:path w="87" h="102">
                <a:moveTo>
                  <a:pt x="39" y="0"/>
                </a:moveTo>
                <a:cubicBezTo>
                  <a:pt x="37" y="0"/>
                  <a:pt x="35" y="0"/>
                  <a:pt x="34" y="2"/>
                </a:cubicBezTo>
                <a:cubicBezTo>
                  <a:pt x="21" y="16"/>
                  <a:pt x="21" y="16"/>
                  <a:pt x="21" y="16"/>
                </a:cubicBezTo>
                <a:cubicBezTo>
                  <a:pt x="21" y="17"/>
                  <a:pt x="20" y="17"/>
                  <a:pt x="20" y="18"/>
                </a:cubicBezTo>
                <a:cubicBezTo>
                  <a:pt x="20" y="18"/>
                  <a:pt x="19" y="19"/>
                  <a:pt x="19" y="19"/>
                </a:cubicBezTo>
                <a:cubicBezTo>
                  <a:pt x="19" y="20"/>
                  <a:pt x="19" y="21"/>
                  <a:pt x="19" y="22"/>
                </a:cubicBezTo>
                <a:cubicBezTo>
                  <a:pt x="19" y="23"/>
                  <a:pt x="19" y="24"/>
                  <a:pt x="19" y="25"/>
                </a:cubicBezTo>
                <a:cubicBezTo>
                  <a:pt x="20" y="26"/>
                  <a:pt x="20" y="26"/>
                  <a:pt x="21" y="27"/>
                </a:cubicBezTo>
                <a:cubicBezTo>
                  <a:pt x="21" y="27"/>
                  <a:pt x="21" y="28"/>
                  <a:pt x="21" y="28"/>
                </a:cubicBezTo>
                <a:cubicBezTo>
                  <a:pt x="35" y="42"/>
                  <a:pt x="35" y="42"/>
                  <a:pt x="35" y="42"/>
                </a:cubicBezTo>
                <a:cubicBezTo>
                  <a:pt x="36" y="43"/>
                  <a:pt x="38" y="44"/>
                  <a:pt x="39" y="44"/>
                </a:cubicBezTo>
                <a:cubicBezTo>
                  <a:pt x="41" y="44"/>
                  <a:pt x="42" y="43"/>
                  <a:pt x="44" y="42"/>
                </a:cubicBezTo>
                <a:cubicBezTo>
                  <a:pt x="46" y="39"/>
                  <a:pt x="46" y="35"/>
                  <a:pt x="44" y="33"/>
                </a:cubicBezTo>
                <a:cubicBezTo>
                  <a:pt x="39" y="28"/>
                  <a:pt x="39" y="28"/>
                  <a:pt x="39" y="28"/>
                </a:cubicBezTo>
                <a:cubicBezTo>
                  <a:pt x="40" y="27"/>
                  <a:pt x="42" y="27"/>
                  <a:pt x="43" y="27"/>
                </a:cubicBezTo>
                <a:cubicBezTo>
                  <a:pt x="56" y="27"/>
                  <a:pt x="68" y="35"/>
                  <a:pt x="73" y="48"/>
                </a:cubicBezTo>
                <a:cubicBezTo>
                  <a:pt x="74" y="51"/>
                  <a:pt x="75" y="55"/>
                  <a:pt x="75" y="58"/>
                </a:cubicBezTo>
                <a:cubicBezTo>
                  <a:pt x="75" y="71"/>
                  <a:pt x="67" y="83"/>
                  <a:pt x="54" y="88"/>
                </a:cubicBezTo>
                <a:cubicBezTo>
                  <a:pt x="51" y="89"/>
                  <a:pt x="47" y="90"/>
                  <a:pt x="43" y="90"/>
                </a:cubicBezTo>
                <a:cubicBezTo>
                  <a:pt x="31" y="90"/>
                  <a:pt x="19" y="82"/>
                  <a:pt x="14" y="69"/>
                </a:cubicBezTo>
                <a:cubicBezTo>
                  <a:pt x="13" y="66"/>
                  <a:pt x="12" y="62"/>
                  <a:pt x="12" y="59"/>
                </a:cubicBezTo>
                <a:cubicBezTo>
                  <a:pt x="12" y="56"/>
                  <a:pt x="13" y="53"/>
                  <a:pt x="13" y="51"/>
                </a:cubicBezTo>
                <a:cubicBezTo>
                  <a:pt x="14" y="48"/>
                  <a:pt x="12" y="44"/>
                  <a:pt x="9" y="43"/>
                </a:cubicBezTo>
                <a:cubicBezTo>
                  <a:pt x="8" y="43"/>
                  <a:pt x="8" y="43"/>
                  <a:pt x="7" y="43"/>
                </a:cubicBezTo>
                <a:cubicBezTo>
                  <a:pt x="4" y="43"/>
                  <a:pt x="2" y="45"/>
                  <a:pt x="1" y="48"/>
                </a:cubicBezTo>
                <a:cubicBezTo>
                  <a:pt x="0" y="51"/>
                  <a:pt x="0" y="55"/>
                  <a:pt x="0" y="59"/>
                </a:cubicBezTo>
                <a:cubicBezTo>
                  <a:pt x="0" y="63"/>
                  <a:pt x="1" y="69"/>
                  <a:pt x="3" y="73"/>
                </a:cubicBezTo>
                <a:cubicBezTo>
                  <a:pt x="9" y="91"/>
                  <a:pt x="26" y="102"/>
                  <a:pt x="43" y="102"/>
                </a:cubicBezTo>
                <a:cubicBezTo>
                  <a:pt x="43" y="102"/>
                  <a:pt x="43" y="102"/>
                  <a:pt x="43" y="102"/>
                </a:cubicBezTo>
                <a:cubicBezTo>
                  <a:pt x="43" y="102"/>
                  <a:pt x="43" y="102"/>
                  <a:pt x="43" y="102"/>
                </a:cubicBezTo>
                <a:cubicBezTo>
                  <a:pt x="48" y="102"/>
                  <a:pt x="53" y="101"/>
                  <a:pt x="58" y="99"/>
                </a:cubicBezTo>
                <a:cubicBezTo>
                  <a:pt x="76" y="93"/>
                  <a:pt x="87" y="76"/>
                  <a:pt x="87" y="58"/>
                </a:cubicBezTo>
                <a:cubicBezTo>
                  <a:pt x="87" y="54"/>
                  <a:pt x="86" y="49"/>
                  <a:pt x="84" y="44"/>
                </a:cubicBezTo>
                <a:cubicBezTo>
                  <a:pt x="78" y="26"/>
                  <a:pt x="61" y="15"/>
                  <a:pt x="44" y="15"/>
                </a:cubicBezTo>
                <a:cubicBezTo>
                  <a:pt x="43" y="15"/>
                  <a:pt x="43" y="15"/>
                  <a:pt x="43" y="15"/>
                </a:cubicBezTo>
                <a:cubicBezTo>
                  <a:pt x="42" y="15"/>
                  <a:pt x="40" y="15"/>
                  <a:pt x="39" y="15"/>
                </a:cubicBezTo>
                <a:cubicBezTo>
                  <a:pt x="43" y="10"/>
                  <a:pt x="43" y="10"/>
                  <a:pt x="43" y="10"/>
                </a:cubicBezTo>
                <a:cubicBezTo>
                  <a:pt x="46" y="7"/>
                  <a:pt x="45" y="3"/>
                  <a:pt x="43" y="1"/>
                </a:cubicBezTo>
                <a:cubicBezTo>
                  <a:pt x="42" y="0"/>
                  <a:pt x="40" y="0"/>
                  <a:pt x="39" y="0"/>
                </a:cubicBezTo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grpSp>
        <p:nvGrpSpPr>
          <p:cNvPr id="16402" name="组合 1"/>
          <p:cNvGrpSpPr/>
          <p:nvPr/>
        </p:nvGrpSpPr>
        <p:grpSpPr>
          <a:xfrm>
            <a:off x="4119563" y="325438"/>
            <a:ext cx="4064000" cy="693737"/>
            <a:chOff x="6618" y="513"/>
            <a:chExt cx="6400" cy="1093"/>
          </a:xfrm>
        </p:grpSpPr>
        <p:sp>
          <p:nvSpPr>
            <p:cNvPr id="16403" name="文本框 27"/>
            <p:cNvSpPr txBox="1"/>
            <p:nvPr/>
          </p:nvSpPr>
          <p:spPr>
            <a:xfrm>
              <a:off x="7160" y="513"/>
              <a:ext cx="5316" cy="7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2400" dirty="0">
                  <a:latin typeface="微软雅黑" panose="020B0503020204020204" charset="-122"/>
                  <a:ea typeface="微软雅黑" panose="020B0503020204020204" charset="-122"/>
                </a:rPr>
                <a:t>请在此处输入本章标题</a:t>
              </a:r>
              <a:endParaRPr lang="zh-CN" altLang="en-US" sz="24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6404" name="矩形 29"/>
            <p:cNvSpPr/>
            <p:nvPr/>
          </p:nvSpPr>
          <p:spPr>
            <a:xfrm>
              <a:off x="6617" y="965"/>
              <a:ext cx="6400" cy="64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endParaRPr lang="en-US" altLang="zh-CN" sz="1000" dirty="0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/>
              <a:r>
                <a:rPr lang="en-US" altLang="zh-CN" sz="1000" dirty="0">
                  <a:solidFill>
                    <a:srgbClr val="262626"/>
                  </a:solidFill>
                  <a:latin typeface="微软雅黑" panose="020B0503020204020204" charset="-122"/>
                  <a:ea typeface="微软雅黑" panose="020B0503020204020204" charset="-122"/>
                </a:rPr>
                <a:t>Please input this chapter title here </a:t>
              </a:r>
              <a:endParaRPr lang="en-US" altLang="zh-CN" sz="1000" dirty="0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ransition spd="slow">
    <p:rand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09" name="Picture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63788" y="2009775"/>
            <a:ext cx="7464425" cy="3597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0" name="Oval 13"/>
          <p:cNvSpPr/>
          <p:nvPr/>
        </p:nvSpPr>
        <p:spPr>
          <a:xfrm>
            <a:off x="6921500" y="2493963"/>
            <a:ext cx="768350" cy="768350"/>
          </a:xfrm>
          <a:prstGeom prst="ellipse">
            <a:avLst/>
          </a:prstGeom>
          <a:solidFill>
            <a:srgbClr val="262626"/>
          </a:solidFill>
          <a:ln w="6350">
            <a:noFill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r>
              <a:rPr lang="en-US" altLang="zh-CN" sz="12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GeosansLight" pitchFamily="2" charset="0"/>
              </a:rPr>
              <a:t>65%</a:t>
            </a:r>
            <a:endParaRPr lang="en-US" altLang="zh-CN" sz="12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GeosansLight" pitchFamily="2" charset="0"/>
            </a:endParaRPr>
          </a:p>
        </p:txBody>
      </p:sp>
      <p:sp>
        <p:nvSpPr>
          <p:cNvPr id="17411" name="Oval 16"/>
          <p:cNvSpPr/>
          <p:nvPr/>
        </p:nvSpPr>
        <p:spPr>
          <a:xfrm>
            <a:off x="4030663" y="4208463"/>
            <a:ext cx="768350" cy="768350"/>
          </a:xfrm>
          <a:prstGeom prst="ellipse">
            <a:avLst/>
          </a:prstGeom>
          <a:solidFill>
            <a:srgbClr val="262626"/>
          </a:solidFill>
          <a:ln w="6350">
            <a:noFill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r>
              <a:rPr lang="en-US" altLang="zh-CN" sz="12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GeosansLight" pitchFamily="2" charset="0"/>
              </a:rPr>
              <a:t>28%</a:t>
            </a:r>
            <a:endParaRPr lang="en-US" altLang="zh-CN" sz="12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GeosansLight" pitchFamily="2" charset="0"/>
            </a:endParaRPr>
          </a:p>
        </p:txBody>
      </p:sp>
      <p:sp>
        <p:nvSpPr>
          <p:cNvPr id="17412" name="Oval 19"/>
          <p:cNvSpPr/>
          <p:nvPr/>
        </p:nvSpPr>
        <p:spPr>
          <a:xfrm>
            <a:off x="3952875" y="2108200"/>
            <a:ext cx="768350" cy="769938"/>
          </a:xfrm>
          <a:prstGeom prst="ellipse">
            <a:avLst/>
          </a:prstGeom>
          <a:solidFill>
            <a:srgbClr val="262626"/>
          </a:solidFill>
          <a:ln w="6350">
            <a:noFill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r>
              <a:rPr lang="en-US" altLang="zh-CN" sz="12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GeosansLight" pitchFamily="2" charset="0"/>
              </a:rPr>
              <a:t>22%</a:t>
            </a:r>
            <a:endParaRPr lang="en-US" altLang="zh-CN" sz="12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GeosansLight" pitchFamily="2" charset="0"/>
            </a:endParaRPr>
          </a:p>
        </p:txBody>
      </p:sp>
      <p:sp>
        <p:nvSpPr>
          <p:cNvPr id="17413" name="Straight Connector 21"/>
          <p:cNvSpPr/>
          <p:nvPr/>
        </p:nvSpPr>
        <p:spPr>
          <a:xfrm flipV="1">
            <a:off x="7753350" y="2171700"/>
            <a:ext cx="285750" cy="457200"/>
          </a:xfrm>
          <a:prstGeom prst="line">
            <a:avLst/>
          </a:prstGeom>
          <a:ln w="9525" cap="flat" cmpd="sng">
            <a:solidFill>
              <a:srgbClr val="3F3F3F"/>
            </a:solidFill>
            <a:prstDash val="solid"/>
            <a:bevel/>
            <a:headEnd type="oval" w="med" len="med"/>
            <a:tailEnd type="none" w="med" len="med"/>
          </a:ln>
        </p:spPr>
      </p:sp>
      <p:sp>
        <p:nvSpPr>
          <p:cNvPr id="17414" name="Straight Connector 22"/>
          <p:cNvSpPr/>
          <p:nvPr/>
        </p:nvSpPr>
        <p:spPr>
          <a:xfrm>
            <a:off x="8039100" y="2171700"/>
            <a:ext cx="857250" cy="0"/>
          </a:xfrm>
          <a:prstGeom prst="line">
            <a:avLst/>
          </a:prstGeom>
          <a:ln w="9525" cap="flat" cmpd="sng">
            <a:solidFill>
              <a:srgbClr val="3F3F3F"/>
            </a:solidFill>
            <a:prstDash val="solid"/>
            <a:bevel/>
            <a:headEnd type="none" w="med" len="med"/>
            <a:tailEnd type="triangle" w="med" len="med"/>
          </a:ln>
        </p:spPr>
      </p:sp>
      <p:sp>
        <p:nvSpPr>
          <p:cNvPr id="17415" name="Straight Connector 24"/>
          <p:cNvSpPr/>
          <p:nvPr/>
        </p:nvSpPr>
        <p:spPr>
          <a:xfrm flipH="1">
            <a:off x="3810000" y="4976813"/>
            <a:ext cx="285750" cy="280987"/>
          </a:xfrm>
          <a:prstGeom prst="line">
            <a:avLst/>
          </a:prstGeom>
          <a:ln w="9525" cap="flat" cmpd="sng">
            <a:solidFill>
              <a:srgbClr val="3F3F3F"/>
            </a:solidFill>
            <a:prstDash val="solid"/>
            <a:bevel/>
            <a:headEnd type="oval" w="med" len="med"/>
            <a:tailEnd type="none" w="med" len="med"/>
          </a:ln>
        </p:spPr>
      </p:sp>
      <p:sp>
        <p:nvSpPr>
          <p:cNvPr id="17416" name="Straight Connector 25"/>
          <p:cNvSpPr/>
          <p:nvPr/>
        </p:nvSpPr>
        <p:spPr>
          <a:xfrm flipH="1">
            <a:off x="2838450" y="5257800"/>
            <a:ext cx="971550" cy="0"/>
          </a:xfrm>
          <a:prstGeom prst="line">
            <a:avLst/>
          </a:prstGeom>
          <a:ln w="9525" cap="flat" cmpd="sng">
            <a:solidFill>
              <a:srgbClr val="3F3F3F"/>
            </a:solidFill>
            <a:prstDash val="solid"/>
            <a:bevel/>
            <a:headEnd type="none" w="med" len="med"/>
            <a:tailEnd type="triangle" w="med" len="med"/>
          </a:ln>
        </p:spPr>
      </p:sp>
      <p:sp>
        <p:nvSpPr>
          <p:cNvPr id="17417" name="Straight Connector 27"/>
          <p:cNvSpPr/>
          <p:nvPr/>
        </p:nvSpPr>
        <p:spPr>
          <a:xfrm flipH="1">
            <a:off x="3622675" y="2747963"/>
            <a:ext cx="285750" cy="280987"/>
          </a:xfrm>
          <a:prstGeom prst="line">
            <a:avLst/>
          </a:prstGeom>
          <a:ln w="9525" cap="flat" cmpd="sng">
            <a:solidFill>
              <a:srgbClr val="3F3F3F"/>
            </a:solidFill>
            <a:prstDash val="solid"/>
            <a:bevel/>
            <a:headEnd type="oval" w="med" len="med"/>
            <a:tailEnd type="none" w="med" len="med"/>
          </a:ln>
        </p:spPr>
      </p:sp>
      <p:sp>
        <p:nvSpPr>
          <p:cNvPr id="17418" name="Straight Connector 28"/>
          <p:cNvSpPr/>
          <p:nvPr/>
        </p:nvSpPr>
        <p:spPr>
          <a:xfrm flipH="1">
            <a:off x="2651125" y="3028950"/>
            <a:ext cx="971550" cy="0"/>
          </a:xfrm>
          <a:prstGeom prst="line">
            <a:avLst/>
          </a:prstGeom>
          <a:ln w="9525" cap="flat" cmpd="sng">
            <a:solidFill>
              <a:srgbClr val="3F3F3F"/>
            </a:solidFill>
            <a:prstDash val="solid"/>
            <a:bevel/>
            <a:headEnd type="none" w="med" len="med"/>
            <a:tailEnd type="triangle" w="med" len="med"/>
          </a:ln>
        </p:spPr>
      </p:sp>
      <p:sp>
        <p:nvSpPr>
          <p:cNvPr id="17419" name="Rectangle 29"/>
          <p:cNvSpPr/>
          <p:nvPr/>
        </p:nvSpPr>
        <p:spPr>
          <a:xfrm>
            <a:off x="938213" y="2720975"/>
            <a:ext cx="1584325" cy="7762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r">
              <a:buFont typeface="Arial" panose="020B0604020202020204" pitchFamily="34" charset="0"/>
              <a:buNone/>
            </a:pPr>
            <a:r>
              <a:rPr lang="zh-CN" altLang="en-US" sz="1400" b="1" dirty="0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  <a:sym typeface="Open Sans" pitchFamily="2" charset="0"/>
              </a:rPr>
              <a:t>请输入标题</a:t>
            </a:r>
            <a:endParaRPr lang="zh-CN" altLang="en-US" sz="1400" b="1" dirty="0">
              <a:solidFill>
                <a:srgbClr val="262626"/>
              </a:solidFill>
              <a:latin typeface="微软雅黑" panose="020B0503020204020204" charset="-122"/>
              <a:ea typeface="微软雅黑" panose="020B0503020204020204" charset="-122"/>
              <a:sym typeface="Open Sans" pitchFamily="2" charset="0"/>
            </a:endParaRPr>
          </a:p>
          <a:p>
            <a:pPr algn="r">
              <a:buFont typeface="Arial" panose="020B0604020202020204" pitchFamily="34" charset="0"/>
              <a:buNone/>
            </a:pPr>
            <a:r>
              <a:rPr lang="zh-CN" altLang="en-US" sz="1000" dirty="0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欧美风极商务</a:t>
            </a:r>
            <a:r>
              <a:rPr lang="en-US" altLang="zh-CN" sz="1000" dirty="0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</a:t>
            </a:r>
            <a:endParaRPr lang="zh-CN" altLang="en-US" sz="1000" dirty="0">
              <a:solidFill>
                <a:srgbClr val="262626"/>
              </a:solidFill>
              <a:latin typeface="微软雅黑" panose="020B0503020204020204" charset="-122"/>
              <a:ea typeface="微软雅黑" panose="020B0503020204020204" charset="-122"/>
              <a:sym typeface="Times New Roman" panose="02020603050405020304" pitchFamily="18" charset="0"/>
            </a:endParaRPr>
          </a:p>
        </p:txBody>
      </p:sp>
      <p:sp>
        <p:nvSpPr>
          <p:cNvPr id="17420" name="Rectangle 29"/>
          <p:cNvSpPr/>
          <p:nvPr/>
        </p:nvSpPr>
        <p:spPr>
          <a:xfrm>
            <a:off x="1254125" y="4976813"/>
            <a:ext cx="1584325" cy="7762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r">
              <a:buFont typeface="Arial" panose="020B0604020202020204" pitchFamily="34" charset="0"/>
              <a:buNone/>
            </a:pPr>
            <a:r>
              <a:rPr lang="zh-CN" altLang="en-US" sz="1400" b="1" dirty="0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  <a:sym typeface="Open Sans" pitchFamily="2" charset="0"/>
              </a:rPr>
              <a:t>请输入标题</a:t>
            </a:r>
            <a:endParaRPr lang="zh-CN" altLang="en-US" sz="1400" b="1" dirty="0">
              <a:solidFill>
                <a:srgbClr val="262626"/>
              </a:solidFill>
              <a:latin typeface="微软雅黑" panose="020B0503020204020204" charset="-122"/>
              <a:ea typeface="微软雅黑" panose="020B0503020204020204" charset="-122"/>
              <a:sym typeface="Open Sans" pitchFamily="2" charset="0"/>
            </a:endParaRPr>
          </a:p>
          <a:p>
            <a:pPr algn="r">
              <a:buFont typeface="Arial" panose="020B0604020202020204" pitchFamily="34" charset="0"/>
              <a:buNone/>
            </a:pPr>
            <a:r>
              <a:rPr lang="zh-CN" altLang="en-US" sz="1000" dirty="0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欧美风极商务</a:t>
            </a:r>
            <a:r>
              <a:rPr lang="en-US" altLang="zh-CN" sz="1000" dirty="0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</a:t>
            </a:r>
            <a:endParaRPr lang="zh-CN" altLang="en-US" sz="1000" dirty="0">
              <a:solidFill>
                <a:srgbClr val="262626"/>
              </a:solidFill>
              <a:latin typeface="微软雅黑" panose="020B0503020204020204" charset="-122"/>
              <a:ea typeface="微软雅黑" panose="020B0503020204020204" charset="-122"/>
              <a:sym typeface="Times New Roman" panose="02020603050405020304" pitchFamily="18" charset="0"/>
            </a:endParaRPr>
          </a:p>
        </p:txBody>
      </p:sp>
      <p:sp>
        <p:nvSpPr>
          <p:cNvPr id="17421" name="Rectangle 29"/>
          <p:cNvSpPr/>
          <p:nvPr/>
        </p:nvSpPr>
        <p:spPr>
          <a:xfrm>
            <a:off x="9026525" y="1852613"/>
            <a:ext cx="1584325" cy="7762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1400" b="1" dirty="0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  <a:sym typeface="Open Sans" pitchFamily="2" charset="0"/>
              </a:rPr>
              <a:t>请输入标题</a:t>
            </a:r>
            <a:endParaRPr lang="zh-CN" altLang="en-US" sz="1400" b="1" dirty="0">
              <a:solidFill>
                <a:srgbClr val="262626"/>
              </a:solidFill>
              <a:latin typeface="微软雅黑" panose="020B0503020204020204" charset="-122"/>
              <a:ea typeface="微软雅黑" panose="020B0503020204020204" charset="-122"/>
              <a:sym typeface="Open Sans" pitchFamily="2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1000" dirty="0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欧美风极商务</a:t>
            </a:r>
            <a:r>
              <a:rPr lang="en-US" altLang="zh-CN" sz="1000" dirty="0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</a:t>
            </a:r>
            <a:endParaRPr lang="zh-CN" altLang="en-US" sz="1000" dirty="0">
              <a:solidFill>
                <a:srgbClr val="262626"/>
              </a:solidFill>
              <a:latin typeface="微软雅黑" panose="020B0503020204020204" charset="-122"/>
              <a:ea typeface="微软雅黑" panose="020B0503020204020204" charset="-122"/>
              <a:sym typeface="Times New Roman" panose="02020603050405020304" pitchFamily="18" charset="0"/>
            </a:endParaRPr>
          </a:p>
        </p:txBody>
      </p:sp>
      <p:sp>
        <p:nvSpPr>
          <p:cNvPr id="17422" name="Rectangle 29"/>
          <p:cNvSpPr/>
          <p:nvPr/>
        </p:nvSpPr>
        <p:spPr>
          <a:xfrm>
            <a:off x="9463088" y="4135438"/>
            <a:ext cx="1584325" cy="7762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1400" b="1" dirty="0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  <a:sym typeface="Open Sans" pitchFamily="2" charset="0"/>
              </a:rPr>
              <a:t>请输入标题</a:t>
            </a:r>
            <a:endParaRPr lang="zh-CN" altLang="en-US" sz="1400" b="1" dirty="0">
              <a:solidFill>
                <a:srgbClr val="262626"/>
              </a:solidFill>
              <a:latin typeface="微软雅黑" panose="020B0503020204020204" charset="-122"/>
              <a:ea typeface="微软雅黑" panose="020B0503020204020204" charset="-122"/>
              <a:sym typeface="Open Sans" pitchFamily="2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1000" dirty="0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欧美风极商务</a:t>
            </a:r>
            <a:r>
              <a:rPr lang="en-US" altLang="zh-CN" sz="1000" dirty="0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</a:t>
            </a:r>
            <a:endParaRPr lang="zh-CN" altLang="en-US" sz="1000" dirty="0">
              <a:solidFill>
                <a:srgbClr val="262626"/>
              </a:solidFill>
              <a:latin typeface="微软雅黑" panose="020B0503020204020204" charset="-122"/>
              <a:ea typeface="微软雅黑" panose="020B0503020204020204" charset="-122"/>
              <a:sym typeface="Times New Roman" panose="02020603050405020304" pitchFamily="18" charset="0"/>
            </a:endParaRPr>
          </a:p>
        </p:txBody>
      </p:sp>
      <p:sp>
        <p:nvSpPr>
          <p:cNvPr id="17423" name="Oval 13"/>
          <p:cNvSpPr/>
          <p:nvPr/>
        </p:nvSpPr>
        <p:spPr>
          <a:xfrm>
            <a:off x="6153150" y="3824288"/>
            <a:ext cx="768350" cy="768350"/>
          </a:xfrm>
          <a:prstGeom prst="ellipse">
            <a:avLst/>
          </a:prstGeom>
          <a:solidFill>
            <a:srgbClr val="262626"/>
          </a:solidFill>
          <a:ln w="6350">
            <a:noFill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r>
              <a:rPr lang="en-US" altLang="zh-CN" sz="12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GeosansLight" pitchFamily="2" charset="0"/>
              </a:rPr>
              <a:t>30%</a:t>
            </a:r>
            <a:endParaRPr lang="en-US" altLang="zh-CN" sz="12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GeosansLight" pitchFamily="2" charset="0"/>
            </a:endParaRPr>
          </a:p>
        </p:txBody>
      </p:sp>
      <p:sp>
        <p:nvSpPr>
          <p:cNvPr id="17424" name="Straight Connector 22"/>
          <p:cNvSpPr/>
          <p:nvPr/>
        </p:nvSpPr>
        <p:spPr>
          <a:xfrm flipV="1">
            <a:off x="6921500" y="4270375"/>
            <a:ext cx="2541588" cy="11113"/>
          </a:xfrm>
          <a:prstGeom prst="line">
            <a:avLst/>
          </a:prstGeom>
          <a:ln w="9525" cap="flat" cmpd="sng">
            <a:solidFill>
              <a:srgbClr val="3F3F3F"/>
            </a:solidFill>
            <a:prstDash val="solid"/>
            <a:bevel/>
            <a:headEnd type="none" w="med" len="med"/>
            <a:tailEnd type="triangle" w="med" len="med"/>
          </a:ln>
        </p:spPr>
      </p:sp>
      <p:grpSp>
        <p:nvGrpSpPr>
          <p:cNvPr id="17425" name="组合 1"/>
          <p:cNvGrpSpPr/>
          <p:nvPr/>
        </p:nvGrpSpPr>
        <p:grpSpPr>
          <a:xfrm>
            <a:off x="4119563" y="325438"/>
            <a:ext cx="4064000" cy="693737"/>
            <a:chOff x="6618" y="513"/>
            <a:chExt cx="6400" cy="1093"/>
          </a:xfrm>
        </p:grpSpPr>
        <p:sp>
          <p:nvSpPr>
            <p:cNvPr id="17426" name="文本框 27"/>
            <p:cNvSpPr txBox="1"/>
            <p:nvPr/>
          </p:nvSpPr>
          <p:spPr>
            <a:xfrm>
              <a:off x="7160" y="513"/>
              <a:ext cx="5316" cy="7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2400" dirty="0">
                  <a:latin typeface="微软雅黑" panose="020B0503020204020204" charset="-122"/>
                  <a:ea typeface="微软雅黑" panose="020B0503020204020204" charset="-122"/>
                </a:rPr>
                <a:t>请在此处输入本章标题</a:t>
              </a:r>
              <a:endParaRPr lang="zh-CN" altLang="en-US" sz="24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7427" name="矩形 29"/>
            <p:cNvSpPr/>
            <p:nvPr/>
          </p:nvSpPr>
          <p:spPr>
            <a:xfrm>
              <a:off x="6617" y="965"/>
              <a:ext cx="6400" cy="64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endParaRPr lang="en-US" altLang="zh-CN" sz="1000" dirty="0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/>
              <a:r>
                <a:rPr lang="en-US" altLang="zh-CN" sz="1000" dirty="0">
                  <a:solidFill>
                    <a:srgbClr val="262626"/>
                  </a:solidFill>
                  <a:latin typeface="微软雅黑" panose="020B0503020204020204" charset="-122"/>
                  <a:ea typeface="微软雅黑" panose="020B0503020204020204" charset="-122"/>
                </a:rPr>
                <a:t>Please input this chapter title here </a:t>
              </a:r>
              <a:endParaRPr lang="en-US" altLang="zh-CN" sz="1000" dirty="0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ransition spd="slow">
    <p:rand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Rectangle 4"/>
          <p:cNvSpPr/>
          <p:nvPr/>
        </p:nvSpPr>
        <p:spPr>
          <a:xfrm>
            <a:off x="0" y="0"/>
            <a:ext cx="4252913" cy="6858000"/>
          </a:xfrm>
          <a:prstGeom prst="rect">
            <a:avLst/>
          </a:prstGeom>
          <a:blipFill rotWithShape="1">
            <a:blip r:embed="rId1"/>
            <a:stretch>
              <a:fillRect/>
            </a:stretch>
          </a:blipFill>
          <a:ln w="12700">
            <a:noFill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endParaRPr lang="en-US" altLang="zh-CN" dirty="0">
              <a:solidFill>
                <a:srgbClr val="262626"/>
              </a:solidFill>
              <a:latin typeface="微软雅黑" panose="020B0503020204020204" charset="-122"/>
              <a:ea typeface="微软雅黑" panose="020B0503020204020204" charset="-122"/>
              <a:sym typeface="Calibri" panose="020F0502020204030204" pitchFamily="34" charset="0"/>
            </a:endParaRPr>
          </a:p>
        </p:txBody>
      </p:sp>
      <p:sp>
        <p:nvSpPr>
          <p:cNvPr id="18434" name="TextBox 12"/>
          <p:cNvSpPr/>
          <p:nvPr/>
        </p:nvSpPr>
        <p:spPr>
          <a:xfrm>
            <a:off x="4470400" y="1600200"/>
            <a:ext cx="6502400" cy="13858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just">
              <a:buFont typeface="Arial" panose="020B0604020202020204" pitchFamily="34" charset="0"/>
              <a:buNone/>
            </a:pPr>
            <a:r>
              <a:rPr lang="zh-CN" altLang="en-US" sz="1400" b="1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Open Sans" pitchFamily="2" charset="0"/>
              </a:rPr>
              <a:t>请在此输入标题</a:t>
            </a:r>
            <a:endParaRPr lang="zh-CN" altLang="en-US" sz="1400" b="1" dirty="0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  <a:sym typeface="Open Sans" pitchFamily="2" charset="0"/>
            </a:endParaRPr>
          </a:p>
          <a:p>
            <a:pPr algn="just">
              <a:buFont typeface="Arial" panose="020B0604020202020204" pitchFamily="34" charset="0"/>
              <a:buNone/>
            </a:pPr>
            <a:endParaRPr lang="zh-CN" altLang="en-US" sz="1000" dirty="0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  <a:sym typeface="Open Sans" pitchFamily="2" charset="0"/>
            </a:endParaRPr>
          </a:p>
          <a:p>
            <a:pPr algn="just">
              <a:buFont typeface="Arial" panose="020B0604020202020204" pitchFamily="34" charset="0"/>
              <a:buNone/>
            </a:pPr>
            <a:endParaRPr lang="zh-CN" altLang="en-US" sz="1000" dirty="0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  <a:sym typeface="Open Sans" pitchFamily="2" charset="0"/>
            </a:endParaRPr>
          </a:p>
          <a:p>
            <a:pPr algn="just">
              <a:buFont typeface="Arial" panose="020B0604020202020204" pitchFamily="34" charset="0"/>
              <a:buNone/>
            </a:pP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欧美风极商务</a:t>
            </a:r>
            <a:r>
              <a:rPr lang="en-US" altLang="zh-CN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模板稻壳儿艺随风坚持创新请输入文字内容欧美风极商务</a:t>
            </a:r>
            <a:r>
              <a:rPr lang="en-US" altLang="zh-CN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模板稻壳儿艺随风坚持创新请输入文字内容欧美风极商务</a:t>
            </a:r>
            <a:r>
              <a:rPr lang="en-US" altLang="zh-CN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模板稻壳儿艺随风坚持创新请输入文字内容</a:t>
            </a:r>
            <a:endParaRPr lang="en-US" altLang="zh-CN" sz="1000" dirty="0">
              <a:solidFill>
                <a:srgbClr val="3F3F3F"/>
              </a:solidFill>
              <a:latin typeface="微软雅黑" panose="020B0503020204020204" charset="-122"/>
              <a:ea typeface="微软雅黑" panose="020B0503020204020204" charset="-122"/>
              <a:sym typeface="Open Sans" pitchFamily="2" charset="0"/>
            </a:endParaRPr>
          </a:p>
          <a:p>
            <a:pPr algn="just">
              <a:buFont typeface="Arial" panose="020B0604020202020204" pitchFamily="34" charset="0"/>
              <a:buNone/>
            </a:pPr>
            <a:endParaRPr lang="zh-CN" altLang="en-US" sz="1000" dirty="0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  <a:sym typeface="Open Sans" pitchFamily="2" charset="0"/>
            </a:endParaRPr>
          </a:p>
          <a:p>
            <a:pPr algn="just">
              <a:buFont typeface="Arial" panose="020B0604020202020204" pitchFamily="34" charset="0"/>
              <a:buNone/>
            </a:pP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欧美风极商务</a:t>
            </a:r>
            <a:r>
              <a:rPr lang="en-US" altLang="zh-CN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模板稻壳儿艺随风坚持创新请输入文字内容欧美风极商务</a:t>
            </a:r>
            <a:r>
              <a:rPr lang="en-US" altLang="zh-CN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模板稻壳儿艺随风坚持创新请输入文字内容欧美风极商务</a:t>
            </a:r>
            <a:r>
              <a:rPr lang="en-US" altLang="zh-CN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模板稻壳儿艺随风坚持创新请输入文字内容</a:t>
            </a:r>
            <a:endParaRPr lang="en-US" altLang="zh-CN" sz="1000" dirty="0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  <a:sym typeface="Open Sans" pitchFamily="2" charset="0"/>
            </a:endParaRPr>
          </a:p>
        </p:txBody>
      </p:sp>
      <p:grpSp>
        <p:nvGrpSpPr>
          <p:cNvPr id="18435" name="Group 74"/>
          <p:cNvGrpSpPr/>
          <p:nvPr/>
        </p:nvGrpSpPr>
        <p:grpSpPr>
          <a:xfrm>
            <a:off x="5381625" y="3524250"/>
            <a:ext cx="5510213" cy="2278063"/>
            <a:chOff x="0" y="1"/>
            <a:chExt cx="5510631" cy="2278318"/>
          </a:xfrm>
        </p:grpSpPr>
        <p:sp>
          <p:nvSpPr>
            <p:cNvPr id="18436" name="Straight Connector 54"/>
            <p:cNvSpPr/>
            <p:nvPr/>
          </p:nvSpPr>
          <p:spPr>
            <a:xfrm>
              <a:off x="95102" y="287318"/>
              <a:ext cx="5415529" cy="1"/>
            </a:xfrm>
            <a:prstGeom prst="line">
              <a:avLst/>
            </a:prstGeom>
            <a:ln w="25400" cap="flat" cmpd="sng">
              <a:solidFill>
                <a:srgbClr val="BFBFBF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18437" name="Straight Connector 55"/>
            <p:cNvSpPr/>
            <p:nvPr/>
          </p:nvSpPr>
          <p:spPr>
            <a:xfrm>
              <a:off x="95257" y="287052"/>
              <a:ext cx="3636921" cy="635"/>
            </a:xfrm>
            <a:prstGeom prst="line">
              <a:avLst/>
            </a:prstGeom>
            <a:ln w="25400" cap="flat" cmpd="sng">
              <a:solidFill>
                <a:srgbClr val="3F3F3F"/>
              </a:solidFill>
              <a:prstDash val="solid"/>
              <a:bevel/>
              <a:headEnd type="none" w="med" len="med"/>
              <a:tailEnd type="oval" w="med" len="med"/>
            </a:ln>
          </p:spPr>
        </p:sp>
        <p:sp>
          <p:nvSpPr>
            <p:cNvPr id="18438" name="TextBox 56"/>
            <p:cNvSpPr/>
            <p:nvPr/>
          </p:nvSpPr>
          <p:spPr>
            <a:xfrm>
              <a:off x="0" y="1"/>
              <a:ext cx="1071961" cy="31944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>
                <a:buFont typeface="Arial" panose="020B0604020202020204" pitchFamily="34" charset="0"/>
                <a:buNone/>
              </a:pPr>
              <a:r>
                <a:rPr lang="zh-CN" altLang="en-US" sz="1400" dirty="0">
                  <a:solidFill>
                    <a:srgbClr val="3F3F3F"/>
                  </a:solidFill>
                  <a:latin typeface="微软雅黑" panose="020B0503020204020204" charset="-122"/>
                  <a:ea typeface="微软雅黑" panose="020B0503020204020204" charset="-122"/>
                  <a:sym typeface="Open Sans" pitchFamily="2" charset="0"/>
                </a:rPr>
                <a:t>请输入标题</a:t>
              </a:r>
              <a:endParaRPr lang="zh-CN" altLang="en-US" sz="1400" dirty="0">
                <a:solidFill>
                  <a:srgbClr val="3F3F3F"/>
                </a:solidFill>
                <a:latin typeface="微软雅黑" panose="020B0503020204020204" charset="-122"/>
                <a:ea typeface="微软雅黑" panose="020B0503020204020204" charset="-122"/>
                <a:sym typeface="Open Sans" pitchFamily="2" charset="0"/>
              </a:endParaRPr>
            </a:p>
          </p:txBody>
        </p:sp>
        <p:sp>
          <p:nvSpPr>
            <p:cNvPr id="18439" name="TextBox 57"/>
            <p:cNvSpPr/>
            <p:nvPr/>
          </p:nvSpPr>
          <p:spPr>
            <a:xfrm>
              <a:off x="3453225" y="32389"/>
              <a:ext cx="444534" cy="25466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>
                <a:buFont typeface="Arial" panose="020B0604020202020204" pitchFamily="34" charset="0"/>
                <a:buNone/>
              </a:pPr>
              <a:r>
                <a:rPr lang="en-US" altLang="zh-CN" sz="1000" dirty="0">
                  <a:solidFill>
                    <a:srgbClr val="3F3F3F"/>
                  </a:solidFill>
                  <a:latin typeface="微软雅黑" panose="020B0503020204020204" charset="-122"/>
                  <a:ea typeface="微软雅黑" panose="020B0503020204020204" charset="-122"/>
                  <a:sym typeface="Open Sans" pitchFamily="2" charset="0"/>
                </a:rPr>
                <a:t>65%</a:t>
              </a:r>
              <a:endParaRPr lang="en-US" altLang="zh-CN" sz="1000" dirty="0">
                <a:solidFill>
                  <a:srgbClr val="3F3F3F"/>
                </a:solidFill>
                <a:latin typeface="微软雅黑" panose="020B0503020204020204" charset="-122"/>
                <a:ea typeface="微软雅黑" panose="020B0503020204020204" charset="-122"/>
                <a:sym typeface="Open Sans" pitchFamily="2" charset="0"/>
              </a:endParaRPr>
            </a:p>
          </p:txBody>
        </p:sp>
        <p:sp>
          <p:nvSpPr>
            <p:cNvPr id="18440" name="Straight Connector 60"/>
            <p:cNvSpPr/>
            <p:nvPr/>
          </p:nvSpPr>
          <p:spPr>
            <a:xfrm>
              <a:off x="95102" y="921812"/>
              <a:ext cx="5415529" cy="1"/>
            </a:xfrm>
            <a:prstGeom prst="line">
              <a:avLst/>
            </a:prstGeom>
            <a:ln w="25400" cap="flat" cmpd="sng">
              <a:solidFill>
                <a:srgbClr val="BFBFBF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18441" name="Straight Connector 61"/>
            <p:cNvSpPr/>
            <p:nvPr/>
          </p:nvSpPr>
          <p:spPr>
            <a:xfrm>
              <a:off x="95257" y="922124"/>
              <a:ext cx="2024534" cy="635"/>
            </a:xfrm>
            <a:prstGeom prst="line">
              <a:avLst/>
            </a:prstGeom>
            <a:ln w="25400" cap="flat" cmpd="sng">
              <a:solidFill>
                <a:srgbClr val="3F3F3F"/>
              </a:solidFill>
              <a:prstDash val="solid"/>
              <a:bevel/>
              <a:headEnd type="none" w="med" len="med"/>
              <a:tailEnd type="oval" w="med" len="med"/>
            </a:ln>
          </p:spPr>
        </p:sp>
        <p:sp>
          <p:nvSpPr>
            <p:cNvPr id="18442" name="TextBox 63"/>
            <p:cNvSpPr/>
            <p:nvPr/>
          </p:nvSpPr>
          <p:spPr>
            <a:xfrm>
              <a:off x="1859712" y="642751"/>
              <a:ext cx="444534" cy="25466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>
                <a:buFont typeface="Arial" panose="020B0604020202020204" pitchFamily="34" charset="0"/>
                <a:buNone/>
              </a:pPr>
              <a:r>
                <a:rPr lang="en-US" altLang="zh-CN" sz="1000" dirty="0">
                  <a:solidFill>
                    <a:srgbClr val="3F3F3F"/>
                  </a:solidFill>
                  <a:latin typeface="微软雅黑" panose="020B0503020204020204" charset="-122"/>
                  <a:ea typeface="微软雅黑" panose="020B0503020204020204" charset="-122"/>
                  <a:sym typeface="Open Sans" pitchFamily="2" charset="0"/>
                </a:rPr>
                <a:t>36%</a:t>
              </a:r>
              <a:endParaRPr lang="en-US" altLang="zh-CN" sz="1000" dirty="0">
                <a:solidFill>
                  <a:srgbClr val="3F3F3F"/>
                </a:solidFill>
                <a:latin typeface="微软雅黑" panose="020B0503020204020204" charset="-122"/>
                <a:ea typeface="微软雅黑" panose="020B0503020204020204" charset="-122"/>
                <a:sym typeface="Open Sans" pitchFamily="2" charset="0"/>
              </a:endParaRPr>
            </a:p>
          </p:txBody>
        </p:sp>
        <p:sp>
          <p:nvSpPr>
            <p:cNvPr id="18443" name="Straight Connector 65"/>
            <p:cNvSpPr/>
            <p:nvPr/>
          </p:nvSpPr>
          <p:spPr>
            <a:xfrm>
              <a:off x="95102" y="1600065"/>
              <a:ext cx="5415529" cy="1"/>
            </a:xfrm>
            <a:prstGeom prst="line">
              <a:avLst/>
            </a:prstGeom>
            <a:ln w="25400" cap="flat" cmpd="sng">
              <a:solidFill>
                <a:srgbClr val="BFBFBF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18444" name="Straight Connector 66"/>
            <p:cNvSpPr/>
            <p:nvPr/>
          </p:nvSpPr>
          <p:spPr>
            <a:xfrm>
              <a:off x="95257" y="1600379"/>
              <a:ext cx="4964172" cy="635"/>
            </a:xfrm>
            <a:prstGeom prst="line">
              <a:avLst/>
            </a:prstGeom>
            <a:ln w="25400" cap="flat" cmpd="sng">
              <a:solidFill>
                <a:srgbClr val="3F3F3F"/>
              </a:solidFill>
              <a:prstDash val="solid"/>
              <a:bevel/>
              <a:headEnd type="none" w="med" len="med"/>
              <a:tailEnd type="oval" w="med" len="med"/>
            </a:ln>
          </p:spPr>
        </p:sp>
        <p:sp>
          <p:nvSpPr>
            <p:cNvPr id="18445" name="TextBox 68"/>
            <p:cNvSpPr/>
            <p:nvPr/>
          </p:nvSpPr>
          <p:spPr>
            <a:xfrm>
              <a:off x="4615020" y="1312747"/>
              <a:ext cx="444534" cy="25466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>
                <a:buFont typeface="Arial" panose="020B0604020202020204" pitchFamily="34" charset="0"/>
                <a:buNone/>
              </a:pPr>
              <a:r>
                <a:rPr lang="en-US" altLang="zh-CN" sz="1000" dirty="0">
                  <a:solidFill>
                    <a:srgbClr val="3F3F3F"/>
                  </a:solidFill>
                  <a:latin typeface="微软雅黑" panose="020B0503020204020204" charset="-122"/>
                  <a:ea typeface="微软雅黑" panose="020B0503020204020204" charset="-122"/>
                  <a:sym typeface="Open Sans" pitchFamily="2" charset="0"/>
                </a:rPr>
                <a:t>89%</a:t>
              </a:r>
              <a:endParaRPr lang="en-US" altLang="zh-CN" sz="1000" dirty="0">
                <a:solidFill>
                  <a:srgbClr val="3F3F3F"/>
                </a:solidFill>
                <a:latin typeface="微软雅黑" panose="020B0503020204020204" charset="-122"/>
                <a:ea typeface="微软雅黑" panose="020B0503020204020204" charset="-122"/>
                <a:sym typeface="Open Sans" pitchFamily="2" charset="0"/>
              </a:endParaRPr>
            </a:p>
          </p:txBody>
        </p:sp>
        <p:sp>
          <p:nvSpPr>
            <p:cNvPr id="18446" name="Straight Connector 70"/>
            <p:cNvSpPr/>
            <p:nvPr/>
          </p:nvSpPr>
          <p:spPr>
            <a:xfrm>
              <a:off x="95102" y="2278318"/>
              <a:ext cx="5415529" cy="1"/>
            </a:xfrm>
            <a:prstGeom prst="line">
              <a:avLst/>
            </a:prstGeom>
            <a:ln w="25400" cap="flat" cmpd="sng">
              <a:solidFill>
                <a:srgbClr val="BFBFBF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18447" name="Straight Connector 71"/>
            <p:cNvSpPr/>
            <p:nvPr/>
          </p:nvSpPr>
          <p:spPr>
            <a:xfrm>
              <a:off x="95102" y="2278318"/>
              <a:ext cx="4297680" cy="1"/>
            </a:xfrm>
            <a:prstGeom prst="line">
              <a:avLst/>
            </a:prstGeom>
            <a:ln w="25400" cap="flat" cmpd="sng">
              <a:solidFill>
                <a:srgbClr val="3F3F3F"/>
              </a:solidFill>
              <a:prstDash val="solid"/>
              <a:bevel/>
              <a:headEnd type="none" w="med" len="med"/>
              <a:tailEnd type="oval" w="med" len="med"/>
            </a:ln>
          </p:spPr>
        </p:sp>
        <p:sp>
          <p:nvSpPr>
            <p:cNvPr id="18448" name="TextBox 73"/>
            <p:cNvSpPr/>
            <p:nvPr/>
          </p:nvSpPr>
          <p:spPr>
            <a:xfrm>
              <a:off x="4070492" y="1991000"/>
              <a:ext cx="444534" cy="25466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>
                <a:buFont typeface="Arial" panose="020B0604020202020204" pitchFamily="34" charset="0"/>
                <a:buNone/>
              </a:pPr>
              <a:r>
                <a:rPr lang="en-US" altLang="zh-CN" sz="1000" dirty="0">
                  <a:solidFill>
                    <a:srgbClr val="3F3F3F"/>
                  </a:solidFill>
                  <a:latin typeface="微软雅黑" panose="020B0503020204020204" charset="-122"/>
                  <a:ea typeface="微软雅黑" panose="020B0503020204020204" charset="-122"/>
                  <a:sym typeface="Open Sans" pitchFamily="2" charset="0"/>
                </a:rPr>
                <a:t>75%</a:t>
              </a:r>
              <a:endParaRPr lang="en-US" altLang="zh-CN" sz="1000" dirty="0">
                <a:solidFill>
                  <a:srgbClr val="3F3F3F"/>
                </a:solidFill>
                <a:latin typeface="微软雅黑" panose="020B0503020204020204" charset="-122"/>
                <a:ea typeface="微软雅黑" panose="020B0503020204020204" charset="-122"/>
                <a:sym typeface="Open Sans" pitchFamily="2" charset="0"/>
              </a:endParaRPr>
            </a:p>
          </p:txBody>
        </p:sp>
      </p:grpSp>
      <p:grpSp>
        <p:nvGrpSpPr>
          <p:cNvPr id="18449" name="组合 2"/>
          <p:cNvGrpSpPr/>
          <p:nvPr/>
        </p:nvGrpSpPr>
        <p:grpSpPr>
          <a:xfrm>
            <a:off x="6370638" y="369888"/>
            <a:ext cx="4064000" cy="693737"/>
            <a:chOff x="6618" y="513"/>
            <a:chExt cx="6400" cy="1093"/>
          </a:xfrm>
        </p:grpSpPr>
        <p:sp>
          <p:nvSpPr>
            <p:cNvPr id="18450" name="文本框 3"/>
            <p:cNvSpPr txBox="1"/>
            <p:nvPr/>
          </p:nvSpPr>
          <p:spPr>
            <a:xfrm>
              <a:off x="7160" y="513"/>
              <a:ext cx="5316" cy="7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2400" dirty="0">
                  <a:latin typeface="微软雅黑" panose="020B0503020204020204" charset="-122"/>
                  <a:ea typeface="微软雅黑" panose="020B0503020204020204" charset="-122"/>
                </a:rPr>
                <a:t>请在此处输入本章标题</a:t>
              </a:r>
              <a:endParaRPr lang="zh-CN" altLang="en-US" sz="24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8451" name="矩形 4"/>
            <p:cNvSpPr/>
            <p:nvPr/>
          </p:nvSpPr>
          <p:spPr>
            <a:xfrm>
              <a:off x="6618" y="966"/>
              <a:ext cx="6400" cy="64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endParaRPr lang="en-US" altLang="zh-CN" sz="1000" dirty="0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/>
              <a:r>
                <a:rPr lang="en-US" altLang="zh-CN" sz="1000" dirty="0">
                  <a:solidFill>
                    <a:srgbClr val="262626"/>
                  </a:solidFill>
                  <a:latin typeface="微软雅黑" panose="020B0503020204020204" charset="-122"/>
                  <a:ea typeface="微软雅黑" panose="020B0503020204020204" charset="-122"/>
                </a:rPr>
                <a:t>Please input this chapter title here </a:t>
              </a:r>
              <a:endParaRPr lang="en-US" altLang="zh-CN" sz="1000" dirty="0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8452" name="TextBox 56"/>
          <p:cNvSpPr/>
          <p:nvPr/>
        </p:nvSpPr>
        <p:spPr>
          <a:xfrm>
            <a:off x="5402263" y="4127500"/>
            <a:ext cx="1071562" cy="3190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rgbClr val="3F3F3F"/>
                </a:solidFill>
                <a:latin typeface="微软雅黑" panose="020B0503020204020204" charset="-122"/>
                <a:ea typeface="微软雅黑" panose="020B0503020204020204" charset="-122"/>
                <a:sym typeface="Open Sans" pitchFamily="2" charset="0"/>
              </a:rPr>
              <a:t>请输入标题</a:t>
            </a:r>
            <a:endParaRPr lang="zh-CN" altLang="en-US" sz="1400" dirty="0">
              <a:solidFill>
                <a:srgbClr val="3F3F3F"/>
              </a:solidFill>
              <a:latin typeface="微软雅黑" panose="020B0503020204020204" charset="-122"/>
              <a:ea typeface="微软雅黑" panose="020B0503020204020204" charset="-122"/>
              <a:sym typeface="Open Sans" pitchFamily="2" charset="0"/>
            </a:endParaRPr>
          </a:p>
        </p:txBody>
      </p:sp>
      <p:sp>
        <p:nvSpPr>
          <p:cNvPr id="18453" name="TextBox 56"/>
          <p:cNvSpPr/>
          <p:nvPr/>
        </p:nvSpPr>
        <p:spPr>
          <a:xfrm>
            <a:off x="5402263" y="4764088"/>
            <a:ext cx="1071562" cy="3190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rgbClr val="3F3F3F"/>
                </a:solidFill>
                <a:latin typeface="微软雅黑" panose="020B0503020204020204" charset="-122"/>
                <a:ea typeface="微软雅黑" panose="020B0503020204020204" charset="-122"/>
                <a:sym typeface="Open Sans" pitchFamily="2" charset="0"/>
              </a:rPr>
              <a:t>请输入标题</a:t>
            </a:r>
            <a:endParaRPr lang="zh-CN" altLang="en-US" sz="1400" dirty="0">
              <a:solidFill>
                <a:srgbClr val="3F3F3F"/>
              </a:solidFill>
              <a:latin typeface="微软雅黑" panose="020B0503020204020204" charset="-122"/>
              <a:ea typeface="微软雅黑" panose="020B0503020204020204" charset="-122"/>
              <a:sym typeface="Open Sans" pitchFamily="2" charset="0"/>
            </a:endParaRPr>
          </a:p>
        </p:txBody>
      </p:sp>
      <p:sp>
        <p:nvSpPr>
          <p:cNvPr id="18454" name="TextBox 56"/>
          <p:cNvSpPr/>
          <p:nvPr/>
        </p:nvSpPr>
        <p:spPr>
          <a:xfrm>
            <a:off x="5402263" y="5475288"/>
            <a:ext cx="1071562" cy="3190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rgbClr val="3F3F3F"/>
                </a:solidFill>
                <a:latin typeface="微软雅黑" panose="020B0503020204020204" charset="-122"/>
                <a:ea typeface="微软雅黑" panose="020B0503020204020204" charset="-122"/>
                <a:sym typeface="Open Sans" pitchFamily="2" charset="0"/>
              </a:rPr>
              <a:t>请输入标题</a:t>
            </a:r>
            <a:endParaRPr lang="zh-CN" altLang="en-US" sz="1400" dirty="0">
              <a:solidFill>
                <a:srgbClr val="3F3F3F"/>
              </a:solidFill>
              <a:latin typeface="微软雅黑" panose="020B0503020204020204" charset="-122"/>
              <a:ea typeface="微软雅黑" panose="020B0503020204020204" charset="-122"/>
              <a:sym typeface="Open Sans" pitchFamily="2" charset="0"/>
            </a:endParaRPr>
          </a:p>
        </p:txBody>
      </p:sp>
    </p:spTree>
  </p:cSld>
  <p:clrMapOvr>
    <a:masterClrMapping/>
  </p:clrMapOvr>
  <p:transition spd="slow">
    <p:rand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Rectangle 6"/>
          <p:cNvSpPr/>
          <p:nvPr/>
        </p:nvSpPr>
        <p:spPr>
          <a:xfrm>
            <a:off x="0" y="2498725"/>
            <a:ext cx="7126288" cy="1871663"/>
          </a:xfrm>
          <a:prstGeom prst="rect">
            <a:avLst/>
          </a:prstGeom>
          <a:solidFill>
            <a:srgbClr val="262626"/>
          </a:solidFill>
          <a:ln w="12700">
            <a:noFill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endParaRPr lang="zh-CN" altLang="zh-CN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Calibri" panose="020F0502020204030204" pitchFamily="34" charset="0"/>
            </a:endParaRPr>
          </a:p>
        </p:txBody>
      </p:sp>
      <p:grpSp>
        <p:nvGrpSpPr>
          <p:cNvPr id="19458" name="Group 15"/>
          <p:cNvGrpSpPr/>
          <p:nvPr/>
        </p:nvGrpSpPr>
        <p:grpSpPr>
          <a:xfrm>
            <a:off x="247650" y="2982913"/>
            <a:ext cx="6030913" cy="1052512"/>
            <a:chOff x="0" y="0"/>
            <a:chExt cx="6031649" cy="1053538"/>
          </a:xfrm>
        </p:grpSpPr>
        <p:sp>
          <p:nvSpPr>
            <p:cNvPr id="19459" name="Oval 12"/>
            <p:cNvSpPr/>
            <p:nvPr/>
          </p:nvSpPr>
          <p:spPr>
            <a:xfrm>
              <a:off x="0" y="7484"/>
              <a:ext cx="877584" cy="877584"/>
            </a:xfrm>
            <a:prstGeom prst="ellipse">
              <a:avLst/>
            </a:prstGeom>
            <a:noFill/>
            <a:ln w="6350" cap="flat" cmpd="sng">
              <a:solidFill>
                <a:srgbClr val="A5A5A5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ctr"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8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Simple-Line-Icons" pitchFamily="2" charset="2"/>
                </a:rPr>
                <a:t></a:t>
              </a:r>
              <a:endParaRPr lang="en-US" altLang="zh-CN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Simple-Line-Icons" pitchFamily="2" charset="2"/>
              </a:endParaRPr>
            </a:p>
          </p:txBody>
        </p:sp>
        <p:sp>
          <p:nvSpPr>
            <p:cNvPr id="19460" name="TextBox 13"/>
            <p:cNvSpPr/>
            <p:nvPr/>
          </p:nvSpPr>
          <p:spPr>
            <a:xfrm>
              <a:off x="955496" y="0"/>
              <a:ext cx="3840932" cy="67910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>
                <a:buFont typeface="Arial" panose="020B0604020202020204" pitchFamily="34" charset="0"/>
                <a:buNone/>
              </a:pPr>
              <a:r>
                <a:rPr lang="zh-CN" altLang="en-US" sz="36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GeosansLight" pitchFamily="2" charset="0"/>
                </a:rPr>
                <a:t>请输入第三章标题</a:t>
              </a:r>
              <a:endParaRPr lang="zh-CN" altLang="en-US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GeosansLight" pitchFamily="2" charset="0"/>
              </a:endParaRPr>
            </a:p>
          </p:txBody>
        </p:sp>
        <p:sp>
          <p:nvSpPr>
            <p:cNvPr id="19461" name="TextBox 14"/>
            <p:cNvSpPr/>
            <p:nvPr/>
          </p:nvSpPr>
          <p:spPr>
            <a:xfrm>
              <a:off x="955496" y="646331"/>
              <a:ext cx="5076153" cy="40720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>
                <a:buFont typeface="Arial" panose="020B0604020202020204" pitchFamily="34" charset="0"/>
                <a:buNone/>
              </a:pPr>
              <a:r>
                <a:rPr lang="en-US" altLang="zh-CN" sz="1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Open Sans" pitchFamily="2" charset="0"/>
                </a:rPr>
                <a:t>Please enter the third chapter headings Please enter the third  chapter headings </a:t>
              </a:r>
              <a:endParaRPr lang="en-US" altLang="zh-CN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Open Sans" pitchFamily="2" charset="0"/>
              </a:endParaRPr>
            </a:p>
            <a:p>
              <a:pPr>
                <a:buFont typeface="Arial" panose="020B0604020202020204" pitchFamily="34" charset="0"/>
                <a:buNone/>
              </a:pPr>
              <a:r>
                <a:rPr lang="en-US" altLang="zh-CN" sz="1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Open Sans" pitchFamily="2" charset="0"/>
                </a:rPr>
                <a:t> </a:t>
              </a:r>
              <a:endParaRPr lang="en-US" altLang="zh-CN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Open Sans" pitchFamily="2" charset="0"/>
              </a:endParaRPr>
            </a:p>
          </p:txBody>
        </p:sp>
      </p:grpSp>
      <p:sp>
        <p:nvSpPr>
          <p:cNvPr id="19462" name="TextBox 13"/>
          <p:cNvSpPr/>
          <p:nvPr/>
        </p:nvSpPr>
        <p:spPr>
          <a:xfrm>
            <a:off x="436563" y="3105150"/>
            <a:ext cx="450850" cy="6794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GeosansLight" pitchFamily="2" charset="0"/>
              </a:rPr>
              <a:t>3</a:t>
            </a:r>
            <a:endParaRPr lang="en-US" altLang="zh-CN" sz="36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GeosansLight" pitchFamily="2" charset="0"/>
            </a:endParaRPr>
          </a:p>
        </p:txBody>
      </p:sp>
    </p:spTree>
  </p:cSld>
  <p:clrMapOvr>
    <a:masterClrMapping/>
  </p:clrMapOvr>
  <p:transition spd="slow"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Oval 6"/>
          <p:cNvSpPr/>
          <p:nvPr/>
        </p:nvSpPr>
        <p:spPr>
          <a:xfrm>
            <a:off x="6156325" y="1738313"/>
            <a:ext cx="531813" cy="531812"/>
          </a:xfrm>
          <a:prstGeom prst="ellipse">
            <a:avLst/>
          </a:prstGeom>
          <a:solidFill>
            <a:srgbClr val="262626"/>
          </a:solidFill>
          <a:ln w="12700">
            <a:noFill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endParaRPr lang="en-US" altLang="zh-CN" dirty="0">
              <a:solidFill>
                <a:srgbClr val="F2F2F2"/>
              </a:solidFill>
              <a:latin typeface="FontAwesome" pitchFamily="2" charset="0"/>
              <a:ea typeface="宋体" panose="02010600030101010101" pitchFamily="2" charset="-122"/>
              <a:sym typeface="FontAwesome" pitchFamily="2" charset="0"/>
            </a:endParaRPr>
          </a:p>
        </p:txBody>
      </p:sp>
      <p:sp>
        <p:nvSpPr>
          <p:cNvPr id="20482" name="Oval 4"/>
          <p:cNvSpPr/>
          <p:nvPr/>
        </p:nvSpPr>
        <p:spPr>
          <a:xfrm>
            <a:off x="7208838" y="3397250"/>
            <a:ext cx="819150" cy="819150"/>
          </a:xfrm>
          <a:prstGeom prst="ellipse">
            <a:avLst/>
          </a:prstGeom>
          <a:solidFill>
            <a:srgbClr val="262626"/>
          </a:solidFill>
          <a:ln w="12700">
            <a:noFill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endParaRPr lang="en-US" altLang="zh-CN" sz="2800" dirty="0">
              <a:solidFill>
                <a:srgbClr val="F2F2F2"/>
              </a:solidFill>
              <a:latin typeface="FontAwesome" pitchFamily="2" charset="0"/>
              <a:ea typeface="宋体" panose="02010600030101010101" pitchFamily="2" charset="-122"/>
              <a:sym typeface="FontAwesome" pitchFamily="2" charset="0"/>
            </a:endParaRPr>
          </a:p>
        </p:txBody>
      </p:sp>
      <p:sp>
        <p:nvSpPr>
          <p:cNvPr id="20483" name="Oval 12"/>
          <p:cNvSpPr/>
          <p:nvPr/>
        </p:nvSpPr>
        <p:spPr>
          <a:xfrm>
            <a:off x="2455863" y="2786063"/>
            <a:ext cx="819150" cy="817562"/>
          </a:xfrm>
          <a:prstGeom prst="ellipse">
            <a:avLst/>
          </a:prstGeom>
          <a:solidFill>
            <a:srgbClr val="262626"/>
          </a:solidFill>
          <a:ln w="12700">
            <a:noFill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endParaRPr lang="en-US" altLang="zh-CN" sz="2800" dirty="0">
              <a:solidFill>
                <a:srgbClr val="F2F2F2"/>
              </a:solidFill>
              <a:latin typeface="FontAwesome" pitchFamily="2" charset="0"/>
              <a:ea typeface="宋体" panose="02010600030101010101" pitchFamily="2" charset="-122"/>
              <a:sym typeface="FontAwesome" pitchFamily="2" charset="0"/>
            </a:endParaRPr>
          </a:p>
        </p:txBody>
      </p:sp>
      <p:sp>
        <p:nvSpPr>
          <p:cNvPr id="20484" name="Oval 13"/>
          <p:cNvSpPr/>
          <p:nvPr/>
        </p:nvSpPr>
        <p:spPr>
          <a:xfrm>
            <a:off x="1219200" y="4495800"/>
            <a:ext cx="819150" cy="819150"/>
          </a:xfrm>
          <a:prstGeom prst="ellipse">
            <a:avLst/>
          </a:prstGeom>
          <a:solidFill>
            <a:srgbClr val="262626"/>
          </a:solidFill>
          <a:ln w="12700">
            <a:noFill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endParaRPr lang="en-US" altLang="zh-CN" sz="2800" dirty="0">
              <a:solidFill>
                <a:srgbClr val="F2F2F2"/>
              </a:solidFill>
              <a:latin typeface="FontAwesome" pitchFamily="2" charset="0"/>
              <a:ea typeface="宋体" panose="02010600030101010101" pitchFamily="2" charset="-122"/>
              <a:sym typeface="FontAwesome" pitchFamily="2" charset="0"/>
            </a:endParaRPr>
          </a:p>
        </p:txBody>
      </p:sp>
      <p:sp>
        <p:nvSpPr>
          <p:cNvPr id="20485" name="Oval 15"/>
          <p:cNvSpPr/>
          <p:nvPr/>
        </p:nvSpPr>
        <p:spPr>
          <a:xfrm>
            <a:off x="8186738" y="5160963"/>
            <a:ext cx="531812" cy="531812"/>
          </a:xfrm>
          <a:prstGeom prst="ellipse">
            <a:avLst/>
          </a:prstGeom>
          <a:solidFill>
            <a:srgbClr val="262626"/>
          </a:solidFill>
          <a:ln w="12700">
            <a:noFill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endParaRPr lang="en-US" altLang="zh-CN" dirty="0">
              <a:solidFill>
                <a:srgbClr val="F2F2F2"/>
              </a:solidFill>
              <a:latin typeface="FontAwesome" pitchFamily="2" charset="0"/>
              <a:ea typeface="宋体" panose="02010600030101010101" pitchFamily="2" charset="-122"/>
              <a:sym typeface="FontAwesome" pitchFamily="2" charset="0"/>
            </a:endParaRPr>
          </a:p>
        </p:txBody>
      </p:sp>
      <p:grpSp>
        <p:nvGrpSpPr>
          <p:cNvPr id="20486" name="Group 19"/>
          <p:cNvGrpSpPr/>
          <p:nvPr/>
        </p:nvGrpSpPr>
        <p:grpSpPr>
          <a:xfrm>
            <a:off x="2155825" y="4449763"/>
            <a:ext cx="2390775" cy="765175"/>
            <a:chOff x="0" y="0"/>
            <a:chExt cx="2391371" cy="765008"/>
          </a:xfrm>
        </p:grpSpPr>
        <p:sp>
          <p:nvSpPr>
            <p:cNvPr id="20487" name="TextBox 17"/>
            <p:cNvSpPr/>
            <p:nvPr/>
          </p:nvSpPr>
          <p:spPr>
            <a:xfrm>
              <a:off x="0" y="0"/>
              <a:ext cx="710451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>
                <a:buFont typeface="Arial" panose="020B0604020202020204" pitchFamily="34" charset="0"/>
                <a:buNone/>
              </a:pPr>
              <a:r>
                <a:rPr lang="en-US" altLang="zh-CN" b="1" dirty="0">
                  <a:solidFill>
                    <a:srgbClr val="3F3F3F"/>
                  </a:solidFill>
                  <a:latin typeface="微软雅黑" panose="020B0503020204020204" charset="-122"/>
                  <a:ea typeface="微软雅黑" panose="020B0503020204020204" charset="-122"/>
                  <a:sym typeface="Open Sans" pitchFamily="2" charset="0"/>
                </a:rPr>
                <a:t>2012</a:t>
              </a:r>
              <a:endParaRPr lang="en-US" altLang="zh-CN" b="1" dirty="0">
                <a:solidFill>
                  <a:srgbClr val="3F3F3F"/>
                </a:solidFill>
                <a:latin typeface="微软雅黑" panose="020B0503020204020204" charset="-122"/>
                <a:ea typeface="微软雅黑" panose="020B0503020204020204" charset="-122"/>
                <a:sym typeface="Open Sans" pitchFamily="2" charset="0"/>
              </a:endParaRPr>
            </a:p>
          </p:txBody>
        </p:sp>
        <p:sp>
          <p:nvSpPr>
            <p:cNvPr id="20488" name="Rectangle 18"/>
            <p:cNvSpPr/>
            <p:nvPr/>
          </p:nvSpPr>
          <p:spPr>
            <a:xfrm>
              <a:off x="0" y="357743"/>
              <a:ext cx="2391371" cy="40726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buFont typeface="Arial" panose="020B0604020202020204" pitchFamily="34" charset="0"/>
                <a:buNone/>
              </a:pPr>
              <a:r>
                <a:rPr lang="zh-CN" altLang="en-US" sz="1000" dirty="0">
                  <a:solidFill>
                    <a:srgbClr val="595959"/>
                  </a:solidFill>
                  <a:latin typeface="微软雅黑" panose="020B0503020204020204" charset="-122"/>
                  <a:ea typeface="微软雅黑" panose="020B0503020204020204" charset="-122"/>
                  <a:sym typeface="Times New Roman" panose="02020603050405020304" pitchFamily="18" charset="0"/>
                </a:rPr>
                <a:t>欧美风极商务</a:t>
              </a:r>
              <a:r>
                <a:rPr lang="en-US" altLang="zh-CN" sz="1000" dirty="0">
                  <a:solidFill>
                    <a:srgbClr val="595959"/>
                  </a:solidFill>
                  <a:latin typeface="微软雅黑" panose="020B0503020204020204" charset="-122"/>
                  <a:ea typeface="微软雅黑" panose="020B0503020204020204" charset="-122"/>
                  <a:sym typeface="Times New Roman" panose="02020603050405020304" pitchFamily="18" charset="0"/>
                </a:rPr>
                <a:t>PPT</a:t>
              </a:r>
              <a:r>
                <a:rPr lang="zh-CN" altLang="en-US" sz="1000" dirty="0">
                  <a:solidFill>
                    <a:srgbClr val="595959"/>
                  </a:solidFill>
                  <a:latin typeface="微软雅黑" panose="020B0503020204020204" charset="-122"/>
                  <a:ea typeface="微软雅黑" panose="020B0503020204020204" charset="-122"/>
                  <a:sym typeface="Times New Roman" panose="02020603050405020304" pitchFamily="18" charset="0"/>
                </a:rPr>
                <a:t>模板稻壳儿艺随风坚持创新请输入文字内容</a:t>
              </a:r>
              <a:endParaRPr lang="en-US" altLang="zh-CN" sz="1000" dirty="0">
                <a:solidFill>
                  <a:srgbClr val="595959"/>
                </a:solidFill>
                <a:latin typeface="Open Sans" pitchFamily="2" charset="0"/>
                <a:ea typeface="宋体" panose="02010600030101010101" pitchFamily="2" charset="-122"/>
                <a:sym typeface="Open Sans" pitchFamily="2" charset="0"/>
              </a:endParaRPr>
            </a:p>
          </p:txBody>
        </p:sp>
      </p:grpSp>
      <p:grpSp>
        <p:nvGrpSpPr>
          <p:cNvPr id="20489" name="Group 20"/>
          <p:cNvGrpSpPr/>
          <p:nvPr/>
        </p:nvGrpSpPr>
        <p:grpSpPr>
          <a:xfrm>
            <a:off x="3425825" y="2740025"/>
            <a:ext cx="2390775" cy="765175"/>
            <a:chOff x="0" y="0"/>
            <a:chExt cx="2391371" cy="765008"/>
          </a:xfrm>
        </p:grpSpPr>
        <p:sp>
          <p:nvSpPr>
            <p:cNvPr id="20490" name="TextBox 21"/>
            <p:cNvSpPr/>
            <p:nvPr/>
          </p:nvSpPr>
          <p:spPr>
            <a:xfrm>
              <a:off x="0" y="0"/>
              <a:ext cx="710451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>
                <a:buFont typeface="Arial" panose="020B0604020202020204" pitchFamily="34" charset="0"/>
                <a:buNone/>
              </a:pPr>
              <a:r>
                <a:rPr lang="en-US" altLang="zh-CN" b="1" dirty="0">
                  <a:solidFill>
                    <a:srgbClr val="3F3F3F"/>
                  </a:solidFill>
                  <a:latin typeface="微软雅黑" panose="020B0503020204020204" charset="-122"/>
                  <a:ea typeface="微软雅黑" panose="020B0503020204020204" charset="-122"/>
                  <a:sym typeface="Open Sans" pitchFamily="2" charset="0"/>
                </a:rPr>
                <a:t>2013</a:t>
              </a:r>
              <a:endParaRPr lang="en-US" altLang="zh-CN" b="1" dirty="0">
                <a:solidFill>
                  <a:srgbClr val="3F3F3F"/>
                </a:solidFill>
                <a:latin typeface="微软雅黑" panose="020B0503020204020204" charset="-122"/>
                <a:ea typeface="微软雅黑" panose="020B0503020204020204" charset="-122"/>
                <a:sym typeface="Open Sans" pitchFamily="2" charset="0"/>
              </a:endParaRPr>
            </a:p>
          </p:txBody>
        </p:sp>
        <p:sp>
          <p:nvSpPr>
            <p:cNvPr id="20491" name="Rectangle 22"/>
            <p:cNvSpPr/>
            <p:nvPr/>
          </p:nvSpPr>
          <p:spPr>
            <a:xfrm>
              <a:off x="0" y="357743"/>
              <a:ext cx="2391371" cy="40726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buFont typeface="Arial" panose="020B0604020202020204" pitchFamily="34" charset="0"/>
                <a:buNone/>
              </a:pPr>
              <a:r>
                <a:rPr lang="zh-CN" altLang="en-US" sz="1000" dirty="0">
                  <a:solidFill>
                    <a:srgbClr val="595959"/>
                  </a:solidFill>
                  <a:latin typeface="微软雅黑" panose="020B0503020204020204" charset="-122"/>
                  <a:ea typeface="微软雅黑" panose="020B0503020204020204" charset="-122"/>
                  <a:sym typeface="Times New Roman" panose="02020603050405020304" pitchFamily="18" charset="0"/>
                </a:rPr>
                <a:t>欧美风极商务</a:t>
              </a:r>
              <a:r>
                <a:rPr lang="en-US" altLang="zh-CN" sz="1000" dirty="0">
                  <a:solidFill>
                    <a:srgbClr val="595959"/>
                  </a:solidFill>
                  <a:latin typeface="微软雅黑" panose="020B0503020204020204" charset="-122"/>
                  <a:ea typeface="微软雅黑" panose="020B0503020204020204" charset="-122"/>
                  <a:sym typeface="Times New Roman" panose="02020603050405020304" pitchFamily="18" charset="0"/>
                </a:rPr>
                <a:t>PPT</a:t>
              </a:r>
              <a:r>
                <a:rPr lang="zh-CN" altLang="en-US" sz="1000" dirty="0">
                  <a:solidFill>
                    <a:srgbClr val="595959"/>
                  </a:solidFill>
                  <a:latin typeface="微软雅黑" panose="020B0503020204020204" charset="-122"/>
                  <a:ea typeface="微软雅黑" panose="020B0503020204020204" charset="-122"/>
                  <a:sym typeface="Times New Roman" panose="02020603050405020304" pitchFamily="18" charset="0"/>
                </a:rPr>
                <a:t>模板稻壳儿艺随风坚持创新请输入文字内容</a:t>
              </a:r>
              <a:endParaRPr lang="en-US" altLang="zh-CN" sz="1000" dirty="0">
                <a:solidFill>
                  <a:srgbClr val="595959"/>
                </a:solidFill>
                <a:latin typeface="Open Sans" pitchFamily="2" charset="0"/>
                <a:ea typeface="宋体" panose="02010600030101010101" pitchFamily="2" charset="-122"/>
                <a:sym typeface="Open Sans" pitchFamily="2" charset="0"/>
              </a:endParaRPr>
            </a:p>
          </p:txBody>
        </p:sp>
      </p:grpSp>
      <p:grpSp>
        <p:nvGrpSpPr>
          <p:cNvPr id="20492" name="Group 23"/>
          <p:cNvGrpSpPr/>
          <p:nvPr/>
        </p:nvGrpSpPr>
        <p:grpSpPr>
          <a:xfrm>
            <a:off x="6892925" y="1544638"/>
            <a:ext cx="2390775" cy="765175"/>
            <a:chOff x="0" y="0"/>
            <a:chExt cx="2391371" cy="764300"/>
          </a:xfrm>
        </p:grpSpPr>
        <p:sp>
          <p:nvSpPr>
            <p:cNvPr id="20493" name="TextBox 24"/>
            <p:cNvSpPr/>
            <p:nvPr/>
          </p:nvSpPr>
          <p:spPr>
            <a:xfrm>
              <a:off x="0" y="0"/>
              <a:ext cx="710451" cy="3693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>
                <a:buFont typeface="Arial" panose="020B0604020202020204" pitchFamily="34" charset="0"/>
                <a:buNone/>
              </a:pPr>
              <a:r>
                <a:rPr lang="en-US" altLang="zh-CN" b="1" dirty="0">
                  <a:solidFill>
                    <a:srgbClr val="3F3F3F"/>
                  </a:solidFill>
                  <a:latin typeface="微软雅黑" panose="020B0503020204020204" charset="-122"/>
                  <a:ea typeface="微软雅黑" panose="020B0503020204020204" charset="-122"/>
                  <a:sym typeface="Open Sans" pitchFamily="2" charset="0"/>
                </a:rPr>
                <a:t>2014</a:t>
              </a:r>
              <a:endParaRPr lang="en-US" altLang="zh-CN" b="1" dirty="0">
                <a:solidFill>
                  <a:srgbClr val="3F3F3F"/>
                </a:solidFill>
                <a:latin typeface="微软雅黑" panose="020B0503020204020204" charset="-122"/>
                <a:ea typeface="微软雅黑" panose="020B0503020204020204" charset="-122"/>
                <a:sym typeface="Open Sans" pitchFamily="2" charset="0"/>
              </a:endParaRPr>
            </a:p>
          </p:txBody>
        </p:sp>
        <p:sp>
          <p:nvSpPr>
            <p:cNvPr id="20494" name="Rectangle 25"/>
            <p:cNvSpPr/>
            <p:nvPr/>
          </p:nvSpPr>
          <p:spPr>
            <a:xfrm>
              <a:off x="0" y="357743"/>
              <a:ext cx="2391371" cy="40655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buFont typeface="Arial" panose="020B0604020202020204" pitchFamily="34" charset="0"/>
                <a:buNone/>
              </a:pPr>
              <a:r>
                <a:rPr lang="zh-CN" altLang="en-US" sz="1000" dirty="0">
                  <a:solidFill>
                    <a:srgbClr val="595959"/>
                  </a:solidFill>
                  <a:latin typeface="微软雅黑" panose="020B0503020204020204" charset="-122"/>
                  <a:ea typeface="微软雅黑" panose="020B0503020204020204" charset="-122"/>
                  <a:sym typeface="Times New Roman" panose="02020603050405020304" pitchFamily="18" charset="0"/>
                </a:rPr>
                <a:t>欧美风极商务</a:t>
              </a:r>
              <a:r>
                <a:rPr lang="en-US" altLang="zh-CN" sz="1000" dirty="0">
                  <a:solidFill>
                    <a:srgbClr val="595959"/>
                  </a:solidFill>
                  <a:latin typeface="微软雅黑" panose="020B0503020204020204" charset="-122"/>
                  <a:ea typeface="微软雅黑" panose="020B0503020204020204" charset="-122"/>
                  <a:sym typeface="Times New Roman" panose="02020603050405020304" pitchFamily="18" charset="0"/>
                </a:rPr>
                <a:t>PPT</a:t>
              </a:r>
              <a:r>
                <a:rPr lang="zh-CN" altLang="en-US" sz="1000" dirty="0">
                  <a:solidFill>
                    <a:srgbClr val="595959"/>
                  </a:solidFill>
                  <a:latin typeface="微软雅黑" panose="020B0503020204020204" charset="-122"/>
                  <a:ea typeface="微软雅黑" panose="020B0503020204020204" charset="-122"/>
                  <a:sym typeface="Times New Roman" panose="02020603050405020304" pitchFamily="18" charset="0"/>
                </a:rPr>
                <a:t>模板稻壳儿艺随风坚持创新请输入文字内容</a:t>
              </a:r>
              <a:endParaRPr lang="en-US" altLang="zh-CN" sz="1000" dirty="0">
                <a:solidFill>
                  <a:srgbClr val="595959"/>
                </a:solidFill>
                <a:latin typeface="Open Sans" pitchFamily="2" charset="0"/>
                <a:ea typeface="宋体" panose="02010600030101010101" pitchFamily="2" charset="-122"/>
                <a:sym typeface="Open Sans" pitchFamily="2" charset="0"/>
              </a:endParaRPr>
            </a:p>
          </p:txBody>
        </p:sp>
      </p:grpSp>
      <p:grpSp>
        <p:nvGrpSpPr>
          <p:cNvPr id="20495" name="Group 26"/>
          <p:cNvGrpSpPr/>
          <p:nvPr/>
        </p:nvGrpSpPr>
        <p:grpSpPr>
          <a:xfrm>
            <a:off x="8123238" y="3351213"/>
            <a:ext cx="2390775" cy="765175"/>
            <a:chOff x="0" y="0"/>
            <a:chExt cx="2391371" cy="765008"/>
          </a:xfrm>
        </p:grpSpPr>
        <p:sp>
          <p:nvSpPr>
            <p:cNvPr id="20496" name="TextBox 27"/>
            <p:cNvSpPr/>
            <p:nvPr/>
          </p:nvSpPr>
          <p:spPr>
            <a:xfrm>
              <a:off x="0" y="0"/>
              <a:ext cx="746946" cy="38472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>
                <a:buFont typeface="Arial" panose="020B0604020202020204" pitchFamily="34" charset="0"/>
                <a:buNone/>
              </a:pPr>
              <a:r>
                <a:rPr lang="en-US" altLang="zh-CN" b="1" dirty="0">
                  <a:solidFill>
                    <a:srgbClr val="3F3F3F"/>
                  </a:solidFill>
                  <a:latin typeface="微软雅黑" panose="020B0503020204020204" charset="-122"/>
                  <a:ea typeface="微软雅黑" panose="020B0503020204020204" charset="-122"/>
                  <a:sym typeface="Open Sans" pitchFamily="2" charset="0"/>
                </a:rPr>
                <a:t>2015</a:t>
              </a:r>
              <a:endParaRPr lang="en-US" altLang="zh-CN" b="1" dirty="0">
                <a:solidFill>
                  <a:srgbClr val="3F3F3F"/>
                </a:solidFill>
                <a:latin typeface="微软雅黑" panose="020B0503020204020204" charset="-122"/>
                <a:ea typeface="微软雅黑" panose="020B0503020204020204" charset="-122"/>
                <a:sym typeface="Open Sans" pitchFamily="2" charset="0"/>
              </a:endParaRPr>
            </a:p>
          </p:txBody>
        </p:sp>
        <p:sp>
          <p:nvSpPr>
            <p:cNvPr id="20497" name="Rectangle 28"/>
            <p:cNvSpPr/>
            <p:nvPr/>
          </p:nvSpPr>
          <p:spPr>
            <a:xfrm>
              <a:off x="0" y="357743"/>
              <a:ext cx="2391371" cy="40726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buFont typeface="Arial" panose="020B0604020202020204" pitchFamily="34" charset="0"/>
                <a:buNone/>
              </a:pPr>
              <a:r>
                <a:rPr lang="zh-CN" altLang="en-US" sz="1000" dirty="0">
                  <a:solidFill>
                    <a:srgbClr val="595959"/>
                  </a:solidFill>
                  <a:latin typeface="微软雅黑" panose="020B0503020204020204" charset="-122"/>
                  <a:ea typeface="微软雅黑" panose="020B0503020204020204" charset="-122"/>
                  <a:sym typeface="Times New Roman" panose="02020603050405020304" pitchFamily="18" charset="0"/>
                </a:rPr>
                <a:t>欧美风极商务</a:t>
              </a:r>
              <a:r>
                <a:rPr lang="en-US" altLang="zh-CN" sz="1000" dirty="0">
                  <a:solidFill>
                    <a:srgbClr val="595959"/>
                  </a:solidFill>
                  <a:latin typeface="微软雅黑" panose="020B0503020204020204" charset="-122"/>
                  <a:ea typeface="微软雅黑" panose="020B0503020204020204" charset="-122"/>
                  <a:sym typeface="Times New Roman" panose="02020603050405020304" pitchFamily="18" charset="0"/>
                </a:rPr>
                <a:t>PPT</a:t>
              </a:r>
              <a:r>
                <a:rPr lang="zh-CN" altLang="en-US" sz="1000" dirty="0">
                  <a:solidFill>
                    <a:srgbClr val="595959"/>
                  </a:solidFill>
                  <a:latin typeface="微软雅黑" panose="020B0503020204020204" charset="-122"/>
                  <a:ea typeface="微软雅黑" panose="020B0503020204020204" charset="-122"/>
                  <a:sym typeface="Times New Roman" panose="02020603050405020304" pitchFamily="18" charset="0"/>
                </a:rPr>
                <a:t>模板稻壳儿艺随风坚持创新请输入文字内容</a:t>
              </a:r>
              <a:endParaRPr lang="en-US" altLang="zh-CN" sz="1000" dirty="0">
                <a:solidFill>
                  <a:srgbClr val="595959"/>
                </a:solidFill>
                <a:latin typeface="Open Sans" pitchFamily="2" charset="0"/>
                <a:ea typeface="宋体" panose="02010600030101010101" pitchFamily="2" charset="-122"/>
                <a:sym typeface="Open Sans" pitchFamily="2" charset="0"/>
              </a:endParaRPr>
            </a:p>
          </p:txBody>
        </p:sp>
      </p:grpSp>
      <p:grpSp>
        <p:nvGrpSpPr>
          <p:cNvPr id="20498" name="Group 29"/>
          <p:cNvGrpSpPr/>
          <p:nvPr/>
        </p:nvGrpSpPr>
        <p:grpSpPr>
          <a:xfrm>
            <a:off x="8839200" y="4972050"/>
            <a:ext cx="2390775" cy="765175"/>
            <a:chOff x="0" y="0"/>
            <a:chExt cx="2391371" cy="765008"/>
          </a:xfrm>
        </p:grpSpPr>
        <p:sp>
          <p:nvSpPr>
            <p:cNvPr id="20499" name="TextBox 30"/>
            <p:cNvSpPr/>
            <p:nvPr/>
          </p:nvSpPr>
          <p:spPr>
            <a:xfrm>
              <a:off x="0" y="0"/>
              <a:ext cx="746946" cy="38472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>
                <a:buFont typeface="Arial" panose="020B0604020202020204" pitchFamily="34" charset="0"/>
                <a:buNone/>
              </a:pPr>
              <a:r>
                <a:rPr lang="en-US" altLang="zh-CN" b="1" dirty="0">
                  <a:solidFill>
                    <a:srgbClr val="3F3F3F"/>
                  </a:solidFill>
                  <a:latin typeface="微软雅黑" panose="020B0503020204020204" charset="-122"/>
                  <a:ea typeface="微软雅黑" panose="020B0503020204020204" charset="-122"/>
                  <a:sym typeface="Open Sans" pitchFamily="2" charset="0"/>
                </a:rPr>
                <a:t>2016</a:t>
              </a:r>
              <a:endParaRPr lang="en-US" altLang="zh-CN" b="1" dirty="0">
                <a:solidFill>
                  <a:srgbClr val="3F3F3F"/>
                </a:solidFill>
                <a:latin typeface="微软雅黑" panose="020B0503020204020204" charset="-122"/>
                <a:ea typeface="微软雅黑" panose="020B0503020204020204" charset="-122"/>
                <a:sym typeface="Open Sans" pitchFamily="2" charset="0"/>
              </a:endParaRPr>
            </a:p>
          </p:txBody>
        </p:sp>
        <p:sp>
          <p:nvSpPr>
            <p:cNvPr id="20500" name="Rectangle 31"/>
            <p:cNvSpPr/>
            <p:nvPr/>
          </p:nvSpPr>
          <p:spPr>
            <a:xfrm>
              <a:off x="0" y="357743"/>
              <a:ext cx="2391371" cy="40726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buFont typeface="Arial" panose="020B0604020202020204" pitchFamily="34" charset="0"/>
                <a:buNone/>
              </a:pPr>
              <a:r>
                <a:rPr lang="zh-CN" altLang="en-US" sz="1000" dirty="0">
                  <a:solidFill>
                    <a:srgbClr val="595959"/>
                  </a:solidFill>
                  <a:latin typeface="微软雅黑" panose="020B0503020204020204" charset="-122"/>
                  <a:ea typeface="微软雅黑" panose="020B0503020204020204" charset="-122"/>
                  <a:sym typeface="Times New Roman" panose="02020603050405020304" pitchFamily="18" charset="0"/>
                </a:rPr>
                <a:t>欧美风极商务</a:t>
              </a:r>
              <a:r>
                <a:rPr lang="en-US" altLang="zh-CN" sz="1000" dirty="0">
                  <a:solidFill>
                    <a:srgbClr val="595959"/>
                  </a:solidFill>
                  <a:latin typeface="微软雅黑" panose="020B0503020204020204" charset="-122"/>
                  <a:ea typeface="微软雅黑" panose="020B0503020204020204" charset="-122"/>
                  <a:sym typeface="Times New Roman" panose="02020603050405020304" pitchFamily="18" charset="0"/>
                </a:rPr>
                <a:t>PPT</a:t>
              </a:r>
              <a:r>
                <a:rPr lang="zh-CN" altLang="en-US" sz="1000" dirty="0">
                  <a:solidFill>
                    <a:srgbClr val="595959"/>
                  </a:solidFill>
                  <a:latin typeface="微软雅黑" panose="020B0503020204020204" charset="-122"/>
                  <a:ea typeface="微软雅黑" panose="020B0503020204020204" charset="-122"/>
                  <a:sym typeface="Times New Roman" panose="02020603050405020304" pitchFamily="18" charset="0"/>
                </a:rPr>
                <a:t>模板稻壳儿艺随风坚持创新请输入文字内容</a:t>
              </a:r>
              <a:endParaRPr lang="en-US" altLang="zh-CN" sz="1000" dirty="0">
                <a:solidFill>
                  <a:srgbClr val="595959"/>
                </a:solidFill>
                <a:latin typeface="Open Sans" pitchFamily="2" charset="0"/>
                <a:ea typeface="宋体" panose="02010600030101010101" pitchFamily="2" charset="-122"/>
                <a:sym typeface="Open Sans" pitchFamily="2" charset="0"/>
              </a:endParaRPr>
            </a:p>
          </p:txBody>
        </p:sp>
      </p:grpSp>
      <p:cxnSp>
        <p:nvCxnSpPr>
          <p:cNvPr id="20501" name="Curved Connector 33"/>
          <p:cNvCxnSpPr/>
          <p:nvPr/>
        </p:nvCxnSpPr>
        <p:spPr>
          <a:xfrm rot="5400000" flipH="1" flipV="1">
            <a:off x="1506538" y="3546475"/>
            <a:ext cx="1066800" cy="827088"/>
          </a:xfrm>
          <a:prstGeom prst="curvedConnector3">
            <a:avLst>
              <a:gd name="adj1" fmla="val 50000"/>
            </a:avLst>
          </a:prstGeom>
          <a:ln w="25400" cap="flat" cmpd="sng">
            <a:solidFill>
              <a:srgbClr val="262626"/>
            </a:solidFill>
            <a:prstDash val="sysDot"/>
            <a:bevel/>
            <a:headEnd type="none" w="med" len="med"/>
            <a:tailEnd type="none" w="med" len="med"/>
          </a:ln>
        </p:spPr>
      </p:cxnSp>
      <p:sp>
        <p:nvSpPr>
          <p:cNvPr id="20502" name="Freeform 37"/>
          <p:cNvSpPr/>
          <p:nvPr/>
        </p:nvSpPr>
        <p:spPr>
          <a:xfrm>
            <a:off x="3221038" y="2005013"/>
            <a:ext cx="2955925" cy="844550"/>
          </a:xfrm>
          <a:custGeom>
            <a:avLst/>
            <a:gdLst/>
            <a:ahLst/>
            <a:cxnLst>
              <a:cxn ang="0">
                <a:pos x="0" y="844008"/>
              </a:cxn>
              <a:cxn ang="0">
                <a:pos x="935711" y="58208"/>
              </a:cxn>
              <a:cxn ang="0">
                <a:pos x="2955999" y="58208"/>
              </a:cxn>
            </a:cxnLst>
            <a:pathLst>
              <a:path w="2955851" h="845092">
                <a:moveTo>
                  <a:pt x="0" y="845092"/>
                </a:moveTo>
                <a:cubicBezTo>
                  <a:pt x="221511" y="517254"/>
                  <a:pt x="443023" y="189417"/>
                  <a:pt x="935665" y="58282"/>
                </a:cubicBezTo>
                <a:cubicBezTo>
                  <a:pt x="1428307" y="-72853"/>
                  <a:pt x="2955851" y="58282"/>
                  <a:pt x="2955851" y="58282"/>
                </a:cubicBezTo>
              </a:path>
            </a:pathLst>
          </a:custGeom>
          <a:noFill/>
          <a:ln w="25400" cap="flat" cmpd="sng">
            <a:solidFill>
              <a:srgbClr val="262626"/>
            </a:solidFill>
            <a:prstDash val="sysDot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cxnSp>
        <p:nvCxnSpPr>
          <p:cNvPr id="20503" name="Curved Connector 39"/>
          <p:cNvCxnSpPr>
            <a:endCxn id="20482" idx="0"/>
          </p:cNvCxnSpPr>
          <p:nvPr/>
        </p:nvCxnSpPr>
        <p:spPr>
          <a:xfrm rot="10800000" flipH="1" flipV="1">
            <a:off x="6632575" y="2251075"/>
            <a:ext cx="985838" cy="1146175"/>
          </a:xfrm>
          <a:prstGeom prst="curvedConnector4">
            <a:avLst>
              <a:gd name="adj1" fmla="val -23181"/>
              <a:gd name="adj2" fmla="val 53343"/>
            </a:avLst>
          </a:prstGeom>
          <a:ln w="25400" cap="flat" cmpd="sng">
            <a:solidFill>
              <a:srgbClr val="262626"/>
            </a:solidFill>
            <a:prstDash val="sysDot"/>
            <a:bevel/>
            <a:headEnd type="none" w="med" len="med"/>
            <a:tailEnd type="none" w="med" len="med"/>
          </a:ln>
        </p:spPr>
      </p:cxnSp>
      <p:cxnSp>
        <p:nvCxnSpPr>
          <p:cNvPr id="20504" name="Curved Connector 41"/>
          <p:cNvCxnSpPr>
            <a:endCxn id="20482" idx="0"/>
          </p:cNvCxnSpPr>
          <p:nvPr/>
        </p:nvCxnSpPr>
        <p:spPr>
          <a:xfrm rot="-5400000" flipH="1">
            <a:off x="7607300" y="4227513"/>
            <a:ext cx="881063" cy="858837"/>
          </a:xfrm>
          <a:prstGeom prst="curvedConnector3">
            <a:avLst>
              <a:gd name="adj1" fmla="val 50000"/>
            </a:avLst>
          </a:prstGeom>
          <a:ln w="25400" cap="flat" cmpd="sng">
            <a:solidFill>
              <a:srgbClr val="262626"/>
            </a:solidFill>
            <a:prstDash val="sysDot"/>
            <a:bevel/>
            <a:headEnd type="none" w="med" len="med"/>
            <a:tailEnd type="none" w="med" len="med"/>
          </a:ln>
        </p:spPr>
      </p:cxnSp>
      <p:sp>
        <p:nvSpPr>
          <p:cNvPr id="20505" name="Freeform 7"/>
          <p:cNvSpPr>
            <a:spLocks noEditPoints="1"/>
          </p:cNvSpPr>
          <p:nvPr/>
        </p:nvSpPr>
        <p:spPr>
          <a:xfrm>
            <a:off x="1457325" y="4695825"/>
            <a:ext cx="342900" cy="401638"/>
          </a:xfrm>
          <a:custGeom>
            <a:avLst/>
            <a:gdLst/>
            <a:ahLst/>
            <a:cxnLst>
              <a:cxn ang="0">
                <a:pos x="625374098" y="300437490"/>
              </a:cxn>
              <a:cxn ang="0">
                <a:pos x="572378801" y="346656327"/>
              </a:cxn>
              <a:cxn ang="0">
                <a:pos x="572378801" y="439097764"/>
              </a:cxn>
              <a:cxn ang="0">
                <a:pos x="487582197" y="439097764"/>
              </a:cxn>
              <a:cxn ang="0">
                <a:pos x="445183895" y="496875072"/>
              </a:cxn>
              <a:cxn ang="0">
                <a:pos x="487582197" y="543097672"/>
              </a:cxn>
              <a:cxn ang="0">
                <a:pos x="572378801" y="543097672"/>
              </a:cxn>
              <a:cxn ang="0">
                <a:pos x="572378801" y="635539109"/>
              </a:cxn>
              <a:cxn ang="0">
                <a:pos x="625374098" y="693312655"/>
              </a:cxn>
              <a:cxn ang="0">
                <a:pos x="667772400" y="635539109"/>
              </a:cxn>
              <a:cxn ang="0">
                <a:pos x="667772400" y="543097672"/>
              </a:cxn>
              <a:cxn ang="0">
                <a:pos x="752569005" y="543097672"/>
              </a:cxn>
              <a:cxn ang="0">
                <a:pos x="805567743" y="496875072"/>
              </a:cxn>
              <a:cxn ang="0">
                <a:pos x="752569005" y="439097764"/>
              </a:cxn>
              <a:cxn ang="0">
                <a:pos x="667772400" y="439097764"/>
              </a:cxn>
              <a:cxn ang="0">
                <a:pos x="667772400" y="346656327"/>
              </a:cxn>
              <a:cxn ang="0">
                <a:pos x="625374098" y="300437490"/>
              </a:cxn>
              <a:cxn ang="0">
                <a:pos x="105997476" y="1143968891"/>
              </a:cxn>
              <a:cxn ang="0">
                <a:pos x="95397040" y="1132414182"/>
              </a:cxn>
              <a:cxn ang="0">
                <a:pos x="84796604" y="1097746291"/>
              </a:cxn>
              <a:cxn ang="0">
                <a:pos x="95397040" y="1063082164"/>
              </a:cxn>
              <a:cxn ang="0">
                <a:pos x="233192383" y="912863418"/>
              </a:cxn>
              <a:cxn ang="0">
                <a:pos x="243789377" y="901308709"/>
              </a:cxn>
              <a:cxn ang="0">
                <a:pos x="264990249" y="912863418"/>
              </a:cxn>
              <a:cxn ang="0">
                <a:pos x="264990249" y="935972837"/>
              </a:cxn>
              <a:cxn ang="0">
                <a:pos x="127194906" y="1086191582"/>
              </a:cxn>
              <a:cxn ang="0">
                <a:pos x="116594470" y="1097746291"/>
              </a:cxn>
              <a:cxn ang="0">
                <a:pos x="127194906" y="1109301001"/>
              </a:cxn>
              <a:cxn ang="0">
                <a:pos x="127194906" y="1132414182"/>
              </a:cxn>
              <a:cxn ang="0">
                <a:pos x="105997476" y="1143968891"/>
              </a:cxn>
              <a:cxn ang="0">
                <a:pos x="614777104" y="831976691"/>
              </a:cxn>
              <a:cxn ang="0">
                <a:pos x="392185156" y="727980545"/>
              </a:cxn>
              <a:cxn ang="0">
                <a:pos x="296788116" y="485320363"/>
              </a:cxn>
              <a:cxn ang="0">
                <a:pos x="392185156" y="242660181"/>
              </a:cxn>
              <a:cxn ang="0">
                <a:pos x="614777104" y="138664036"/>
              </a:cxn>
              <a:cxn ang="0">
                <a:pos x="847966046" y="242660181"/>
              </a:cxn>
              <a:cxn ang="0">
                <a:pos x="932762650" y="485320363"/>
              </a:cxn>
              <a:cxn ang="0">
                <a:pos x="847966046" y="727980545"/>
              </a:cxn>
              <a:cxn ang="0">
                <a:pos x="614777104" y="831976691"/>
              </a:cxn>
              <a:cxn ang="0">
                <a:pos x="614777104" y="0"/>
              </a:cxn>
              <a:cxn ang="0">
                <a:pos x="180193645" y="485320363"/>
              </a:cxn>
              <a:cxn ang="0">
                <a:pos x="264990249" y="762644673"/>
              </a:cxn>
              <a:cxn ang="0">
                <a:pos x="42398302" y="1005304855"/>
              </a:cxn>
              <a:cxn ang="0">
                <a:pos x="42398302" y="1190187728"/>
              </a:cxn>
              <a:cxn ang="0">
                <a:pos x="127194906" y="1236410327"/>
              </a:cxn>
              <a:cxn ang="0">
                <a:pos x="211991511" y="1190187728"/>
              </a:cxn>
              <a:cxn ang="0">
                <a:pos x="423983023" y="970640727"/>
              </a:cxn>
              <a:cxn ang="0">
                <a:pos x="455780889" y="935972837"/>
              </a:cxn>
              <a:cxn ang="0">
                <a:pos x="614777104" y="970640727"/>
              </a:cxn>
              <a:cxn ang="0">
                <a:pos x="1059957557" y="485320363"/>
              </a:cxn>
              <a:cxn ang="0">
                <a:pos x="614777104" y="0"/>
              </a:cxn>
            </a:cxnLst>
            <a:pathLst>
              <a:path w="100" h="107">
                <a:moveTo>
                  <a:pt x="59" y="26"/>
                </a:moveTo>
                <a:cubicBezTo>
                  <a:pt x="56" y="26"/>
                  <a:pt x="54" y="28"/>
                  <a:pt x="54" y="30"/>
                </a:cubicBezTo>
                <a:cubicBezTo>
                  <a:pt x="54" y="38"/>
                  <a:pt x="54" y="38"/>
                  <a:pt x="54" y="38"/>
                </a:cubicBezTo>
                <a:cubicBezTo>
                  <a:pt x="46" y="38"/>
                  <a:pt x="46" y="38"/>
                  <a:pt x="46" y="38"/>
                </a:cubicBezTo>
                <a:cubicBezTo>
                  <a:pt x="44" y="38"/>
                  <a:pt x="42" y="40"/>
                  <a:pt x="42" y="43"/>
                </a:cubicBezTo>
                <a:cubicBezTo>
                  <a:pt x="42" y="45"/>
                  <a:pt x="44" y="47"/>
                  <a:pt x="46" y="47"/>
                </a:cubicBezTo>
                <a:cubicBezTo>
                  <a:pt x="54" y="47"/>
                  <a:pt x="54" y="47"/>
                  <a:pt x="54" y="47"/>
                </a:cubicBezTo>
                <a:cubicBezTo>
                  <a:pt x="54" y="55"/>
                  <a:pt x="54" y="55"/>
                  <a:pt x="54" y="55"/>
                </a:cubicBezTo>
                <a:cubicBezTo>
                  <a:pt x="54" y="58"/>
                  <a:pt x="56" y="60"/>
                  <a:pt x="59" y="60"/>
                </a:cubicBezTo>
                <a:cubicBezTo>
                  <a:pt x="61" y="60"/>
                  <a:pt x="63" y="58"/>
                  <a:pt x="63" y="55"/>
                </a:cubicBezTo>
                <a:cubicBezTo>
                  <a:pt x="63" y="47"/>
                  <a:pt x="63" y="47"/>
                  <a:pt x="63" y="47"/>
                </a:cubicBezTo>
                <a:cubicBezTo>
                  <a:pt x="71" y="47"/>
                  <a:pt x="71" y="47"/>
                  <a:pt x="71" y="47"/>
                </a:cubicBezTo>
                <a:cubicBezTo>
                  <a:pt x="74" y="47"/>
                  <a:pt x="76" y="45"/>
                  <a:pt x="76" y="43"/>
                </a:cubicBezTo>
                <a:cubicBezTo>
                  <a:pt x="76" y="40"/>
                  <a:pt x="74" y="38"/>
                  <a:pt x="71" y="38"/>
                </a:cubicBezTo>
                <a:cubicBezTo>
                  <a:pt x="63" y="38"/>
                  <a:pt x="63" y="38"/>
                  <a:pt x="63" y="38"/>
                </a:cubicBezTo>
                <a:cubicBezTo>
                  <a:pt x="63" y="30"/>
                  <a:pt x="63" y="30"/>
                  <a:pt x="63" y="30"/>
                </a:cubicBezTo>
                <a:cubicBezTo>
                  <a:pt x="63" y="28"/>
                  <a:pt x="61" y="26"/>
                  <a:pt x="59" y="26"/>
                </a:cubicBezTo>
                <a:moveTo>
                  <a:pt x="10" y="99"/>
                </a:moveTo>
                <a:cubicBezTo>
                  <a:pt x="10" y="99"/>
                  <a:pt x="9" y="99"/>
                  <a:pt x="9" y="98"/>
                </a:cubicBezTo>
                <a:cubicBezTo>
                  <a:pt x="8" y="97"/>
                  <a:pt x="8" y="96"/>
                  <a:pt x="8" y="95"/>
                </a:cubicBezTo>
                <a:cubicBezTo>
                  <a:pt x="8" y="94"/>
                  <a:pt x="8" y="93"/>
                  <a:pt x="9" y="92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78"/>
                  <a:pt x="23" y="78"/>
                  <a:pt x="23" y="78"/>
                </a:cubicBezTo>
                <a:cubicBezTo>
                  <a:pt x="24" y="78"/>
                  <a:pt x="24" y="78"/>
                  <a:pt x="25" y="79"/>
                </a:cubicBezTo>
                <a:cubicBezTo>
                  <a:pt x="25" y="79"/>
                  <a:pt x="25" y="80"/>
                  <a:pt x="25" y="81"/>
                </a:cubicBezTo>
                <a:cubicBezTo>
                  <a:pt x="12" y="94"/>
                  <a:pt x="12" y="94"/>
                  <a:pt x="12" y="94"/>
                </a:cubicBezTo>
                <a:cubicBezTo>
                  <a:pt x="11" y="95"/>
                  <a:pt x="11" y="95"/>
                  <a:pt x="11" y="95"/>
                </a:cubicBezTo>
                <a:cubicBezTo>
                  <a:pt x="12" y="96"/>
                  <a:pt x="12" y="96"/>
                  <a:pt x="12" y="96"/>
                </a:cubicBezTo>
                <a:cubicBezTo>
                  <a:pt x="12" y="97"/>
                  <a:pt x="12" y="98"/>
                  <a:pt x="12" y="98"/>
                </a:cubicBezTo>
                <a:cubicBezTo>
                  <a:pt x="11" y="99"/>
                  <a:pt x="11" y="99"/>
                  <a:pt x="10" y="99"/>
                </a:cubicBezTo>
                <a:moveTo>
                  <a:pt x="58" y="72"/>
                </a:moveTo>
                <a:cubicBezTo>
                  <a:pt x="50" y="72"/>
                  <a:pt x="43" y="69"/>
                  <a:pt x="37" y="63"/>
                </a:cubicBezTo>
                <a:cubicBezTo>
                  <a:pt x="32" y="58"/>
                  <a:pt x="28" y="50"/>
                  <a:pt x="28" y="42"/>
                </a:cubicBezTo>
                <a:cubicBezTo>
                  <a:pt x="28" y="34"/>
                  <a:pt x="32" y="26"/>
                  <a:pt x="37" y="21"/>
                </a:cubicBezTo>
                <a:cubicBezTo>
                  <a:pt x="43" y="15"/>
                  <a:pt x="50" y="12"/>
                  <a:pt x="58" y="12"/>
                </a:cubicBezTo>
                <a:cubicBezTo>
                  <a:pt x="67" y="12"/>
                  <a:pt x="74" y="15"/>
                  <a:pt x="80" y="21"/>
                </a:cubicBezTo>
                <a:cubicBezTo>
                  <a:pt x="85" y="26"/>
                  <a:pt x="88" y="34"/>
                  <a:pt x="88" y="42"/>
                </a:cubicBezTo>
                <a:cubicBezTo>
                  <a:pt x="88" y="50"/>
                  <a:pt x="85" y="58"/>
                  <a:pt x="80" y="63"/>
                </a:cubicBezTo>
                <a:cubicBezTo>
                  <a:pt x="74" y="69"/>
                  <a:pt x="67" y="72"/>
                  <a:pt x="58" y="72"/>
                </a:cubicBezTo>
                <a:moveTo>
                  <a:pt x="58" y="0"/>
                </a:moveTo>
                <a:cubicBezTo>
                  <a:pt x="35" y="0"/>
                  <a:pt x="17" y="19"/>
                  <a:pt x="17" y="42"/>
                </a:cubicBezTo>
                <a:cubicBezTo>
                  <a:pt x="17" y="51"/>
                  <a:pt x="20" y="59"/>
                  <a:pt x="25" y="66"/>
                </a:cubicBezTo>
                <a:cubicBezTo>
                  <a:pt x="4" y="87"/>
                  <a:pt x="4" y="87"/>
                  <a:pt x="4" y="87"/>
                </a:cubicBezTo>
                <a:cubicBezTo>
                  <a:pt x="0" y="91"/>
                  <a:pt x="0" y="99"/>
                  <a:pt x="4" y="103"/>
                </a:cubicBezTo>
                <a:cubicBezTo>
                  <a:pt x="6" y="106"/>
                  <a:pt x="9" y="107"/>
                  <a:pt x="12" y="107"/>
                </a:cubicBezTo>
                <a:cubicBezTo>
                  <a:pt x="15" y="107"/>
                  <a:pt x="18" y="106"/>
                  <a:pt x="20" y="103"/>
                </a:cubicBezTo>
                <a:cubicBezTo>
                  <a:pt x="40" y="84"/>
                  <a:pt x="40" y="84"/>
                  <a:pt x="40" y="84"/>
                </a:cubicBezTo>
                <a:cubicBezTo>
                  <a:pt x="43" y="81"/>
                  <a:pt x="43" y="81"/>
                  <a:pt x="43" y="81"/>
                </a:cubicBezTo>
                <a:cubicBezTo>
                  <a:pt x="48" y="83"/>
                  <a:pt x="53" y="84"/>
                  <a:pt x="58" y="84"/>
                </a:cubicBezTo>
                <a:cubicBezTo>
                  <a:pt x="81" y="84"/>
                  <a:pt x="100" y="65"/>
                  <a:pt x="100" y="42"/>
                </a:cubicBezTo>
                <a:cubicBezTo>
                  <a:pt x="100" y="19"/>
                  <a:pt x="81" y="0"/>
                  <a:pt x="58" y="0"/>
                </a:cubicBezTo>
              </a:path>
            </a:pathLst>
          </a:cu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0506" name="Freeform 9"/>
          <p:cNvSpPr>
            <a:spLocks noEditPoints="1"/>
          </p:cNvSpPr>
          <p:nvPr/>
        </p:nvSpPr>
        <p:spPr>
          <a:xfrm>
            <a:off x="6288088" y="1868488"/>
            <a:ext cx="269875" cy="271462"/>
          </a:xfrm>
          <a:custGeom>
            <a:avLst/>
            <a:gdLst/>
            <a:ahLst/>
            <a:cxnLst>
              <a:cxn ang="0">
                <a:pos x="405548911" y="718604737"/>
              </a:cxn>
              <a:cxn ang="0">
                <a:pos x="113837642" y="426893468"/>
              </a:cxn>
              <a:cxn ang="0">
                <a:pos x="170758773" y="249022152"/>
              </a:cxn>
              <a:cxn ang="0">
                <a:pos x="241907300" y="184986168"/>
              </a:cxn>
              <a:cxn ang="0">
                <a:pos x="270366710" y="177871316"/>
              </a:cxn>
              <a:cxn ang="0">
                <a:pos x="305940973" y="192101021"/>
              </a:cxn>
              <a:cxn ang="0">
                <a:pos x="291711268" y="256137005"/>
              </a:cxn>
              <a:cxn ang="0">
                <a:pos x="241907300" y="305940973"/>
              </a:cxn>
              <a:cxn ang="0">
                <a:pos x="206333036" y="426893468"/>
              </a:cxn>
              <a:cxn ang="0">
                <a:pos x="263251858" y="569190521"/>
              </a:cxn>
              <a:cxn ang="0">
                <a:pos x="405548911" y="626111653"/>
              </a:cxn>
              <a:cxn ang="0">
                <a:pos x="554963126" y="569190521"/>
              </a:cxn>
              <a:cxn ang="0">
                <a:pos x="611881947" y="426893468"/>
              </a:cxn>
              <a:cxn ang="0">
                <a:pos x="569192832" y="305940973"/>
              </a:cxn>
              <a:cxn ang="0">
                <a:pos x="533618568" y="263251858"/>
              </a:cxn>
              <a:cxn ang="0">
                <a:pos x="526503716" y="206330726"/>
              </a:cxn>
              <a:cxn ang="0">
                <a:pos x="562077979" y="184986168"/>
              </a:cxn>
              <a:cxn ang="0">
                <a:pos x="590537389" y="199215874"/>
              </a:cxn>
              <a:cxn ang="0">
                <a:pos x="640341358" y="249022152"/>
              </a:cxn>
              <a:cxn ang="0">
                <a:pos x="704377342" y="426893468"/>
              </a:cxn>
              <a:cxn ang="0">
                <a:pos x="405548911" y="718604737"/>
              </a:cxn>
              <a:cxn ang="0">
                <a:pos x="405548911" y="462467732"/>
              </a:cxn>
              <a:cxn ang="0">
                <a:pos x="362859795" y="419778616"/>
              </a:cxn>
              <a:cxn ang="0">
                <a:pos x="362859795" y="120952495"/>
              </a:cxn>
              <a:cxn ang="0">
                <a:pos x="405548911" y="78263379"/>
              </a:cxn>
              <a:cxn ang="0">
                <a:pos x="455355189" y="120952495"/>
              </a:cxn>
              <a:cxn ang="0">
                <a:pos x="455355189" y="419778616"/>
              </a:cxn>
              <a:cxn ang="0">
                <a:pos x="405548911" y="462467732"/>
              </a:cxn>
              <a:cxn ang="0">
                <a:pos x="412663763" y="0"/>
              </a:cxn>
              <a:cxn ang="0">
                <a:pos x="0" y="412663763"/>
              </a:cxn>
              <a:cxn ang="0">
                <a:pos x="412663763" y="832442380"/>
              </a:cxn>
              <a:cxn ang="0">
                <a:pos x="832444690" y="412663763"/>
              </a:cxn>
              <a:cxn ang="0">
                <a:pos x="412663763" y="0"/>
              </a:cxn>
            </a:cxnLst>
            <a:pathLst>
              <a:path w="117" h="117">
                <a:moveTo>
                  <a:pt x="57" y="101"/>
                </a:moveTo>
                <a:cubicBezTo>
                  <a:pt x="35" y="101"/>
                  <a:pt x="16" y="82"/>
                  <a:pt x="16" y="60"/>
                </a:cubicBezTo>
                <a:cubicBezTo>
                  <a:pt x="16" y="50"/>
                  <a:pt x="19" y="42"/>
                  <a:pt x="24" y="35"/>
                </a:cubicBezTo>
                <a:cubicBezTo>
                  <a:pt x="27" y="31"/>
                  <a:pt x="30" y="28"/>
                  <a:pt x="34" y="26"/>
                </a:cubicBezTo>
                <a:cubicBezTo>
                  <a:pt x="35" y="25"/>
                  <a:pt x="36" y="25"/>
                  <a:pt x="38" y="25"/>
                </a:cubicBezTo>
                <a:cubicBezTo>
                  <a:pt x="39" y="25"/>
                  <a:pt x="41" y="26"/>
                  <a:pt x="43" y="27"/>
                </a:cubicBezTo>
                <a:cubicBezTo>
                  <a:pt x="45" y="30"/>
                  <a:pt x="44" y="34"/>
                  <a:pt x="41" y="36"/>
                </a:cubicBezTo>
                <a:cubicBezTo>
                  <a:pt x="38" y="38"/>
                  <a:pt x="36" y="40"/>
                  <a:pt x="34" y="43"/>
                </a:cubicBezTo>
                <a:cubicBezTo>
                  <a:pt x="31" y="47"/>
                  <a:pt x="29" y="53"/>
                  <a:pt x="29" y="60"/>
                </a:cubicBezTo>
                <a:cubicBezTo>
                  <a:pt x="29" y="68"/>
                  <a:pt x="32" y="75"/>
                  <a:pt x="37" y="80"/>
                </a:cubicBezTo>
                <a:cubicBezTo>
                  <a:pt x="42" y="85"/>
                  <a:pt x="49" y="88"/>
                  <a:pt x="57" y="88"/>
                </a:cubicBezTo>
                <a:cubicBezTo>
                  <a:pt x="65" y="88"/>
                  <a:pt x="72" y="85"/>
                  <a:pt x="78" y="80"/>
                </a:cubicBezTo>
                <a:cubicBezTo>
                  <a:pt x="83" y="75"/>
                  <a:pt x="86" y="68"/>
                  <a:pt x="86" y="60"/>
                </a:cubicBezTo>
                <a:cubicBezTo>
                  <a:pt x="86" y="53"/>
                  <a:pt x="84" y="47"/>
                  <a:pt x="80" y="43"/>
                </a:cubicBezTo>
                <a:cubicBezTo>
                  <a:pt x="79" y="41"/>
                  <a:pt x="77" y="39"/>
                  <a:pt x="75" y="37"/>
                </a:cubicBezTo>
                <a:cubicBezTo>
                  <a:pt x="73" y="35"/>
                  <a:pt x="72" y="31"/>
                  <a:pt x="74" y="29"/>
                </a:cubicBezTo>
                <a:cubicBezTo>
                  <a:pt x="76" y="27"/>
                  <a:pt x="77" y="26"/>
                  <a:pt x="79" y="26"/>
                </a:cubicBezTo>
                <a:cubicBezTo>
                  <a:pt x="81" y="26"/>
                  <a:pt x="82" y="27"/>
                  <a:pt x="83" y="28"/>
                </a:cubicBezTo>
                <a:cubicBezTo>
                  <a:pt x="86" y="30"/>
                  <a:pt x="88" y="32"/>
                  <a:pt x="90" y="35"/>
                </a:cubicBezTo>
                <a:cubicBezTo>
                  <a:pt x="96" y="42"/>
                  <a:pt x="99" y="51"/>
                  <a:pt x="99" y="60"/>
                </a:cubicBezTo>
                <a:cubicBezTo>
                  <a:pt x="99" y="82"/>
                  <a:pt x="80" y="101"/>
                  <a:pt x="57" y="101"/>
                </a:cubicBezTo>
                <a:moveTo>
                  <a:pt x="57" y="65"/>
                </a:moveTo>
                <a:cubicBezTo>
                  <a:pt x="54" y="65"/>
                  <a:pt x="51" y="62"/>
                  <a:pt x="51" y="59"/>
                </a:cubicBezTo>
                <a:cubicBezTo>
                  <a:pt x="51" y="17"/>
                  <a:pt x="51" y="17"/>
                  <a:pt x="51" y="17"/>
                </a:cubicBezTo>
                <a:cubicBezTo>
                  <a:pt x="51" y="14"/>
                  <a:pt x="54" y="11"/>
                  <a:pt x="57" y="11"/>
                </a:cubicBezTo>
                <a:cubicBezTo>
                  <a:pt x="61" y="11"/>
                  <a:pt x="64" y="14"/>
                  <a:pt x="64" y="17"/>
                </a:cubicBezTo>
                <a:cubicBezTo>
                  <a:pt x="64" y="59"/>
                  <a:pt x="64" y="59"/>
                  <a:pt x="64" y="59"/>
                </a:cubicBezTo>
                <a:cubicBezTo>
                  <a:pt x="64" y="62"/>
                  <a:pt x="61" y="65"/>
                  <a:pt x="57" y="65"/>
                </a:cubicBezTo>
                <a:moveTo>
                  <a:pt x="58" y="0"/>
                </a:moveTo>
                <a:cubicBezTo>
                  <a:pt x="26" y="0"/>
                  <a:pt x="0" y="26"/>
                  <a:pt x="0" y="58"/>
                </a:cubicBezTo>
                <a:cubicBezTo>
                  <a:pt x="0" y="90"/>
                  <a:pt x="26" y="117"/>
                  <a:pt x="58" y="117"/>
                </a:cubicBezTo>
                <a:cubicBezTo>
                  <a:pt x="90" y="117"/>
                  <a:pt x="117" y="90"/>
                  <a:pt x="117" y="58"/>
                </a:cubicBezTo>
                <a:cubicBezTo>
                  <a:pt x="117" y="26"/>
                  <a:pt x="90" y="0"/>
                  <a:pt x="58" y="0"/>
                </a:cubicBezTo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0507" name="Freeform 10"/>
          <p:cNvSpPr>
            <a:spLocks noEditPoints="1"/>
          </p:cNvSpPr>
          <p:nvPr/>
        </p:nvSpPr>
        <p:spPr>
          <a:xfrm>
            <a:off x="2568575" y="2965450"/>
            <a:ext cx="595313" cy="431800"/>
          </a:xfrm>
          <a:custGeom>
            <a:avLst/>
            <a:gdLst/>
            <a:ahLst/>
            <a:cxnLst>
              <a:cxn ang="0">
                <a:pos x="909491562" y="890655822"/>
              </a:cxn>
              <a:cxn ang="0">
                <a:pos x="755048655" y="957874511"/>
              </a:cxn>
              <a:cxn ang="0">
                <a:pos x="755048655" y="1260364075"/>
              </a:cxn>
              <a:cxn ang="0">
                <a:pos x="909491562" y="1327582764"/>
              </a:cxn>
              <a:cxn ang="0">
                <a:pos x="1063934470" y="1260364075"/>
              </a:cxn>
              <a:cxn ang="0">
                <a:pos x="1063934470" y="957874511"/>
              </a:cxn>
              <a:cxn ang="0">
                <a:pos x="909491562" y="890655822"/>
              </a:cxn>
              <a:cxn ang="0">
                <a:pos x="909491562" y="470536286"/>
              </a:cxn>
              <a:cxn ang="0">
                <a:pos x="377527107" y="688999756"/>
              </a:cxn>
              <a:cxn ang="0">
                <a:pos x="377527107" y="857046478"/>
              </a:cxn>
              <a:cxn ang="0">
                <a:pos x="463323162" y="890655822"/>
              </a:cxn>
              <a:cxn ang="0">
                <a:pos x="549124777" y="857046478"/>
              </a:cxn>
              <a:cxn ang="0">
                <a:pos x="909491562" y="722609101"/>
              </a:cxn>
              <a:cxn ang="0">
                <a:pos x="1269858347" y="857046478"/>
              </a:cxn>
              <a:cxn ang="0">
                <a:pos x="1355659962" y="890655822"/>
              </a:cxn>
              <a:cxn ang="0">
                <a:pos x="1441456017" y="857046478"/>
              </a:cxn>
              <a:cxn ang="0">
                <a:pos x="1441456017" y="688999756"/>
              </a:cxn>
              <a:cxn ang="0">
                <a:pos x="909491562" y="470536286"/>
              </a:cxn>
              <a:cxn ang="0">
                <a:pos x="909491562" y="0"/>
              </a:cxn>
              <a:cxn ang="0">
                <a:pos x="34320646" y="369708253"/>
              </a:cxn>
              <a:cxn ang="0">
                <a:pos x="34320646" y="520947569"/>
              </a:cxn>
              <a:cxn ang="0">
                <a:pos x="120122261" y="554562379"/>
              </a:cxn>
              <a:cxn ang="0">
                <a:pos x="205923877" y="520947569"/>
              </a:cxn>
              <a:cxn ang="0">
                <a:pos x="909491562" y="235265410"/>
              </a:cxn>
              <a:cxn ang="0">
                <a:pos x="1630219571" y="520947569"/>
              </a:cxn>
              <a:cxn ang="0">
                <a:pos x="1716021187" y="554562379"/>
              </a:cxn>
              <a:cxn ang="0">
                <a:pos x="1784662479" y="520947569"/>
              </a:cxn>
              <a:cxn ang="0">
                <a:pos x="1784662479" y="369708253"/>
              </a:cxn>
              <a:cxn ang="0">
                <a:pos x="909491562" y="0"/>
              </a:cxn>
            </a:cxnLst>
            <a:pathLst>
              <a:path w="107" h="79">
                <a:moveTo>
                  <a:pt x="53" y="53"/>
                </a:moveTo>
                <a:cubicBezTo>
                  <a:pt x="50" y="53"/>
                  <a:pt x="46" y="55"/>
                  <a:pt x="44" y="57"/>
                </a:cubicBezTo>
                <a:cubicBezTo>
                  <a:pt x="39" y="62"/>
                  <a:pt x="39" y="70"/>
                  <a:pt x="44" y="75"/>
                </a:cubicBezTo>
                <a:cubicBezTo>
                  <a:pt x="46" y="77"/>
                  <a:pt x="50" y="79"/>
                  <a:pt x="53" y="79"/>
                </a:cubicBezTo>
                <a:cubicBezTo>
                  <a:pt x="56" y="79"/>
                  <a:pt x="59" y="77"/>
                  <a:pt x="62" y="75"/>
                </a:cubicBezTo>
                <a:cubicBezTo>
                  <a:pt x="67" y="70"/>
                  <a:pt x="67" y="62"/>
                  <a:pt x="62" y="57"/>
                </a:cubicBezTo>
                <a:cubicBezTo>
                  <a:pt x="59" y="55"/>
                  <a:pt x="56" y="53"/>
                  <a:pt x="53" y="53"/>
                </a:cubicBezTo>
                <a:moveTo>
                  <a:pt x="53" y="28"/>
                </a:moveTo>
                <a:cubicBezTo>
                  <a:pt x="42" y="28"/>
                  <a:pt x="31" y="32"/>
                  <a:pt x="22" y="41"/>
                </a:cubicBezTo>
                <a:cubicBezTo>
                  <a:pt x="19" y="44"/>
                  <a:pt x="19" y="48"/>
                  <a:pt x="22" y="51"/>
                </a:cubicBezTo>
                <a:cubicBezTo>
                  <a:pt x="24" y="53"/>
                  <a:pt x="25" y="53"/>
                  <a:pt x="27" y="53"/>
                </a:cubicBezTo>
                <a:cubicBezTo>
                  <a:pt x="29" y="53"/>
                  <a:pt x="31" y="53"/>
                  <a:pt x="32" y="51"/>
                </a:cubicBezTo>
                <a:cubicBezTo>
                  <a:pt x="38" y="45"/>
                  <a:pt x="46" y="43"/>
                  <a:pt x="53" y="43"/>
                </a:cubicBezTo>
                <a:cubicBezTo>
                  <a:pt x="61" y="43"/>
                  <a:pt x="68" y="45"/>
                  <a:pt x="74" y="51"/>
                </a:cubicBezTo>
                <a:cubicBezTo>
                  <a:pt x="76" y="53"/>
                  <a:pt x="77" y="53"/>
                  <a:pt x="79" y="53"/>
                </a:cubicBezTo>
                <a:cubicBezTo>
                  <a:pt x="81" y="53"/>
                  <a:pt x="83" y="53"/>
                  <a:pt x="84" y="51"/>
                </a:cubicBezTo>
                <a:cubicBezTo>
                  <a:pt x="87" y="48"/>
                  <a:pt x="87" y="44"/>
                  <a:pt x="84" y="41"/>
                </a:cubicBezTo>
                <a:cubicBezTo>
                  <a:pt x="76" y="32"/>
                  <a:pt x="65" y="28"/>
                  <a:pt x="53" y="28"/>
                </a:cubicBezTo>
                <a:moveTo>
                  <a:pt x="53" y="0"/>
                </a:moveTo>
                <a:cubicBezTo>
                  <a:pt x="35" y="0"/>
                  <a:pt x="16" y="7"/>
                  <a:pt x="2" y="22"/>
                </a:cubicBezTo>
                <a:cubicBezTo>
                  <a:pt x="0" y="24"/>
                  <a:pt x="0" y="28"/>
                  <a:pt x="2" y="31"/>
                </a:cubicBezTo>
                <a:cubicBezTo>
                  <a:pt x="3" y="32"/>
                  <a:pt x="5" y="33"/>
                  <a:pt x="7" y="33"/>
                </a:cubicBezTo>
                <a:cubicBezTo>
                  <a:pt x="9" y="33"/>
                  <a:pt x="10" y="32"/>
                  <a:pt x="12" y="31"/>
                </a:cubicBezTo>
                <a:cubicBezTo>
                  <a:pt x="23" y="20"/>
                  <a:pt x="38" y="14"/>
                  <a:pt x="53" y="14"/>
                </a:cubicBezTo>
                <a:cubicBezTo>
                  <a:pt x="68" y="14"/>
                  <a:pt x="83" y="20"/>
                  <a:pt x="95" y="31"/>
                </a:cubicBezTo>
                <a:cubicBezTo>
                  <a:pt x="96" y="32"/>
                  <a:pt x="98" y="33"/>
                  <a:pt x="100" y="33"/>
                </a:cubicBezTo>
                <a:cubicBezTo>
                  <a:pt x="101" y="33"/>
                  <a:pt x="103" y="32"/>
                  <a:pt x="104" y="31"/>
                </a:cubicBezTo>
                <a:cubicBezTo>
                  <a:pt x="107" y="28"/>
                  <a:pt x="107" y="24"/>
                  <a:pt x="104" y="22"/>
                </a:cubicBezTo>
                <a:cubicBezTo>
                  <a:pt x="90" y="7"/>
                  <a:pt x="72" y="0"/>
                  <a:pt x="53" y="0"/>
                </a:cubicBezTo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0508" name="Freeform 73"/>
          <p:cNvSpPr>
            <a:spLocks noEditPoints="1"/>
          </p:cNvSpPr>
          <p:nvPr/>
        </p:nvSpPr>
        <p:spPr>
          <a:xfrm>
            <a:off x="7366000" y="3546475"/>
            <a:ext cx="504825" cy="569913"/>
          </a:xfrm>
          <a:custGeom>
            <a:avLst/>
            <a:gdLst/>
            <a:ahLst/>
            <a:cxnLst>
              <a:cxn ang="0">
                <a:pos x="786242555" y="393990353"/>
              </a:cxn>
              <a:cxn ang="0">
                <a:pos x="769866386" y="393990353"/>
              </a:cxn>
              <a:cxn ang="0">
                <a:pos x="769866386" y="393990353"/>
              </a:cxn>
              <a:cxn ang="0">
                <a:pos x="671582737" y="439452861"/>
              </a:cxn>
              <a:cxn ang="0">
                <a:pos x="671582737" y="606140520"/>
              </a:cxn>
              <a:cxn ang="0">
                <a:pos x="687964233" y="621293048"/>
              </a:cxn>
              <a:cxn ang="0">
                <a:pos x="687964233" y="1682043880"/>
              </a:cxn>
              <a:cxn ang="0">
                <a:pos x="769866386" y="1757811445"/>
              </a:cxn>
              <a:cxn ang="0">
                <a:pos x="868144708" y="1682043880"/>
              </a:cxn>
              <a:cxn ang="0">
                <a:pos x="868144708" y="621293048"/>
              </a:cxn>
              <a:cxn ang="0">
                <a:pos x="884526204" y="606140520"/>
              </a:cxn>
              <a:cxn ang="0">
                <a:pos x="884526204" y="439452861"/>
              </a:cxn>
              <a:cxn ang="0">
                <a:pos x="786242555" y="393990353"/>
              </a:cxn>
              <a:cxn ang="0">
                <a:pos x="573304416" y="196997637"/>
              </a:cxn>
              <a:cxn ang="0">
                <a:pos x="524165255" y="212150166"/>
              </a:cxn>
              <a:cxn ang="0">
                <a:pos x="524165255" y="833443215"/>
              </a:cxn>
              <a:cxn ang="0">
                <a:pos x="573304416" y="863753193"/>
              </a:cxn>
              <a:cxn ang="0">
                <a:pos x="622443576" y="833443215"/>
              </a:cxn>
              <a:cxn ang="0">
                <a:pos x="622443576" y="742523121"/>
              </a:cxn>
              <a:cxn ang="0">
                <a:pos x="540541423" y="530372955"/>
              </a:cxn>
              <a:cxn ang="0">
                <a:pos x="622443576" y="318222788"/>
              </a:cxn>
              <a:cxn ang="0">
                <a:pos x="622443576" y="212150166"/>
              </a:cxn>
              <a:cxn ang="0">
                <a:pos x="573304416" y="196997637"/>
              </a:cxn>
              <a:cxn ang="0">
                <a:pos x="982804526" y="196997637"/>
              </a:cxn>
              <a:cxn ang="0">
                <a:pos x="917283869" y="212150166"/>
              </a:cxn>
              <a:cxn ang="0">
                <a:pos x="917283869" y="318222788"/>
              </a:cxn>
              <a:cxn ang="0">
                <a:pos x="1015567518" y="530372955"/>
              </a:cxn>
              <a:cxn ang="0">
                <a:pos x="917283869" y="742523121"/>
              </a:cxn>
              <a:cxn ang="0">
                <a:pos x="917283869" y="833443215"/>
              </a:cxn>
              <a:cxn ang="0">
                <a:pos x="982804526" y="863753193"/>
              </a:cxn>
              <a:cxn ang="0">
                <a:pos x="1031943686" y="833443215"/>
              </a:cxn>
              <a:cxn ang="0">
                <a:pos x="1031943686" y="212150166"/>
              </a:cxn>
              <a:cxn ang="0">
                <a:pos x="982804526" y="196997637"/>
              </a:cxn>
              <a:cxn ang="0">
                <a:pos x="360360949" y="0"/>
              </a:cxn>
              <a:cxn ang="0">
                <a:pos x="311221788" y="15152528"/>
              </a:cxn>
              <a:cxn ang="0">
                <a:pos x="311221788" y="1045593381"/>
              </a:cxn>
              <a:cxn ang="0">
                <a:pos x="360360949" y="1060745910"/>
              </a:cxn>
              <a:cxn ang="0">
                <a:pos x="409500110" y="1045593381"/>
              </a:cxn>
              <a:cxn ang="0">
                <a:pos x="409500110" y="939520758"/>
              </a:cxn>
              <a:cxn ang="0">
                <a:pos x="229319635" y="530372955"/>
              </a:cxn>
              <a:cxn ang="0">
                <a:pos x="409500110" y="106072622"/>
              </a:cxn>
              <a:cxn ang="0">
                <a:pos x="409500110" y="15152528"/>
              </a:cxn>
              <a:cxn ang="0">
                <a:pos x="360360949" y="0"/>
              </a:cxn>
              <a:cxn ang="0">
                <a:pos x="1195747992" y="0"/>
              </a:cxn>
              <a:cxn ang="0">
                <a:pos x="1146608832" y="15152528"/>
              </a:cxn>
              <a:cxn ang="0">
                <a:pos x="1146608832" y="106072622"/>
              </a:cxn>
              <a:cxn ang="0">
                <a:pos x="1326789306" y="530372955"/>
              </a:cxn>
              <a:cxn ang="0">
                <a:pos x="1146608832" y="939520758"/>
              </a:cxn>
              <a:cxn ang="0">
                <a:pos x="1146608832" y="1045593381"/>
              </a:cxn>
              <a:cxn ang="0">
                <a:pos x="1195747992" y="1060745910"/>
              </a:cxn>
              <a:cxn ang="0">
                <a:pos x="1244887153" y="1045593381"/>
              </a:cxn>
              <a:cxn ang="0">
                <a:pos x="1244887153" y="15152528"/>
              </a:cxn>
              <a:cxn ang="0">
                <a:pos x="1195747992" y="0"/>
              </a:cxn>
            </a:cxnLst>
            <a:pathLst>
              <a:path w="95" h="116">
                <a:moveTo>
                  <a:pt x="48" y="26"/>
                </a:moveTo>
                <a:cubicBezTo>
                  <a:pt x="48" y="26"/>
                  <a:pt x="48" y="26"/>
                  <a:pt x="47" y="26"/>
                </a:cubicBezTo>
                <a:cubicBezTo>
                  <a:pt x="47" y="26"/>
                  <a:pt x="47" y="26"/>
                  <a:pt x="47" y="26"/>
                </a:cubicBezTo>
                <a:cubicBezTo>
                  <a:pt x="45" y="26"/>
                  <a:pt x="42" y="27"/>
                  <a:pt x="41" y="29"/>
                </a:cubicBezTo>
                <a:cubicBezTo>
                  <a:pt x="38" y="32"/>
                  <a:pt x="38" y="37"/>
                  <a:pt x="41" y="40"/>
                </a:cubicBezTo>
                <a:cubicBezTo>
                  <a:pt x="41" y="41"/>
                  <a:pt x="42" y="41"/>
                  <a:pt x="42" y="41"/>
                </a:cubicBezTo>
                <a:cubicBezTo>
                  <a:pt x="42" y="111"/>
                  <a:pt x="42" y="111"/>
                  <a:pt x="42" y="111"/>
                </a:cubicBezTo>
                <a:cubicBezTo>
                  <a:pt x="42" y="114"/>
                  <a:pt x="44" y="116"/>
                  <a:pt x="47" y="116"/>
                </a:cubicBezTo>
                <a:cubicBezTo>
                  <a:pt x="50" y="116"/>
                  <a:pt x="53" y="114"/>
                  <a:pt x="53" y="111"/>
                </a:cubicBezTo>
                <a:cubicBezTo>
                  <a:pt x="53" y="41"/>
                  <a:pt x="53" y="41"/>
                  <a:pt x="53" y="41"/>
                </a:cubicBezTo>
                <a:cubicBezTo>
                  <a:pt x="53" y="41"/>
                  <a:pt x="53" y="41"/>
                  <a:pt x="54" y="40"/>
                </a:cubicBezTo>
                <a:cubicBezTo>
                  <a:pt x="57" y="37"/>
                  <a:pt x="57" y="32"/>
                  <a:pt x="54" y="29"/>
                </a:cubicBezTo>
                <a:cubicBezTo>
                  <a:pt x="52" y="27"/>
                  <a:pt x="50" y="26"/>
                  <a:pt x="48" y="26"/>
                </a:cubicBezTo>
                <a:moveTo>
                  <a:pt x="35" y="13"/>
                </a:moveTo>
                <a:cubicBezTo>
                  <a:pt x="34" y="13"/>
                  <a:pt x="32" y="13"/>
                  <a:pt x="32" y="14"/>
                </a:cubicBezTo>
                <a:cubicBezTo>
                  <a:pt x="20" y="26"/>
                  <a:pt x="20" y="44"/>
                  <a:pt x="32" y="55"/>
                </a:cubicBezTo>
                <a:cubicBezTo>
                  <a:pt x="32" y="56"/>
                  <a:pt x="34" y="57"/>
                  <a:pt x="35" y="57"/>
                </a:cubicBezTo>
                <a:cubicBezTo>
                  <a:pt x="36" y="57"/>
                  <a:pt x="37" y="56"/>
                  <a:pt x="38" y="55"/>
                </a:cubicBezTo>
                <a:cubicBezTo>
                  <a:pt x="40" y="53"/>
                  <a:pt x="40" y="50"/>
                  <a:pt x="38" y="49"/>
                </a:cubicBezTo>
                <a:cubicBezTo>
                  <a:pt x="34" y="45"/>
                  <a:pt x="33" y="40"/>
                  <a:pt x="33" y="35"/>
                </a:cubicBezTo>
                <a:cubicBezTo>
                  <a:pt x="33" y="30"/>
                  <a:pt x="34" y="25"/>
                  <a:pt x="38" y="21"/>
                </a:cubicBezTo>
                <a:cubicBezTo>
                  <a:pt x="40" y="19"/>
                  <a:pt x="40" y="16"/>
                  <a:pt x="38" y="14"/>
                </a:cubicBezTo>
                <a:cubicBezTo>
                  <a:pt x="37" y="13"/>
                  <a:pt x="36" y="13"/>
                  <a:pt x="35" y="13"/>
                </a:cubicBezTo>
                <a:moveTo>
                  <a:pt x="60" y="13"/>
                </a:moveTo>
                <a:cubicBezTo>
                  <a:pt x="59" y="13"/>
                  <a:pt x="57" y="13"/>
                  <a:pt x="56" y="14"/>
                </a:cubicBezTo>
                <a:cubicBezTo>
                  <a:pt x="55" y="16"/>
                  <a:pt x="55" y="19"/>
                  <a:pt x="56" y="21"/>
                </a:cubicBezTo>
                <a:cubicBezTo>
                  <a:pt x="60" y="25"/>
                  <a:pt x="62" y="30"/>
                  <a:pt x="62" y="35"/>
                </a:cubicBezTo>
                <a:cubicBezTo>
                  <a:pt x="62" y="40"/>
                  <a:pt x="60" y="45"/>
                  <a:pt x="56" y="49"/>
                </a:cubicBezTo>
                <a:cubicBezTo>
                  <a:pt x="55" y="50"/>
                  <a:pt x="55" y="53"/>
                  <a:pt x="56" y="55"/>
                </a:cubicBezTo>
                <a:cubicBezTo>
                  <a:pt x="57" y="56"/>
                  <a:pt x="59" y="57"/>
                  <a:pt x="60" y="57"/>
                </a:cubicBezTo>
                <a:cubicBezTo>
                  <a:pt x="61" y="57"/>
                  <a:pt x="62" y="56"/>
                  <a:pt x="63" y="55"/>
                </a:cubicBezTo>
                <a:cubicBezTo>
                  <a:pt x="75" y="44"/>
                  <a:pt x="75" y="26"/>
                  <a:pt x="63" y="14"/>
                </a:cubicBezTo>
                <a:cubicBezTo>
                  <a:pt x="62" y="13"/>
                  <a:pt x="61" y="13"/>
                  <a:pt x="60" y="13"/>
                </a:cubicBezTo>
                <a:moveTo>
                  <a:pt x="22" y="0"/>
                </a:moveTo>
                <a:cubicBezTo>
                  <a:pt x="21" y="0"/>
                  <a:pt x="19" y="0"/>
                  <a:pt x="19" y="1"/>
                </a:cubicBezTo>
                <a:cubicBezTo>
                  <a:pt x="0" y="20"/>
                  <a:pt x="0" y="50"/>
                  <a:pt x="19" y="69"/>
                </a:cubicBezTo>
                <a:cubicBezTo>
                  <a:pt x="19" y="69"/>
                  <a:pt x="21" y="70"/>
                  <a:pt x="22" y="70"/>
                </a:cubicBezTo>
                <a:cubicBezTo>
                  <a:pt x="23" y="70"/>
                  <a:pt x="24" y="69"/>
                  <a:pt x="25" y="69"/>
                </a:cubicBezTo>
                <a:cubicBezTo>
                  <a:pt x="27" y="67"/>
                  <a:pt x="27" y="64"/>
                  <a:pt x="25" y="62"/>
                </a:cubicBezTo>
                <a:cubicBezTo>
                  <a:pt x="17" y="55"/>
                  <a:pt x="14" y="45"/>
                  <a:pt x="14" y="35"/>
                </a:cubicBezTo>
                <a:cubicBezTo>
                  <a:pt x="14" y="25"/>
                  <a:pt x="17" y="15"/>
                  <a:pt x="25" y="7"/>
                </a:cubicBezTo>
                <a:cubicBezTo>
                  <a:pt x="27" y="6"/>
                  <a:pt x="27" y="3"/>
                  <a:pt x="25" y="1"/>
                </a:cubicBezTo>
                <a:cubicBezTo>
                  <a:pt x="24" y="0"/>
                  <a:pt x="23" y="0"/>
                  <a:pt x="22" y="0"/>
                </a:cubicBezTo>
                <a:moveTo>
                  <a:pt x="73" y="0"/>
                </a:moveTo>
                <a:cubicBezTo>
                  <a:pt x="72" y="0"/>
                  <a:pt x="71" y="0"/>
                  <a:pt x="70" y="1"/>
                </a:cubicBezTo>
                <a:cubicBezTo>
                  <a:pt x="68" y="3"/>
                  <a:pt x="68" y="6"/>
                  <a:pt x="70" y="7"/>
                </a:cubicBezTo>
                <a:cubicBezTo>
                  <a:pt x="77" y="15"/>
                  <a:pt x="81" y="25"/>
                  <a:pt x="81" y="35"/>
                </a:cubicBezTo>
                <a:cubicBezTo>
                  <a:pt x="81" y="45"/>
                  <a:pt x="77" y="55"/>
                  <a:pt x="70" y="62"/>
                </a:cubicBezTo>
                <a:cubicBezTo>
                  <a:pt x="68" y="64"/>
                  <a:pt x="68" y="67"/>
                  <a:pt x="70" y="69"/>
                </a:cubicBezTo>
                <a:cubicBezTo>
                  <a:pt x="71" y="69"/>
                  <a:pt x="72" y="70"/>
                  <a:pt x="73" y="70"/>
                </a:cubicBezTo>
                <a:cubicBezTo>
                  <a:pt x="74" y="70"/>
                  <a:pt x="75" y="69"/>
                  <a:pt x="76" y="69"/>
                </a:cubicBezTo>
                <a:cubicBezTo>
                  <a:pt x="95" y="50"/>
                  <a:pt x="95" y="20"/>
                  <a:pt x="76" y="1"/>
                </a:cubicBezTo>
                <a:cubicBezTo>
                  <a:pt x="75" y="0"/>
                  <a:pt x="74" y="0"/>
                  <a:pt x="73" y="0"/>
                </a:cubicBezTo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0509" name="Freeform 12"/>
          <p:cNvSpPr>
            <a:spLocks noEditPoints="1"/>
          </p:cNvSpPr>
          <p:nvPr/>
        </p:nvSpPr>
        <p:spPr>
          <a:xfrm>
            <a:off x="8326438" y="5314950"/>
            <a:ext cx="252412" cy="241300"/>
          </a:xfrm>
          <a:custGeom>
            <a:avLst/>
            <a:gdLst/>
            <a:ahLst/>
            <a:cxnLst>
              <a:cxn ang="0">
                <a:pos x="100101438" y="541922457"/>
              </a:cxn>
              <a:cxn ang="0">
                <a:pos x="71500034" y="520531298"/>
              </a:cxn>
              <a:cxn ang="0">
                <a:pos x="71500034" y="221048139"/>
              </a:cxn>
              <a:cxn ang="0">
                <a:pos x="100101438" y="199656980"/>
              </a:cxn>
              <a:cxn ang="0">
                <a:pos x="550552120" y="199656980"/>
              </a:cxn>
              <a:cxn ang="0">
                <a:pos x="586302137" y="221048139"/>
              </a:cxn>
              <a:cxn ang="0">
                <a:pos x="586302137" y="520531298"/>
              </a:cxn>
              <a:cxn ang="0">
                <a:pos x="550552120" y="541922457"/>
              </a:cxn>
              <a:cxn ang="0">
                <a:pos x="100101438" y="541922457"/>
              </a:cxn>
              <a:cxn ang="0">
                <a:pos x="200200560" y="128349264"/>
              </a:cxn>
              <a:cxn ang="0">
                <a:pos x="200200560" y="99828490"/>
              </a:cxn>
              <a:cxn ang="0">
                <a:pos x="228801963" y="71305403"/>
              </a:cxn>
              <a:cxn ang="0">
                <a:pos x="679252645" y="71305403"/>
              </a:cxn>
              <a:cxn ang="0">
                <a:pos x="707854049" y="99828490"/>
              </a:cxn>
              <a:cxn ang="0">
                <a:pos x="707854049" y="392182033"/>
              </a:cxn>
              <a:cxn ang="0">
                <a:pos x="679252645" y="413573192"/>
              </a:cxn>
              <a:cxn ang="0">
                <a:pos x="657804488" y="413573192"/>
              </a:cxn>
              <a:cxn ang="0">
                <a:pos x="657804488" y="221048139"/>
              </a:cxn>
              <a:cxn ang="0">
                <a:pos x="550552120" y="128349264"/>
              </a:cxn>
              <a:cxn ang="0">
                <a:pos x="200200560" y="128349264"/>
              </a:cxn>
              <a:cxn ang="0">
                <a:pos x="679252645" y="0"/>
              </a:cxn>
              <a:cxn ang="0">
                <a:pos x="228801963" y="0"/>
              </a:cxn>
              <a:cxn ang="0">
                <a:pos x="128700525" y="99828490"/>
              </a:cxn>
              <a:cxn ang="0">
                <a:pos x="128700525" y="128349264"/>
              </a:cxn>
              <a:cxn ang="0">
                <a:pos x="100101438" y="128349264"/>
              </a:cxn>
              <a:cxn ang="0">
                <a:pos x="0" y="221048139"/>
              </a:cxn>
              <a:cxn ang="0">
                <a:pos x="0" y="520531298"/>
              </a:cxn>
              <a:cxn ang="0">
                <a:pos x="100101438" y="613230173"/>
              </a:cxn>
              <a:cxn ang="0">
                <a:pos x="278851524" y="613230173"/>
              </a:cxn>
              <a:cxn ang="0">
                <a:pos x="278851524" y="663142106"/>
              </a:cxn>
              <a:cxn ang="0">
                <a:pos x="185901016" y="663142106"/>
              </a:cxn>
              <a:cxn ang="0">
                <a:pos x="150150999" y="698797120"/>
              </a:cxn>
              <a:cxn ang="0">
                <a:pos x="185901016" y="741579437"/>
              </a:cxn>
              <a:cxn ang="0">
                <a:pos x="471903471" y="741579437"/>
              </a:cxn>
              <a:cxn ang="0">
                <a:pos x="507653488" y="698797120"/>
              </a:cxn>
              <a:cxn ang="0">
                <a:pos x="471903471" y="663142106"/>
              </a:cxn>
              <a:cxn ang="0">
                <a:pos x="378952963" y="663142106"/>
              </a:cxn>
              <a:cxn ang="0">
                <a:pos x="378952963" y="613230173"/>
              </a:cxn>
              <a:cxn ang="0">
                <a:pos x="550552120" y="613230173"/>
              </a:cxn>
              <a:cxn ang="0">
                <a:pos x="657804488" y="520531298"/>
              </a:cxn>
              <a:cxn ang="0">
                <a:pos x="657804488" y="484878596"/>
              </a:cxn>
              <a:cxn ang="0">
                <a:pos x="679252645" y="484878596"/>
              </a:cxn>
              <a:cxn ang="0">
                <a:pos x="779354083" y="392182033"/>
              </a:cxn>
              <a:cxn ang="0">
                <a:pos x="779354083" y="99828490"/>
              </a:cxn>
              <a:cxn ang="0">
                <a:pos x="679252645" y="0"/>
              </a:cxn>
            </a:cxnLst>
            <a:pathLst>
              <a:path w="109" h="104">
                <a:moveTo>
                  <a:pt x="14" y="76"/>
                </a:moveTo>
                <a:cubicBezTo>
                  <a:pt x="12" y="76"/>
                  <a:pt x="10" y="74"/>
                  <a:pt x="10" y="73"/>
                </a:cubicBezTo>
                <a:cubicBezTo>
                  <a:pt x="10" y="31"/>
                  <a:pt x="10" y="31"/>
                  <a:pt x="10" y="31"/>
                </a:cubicBezTo>
                <a:cubicBezTo>
                  <a:pt x="10" y="30"/>
                  <a:pt x="12" y="28"/>
                  <a:pt x="14" y="28"/>
                </a:cubicBezTo>
                <a:cubicBezTo>
                  <a:pt x="77" y="28"/>
                  <a:pt x="77" y="28"/>
                  <a:pt x="77" y="28"/>
                </a:cubicBezTo>
                <a:cubicBezTo>
                  <a:pt x="80" y="28"/>
                  <a:pt x="82" y="30"/>
                  <a:pt x="82" y="31"/>
                </a:cubicBezTo>
                <a:cubicBezTo>
                  <a:pt x="82" y="73"/>
                  <a:pt x="82" y="73"/>
                  <a:pt x="82" y="73"/>
                </a:cubicBezTo>
                <a:cubicBezTo>
                  <a:pt x="82" y="74"/>
                  <a:pt x="80" y="76"/>
                  <a:pt x="77" y="76"/>
                </a:cubicBezTo>
                <a:cubicBezTo>
                  <a:pt x="14" y="76"/>
                  <a:pt x="14" y="76"/>
                  <a:pt x="14" y="76"/>
                </a:cubicBezTo>
                <a:moveTo>
                  <a:pt x="28" y="18"/>
                </a:moveTo>
                <a:cubicBezTo>
                  <a:pt x="28" y="14"/>
                  <a:pt x="28" y="14"/>
                  <a:pt x="28" y="14"/>
                </a:cubicBezTo>
                <a:cubicBezTo>
                  <a:pt x="28" y="12"/>
                  <a:pt x="29" y="10"/>
                  <a:pt x="32" y="10"/>
                </a:cubicBezTo>
                <a:cubicBezTo>
                  <a:pt x="95" y="10"/>
                  <a:pt x="95" y="10"/>
                  <a:pt x="95" y="10"/>
                </a:cubicBezTo>
                <a:cubicBezTo>
                  <a:pt x="98" y="10"/>
                  <a:pt x="99" y="12"/>
                  <a:pt x="99" y="14"/>
                </a:cubicBezTo>
                <a:cubicBezTo>
                  <a:pt x="99" y="55"/>
                  <a:pt x="99" y="55"/>
                  <a:pt x="99" y="55"/>
                </a:cubicBezTo>
                <a:cubicBezTo>
                  <a:pt x="99" y="56"/>
                  <a:pt x="98" y="58"/>
                  <a:pt x="95" y="58"/>
                </a:cubicBezTo>
                <a:cubicBezTo>
                  <a:pt x="92" y="58"/>
                  <a:pt x="92" y="58"/>
                  <a:pt x="92" y="58"/>
                </a:cubicBezTo>
                <a:cubicBezTo>
                  <a:pt x="92" y="31"/>
                  <a:pt x="92" y="31"/>
                  <a:pt x="92" y="31"/>
                </a:cubicBezTo>
                <a:cubicBezTo>
                  <a:pt x="92" y="23"/>
                  <a:pt x="85" y="18"/>
                  <a:pt x="77" y="18"/>
                </a:cubicBezTo>
                <a:cubicBezTo>
                  <a:pt x="28" y="18"/>
                  <a:pt x="28" y="18"/>
                  <a:pt x="28" y="18"/>
                </a:cubicBezTo>
                <a:moveTo>
                  <a:pt x="95" y="0"/>
                </a:moveTo>
                <a:cubicBezTo>
                  <a:pt x="32" y="0"/>
                  <a:pt x="32" y="0"/>
                  <a:pt x="32" y="0"/>
                </a:cubicBezTo>
                <a:cubicBezTo>
                  <a:pt x="24" y="0"/>
                  <a:pt x="18" y="6"/>
                  <a:pt x="18" y="14"/>
                </a:cubicBezTo>
                <a:cubicBezTo>
                  <a:pt x="18" y="18"/>
                  <a:pt x="18" y="18"/>
                  <a:pt x="18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7" y="18"/>
                  <a:pt x="0" y="23"/>
                  <a:pt x="0" y="31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81"/>
                  <a:pt x="7" y="86"/>
                  <a:pt x="14" y="86"/>
                </a:cubicBezTo>
                <a:cubicBezTo>
                  <a:pt x="39" y="86"/>
                  <a:pt x="39" y="86"/>
                  <a:pt x="39" y="86"/>
                </a:cubicBezTo>
                <a:cubicBezTo>
                  <a:pt x="39" y="93"/>
                  <a:pt x="39" y="93"/>
                  <a:pt x="39" y="93"/>
                </a:cubicBezTo>
                <a:cubicBezTo>
                  <a:pt x="26" y="93"/>
                  <a:pt x="26" y="93"/>
                  <a:pt x="26" y="93"/>
                </a:cubicBezTo>
                <a:cubicBezTo>
                  <a:pt x="23" y="93"/>
                  <a:pt x="21" y="95"/>
                  <a:pt x="21" y="98"/>
                </a:cubicBezTo>
                <a:cubicBezTo>
                  <a:pt x="21" y="101"/>
                  <a:pt x="23" y="104"/>
                  <a:pt x="26" y="104"/>
                </a:cubicBezTo>
                <a:cubicBezTo>
                  <a:pt x="66" y="104"/>
                  <a:pt x="66" y="104"/>
                  <a:pt x="66" y="104"/>
                </a:cubicBezTo>
                <a:cubicBezTo>
                  <a:pt x="68" y="104"/>
                  <a:pt x="71" y="101"/>
                  <a:pt x="71" y="98"/>
                </a:cubicBezTo>
                <a:cubicBezTo>
                  <a:pt x="71" y="95"/>
                  <a:pt x="68" y="93"/>
                  <a:pt x="66" y="93"/>
                </a:cubicBezTo>
                <a:cubicBezTo>
                  <a:pt x="53" y="93"/>
                  <a:pt x="53" y="93"/>
                  <a:pt x="53" y="93"/>
                </a:cubicBezTo>
                <a:cubicBezTo>
                  <a:pt x="53" y="86"/>
                  <a:pt x="53" y="86"/>
                  <a:pt x="53" y="86"/>
                </a:cubicBezTo>
                <a:cubicBezTo>
                  <a:pt x="77" y="86"/>
                  <a:pt x="77" y="86"/>
                  <a:pt x="77" y="86"/>
                </a:cubicBezTo>
                <a:cubicBezTo>
                  <a:pt x="85" y="86"/>
                  <a:pt x="92" y="81"/>
                  <a:pt x="92" y="73"/>
                </a:cubicBezTo>
                <a:cubicBezTo>
                  <a:pt x="92" y="68"/>
                  <a:pt x="92" y="68"/>
                  <a:pt x="92" y="68"/>
                </a:cubicBezTo>
                <a:cubicBezTo>
                  <a:pt x="95" y="68"/>
                  <a:pt x="95" y="68"/>
                  <a:pt x="95" y="68"/>
                </a:cubicBezTo>
                <a:cubicBezTo>
                  <a:pt x="103" y="68"/>
                  <a:pt x="109" y="63"/>
                  <a:pt x="109" y="55"/>
                </a:cubicBezTo>
                <a:cubicBezTo>
                  <a:pt x="109" y="14"/>
                  <a:pt x="109" y="14"/>
                  <a:pt x="109" y="14"/>
                </a:cubicBezTo>
                <a:cubicBezTo>
                  <a:pt x="109" y="6"/>
                  <a:pt x="103" y="0"/>
                  <a:pt x="95" y="0"/>
                </a:cubicBezTo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grpSp>
        <p:nvGrpSpPr>
          <p:cNvPr id="20510" name="组合 1"/>
          <p:cNvGrpSpPr/>
          <p:nvPr/>
        </p:nvGrpSpPr>
        <p:grpSpPr>
          <a:xfrm>
            <a:off x="4119563" y="325438"/>
            <a:ext cx="4064000" cy="693737"/>
            <a:chOff x="6618" y="513"/>
            <a:chExt cx="6400" cy="1093"/>
          </a:xfrm>
        </p:grpSpPr>
        <p:sp>
          <p:nvSpPr>
            <p:cNvPr id="20511" name="文本框 27"/>
            <p:cNvSpPr txBox="1"/>
            <p:nvPr/>
          </p:nvSpPr>
          <p:spPr>
            <a:xfrm>
              <a:off x="7160" y="513"/>
              <a:ext cx="5316" cy="7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2400" dirty="0">
                  <a:latin typeface="微软雅黑" panose="020B0503020204020204" charset="-122"/>
                  <a:ea typeface="微软雅黑" panose="020B0503020204020204" charset="-122"/>
                </a:rPr>
                <a:t>请在此处输入本章标题</a:t>
              </a:r>
              <a:endParaRPr lang="zh-CN" altLang="en-US" sz="24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512" name="矩形 29"/>
            <p:cNvSpPr/>
            <p:nvPr/>
          </p:nvSpPr>
          <p:spPr>
            <a:xfrm>
              <a:off x="6617" y="965"/>
              <a:ext cx="6400" cy="64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endParaRPr lang="en-US" altLang="zh-CN" sz="1000" dirty="0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/>
              <a:r>
                <a:rPr lang="en-US" altLang="zh-CN" sz="1000" dirty="0">
                  <a:solidFill>
                    <a:srgbClr val="262626"/>
                  </a:solidFill>
                  <a:latin typeface="微软雅黑" panose="020B0503020204020204" charset="-122"/>
                  <a:ea typeface="微软雅黑" panose="020B0503020204020204" charset="-122"/>
                </a:rPr>
                <a:t>Please input this chapter title here </a:t>
              </a:r>
              <a:endParaRPr lang="en-US" altLang="zh-CN" sz="1000" dirty="0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ransition spd="slow">
    <p:wedg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TextBox 10"/>
          <p:cNvSpPr/>
          <p:nvPr/>
        </p:nvSpPr>
        <p:spPr>
          <a:xfrm>
            <a:off x="1470025" y="4432300"/>
            <a:ext cx="1428750" cy="3190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>
              <a:buFont typeface="Arial" panose="020B0604020202020204" pitchFamily="34" charset="0"/>
              <a:buNone/>
            </a:pPr>
            <a:r>
              <a:rPr lang="zh-CN" altLang="en-US" sz="1400" b="1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Open Sans" pitchFamily="2" charset="0"/>
              </a:rPr>
              <a:t>请在此输入标题</a:t>
            </a:r>
            <a:endParaRPr lang="zh-CN" altLang="en-US" sz="1400" b="1" dirty="0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  <a:sym typeface="Open Sans" pitchFamily="2" charset="0"/>
            </a:endParaRPr>
          </a:p>
        </p:txBody>
      </p:sp>
      <p:sp>
        <p:nvSpPr>
          <p:cNvPr id="21506" name="Oval 2"/>
          <p:cNvSpPr/>
          <p:nvPr/>
        </p:nvSpPr>
        <p:spPr>
          <a:xfrm>
            <a:off x="1344613" y="2508250"/>
            <a:ext cx="1679575" cy="1679575"/>
          </a:xfrm>
          <a:prstGeom prst="ellipse">
            <a:avLst/>
          </a:prstGeom>
          <a:blipFill rotWithShape="1">
            <a:blip r:embed="rId1"/>
            <a:stretch>
              <a:fillRect/>
            </a:stretch>
          </a:blipFill>
          <a:ln w="6350" cap="flat" cmpd="sng">
            <a:solidFill>
              <a:srgbClr val="7F7F7F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endParaRPr lang="en-US" altLang="zh-CN" dirty="0">
              <a:solidFill>
                <a:srgbClr val="262626"/>
              </a:solidFill>
              <a:latin typeface="微软雅黑" panose="020B0503020204020204" charset="-122"/>
              <a:ea typeface="微软雅黑" panose="020B0503020204020204" charset="-122"/>
              <a:sym typeface="Calibri" panose="020F0502020204030204" pitchFamily="34" charset="0"/>
            </a:endParaRPr>
          </a:p>
        </p:txBody>
      </p:sp>
      <p:sp>
        <p:nvSpPr>
          <p:cNvPr id="21507" name="Oval 8"/>
          <p:cNvSpPr/>
          <p:nvPr/>
        </p:nvSpPr>
        <p:spPr>
          <a:xfrm>
            <a:off x="3949700" y="2508250"/>
            <a:ext cx="1679575" cy="1679575"/>
          </a:xfrm>
          <a:prstGeom prst="ellipse">
            <a:avLst/>
          </a:prstGeom>
          <a:blipFill rotWithShape="1">
            <a:blip r:embed="rId2"/>
            <a:stretch>
              <a:fillRect/>
            </a:stretch>
          </a:blipFill>
          <a:ln w="6350" cap="flat" cmpd="sng">
            <a:solidFill>
              <a:srgbClr val="7F7F7F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endParaRPr lang="en-US" altLang="zh-CN" dirty="0">
              <a:solidFill>
                <a:srgbClr val="262626"/>
              </a:solidFill>
              <a:latin typeface="微软雅黑" panose="020B0503020204020204" charset="-122"/>
              <a:ea typeface="微软雅黑" panose="020B0503020204020204" charset="-122"/>
              <a:sym typeface="Calibri" panose="020F0502020204030204" pitchFamily="34" charset="0"/>
            </a:endParaRPr>
          </a:p>
        </p:txBody>
      </p:sp>
      <p:sp>
        <p:nvSpPr>
          <p:cNvPr id="21508" name="Oval 9"/>
          <p:cNvSpPr/>
          <p:nvPr/>
        </p:nvSpPr>
        <p:spPr>
          <a:xfrm>
            <a:off x="9166225" y="2508250"/>
            <a:ext cx="1681163" cy="1679575"/>
          </a:xfrm>
          <a:prstGeom prst="ellipse">
            <a:avLst/>
          </a:prstGeom>
          <a:blipFill rotWithShape="1">
            <a:blip r:embed="rId3"/>
            <a:stretch>
              <a:fillRect/>
            </a:stretch>
          </a:blipFill>
          <a:ln w="6350" cap="flat" cmpd="sng">
            <a:solidFill>
              <a:srgbClr val="7F7F7F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endParaRPr lang="en-US" altLang="zh-CN" dirty="0">
              <a:solidFill>
                <a:srgbClr val="262626"/>
              </a:solidFill>
              <a:latin typeface="微软雅黑" panose="020B0503020204020204" charset="-122"/>
              <a:ea typeface="微软雅黑" panose="020B0503020204020204" charset="-122"/>
              <a:sym typeface="Calibri" panose="020F0502020204030204" pitchFamily="34" charset="0"/>
            </a:endParaRPr>
          </a:p>
        </p:txBody>
      </p:sp>
      <p:sp>
        <p:nvSpPr>
          <p:cNvPr id="21509" name="Oval 13"/>
          <p:cNvSpPr/>
          <p:nvPr/>
        </p:nvSpPr>
        <p:spPr>
          <a:xfrm>
            <a:off x="6554788" y="2508250"/>
            <a:ext cx="1681162" cy="1679575"/>
          </a:xfrm>
          <a:prstGeom prst="ellipse">
            <a:avLst/>
          </a:prstGeom>
          <a:blipFill rotWithShape="1">
            <a:blip r:embed="rId4"/>
            <a:stretch>
              <a:fillRect/>
            </a:stretch>
          </a:blipFill>
          <a:ln w="6350" cap="flat" cmpd="sng">
            <a:solidFill>
              <a:srgbClr val="7F7F7F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endParaRPr lang="en-US" altLang="zh-CN" dirty="0">
              <a:solidFill>
                <a:srgbClr val="262626"/>
              </a:solidFill>
              <a:latin typeface="微软雅黑" panose="020B0503020204020204" charset="-122"/>
              <a:ea typeface="微软雅黑" panose="020B0503020204020204" charset="-122"/>
              <a:sym typeface="Calibri" panose="020F0502020204030204" pitchFamily="34" charset="0"/>
            </a:endParaRPr>
          </a:p>
        </p:txBody>
      </p:sp>
      <p:sp>
        <p:nvSpPr>
          <p:cNvPr id="21510" name="Rectangle 17"/>
          <p:cNvSpPr/>
          <p:nvPr/>
        </p:nvSpPr>
        <p:spPr>
          <a:xfrm>
            <a:off x="1166813" y="4694238"/>
            <a:ext cx="2035175" cy="711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buFont typeface="Arial" panose="020B0604020202020204" pitchFamily="34" charset="0"/>
              <a:buNone/>
            </a:pP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欧美风极商务</a:t>
            </a:r>
            <a:r>
              <a:rPr lang="en-US" altLang="zh-CN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模板稻壳儿艺随风坚持创新请输入文字内容欧美风极商务</a:t>
            </a:r>
            <a:r>
              <a:rPr lang="en-US" altLang="zh-CN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模板稻壳儿艺随风坚持创新请输入文字内容</a:t>
            </a:r>
            <a:endParaRPr lang="en-US" altLang="zh-CN" sz="1000" dirty="0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  <a:sym typeface="Open Sans" pitchFamily="2" charset="0"/>
            </a:endParaRPr>
          </a:p>
        </p:txBody>
      </p:sp>
      <p:sp>
        <p:nvSpPr>
          <p:cNvPr id="21511" name="Rectangle 21"/>
          <p:cNvSpPr/>
          <p:nvPr/>
        </p:nvSpPr>
        <p:spPr>
          <a:xfrm>
            <a:off x="3771900" y="4694238"/>
            <a:ext cx="2035175" cy="711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buFont typeface="Arial" panose="020B0604020202020204" pitchFamily="34" charset="0"/>
              <a:buNone/>
            </a:pP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欧美风极商务</a:t>
            </a:r>
            <a:r>
              <a:rPr lang="en-US" altLang="zh-CN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模板稻壳儿艺随风坚持创新请输入文字内容欧美风极商务</a:t>
            </a:r>
            <a:r>
              <a:rPr lang="en-US" altLang="zh-CN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模板稻壳儿艺随风坚持创新请输入文字内容</a:t>
            </a:r>
            <a:endParaRPr lang="en-US" altLang="zh-CN" sz="1000" dirty="0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  <a:sym typeface="Open Sans" pitchFamily="2" charset="0"/>
            </a:endParaRPr>
          </a:p>
        </p:txBody>
      </p:sp>
      <p:sp>
        <p:nvSpPr>
          <p:cNvPr id="21512" name="Rectangle 22"/>
          <p:cNvSpPr/>
          <p:nvPr/>
        </p:nvSpPr>
        <p:spPr>
          <a:xfrm>
            <a:off x="6378575" y="4694238"/>
            <a:ext cx="2035175" cy="711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buFont typeface="Arial" panose="020B0604020202020204" pitchFamily="34" charset="0"/>
              <a:buNone/>
            </a:pP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欧美风极商务</a:t>
            </a:r>
            <a:r>
              <a:rPr lang="en-US" altLang="zh-CN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模板稻壳儿艺随风坚持创新请输入文字内容欧美风极商务</a:t>
            </a:r>
            <a:r>
              <a:rPr lang="en-US" altLang="zh-CN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模板稻壳儿艺随风坚持创新请输入文字内容</a:t>
            </a:r>
            <a:endParaRPr lang="en-US" altLang="zh-CN" sz="1000" dirty="0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  <a:sym typeface="Open Sans" pitchFamily="2" charset="0"/>
            </a:endParaRPr>
          </a:p>
        </p:txBody>
      </p:sp>
      <p:sp>
        <p:nvSpPr>
          <p:cNvPr id="21513" name="Rectangle 23"/>
          <p:cNvSpPr/>
          <p:nvPr/>
        </p:nvSpPr>
        <p:spPr>
          <a:xfrm>
            <a:off x="8983663" y="4694238"/>
            <a:ext cx="2035175" cy="711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buFont typeface="Arial" panose="020B0604020202020204" pitchFamily="34" charset="0"/>
              <a:buNone/>
            </a:pP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欧美风极商务</a:t>
            </a:r>
            <a:r>
              <a:rPr lang="en-US" altLang="zh-CN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模板稻壳儿艺随风坚持创新请输入文字内容欧美风极商务</a:t>
            </a:r>
            <a:r>
              <a:rPr lang="en-US" altLang="zh-CN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模板稻壳儿艺随风坚持创新请输入文字内容</a:t>
            </a:r>
            <a:endParaRPr lang="en-US" altLang="zh-CN" sz="1000" dirty="0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  <a:sym typeface="Open Sans" pitchFamily="2" charset="0"/>
            </a:endParaRPr>
          </a:p>
        </p:txBody>
      </p:sp>
      <p:sp>
        <p:nvSpPr>
          <p:cNvPr id="21514" name="TextBox 10"/>
          <p:cNvSpPr/>
          <p:nvPr/>
        </p:nvSpPr>
        <p:spPr>
          <a:xfrm>
            <a:off x="4076700" y="4432300"/>
            <a:ext cx="1427163" cy="3190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>
              <a:buFont typeface="Arial" panose="020B0604020202020204" pitchFamily="34" charset="0"/>
              <a:buNone/>
            </a:pPr>
            <a:r>
              <a:rPr lang="zh-CN" altLang="en-US" sz="1400" b="1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Open Sans" pitchFamily="2" charset="0"/>
              </a:rPr>
              <a:t>请在此输入标题</a:t>
            </a:r>
            <a:endParaRPr lang="zh-CN" altLang="en-US" sz="1400" b="1" dirty="0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  <a:sym typeface="Open Sans" pitchFamily="2" charset="0"/>
            </a:endParaRPr>
          </a:p>
        </p:txBody>
      </p:sp>
      <p:sp>
        <p:nvSpPr>
          <p:cNvPr id="21515" name="TextBox 10"/>
          <p:cNvSpPr/>
          <p:nvPr/>
        </p:nvSpPr>
        <p:spPr>
          <a:xfrm>
            <a:off x="6683375" y="4422775"/>
            <a:ext cx="1427163" cy="320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>
              <a:buFont typeface="Arial" panose="020B0604020202020204" pitchFamily="34" charset="0"/>
              <a:buNone/>
            </a:pPr>
            <a:r>
              <a:rPr lang="zh-CN" altLang="en-US" sz="1400" b="1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Open Sans" pitchFamily="2" charset="0"/>
              </a:rPr>
              <a:t>请在此输入标题</a:t>
            </a:r>
            <a:endParaRPr lang="zh-CN" altLang="en-US" sz="1400" b="1" dirty="0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  <a:sym typeface="Open Sans" pitchFamily="2" charset="0"/>
            </a:endParaRPr>
          </a:p>
        </p:txBody>
      </p:sp>
      <p:sp>
        <p:nvSpPr>
          <p:cNvPr id="21516" name="TextBox 10"/>
          <p:cNvSpPr/>
          <p:nvPr/>
        </p:nvSpPr>
        <p:spPr>
          <a:xfrm>
            <a:off x="9286875" y="4432300"/>
            <a:ext cx="1428750" cy="3190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>
              <a:buFont typeface="Arial" panose="020B0604020202020204" pitchFamily="34" charset="0"/>
              <a:buNone/>
            </a:pPr>
            <a:r>
              <a:rPr lang="zh-CN" altLang="en-US" sz="1400" b="1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Open Sans" pitchFamily="2" charset="0"/>
              </a:rPr>
              <a:t>请在此输入标题</a:t>
            </a:r>
            <a:endParaRPr lang="zh-CN" altLang="en-US" sz="1400" b="1" dirty="0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  <a:sym typeface="Open Sans" pitchFamily="2" charset="0"/>
            </a:endParaRPr>
          </a:p>
        </p:txBody>
      </p:sp>
      <p:grpSp>
        <p:nvGrpSpPr>
          <p:cNvPr id="21517" name="组合 1"/>
          <p:cNvGrpSpPr/>
          <p:nvPr/>
        </p:nvGrpSpPr>
        <p:grpSpPr>
          <a:xfrm>
            <a:off x="4119563" y="325438"/>
            <a:ext cx="4064000" cy="693737"/>
            <a:chOff x="6618" y="513"/>
            <a:chExt cx="6400" cy="1093"/>
          </a:xfrm>
        </p:grpSpPr>
        <p:sp>
          <p:nvSpPr>
            <p:cNvPr id="21518" name="文本框 27"/>
            <p:cNvSpPr txBox="1"/>
            <p:nvPr/>
          </p:nvSpPr>
          <p:spPr>
            <a:xfrm>
              <a:off x="7160" y="513"/>
              <a:ext cx="5316" cy="7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2400" dirty="0">
                  <a:latin typeface="微软雅黑" panose="020B0503020204020204" charset="-122"/>
                  <a:ea typeface="微软雅黑" panose="020B0503020204020204" charset="-122"/>
                </a:rPr>
                <a:t>请在此处输入本章标题</a:t>
              </a:r>
              <a:endParaRPr lang="zh-CN" altLang="en-US" sz="24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1519" name="矩形 29"/>
            <p:cNvSpPr/>
            <p:nvPr/>
          </p:nvSpPr>
          <p:spPr>
            <a:xfrm>
              <a:off x="6617" y="965"/>
              <a:ext cx="6400" cy="64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endParaRPr lang="en-US" altLang="zh-CN" sz="1000" dirty="0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/>
              <a:r>
                <a:rPr lang="en-US" altLang="zh-CN" sz="1000" dirty="0">
                  <a:solidFill>
                    <a:srgbClr val="262626"/>
                  </a:solidFill>
                  <a:latin typeface="微软雅黑" panose="020B0503020204020204" charset="-122"/>
                  <a:ea typeface="微软雅黑" panose="020B0503020204020204" charset="-122"/>
                </a:rPr>
                <a:t>Please input this chapter title here </a:t>
              </a:r>
              <a:endParaRPr lang="en-US" altLang="zh-CN" sz="1000" dirty="0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ransition spd="med">
    <p:random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" name="Rectangle 4"/>
          <p:cNvSpPr/>
          <p:nvPr/>
        </p:nvSpPr>
        <p:spPr>
          <a:xfrm>
            <a:off x="1219200" y="0"/>
            <a:ext cx="9753600" cy="3429000"/>
          </a:xfrm>
          <a:prstGeom prst="rect">
            <a:avLst/>
          </a:prstGeom>
          <a:blipFill rotWithShape="1">
            <a:blip r:embed="rId1"/>
            <a:stretch>
              <a:fillRect/>
            </a:stretch>
          </a:blipFill>
          <a:ln w="12700">
            <a:noFill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endParaRPr lang="en-US" altLang="zh-CN" dirty="0">
              <a:solidFill>
                <a:srgbClr val="262626"/>
              </a:solidFill>
              <a:latin typeface="微软雅黑" panose="020B0503020204020204" charset="-122"/>
              <a:ea typeface="微软雅黑" panose="020B0503020204020204" charset="-122"/>
              <a:sym typeface="Calibri" panose="020F0502020204030204" pitchFamily="34" charset="0"/>
            </a:endParaRPr>
          </a:p>
        </p:txBody>
      </p:sp>
      <p:sp>
        <p:nvSpPr>
          <p:cNvPr id="22530" name="TextBox 6"/>
          <p:cNvSpPr/>
          <p:nvPr/>
        </p:nvSpPr>
        <p:spPr>
          <a:xfrm>
            <a:off x="4975225" y="3708400"/>
            <a:ext cx="2012950" cy="3841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请在此处输入标题</a:t>
            </a:r>
            <a:endParaRPr lang="zh-CN" altLang="zh-CN" b="1" dirty="0">
              <a:solidFill>
                <a:srgbClr val="262626"/>
              </a:solidFill>
              <a:latin typeface="微软雅黑" panose="020B0503020204020204" charset="-122"/>
              <a:ea typeface="微软雅黑" panose="020B0503020204020204" charset="-122"/>
              <a:sym typeface="Times New Roman" panose="02020603050405020304" pitchFamily="18" charset="0"/>
            </a:endParaRPr>
          </a:p>
        </p:txBody>
      </p:sp>
      <p:sp>
        <p:nvSpPr>
          <p:cNvPr id="22531" name="TextBox 8"/>
          <p:cNvSpPr/>
          <p:nvPr/>
        </p:nvSpPr>
        <p:spPr>
          <a:xfrm>
            <a:off x="4411663" y="4092575"/>
            <a:ext cx="3138487" cy="3190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/>
            <a:r>
              <a:rPr lang="en-US" altLang="zh-CN" sz="1400" dirty="0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</a:rPr>
              <a:t>Please input this chapter title here </a:t>
            </a:r>
            <a:endParaRPr lang="en-US" altLang="zh-CN" sz="1400" dirty="0">
              <a:solidFill>
                <a:srgbClr val="3F3F3F"/>
              </a:solidFill>
              <a:latin typeface="微软雅黑" panose="020B0503020204020204" charset="-122"/>
              <a:ea typeface="微软雅黑" panose="020B0503020204020204" charset="-122"/>
              <a:sym typeface="Open Sans" pitchFamily="2" charset="0"/>
            </a:endParaRPr>
          </a:p>
        </p:txBody>
      </p:sp>
      <p:sp>
        <p:nvSpPr>
          <p:cNvPr id="22532" name="TextBox 10"/>
          <p:cNvSpPr/>
          <p:nvPr/>
        </p:nvSpPr>
        <p:spPr>
          <a:xfrm>
            <a:off x="1219200" y="4727575"/>
            <a:ext cx="9753600" cy="16256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欧美风极商务</a:t>
            </a:r>
            <a:r>
              <a:rPr lang="en-US" altLang="zh-CN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模板稻壳儿艺随风坚持创新请输入文字内容欧美风极商务</a:t>
            </a:r>
            <a:r>
              <a:rPr lang="en-US" altLang="zh-CN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模板稻壳儿艺随风坚持创新请输入文字内容欧美风极商务</a:t>
            </a:r>
            <a:r>
              <a:rPr lang="en-US" altLang="zh-CN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模板稻壳儿艺随风坚持创新请输入文字内容欧美风极商务</a:t>
            </a:r>
            <a:r>
              <a:rPr lang="en-US" altLang="zh-CN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模板稻壳儿艺随风坚持创新请输入文字内容欧美风极商务</a:t>
            </a:r>
            <a:r>
              <a:rPr lang="en-US" altLang="zh-CN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模板稻壳儿艺随风坚持创新请输入文字内容欧美风极商务</a:t>
            </a:r>
            <a:r>
              <a:rPr lang="en-US" altLang="zh-CN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模板稻壳儿艺随风坚持创新请输入文字内容欧美风极商务</a:t>
            </a:r>
            <a:r>
              <a:rPr lang="en-US" altLang="zh-CN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模板稻壳儿艺随风坚持创新请输入文字内容欧美风极商务</a:t>
            </a:r>
            <a:r>
              <a:rPr lang="en-US" altLang="zh-CN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模板稻壳儿艺随风坚持创新请输入文字内容</a:t>
            </a:r>
            <a:endParaRPr lang="en-US" altLang="zh-CN" sz="1000" dirty="0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  <a:sym typeface="Open Sans" pitchFamily="2" charset="0"/>
            </a:endParaRPr>
          </a:p>
          <a:p>
            <a:pPr>
              <a:buFont typeface="Arial" panose="020B0604020202020204" pitchFamily="34" charset="0"/>
              <a:buNone/>
            </a:pPr>
            <a:endParaRPr lang="zh-CN" altLang="en-US" sz="1000" dirty="0">
              <a:latin typeface="微软雅黑" panose="020B0503020204020204" charset="-122"/>
              <a:ea typeface="微软雅黑" panose="020B0503020204020204" charset="-122"/>
              <a:sym typeface="Calibri" panose="020F0502020204030204" pitchFamily="34" charset="0"/>
            </a:endParaRPr>
          </a:p>
          <a:p>
            <a:pPr>
              <a:buFont typeface="Arial" panose="020B0604020202020204" pitchFamily="34" charset="0"/>
              <a:buNone/>
            </a:pPr>
            <a:endParaRPr lang="en-US" altLang="zh-CN" sz="1000" dirty="0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  <a:sym typeface="Open Sans" pitchFamily="2" charset="0"/>
            </a:endParaRPr>
          </a:p>
          <a:p>
            <a:pPr>
              <a:buFont typeface="Arial" panose="020B0604020202020204" pitchFamily="34" charset="0"/>
              <a:buNone/>
            </a:pPr>
            <a:endParaRPr lang="zh-CN" altLang="en-US" sz="1000" dirty="0">
              <a:latin typeface="微软雅黑" panose="020B0503020204020204" charset="-122"/>
              <a:ea typeface="微软雅黑" panose="020B0503020204020204" charset="-122"/>
              <a:sym typeface="Calibri" panose="020F0502020204030204" pitchFamily="34" charset="0"/>
            </a:endParaRPr>
          </a:p>
          <a:p>
            <a:pPr>
              <a:buFont typeface="Arial" panose="020B0604020202020204" pitchFamily="34" charset="0"/>
              <a:buNone/>
            </a:pPr>
            <a:endParaRPr lang="en-US" altLang="zh-CN" sz="1000" dirty="0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  <a:sym typeface="Open Sans" pitchFamily="2" charset="0"/>
            </a:endParaRPr>
          </a:p>
          <a:p>
            <a:pPr>
              <a:buFont typeface="Arial" panose="020B0604020202020204" pitchFamily="34" charset="0"/>
              <a:buNone/>
            </a:pPr>
            <a:endParaRPr lang="zh-CN" altLang="en-US" sz="1000" dirty="0">
              <a:latin typeface="微软雅黑" panose="020B0503020204020204" charset="-122"/>
              <a:ea typeface="微软雅黑" panose="020B0503020204020204" charset="-122"/>
              <a:sym typeface="Calibri" panose="020F0502020204030204" pitchFamily="34" charset="0"/>
            </a:endParaRPr>
          </a:p>
          <a:p>
            <a:pPr>
              <a:buFont typeface="Arial" panose="020B0604020202020204" pitchFamily="34" charset="0"/>
              <a:buNone/>
            </a:pPr>
            <a:endParaRPr lang="en-US" altLang="zh-CN" sz="1000" dirty="0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  <a:sym typeface="Open Sans" pitchFamily="2" charset="0"/>
            </a:endParaRPr>
          </a:p>
          <a:p>
            <a:pPr>
              <a:buFont typeface="Arial" panose="020B0604020202020204" pitchFamily="34" charset="0"/>
              <a:buNone/>
            </a:pPr>
            <a:endParaRPr lang="zh-CN" altLang="en-US" sz="1000" dirty="0">
              <a:latin typeface="微软雅黑" panose="020B0503020204020204" charset="-122"/>
              <a:ea typeface="微软雅黑" panose="020B0503020204020204" charset="-122"/>
              <a:sym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rand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7" name="图片 3" descr="C:\Users\zengfuqiang\Desktop\20130612114309644.jpg2013061211430964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28575"/>
            <a:ext cx="6858000" cy="6888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8" name="文本框 2"/>
          <p:cNvSpPr txBox="1"/>
          <p:nvPr/>
        </p:nvSpPr>
        <p:spPr>
          <a:xfrm>
            <a:off x="7829550" y="2241550"/>
            <a:ext cx="3352800" cy="4778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r"/>
            <a:r>
              <a:rPr lang="zh-CN" altLang="en-US" sz="2400" dirty="0">
                <a:solidFill>
                  <a:srgbClr val="262626"/>
                </a:solidFill>
                <a:latin typeface="微软雅黑 Light" pitchFamily="34" charset="-122"/>
                <a:ea typeface="微软雅黑 Light" pitchFamily="34" charset="-122"/>
              </a:rPr>
              <a:t>请输入第一章标题</a:t>
            </a:r>
            <a:endParaRPr lang="zh-CN" altLang="en-US" sz="2400" dirty="0">
              <a:solidFill>
                <a:srgbClr val="262626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4099" name="文本框 7"/>
          <p:cNvSpPr txBox="1"/>
          <p:nvPr/>
        </p:nvSpPr>
        <p:spPr>
          <a:xfrm>
            <a:off x="8356600" y="3076575"/>
            <a:ext cx="2825750" cy="4762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r"/>
            <a:r>
              <a:rPr lang="zh-CN" altLang="en-US" sz="2400" dirty="0">
                <a:solidFill>
                  <a:srgbClr val="262626"/>
                </a:solidFill>
                <a:latin typeface="微软雅黑 Light" pitchFamily="34" charset="-122"/>
                <a:ea typeface="微软雅黑 Light" pitchFamily="34" charset="-122"/>
              </a:rPr>
              <a:t>请输入第二章标题</a:t>
            </a:r>
            <a:endParaRPr lang="zh-CN" altLang="en-US" sz="2400" dirty="0">
              <a:solidFill>
                <a:srgbClr val="262626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4100" name="文本框 10"/>
          <p:cNvSpPr txBox="1"/>
          <p:nvPr/>
        </p:nvSpPr>
        <p:spPr>
          <a:xfrm>
            <a:off x="7610475" y="3910013"/>
            <a:ext cx="3571875" cy="4762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r"/>
            <a:r>
              <a:rPr lang="zh-CN" altLang="en-US" sz="2400" dirty="0">
                <a:solidFill>
                  <a:srgbClr val="262626"/>
                </a:solidFill>
                <a:latin typeface="微软雅黑 Light" pitchFamily="34" charset="-122"/>
                <a:ea typeface="微软雅黑 Light" pitchFamily="34" charset="-122"/>
              </a:rPr>
              <a:t>请输入第三章标题</a:t>
            </a:r>
            <a:endParaRPr lang="zh-CN" altLang="en-US" sz="2400" dirty="0">
              <a:solidFill>
                <a:srgbClr val="262626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4101" name="文本框 13"/>
          <p:cNvSpPr txBox="1"/>
          <p:nvPr/>
        </p:nvSpPr>
        <p:spPr>
          <a:xfrm>
            <a:off x="8356600" y="4743450"/>
            <a:ext cx="2825750" cy="4778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r"/>
            <a:r>
              <a:rPr lang="zh-CN" altLang="en-US" sz="2400" dirty="0">
                <a:solidFill>
                  <a:srgbClr val="262626"/>
                </a:solidFill>
                <a:latin typeface="微软雅黑 Light" pitchFamily="34" charset="-122"/>
                <a:ea typeface="微软雅黑 Light" pitchFamily="34" charset="-122"/>
              </a:rPr>
              <a:t>请输入第四章标题</a:t>
            </a:r>
            <a:endParaRPr lang="zh-CN" altLang="en-US" sz="2400" dirty="0">
              <a:solidFill>
                <a:srgbClr val="262626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4102" name="文本框 21"/>
          <p:cNvSpPr txBox="1"/>
          <p:nvPr/>
        </p:nvSpPr>
        <p:spPr>
          <a:xfrm>
            <a:off x="7380288" y="549275"/>
            <a:ext cx="4457700" cy="6778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zh-CN" altLang="en-US" sz="3600" dirty="0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</a:rPr>
              <a:t>目录</a:t>
            </a:r>
            <a:endParaRPr lang="zh-CN" altLang="en-US" sz="3600" dirty="0">
              <a:solidFill>
                <a:srgbClr val="26262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10858500" y="2765425"/>
            <a:ext cx="1333500" cy="0"/>
          </a:xfrm>
          <a:prstGeom prst="line">
            <a:avLst/>
          </a:prstGeom>
          <a:ln>
            <a:solidFill>
              <a:srgbClr val="96989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10858500" y="3567113"/>
            <a:ext cx="1333500" cy="0"/>
          </a:xfrm>
          <a:prstGeom prst="line">
            <a:avLst/>
          </a:prstGeom>
          <a:ln>
            <a:solidFill>
              <a:srgbClr val="96989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10858500" y="4433888"/>
            <a:ext cx="1333500" cy="0"/>
          </a:xfrm>
          <a:prstGeom prst="line">
            <a:avLst/>
          </a:prstGeom>
          <a:ln>
            <a:solidFill>
              <a:srgbClr val="96989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10858500" y="5267325"/>
            <a:ext cx="1333500" cy="0"/>
          </a:xfrm>
          <a:prstGeom prst="line">
            <a:avLst/>
          </a:prstGeom>
          <a:ln>
            <a:solidFill>
              <a:srgbClr val="96989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7380288" y="1233488"/>
            <a:ext cx="609600" cy="0"/>
          </a:xfrm>
          <a:prstGeom prst="line">
            <a:avLst/>
          </a:prstGeom>
          <a:ln w="28575">
            <a:solidFill>
              <a:srgbClr val="96989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11571288" y="549275"/>
            <a:ext cx="266700" cy="0"/>
          </a:xfrm>
          <a:prstGeom prst="line">
            <a:avLst/>
          </a:prstGeom>
          <a:ln w="15875">
            <a:solidFill>
              <a:srgbClr val="96989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09" name="Rectangle 6"/>
          <p:cNvSpPr/>
          <p:nvPr/>
        </p:nvSpPr>
        <p:spPr>
          <a:xfrm>
            <a:off x="0" y="-28575"/>
            <a:ext cx="6858000" cy="6888163"/>
          </a:xfrm>
          <a:prstGeom prst="rect">
            <a:avLst/>
          </a:prstGeom>
          <a:solidFill>
            <a:srgbClr val="262626">
              <a:alpha val="50000"/>
            </a:srgbClr>
          </a:solidFill>
          <a:ln w="12700">
            <a:noFill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endParaRPr lang="zh-CN" altLang="zh-CN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Calibri" panose="020F0502020204030204" pitchFamily="34" charset="0"/>
            </a:endParaRPr>
          </a:p>
        </p:txBody>
      </p:sp>
      <p:sp>
        <p:nvSpPr>
          <p:cNvPr id="4110" name="文本框 21"/>
          <p:cNvSpPr txBox="1"/>
          <p:nvPr/>
        </p:nvSpPr>
        <p:spPr>
          <a:xfrm>
            <a:off x="7380288" y="549275"/>
            <a:ext cx="4457700" cy="6778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zh-CN" altLang="en-US" sz="3600" dirty="0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</a:rPr>
              <a:t>目录</a:t>
            </a:r>
            <a:endParaRPr lang="zh-CN" altLang="en-US" sz="3600" dirty="0">
              <a:solidFill>
                <a:srgbClr val="26262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10858500" y="2765425"/>
            <a:ext cx="13335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10858500" y="3567113"/>
            <a:ext cx="13335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10858500" y="4433888"/>
            <a:ext cx="13335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0858500" y="5267325"/>
            <a:ext cx="13335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cut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Oval 16"/>
          <p:cNvSpPr/>
          <p:nvPr/>
        </p:nvSpPr>
        <p:spPr>
          <a:xfrm>
            <a:off x="1409700" y="2276475"/>
            <a:ext cx="1168400" cy="1168400"/>
          </a:xfrm>
          <a:prstGeom prst="ellipse">
            <a:avLst/>
          </a:prstGeom>
          <a:noFill/>
          <a:ln w="6350" cap="flat" cmpd="sng">
            <a:solidFill>
              <a:srgbClr val="A5A5A5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endParaRPr lang="zh-CN" altLang="zh-CN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Calibri" panose="020F0502020204030204" pitchFamily="34" charset="0"/>
            </a:endParaRPr>
          </a:p>
        </p:txBody>
      </p:sp>
      <p:sp>
        <p:nvSpPr>
          <p:cNvPr id="23554" name="Oval 17"/>
          <p:cNvSpPr/>
          <p:nvPr/>
        </p:nvSpPr>
        <p:spPr>
          <a:xfrm>
            <a:off x="4132263" y="2276475"/>
            <a:ext cx="1168400" cy="1168400"/>
          </a:xfrm>
          <a:prstGeom prst="ellipse">
            <a:avLst/>
          </a:prstGeom>
          <a:noFill/>
          <a:ln w="6350" cap="flat" cmpd="sng">
            <a:solidFill>
              <a:srgbClr val="A5A5A5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endParaRPr lang="zh-CN" altLang="zh-CN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Calibri" panose="020F0502020204030204" pitchFamily="34" charset="0"/>
            </a:endParaRPr>
          </a:p>
        </p:txBody>
      </p:sp>
      <p:sp>
        <p:nvSpPr>
          <p:cNvPr id="23555" name="Oval 18"/>
          <p:cNvSpPr/>
          <p:nvPr/>
        </p:nvSpPr>
        <p:spPr>
          <a:xfrm>
            <a:off x="6854825" y="2276475"/>
            <a:ext cx="1168400" cy="1168400"/>
          </a:xfrm>
          <a:prstGeom prst="ellipse">
            <a:avLst/>
          </a:prstGeom>
          <a:noFill/>
          <a:ln w="6350" cap="flat" cmpd="sng">
            <a:solidFill>
              <a:srgbClr val="A5A5A5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endParaRPr lang="zh-CN" altLang="zh-CN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Calibri" panose="020F0502020204030204" pitchFamily="34" charset="0"/>
            </a:endParaRPr>
          </a:p>
        </p:txBody>
      </p:sp>
      <p:sp>
        <p:nvSpPr>
          <p:cNvPr id="23556" name="Oval 19"/>
          <p:cNvSpPr/>
          <p:nvPr/>
        </p:nvSpPr>
        <p:spPr>
          <a:xfrm>
            <a:off x="9577388" y="2276475"/>
            <a:ext cx="1168400" cy="1168400"/>
          </a:xfrm>
          <a:prstGeom prst="ellipse">
            <a:avLst/>
          </a:prstGeom>
          <a:noFill/>
          <a:ln w="6350" cap="flat" cmpd="sng">
            <a:solidFill>
              <a:srgbClr val="A5A5A5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endParaRPr lang="zh-CN" altLang="zh-CN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Calibri" panose="020F0502020204030204" pitchFamily="34" charset="0"/>
            </a:endParaRPr>
          </a:p>
        </p:txBody>
      </p:sp>
      <p:sp>
        <p:nvSpPr>
          <p:cNvPr id="23557" name="TextBox 24"/>
          <p:cNvSpPr/>
          <p:nvPr/>
        </p:nvSpPr>
        <p:spPr>
          <a:xfrm>
            <a:off x="1660525" y="2628900"/>
            <a:ext cx="666750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GeosansLight" pitchFamily="2" charset="0"/>
              </a:rPr>
              <a:t>85%</a:t>
            </a:r>
            <a:endParaRPr lang="en-US" altLang="zh-CN" sz="2400" dirty="0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  <a:sym typeface="GeosansLight" pitchFamily="2" charset="0"/>
            </a:endParaRPr>
          </a:p>
        </p:txBody>
      </p:sp>
      <p:sp>
        <p:nvSpPr>
          <p:cNvPr id="23558" name="TextBox 27"/>
          <p:cNvSpPr/>
          <p:nvPr/>
        </p:nvSpPr>
        <p:spPr>
          <a:xfrm>
            <a:off x="4381500" y="2628900"/>
            <a:ext cx="654050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GeosansLight" pitchFamily="2" charset="0"/>
              </a:rPr>
              <a:t>73%</a:t>
            </a:r>
            <a:endParaRPr lang="en-US" altLang="zh-CN" sz="2400" dirty="0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  <a:sym typeface="GeosansLight" pitchFamily="2" charset="0"/>
            </a:endParaRPr>
          </a:p>
        </p:txBody>
      </p:sp>
      <p:sp>
        <p:nvSpPr>
          <p:cNvPr id="23559" name="TextBox 28"/>
          <p:cNvSpPr/>
          <p:nvPr/>
        </p:nvSpPr>
        <p:spPr>
          <a:xfrm>
            <a:off x="7099300" y="2632075"/>
            <a:ext cx="66357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GeosansLight" pitchFamily="2" charset="0"/>
              </a:rPr>
              <a:t>78%</a:t>
            </a:r>
            <a:endParaRPr lang="en-US" altLang="zh-CN" sz="2400" dirty="0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  <a:sym typeface="GeosansLight" pitchFamily="2" charset="0"/>
            </a:endParaRPr>
          </a:p>
        </p:txBody>
      </p:sp>
      <p:sp>
        <p:nvSpPr>
          <p:cNvPr id="23560" name="TextBox 29"/>
          <p:cNvSpPr/>
          <p:nvPr/>
        </p:nvSpPr>
        <p:spPr>
          <a:xfrm>
            <a:off x="9828213" y="2628900"/>
            <a:ext cx="687387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GeosansLight" pitchFamily="2" charset="0"/>
              </a:rPr>
              <a:t>90%</a:t>
            </a:r>
            <a:endParaRPr lang="en-US" altLang="zh-CN" sz="2400" dirty="0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  <a:sym typeface="GeosansLight" pitchFamily="2" charset="0"/>
            </a:endParaRPr>
          </a:p>
        </p:txBody>
      </p:sp>
      <p:sp>
        <p:nvSpPr>
          <p:cNvPr id="23561" name="TextBox 30"/>
          <p:cNvSpPr/>
          <p:nvPr/>
        </p:nvSpPr>
        <p:spPr>
          <a:xfrm>
            <a:off x="1349375" y="3811588"/>
            <a:ext cx="1427163" cy="3190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1400" b="1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Open Sans" pitchFamily="2" charset="0"/>
              </a:rPr>
              <a:t>请在此输入标题</a:t>
            </a:r>
            <a:endParaRPr lang="zh-CN" altLang="en-US" sz="1400" b="1" dirty="0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  <a:sym typeface="Open Sans" pitchFamily="2" charset="0"/>
            </a:endParaRPr>
          </a:p>
        </p:txBody>
      </p:sp>
      <p:sp>
        <p:nvSpPr>
          <p:cNvPr id="23562" name="Rectangle 35"/>
          <p:cNvSpPr/>
          <p:nvPr/>
        </p:nvSpPr>
        <p:spPr>
          <a:xfrm>
            <a:off x="1219200" y="4851400"/>
            <a:ext cx="9717088" cy="12334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1400" b="1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Open Sans" pitchFamily="2" charset="0"/>
              </a:rPr>
              <a:t>请在此输入标题</a:t>
            </a:r>
            <a:endParaRPr lang="zh-CN" altLang="en-US" sz="1400" b="1" dirty="0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  <a:sym typeface="Open Sans" pitchFamily="2" charset="0"/>
            </a:endParaRPr>
          </a:p>
          <a:p>
            <a:pPr>
              <a:buFont typeface="Arial" panose="020B0604020202020204" pitchFamily="34" charset="0"/>
              <a:buNone/>
            </a:pPr>
            <a:endParaRPr lang="zh-CN" altLang="en-US" sz="1000" dirty="0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  <a:sym typeface="Open Sans" pitchFamily="2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欧美风极商务</a:t>
            </a:r>
            <a:r>
              <a:rPr lang="en-US" altLang="zh-CN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模板稻壳儿艺随风坚持创新请输入文字内容欧美风极商务</a:t>
            </a:r>
            <a:r>
              <a:rPr lang="en-US" altLang="zh-CN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模板稻壳儿艺随风坚持创新请输入文字内容欧美风极商务</a:t>
            </a:r>
            <a:r>
              <a:rPr lang="en-US" altLang="zh-CN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模板稻壳儿艺随风坚持创新请输入文字内容欧美风极商务</a:t>
            </a:r>
            <a:r>
              <a:rPr lang="en-US" altLang="zh-CN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模板稻壳儿艺随风坚持创新请输入文字内容欧美风极商务</a:t>
            </a:r>
            <a:r>
              <a:rPr lang="en-US" altLang="zh-CN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模板稻壳儿艺随风坚持创新请输入文字内容欧美风极商务</a:t>
            </a:r>
            <a:r>
              <a:rPr lang="en-US" altLang="zh-CN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模板稻壳儿艺随风坚持创新请输入文字内容</a:t>
            </a:r>
            <a:endParaRPr lang="zh-CN" altLang="en-US" sz="1000" dirty="0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  <a:sym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endParaRPr lang="zh-CN" altLang="en-US" sz="1000" dirty="0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  <a:sym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endParaRPr lang="en-US" altLang="zh-CN" sz="1000" dirty="0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  <a:sym typeface="Open Sans" pitchFamily="2" charset="0"/>
            </a:endParaRPr>
          </a:p>
        </p:txBody>
      </p:sp>
      <p:sp>
        <p:nvSpPr>
          <p:cNvPr id="23563" name="TextBox 30"/>
          <p:cNvSpPr/>
          <p:nvPr/>
        </p:nvSpPr>
        <p:spPr>
          <a:xfrm>
            <a:off x="3994150" y="3811588"/>
            <a:ext cx="1427163" cy="3190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1400" b="1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Open Sans" pitchFamily="2" charset="0"/>
              </a:rPr>
              <a:t>请在此输入标题</a:t>
            </a:r>
            <a:endParaRPr lang="zh-CN" altLang="en-US" sz="1400" b="1" dirty="0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  <a:sym typeface="Open Sans" pitchFamily="2" charset="0"/>
            </a:endParaRPr>
          </a:p>
        </p:txBody>
      </p:sp>
      <p:sp>
        <p:nvSpPr>
          <p:cNvPr id="23564" name="TextBox 30"/>
          <p:cNvSpPr/>
          <p:nvPr/>
        </p:nvSpPr>
        <p:spPr>
          <a:xfrm>
            <a:off x="6724650" y="3756025"/>
            <a:ext cx="1427163" cy="3190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1400" b="1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Open Sans" pitchFamily="2" charset="0"/>
              </a:rPr>
              <a:t>请在此输入标题</a:t>
            </a:r>
            <a:endParaRPr lang="zh-CN" altLang="en-US" sz="1400" b="1" dirty="0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  <a:sym typeface="Open Sans" pitchFamily="2" charset="0"/>
            </a:endParaRPr>
          </a:p>
        </p:txBody>
      </p:sp>
      <p:sp>
        <p:nvSpPr>
          <p:cNvPr id="23565" name="TextBox 30"/>
          <p:cNvSpPr/>
          <p:nvPr/>
        </p:nvSpPr>
        <p:spPr>
          <a:xfrm>
            <a:off x="9577388" y="3756025"/>
            <a:ext cx="1427162" cy="3190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1400" b="1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Open Sans" pitchFamily="2" charset="0"/>
              </a:rPr>
              <a:t>请在此输入标题</a:t>
            </a:r>
            <a:endParaRPr lang="zh-CN" altLang="en-US" sz="1400" b="1" dirty="0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  <a:sym typeface="Open Sans" pitchFamily="2" charset="0"/>
            </a:endParaRPr>
          </a:p>
        </p:txBody>
      </p:sp>
      <p:grpSp>
        <p:nvGrpSpPr>
          <p:cNvPr id="23566" name="组合 1"/>
          <p:cNvGrpSpPr/>
          <p:nvPr/>
        </p:nvGrpSpPr>
        <p:grpSpPr>
          <a:xfrm>
            <a:off x="4119563" y="325438"/>
            <a:ext cx="4064000" cy="693737"/>
            <a:chOff x="6618" y="513"/>
            <a:chExt cx="6400" cy="1093"/>
          </a:xfrm>
        </p:grpSpPr>
        <p:sp>
          <p:nvSpPr>
            <p:cNvPr id="23567" name="文本框 27"/>
            <p:cNvSpPr txBox="1"/>
            <p:nvPr/>
          </p:nvSpPr>
          <p:spPr>
            <a:xfrm>
              <a:off x="7160" y="513"/>
              <a:ext cx="5316" cy="7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2400" dirty="0">
                  <a:latin typeface="微软雅黑" panose="020B0503020204020204" charset="-122"/>
                  <a:ea typeface="微软雅黑" panose="020B0503020204020204" charset="-122"/>
                </a:rPr>
                <a:t>请在此处输入本章标题</a:t>
              </a:r>
              <a:endParaRPr lang="zh-CN" altLang="en-US" sz="24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568" name="矩形 29"/>
            <p:cNvSpPr/>
            <p:nvPr/>
          </p:nvSpPr>
          <p:spPr>
            <a:xfrm>
              <a:off x="6617" y="965"/>
              <a:ext cx="6400" cy="64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endParaRPr lang="en-US" altLang="zh-CN" sz="1000" dirty="0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/>
              <a:r>
                <a:rPr lang="en-US" altLang="zh-CN" sz="1000" dirty="0">
                  <a:solidFill>
                    <a:srgbClr val="262626"/>
                  </a:solidFill>
                  <a:latin typeface="微软雅黑" panose="020B0503020204020204" charset="-122"/>
                  <a:ea typeface="微软雅黑" panose="020B0503020204020204" charset="-122"/>
                </a:rPr>
                <a:t>Please input this chapter title here </a:t>
              </a:r>
              <a:endParaRPr lang="en-US" altLang="zh-CN" sz="1000" dirty="0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ransition spd="med">
    <p:random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7" name="Rectangle 6"/>
          <p:cNvSpPr/>
          <p:nvPr/>
        </p:nvSpPr>
        <p:spPr>
          <a:xfrm>
            <a:off x="1219200" y="1666875"/>
            <a:ext cx="2286000" cy="3657600"/>
          </a:xfrm>
          <a:prstGeom prst="rect">
            <a:avLst/>
          </a:prstGeom>
          <a:blipFill rotWithShape="1">
            <a:blip r:embed="rId1"/>
            <a:stretch>
              <a:fillRect/>
            </a:stretch>
          </a:blipFill>
          <a:ln w="12700">
            <a:noFill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endParaRPr lang="en-US" altLang="zh-CN" dirty="0">
              <a:solidFill>
                <a:srgbClr val="262626"/>
              </a:solidFill>
              <a:latin typeface="微软雅黑" panose="020B0503020204020204" charset="-122"/>
              <a:ea typeface="微软雅黑" panose="020B0503020204020204" charset="-122"/>
              <a:sym typeface="Calibri" panose="020F0502020204030204" pitchFamily="34" charset="0"/>
            </a:endParaRPr>
          </a:p>
        </p:txBody>
      </p:sp>
      <p:sp>
        <p:nvSpPr>
          <p:cNvPr id="24578" name="Rectangle 8"/>
          <p:cNvSpPr/>
          <p:nvPr/>
        </p:nvSpPr>
        <p:spPr>
          <a:xfrm>
            <a:off x="8731250" y="1666875"/>
            <a:ext cx="2286000" cy="3657600"/>
          </a:xfrm>
          <a:prstGeom prst="rect">
            <a:avLst/>
          </a:prstGeom>
          <a:solidFill>
            <a:srgbClr val="3F3F3F"/>
          </a:solidFill>
          <a:ln w="12700">
            <a:noFill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欧美风极商务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模板稻壳儿艺随风坚持创新请输入文字内容欧美风极商务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模板稻壳儿艺随风坚持创新请输入文字内容</a:t>
            </a:r>
            <a:endParaRPr lang="zh-CN" altLang="en-US" sz="1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Times New Roman" panose="02020603050405020304" pitchFamily="18" charset="0"/>
            </a:endParaRPr>
          </a:p>
          <a:p>
            <a:pPr algn="ctr">
              <a:buFont typeface="Arial" panose="020B0604020202020204" pitchFamily="34" charset="0"/>
              <a:buNone/>
            </a:pPr>
            <a:endParaRPr lang="zh-CN" altLang="en-US" sz="1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Times New Roman" panose="02020603050405020304" pitchFamily="18" charset="0"/>
            </a:endParaRPr>
          </a:p>
          <a:p>
            <a:pPr algn="ctr">
              <a:buFont typeface="Arial" panose="020B0604020202020204" pitchFamily="34" charset="0"/>
              <a:buNone/>
            </a:pPr>
            <a:endParaRPr lang="zh-CN" altLang="en-US" sz="1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Times New Roman" panose="02020603050405020304" pitchFamily="18" charset="0"/>
            </a:endParaRPr>
          </a:p>
          <a:p>
            <a:pPr algn="ctr">
              <a:buFont typeface="Arial" panose="020B0604020202020204" pitchFamily="34" charset="0"/>
              <a:buNone/>
            </a:pPr>
            <a:endParaRPr lang="zh-CN" altLang="en-US" sz="1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Times New Roman" panose="02020603050405020304" pitchFamily="18" charset="0"/>
            </a:endParaRPr>
          </a:p>
          <a:p>
            <a:pPr algn="ctr">
              <a:buFont typeface="Arial" panose="020B0604020202020204" pitchFamily="34" charset="0"/>
              <a:buNone/>
            </a:pPr>
            <a:endParaRPr lang="zh-CN" altLang="en-US" sz="1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Times New Roman" panose="02020603050405020304" pitchFamily="18" charset="0"/>
            </a:endParaRPr>
          </a:p>
          <a:p>
            <a:pPr algn="ctr">
              <a:buFont typeface="Arial" panose="020B0604020202020204" pitchFamily="34" charset="0"/>
              <a:buNone/>
            </a:pPr>
            <a:endParaRPr lang="zh-CN" altLang="en-US" sz="1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Times New Roman" panose="02020603050405020304" pitchFamily="18" charset="0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欧美风极商务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模板稻壳儿艺随风坚持创新请输入文字内容欧美风极商务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模板稻壳儿艺随风坚持创新请输入文字内容</a:t>
            </a:r>
            <a:endParaRPr lang="zh-CN" altLang="en-US" sz="1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Times New Roman" panose="02020603050405020304" pitchFamily="18" charset="0"/>
            </a:endParaRPr>
          </a:p>
          <a:p>
            <a:pPr algn="ctr">
              <a:buFont typeface="Arial" panose="020B0604020202020204" pitchFamily="34" charset="0"/>
              <a:buNone/>
            </a:pPr>
            <a:endParaRPr lang="zh-CN" altLang="en-US" dirty="0">
              <a:latin typeface="微软雅黑" panose="020B0503020204020204" charset="-122"/>
              <a:ea typeface="微软雅黑" panose="020B0503020204020204" charset="-122"/>
              <a:sym typeface="Calibri" panose="020F0502020204030204" pitchFamily="34" charset="0"/>
            </a:endParaRPr>
          </a:p>
        </p:txBody>
      </p:sp>
      <p:sp>
        <p:nvSpPr>
          <p:cNvPr id="24579" name="Rectangle 9"/>
          <p:cNvSpPr/>
          <p:nvPr/>
        </p:nvSpPr>
        <p:spPr>
          <a:xfrm>
            <a:off x="6230938" y="1666875"/>
            <a:ext cx="2286000" cy="3657600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 w="12700">
            <a:noFill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endParaRPr lang="en-US" altLang="zh-CN" dirty="0">
              <a:solidFill>
                <a:srgbClr val="262626"/>
              </a:solidFill>
              <a:latin typeface="微软雅黑" panose="020B0503020204020204" charset="-122"/>
              <a:ea typeface="微软雅黑" panose="020B0503020204020204" charset="-122"/>
              <a:sym typeface="Calibri" panose="020F0502020204030204" pitchFamily="34" charset="0"/>
            </a:endParaRPr>
          </a:p>
        </p:txBody>
      </p:sp>
      <p:sp>
        <p:nvSpPr>
          <p:cNvPr id="24580" name="Rectangle 10"/>
          <p:cNvSpPr/>
          <p:nvPr/>
        </p:nvSpPr>
        <p:spPr>
          <a:xfrm>
            <a:off x="3724275" y="1666875"/>
            <a:ext cx="2286000" cy="3657600"/>
          </a:xfrm>
          <a:prstGeom prst="rect">
            <a:avLst/>
          </a:prstGeom>
          <a:solidFill>
            <a:srgbClr val="3F3F3F"/>
          </a:solidFill>
          <a:ln w="12700">
            <a:noFill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欧美风极商务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模板稻壳儿艺随风坚持创新请输入文字内容欧美风极商务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模板稻壳儿艺随风坚持创新请输入文字内容</a:t>
            </a:r>
            <a:endParaRPr lang="zh-CN" altLang="en-US" sz="1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Times New Roman" panose="02020603050405020304" pitchFamily="18" charset="0"/>
            </a:endParaRPr>
          </a:p>
          <a:p>
            <a:pPr algn="ctr">
              <a:buFont typeface="Arial" panose="020B0604020202020204" pitchFamily="34" charset="0"/>
              <a:buNone/>
            </a:pPr>
            <a:endParaRPr lang="zh-CN" altLang="en-US" sz="1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Times New Roman" panose="02020603050405020304" pitchFamily="18" charset="0"/>
            </a:endParaRPr>
          </a:p>
          <a:p>
            <a:pPr algn="ctr">
              <a:buFont typeface="Arial" panose="020B0604020202020204" pitchFamily="34" charset="0"/>
              <a:buNone/>
            </a:pPr>
            <a:endParaRPr lang="zh-CN" altLang="en-US" sz="1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Times New Roman" panose="02020603050405020304" pitchFamily="18" charset="0"/>
            </a:endParaRPr>
          </a:p>
          <a:p>
            <a:pPr algn="ctr">
              <a:buFont typeface="Arial" panose="020B0604020202020204" pitchFamily="34" charset="0"/>
              <a:buNone/>
            </a:pPr>
            <a:endParaRPr lang="zh-CN" altLang="en-US" sz="1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Times New Roman" panose="02020603050405020304" pitchFamily="18" charset="0"/>
            </a:endParaRPr>
          </a:p>
          <a:p>
            <a:pPr algn="ctr">
              <a:buFont typeface="Arial" panose="020B0604020202020204" pitchFamily="34" charset="0"/>
              <a:buNone/>
            </a:pPr>
            <a:endParaRPr lang="zh-CN" altLang="en-US" sz="1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Times New Roman" panose="02020603050405020304" pitchFamily="18" charset="0"/>
            </a:endParaRPr>
          </a:p>
          <a:p>
            <a:pPr algn="ctr">
              <a:buFont typeface="Arial" panose="020B0604020202020204" pitchFamily="34" charset="0"/>
              <a:buNone/>
            </a:pPr>
            <a:endParaRPr lang="zh-CN" altLang="en-US" sz="1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Times New Roman" panose="02020603050405020304" pitchFamily="18" charset="0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欧美风极商务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模板稻壳儿艺随风坚持创新请输入文字内容欧美风极商务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模板稻壳儿艺随风坚持创新请输入文字内容</a:t>
            </a:r>
            <a:endParaRPr lang="zh-CN" altLang="en-US" sz="1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Times New Roman" panose="02020603050405020304" pitchFamily="18" charset="0"/>
            </a:endParaRPr>
          </a:p>
          <a:p>
            <a:pPr algn="ctr">
              <a:buFont typeface="Arial" panose="020B0604020202020204" pitchFamily="34" charset="0"/>
              <a:buNone/>
            </a:pPr>
            <a:endParaRPr lang="zh-CN" altLang="en-US" sz="1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Times New Roman" panose="02020603050405020304" pitchFamily="18" charset="0"/>
            </a:endParaRPr>
          </a:p>
        </p:txBody>
      </p:sp>
      <p:sp>
        <p:nvSpPr>
          <p:cNvPr id="24581" name="Rectangle 6"/>
          <p:cNvSpPr/>
          <p:nvPr/>
        </p:nvSpPr>
        <p:spPr>
          <a:xfrm>
            <a:off x="6230938" y="1666875"/>
            <a:ext cx="2287587" cy="3594100"/>
          </a:xfrm>
          <a:prstGeom prst="rect">
            <a:avLst/>
          </a:prstGeom>
          <a:solidFill>
            <a:srgbClr val="262626">
              <a:alpha val="50000"/>
            </a:srgbClr>
          </a:solidFill>
          <a:ln w="12700">
            <a:noFill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endParaRPr lang="zh-CN" altLang="zh-CN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Calibri" panose="020F0502020204030204" pitchFamily="34" charset="0"/>
            </a:endParaRPr>
          </a:p>
        </p:txBody>
      </p:sp>
      <p:grpSp>
        <p:nvGrpSpPr>
          <p:cNvPr id="24582" name="组合 1"/>
          <p:cNvGrpSpPr/>
          <p:nvPr/>
        </p:nvGrpSpPr>
        <p:grpSpPr>
          <a:xfrm>
            <a:off x="4119563" y="325438"/>
            <a:ext cx="4064000" cy="693737"/>
            <a:chOff x="6618" y="513"/>
            <a:chExt cx="6400" cy="1093"/>
          </a:xfrm>
        </p:grpSpPr>
        <p:sp>
          <p:nvSpPr>
            <p:cNvPr id="24583" name="文本框 27"/>
            <p:cNvSpPr txBox="1"/>
            <p:nvPr/>
          </p:nvSpPr>
          <p:spPr>
            <a:xfrm>
              <a:off x="7160" y="513"/>
              <a:ext cx="5316" cy="7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2400" dirty="0">
                  <a:latin typeface="微软雅黑" panose="020B0503020204020204" charset="-122"/>
                  <a:ea typeface="微软雅黑" panose="020B0503020204020204" charset="-122"/>
                </a:rPr>
                <a:t>请在此处输入本章标题</a:t>
              </a:r>
              <a:endParaRPr lang="zh-CN" altLang="en-US" sz="24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4584" name="矩形 29"/>
            <p:cNvSpPr/>
            <p:nvPr/>
          </p:nvSpPr>
          <p:spPr>
            <a:xfrm>
              <a:off x="6617" y="965"/>
              <a:ext cx="6400" cy="64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endParaRPr lang="en-US" altLang="zh-CN" sz="1000" dirty="0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/>
              <a:r>
                <a:rPr lang="en-US" altLang="zh-CN" sz="1000" dirty="0">
                  <a:solidFill>
                    <a:srgbClr val="262626"/>
                  </a:solidFill>
                  <a:latin typeface="微软雅黑" panose="020B0503020204020204" charset="-122"/>
                  <a:ea typeface="微软雅黑" panose="020B0503020204020204" charset="-122"/>
                </a:rPr>
                <a:t>Please input this chapter title here </a:t>
              </a:r>
              <a:endParaRPr lang="en-US" altLang="zh-CN" sz="1000" dirty="0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ransition spd="slow">
    <p:random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Rectangle 2"/>
          <p:cNvSpPr/>
          <p:nvPr/>
        </p:nvSpPr>
        <p:spPr>
          <a:xfrm>
            <a:off x="1219200" y="1600200"/>
            <a:ext cx="3114675" cy="2016125"/>
          </a:xfrm>
          <a:prstGeom prst="rect">
            <a:avLst/>
          </a:prstGeom>
          <a:blipFill rotWithShape="1">
            <a:blip r:embed="rId1"/>
            <a:stretch>
              <a:fillRect/>
            </a:stretch>
          </a:blipFill>
          <a:ln w="12700">
            <a:noFill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endParaRPr lang="en-US" altLang="zh-CN" dirty="0">
              <a:solidFill>
                <a:srgbClr val="262626"/>
              </a:solidFill>
              <a:latin typeface="微软雅黑" panose="020B0503020204020204" charset="-122"/>
              <a:ea typeface="微软雅黑" panose="020B0503020204020204" charset="-122"/>
              <a:sym typeface="Calibri" panose="020F0502020204030204" pitchFamily="34" charset="0"/>
            </a:endParaRPr>
          </a:p>
        </p:txBody>
      </p:sp>
      <p:sp>
        <p:nvSpPr>
          <p:cNvPr id="25602" name="Rectangle 9"/>
          <p:cNvSpPr/>
          <p:nvPr/>
        </p:nvSpPr>
        <p:spPr>
          <a:xfrm>
            <a:off x="7858125" y="1600200"/>
            <a:ext cx="3114675" cy="2016125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 w="12700">
            <a:noFill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endParaRPr lang="en-US" altLang="zh-CN" dirty="0">
              <a:solidFill>
                <a:srgbClr val="262626"/>
              </a:solidFill>
              <a:latin typeface="微软雅黑" panose="020B0503020204020204" charset="-122"/>
              <a:ea typeface="微软雅黑" panose="020B0503020204020204" charset="-122"/>
              <a:sym typeface="Calibri" panose="020F0502020204030204" pitchFamily="34" charset="0"/>
            </a:endParaRPr>
          </a:p>
        </p:txBody>
      </p:sp>
      <p:sp>
        <p:nvSpPr>
          <p:cNvPr id="25603" name="Rectangle 10"/>
          <p:cNvSpPr/>
          <p:nvPr/>
        </p:nvSpPr>
        <p:spPr>
          <a:xfrm>
            <a:off x="4538663" y="1600200"/>
            <a:ext cx="3114675" cy="2016125"/>
          </a:xfrm>
          <a:prstGeom prst="rect">
            <a:avLst/>
          </a:prstGeom>
          <a:blipFill rotWithShape="1">
            <a:blip r:embed="rId3"/>
            <a:stretch>
              <a:fillRect/>
            </a:stretch>
          </a:blipFill>
          <a:ln w="12700">
            <a:noFill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endParaRPr lang="en-US" altLang="zh-CN" dirty="0">
              <a:solidFill>
                <a:srgbClr val="262626"/>
              </a:solidFill>
              <a:latin typeface="微软雅黑" panose="020B0503020204020204" charset="-122"/>
              <a:ea typeface="微软雅黑" panose="020B0503020204020204" charset="-122"/>
              <a:sym typeface="Calibri" panose="020F0502020204030204" pitchFamily="34" charset="0"/>
            </a:endParaRPr>
          </a:p>
        </p:txBody>
      </p:sp>
      <p:sp>
        <p:nvSpPr>
          <p:cNvPr id="25604" name="Rectangle 12"/>
          <p:cNvSpPr/>
          <p:nvPr/>
        </p:nvSpPr>
        <p:spPr>
          <a:xfrm>
            <a:off x="1219200" y="3852863"/>
            <a:ext cx="3114675" cy="2016125"/>
          </a:xfrm>
          <a:prstGeom prst="rect">
            <a:avLst/>
          </a:prstGeom>
          <a:blipFill rotWithShape="1">
            <a:blip r:embed="rId4"/>
            <a:stretch>
              <a:fillRect/>
            </a:stretch>
          </a:blipFill>
          <a:ln w="12700">
            <a:noFill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endParaRPr lang="en-US" altLang="zh-CN" dirty="0">
              <a:solidFill>
                <a:srgbClr val="262626"/>
              </a:solidFill>
              <a:latin typeface="微软雅黑" panose="020B0503020204020204" charset="-122"/>
              <a:ea typeface="微软雅黑" panose="020B0503020204020204" charset="-122"/>
              <a:sym typeface="Calibri" panose="020F0502020204030204" pitchFamily="34" charset="0"/>
            </a:endParaRPr>
          </a:p>
        </p:txBody>
      </p:sp>
      <p:sp>
        <p:nvSpPr>
          <p:cNvPr id="25605" name="Rectangle 13"/>
          <p:cNvSpPr/>
          <p:nvPr/>
        </p:nvSpPr>
        <p:spPr>
          <a:xfrm>
            <a:off x="7858125" y="3852863"/>
            <a:ext cx="3114675" cy="2016125"/>
          </a:xfrm>
          <a:prstGeom prst="rect">
            <a:avLst/>
          </a:prstGeom>
          <a:blipFill rotWithShape="1">
            <a:blip r:embed="rId5"/>
            <a:stretch>
              <a:fillRect/>
            </a:stretch>
          </a:blipFill>
          <a:ln w="12700">
            <a:noFill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endParaRPr lang="en-US" altLang="zh-CN" dirty="0">
              <a:solidFill>
                <a:srgbClr val="262626"/>
              </a:solidFill>
              <a:latin typeface="微软雅黑" panose="020B0503020204020204" charset="-122"/>
              <a:ea typeface="微软雅黑" panose="020B0503020204020204" charset="-122"/>
              <a:sym typeface="Calibri" panose="020F0502020204030204" pitchFamily="34" charset="0"/>
            </a:endParaRPr>
          </a:p>
        </p:txBody>
      </p:sp>
      <p:sp>
        <p:nvSpPr>
          <p:cNvPr id="25606" name="Rectangle 14"/>
          <p:cNvSpPr/>
          <p:nvPr/>
        </p:nvSpPr>
        <p:spPr>
          <a:xfrm>
            <a:off x="4538663" y="3852863"/>
            <a:ext cx="3114675" cy="2016125"/>
          </a:xfrm>
          <a:prstGeom prst="rect">
            <a:avLst/>
          </a:prstGeom>
          <a:blipFill rotWithShape="1">
            <a:blip r:embed="rId6"/>
            <a:stretch>
              <a:fillRect/>
            </a:stretch>
          </a:blipFill>
          <a:ln w="12700">
            <a:noFill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endParaRPr lang="en-US" altLang="zh-CN" dirty="0">
              <a:solidFill>
                <a:srgbClr val="262626"/>
              </a:solidFill>
              <a:latin typeface="微软雅黑" panose="020B0503020204020204" charset="-122"/>
              <a:ea typeface="微软雅黑" panose="020B0503020204020204" charset="-122"/>
              <a:sym typeface="Calibri" panose="020F0502020204030204" pitchFamily="34" charset="0"/>
            </a:endParaRPr>
          </a:p>
        </p:txBody>
      </p:sp>
      <p:sp>
        <p:nvSpPr>
          <p:cNvPr id="25607" name="Rectangle 15"/>
          <p:cNvSpPr/>
          <p:nvPr/>
        </p:nvSpPr>
        <p:spPr>
          <a:xfrm>
            <a:off x="1219200" y="3278188"/>
            <a:ext cx="3114675" cy="338137"/>
          </a:xfrm>
          <a:prstGeom prst="rect">
            <a:avLst/>
          </a:prstGeom>
          <a:solidFill>
            <a:srgbClr val="262626">
              <a:alpha val="79999"/>
            </a:srgbClr>
          </a:solidFill>
          <a:ln w="12700">
            <a:noFill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rgbClr val="F2F2F2"/>
                </a:solidFill>
                <a:latin typeface="微软雅黑" panose="020B0503020204020204" charset="-122"/>
                <a:ea typeface="微软雅黑" panose="020B0503020204020204" charset="-122"/>
                <a:sym typeface="GeosansLight" pitchFamily="2" charset="0"/>
              </a:rPr>
              <a:t>请在此输入标题</a:t>
            </a:r>
            <a:endParaRPr lang="zh-CN" altLang="en-US" sz="1400" dirty="0">
              <a:solidFill>
                <a:srgbClr val="F2F2F2"/>
              </a:solidFill>
              <a:latin typeface="微软雅黑" panose="020B0503020204020204" charset="-122"/>
              <a:ea typeface="微软雅黑" panose="020B0503020204020204" charset="-122"/>
              <a:sym typeface="GeosansLight" pitchFamily="2" charset="0"/>
            </a:endParaRPr>
          </a:p>
        </p:txBody>
      </p:sp>
      <p:sp>
        <p:nvSpPr>
          <p:cNvPr id="25608" name="Rectangle 20"/>
          <p:cNvSpPr/>
          <p:nvPr/>
        </p:nvSpPr>
        <p:spPr>
          <a:xfrm>
            <a:off x="4538663" y="3278188"/>
            <a:ext cx="3114675" cy="338137"/>
          </a:xfrm>
          <a:prstGeom prst="rect">
            <a:avLst/>
          </a:prstGeom>
          <a:solidFill>
            <a:srgbClr val="262626">
              <a:alpha val="79999"/>
            </a:srgbClr>
          </a:solidFill>
          <a:ln w="12700">
            <a:noFill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rgbClr val="F2F2F2"/>
                </a:solidFill>
                <a:latin typeface="微软雅黑" panose="020B0503020204020204" charset="-122"/>
                <a:ea typeface="微软雅黑" panose="020B0503020204020204" charset="-122"/>
                <a:sym typeface="GeosansLight" pitchFamily="2" charset="0"/>
              </a:rPr>
              <a:t>请在此输入标题</a:t>
            </a:r>
            <a:endParaRPr lang="en-US" altLang="zh-CN" sz="1400" dirty="0">
              <a:solidFill>
                <a:srgbClr val="F2F2F2"/>
              </a:solidFill>
              <a:latin typeface="微软雅黑" panose="020B0503020204020204" charset="-122"/>
              <a:ea typeface="微软雅黑" panose="020B0503020204020204" charset="-122"/>
              <a:sym typeface="GeosansLight" pitchFamily="2" charset="0"/>
            </a:endParaRPr>
          </a:p>
        </p:txBody>
      </p:sp>
      <p:sp>
        <p:nvSpPr>
          <p:cNvPr id="25609" name="Rectangle 21"/>
          <p:cNvSpPr/>
          <p:nvPr/>
        </p:nvSpPr>
        <p:spPr>
          <a:xfrm>
            <a:off x="7858125" y="3278188"/>
            <a:ext cx="3114675" cy="338137"/>
          </a:xfrm>
          <a:prstGeom prst="rect">
            <a:avLst/>
          </a:prstGeom>
          <a:solidFill>
            <a:srgbClr val="262626">
              <a:alpha val="79999"/>
            </a:srgbClr>
          </a:solidFill>
          <a:ln w="12700">
            <a:noFill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rgbClr val="F2F2F2"/>
                </a:solidFill>
                <a:latin typeface="微软雅黑" panose="020B0503020204020204" charset="-122"/>
                <a:ea typeface="微软雅黑" panose="020B0503020204020204" charset="-122"/>
                <a:sym typeface="GeosansLight" pitchFamily="2" charset="0"/>
              </a:rPr>
              <a:t>请在此输入标题</a:t>
            </a:r>
            <a:endParaRPr lang="en-US" altLang="zh-CN" sz="1400" dirty="0">
              <a:solidFill>
                <a:srgbClr val="F2F2F2"/>
              </a:solidFill>
              <a:latin typeface="微软雅黑" panose="020B0503020204020204" charset="-122"/>
              <a:ea typeface="微软雅黑" panose="020B0503020204020204" charset="-122"/>
              <a:sym typeface="GeosansLight" pitchFamily="2" charset="0"/>
            </a:endParaRPr>
          </a:p>
        </p:txBody>
      </p:sp>
      <p:sp>
        <p:nvSpPr>
          <p:cNvPr id="25610" name="Rectangle 22"/>
          <p:cNvSpPr/>
          <p:nvPr/>
        </p:nvSpPr>
        <p:spPr>
          <a:xfrm>
            <a:off x="1219200" y="5527675"/>
            <a:ext cx="3114675" cy="338138"/>
          </a:xfrm>
          <a:prstGeom prst="rect">
            <a:avLst/>
          </a:prstGeom>
          <a:solidFill>
            <a:srgbClr val="262626">
              <a:alpha val="79999"/>
            </a:srgbClr>
          </a:solidFill>
          <a:ln w="12700">
            <a:noFill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rgbClr val="F2F2F2"/>
                </a:solidFill>
                <a:latin typeface="微软雅黑" panose="020B0503020204020204" charset="-122"/>
                <a:ea typeface="微软雅黑" panose="020B0503020204020204" charset="-122"/>
                <a:sym typeface="GeosansLight" pitchFamily="2" charset="0"/>
              </a:rPr>
              <a:t>请在此输入标题</a:t>
            </a:r>
            <a:endParaRPr lang="en-US" altLang="zh-CN" sz="1400" dirty="0">
              <a:solidFill>
                <a:srgbClr val="F2F2F2"/>
              </a:solidFill>
              <a:latin typeface="微软雅黑" panose="020B0503020204020204" charset="-122"/>
              <a:ea typeface="微软雅黑" panose="020B0503020204020204" charset="-122"/>
              <a:sym typeface="GeosansLight" pitchFamily="2" charset="0"/>
            </a:endParaRPr>
          </a:p>
        </p:txBody>
      </p:sp>
      <p:sp>
        <p:nvSpPr>
          <p:cNvPr id="25611" name="Rectangle 23"/>
          <p:cNvSpPr/>
          <p:nvPr/>
        </p:nvSpPr>
        <p:spPr>
          <a:xfrm>
            <a:off x="4538663" y="5527675"/>
            <a:ext cx="3114675" cy="338138"/>
          </a:xfrm>
          <a:prstGeom prst="rect">
            <a:avLst/>
          </a:prstGeom>
          <a:solidFill>
            <a:srgbClr val="262626">
              <a:alpha val="79999"/>
            </a:srgbClr>
          </a:solidFill>
          <a:ln w="12700">
            <a:noFill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rgbClr val="F2F2F2"/>
                </a:solidFill>
                <a:latin typeface="微软雅黑" panose="020B0503020204020204" charset="-122"/>
                <a:ea typeface="微软雅黑" panose="020B0503020204020204" charset="-122"/>
                <a:sym typeface="GeosansLight" pitchFamily="2" charset="0"/>
              </a:rPr>
              <a:t>请在此输入标题</a:t>
            </a:r>
            <a:endParaRPr lang="en-US" altLang="zh-CN" sz="1400" dirty="0">
              <a:solidFill>
                <a:srgbClr val="F2F2F2"/>
              </a:solidFill>
              <a:latin typeface="微软雅黑" panose="020B0503020204020204" charset="-122"/>
              <a:ea typeface="微软雅黑" panose="020B0503020204020204" charset="-122"/>
              <a:sym typeface="GeosansLight" pitchFamily="2" charset="0"/>
            </a:endParaRPr>
          </a:p>
        </p:txBody>
      </p:sp>
      <p:sp>
        <p:nvSpPr>
          <p:cNvPr id="25612" name="Rectangle 24"/>
          <p:cNvSpPr/>
          <p:nvPr/>
        </p:nvSpPr>
        <p:spPr>
          <a:xfrm>
            <a:off x="7858125" y="5527675"/>
            <a:ext cx="3114675" cy="338138"/>
          </a:xfrm>
          <a:prstGeom prst="rect">
            <a:avLst/>
          </a:prstGeom>
          <a:solidFill>
            <a:srgbClr val="262626">
              <a:alpha val="79999"/>
            </a:srgbClr>
          </a:solidFill>
          <a:ln w="12700">
            <a:noFill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rgbClr val="F2F2F2"/>
                </a:solidFill>
                <a:latin typeface="微软雅黑" panose="020B0503020204020204" charset="-122"/>
                <a:ea typeface="微软雅黑" panose="020B0503020204020204" charset="-122"/>
                <a:sym typeface="GeosansLight" pitchFamily="2" charset="0"/>
              </a:rPr>
              <a:t>请在此输入标题</a:t>
            </a:r>
            <a:endParaRPr lang="en-US" altLang="zh-CN" sz="1400" dirty="0">
              <a:solidFill>
                <a:srgbClr val="F2F2F2"/>
              </a:solidFill>
              <a:latin typeface="微软雅黑" panose="020B0503020204020204" charset="-122"/>
              <a:ea typeface="微软雅黑" panose="020B0503020204020204" charset="-122"/>
              <a:sym typeface="GeosansLight" pitchFamily="2" charset="0"/>
            </a:endParaRPr>
          </a:p>
        </p:txBody>
      </p:sp>
      <p:grpSp>
        <p:nvGrpSpPr>
          <p:cNvPr id="25613" name="组合 1"/>
          <p:cNvGrpSpPr/>
          <p:nvPr/>
        </p:nvGrpSpPr>
        <p:grpSpPr>
          <a:xfrm>
            <a:off x="4119563" y="325438"/>
            <a:ext cx="4064000" cy="693737"/>
            <a:chOff x="6618" y="513"/>
            <a:chExt cx="6400" cy="1093"/>
          </a:xfrm>
        </p:grpSpPr>
        <p:sp>
          <p:nvSpPr>
            <p:cNvPr id="25614" name="文本框 27"/>
            <p:cNvSpPr txBox="1"/>
            <p:nvPr/>
          </p:nvSpPr>
          <p:spPr>
            <a:xfrm>
              <a:off x="7160" y="513"/>
              <a:ext cx="5316" cy="7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2400" dirty="0">
                  <a:latin typeface="微软雅黑" panose="020B0503020204020204" charset="-122"/>
                  <a:ea typeface="微软雅黑" panose="020B0503020204020204" charset="-122"/>
                </a:rPr>
                <a:t>请在此处输入本章标题</a:t>
              </a:r>
              <a:endParaRPr lang="zh-CN" altLang="en-US" sz="24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5615" name="矩形 29"/>
            <p:cNvSpPr/>
            <p:nvPr/>
          </p:nvSpPr>
          <p:spPr>
            <a:xfrm>
              <a:off x="6617" y="965"/>
              <a:ext cx="6400" cy="64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endParaRPr lang="en-US" altLang="zh-CN" sz="1000" dirty="0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/>
              <a:r>
                <a:rPr lang="en-US" altLang="zh-CN" sz="1000" dirty="0">
                  <a:solidFill>
                    <a:srgbClr val="262626"/>
                  </a:solidFill>
                  <a:latin typeface="微软雅黑" panose="020B0503020204020204" charset="-122"/>
                  <a:ea typeface="微软雅黑" panose="020B0503020204020204" charset="-122"/>
                </a:rPr>
                <a:t>Please input this chapter title here </a:t>
              </a:r>
              <a:endParaRPr lang="en-US" altLang="zh-CN" sz="1000" dirty="0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ransition spd="slow">
    <p:random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cxnSp>
        <p:nvCxnSpPr>
          <p:cNvPr id="26625" name="Straight Connector 19"/>
          <p:cNvCxnSpPr/>
          <p:nvPr/>
        </p:nvCxnSpPr>
        <p:spPr>
          <a:xfrm>
            <a:off x="5981700" y="2898775"/>
            <a:ext cx="17463" cy="1803400"/>
          </a:xfrm>
          <a:prstGeom prst="line">
            <a:avLst/>
          </a:prstGeom>
          <a:ln w="9525" cap="flat" cmpd="sng">
            <a:solidFill>
              <a:srgbClr val="7F7F7F"/>
            </a:solidFill>
            <a:prstDash val="solid"/>
            <a:bevel/>
            <a:headEnd type="oval" w="sm" len="sm"/>
            <a:tailEnd type="oval" w="sm" len="sm"/>
          </a:ln>
        </p:spPr>
      </p:cxnSp>
      <p:sp>
        <p:nvSpPr>
          <p:cNvPr id="26626" name="TextBox 20"/>
          <p:cNvSpPr/>
          <p:nvPr/>
        </p:nvSpPr>
        <p:spPr>
          <a:xfrm>
            <a:off x="1587500" y="2566988"/>
            <a:ext cx="4070350" cy="558800"/>
          </a:xfrm>
          <a:prstGeom prst="rect">
            <a:avLst/>
          </a:prstGeom>
          <a:noFill/>
          <a:ln w="6350" cap="flat" cmpd="sng">
            <a:solidFill>
              <a:srgbClr val="A5A5A5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 algn="r">
              <a:buFont typeface="Arial" panose="020B0604020202020204" pitchFamily="34" charset="0"/>
              <a:buNone/>
            </a:pP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欧美风极商务</a:t>
            </a:r>
            <a:r>
              <a:rPr lang="en-US" altLang="zh-CN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模板稻壳儿艺随风坚持创新请输入文字内容欧美风极商务</a:t>
            </a:r>
            <a:r>
              <a:rPr lang="en-US" altLang="zh-CN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模板稻壳儿艺随风坚持创新请输入文字内容欧美风极商务</a:t>
            </a:r>
            <a:r>
              <a:rPr lang="en-US" altLang="zh-CN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模板稻壳儿艺随风坚持创新请输入文字内容</a:t>
            </a:r>
            <a:endParaRPr lang="en-US" altLang="zh-CN" sz="1000" dirty="0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  <a:sym typeface="Open Sans" pitchFamily="2" charset="0"/>
            </a:endParaRPr>
          </a:p>
        </p:txBody>
      </p:sp>
      <p:sp>
        <p:nvSpPr>
          <p:cNvPr id="26627" name="TextBox 21"/>
          <p:cNvSpPr/>
          <p:nvPr/>
        </p:nvSpPr>
        <p:spPr>
          <a:xfrm>
            <a:off x="6534150" y="3752850"/>
            <a:ext cx="4070350" cy="558800"/>
          </a:xfrm>
          <a:prstGeom prst="rect">
            <a:avLst/>
          </a:prstGeom>
          <a:noFill/>
          <a:ln w="6350" cap="flat" cmpd="sng">
            <a:solidFill>
              <a:srgbClr val="A5A5A5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欧美风极商务</a:t>
            </a:r>
            <a:r>
              <a:rPr lang="en-US" altLang="zh-CN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模板稻壳儿艺随风坚持创新请输入文字内容欧美风极商务</a:t>
            </a:r>
            <a:r>
              <a:rPr lang="en-US" altLang="zh-CN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模板稻壳儿艺随风坚持创新请输入文字内容欧美风极商务</a:t>
            </a:r>
            <a:r>
              <a:rPr lang="en-US" altLang="zh-CN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模板稻壳儿艺随风坚持创新请输入文字内容</a:t>
            </a:r>
            <a:endParaRPr lang="en-US" altLang="zh-CN" sz="1000" dirty="0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  <a:sym typeface="Open Sans" pitchFamily="2" charset="0"/>
            </a:endParaRPr>
          </a:p>
        </p:txBody>
      </p:sp>
      <p:sp>
        <p:nvSpPr>
          <p:cNvPr id="26628" name="TextBox 22"/>
          <p:cNvSpPr/>
          <p:nvPr/>
        </p:nvSpPr>
        <p:spPr>
          <a:xfrm>
            <a:off x="1587500" y="5005388"/>
            <a:ext cx="4070350" cy="558800"/>
          </a:xfrm>
          <a:prstGeom prst="rect">
            <a:avLst/>
          </a:prstGeom>
          <a:noFill/>
          <a:ln w="6350" cap="flat" cmpd="sng">
            <a:solidFill>
              <a:srgbClr val="A5A5A5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 algn="r">
              <a:buFont typeface="Arial" panose="020B0604020202020204" pitchFamily="34" charset="0"/>
              <a:buNone/>
            </a:pP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欧美风极商务</a:t>
            </a:r>
            <a:r>
              <a:rPr lang="en-US" altLang="zh-CN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模板稻壳儿艺随风坚持创新请输入文字内容欧美风极商务</a:t>
            </a:r>
            <a:r>
              <a:rPr lang="en-US" altLang="zh-CN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模板稻壳儿艺随风坚持创新请输入文字内容欧美风极商务</a:t>
            </a:r>
            <a:r>
              <a:rPr lang="en-US" altLang="zh-CN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模板稻壳儿艺随风坚持创新请输入文字内容</a:t>
            </a:r>
            <a:endParaRPr lang="en-US" altLang="zh-CN" sz="1000" dirty="0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  <a:sym typeface="Open Sans" pitchFamily="2" charset="0"/>
            </a:endParaRPr>
          </a:p>
        </p:txBody>
      </p:sp>
      <p:sp>
        <p:nvSpPr>
          <p:cNvPr id="26629" name="TextBox 23"/>
          <p:cNvSpPr/>
          <p:nvPr/>
        </p:nvSpPr>
        <p:spPr>
          <a:xfrm>
            <a:off x="4711700" y="2255838"/>
            <a:ext cx="1071563" cy="3190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r">
              <a:buFont typeface="Arial" panose="020B0604020202020204" pitchFamily="34" charset="0"/>
              <a:buNone/>
            </a:pP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  <a:sym typeface="Open Sans" pitchFamily="2" charset="0"/>
              </a:rPr>
              <a:t>请输入标题</a:t>
            </a:r>
            <a:endParaRPr lang="zh-CN" altLang="en-US" sz="1400" dirty="0">
              <a:latin typeface="微软雅黑" panose="020B0503020204020204" charset="-122"/>
              <a:ea typeface="微软雅黑" panose="020B0503020204020204" charset="-122"/>
              <a:sym typeface="Open Sans" pitchFamily="2" charset="0"/>
            </a:endParaRPr>
          </a:p>
        </p:txBody>
      </p:sp>
      <p:sp>
        <p:nvSpPr>
          <p:cNvPr id="26630" name="TextBox 16"/>
          <p:cNvSpPr/>
          <p:nvPr/>
        </p:nvSpPr>
        <p:spPr>
          <a:xfrm>
            <a:off x="6430963" y="3429000"/>
            <a:ext cx="1071562" cy="3190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r">
              <a:buFont typeface="Arial" panose="020B0604020202020204" pitchFamily="34" charset="0"/>
              <a:buNone/>
            </a:pP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  <a:sym typeface="Open Sans" pitchFamily="2" charset="0"/>
              </a:rPr>
              <a:t>请输入标题</a:t>
            </a:r>
            <a:endParaRPr lang="zh-CN" altLang="en-US" sz="1400" dirty="0">
              <a:latin typeface="微软雅黑" panose="020B0503020204020204" charset="-122"/>
              <a:ea typeface="微软雅黑" panose="020B0503020204020204" charset="-122"/>
              <a:sym typeface="Open Sans" pitchFamily="2" charset="0"/>
            </a:endParaRPr>
          </a:p>
        </p:txBody>
      </p:sp>
      <p:sp>
        <p:nvSpPr>
          <p:cNvPr id="26631" name="TextBox 17"/>
          <p:cNvSpPr/>
          <p:nvPr/>
        </p:nvSpPr>
        <p:spPr>
          <a:xfrm>
            <a:off x="4713288" y="4697413"/>
            <a:ext cx="1071562" cy="3190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r">
              <a:buFont typeface="Arial" panose="020B0604020202020204" pitchFamily="34" charset="0"/>
              <a:buNone/>
            </a:pP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  <a:sym typeface="Open Sans" pitchFamily="2" charset="0"/>
              </a:rPr>
              <a:t>请输入标题</a:t>
            </a:r>
            <a:endParaRPr lang="zh-CN" altLang="en-US" sz="1400" dirty="0">
              <a:latin typeface="微软雅黑" panose="020B0503020204020204" charset="-122"/>
              <a:ea typeface="微软雅黑" panose="020B0503020204020204" charset="-122"/>
              <a:sym typeface="Open Sans" pitchFamily="2" charset="0"/>
            </a:endParaRPr>
          </a:p>
        </p:txBody>
      </p:sp>
      <p:sp>
        <p:nvSpPr>
          <p:cNvPr id="26632" name="Freeform 32"/>
          <p:cNvSpPr>
            <a:spLocks noEditPoints="1"/>
          </p:cNvSpPr>
          <p:nvPr/>
        </p:nvSpPr>
        <p:spPr>
          <a:xfrm>
            <a:off x="5708650" y="2513013"/>
            <a:ext cx="441325" cy="341312"/>
          </a:xfrm>
          <a:custGeom>
            <a:avLst/>
            <a:gdLst/>
            <a:ahLst/>
            <a:cxnLst>
              <a:cxn ang="0">
                <a:pos x="283398589" y="415369279"/>
              </a:cxn>
              <a:cxn ang="0">
                <a:pos x="270517404" y="401042818"/>
              </a:cxn>
              <a:cxn ang="0">
                <a:pos x="270517404" y="358077448"/>
              </a:cxn>
              <a:cxn ang="0">
                <a:pos x="553915993" y="114583662"/>
              </a:cxn>
              <a:cxn ang="0">
                <a:pos x="566797178" y="114583662"/>
              </a:cxn>
              <a:cxn ang="0">
                <a:pos x="579678362" y="114583662"/>
              </a:cxn>
              <a:cxn ang="0">
                <a:pos x="592563722" y="143231913"/>
              </a:cxn>
              <a:cxn ang="0">
                <a:pos x="592563722" y="171875493"/>
              </a:cxn>
              <a:cxn ang="0">
                <a:pos x="566797178" y="200523744"/>
              </a:cxn>
              <a:cxn ang="0">
                <a:pos x="553915993" y="186197283"/>
              </a:cxn>
              <a:cxn ang="0">
                <a:pos x="296279773" y="401042818"/>
              </a:cxn>
              <a:cxn ang="0">
                <a:pos x="296279773" y="401042818"/>
              </a:cxn>
              <a:cxn ang="0">
                <a:pos x="283398589" y="415369279"/>
              </a:cxn>
              <a:cxn ang="0">
                <a:pos x="605444907" y="0"/>
              </a:cxn>
              <a:cxn ang="0">
                <a:pos x="553915993" y="0"/>
              </a:cxn>
              <a:cxn ang="0">
                <a:pos x="51528914" y="444012859"/>
              </a:cxn>
              <a:cxn ang="0">
                <a:pos x="0" y="515626480"/>
              </a:cxn>
              <a:cxn ang="0">
                <a:pos x="51528914" y="587244772"/>
              </a:cxn>
              <a:cxn ang="0">
                <a:pos x="553915993" y="1031257632"/>
              </a:cxn>
              <a:cxn ang="0">
                <a:pos x="605444907" y="1045579422"/>
              </a:cxn>
              <a:cxn ang="0">
                <a:pos x="644088461" y="1031257632"/>
              </a:cxn>
              <a:cxn ang="0">
                <a:pos x="682736190" y="959639339"/>
              </a:cxn>
              <a:cxn ang="0">
                <a:pos x="682736190" y="85940082"/>
              </a:cxn>
              <a:cxn ang="0">
                <a:pos x="644088461" y="0"/>
              </a:cxn>
              <a:cxn ang="0">
                <a:pos x="605444907" y="0"/>
              </a:cxn>
              <a:cxn ang="0">
                <a:pos x="966134779" y="415369279"/>
              </a:cxn>
              <a:cxn ang="0">
                <a:pos x="953249419" y="401042818"/>
              </a:cxn>
              <a:cxn ang="0">
                <a:pos x="953249419" y="358077448"/>
              </a:cxn>
              <a:cxn ang="0">
                <a:pos x="1236652184" y="114583662"/>
              </a:cxn>
              <a:cxn ang="0">
                <a:pos x="1249533368" y="114583662"/>
              </a:cxn>
              <a:cxn ang="0">
                <a:pos x="1262414553" y="114583662"/>
              </a:cxn>
              <a:cxn ang="0">
                <a:pos x="1275295738" y="143231913"/>
              </a:cxn>
              <a:cxn ang="0">
                <a:pos x="1275295738" y="171875493"/>
              </a:cxn>
              <a:cxn ang="0">
                <a:pos x="1249533368" y="200523744"/>
              </a:cxn>
              <a:cxn ang="0">
                <a:pos x="1236652184" y="186197283"/>
              </a:cxn>
              <a:cxn ang="0">
                <a:pos x="979015964" y="401042818"/>
              </a:cxn>
              <a:cxn ang="0">
                <a:pos x="979015964" y="401042818"/>
              </a:cxn>
              <a:cxn ang="0">
                <a:pos x="966134779" y="415369279"/>
              </a:cxn>
              <a:cxn ang="0">
                <a:pos x="1288176922" y="0"/>
              </a:cxn>
              <a:cxn ang="0">
                <a:pos x="1236652184" y="0"/>
              </a:cxn>
              <a:cxn ang="0">
                <a:pos x="734260929" y="444012859"/>
              </a:cxn>
              <a:cxn ang="0">
                <a:pos x="682736190" y="515626480"/>
              </a:cxn>
              <a:cxn ang="0">
                <a:pos x="734260929" y="587244772"/>
              </a:cxn>
              <a:cxn ang="0">
                <a:pos x="1236652184" y="1031257632"/>
              </a:cxn>
              <a:cxn ang="0">
                <a:pos x="1288176922" y="1045579422"/>
              </a:cxn>
              <a:cxn ang="0">
                <a:pos x="1326824652" y="1031257632"/>
              </a:cxn>
              <a:cxn ang="0">
                <a:pos x="1365468206" y="959639339"/>
              </a:cxn>
              <a:cxn ang="0">
                <a:pos x="1365468206" y="85940082"/>
              </a:cxn>
              <a:cxn ang="0">
                <a:pos x="1326824652" y="0"/>
              </a:cxn>
              <a:cxn ang="0">
                <a:pos x="1288176922" y="0"/>
              </a:cxn>
            </a:cxnLst>
            <a:pathLst>
              <a:path w="106" h="73">
                <a:moveTo>
                  <a:pt x="22" y="29"/>
                </a:moveTo>
                <a:cubicBezTo>
                  <a:pt x="22" y="29"/>
                  <a:pt x="21" y="28"/>
                  <a:pt x="21" y="28"/>
                </a:cubicBezTo>
                <a:cubicBezTo>
                  <a:pt x="20" y="27"/>
                  <a:pt x="20" y="26"/>
                  <a:pt x="21" y="25"/>
                </a:cubicBezTo>
                <a:cubicBezTo>
                  <a:pt x="43" y="8"/>
                  <a:pt x="43" y="8"/>
                  <a:pt x="43" y="8"/>
                </a:cubicBezTo>
                <a:cubicBezTo>
                  <a:pt x="43" y="8"/>
                  <a:pt x="44" y="8"/>
                  <a:pt x="44" y="8"/>
                </a:cubicBezTo>
                <a:cubicBezTo>
                  <a:pt x="44" y="8"/>
                  <a:pt x="45" y="8"/>
                  <a:pt x="45" y="8"/>
                </a:cubicBezTo>
                <a:cubicBezTo>
                  <a:pt x="46" y="8"/>
                  <a:pt x="46" y="9"/>
                  <a:pt x="46" y="10"/>
                </a:cubicBezTo>
                <a:cubicBezTo>
                  <a:pt x="46" y="12"/>
                  <a:pt x="46" y="12"/>
                  <a:pt x="46" y="12"/>
                </a:cubicBezTo>
                <a:cubicBezTo>
                  <a:pt x="46" y="13"/>
                  <a:pt x="45" y="14"/>
                  <a:pt x="44" y="14"/>
                </a:cubicBezTo>
                <a:cubicBezTo>
                  <a:pt x="44" y="14"/>
                  <a:pt x="43" y="13"/>
                  <a:pt x="43" y="13"/>
                </a:cubicBezTo>
                <a:cubicBezTo>
                  <a:pt x="23" y="28"/>
                  <a:pt x="23" y="28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23" y="28"/>
                  <a:pt x="23" y="29"/>
                  <a:pt x="22" y="29"/>
                </a:cubicBezTo>
                <a:moveTo>
                  <a:pt x="47" y="0"/>
                </a:moveTo>
                <a:cubicBezTo>
                  <a:pt x="46" y="0"/>
                  <a:pt x="44" y="0"/>
                  <a:pt x="43" y="0"/>
                </a:cubicBezTo>
                <a:cubicBezTo>
                  <a:pt x="4" y="31"/>
                  <a:pt x="4" y="31"/>
                  <a:pt x="4" y="31"/>
                </a:cubicBezTo>
                <a:cubicBezTo>
                  <a:pt x="2" y="32"/>
                  <a:pt x="0" y="34"/>
                  <a:pt x="0" y="36"/>
                </a:cubicBezTo>
                <a:cubicBezTo>
                  <a:pt x="0" y="38"/>
                  <a:pt x="2" y="40"/>
                  <a:pt x="4" y="41"/>
                </a:cubicBezTo>
                <a:cubicBezTo>
                  <a:pt x="43" y="72"/>
                  <a:pt x="43" y="72"/>
                  <a:pt x="43" y="72"/>
                </a:cubicBezTo>
                <a:cubicBezTo>
                  <a:pt x="44" y="72"/>
                  <a:pt x="46" y="73"/>
                  <a:pt x="47" y="73"/>
                </a:cubicBezTo>
                <a:cubicBezTo>
                  <a:pt x="48" y="73"/>
                  <a:pt x="49" y="72"/>
                  <a:pt x="50" y="72"/>
                </a:cubicBezTo>
                <a:cubicBezTo>
                  <a:pt x="52" y="71"/>
                  <a:pt x="53" y="69"/>
                  <a:pt x="53" y="67"/>
                </a:cubicBezTo>
                <a:cubicBezTo>
                  <a:pt x="53" y="6"/>
                  <a:pt x="53" y="6"/>
                  <a:pt x="53" y="6"/>
                </a:cubicBezTo>
                <a:cubicBezTo>
                  <a:pt x="53" y="3"/>
                  <a:pt x="52" y="2"/>
                  <a:pt x="50" y="0"/>
                </a:cubicBezTo>
                <a:cubicBezTo>
                  <a:pt x="49" y="0"/>
                  <a:pt x="48" y="0"/>
                  <a:pt x="47" y="0"/>
                </a:cubicBezTo>
                <a:moveTo>
                  <a:pt x="75" y="29"/>
                </a:moveTo>
                <a:cubicBezTo>
                  <a:pt x="75" y="29"/>
                  <a:pt x="74" y="28"/>
                  <a:pt x="74" y="28"/>
                </a:cubicBezTo>
                <a:cubicBezTo>
                  <a:pt x="73" y="27"/>
                  <a:pt x="73" y="26"/>
                  <a:pt x="74" y="25"/>
                </a:cubicBezTo>
                <a:cubicBezTo>
                  <a:pt x="96" y="8"/>
                  <a:pt x="96" y="8"/>
                  <a:pt x="96" y="8"/>
                </a:cubicBezTo>
                <a:cubicBezTo>
                  <a:pt x="96" y="8"/>
                  <a:pt x="97" y="8"/>
                  <a:pt x="97" y="8"/>
                </a:cubicBezTo>
                <a:cubicBezTo>
                  <a:pt x="97" y="8"/>
                  <a:pt x="98" y="8"/>
                  <a:pt x="98" y="8"/>
                </a:cubicBezTo>
                <a:cubicBezTo>
                  <a:pt x="99" y="8"/>
                  <a:pt x="99" y="9"/>
                  <a:pt x="99" y="10"/>
                </a:cubicBezTo>
                <a:cubicBezTo>
                  <a:pt x="99" y="12"/>
                  <a:pt x="99" y="12"/>
                  <a:pt x="99" y="12"/>
                </a:cubicBezTo>
                <a:cubicBezTo>
                  <a:pt x="99" y="13"/>
                  <a:pt x="98" y="14"/>
                  <a:pt x="97" y="14"/>
                </a:cubicBezTo>
                <a:cubicBezTo>
                  <a:pt x="97" y="14"/>
                  <a:pt x="96" y="13"/>
                  <a:pt x="96" y="13"/>
                </a:cubicBezTo>
                <a:cubicBezTo>
                  <a:pt x="76" y="28"/>
                  <a:pt x="76" y="28"/>
                  <a:pt x="76" y="28"/>
                </a:cubicBezTo>
                <a:cubicBezTo>
                  <a:pt x="76" y="28"/>
                  <a:pt x="76" y="28"/>
                  <a:pt x="76" y="28"/>
                </a:cubicBezTo>
                <a:cubicBezTo>
                  <a:pt x="76" y="28"/>
                  <a:pt x="76" y="29"/>
                  <a:pt x="75" y="29"/>
                </a:cubicBezTo>
                <a:moveTo>
                  <a:pt x="100" y="0"/>
                </a:moveTo>
                <a:cubicBezTo>
                  <a:pt x="99" y="0"/>
                  <a:pt x="97" y="0"/>
                  <a:pt x="96" y="0"/>
                </a:cubicBezTo>
                <a:cubicBezTo>
                  <a:pt x="57" y="31"/>
                  <a:pt x="57" y="31"/>
                  <a:pt x="57" y="31"/>
                </a:cubicBezTo>
                <a:cubicBezTo>
                  <a:pt x="55" y="32"/>
                  <a:pt x="53" y="34"/>
                  <a:pt x="53" y="36"/>
                </a:cubicBezTo>
                <a:cubicBezTo>
                  <a:pt x="53" y="38"/>
                  <a:pt x="55" y="40"/>
                  <a:pt x="57" y="41"/>
                </a:cubicBezTo>
                <a:cubicBezTo>
                  <a:pt x="96" y="72"/>
                  <a:pt x="96" y="72"/>
                  <a:pt x="96" y="72"/>
                </a:cubicBezTo>
                <a:cubicBezTo>
                  <a:pt x="97" y="72"/>
                  <a:pt x="99" y="73"/>
                  <a:pt x="100" y="73"/>
                </a:cubicBezTo>
                <a:cubicBezTo>
                  <a:pt x="101" y="73"/>
                  <a:pt x="102" y="72"/>
                  <a:pt x="103" y="72"/>
                </a:cubicBezTo>
                <a:cubicBezTo>
                  <a:pt x="105" y="71"/>
                  <a:pt x="106" y="69"/>
                  <a:pt x="106" y="67"/>
                </a:cubicBezTo>
                <a:cubicBezTo>
                  <a:pt x="106" y="6"/>
                  <a:pt x="106" y="6"/>
                  <a:pt x="106" y="6"/>
                </a:cubicBezTo>
                <a:cubicBezTo>
                  <a:pt x="106" y="3"/>
                  <a:pt x="105" y="2"/>
                  <a:pt x="103" y="0"/>
                </a:cubicBezTo>
                <a:cubicBezTo>
                  <a:pt x="102" y="0"/>
                  <a:pt x="101" y="0"/>
                  <a:pt x="100" y="0"/>
                </a:cubicBezTo>
              </a:path>
            </a:pathLst>
          </a:custGeom>
          <a:solidFill>
            <a:srgbClr val="262626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6633" name="Freeform 35"/>
          <p:cNvSpPr>
            <a:spLocks noEditPoints="1"/>
          </p:cNvSpPr>
          <p:nvPr/>
        </p:nvSpPr>
        <p:spPr>
          <a:xfrm>
            <a:off x="5830888" y="3614738"/>
            <a:ext cx="319087" cy="369887"/>
          </a:xfrm>
          <a:custGeom>
            <a:avLst/>
            <a:gdLst/>
            <a:ahLst/>
            <a:cxnLst>
              <a:cxn ang="0">
                <a:pos x="144672720" y="411860466"/>
              </a:cxn>
              <a:cxn ang="0">
                <a:pos x="108503061" y="381350638"/>
              </a:cxn>
              <a:cxn ang="0">
                <a:pos x="108503061" y="167796650"/>
              </a:cxn>
              <a:cxn ang="0">
                <a:pos x="198924251" y="91524548"/>
              </a:cxn>
              <a:cxn ang="0">
                <a:pos x="235093909" y="122034376"/>
              </a:cxn>
              <a:cxn ang="0">
                <a:pos x="198924251" y="152539268"/>
              </a:cxn>
              <a:cxn ang="0">
                <a:pos x="180842379" y="167796650"/>
              </a:cxn>
              <a:cxn ang="0">
                <a:pos x="180842379" y="381350638"/>
              </a:cxn>
              <a:cxn ang="0">
                <a:pos x="144672720" y="411860466"/>
              </a:cxn>
              <a:cxn ang="0">
                <a:pos x="198924251" y="0"/>
              </a:cxn>
              <a:cxn ang="0">
                <a:pos x="198924251" y="0"/>
              </a:cxn>
              <a:cxn ang="0">
                <a:pos x="0" y="167796650"/>
              </a:cxn>
              <a:cxn ang="0">
                <a:pos x="0" y="961007755"/>
              </a:cxn>
              <a:cxn ang="0">
                <a:pos x="198924251" y="1144056851"/>
              </a:cxn>
              <a:cxn ang="0">
                <a:pos x="198924251" y="1144056851"/>
              </a:cxn>
              <a:cxn ang="0">
                <a:pos x="415936288" y="961007755"/>
              </a:cxn>
              <a:cxn ang="0">
                <a:pos x="415936288" y="167796650"/>
              </a:cxn>
              <a:cxn ang="0">
                <a:pos x="198924251" y="0"/>
              </a:cxn>
              <a:cxn ang="0">
                <a:pos x="705287644" y="411860466"/>
              </a:cxn>
              <a:cxn ang="0">
                <a:pos x="669117985" y="381350638"/>
              </a:cxn>
              <a:cxn ang="0">
                <a:pos x="669117985" y="167796650"/>
              </a:cxn>
              <a:cxn ang="0">
                <a:pos x="759539175" y="91524548"/>
              </a:cxn>
              <a:cxn ang="0">
                <a:pos x="795708833" y="122034376"/>
              </a:cxn>
              <a:cxn ang="0">
                <a:pos x="759539175" y="152539268"/>
              </a:cxn>
              <a:cxn ang="0">
                <a:pos x="741457303" y="167796650"/>
              </a:cxn>
              <a:cxn ang="0">
                <a:pos x="741457303" y="381350638"/>
              </a:cxn>
              <a:cxn ang="0">
                <a:pos x="705287644" y="411860466"/>
              </a:cxn>
              <a:cxn ang="0">
                <a:pos x="777626961" y="0"/>
              </a:cxn>
              <a:cxn ang="0">
                <a:pos x="759539175" y="0"/>
              </a:cxn>
              <a:cxn ang="0">
                <a:pos x="560614924" y="167796650"/>
              </a:cxn>
              <a:cxn ang="0">
                <a:pos x="560614924" y="961007755"/>
              </a:cxn>
              <a:cxn ang="0">
                <a:pos x="759539175" y="1144056851"/>
              </a:cxn>
              <a:cxn ang="0">
                <a:pos x="777626961" y="1144056851"/>
              </a:cxn>
              <a:cxn ang="0">
                <a:pos x="976551212" y="961007755"/>
              </a:cxn>
              <a:cxn ang="0">
                <a:pos x="976551212" y="167796650"/>
              </a:cxn>
              <a:cxn ang="0">
                <a:pos x="777626961" y="0"/>
              </a:cxn>
            </a:cxnLst>
            <a:pathLst>
              <a:path w="54" h="75">
                <a:moveTo>
                  <a:pt x="8" y="27"/>
                </a:moveTo>
                <a:cubicBezTo>
                  <a:pt x="7" y="27"/>
                  <a:pt x="6" y="26"/>
                  <a:pt x="6" y="25"/>
                </a:cubicBezTo>
                <a:cubicBezTo>
                  <a:pt x="6" y="11"/>
                  <a:pt x="6" y="11"/>
                  <a:pt x="6" y="11"/>
                </a:cubicBezTo>
                <a:cubicBezTo>
                  <a:pt x="6" y="8"/>
                  <a:pt x="8" y="6"/>
                  <a:pt x="11" y="6"/>
                </a:cubicBezTo>
                <a:cubicBezTo>
                  <a:pt x="12" y="6"/>
                  <a:pt x="13" y="7"/>
                  <a:pt x="13" y="8"/>
                </a:cubicBezTo>
                <a:cubicBezTo>
                  <a:pt x="13" y="9"/>
                  <a:pt x="12" y="10"/>
                  <a:pt x="11" y="10"/>
                </a:cubicBezTo>
                <a:cubicBezTo>
                  <a:pt x="10" y="10"/>
                  <a:pt x="10" y="10"/>
                  <a:pt x="10" y="11"/>
                </a:cubicBezTo>
                <a:cubicBezTo>
                  <a:pt x="10" y="25"/>
                  <a:pt x="10" y="25"/>
                  <a:pt x="10" y="25"/>
                </a:cubicBezTo>
                <a:cubicBezTo>
                  <a:pt x="10" y="26"/>
                  <a:pt x="9" y="27"/>
                  <a:pt x="8" y="27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5" y="0"/>
                  <a:pt x="0" y="5"/>
                  <a:pt x="0" y="11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70"/>
                  <a:pt x="5" y="75"/>
                  <a:pt x="11" y="75"/>
                </a:cubicBezTo>
                <a:cubicBezTo>
                  <a:pt x="11" y="75"/>
                  <a:pt x="11" y="75"/>
                  <a:pt x="11" y="75"/>
                </a:cubicBezTo>
                <a:cubicBezTo>
                  <a:pt x="18" y="75"/>
                  <a:pt x="23" y="70"/>
                  <a:pt x="23" y="63"/>
                </a:cubicBezTo>
                <a:cubicBezTo>
                  <a:pt x="23" y="11"/>
                  <a:pt x="23" y="11"/>
                  <a:pt x="23" y="11"/>
                </a:cubicBezTo>
                <a:cubicBezTo>
                  <a:pt x="23" y="5"/>
                  <a:pt x="18" y="0"/>
                  <a:pt x="11" y="0"/>
                </a:cubicBezTo>
                <a:moveTo>
                  <a:pt x="39" y="27"/>
                </a:moveTo>
                <a:cubicBezTo>
                  <a:pt x="38" y="27"/>
                  <a:pt x="37" y="26"/>
                  <a:pt x="37" y="25"/>
                </a:cubicBezTo>
                <a:cubicBezTo>
                  <a:pt x="37" y="11"/>
                  <a:pt x="37" y="11"/>
                  <a:pt x="37" y="11"/>
                </a:cubicBezTo>
                <a:cubicBezTo>
                  <a:pt x="37" y="8"/>
                  <a:pt x="40" y="6"/>
                  <a:pt x="42" y="6"/>
                </a:cubicBezTo>
                <a:cubicBezTo>
                  <a:pt x="43" y="6"/>
                  <a:pt x="44" y="7"/>
                  <a:pt x="44" y="8"/>
                </a:cubicBezTo>
                <a:cubicBezTo>
                  <a:pt x="44" y="9"/>
                  <a:pt x="43" y="10"/>
                  <a:pt x="42" y="10"/>
                </a:cubicBezTo>
                <a:cubicBezTo>
                  <a:pt x="42" y="10"/>
                  <a:pt x="41" y="10"/>
                  <a:pt x="41" y="11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6"/>
                  <a:pt x="40" y="27"/>
                  <a:pt x="39" y="27"/>
                </a:cubicBezTo>
                <a:moveTo>
                  <a:pt x="43" y="0"/>
                </a:moveTo>
                <a:cubicBezTo>
                  <a:pt x="42" y="0"/>
                  <a:pt x="42" y="0"/>
                  <a:pt x="42" y="0"/>
                </a:cubicBezTo>
                <a:cubicBezTo>
                  <a:pt x="36" y="0"/>
                  <a:pt x="31" y="5"/>
                  <a:pt x="31" y="11"/>
                </a:cubicBezTo>
                <a:cubicBezTo>
                  <a:pt x="31" y="63"/>
                  <a:pt x="31" y="63"/>
                  <a:pt x="31" y="63"/>
                </a:cubicBezTo>
                <a:cubicBezTo>
                  <a:pt x="31" y="70"/>
                  <a:pt x="36" y="75"/>
                  <a:pt x="42" y="75"/>
                </a:cubicBezTo>
                <a:cubicBezTo>
                  <a:pt x="43" y="75"/>
                  <a:pt x="43" y="75"/>
                  <a:pt x="43" y="75"/>
                </a:cubicBezTo>
                <a:cubicBezTo>
                  <a:pt x="49" y="75"/>
                  <a:pt x="54" y="70"/>
                  <a:pt x="54" y="63"/>
                </a:cubicBezTo>
                <a:cubicBezTo>
                  <a:pt x="54" y="11"/>
                  <a:pt x="54" y="11"/>
                  <a:pt x="54" y="11"/>
                </a:cubicBezTo>
                <a:cubicBezTo>
                  <a:pt x="54" y="5"/>
                  <a:pt x="49" y="0"/>
                  <a:pt x="43" y="0"/>
                </a:cubicBezTo>
              </a:path>
            </a:pathLst>
          </a:custGeom>
          <a:solidFill>
            <a:srgbClr val="262626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6634" name="Freeform 33"/>
          <p:cNvSpPr>
            <a:spLocks noEditPoints="1"/>
          </p:cNvSpPr>
          <p:nvPr/>
        </p:nvSpPr>
        <p:spPr>
          <a:xfrm>
            <a:off x="5807075" y="4789488"/>
            <a:ext cx="344488" cy="365125"/>
          </a:xfrm>
          <a:custGeom>
            <a:avLst/>
            <a:gdLst/>
            <a:ahLst/>
            <a:cxnLst>
              <a:cxn ang="0">
                <a:pos x="245713656" y="465575226"/>
              </a:cxn>
              <a:cxn ang="0">
                <a:pos x="233428975" y="450558238"/>
              </a:cxn>
              <a:cxn ang="0">
                <a:pos x="233428975" y="405502414"/>
              </a:cxn>
              <a:cxn ang="0">
                <a:pos x="503711992" y="150184459"/>
              </a:cxn>
              <a:cxn ang="0">
                <a:pos x="515996673" y="150184459"/>
              </a:cxn>
              <a:cxn ang="0">
                <a:pos x="528285362" y="150184459"/>
              </a:cxn>
              <a:cxn ang="0">
                <a:pos x="540570043" y="180223295"/>
              </a:cxn>
              <a:cxn ang="0">
                <a:pos x="540570043" y="210262131"/>
              </a:cxn>
              <a:cxn ang="0">
                <a:pos x="515996673" y="240296107"/>
              </a:cxn>
              <a:cxn ang="0">
                <a:pos x="503711992" y="225279119"/>
              </a:cxn>
              <a:cxn ang="0">
                <a:pos x="257998336" y="450558238"/>
              </a:cxn>
              <a:cxn ang="0">
                <a:pos x="245713656" y="465575226"/>
              </a:cxn>
              <a:cxn ang="0">
                <a:pos x="577424084" y="30038835"/>
              </a:cxn>
              <a:cxn ang="0">
                <a:pos x="528285362" y="30038835"/>
              </a:cxn>
              <a:cxn ang="0">
                <a:pos x="49142731" y="495614062"/>
              </a:cxn>
              <a:cxn ang="0">
                <a:pos x="0" y="570708722"/>
              </a:cxn>
              <a:cxn ang="0">
                <a:pos x="49142731" y="645798522"/>
              </a:cxn>
              <a:cxn ang="0">
                <a:pos x="528285362" y="1111378608"/>
              </a:cxn>
              <a:cxn ang="0">
                <a:pos x="577424084" y="1126395596"/>
              </a:cxn>
              <a:cxn ang="0">
                <a:pos x="614282135" y="1111378608"/>
              </a:cxn>
              <a:cxn ang="0">
                <a:pos x="651140186" y="1036283948"/>
              </a:cxn>
              <a:cxn ang="0">
                <a:pos x="651140186" y="120150483"/>
              </a:cxn>
              <a:cxn ang="0">
                <a:pos x="614282135" y="30038835"/>
              </a:cxn>
              <a:cxn ang="0">
                <a:pos x="577424084" y="30038835"/>
              </a:cxn>
              <a:cxn ang="0">
                <a:pos x="872280472" y="405502414"/>
              </a:cxn>
              <a:cxn ang="0">
                <a:pos x="859995791" y="375463578"/>
              </a:cxn>
              <a:cxn ang="0">
                <a:pos x="859995791" y="165206307"/>
              </a:cxn>
              <a:cxn ang="0">
                <a:pos x="921423203" y="90111647"/>
              </a:cxn>
              <a:cxn ang="0">
                <a:pos x="933711893" y="120150483"/>
              </a:cxn>
              <a:cxn ang="0">
                <a:pos x="921423203" y="150184459"/>
              </a:cxn>
              <a:cxn ang="0">
                <a:pos x="896853842" y="165206307"/>
              </a:cxn>
              <a:cxn ang="0">
                <a:pos x="896853842" y="375463578"/>
              </a:cxn>
              <a:cxn ang="0">
                <a:pos x="896853842" y="375463578"/>
              </a:cxn>
              <a:cxn ang="0">
                <a:pos x="872280472" y="405502414"/>
              </a:cxn>
              <a:cxn ang="0">
                <a:pos x="921423203" y="0"/>
              </a:cxn>
              <a:cxn ang="0">
                <a:pos x="921423203" y="0"/>
              </a:cxn>
              <a:cxn ang="0">
                <a:pos x="773995009" y="165206307"/>
              </a:cxn>
              <a:cxn ang="0">
                <a:pos x="773995009" y="946172301"/>
              </a:cxn>
              <a:cxn ang="0">
                <a:pos x="921423203" y="1111378608"/>
              </a:cxn>
              <a:cxn ang="0">
                <a:pos x="921423203" y="1111378608"/>
              </a:cxn>
              <a:cxn ang="0">
                <a:pos x="1056566716" y="946172301"/>
              </a:cxn>
              <a:cxn ang="0">
                <a:pos x="1056566716" y="165206307"/>
              </a:cxn>
              <a:cxn ang="0">
                <a:pos x="921423203" y="0"/>
              </a:cxn>
            </a:cxnLst>
            <a:pathLst>
              <a:path w="86" h="75">
                <a:moveTo>
                  <a:pt x="20" y="31"/>
                </a:moveTo>
                <a:cubicBezTo>
                  <a:pt x="20" y="31"/>
                  <a:pt x="19" y="30"/>
                  <a:pt x="19" y="30"/>
                </a:cubicBezTo>
                <a:cubicBezTo>
                  <a:pt x="18" y="29"/>
                  <a:pt x="18" y="28"/>
                  <a:pt x="19" y="27"/>
                </a:cubicBezTo>
                <a:cubicBezTo>
                  <a:pt x="41" y="10"/>
                  <a:pt x="41" y="10"/>
                  <a:pt x="41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4" y="10"/>
                  <a:pt x="44" y="11"/>
                  <a:pt x="44" y="12"/>
                </a:cubicBezTo>
                <a:cubicBezTo>
                  <a:pt x="44" y="14"/>
                  <a:pt x="44" y="14"/>
                  <a:pt x="44" y="14"/>
                </a:cubicBezTo>
                <a:cubicBezTo>
                  <a:pt x="44" y="15"/>
                  <a:pt x="43" y="16"/>
                  <a:pt x="42" y="16"/>
                </a:cubicBezTo>
                <a:cubicBezTo>
                  <a:pt x="42" y="16"/>
                  <a:pt x="41" y="15"/>
                  <a:pt x="41" y="15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1"/>
                  <a:pt x="20" y="31"/>
                </a:cubicBezTo>
                <a:moveTo>
                  <a:pt x="47" y="2"/>
                </a:moveTo>
                <a:cubicBezTo>
                  <a:pt x="46" y="2"/>
                  <a:pt x="44" y="2"/>
                  <a:pt x="43" y="2"/>
                </a:cubicBezTo>
                <a:cubicBezTo>
                  <a:pt x="4" y="33"/>
                  <a:pt x="4" y="33"/>
                  <a:pt x="4" y="33"/>
                </a:cubicBezTo>
                <a:cubicBezTo>
                  <a:pt x="2" y="34"/>
                  <a:pt x="0" y="36"/>
                  <a:pt x="0" y="38"/>
                </a:cubicBezTo>
                <a:cubicBezTo>
                  <a:pt x="0" y="40"/>
                  <a:pt x="2" y="42"/>
                  <a:pt x="4" y="43"/>
                </a:cubicBezTo>
                <a:cubicBezTo>
                  <a:pt x="43" y="74"/>
                  <a:pt x="43" y="74"/>
                  <a:pt x="43" y="74"/>
                </a:cubicBezTo>
                <a:cubicBezTo>
                  <a:pt x="44" y="74"/>
                  <a:pt x="46" y="75"/>
                  <a:pt x="47" y="75"/>
                </a:cubicBezTo>
                <a:cubicBezTo>
                  <a:pt x="48" y="75"/>
                  <a:pt x="49" y="74"/>
                  <a:pt x="50" y="74"/>
                </a:cubicBezTo>
                <a:cubicBezTo>
                  <a:pt x="52" y="73"/>
                  <a:pt x="53" y="71"/>
                  <a:pt x="53" y="69"/>
                </a:cubicBezTo>
                <a:cubicBezTo>
                  <a:pt x="53" y="8"/>
                  <a:pt x="53" y="8"/>
                  <a:pt x="53" y="8"/>
                </a:cubicBezTo>
                <a:cubicBezTo>
                  <a:pt x="53" y="5"/>
                  <a:pt x="52" y="4"/>
                  <a:pt x="50" y="2"/>
                </a:cubicBezTo>
                <a:cubicBezTo>
                  <a:pt x="49" y="2"/>
                  <a:pt x="48" y="2"/>
                  <a:pt x="47" y="2"/>
                </a:cubicBezTo>
                <a:moveTo>
                  <a:pt x="71" y="27"/>
                </a:moveTo>
                <a:cubicBezTo>
                  <a:pt x="70" y="27"/>
                  <a:pt x="70" y="26"/>
                  <a:pt x="70" y="25"/>
                </a:cubicBezTo>
                <a:cubicBezTo>
                  <a:pt x="70" y="11"/>
                  <a:pt x="70" y="11"/>
                  <a:pt x="70" y="11"/>
                </a:cubicBezTo>
                <a:cubicBezTo>
                  <a:pt x="70" y="8"/>
                  <a:pt x="72" y="6"/>
                  <a:pt x="75" y="6"/>
                </a:cubicBezTo>
                <a:cubicBezTo>
                  <a:pt x="76" y="6"/>
                  <a:pt x="76" y="7"/>
                  <a:pt x="76" y="8"/>
                </a:cubicBezTo>
                <a:cubicBezTo>
                  <a:pt x="76" y="9"/>
                  <a:pt x="76" y="10"/>
                  <a:pt x="75" y="10"/>
                </a:cubicBezTo>
                <a:cubicBezTo>
                  <a:pt x="74" y="10"/>
                  <a:pt x="73" y="10"/>
                  <a:pt x="73" y="11"/>
                </a:cubicBezTo>
                <a:cubicBezTo>
                  <a:pt x="73" y="25"/>
                  <a:pt x="73" y="25"/>
                  <a:pt x="73" y="25"/>
                </a:cubicBezTo>
                <a:cubicBezTo>
                  <a:pt x="73" y="25"/>
                  <a:pt x="73" y="25"/>
                  <a:pt x="73" y="25"/>
                </a:cubicBezTo>
                <a:cubicBezTo>
                  <a:pt x="73" y="26"/>
                  <a:pt x="72" y="27"/>
                  <a:pt x="71" y="27"/>
                </a:cubicBezTo>
                <a:moveTo>
                  <a:pt x="75" y="0"/>
                </a:moveTo>
                <a:cubicBezTo>
                  <a:pt x="75" y="0"/>
                  <a:pt x="75" y="0"/>
                  <a:pt x="75" y="0"/>
                </a:cubicBezTo>
                <a:cubicBezTo>
                  <a:pt x="68" y="0"/>
                  <a:pt x="63" y="5"/>
                  <a:pt x="63" y="11"/>
                </a:cubicBezTo>
                <a:cubicBezTo>
                  <a:pt x="63" y="63"/>
                  <a:pt x="63" y="63"/>
                  <a:pt x="63" y="63"/>
                </a:cubicBezTo>
                <a:cubicBezTo>
                  <a:pt x="63" y="69"/>
                  <a:pt x="68" y="74"/>
                  <a:pt x="75" y="74"/>
                </a:cubicBezTo>
                <a:cubicBezTo>
                  <a:pt x="75" y="74"/>
                  <a:pt x="75" y="74"/>
                  <a:pt x="75" y="74"/>
                </a:cubicBezTo>
                <a:cubicBezTo>
                  <a:pt x="81" y="74"/>
                  <a:pt x="86" y="69"/>
                  <a:pt x="86" y="63"/>
                </a:cubicBezTo>
                <a:cubicBezTo>
                  <a:pt x="86" y="11"/>
                  <a:pt x="86" y="11"/>
                  <a:pt x="86" y="11"/>
                </a:cubicBezTo>
                <a:cubicBezTo>
                  <a:pt x="86" y="5"/>
                  <a:pt x="81" y="0"/>
                  <a:pt x="75" y="0"/>
                </a:cubicBezTo>
              </a:path>
            </a:pathLst>
          </a:custGeom>
          <a:solidFill>
            <a:srgbClr val="262626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grpSp>
        <p:nvGrpSpPr>
          <p:cNvPr id="26635" name="组合 1"/>
          <p:cNvGrpSpPr/>
          <p:nvPr/>
        </p:nvGrpSpPr>
        <p:grpSpPr>
          <a:xfrm>
            <a:off x="4119563" y="325438"/>
            <a:ext cx="4064000" cy="693737"/>
            <a:chOff x="6618" y="513"/>
            <a:chExt cx="6400" cy="1093"/>
          </a:xfrm>
        </p:grpSpPr>
        <p:sp>
          <p:nvSpPr>
            <p:cNvPr id="26636" name="文本框 27"/>
            <p:cNvSpPr txBox="1"/>
            <p:nvPr/>
          </p:nvSpPr>
          <p:spPr>
            <a:xfrm>
              <a:off x="7160" y="513"/>
              <a:ext cx="5316" cy="7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2400" dirty="0">
                  <a:latin typeface="微软雅黑" panose="020B0503020204020204" charset="-122"/>
                  <a:ea typeface="微软雅黑" panose="020B0503020204020204" charset="-122"/>
                </a:rPr>
                <a:t>请在此处输入本章标题</a:t>
              </a:r>
              <a:endParaRPr lang="zh-CN" altLang="en-US" sz="24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6637" name="矩形 29"/>
            <p:cNvSpPr/>
            <p:nvPr/>
          </p:nvSpPr>
          <p:spPr>
            <a:xfrm>
              <a:off x="6617" y="965"/>
              <a:ext cx="6400" cy="64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endParaRPr lang="en-US" altLang="zh-CN" sz="1000" dirty="0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/>
              <a:r>
                <a:rPr lang="en-US" altLang="zh-CN" sz="1000" dirty="0">
                  <a:solidFill>
                    <a:srgbClr val="262626"/>
                  </a:solidFill>
                  <a:latin typeface="微软雅黑" panose="020B0503020204020204" charset="-122"/>
                  <a:ea typeface="微软雅黑" panose="020B0503020204020204" charset="-122"/>
                </a:rPr>
                <a:t>Please input this chapter title here </a:t>
              </a:r>
              <a:endParaRPr lang="en-US" altLang="zh-CN" sz="1000" dirty="0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ransition spd="slow">
    <p:random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Rectangle 10"/>
          <p:cNvSpPr/>
          <p:nvPr/>
        </p:nvSpPr>
        <p:spPr>
          <a:xfrm>
            <a:off x="1219200" y="1600200"/>
            <a:ext cx="5788025" cy="4267200"/>
          </a:xfrm>
          <a:prstGeom prst="rect">
            <a:avLst/>
          </a:prstGeom>
          <a:blipFill rotWithShape="1">
            <a:blip r:embed="rId1"/>
            <a:stretch>
              <a:fillRect/>
            </a:stretch>
          </a:blipFill>
          <a:ln w="12700">
            <a:noFill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endParaRPr lang="en-US" altLang="zh-CN" dirty="0">
              <a:solidFill>
                <a:srgbClr val="262626"/>
              </a:solidFill>
              <a:latin typeface="微软雅黑" panose="020B0503020204020204" charset="-122"/>
              <a:ea typeface="微软雅黑" panose="020B0503020204020204" charset="-122"/>
              <a:sym typeface="Calibri" panose="020F0502020204030204" pitchFamily="34" charset="0"/>
            </a:endParaRPr>
          </a:p>
        </p:txBody>
      </p:sp>
      <p:sp>
        <p:nvSpPr>
          <p:cNvPr id="27650" name="Rectangle 22"/>
          <p:cNvSpPr/>
          <p:nvPr/>
        </p:nvSpPr>
        <p:spPr>
          <a:xfrm>
            <a:off x="6003925" y="2509838"/>
            <a:ext cx="5805488" cy="1500187"/>
          </a:xfrm>
          <a:prstGeom prst="rect">
            <a:avLst/>
          </a:prstGeom>
          <a:solidFill>
            <a:srgbClr val="262626"/>
          </a:solidFill>
          <a:ln w="12700">
            <a:noFill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endParaRPr lang="zh-CN" altLang="zh-CN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Calibri" panose="020F0502020204030204" pitchFamily="34" charset="0"/>
            </a:endParaRPr>
          </a:p>
        </p:txBody>
      </p:sp>
      <p:grpSp>
        <p:nvGrpSpPr>
          <p:cNvPr id="27651" name="Group 25"/>
          <p:cNvGrpSpPr/>
          <p:nvPr/>
        </p:nvGrpSpPr>
        <p:grpSpPr>
          <a:xfrm>
            <a:off x="6099175" y="2870200"/>
            <a:ext cx="4937125" cy="823913"/>
            <a:chOff x="216529" y="0"/>
            <a:chExt cx="4935836" cy="824367"/>
          </a:xfrm>
        </p:grpSpPr>
        <p:sp>
          <p:nvSpPr>
            <p:cNvPr id="27652" name="TextBox 23"/>
            <p:cNvSpPr/>
            <p:nvPr/>
          </p:nvSpPr>
          <p:spPr>
            <a:xfrm>
              <a:off x="216529" y="0"/>
              <a:ext cx="2214733" cy="41789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>
                <a:buFont typeface="Arial" panose="020B0604020202020204" pitchFamily="34" charset="0"/>
                <a:buNone/>
              </a:pPr>
              <a:r>
                <a:rPr lang="zh-CN" altLang="en-US" sz="2000" b="1" dirty="0">
                  <a:solidFill>
                    <a:srgbClr val="F2F2F2"/>
                  </a:solidFill>
                  <a:latin typeface="微软雅黑" panose="020B0503020204020204" charset="-122"/>
                  <a:ea typeface="微软雅黑" panose="020B0503020204020204" charset="-122"/>
                  <a:sym typeface="Open Sans" pitchFamily="2" charset="0"/>
                </a:rPr>
                <a:t>请在此处输入标题</a:t>
              </a:r>
              <a:endParaRPr lang="zh-CN" altLang="en-US" sz="2000" b="1" dirty="0">
                <a:solidFill>
                  <a:srgbClr val="F2F2F2"/>
                </a:solidFill>
                <a:latin typeface="微软雅黑" panose="020B0503020204020204" charset="-122"/>
                <a:ea typeface="微软雅黑" panose="020B0503020204020204" charset="-122"/>
                <a:sym typeface="Open Sans" pitchFamily="2" charset="0"/>
              </a:endParaRPr>
            </a:p>
          </p:txBody>
        </p:sp>
        <p:sp>
          <p:nvSpPr>
            <p:cNvPr id="27653" name="TextBox 24"/>
            <p:cNvSpPr/>
            <p:nvPr/>
          </p:nvSpPr>
          <p:spPr>
            <a:xfrm>
              <a:off x="217155" y="417271"/>
              <a:ext cx="4935210" cy="40709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just">
                <a:buFont typeface="Arial" panose="020B0604020202020204" pitchFamily="34" charset="0"/>
                <a:buNone/>
              </a:pPr>
              <a:r>
                <a:rPr lang="zh-CN" altLang="en-US" sz="1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Times New Roman" panose="02020603050405020304" pitchFamily="18" charset="0"/>
                </a:rPr>
                <a:t>欧美风极商务</a:t>
              </a:r>
              <a:r>
                <a:rPr lang="en-US" altLang="zh-CN" sz="1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Times New Roman" panose="02020603050405020304" pitchFamily="18" charset="0"/>
                </a:rPr>
                <a:t>PPT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Times New Roman" panose="02020603050405020304" pitchFamily="18" charset="0"/>
                </a:rPr>
                <a:t>模板稻壳儿艺随风坚持创新请输入文字内容欧美风极商务</a:t>
              </a:r>
              <a:r>
                <a:rPr lang="en-US" altLang="zh-CN" sz="1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Times New Roman" panose="02020603050405020304" pitchFamily="18" charset="0"/>
                </a:rPr>
                <a:t>PPT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Times New Roman" panose="02020603050405020304" pitchFamily="18" charset="0"/>
                </a:rPr>
                <a:t>模板稻壳儿艺随风坚持创新请输入文字内容</a:t>
              </a:r>
              <a:endParaRPr lang="zh-CN" altLang="en-US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endParaRPr>
            </a:p>
          </p:txBody>
        </p:sp>
      </p:grpSp>
      <p:sp>
        <p:nvSpPr>
          <p:cNvPr id="27654" name="TextBox 26"/>
          <p:cNvSpPr/>
          <p:nvPr/>
        </p:nvSpPr>
        <p:spPr>
          <a:xfrm>
            <a:off x="7500938" y="4260850"/>
            <a:ext cx="4084637" cy="11684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just">
              <a:buFont typeface="Arial" panose="020B0604020202020204" pitchFamily="34" charset="0"/>
              <a:buNone/>
            </a:pP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欧美风极商务</a:t>
            </a:r>
            <a:r>
              <a:rPr lang="en-US" altLang="zh-CN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模板稻壳儿艺随风坚持创新请输入文字内容欧美风极商务</a:t>
            </a:r>
            <a:r>
              <a:rPr lang="en-US" altLang="zh-CN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模板稻壳儿艺随风坚持创新请输入文字内容欧美风极商务</a:t>
            </a:r>
            <a:r>
              <a:rPr lang="en-US" altLang="zh-CN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模板稻壳儿艺随风坚持创新请输入文字内容欧美风极商务</a:t>
            </a:r>
            <a:r>
              <a:rPr lang="en-US" altLang="zh-CN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模板稻壳儿艺随风坚持创新请输入文字内容欧美风极商务</a:t>
            </a:r>
            <a:r>
              <a:rPr lang="en-US" altLang="zh-CN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模板稻壳儿艺随风坚持创新请输入文字内容欧美风极商务</a:t>
            </a:r>
            <a:r>
              <a:rPr lang="en-US" altLang="zh-CN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模板稻壳儿艺随风坚持创新请输入文字内容</a:t>
            </a:r>
            <a:endParaRPr lang="en-US" altLang="zh-CN" sz="1000" dirty="0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  <a:sym typeface="Open Sans" pitchFamily="2" charset="0"/>
            </a:endParaRPr>
          </a:p>
          <a:p>
            <a:pPr algn="just">
              <a:buFont typeface="Arial" panose="020B0604020202020204" pitchFamily="34" charset="0"/>
              <a:buNone/>
            </a:pPr>
            <a:endParaRPr lang="en-US" altLang="zh-CN" sz="1000" dirty="0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  <a:sym typeface="Open Sans" pitchFamily="2" charset="0"/>
            </a:endParaRPr>
          </a:p>
        </p:txBody>
      </p:sp>
      <p:grpSp>
        <p:nvGrpSpPr>
          <p:cNvPr id="27655" name="组合 1"/>
          <p:cNvGrpSpPr/>
          <p:nvPr/>
        </p:nvGrpSpPr>
        <p:grpSpPr>
          <a:xfrm>
            <a:off x="4119563" y="325438"/>
            <a:ext cx="4064000" cy="693737"/>
            <a:chOff x="6618" y="513"/>
            <a:chExt cx="6400" cy="1093"/>
          </a:xfrm>
        </p:grpSpPr>
        <p:sp>
          <p:nvSpPr>
            <p:cNvPr id="27656" name="文本框 27"/>
            <p:cNvSpPr txBox="1"/>
            <p:nvPr/>
          </p:nvSpPr>
          <p:spPr>
            <a:xfrm>
              <a:off x="7160" y="513"/>
              <a:ext cx="5316" cy="7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2400" dirty="0">
                  <a:latin typeface="微软雅黑" panose="020B0503020204020204" charset="-122"/>
                  <a:ea typeface="微软雅黑" panose="020B0503020204020204" charset="-122"/>
                </a:rPr>
                <a:t>请在此处输入本章标题</a:t>
              </a:r>
              <a:endParaRPr lang="zh-CN" altLang="en-US" sz="24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7657" name="矩形 29"/>
            <p:cNvSpPr/>
            <p:nvPr/>
          </p:nvSpPr>
          <p:spPr>
            <a:xfrm>
              <a:off x="6617" y="965"/>
              <a:ext cx="6400" cy="64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endParaRPr lang="en-US" altLang="zh-CN" sz="1000" dirty="0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/>
              <a:r>
                <a:rPr lang="en-US" altLang="zh-CN" sz="1000" dirty="0">
                  <a:solidFill>
                    <a:srgbClr val="262626"/>
                  </a:solidFill>
                  <a:latin typeface="微软雅黑" panose="020B0503020204020204" charset="-122"/>
                  <a:ea typeface="微软雅黑" panose="020B0503020204020204" charset="-122"/>
                </a:rPr>
                <a:t>Please input this chapter title here </a:t>
              </a:r>
              <a:endParaRPr lang="en-US" altLang="zh-CN" sz="1000" dirty="0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ransition spd="slow">
    <p:random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Rectangle 2"/>
          <p:cNvSpPr/>
          <p:nvPr/>
        </p:nvSpPr>
        <p:spPr>
          <a:xfrm>
            <a:off x="7921625" y="0"/>
            <a:ext cx="4270375" cy="6858000"/>
          </a:xfrm>
          <a:prstGeom prst="rect">
            <a:avLst/>
          </a:prstGeom>
          <a:blipFill rotWithShape="1">
            <a:blip r:embed="rId1"/>
            <a:stretch>
              <a:fillRect/>
            </a:stretch>
          </a:blipFill>
          <a:ln w="12700">
            <a:noFill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endParaRPr lang="en-US" altLang="zh-CN" dirty="0">
              <a:solidFill>
                <a:srgbClr val="262626"/>
              </a:solidFill>
              <a:latin typeface="微软雅黑" panose="020B0503020204020204" charset="-122"/>
              <a:ea typeface="微软雅黑" panose="020B0503020204020204" charset="-122"/>
              <a:sym typeface="Calibri" panose="020F0502020204030204" pitchFamily="34" charset="0"/>
            </a:endParaRPr>
          </a:p>
        </p:txBody>
      </p:sp>
      <p:sp>
        <p:nvSpPr>
          <p:cNvPr id="28674" name="Rectangle 4"/>
          <p:cNvSpPr/>
          <p:nvPr/>
        </p:nvSpPr>
        <p:spPr>
          <a:xfrm flipH="1">
            <a:off x="7861300" y="1600200"/>
            <a:ext cx="76200" cy="1828800"/>
          </a:xfrm>
          <a:prstGeom prst="rect">
            <a:avLst/>
          </a:prstGeom>
          <a:solidFill>
            <a:srgbClr val="262626">
              <a:alpha val="59999"/>
            </a:srgbClr>
          </a:solidFill>
          <a:ln w="12700">
            <a:noFill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endParaRPr lang="zh-CN" altLang="zh-CN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Calibri" panose="020F0502020204030204" pitchFamily="34" charset="0"/>
            </a:endParaRPr>
          </a:p>
        </p:txBody>
      </p:sp>
      <p:sp>
        <p:nvSpPr>
          <p:cNvPr id="28675" name="Rectangle 8"/>
          <p:cNvSpPr/>
          <p:nvPr/>
        </p:nvSpPr>
        <p:spPr>
          <a:xfrm>
            <a:off x="1219200" y="1600200"/>
            <a:ext cx="6702425" cy="1828800"/>
          </a:xfrm>
          <a:prstGeom prst="rect">
            <a:avLst/>
          </a:prstGeom>
          <a:solidFill>
            <a:srgbClr val="262626"/>
          </a:solidFill>
          <a:ln w="12700">
            <a:noFill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endParaRPr lang="zh-CN" altLang="zh-CN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Calibri" panose="020F0502020204030204" pitchFamily="34" charset="0"/>
            </a:endParaRPr>
          </a:p>
        </p:txBody>
      </p:sp>
      <p:sp>
        <p:nvSpPr>
          <p:cNvPr id="28676" name="Oval 9"/>
          <p:cNvSpPr/>
          <p:nvPr/>
        </p:nvSpPr>
        <p:spPr>
          <a:xfrm>
            <a:off x="1450975" y="1982788"/>
            <a:ext cx="1063625" cy="1063625"/>
          </a:xfrm>
          <a:prstGeom prst="ellipse">
            <a:avLst/>
          </a:prstGeom>
          <a:noFill/>
          <a:ln w="12700" cap="flat" cmpd="sng">
            <a:solidFill>
              <a:srgbClr val="BFBFBF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endParaRPr lang="en-US" altLang="zh-CN" sz="3200" dirty="0">
              <a:solidFill>
                <a:srgbClr val="F2F2F2"/>
              </a:solidFill>
              <a:latin typeface="微软雅黑" panose="020B0503020204020204" charset="-122"/>
              <a:ea typeface="微软雅黑" panose="020B0503020204020204" charset="-122"/>
              <a:sym typeface="FontAwesome" pitchFamily="2" charset="0"/>
            </a:endParaRPr>
          </a:p>
        </p:txBody>
      </p:sp>
      <p:sp>
        <p:nvSpPr>
          <p:cNvPr id="28677" name="Oval 12"/>
          <p:cNvSpPr/>
          <p:nvPr/>
        </p:nvSpPr>
        <p:spPr>
          <a:xfrm>
            <a:off x="2889250" y="1760538"/>
            <a:ext cx="1508125" cy="1508125"/>
          </a:xfrm>
          <a:prstGeom prst="ellipse">
            <a:avLst/>
          </a:prstGeom>
          <a:noFill/>
          <a:ln w="12700" cap="flat" cmpd="sng">
            <a:solidFill>
              <a:srgbClr val="BFBFBF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endParaRPr lang="en-US" altLang="zh-CN" sz="3200" dirty="0">
              <a:solidFill>
                <a:srgbClr val="EC7016"/>
              </a:solidFill>
              <a:latin typeface="微软雅黑" panose="020B0503020204020204" charset="-122"/>
              <a:ea typeface="微软雅黑" panose="020B0503020204020204" charset="-122"/>
              <a:sym typeface="FontAwesome" pitchFamily="2" charset="0"/>
            </a:endParaRPr>
          </a:p>
        </p:txBody>
      </p:sp>
      <p:sp>
        <p:nvSpPr>
          <p:cNvPr id="28678" name="Oval 13"/>
          <p:cNvSpPr/>
          <p:nvPr/>
        </p:nvSpPr>
        <p:spPr>
          <a:xfrm>
            <a:off x="4773613" y="1982788"/>
            <a:ext cx="1062037" cy="1063625"/>
          </a:xfrm>
          <a:prstGeom prst="ellipse">
            <a:avLst/>
          </a:prstGeom>
          <a:noFill/>
          <a:ln w="12700" cap="flat" cmpd="sng">
            <a:solidFill>
              <a:srgbClr val="BFBFBF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endParaRPr lang="en-US" altLang="zh-CN" sz="3200" dirty="0">
              <a:solidFill>
                <a:srgbClr val="F2F2F2"/>
              </a:solidFill>
              <a:latin typeface="FontAwesome" pitchFamily="2" charset="0"/>
              <a:ea typeface="宋体" panose="02010600030101010101" pitchFamily="2" charset="-122"/>
              <a:sym typeface="FontAwesome" pitchFamily="2" charset="0"/>
            </a:endParaRPr>
          </a:p>
        </p:txBody>
      </p:sp>
      <p:sp>
        <p:nvSpPr>
          <p:cNvPr id="28679" name="Oval 14"/>
          <p:cNvSpPr/>
          <p:nvPr/>
        </p:nvSpPr>
        <p:spPr>
          <a:xfrm>
            <a:off x="6211888" y="1760538"/>
            <a:ext cx="1508125" cy="1508125"/>
          </a:xfrm>
          <a:prstGeom prst="ellipse">
            <a:avLst/>
          </a:prstGeom>
          <a:noFill/>
          <a:ln w="12700" cap="flat" cmpd="sng">
            <a:solidFill>
              <a:srgbClr val="BFBFBF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endParaRPr lang="en-US" altLang="zh-CN" sz="3200" dirty="0">
              <a:solidFill>
                <a:srgbClr val="EC7016"/>
              </a:solidFill>
              <a:latin typeface="FontAwesome" pitchFamily="2" charset="0"/>
              <a:ea typeface="宋体" panose="02010600030101010101" pitchFamily="2" charset="-122"/>
              <a:sym typeface="FontAwesome" pitchFamily="2" charset="0"/>
            </a:endParaRPr>
          </a:p>
        </p:txBody>
      </p:sp>
      <p:sp>
        <p:nvSpPr>
          <p:cNvPr id="28680" name="Rectangle 10"/>
          <p:cNvSpPr/>
          <p:nvPr/>
        </p:nvSpPr>
        <p:spPr>
          <a:xfrm>
            <a:off x="2511425" y="2330450"/>
            <a:ext cx="314325" cy="4286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rgbClr val="F2F2F2"/>
                </a:solidFill>
                <a:latin typeface="FontAwesome" pitchFamily="2" charset="0"/>
                <a:ea typeface="宋体" panose="02010600030101010101" pitchFamily="2" charset="-122"/>
                <a:sym typeface="FontAwesome" pitchFamily="2" charset="0"/>
              </a:rPr>
              <a:t>&gt;</a:t>
            </a:r>
            <a:endParaRPr lang="en-US" altLang="zh-CN" dirty="0">
              <a:solidFill>
                <a:srgbClr val="F2F2F2"/>
              </a:solidFill>
              <a:latin typeface="FontAwesome" pitchFamily="2" charset="0"/>
              <a:ea typeface="宋体" panose="02010600030101010101" pitchFamily="2" charset="-122"/>
              <a:sym typeface="FontAwesome" pitchFamily="2" charset="0"/>
            </a:endParaRPr>
          </a:p>
        </p:txBody>
      </p:sp>
      <p:sp>
        <p:nvSpPr>
          <p:cNvPr id="28681" name="Rectangle 15"/>
          <p:cNvSpPr/>
          <p:nvPr/>
        </p:nvSpPr>
        <p:spPr>
          <a:xfrm>
            <a:off x="4405313" y="2330450"/>
            <a:ext cx="314325" cy="4286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rgbClr val="F2F2F2"/>
                </a:solidFill>
                <a:latin typeface="FontAwesome" pitchFamily="2" charset="0"/>
                <a:ea typeface="宋体" panose="02010600030101010101" pitchFamily="2" charset="-122"/>
                <a:sym typeface="FontAwesome" pitchFamily="2" charset="0"/>
              </a:rPr>
              <a:t>&gt;</a:t>
            </a:r>
            <a:endParaRPr lang="en-US" altLang="zh-CN" dirty="0">
              <a:solidFill>
                <a:srgbClr val="F2F2F2"/>
              </a:solidFill>
              <a:latin typeface="FontAwesome" pitchFamily="2" charset="0"/>
              <a:ea typeface="宋体" panose="02010600030101010101" pitchFamily="2" charset="-122"/>
              <a:sym typeface="FontAwesome" pitchFamily="2" charset="0"/>
            </a:endParaRPr>
          </a:p>
        </p:txBody>
      </p:sp>
      <p:sp>
        <p:nvSpPr>
          <p:cNvPr id="28682" name="Rectangle 16"/>
          <p:cNvSpPr/>
          <p:nvPr/>
        </p:nvSpPr>
        <p:spPr>
          <a:xfrm>
            <a:off x="5829300" y="2330450"/>
            <a:ext cx="314325" cy="4286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rgbClr val="F2F2F2"/>
                </a:solidFill>
                <a:latin typeface="FontAwesome" pitchFamily="2" charset="0"/>
                <a:ea typeface="宋体" panose="02010600030101010101" pitchFamily="2" charset="-122"/>
                <a:sym typeface="FontAwesome" pitchFamily="2" charset="0"/>
              </a:rPr>
              <a:t>&gt;</a:t>
            </a:r>
            <a:endParaRPr lang="en-US" altLang="zh-CN" dirty="0">
              <a:solidFill>
                <a:srgbClr val="F2F2F2"/>
              </a:solidFill>
              <a:latin typeface="FontAwesome" pitchFamily="2" charset="0"/>
              <a:ea typeface="宋体" panose="02010600030101010101" pitchFamily="2" charset="-122"/>
              <a:sym typeface="FontAwesome" pitchFamily="2" charset="0"/>
            </a:endParaRPr>
          </a:p>
        </p:txBody>
      </p:sp>
      <p:sp>
        <p:nvSpPr>
          <p:cNvPr id="28683" name="TextBox 17"/>
          <p:cNvSpPr/>
          <p:nvPr/>
        </p:nvSpPr>
        <p:spPr>
          <a:xfrm>
            <a:off x="1141413" y="4159250"/>
            <a:ext cx="6596062" cy="20526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just">
              <a:buFont typeface="Arial" panose="020B0604020202020204" pitchFamily="34" charset="0"/>
              <a:buNone/>
            </a:pP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欧美风极商务</a:t>
            </a:r>
            <a:r>
              <a:rPr lang="en-US" altLang="zh-CN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模板稻壳儿艺随风坚持创新请输入文字内容欧美风极商务</a:t>
            </a:r>
            <a:r>
              <a:rPr lang="en-US" altLang="zh-CN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模板稻壳儿艺随风坚持创新请输入文字内容欧美风极商务</a:t>
            </a:r>
            <a:r>
              <a:rPr lang="en-US" altLang="zh-CN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模板稻壳儿艺随风坚持创新请输入文字内容欧美风极商务</a:t>
            </a:r>
            <a:r>
              <a:rPr lang="en-US" altLang="zh-CN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模板稻壳儿艺随风坚持创新请输入文字内容欧美风极商务</a:t>
            </a:r>
            <a:r>
              <a:rPr lang="en-US" altLang="zh-CN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模板稻壳儿艺随风坚持创新请输入文字内容欧美风极商务</a:t>
            </a:r>
            <a:r>
              <a:rPr lang="en-US" altLang="zh-CN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模板稻壳儿艺随风坚持创新请输入文字内容</a:t>
            </a:r>
            <a:endParaRPr lang="zh-CN" altLang="en-US" sz="1000" dirty="0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  <a:sym typeface="Times New Roman" panose="02020603050405020304" pitchFamily="18" charset="0"/>
            </a:endParaRPr>
          </a:p>
          <a:p>
            <a:pPr algn="just">
              <a:buFont typeface="Arial" panose="020B0604020202020204" pitchFamily="34" charset="0"/>
              <a:buNone/>
            </a:pPr>
            <a:endParaRPr lang="zh-CN" altLang="en-US" sz="1000" dirty="0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  <a:sym typeface="Times New Roman" panose="02020603050405020304" pitchFamily="18" charset="0"/>
            </a:endParaRPr>
          </a:p>
          <a:p>
            <a:pPr algn="just">
              <a:buFont typeface="Arial" panose="020B0604020202020204" pitchFamily="34" charset="0"/>
              <a:buNone/>
            </a:pP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欧美风极商务</a:t>
            </a:r>
            <a:r>
              <a:rPr lang="en-US" altLang="zh-CN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模板稻壳儿艺随风坚持创新请输入文字内容欧美风极商务</a:t>
            </a:r>
            <a:r>
              <a:rPr lang="en-US" altLang="zh-CN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模板稻壳儿艺随风坚持创新请输入文字内容欧美风极商务</a:t>
            </a:r>
            <a:r>
              <a:rPr lang="en-US" altLang="zh-CN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模板稻壳儿艺随风坚持创新请输入文字内容欧美风极商务</a:t>
            </a:r>
            <a:r>
              <a:rPr lang="en-US" altLang="zh-CN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模板稻壳儿艺随风坚持创新请输入文字内容欧美风极商务</a:t>
            </a:r>
            <a:r>
              <a:rPr lang="en-US" altLang="zh-CN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模板稻壳儿艺随风坚持创新请输入文字内容欧美风极商务</a:t>
            </a:r>
            <a:r>
              <a:rPr lang="en-US" altLang="zh-CN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模板稻壳儿艺随风坚持创新请输入文字内容</a:t>
            </a:r>
            <a:endParaRPr lang="en-US" altLang="zh-CN" sz="1000" dirty="0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  <a:sym typeface="Open Sans" pitchFamily="2" charset="0"/>
            </a:endParaRPr>
          </a:p>
          <a:p>
            <a:pPr algn="just">
              <a:buFont typeface="Arial" panose="020B0604020202020204" pitchFamily="34" charset="0"/>
              <a:buNone/>
            </a:pPr>
            <a:endParaRPr lang="en-US" altLang="zh-CN" sz="1000" dirty="0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  <a:sym typeface="Open Sans" pitchFamily="2" charset="0"/>
            </a:endParaRPr>
          </a:p>
          <a:p>
            <a:pPr algn="just">
              <a:buFont typeface="Arial" panose="020B0604020202020204" pitchFamily="34" charset="0"/>
              <a:buNone/>
            </a:pPr>
            <a:endParaRPr lang="zh-CN" altLang="en-US" sz="1000" dirty="0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  <a:sym typeface="Times New Roman" panose="02020603050405020304" pitchFamily="18" charset="0"/>
            </a:endParaRPr>
          </a:p>
          <a:p>
            <a:pPr algn="just">
              <a:buFont typeface="Arial" panose="020B0604020202020204" pitchFamily="34" charset="0"/>
              <a:buNone/>
            </a:pPr>
            <a:endParaRPr lang="zh-CN" altLang="en-US" dirty="0">
              <a:latin typeface="微软雅黑" panose="020B0503020204020204" charset="-122"/>
              <a:ea typeface="微软雅黑" panose="020B0503020204020204" charset="-122"/>
              <a:sym typeface="Calibri" panose="020F0502020204030204" pitchFamily="34" charset="0"/>
            </a:endParaRPr>
          </a:p>
        </p:txBody>
      </p:sp>
      <p:grpSp>
        <p:nvGrpSpPr>
          <p:cNvPr id="28684" name="组合 1"/>
          <p:cNvGrpSpPr/>
          <p:nvPr/>
        </p:nvGrpSpPr>
        <p:grpSpPr>
          <a:xfrm>
            <a:off x="1765300" y="307975"/>
            <a:ext cx="4064000" cy="695325"/>
            <a:chOff x="6618" y="513"/>
            <a:chExt cx="6400" cy="1093"/>
          </a:xfrm>
        </p:grpSpPr>
        <p:sp>
          <p:nvSpPr>
            <p:cNvPr id="28685" name="文本框 27"/>
            <p:cNvSpPr txBox="1"/>
            <p:nvPr/>
          </p:nvSpPr>
          <p:spPr>
            <a:xfrm>
              <a:off x="7160" y="513"/>
              <a:ext cx="5316" cy="7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2400" dirty="0">
                  <a:latin typeface="微软雅黑" panose="020B0503020204020204" charset="-122"/>
                  <a:ea typeface="微软雅黑" panose="020B0503020204020204" charset="-122"/>
                </a:rPr>
                <a:t>请在此处输入本章标题</a:t>
              </a:r>
              <a:endParaRPr lang="zh-CN" altLang="en-US" sz="24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8686" name="矩形 29"/>
            <p:cNvSpPr/>
            <p:nvPr/>
          </p:nvSpPr>
          <p:spPr>
            <a:xfrm>
              <a:off x="6618" y="966"/>
              <a:ext cx="6400" cy="64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endParaRPr lang="en-US" altLang="zh-CN" sz="1000" dirty="0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/>
              <a:r>
                <a:rPr lang="en-US" altLang="zh-CN" sz="1000" dirty="0">
                  <a:solidFill>
                    <a:srgbClr val="262626"/>
                  </a:solidFill>
                  <a:latin typeface="微软雅黑" panose="020B0503020204020204" charset="-122"/>
                  <a:ea typeface="微软雅黑" panose="020B0503020204020204" charset="-122"/>
                </a:rPr>
                <a:t>Please input this chapter title here </a:t>
              </a:r>
              <a:endParaRPr lang="en-US" altLang="zh-CN" sz="1000" dirty="0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8687" name="Freeform 16"/>
          <p:cNvSpPr>
            <a:spLocks noEditPoints="1"/>
          </p:cNvSpPr>
          <p:nvPr/>
        </p:nvSpPr>
        <p:spPr>
          <a:xfrm>
            <a:off x="3257550" y="2300288"/>
            <a:ext cx="771525" cy="428625"/>
          </a:xfrm>
          <a:custGeom>
            <a:avLst/>
            <a:gdLst/>
            <a:ahLst/>
            <a:cxnLst>
              <a:cxn ang="0">
                <a:pos x="744248271" y="357090085"/>
              </a:cxn>
              <a:cxn ang="0">
                <a:pos x="318964366" y="357090085"/>
              </a:cxn>
              <a:cxn ang="0">
                <a:pos x="301245402" y="376930227"/>
              </a:cxn>
              <a:cxn ang="0">
                <a:pos x="301245402" y="952242392"/>
              </a:cxn>
              <a:cxn ang="0">
                <a:pos x="318964366" y="972082534"/>
              </a:cxn>
              <a:cxn ang="0">
                <a:pos x="744248271" y="972082534"/>
              </a:cxn>
              <a:cxn ang="0">
                <a:pos x="744248271" y="357090085"/>
              </a:cxn>
              <a:cxn ang="0">
                <a:pos x="1275857467" y="357090085"/>
              </a:cxn>
              <a:cxn ang="0">
                <a:pos x="868292526" y="357090085"/>
              </a:cxn>
              <a:cxn ang="0">
                <a:pos x="850573562" y="376930227"/>
              </a:cxn>
              <a:cxn ang="0">
                <a:pos x="850573562" y="952242392"/>
              </a:cxn>
              <a:cxn ang="0">
                <a:pos x="868292526" y="972082534"/>
              </a:cxn>
              <a:cxn ang="0">
                <a:pos x="1275857467" y="972082534"/>
              </a:cxn>
              <a:cxn ang="0">
                <a:pos x="1275857467" y="357090085"/>
              </a:cxn>
              <a:cxn ang="0">
                <a:pos x="283526438" y="1091110397"/>
              </a:cxn>
              <a:cxn ang="0">
                <a:pos x="194920111" y="991916181"/>
              </a:cxn>
              <a:cxn ang="0">
                <a:pos x="194920111" y="337249943"/>
              </a:cxn>
              <a:cxn ang="0">
                <a:pos x="283526438" y="238062221"/>
              </a:cxn>
              <a:cxn ang="0">
                <a:pos x="1878348272" y="238062221"/>
              </a:cxn>
              <a:cxn ang="0">
                <a:pos x="1966948846" y="337249943"/>
              </a:cxn>
              <a:cxn ang="0">
                <a:pos x="1966948846" y="991916181"/>
              </a:cxn>
              <a:cxn ang="0">
                <a:pos x="1878348272" y="1091110397"/>
              </a:cxn>
              <a:cxn ang="0">
                <a:pos x="283526438" y="1091110397"/>
              </a:cxn>
              <a:cxn ang="0">
                <a:pos x="1878348272" y="0"/>
              </a:cxn>
              <a:cxn ang="0">
                <a:pos x="283526438" y="0"/>
              </a:cxn>
              <a:cxn ang="0">
                <a:pos x="0" y="337249943"/>
              </a:cxn>
              <a:cxn ang="0">
                <a:pos x="0" y="991916181"/>
              </a:cxn>
              <a:cxn ang="0">
                <a:pos x="283526438" y="1309332477"/>
              </a:cxn>
              <a:cxn ang="0">
                <a:pos x="1878348272" y="1309332477"/>
              </a:cxn>
              <a:cxn ang="0">
                <a:pos x="0" y="1011756323"/>
              </a:cxn>
              <a:cxn ang="0">
                <a:pos x="0" y="1071270255"/>
              </a:cxn>
              <a:cxn ang="0">
                <a:pos x="0" y="952242392"/>
              </a:cxn>
              <a:cxn ang="0">
                <a:pos x="0" y="357090085"/>
              </a:cxn>
              <a:cxn ang="0">
                <a:pos x="0" y="238062221"/>
              </a:cxn>
              <a:cxn ang="0">
                <a:pos x="0" y="277736011"/>
              </a:cxn>
              <a:cxn ang="0">
                <a:pos x="1878348272" y="0"/>
              </a:cxn>
            </a:cxnLst>
            <a:pathLst>
              <a:path w="134" h="66">
                <a:moveTo>
                  <a:pt x="42" y="18"/>
                </a:moveTo>
                <a:cubicBezTo>
                  <a:pt x="18" y="18"/>
                  <a:pt x="18" y="18"/>
                  <a:pt x="18" y="18"/>
                </a:cubicBezTo>
                <a:cubicBezTo>
                  <a:pt x="18" y="18"/>
                  <a:pt x="17" y="18"/>
                  <a:pt x="17" y="19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8" y="49"/>
                  <a:pt x="18" y="49"/>
                </a:cubicBezTo>
                <a:cubicBezTo>
                  <a:pt x="42" y="49"/>
                  <a:pt x="42" y="49"/>
                  <a:pt x="42" y="49"/>
                </a:cubicBezTo>
                <a:cubicBezTo>
                  <a:pt x="42" y="18"/>
                  <a:pt x="42" y="18"/>
                  <a:pt x="42" y="18"/>
                </a:cubicBezTo>
                <a:moveTo>
                  <a:pt x="72" y="18"/>
                </a:moveTo>
                <a:cubicBezTo>
                  <a:pt x="49" y="18"/>
                  <a:pt x="49" y="18"/>
                  <a:pt x="49" y="18"/>
                </a:cubicBezTo>
                <a:cubicBezTo>
                  <a:pt x="48" y="18"/>
                  <a:pt x="48" y="18"/>
                  <a:pt x="48" y="19"/>
                </a:cubicBezTo>
                <a:cubicBezTo>
                  <a:pt x="48" y="48"/>
                  <a:pt x="48" y="48"/>
                  <a:pt x="48" y="48"/>
                </a:cubicBezTo>
                <a:cubicBezTo>
                  <a:pt x="48" y="48"/>
                  <a:pt x="48" y="49"/>
                  <a:pt x="49" y="49"/>
                </a:cubicBezTo>
                <a:cubicBezTo>
                  <a:pt x="72" y="49"/>
                  <a:pt x="72" y="49"/>
                  <a:pt x="72" y="49"/>
                </a:cubicBezTo>
                <a:cubicBezTo>
                  <a:pt x="72" y="18"/>
                  <a:pt x="72" y="18"/>
                  <a:pt x="72" y="18"/>
                </a:cubicBezTo>
                <a:moveTo>
                  <a:pt x="16" y="55"/>
                </a:moveTo>
                <a:cubicBezTo>
                  <a:pt x="14" y="55"/>
                  <a:pt x="11" y="52"/>
                  <a:pt x="11" y="50"/>
                </a:cubicBezTo>
                <a:cubicBezTo>
                  <a:pt x="11" y="17"/>
                  <a:pt x="11" y="17"/>
                  <a:pt x="11" y="17"/>
                </a:cubicBezTo>
                <a:cubicBezTo>
                  <a:pt x="11" y="14"/>
                  <a:pt x="14" y="12"/>
                  <a:pt x="16" y="12"/>
                </a:cubicBezTo>
                <a:cubicBezTo>
                  <a:pt x="106" y="12"/>
                  <a:pt x="106" y="12"/>
                  <a:pt x="106" y="12"/>
                </a:cubicBezTo>
                <a:cubicBezTo>
                  <a:pt x="109" y="12"/>
                  <a:pt x="111" y="14"/>
                  <a:pt x="111" y="17"/>
                </a:cubicBezTo>
                <a:cubicBezTo>
                  <a:pt x="111" y="50"/>
                  <a:pt x="111" y="50"/>
                  <a:pt x="111" y="50"/>
                </a:cubicBezTo>
                <a:cubicBezTo>
                  <a:pt x="111" y="52"/>
                  <a:pt x="109" y="55"/>
                  <a:pt x="106" y="55"/>
                </a:cubicBezTo>
                <a:cubicBezTo>
                  <a:pt x="16" y="55"/>
                  <a:pt x="16" y="55"/>
                  <a:pt x="16" y="55"/>
                </a:cubicBezTo>
                <a:moveTo>
                  <a:pt x="106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8"/>
                  <a:pt x="0" y="17"/>
                </a:cubicBezTo>
                <a:cubicBezTo>
                  <a:pt x="0" y="50"/>
                  <a:pt x="0" y="50"/>
                  <a:pt x="0" y="50"/>
                </a:cubicBezTo>
                <a:cubicBezTo>
                  <a:pt x="0" y="59"/>
                  <a:pt x="7" y="66"/>
                  <a:pt x="16" y="66"/>
                </a:cubicBezTo>
                <a:cubicBezTo>
                  <a:pt x="106" y="66"/>
                  <a:pt x="106" y="66"/>
                  <a:pt x="106" y="66"/>
                </a:cubicBezTo>
                <a:cubicBezTo>
                  <a:pt x="114" y="66"/>
                  <a:pt x="122" y="60"/>
                  <a:pt x="122" y="51"/>
                </a:cubicBezTo>
                <a:cubicBezTo>
                  <a:pt x="124" y="53"/>
                  <a:pt x="126" y="54"/>
                  <a:pt x="128" y="54"/>
                </a:cubicBezTo>
                <a:cubicBezTo>
                  <a:pt x="131" y="54"/>
                  <a:pt x="134" y="51"/>
                  <a:pt x="134" y="48"/>
                </a:cubicBezTo>
                <a:cubicBezTo>
                  <a:pt x="134" y="18"/>
                  <a:pt x="134" y="18"/>
                  <a:pt x="134" y="18"/>
                </a:cubicBezTo>
                <a:cubicBezTo>
                  <a:pt x="134" y="14"/>
                  <a:pt x="131" y="12"/>
                  <a:pt x="128" y="12"/>
                </a:cubicBezTo>
                <a:cubicBezTo>
                  <a:pt x="125" y="12"/>
                  <a:pt x="123" y="13"/>
                  <a:pt x="122" y="14"/>
                </a:cubicBezTo>
                <a:cubicBezTo>
                  <a:pt x="121" y="6"/>
                  <a:pt x="114" y="0"/>
                  <a:pt x="106" y="0"/>
                </a:cubicBezTo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8688" name="Freeform 16"/>
          <p:cNvSpPr>
            <a:spLocks noEditPoints="1"/>
          </p:cNvSpPr>
          <p:nvPr/>
        </p:nvSpPr>
        <p:spPr>
          <a:xfrm>
            <a:off x="4949825" y="2384425"/>
            <a:ext cx="709613" cy="320675"/>
          </a:xfrm>
          <a:custGeom>
            <a:avLst/>
            <a:gdLst/>
            <a:ahLst/>
            <a:cxnLst>
              <a:cxn ang="0">
                <a:pos x="685395031" y="267156285"/>
              </a:cxn>
              <a:cxn ang="0">
                <a:pos x="293741484" y="267156285"/>
              </a:cxn>
              <a:cxn ang="0">
                <a:pos x="277423690" y="281999651"/>
              </a:cxn>
              <a:cxn ang="0">
                <a:pos x="277423690" y="712418382"/>
              </a:cxn>
              <a:cxn ang="0">
                <a:pos x="293741484" y="727261747"/>
              </a:cxn>
              <a:cxn ang="0">
                <a:pos x="685395031" y="727261747"/>
              </a:cxn>
              <a:cxn ang="0">
                <a:pos x="685395031" y="267156285"/>
              </a:cxn>
              <a:cxn ang="0">
                <a:pos x="1174965937" y="267156285"/>
              </a:cxn>
              <a:cxn ang="0">
                <a:pos x="799630185" y="267156285"/>
              </a:cxn>
              <a:cxn ang="0">
                <a:pos x="783312391" y="281999651"/>
              </a:cxn>
              <a:cxn ang="0">
                <a:pos x="783312391" y="712418382"/>
              </a:cxn>
              <a:cxn ang="0">
                <a:pos x="799630185" y="727261747"/>
              </a:cxn>
              <a:cxn ang="0">
                <a:pos x="1174965937" y="727261747"/>
              </a:cxn>
              <a:cxn ang="0">
                <a:pos x="1174965937" y="267156285"/>
              </a:cxn>
              <a:cxn ang="0">
                <a:pos x="261105896" y="816312223"/>
              </a:cxn>
              <a:cxn ang="0">
                <a:pos x="179506330" y="742100254"/>
              </a:cxn>
              <a:cxn ang="0">
                <a:pos x="179506330" y="252312920"/>
              </a:cxn>
              <a:cxn ang="0">
                <a:pos x="261105896" y="178105810"/>
              </a:cxn>
              <a:cxn ang="0">
                <a:pos x="1729813318" y="178105810"/>
              </a:cxn>
              <a:cxn ang="0">
                <a:pos x="1811407586" y="252312920"/>
              </a:cxn>
              <a:cxn ang="0">
                <a:pos x="1811407586" y="742100254"/>
              </a:cxn>
              <a:cxn ang="0">
                <a:pos x="1729813318" y="816312223"/>
              </a:cxn>
              <a:cxn ang="0">
                <a:pos x="261105896" y="816312223"/>
              </a:cxn>
              <a:cxn ang="0">
                <a:pos x="1729813318" y="0"/>
              </a:cxn>
              <a:cxn ang="0">
                <a:pos x="261105896" y="0"/>
              </a:cxn>
              <a:cxn ang="0">
                <a:pos x="0" y="252312920"/>
              </a:cxn>
              <a:cxn ang="0">
                <a:pos x="0" y="742100254"/>
              </a:cxn>
              <a:cxn ang="0">
                <a:pos x="261105896" y="979574668"/>
              </a:cxn>
              <a:cxn ang="0">
                <a:pos x="1729813318" y="979574668"/>
              </a:cxn>
              <a:cxn ang="0">
                <a:pos x="1990913917" y="756943620"/>
              </a:cxn>
              <a:cxn ang="0">
                <a:pos x="2088831277" y="801468857"/>
              </a:cxn>
              <a:cxn ang="0">
                <a:pos x="0" y="712418382"/>
              </a:cxn>
              <a:cxn ang="0">
                <a:pos x="0" y="267156285"/>
              </a:cxn>
              <a:cxn ang="0">
                <a:pos x="2088831277" y="178105810"/>
              </a:cxn>
              <a:cxn ang="0">
                <a:pos x="1990913917" y="207787682"/>
              </a:cxn>
              <a:cxn ang="0">
                <a:pos x="1729813318" y="0"/>
              </a:cxn>
            </a:cxnLst>
            <a:pathLst>
              <a:path w="134" h="66">
                <a:moveTo>
                  <a:pt x="42" y="18"/>
                </a:moveTo>
                <a:cubicBezTo>
                  <a:pt x="18" y="18"/>
                  <a:pt x="18" y="18"/>
                  <a:pt x="18" y="18"/>
                </a:cubicBezTo>
                <a:cubicBezTo>
                  <a:pt x="18" y="18"/>
                  <a:pt x="17" y="18"/>
                  <a:pt x="17" y="19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8" y="49"/>
                  <a:pt x="18" y="49"/>
                </a:cubicBezTo>
                <a:cubicBezTo>
                  <a:pt x="42" y="49"/>
                  <a:pt x="42" y="49"/>
                  <a:pt x="42" y="49"/>
                </a:cubicBezTo>
                <a:cubicBezTo>
                  <a:pt x="42" y="18"/>
                  <a:pt x="42" y="18"/>
                  <a:pt x="42" y="18"/>
                </a:cubicBezTo>
                <a:moveTo>
                  <a:pt x="72" y="18"/>
                </a:moveTo>
                <a:cubicBezTo>
                  <a:pt x="49" y="18"/>
                  <a:pt x="49" y="18"/>
                  <a:pt x="49" y="18"/>
                </a:cubicBezTo>
                <a:cubicBezTo>
                  <a:pt x="48" y="18"/>
                  <a:pt x="48" y="18"/>
                  <a:pt x="48" y="19"/>
                </a:cubicBezTo>
                <a:cubicBezTo>
                  <a:pt x="48" y="48"/>
                  <a:pt x="48" y="48"/>
                  <a:pt x="48" y="48"/>
                </a:cubicBezTo>
                <a:cubicBezTo>
                  <a:pt x="48" y="48"/>
                  <a:pt x="48" y="49"/>
                  <a:pt x="49" y="49"/>
                </a:cubicBezTo>
                <a:cubicBezTo>
                  <a:pt x="72" y="49"/>
                  <a:pt x="72" y="49"/>
                  <a:pt x="72" y="49"/>
                </a:cubicBezTo>
                <a:cubicBezTo>
                  <a:pt x="72" y="18"/>
                  <a:pt x="72" y="18"/>
                  <a:pt x="72" y="18"/>
                </a:cubicBezTo>
                <a:moveTo>
                  <a:pt x="16" y="55"/>
                </a:moveTo>
                <a:cubicBezTo>
                  <a:pt x="14" y="55"/>
                  <a:pt x="11" y="52"/>
                  <a:pt x="11" y="50"/>
                </a:cubicBezTo>
                <a:cubicBezTo>
                  <a:pt x="11" y="17"/>
                  <a:pt x="11" y="17"/>
                  <a:pt x="11" y="17"/>
                </a:cubicBezTo>
                <a:cubicBezTo>
                  <a:pt x="11" y="14"/>
                  <a:pt x="14" y="12"/>
                  <a:pt x="16" y="12"/>
                </a:cubicBezTo>
                <a:cubicBezTo>
                  <a:pt x="106" y="12"/>
                  <a:pt x="106" y="12"/>
                  <a:pt x="106" y="12"/>
                </a:cubicBezTo>
                <a:cubicBezTo>
                  <a:pt x="109" y="12"/>
                  <a:pt x="111" y="14"/>
                  <a:pt x="111" y="17"/>
                </a:cubicBezTo>
                <a:cubicBezTo>
                  <a:pt x="111" y="50"/>
                  <a:pt x="111" y="50"/>
                  <a:pt x="111" y="50"/>
                </a:cubicBezTo>
                <a:cubicBezTo>
                  <a:pt x="111" y="52"/>
                  <a:pt x="109" y="55"/>
                  <a:pt x="106" y="55"/>
                </a:cubicBezTo>
                <a:cubicBezTo>
                  <a:pt x="16" y="55"/>
                  <a:pt x="16" y="55"/>
                  <a:pt x="16" y="55"/>
                </a:cubicBezTo>
                <a:moveTo>
                  <a:pt x="106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8"/>
                  <a:pt x="0" y="17"/>
                </a:cubicBezTo>
                <a:cubicBezTo>
                  <a:pt x="0" y="50"/>
                  <a:pt x="0" y="50"/>
                  <a:pt x="0" y="50"/>
                </a:cubicBezTo>
                <a:cubicBezTo>
                  <a:pt x="0" y="59"/>
                  <a:pt x="7" y="66"/>
                  <a:pt x="16" y="66"/>
                </a:cubicBezTo>
                <a:cubicBezTo>
                  <a:pt x="106" y="66"/>
                  <a:pt x="106" y="66"/>
                  <a:pt x="106" y="66"/>
                </a:cubicBezTo>
                <a:cubicBezTo>
                  <a:pt x="114" y="66"/>
                  <a:pt x="122" y="60"/>
                  <a:pt x="122" y="51"/>
                </a:cubicBezTo>
                <a:cubicBezTo>
                  <a:pt x="124" y="53"/>
                  <a:pt x="126" y="54"/>
                  <a:pt x="128" y="54"/>
                </a:cubicBezTo>
                <a:cubicBezTo>
                  <a:pt x="131" y="54"/>
                  <a:pt x="134" y="51"/>
                  <a:pt x="134" y="48"/>
                </a:cubicBezTo>
                <a:cubicBezTo>
                  <a:pt x="134" y="18"/>
                  <a:pt x="134" y="18"/>
                  <a:pt x="134" y="18"/>
                </a:cubicBezTo>
                <a:cubicBezTo>
                  <a:pt x="134" y="14"/>
                  <a:pt x="131" y="12"/>
                  <a:pt x="128" y="12"/>
                </a:cubicBezTo>
                <a:cubicBezTo>
                  <a:pt x="125" y="12"/>
                  <a:pt x="123" y="13"/>
                  <a:pt x="122" y="14"/>
                </a:cubicBezTo>
                <a:cubicBezTo>
                  <a:pt x="121" y="6"/>
                  <a:pt x="114" y="0"/>
                  <a:pt x="106" y="0"/>
                </a:cubicBezTo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8689" name="Freeform 16"/>
          <p:cNvSpPr>
            <a:spLocks noEditPoints="1"/>
          </p:cNvSpPr>
          <p:nvPr/>
        </p:nvSpPr>
        <p:spPr>
          <a:xfrm>
            <a:off x="6451600" y="2235200"/>
            <a:ext cx="1030288" cy="558800"/>
          </a:xfrm>
          <a:custGeom>
            <a:avLst/>
            <a:gdLst/>
            <a:ahLst/>
            <a:cxnLst>
              <a:cxn ang="0">
                <a:pos x="995600653" y="465010644"/>
              </a:cxn>
              <a:cxn ang="0">
                <a:pos x="426687093" y="465010644"/>
              </a:cxn>
              <a:cxn ang="0">
                <a:pos x="402983965" y="490846918"/>
              </a:cxn>
              <a:cxn ang="0">
                <a:pos x="402983965" y="1240031203"/>
              </a:cxn>
              <a:cxn ang="0">
                <a:pos x="426687093" y="1265867477"/>
              </a:cxn>
              <a:cxn ang="0">
                <a:pos x="995600653" y="1265867477"/>
              </a:cxn>
              <a:cxn ang="0">
                <a:pos x="995600653" y="465010644"/>
              </a:cxn>
              <a:cxn ang="0">
                <a:pos x="1706748374" y="465010644"/>
              </a:cxn>
              <a:cxn ang="0">
                <a:pos x="1161537943" y="465010644"/>
              </a:cxn>
              <a:cxn ang="0">
                <a:pos x="1137834815" y="490846918"/>
              </a:cxn>
              <a:cxn ang="0">
                <a:pos x="1137834815" y="1240031203"/>
              </a:cxn>
              <a:cxn ang="0">
                <a:pos x="1161537943" y="1265867477"/>
              </a:cxn>
              <a:cxn ang="0">
                <a:pos x="1706748374" y="1265867477"/>
              </a:cxn>
              <a:cxn ang="0">
                <a:pos x="1706748374" y="465010644"/>
              </a:cxn>
              <a:cxn ang="0">
                <a:pos x="379280837" y="1420868206"/>
              </a:cxn>
              <a:cxn ang="0">
                <a:pos x="260749803" y="1291695294"/>
              </a:cxn>
              <a:cxn ang="0">
                <a:pos x="260749803" y="439174370"/>
              </a:cxn>
              <a:cxn ang="0">
                <a:pos x="379280837" y="310009915"/>
              </a:cxn>
              <a:cxn ang="0">
                <a:pos x="0" y="310009915"/>
              </a:cxn>
              <a:cxn ang="0">
                <a:pos x="0" y="439174370"/>
              </a:cxn>
              <a:cxn ang="0">
                <a:pos x="0" y="1291695294"/>
              </a:cxn>
              <a:cxn ang="0">
                <a:pos x="0" y="1420868206"/>
              </a:cxn>
              <a:cxn ang="0">
                <a:pos x="379280837" y="1420868206"/>
              </a:cxn>
              <a:cxn ang="0">
                <a:pos x="0" y="0"/>
              </a:cxn>
              <a:cxn ang="0">
                <a:pos x="379280837" y="0"/>
              </a:cxn>
              <a:cxn ang="0">
                <a:pos x="0" y="439174370"/>
              </a:cxn>
              <a:cxn ang="0">
                <a:pos x="0" y="1291695294"/>
              </a:cxn>
              <a:cxn ang="0">
                <a:pos x="379280837" y="1705041848"/>
              </a:cxn>
              <a:cxn ang="0">
                <a:pos x="0" y="1705041848"/>
              </a:cxn>
              <a:cxn ang="0">
                <a:pos x="0" y="1317531568"/>
              </a:cxn>
              <a:cxn ang="0">
                <a:pos x="0" y="1395031932"/>
              </a:cxn>
              <a:cxn ang="0">
                <a:pos x="0" y="1240031203"/>
              </a:cxn>
              <a:cxn ang="0">
                <a:pos x="0" y="465010644"/>
              </a:cxn>
              <a:cxn ang="0">
                <a:pos x="0" y="310009915"/>
              </a:cxn>
              <a:cxn ang="0">
                <a:pos x="0" y="361674005"/>
              </a:cxn>
              <a:cxn ang="0">
                <a:pos x="0" y="0"/>
              </a:cxn>
            </a:cxnLst>
            <a:pathLst>
              <a:path w="134" h="66">
                <a:moveTo>
                  <a:pt x="42" y="18"/>
                </a:moveTo>
                <a:cubicBezTo>
                  <a:pt x="18" y="18"/>
                  <a:pt x="18" y="18"/>
                  <a:pt x="18" y="18"/>
                </a:cubicBezTo>
                <a:cubicBezTo>
                  <a:pt x="18" y="18"/>
                  <a:pt x="17" y="18"/>
                  <a:pt x="17" y="19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8" y="49"/>
                  <a:pt x="18" y="49"/>
                </a:cubicBezTo>
                <a:cubicBezTo>
                  <a:pt x="42" y="49"/>
                  <a:pt x="42" y="49"/>
                  <a:pt x="42" y="49"/>
                </a:cubicBezTo>
                <a:cubicBezTo>
                  <a:pt x="42" y="18"/>
                  <a:pt x="42" y="18"/>
                  <a:pt x="42" y="18"/>
                </a:cubicBezTo>
                <a:moveTo>
                  <a:pt x="72" y="18"/>
                </a:moveTo>
                <a:cubicBezTo>
                  <a:pt x="49" y="18"/>
                  <a:pt x="49" y="18"/>
                  <a:pt x="49" y="18"/>
                </a:cubicBezTo>
                <a:cubicBezTo>
                  <a:pt x="48" y="18"/>
                  <a:pt x="48" y="18"/>
                  <a:pt x="48" y="19"/>
                </a:cubicBezTo>
                <a:cubicBezTo>
                  <a:pt x="48" y="48"/>
                  <a:pt x="48" y="48"/>
                  <a:pt x="48" y="48"/>
                </a:cubicBezTo>
                <a:cubicBezTo>
                  <a:pt x="48" y="48"/>
                  <a:pt x="48" y="49"/>
                  <a:pt x="49" y="49"/>
                </a:cubicBezTo>
                <a:cubicBezTo>
                  <a:pt x="72" y="49"/>
                  <a:pt x="72" y="49"/>
                  <a:pt x="72" y="49"/>
                </a:cubicBezTo>
                <a:cubicBezTo>
                  <a:pt x="72" y="18"/>
                  <a:pt x="72" y="18"/>
                  <a:pt x="72" y="18"/>
                </a:cubicBezTo>
                <a:moveTo>
                  <a:pt x="16" y="55"/>
                </a:moveTo>
                <a:cubicBezTo>
                  <a:pt x="14" y="55"/>
                  <a:pt x="11" y="52"/>
                  <a:pt x="11" y="50"/>
                </a:cubicBezTo>
                <a:cubicBezTo>
                  <a:pt x="11" y="17"/>
                  <a:pt x="11" y="17"/>
                  <a:pt x="11" y="17"/>
                </a:cubicBezTo>
                <a:cubicBezTo>
                  <a:pt x="11" y="14"/>
                  <a:pt x="14" y="12"/>
                  <a:pt x="16" y="12"/>
                </a:cubicBezTo>
                <a:cubicBezTo>
                  <a:pt x="106" y="12"/>
                  <a:pt x="106" y="12"/>
                  <a:pt x="106" y="12"/>
                </a:cubicBezTo>
                <a:cubicBezTo>
                  <a:pt x="109" y="12"/>
                  <a:pt x="111" y="14"/>
                  <a:pt x="111" y="17"/>
                </a:cubicBezTo>
                <a:cubicBezTo>
                  <a:pt x="111" y="50"/>
                  <a:pt x="111" y="50"/>
                  <a:pt x="111" y="50"/>
                </a:cubicBezTo>
                <a:cubicBezTo>
                  <a:pt x="111" y="52"/>
                  <a:pt x="109" y="55"/>
                  <a:pt x="106" y="55"/>
                </a:cubicBezTo>
                <a:cubicBezTo>
                  <a:pt x="16" y="55"/>
                  <a:pt x="16" y="55"/>
                  <a:pt x="16" y="55"/>
                </a:cubicBezTo>
                <a:moveTo>
                  <a:pt x="106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8"/>
                  <a:pt x="0" y="17"/>
                </a:cubicBezTo>
                <a:cubicBezTo>
                  <a:pt x="0" y="50"/>
                  <a:pt x="0" y="50"/>
                  <a:pt x="0" y="50"/>
                </a:cubicBezTo>
                <a:cubicBezTo>
                  <a:pt x="0" y="59"/>
                  <a:pt x="7" y="66"/>
                  <a:pt x="16" y="66"/>
                </a:cubicBezTo>
                <a:cubicBezTo>
                  <a:pt x="106" y="66"/>
                  <a:pt x="106" y="66"/>
                  <a:pt x="106" y="66"/>
                </a:cubicBezTo>
                <a:cubicBezTo>
                  <a:pt x="114" y="66"/>
                  <a:pt x="122" y="60"/>
                  <a:pt x="122" y="51"/>
                </a:cubicBezTo>
                <a:cubicBezTo>
                  <a:pt x="124" y="53"/>
                  <a:pt x="126" y="54"/>
                  <a:pt x="128" y="54"/>
                </a:cubicBezTo>
                <a:cubicBezTo>
                  <a:pt x="131" y="54"/>
                  <a:pt x="134" y="51"/>
                  <a:pt x="134" y="48"/>
                </a:cubicBezTo>
                <a:cubicBezTo>
                  <a:pt x="134" y="18"/>
                  <a:pt x="134" y="18"/>
                  <a:pt x="134" y="18"/>
                </a:cubicBezTo>
                <a:cubicBezTo>
                  <a:pt x="134" y="14"/>
                  <a:pt x="131" y="12"/>
                  <a:pt x="128" y="12"/>
                </a:cubicBezTo>
                <a:cubicBezTo>
                  <a:pt x="125" y="12"/>
                  <a:pt x="123" y="13"/>
                  <a:pt x="122" y="14"/>
                </a:cubicBezTo>
                <a:cubicBezTo>
                  <a:pt x="121" y="6"/>
                  <a:pt x="114" y="0"/>
                  <a:pt x="106" y="0"/>
                </a:cubicBezTo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8690" name="Freeform 16"/>
          <p:cNvSpPr>
            <a:spLocks noEditPoints="1"/>
          </p:cNvSpPr>
          <p:nvPr/>
        </p:nvSpPr>
        <p:spPr>
          <a:xfrm>
            <a:off x="1628775" y="2354263"/>
            <a:ext cx="709613" cy="320675"/>
          </a:xfrm>
          <a:custGeom>
            <a:avLst/>
            <a:gdLst/>
            <a:ahLst/>
            <a:cxnLst>
              <a:cxn ang="0">
                <a:pos x="685395031" y="267156285"/>
              </a:cxn>
              <a:cxn ang="0">
                <a:pos x="293741484" y="267156285"/>
              </a:cxn>
              <a:cxn ang="0">
                <a:pos x="277423690" y="281999651"/>
              </a:cxn>
              <a:cxn ang="0">
                <a:pos x="277423690" y="712418382"/>
              </a:cxn>
              <a:cxn ang="0">
                <a:pos x="293741484" y="727261747"/>
              </a:cxn>
              <a:cxn ang="0">
                <a:pos x="685395031" y="727261747"/>
              </a:cxn>
              <a:cxn ang="0">
                <a:pos x="685395031" y="267156285"/>
              </a:cxn>
              <a:cxn ang="0">
                <a:pos x="1174965937" y="267156285"/>
              </a:cxn>
              <a:cxn ang="0">
                <a:pos x="799630185" y="267156285"/>
              </a:cxn>
              <a:cxn ang="0">
                <a:pos x="783312391" y="281999651"/>
              </a:cxn>
              <a:cxn ang="0">
                <a:pos x="783312391" y="712418382"/>
              </a:cxn>
              <a:cxn ang="0">
                <a:pos x="799630185" y="727261747"/>
              </a:cxn>
              <a:cxn ang="0">
                <a:pos x="1174965937" y="727261747"/>
              </a:cxn>
              <a:cxn ang="0">
                <a:pos x="1174965937" y="267156285"/>
              </a:cxn>
              <a:cxn ang="0">
                <a:pos x="261105896" y="816312223"/>
              </a:cxn>
              <a:cxn ang="0">
                <a:pos x="179506330" y="742100254"/>
              </a:cxn>
              <a:cxn ang="0">
                <a:pos x="179506330" y="252312920"/>
              </a:cxn>
              <a:cxn ang="0">
                <a:pos x="261105896" y="178105810"/>
              </a:cxn>
              <a:cxn ang="0">
                <a:pos x="1729813318" y="178105810"/>
              </a:cxn>
              <a:cxn ang="0">
                <a:pos x="1811407586" y="252312920"/>
              </a:cxn>
              <a:cxn ang="0">
                <a:pos x="1811407586" y="742100254"/>
              </a:cxn>
              <a:cxn ang="0">
                <a:pos x="1729813318" y="816312223"/>
              </a:cxn>
              <a:cxn ang="0">
                <a:pos x="261105896" y="816312223"/>
              </a:cxn>
              <a:cxn ang="0">
                <a:pos x="1729813318" y="0"/>
              </a:cxn>
              <a:cxn ang="0">
                <a:pos x="261105896" y="0"/>
              </a:cxn>
              <a:cxn ang="0">
                <a:pos x="0" y="252312920"/>
              </a:cxn>
              <a:cxn ang="0">
                <a:pos x="0" y="742100254"/>
              </a:cxn>
              <a:cxn ang="0">
                <a:pos x="261105896" y="979574668"/>
              </a:cxn>
              <a:cxn ang="0">
                <a:pos x="1729813318" y="979574668"/>
              </a:cxn>
              <a:cxn ang="0">
                <a:pos x="1990913917" y="756943620"/>
              </a:cxn>
              <a:cxn ang="0">
                <a:pos x="2088831277" y="801468857"/>
              </a:cxn>
              <a:cxn ang="0">
                <a:pos x="0" y="712418382"/>
              </a:cxn>
              <a:cxn ang="0">
                <a:pos x="0" y="267156285"/>
              </a:cxn>
              <a:cxn ang="0">
                <a:pos x="2088831277" y="178105810"/>
              </a:cxn>
              <a:cxn ang="0">
                <a:pos x="1990913917" y="207787682"/>
              </a:cxn>
              <a:cxn ang="0">
                <a:pos x="1729813318" y="0"/>
              </a:cxn>
            </a:cxnLst>
            <a:pathLst>
              <a:path w="134" h="66">
                <a:moveTo>
                  <a:pt x="42" y="18"/>
                </a:moveTo>
                <a:cubicBezTo>
                  <a:pt x="18" y="18"/>
                  <a:pt x="18" y="18"/>
                  <a:pt x="18" y="18"/>
                </a:cubicBezTo>
                <a:cubicBezTo>
                  <a:pt x="18" y="18"/>
                  <a:pt x="17" y="18"/>
                  <a:pt x="17" y="19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8" y="49"/>
                  <a:pt x="18" y="49"/>
                </a:cubicBezTo>
                <a:cubicBezTo>
                  <a:pt x="42" y="49"/>
                  <a:pt x="42" y="49"/>
                  <a:pt x="42" y="49"/>
                </a:cubicBezTo>
                <a:cubicBezTo>
                  <a:pt x="42" y="18"/>
                  <a:pt x="42" y="18"/>
                  <a:pt x="42" y="18"/>
                </a:cubicBezTo>
                <a:moveTo>
                  <a:pt x="72" y="18"/>
                </a:moveTo>
                <a:cubicBezTo>
                  <a:pt x="49" y="18"/>
                  <a:pt x="49" y="18"/>
                  <a:pt x="49" y="18"/>
                </a:cubicBezTo>
                <a:cubicBezTo>
                  <a:pt x="48" y="18"/>
                  <a:pt x="48" y="18"/>
                  <a:pt x="48" y="19"/>
                </a:cubicBezTo>
                <a:cubicBezTo>
                  <a:pt x="48" y="48"/>
                  <a:pt x="48" y="48"/>
                  <a:pt x="48" y="48"/>
                </a:cubicBezTo>
                <a:cubicBezTo>
                  <a:pt x="48" y="48"/>
                  <a:pt x="48" y="49"/>
                  <a:pt x="49" y="49"/>
                </a:cubicBezTo>
                <a:cubicBezTo>
                  <a:pt x="72" y="49"/>
                  <a:pt x="72" y="49"/>
                  <a:pt x="72" y="49"/>
                </a:cubicBezTo>
                <a:cubicBezTo>
                  <a:pt x="72" y="18"/>
                  <a:pt x="72" y="18"/>
                  <a:pt x="72" y="18"/>
                </a:cubicBezTo>
                <a:moveTo>
                  <a:pt x="16" y="55"/>
                </a:moveTo>
                <a:cubicBezTo>
                  <a:pt x="14" y="55"/>
                  <a:pt x="11" y="52"/>
                  <a:pt x="11" y="50"/>
                </a:cubicBezTo>
                <a:cubicBezTo>
                  <a:pt x="11" y="17"/>
                  <a:pt x="11" y="17"/>
                  <a:pt x="11" y="17"/>
                </a:cubicBezTo>
                <a:cubicBezTo>
                  <a:pt x="11" y="14"/>
                  <a:pt x="14" y="12"/>
                  <a:pt x="16" y="12"/>
                </a:cubicBezTo>
                <a:cubicBezTo>
                  <a:pt x="106" y="12"/>
                  <a:pt x="106" y="12"/>
                  <a:pt x="106" y="12"/>
                </a:cubicBezTo>
                <a:cubicBezTo>
                  <a:pt x="109" y="12"/>
                  <a:pt x="111" y="14"/>
                  <a:pt x="111" y="17"/>
                </a:cubicBezTo>
                <a:cubicBezTo>
                  <a:pt x="111" y="50"/>
                  <a:pt x="111" y="50"/>
                  <a:pt x="111" y="50"/>
                </a:cubicBezTo>
                <a:cubicBezTo>
                  <a:pt x="111" y="52"/>
                  <a:pt x="109" y="55"/>
                  <a:pt x="106" y="55"/>
                </a:cubicBezTo>
                <a:cubicBezTo>
                  <a:pt x="16" y="55"/>
                  <a:pt x="16" y="55"/>
                  <a:pt x="16" y="55"/>
                </a:cubicBezTo>
                <a:moveTo>
                  <a:pt x="106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8"/>
                  <a:pt x="0" y="17"/>
                </a:cubicBezTo>
                <a:cubicBezTo>
                  <a:pt x="0" y="50"/>
                  <a:pt x="0" y="50"/>
                  <a:pt x="0" y="50"/>
                </a:cubicBezTo>
                <a:cubicBezTo>
                  <a:pt x="0" y="59"/>
                  <a:pt x="7" y="66"/>
                  <a:pt x="16" y="66"/>
                </a:cubicBezTo>
                <a:cubicBezTo>
                  <a:pt x="106" y="66"/>
                  <a:pt x="106" y="66"/>
                  <a:pt x="106" y="66"/>
                </a:cubicBezTo>
                <a:cubicBezTo>
                  <a:pt x="114" y="66"/>
                  <a:pt x="122" y="60"/>
                  <a:pt x="122" y="51"/>
                </a:cubicBezTo>
                <a:cubicBezTo>
                  <a:pt x="124" y="53"/>
                  <a:pt x="126" y="54"/>
                  <a:pt x="128" y="54"/>
                </a:cubicBezTo>
                <a:cubicBezTo>
                  <a:pt x="131" y="54"/>
                  <a:pt x="134" y="51"/>
                  <a:pt x="134" y="48"/>
                </a:cubicBezTo>
                <a:cubicBezTo>
                  <a:pt x="134" y="18"/>
                  <a:pt x="134" y="18"/>
                  <a:pt x="134" y="18"/>
                </a:cubicBezTo>
                <a:cubicBezTo>
                  <a:pt x="134" y="14"/>
                  <a:pt x="131" y="12"/>
                  <a:pt x="128" y="12"/>
                </a:cubicBezTo>
                <a:cubicBezTo>
                  <a:pt x="125" y="12"/>
                  <a:pt x="123" y="13"/>
                  <a:pt x="122" y="14"/>
                </a:cubicBezTo>
                <a:cubicBezTo>
                  <a:pt x="121" y="6"/>
                  <a:pt x="114" y="0"/>
                  <a:pt x="106" y="0"/>
                </a:cubicBezTo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 spd="slow">
    <p:random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1" name="Rectangle 6"/>
          <p:cNvSpPr/>
          <p:nvPr/>
        </p:nvSpPr>
        <p:spPr>
          <a:xfrm>
            <a:off x="5102225" y="2492375"/>
            <a:ext cx="7126288" cy="1871663"/>
          </a:xfrm>
          <a:prstGeom prst="rect">
            <a:avLst/>
          </a:prstGeom>
          <a:solidFill>
            <a:srgbClr val="262626"/>
          </a:solidFill>
          <a:ln w="12700">
            <a:noFill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endParaRPr lang="zh-CN" altLang="zh-CN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Calibri" panose="020F0502020204030204" pitchFamily="34" charset="0"/>
            </a:endParaRPr>
          </a:p>
        </p:txBody>
      </p:sp>
      <p:sp>
        <p:nvSpPr>
          <p:cNvPr id="30722" name="Oval 12"/>
          <p:cNvSpPr/>
          <p:nvPr/>
        </p:nvSpPr>
        <p:spPr>
          <a:xfrm>
            <a:off x="11068050" y="2913063"/>
            <a:ext cx="877888" cy="877887"/>
          </a:xfrm>
          <a:prstGeom prst="ellipse">
            <a:avLst/>
          </a:prstGeom>
          <a:noFill/>
          <a:ln w="6350" cap="flat" cmpd="sng">
            <a:solidFill>
              <a:srgbClr val="A5A5A5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Simple-Line-Icons" pitchFamily="2" charset="2"/>
              </a:rPr>
              <a:t></a:t>
            </a:r>
            <a:endParaRPr lang="en-US" altLang="zh-CN" sz="28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Simple-Line-Icons" pitchFamily="2" charset="2"/>
            </a:endParaRPr>
          </a:p>
        </p:txBody>
      </p:sp>
      <p:sp>
        <p:nvSpPr>
          <p:cNvPr id="30723" name="TextBox 13"/>
          <p:cNvSpPr/>
          <p:nvPr/>
        </p:nvSpPr>
        <p:spPr>
          <a:xfrm>
            <a:off x="6991350" y="2913063"/>
            <a:ext cx="3841750" cy="6794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GeosansLight" pitchFamily="2" charset="0"/>
              </a:rPr>
              <a:t>请输入第四章标题</a:t>
            </a:r>
            <a:endParaRPr lang="zh-CN" altLang="en-US" sz="36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GeosansLight" pitchFamily="2" charset="0"/>
            </a:endParaRPr>
          </a:p>
        </p:txBody>
      </p:sp>
      <p:sp>
        <p:nvSpPr>
          <p:cNvPr id="30724" name="TextBox 14"/>
          <p:cNvSpPr/>
          <p:nvPr/>
        </p:nvSpPr>
        <p:spPr>
          <a:xfrm>
            <a:off x="6040438" y="3592513"/>
            <a:ext cx="5249862" cy="4079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Open Sans" pitchFamily="2" charset="0"/>
              </a:rPr>
              <a:t>Please enter the fourth chapter headings Please enter the fourth  chapter headings </a:t>
            </a:r>
            <a:endParaRPr lang="en-US" altLang="zh-CN" sz="1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Open Sans" pitchFamily="2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Open Sans" pitchFamily="2" charset="0"/>
              </a:rPr>
              <a:t> </a:t>
            </a:r>
            <a:endParaRPr lang="en-US" altLang="zh-CN" sz="1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Open Sans" pitchFamily="2" charset="0"/>
            </a:endParaRPr>
          </a:p>
        </p:txBody>
      </p:sp>
      <p:sp>
        <p:nvSpPr>
          <p:cNvPr id="30725" name="TextBox 13"/>
          <p:cNvSpPr/>
          <p:nvPr/>
        </p:nvSpPr>
        <p:spPr>
          <a:xfrm>
            <a:off x="11256963" y="3028950"/>
            <a:ext cx="450850" cy="6778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GeosansLight" pitchFamily="2" charset="0"/>
              </a:rPr>
              <a:t>4</a:t>
            </a:r>
            <a:endParaRPr lang="en-US" altLang="zh-CN" sz="36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GeosansLight" pitchFamily="2" charset="0"/>
            </a:endParaRPr>
          </a:p>
        </p:txBody>
      </p:sp>
    </p:spTree>
  </p:cSld>
  <p:clrMapOvr>
    <a:masterClrMapping/>
  </p:clrMapOvr>
  <p:transition spd="slow">
    <p:wip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1745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0" y="1674813"/>
            <a:ext cx="4725988" cy="3940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46" name="Straight Connector 9"/>
          <p:cNvSpPr/>
          <p:nvPr/>
        </p:nvSpPr>
        <p:spPr>
          <a:xfrm>
            <a:off x="6292850" y="1962150"/>
            <a:ext cx="4662488" cy="0"/>
          </a:xfrm>
          <a:prstGeom prst="line">
            <a:avLst/>
          </a:prstGeom>
          <a:ln w="25400" cap="flat" cmpd="sng">
            <a:solidFill>
              <a:srgbClr val="BFBFBF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31747" name="Straight Connector 10"/>
          <p:cNvSpPr/>
          <p:nvPr/>
        </p:nvSpPr>
        <p:spPr>
          <a:xfrm>
            <a:off x="6292850" y="1962150"/>
            <a:ext cx="4297363" cy="0"/>
          </a:xfrm>
          <a:prstGeom prst="line">
            <a:avLst/>
          </a:prstGeom>
          <a:ln w="25400" cap="flat" cmpd="sng">
            <a:solidFill>
              <a:srgbClr val="262626"/>
            </a:solidFill>
            <a:prstDash val="solid"/>
            <a:bevel/>
            <a:headEnd type="none" w="med" len="med"/>
            <a:tailEnd type="oval" w="med" len="med"/>
          </a:ln>
        </p:spPr>
      </p:sp>
      <p:sp>
        <p:nvSpPr>
          <p:cNvPr id="31748" name="TextBox 12"/>
          <p:cNvSpPr/>
          <p:nvPr/>
        </p:nvSpPr>
        <p:spPr>
          <a:xfrm>
            <a:off x="6197600" y="1674813"/>
            <a:ext cx="1071563" cy="3190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rgbClr val="3F3F3F"/>
                </a:solidFill>
                <a:latin typeface="微软雅黑" panose="020B0503020204020204" charset="-122"/>
                <a:ea typeface="微软雅黑" panose="020B0503020204020204" charset="-122"/>
                <a:sym typeface="Open Sans" pitchFamily="2" charset="0"/>
              </a:rPr>
              <a:t>请输入标题</a:t>
            </a:r>
            <a:endParaRPr lang="zh-CN" altLang="en-US" sz="1400" dirty="0">
              <a:solidFill>
                <a:srgbClr val="3F3F3F"/>
              </a:solidFill>
              <a:latin typeface="微软雅黑" panose="020B0503020204020204" charset="-122"/>
              <a:ea typeface="微软雅黑" panose="020B0503020204020204" charset="-122"/>
              <a:sym typeface="Open Sans" pitchFamily="2" charset="0"/>
            </a:endParaRPr>
          </a:p>
        </p:txBody>
      </p:sp>
      <p:sp>
        <p:nvSpPr>
          <p:cNvPr id="31749" name="TextBox 13"/>
          <p:cNvSpPr/>
          <p:nvPr/>
        </p:nvSpPr>
        <p:spPr>
          <a:xfrm>
            <a:off x="10267950" y="1674813"/>
            <a:ext cx="438150" cy="24606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1000" dirty="0">
                <a:solidFill>
                  <a:srgbClr val="3F3F3F"/>
                </a:solidFill>
                <a:latin typeface="微软雅黑" panose="020B0503020204020204" charset="-122"/>
                <a:ea typeface="微软雅黑" panose="020B0503020204020204" charset="-122"/>
                <a:sym typeface="Open Sans" pitchFamily="2" charset="0"/>
              </a:rPr>
              <a:t>95%</a:t>
            </a:r>
            <a:endParaRPr lang="en-US" altLang="zh-CN" sz="1000" dirty="0">
              <a:solidFill>
                <a:srgbClr val="3F3F3F"/>
              </a:solidFill>
              <a:latin typeface="微软雅黑" panose="020B0503020204020204" charset="-122"/>
              <a:ea typeface="微软雅黑" panose="020B0503020204020204" charset="-122"/>
              <a:sym typeface="Open Sans" pitchFamily="2" charset="0"/>
            </a:endParaRPr>
          </a:p>
        </p:txBody>
      </p:sp>
      <p:sp>
        <p:nvSpPr>
          <p:cNvPr id="31750" name="Straight Connector 14"/>
          <p:cNvSpPr/>
          <p:nvPr/>
        </p:nvSpPr>
        <p:spPr>
          <a:xfrm>
            <a:off x="6292850" y="2597150"/>
            <a:ext cx="4662488" cy="0"/>
          </a:xfrm>
          <a:prstGeom prst="line">
            <a:avLst/>
          </a:prstGeom>
          <a:ln w="25400" cap="flat" cmpd="sng">
            <a:solidFill>
              <a:srgbClr val="BFBFBF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31751" name="Straight Connector 15"/>
          <p:cNvSpPr/>
          <p:nvPr/>
        </p:nvSpPr>
        <p:spPr>
          <a:xfrm>
            <a:off x="6292850" y="2597150"/>
            <a:ext cx="3473450" cy="0"/>
          </a:xfrm>
          <a:prstGeom prst="line">
            <a:avLst/>
          </a:prstGeom>
          <a:ln w="25400" cap="flat" cmpd="sng">
            <a:solidFill>
              <a:srgbClr val="262626"/>
            </a:solidFill>
            <a:prstDash val="solid"/>
            <a:bevel/>
            <a:headEnd type="none" w="med" len="med"/>
            <a:tailEnd type="oval" w="med" len="med"/>
          </a:ln>
        </p:spPr>
      </p:sp>
      <p:sp>
        <p:nvSpPr>
          <p:cNvPr id="31752" name="TextBox 16"/>
          <p:cNvSpPr/>
          <p:nvPr/>
        </p:nvSpPr>
        <p:spPr>
          <a:xfrm>
            <a:off x="6197600" y="2309813"/>
            <a:ext cx="1071563" cy="3190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rgbClr val="3F3F3F"/>
                </a:solidFill>
                <a:latin typeface="微软雅黑" panose="020B0503020204020204" charset="-122"/>
                <a:ea typeface="微软雅黑" panose="020B0503020204020204" charset="-122"/>
                <a:sym typeface="Open Sans" pitchFamily="2" charset="0"/>
              </a:rPr>
              <a:t>请输入标题</a:t>
            </a:r>
            <a:endParaRPr lang="zh-CN" altLang="en-US" sz="1400" dirty="0">
              <a:solidFill>
                <a:srgbClr val="3F3F3F"/>
              </a:solidFill>
              <a:latin typeface="微软雅黑" panose="020B0503020204020204" charset="-122"/>
              <a:ea typeface="微软雅黑" panose="020B0503020204020204" charset="-122"/>
              <a:sym typeface="Open Sans" pitchFamily="2" charset="0"/>
            </a:endParaRPr>
          </a:p>
        </p:txBody>
      </p:sp>
      <p:sp>
        <p:nvSpPr>
          <p:cNvPr id="31753" name="TextBox 17"/>
          <p:cNvSpPr/>
          <p:nvPr/>
        </p:nvSpPr>
        <p:spPr>
          <a:xfrm>
            <a:off x="9445625" y="2309813"/>
            <a:ext cx="438150" cy="24606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1000" dirty="0">
                <a:solidFill>
                  <a:srgbClr val="3F3F3F"/>
                </a:solidFill>
                <a:latin typeface="微软雅黑" panose="020B0503020204020204" charset="-122"/>
                <a:ea typeface="微软雅黑" panose="020B0503020204020204" charset="-122"/>
                <a:sym typeface="Open Sans" pitchFamily="2" charset="0"/>
              </a:rPr>
              <a:t>75%</a:t>
            </a:r>
            <a:endParaRPr lang="en-US" altLang="zh-CN" sz="1000" dirty="0">
              <a:solidFill>
                <a:srgbClr val="3F3F3F"/>
              </a:solidFill>
              <a:latin typeface="微软雅黑" panose="020B0503020204020204" charset="-122"/>
              <a:ea typeface="微软雅黑" panose="020B0503020204020204" charset="-122"/>
              <a:sym typeface="Open Sans" pitchFamily="2" charset="0"/>
            </a:endParaRPr>
          </a:p>
        </p:txBody>
      </p:sp>
      <p:sp>
        <p:nvSpPr>
          <p:cNvPr id="31754" name="Straight Connector 18"/>
          <p:cNvSpPr/>
          <p:nvPr/>
        </p:nvSpPr>
        <p:spPr>
          <a:xfrm>
            <a:off x="6292850" y="3275013"/>
            <a:ext cx="4662488" cy="1587"/>
          </a:xfrm>
          <a:prstGeom prst="line">
            <a:avLst/>
          </a:prstGeom>
          <a:ln w="25400" cap="flat" cmpd="sng">
            <a:solidFill>
              <a:srgbClr val="BFBFBF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31755" name="Straight Connector 19"/>
          <p:cNvSpPr/>
          <p:nvPr/>
        </p:nvSpPr>
        <p:spPr>
          <a:xfrm>
            <a:off x="6292850" y="3275013"/>
            <a:ext cx="3930650" cy="1587"/>
          </a:xfrm>
          <a:prstGeom prst="line">
            <a:avLst/>
          </a:prstGeom>
          <a:ln w="25400" cap="flat" cmpd="sng">
            <a:solidFill>
              <a:srgbClr val="262626"/>
            </a:solidFill>
            <a:prstDash val="solid"/>
            <a:bevel/>
            <a:headEnd type="none" w="med" len="med"/>
            <a:tailEnd type="oval" w="med" len="med"/>
          </a:ln>
        </p:spPr>
      </p:sp>
      <p:sp>
        <p:nvSpPr>
          <p:cNvPr id="31756" name="TextBox 20"/>
          <p:cNvSpPr/>
          <p:nvPr/>
        </p:nvSpPr>
        <p:spPr>
          <a:xfrm>
            <a:off x="6197600" y="2987675"/>
            <a:ext cx="1071563" cy="3190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rgbClr val="3F3F3F"/>
                </a:solidFill>
                <a:latin typeface="微软雅黑" panose="020B0503020204020204" charset="-122"/>
                <a:ea typeface="微软雅黑" panose="020B0503020204020204" charset="-122"/>
                <a:sym typeface="Open Sans" pitchFamily="2" charset="0"/>
              </a:rPr>
              <a:t>请输入标题</a:t>
            </a:r>
            <a:endParaRPr lang="en-US" altLang="zh-CN" sz="1400" dirty="0">
              <a:solidFill>
                <a:srgbClr val="3F3F3F"/>
              </a:solidFill>
              <a:latin typeface="微软雅黑" panose="020B0503020204020204" charset="-122"/>
              <a:ea typeface="微软雅黑" panose="020B0503020204020204" charset="-122"/>
              <a:sym typeface="Open Sans" pitchFamily="2" charset="0"/>
            </a:endParaRPr>
          </a:p>
        </p:txBody>
      </p:sp>
      <p:sp>
        <p:nvSpPr>
          <p:cNvPr id="31757" name="TextBox 21"/>
          <p:cNvSpPr/>
          <p:nvPr/>
        </p:nvSpPr>
        <p:spPr>
          <a:xfrm>
            <a:off x="9907588" y="2987675"/>
            <a:ext cx="438150" cy="2460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1000" dirty="0">
                <a:solidFill>
                  <a:srgbClr val="3F3F3F"/>
                </a:solidFill>
                <a:latin typeface="微软雅黑" panose="020B0503020204020204" charset="-122"/>
                <a:ea typeface="微软雅黑" panose="020B0503020204020204" charset="-122"/>
                <a:sym typeface="Open Sans" pitchFamily="2" charset="0"/>
              </a:rPr>
              <a:t>83%</a:t>
            </a:r>
            <a:endParaRPr lang="en-US" altLang="zh-CN" sz="1000" dirty="0">
              <a:solidFill>
                <a:srgbClr val="3F3F3F"/>
              </a:solidFill>
              <a:latin typeface="微软雅黑" panose="020B0503020204020204" charset="-122"/>
              <a:ea typeface="微软雅黑" panose="020B0503020204020204" charset="-122"/>
              <a:sym typeface="Open Sans" pitchFamily="2" charset="0"/>
            </a:endParaRPr>
          </a:p>
        </p:txBody>
      </p:sp>
      <p:sp>
        <p:nvSpPr>
          <p:cNvPr id="31758" name="Straight Connector 22"/>
          <p:cNvSpPr/>
          <p:nvPr/>
        </p:nvSpPr>
        <p:spPr>
          <a:xfrm>
            <a:off x="6292850" y="3952875"/>
            <a:ext cx="4662488" cy="1588"/>
          </a:xfrm>
          <a:prstGeom prst="line">
            <a:avLst/>
          </a:prstGeom>
          <a:ln w="25400" cap="flat" cmpd="sng">
            <a:solidFill>
              <a:srgbClr val="BFBFBF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31759" name="Straight Connector 23"/>
          <p:cNvSpPr/>
          <p:nvPr/>
        </p:nvSpPr>
        <p:spPr>
          <a:xfrm>
            <a:off x="6292850" y="3952875"/>
            <a:ext cx="4297363" cy="1588"/>
          </a:xfrm>
          <a:prstGeom prst="line">
            <a:avLst/>
          </a:prstGeom>
          <a:ln w="25400" cap="flat" cmpd="sng">
            <a:solidFill>
              <a:srgbClr val="262626"/>
            </a:solidFill>
            <a:prstDash val="solid"/>
            <a:bevel/>
            <a:headEnd type="none" w="med" len="med"/>
            <a:tailEnd type="oval" w="med" len="med"/>
          </a:ln>
        </p:spPr>
      </p:sp>
      <p:sp>
        <p:nvSpPr>
          <p:cNvPr id="31760" name="TextBox 24"/>
          <p:cNvSpPr/>
          <p:nvPr/>
        </p:nvSpPr>
        <p:spPr>
          <a:xfrm>
            <a:off x="6197600" y="3665538"/>
            <a:ext cx="1071563" cy="3190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rgbClr val="3F3F3F"/>
                </a:solidFill>
                <a:latin typeface="微软雅黑" panose="020B0503020204020204" charset="-122"/>
                <a:ea typeface="微软雅黑" panose="020B0503020204020204" charset="-122"/>
                <a:sym typeface="Open Sans" pitchFamily="2" charset="0"/>
              </a:rPr>
              <a:t>请输入标题</a:t>
            </a:r>
            <a:endParaRPr lang="zh-CN" altLang="en-US" sz="1400" dirty="0">
              <a:solidFill>
                <a:srgbClr val="3F3F3F"/>
              </a:solidFill>
              <a:latin typeface="微软雅黑" panose="020B0503020204020204" charset="-122"/>
              <a:ea typeface="微软雅黑" panose="020B0503020204020204" charset="-122"/>
              <a:sym typeface="Open Sans" pitchFamily="2" charset="0"/>
            </a:endParaRPr>
          </a:p>
        </p:txBody>
      </p:sp>
      <p:sp>
        <p:nvSpPr>
          <p:cNvPr id="31761" name="TextBox 25"/>
          <p:cNvSpPr/>
          <p:nvPr/>
        </p:nvSpPr>
        <p:spPr>
          <a:xfrm>
            <a:off x="10267950" y="3665538"/>
            <a:ext cx="438150" cy="24606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1000" dirty="0">
                <a:solidFill>
                  <a:srgbClr val="3F3F3F"/>
                </a:solidFill>
                <a:latin typeface="微软雅黑" panose="020B0503020204020204" charset="-122"/>
                <a:ea typeface="微软雅黑" panose="020B0503020204020204" charset="-122"/>
                <a:sym typeface="Open Sans" pitchFamily="2" charset="0"/>
              </a:rPr>
              <a:t>95%</a:t>
            </a:r>
            <a:endParaRPr lang="en-US" altLang="zh-CN" sz="1000" dirty="0">
              <a:solidFill>
                <a:srgbClr val="3F3F3F"/>
              </a:solidFill>
              <a:latin typeface="微软雅黑" panose="020B0503020204020204" charset="-122"/>
              <a:ea typeface="微软雅黑" panose="020B0503020204020204" charset="-122"/>
              <a:sym typeface="Open Sans" pitchFamily="2" charset="0"/>
            </a:endParaRPr>
          </a:p>
        </p:txBody>
      </p:sp>
      <p:sp>
        <p:nvSpPr>
          <p:cNvPr id="31762" name="Rectangle 26"/>
          <p:cNvSpPr/>
          <p:nvPr/>
        </p:nvSpPr>
        <p:spPr>
          <a:xfrm>
            <a:off x="6180138" y="4584700"/>
            <a:ext cx="4775200" cy="10810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rgbClr val="3F3F3F"/>
                </a:solidFill>
                <a:latin typeface="微软雅黑" panose="020B0503020204020204" charset="-122"/>
                <a:ea typeface="微软雅黑" panose="020B0503020204020204" charset="-122"/>
                <a:sym typeface="Open Sans" pitchFamily="2" charset="0"/>
              </a:rPr>
              <a:t>请输入标题</a:t>
            </a:r>
            <a:endParaRPr lang="zh-CN" altLang="en-US" sz="1400" dirty="0">
              <a:solidFill>
                <a:srgbClr val="3F3F3F"/>
              </a:solidFill>
              <a:latin typeface="微软雅黑" panose="020B0503020204020204" charset="-122"/>
              <a:ea typeface="微软雅黑" panose="020B0503020204020204" charset="-122"/>
              <a:sym typeface="Open Sans" pitchFamily="2" charset="0"/>
            </a:endParaRPr>
          </a:p>
          <a:p>
            <a:pPr>
              <a:buFont typeface="Arial" panose="020B0604020202020204" pitchFamily="34" charset="0"/>
              <a:buNone/>
            </a:pPr>
            <a:endParaRPr lang="zh-CN" altLang="en-US" sz="1000" dirty="0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  <a:sym typeface="Open Sans" pitchFamily="2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欧美风极商务</a:t>
            </a:r>
            <a:r>
              <a:rPr lang="en-US" altLang="zh-CN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模板稻壳儿艺随风坚持创新请输入文字欧美风极商务</a:t>
            </a:r>
            <a:r>
              <a:rPr lang="en-US" altLang="zh-CN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模板稻壳儿艺随风坚持创新请输入文字欧美风极商务</a:t>
            </a:r>
            <a:r>
              <a:rPr lang="en-US" altLang="zh-CN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模板稻壳儿艺随风坚持创新请输入文字欧美风极商务</a:t>
            </a:r>
            <a:r>
              <a:rPr lang="en-US" altLang="zh-CN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</a:t>
            </a:r>
            <a:endParaRPr lang="en-US" altLang="zh-CN" sz="1000" dirty="0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  <a:sym typeface="Calibri" panose="020F0502020204030204" pitchFamily="34" charset="0"/>
            </a:endParaRPr>
          </a:p>
          <a:p>
            <a:pPr>
              <a:buFont typeface="Arial" panose="020B0604020202020204" pitchFamily="34" charset="0"/>
              <a:buNone/>
            </a:pPr>
            <a:endParaRPr lang="en-US" altLang="zh-CN" sz="1000" dirty="0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  <a:sym typeface="Calibri" panose="020F0502020204030204" pitchFamily="34" charset="0"/>
            </a:endParaRPr>
          </a:p>
        </p:txBody>
      </p:sp>
      <p:grpSp>
        <p:nvGrpSpPr>
          <p:cNvPr id="31763" name="组合 1"/>
          <p:cNvGrpSpPr/>
          <p:nvPr/>
        </p:nvGrpSpPr>
        <p:grpSpPr>
          <a:xfrm>
            <a:off x="4202113" y="325438"/>
            <a:ext cx="4064000" cy="693737"/>
            <a:chOff x="6618" y="513"/>
            <a:chExt cx="6400" cy="1093"/>
          </a:xfrm>
        </p:grpSpPr>
        <p:sp>
          <p:nvSpPr>
            <p:cNvPr id="31764" name="文本框 27"/>
            <p:cNvSpPr txBox="1"/>
            <p:nvPr/>
          </p:nvSpPr>
          <p:spPr>
            <a:xfrm>
              <a:off x="7160" y="513"/>
              <a:ext cx="5316" cy="7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2400" dirty="0">
                  <a:latin typeface="微软雅黑" panose="020B0503020204020204" charset="-122"/>
                  <a:ea typeface="微软雅黑" panose="020B0503020204020204" charset="-122"/>
                </a:rPr>
                <a:t>请在此处输入本章标题</a:t>
              </a:r>
              <a:endParaRPr lang="zh-CN" altLang="en-US" sz="24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1765" name="矩形 29"/>
            <p:cNvSpPr/>
            <p:nvPr/>
          </p:nvSpPr>
          <p:spPr>
            <a:xfrm>
              <a:off x="6618" y="966"/>
              <a:ext cx="6400" cy="64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endParaRPr lang="en-US" altLang="zh-CN" sz="1000" dirty="0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/>
              <a:r>
                <a:rPr lang="en-US" altLang="zh-CN" sz="1000" dirty="0">
                  <a:solidFill>
                    <a:srgbClr val="262626"/>
                  </a:solidFill>
                  <a:latin typeface="微软雅黑" panose="020B0503020204020204" charset="-122"/>
                  <a:ea typeface="微软雅黑" panose="020B0503020204020204" charset="-122"/>
                </a:rPr>
                <a:t>Please input this chapter title here </a:t>
              </a:r>
              <a:endParaRPr lang="en-US" altLang="zh-CN" sz="1000" dirty="0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pic>
        <p:nvPicPr>
          <p:cNvPr id="31766" name="内容占位符 2" descr="搜狗截图20161030150244"/>
          <p:cNvPicPr>
            <a:picLocks noGrp="1" noChangeAspect="1"/>
          </p:cNvPicPr>
          <p:nvPr>
            <p:ph idx="1" hasCustomPrompt="1"/>
          </p:nvPr>
        </p:nvPicPr>
        <p:blipFill>
          <a:blip r:embed="rId2"/>
          <a:stretch>
            <a:fillRect/>
          </a:stretch>
        </p:blipFill>
        <p:spPr>
          <a:xfrm>
            <a:off x="1355725" y="1847850"/>
            <a:ext cx="4421188" cy="2489200"/>
          </a:xfrm>
          <a:ln/>
        </p:spPr>
      </p:pic>
    </p:spTree>
  </p:cSld>
  <p:clrMapOvr>
    <a:masterClrMapping/>
  </p:clrMapOvr>
  <p:transition spd="slow">
    <p:random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69" name="Rectangle 25"/>
          <p:cNvSpPr/>
          <p:nvPr/>
        </p:nvSpPr>
        <p:spPr>
          <a:xfrm>
            <a:off x="1296988" y="1681163"/>
            <a:ext cx="3200400" cy="1828800"/>
          </a:xfrm>
          <a:prstGeom prst="rect">
            <a:avLst/>
          </a:prstGeom>
          <a:blipFill rotWithShape="1">
            <a:blip r:embed="rId1"/>
            <a:stretch>
              <a:fillRect/>
            </a:stretch>
          </a:blipFill>
          <a:ln w="12700">
            <a:noFill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endParaRPr lang="en-US" altLang="zh-CN" dirty="0">
              <a:solidFill>
                <a:srgbClr val="262626"/>
              </a:solidFill>
              <a:latin typeface="微软雅黑" panose="020B0503020204020204" charset="-122"/>
              <a:ea typeface="微软雅黑" panose="020B0503020204020204" charset="-122"/>
              <a:sym typeface="Calibri" panose="020F0502020204030204" pitchFamily="34" charset="0"/>
            </a:endParaRPr>
          </a:p>
        </p:txBody>
      </p:sp>
      <p:sp>
        <p:nvSpPr>
          <p:cNvPr id="32770" name="Rectangle 26"/>
          <p:cNvSpPr/>
          <p:nvPr/>
        </p:nvSpPr>
        <p:spPr>
          <a:xfrm>
            <a:off x="4554538" y="1681163"/>
            <a:ext cx="3200400" cy="1828800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 w="12700">
            <a:noFill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endParaRPr lang="en-US" altLang="zh-CN" dirty="0">
              <a:solidFill>
                <a:srgbClr val="262626"/>
              </a:solidFill>
              <a:latin typeface="微软雅黑" panose="020B0503020204020204" charset="-122"/>
              <a:ea typeface="微软雅黑" panose="020B0503020204020204" charset="-122"/>
              <a:sym typeface="Calibri" panose="020F0502020204030204" pitchFamily="34" charset="0"/>
            </a:endParaRPr>
          </a:p>
        </p:txBody>
      </p:sp>
      <p:sp>
        <p:nvSpPr>
          <p:cNvPr id="32771" name="Rectangle 27"/>
          <p:cNvSpPr/>
          <p:nvPr/>
        </p:nvSpPr>
        <p:spPr>
          <a:xfrm>
            <a:off x="1296988" y="3568700"/>
            <a:ext cx="3200400" cy="1828800"/>
          </a:xfrm>
          <a:prstGeom prst="rect">
            <a:avLst/>
          </a:prstGeom>
          <a:blipFill rotWithShape="1">
            <a:blip r:embed="rId3"/>
            <a:stretch>
              <a:fillRect/>
            </a:stretch>
          </a:blipFill>
          <a:ln w="12700">
            <a:noFill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endParaRPr lang="en-US" altLang="zh-CN" dirty="0">
              <a:solidFill>
                <a:srgbClr val="262626"/>
              </a:solidFill>
              <a:latin typeface="微软雅黑" panose="020B0503020204020204" charset="-122"/>
              <a:ea typeface="微软雅黑" panose="020B0503020204020204" charset="-122"/>
              <a:sym typeface="Calibri" panose="020F0502020204030204" pitchFamily="34" charset="0"/>
            </a:endParaRPr>
          </a:p>
        </p:txBody>
      </p:sp>
      <p:sp>
        <p:nvSpPr>
          <p:cNvPr id="32772" name="Rectangle 28"/>
          <p:cNvSpPr/>
          <p:nvPr/>
        </p:nvSpPr>
        <p:spPr>
          <a:xfrm>
            <a:off x="4554538" y="3568700"/>
            <a:ext cx="3200400" cy="1828800"/>
          </a:xfrm>
          <a:prstGeom prst="rect">
            <a:avLst/>
          </a:prstGeom>
          <a:blipFill rotWithShape="1">
            <a:blip r:embed="rId4"/>
            <a:stretch>
              <a:fillRect/>
            </a:stretch>
          </a:blipFill>
          <a:ln w="12700">
            <a:noFill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endParaRPr lang="en-US" altLang="zh-CN" dirty="0">
              <a:solidFill>
                <a:srgbClr val="262626"/>
              </a:solidFill>
              <a:latin typeface="微软雅黑" panose="020B0503020204020204" charset="-122"/>
              <a:ea typeface="微软雅黑" panose="020B0503020204020204" charset="-122"/>
              <a:sym typeface="Calibri" panose="020F0502020204030204" pitchFamily="34" charset="0"/>
            </a:endParaRPr>
          </a:p>
        </p:txBody>
      </p:sp>
      <p:sp>
        <p:nvSpPr>
          <p:cNvPr id="32773" name="Rectangle 29"/>
          <p:cNvSpPr/>
          <p:nvPr/>
        </p:nvSpPr>
        <p:spPr>
          <a:xfrm>
            <a:off x="3925888" y="2940050"/>
            <a:ext cx="571500" cy="571500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endParaRPr lang="en-US" altLang="zh-CN" dirty="0">
              <a:solidFill>
                <a:srgbClr val="F2F2F2"/>
              </a:solidFill>
              <a:latin typeface="FontAwesome" pitchFamily="2" charset="0"/>
              <a:ea typeface="宋体" panose="02010600030101010101" pitchFamily="2" charset="-122"/>
              <a:sym typeface="FontAwesome" pitchFamily="2" charset="0"/>
            </a:endParaRPr>
          </a:p>
        </p:txBody>
      </p:sp>
      <p:sp>
        <p:nvSpPr>
          <p:cNvPr id="32774" name="Rectangle 30"/>
          <p:cNvSpPr/>
          <p:nvPr/>
        </p:nvSpPr>
        <p:spPr>
          <a:xfrm>
            <a:off x="4551363" y="2938463"/>
            <a:ext cx="571500" cy="571500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endParaRPr lang="en-US" altLang="zh-CN" dirty="0">
              <a:solidFill>
                <a:srgbClr val="F2F2F2"/>
              </a:solidFill>
              <a:latin typeface="FontAwesome" pitchFamily="2" charset="0"/>
              <a:ea typeface="宋体" panose="02010600030101010101" pitchFamily="2" charset="-122"/>
              <a:sym typeface="FontAwesome" pitchFamily="2" charset="0"/>
            </a:endParaRPr>
          </a:p>
        </p:txBody>
      </p:sp>
      <p:sp>
        <p:nvSpPr>
          <p:cNvPr id="32775" name="Rectangle 31"/>
          <p:cNvSpPr/>
          <p:nvPr/>
        </p:nvSpPr>
        <p:spPr>
          <a:xfrm>
            <a:off x="4551363" y="3568700"/>
            <a:ext cx="571500" cy="571500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endParaRPr lang="en-US" altLang="zh-CN" dirty="0">
              <a:solidFill>
                <a:srgbClr val="F2F2F2"/>
              </a:solidFill>
              <a:latin typeface="FontAwesome" pitchFamily="2" charset="0"/>
              <a:ea typeface="宋体" panose="02010600030101010101" pitchFamily="2" charset="-122"/>
              <a:sym typeface="FontAwesome" pitchFamily="2" charset="0"/>
            </a:endParaRPr>
          </a:p>
        </p:txBody>
      </p:sp>
      <p:sp>
        <p:nvSpPr>
          <p:cNvPr id="32776" name="Rectangle 32"/>
          <p:cNvSpPr/>
          <p:nvPr/>
        </p:nvSpPr>
        <p:spPr>
          <a:xfrm>
            <a:off x="3925888" y="3568700"/>
            <a:ext cx="571500" cy="571500"/>
          </a:xfrm>
          <a:prstGeom prst="rect">
            <a:avLst/>
          </a:prstGeom>
          <a:solidFill>
            <a:schemeClr val="tx1"/>
          </a:solidFill>
          <a:ln w="12700">
            <a:noFill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endParaRPr lang="en-US" altLang="zh-CN" dirty="0">
              <a:solidFill>
                <a:srgbClr val="F2F2F2"/>
              </a:solidFill>
              <a:latin typeface="FontAwesome" pitchFamily="2" charset="0"/>
              <a:ea typeface="宋体" panose="02010600030101010101" pitchFamily="2" charset="-122"/>
              <a:sym typeface="FontAwesome" pitchFamily="2" charset="0"/>
            </a:endParaRPr>
          </a:p>
        </p:txBody>
      </p:sp>
      <p:grpSp>
        <p:nvGrpSpPr>
          <p:cNvPr id="32777" name="Group 34"/>
          <p:cNvGrpSpPr/>
          <p:nvPr/>
        </p:nvGrpSpPr>
        <p:grpSpPr>
          <a:xfrm>
            <a:off x="7994650" y="1878013"/>
            <a:ext cx="2978150" cy="612775"/>
            <a:chOff x="0" y="0"/>
            <a:chExt cx="2979065" cy="614014"/>
          </a:xfrm>
        </p:grpSpPr>
        <p:sp>
          <p:nvSpPr>
            <p:cNvPr id="32778" name="TextBox 38"/>
            <p:cNvSpPr/>
            <p:nvPr/>
          </p:nvSpPr>
          <p:spPr>
            <a:xfrm>
              <a:off x="535724" y="0"/>
              <a:ext cx="2443341" cy="31955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buFont typeface="Arial" panose="020B0604020202020204" pitchFamily="34" charset="0"/>
                <a:buNone/>
              </a:pPr>
              <a:r>
                <a:rPr lang="zh-CN" altLang="en-US" sz="1400" b="1" dirty="0">
                  <a:solidFill>
                    <a:srgbClr val="262626"/>
                  </a:solidFill>
                  <a:latin typeface="微软雅黑" panose="020B0503020204020204" charset="-122"/>
                  <a:ea typeface="微软雅黑" panose="020B0503020204020204" charset="-122"/>
                  <a:sym typeface="Open Sans" pitchFamily="2" charset="0"/>
                </a:rPr>
                <a:t>请输入标题</a:t>
              </a:r>
              <a:endParaRPr lang="zh-CN" altLang="en-US" sz="1000" dirty="0"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endParaRPr>
            </a:p>
          </p:txBody>
        </p:sp>
        <p:sp>
          <p:nvSpPr>
            <p:cNvPr id="32779" name="Rectangle 39"/>
            <p:cNvSpPr/>
            <p:nvPr/>
          </p:nvSpPr>
          <p:spPr>
            <a:xfrm>
              <a:off x="0" y="0"/>
              <a:ext cx="309975" cy="61401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>
                <a:buFont typeface="Arial" panose="020B0604020202020204" pitchFamily="34" charset="0"/>
                <a:buNone/>
              </a:pPr>
              <a:endParaRPr lang="en-US" altLang="zh-CN" sz="3200" dirty="0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  <a:sym typeface="FontAwesome" pitchFamily="2" charset="0"/>
              </a:endParaRPr>
            </a:p>
          </p:txBody>
        </p:sp>
      </p:grpSp>
      <p:sp>
        <p:nvSpPr>
          <p:cNvPr id="32780" name="Rectangle 15"/>
          <p:cNvSpPr/>
          <p:nvPr/>
        </p:nvSpPr>
        <p:spPr>
          <a:xfrm>
            <a:off x="8529638" y="2173288"/>
            <a:ext cx="3074987" cy="5588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欧美风极商务</a:t>
            </a:r>
            <a:r>
              <a:rPr lang="en-US" altLang="zh-CN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模板稻壳儿艺随风坚持创新请输入文字欧美风极商务</a:t>
            </a:r>
            <a:r>
              <a:rPr lang="en-US" altLang="zh-CN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</a:t>
            </a:r>
            <a:endParaRPr lang="zh-CN" altLang="en-US" sz="1000" dirty="0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  <a:sym typeface="Times New Roman" panose="02020603050405020304" pitchFamily="18" charset="0"/>
            </a:endParaRPr>
          </a:p>
        </p:txBody>
      </p:sp>
      <p:grpSp>
        <p:nvGrpSpPr>
          <p:cNvPr id="32781" name="Group 34"/>
          <p:cNvGrpSpPr/>
          <p:nvPr/>
        </p:nvGrpSpPr>
        <p:grpSpPr>
          <a:xfrm>
            <a:off x="7994650" y="3844925"/>
            <a:ext cx="2978150" cy="612775"/>
            <a:chOff x="0" y="0"/>
            <a:chExt cx="2979065" cy="614014"/>
          </a:xfrm>
        </p:grpSpPr>
        <p:sp>
          <p:nvSpPr>
            <p:cNvPr id="32782" name="TextBox 38"/>
            <p:cNvSpPr/>
            <p:nvPr/>
          </p:nvSpPr>
          <p:spPr>
            <a:xfrm>
              <a:off x="535724" y="0"/>
              <a:ext cx="2443341" cy="31955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buFont typeface="Arial" panose="020B0604020202020204" pitchFamily="34" charset="0"/>
                <a:buNone/>
              </a:pPr>
              <a:r>
                <a:rPr lang="zh-CN" altLang="en-US" sz="1400" b="1" dirty="0">
                  <a:solidFill>
                    <a:srgbClr val="262626"/>
                  </a:solidFill>
                  <a:latin typeface="微软雅黑" panose="020B0503020204020204" charset="-122"/>
                  <a:ea typeface="微软雅黑" panose="020B0503020204020204" charset="-122"/>
                  <a:sym typeface="Open Sans" pitchFamily="2" charset="0"/>
                </a:rPr>
                <a:t>请输入标题</a:t>
              </a:r>
              <a:endParaRPr lang="zh-CN" altLang="en-US" sz="1000" dirty="0"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endParaRPr>
            </a:p>
          </p:txBody>
        </p:sp>
        <p:sp>
          <p:nvSpPr>
            <p:cNvPr id="32783" name="Rectangle 39"/>
            <p:cNvSpPr/>
            <p:nvPr/>
          </p:nvSpPr>
          <p:spPr>
            <a:xfrm>
              <a:off x="0" y="0"/>
              <a:ext cx="309975" cy="61401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>
                <a:buFont typeface="Arial" panose="020B0604020202020204" pitchFamily="34" charset="0"/>
                <a:buNone/>
              </a:pPr>
              <a:endParaRPr lang="en-US" altLang="zh-CN" sz="3200" dirty="0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  <a:sym typeface="FontAwesome" pitchFamily="2" charset="0"/>
              </a:endParaRPr>
            </a:p>
          </p:txBody>
        </p:sp>
      </p:grpSp>
      <p:sp>
        <p:nvSpPr>
          <p:cNvPr id="32784" name="Rectangle 15"/>
          <p:cNvSpPr/>
          <p:nvPr/>
        </p:nvSpPr>
        <p:spPr>
          <a:xfrm>
            <a:off x="8529638" y="4140200"/>
            <a:ext cx="3074987" cy="5588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欧美风极商务</a:t>
            </a:r>
            <a:r>
              <a:rPr lang="en-US" altLang="zh-CN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模板稻壳儿艺随风坚持创新请输入文字欧美风极商务</a:t>
            </a:r>
            <a:r>
              <a:rPr lang="en-US" altLang="zh-CN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</a:t>
            </a:r>
            <a:endParaRPr lang="zh-CN" altLang="en-US" sz="1000" dirty="0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  <a:sym typeface="Times New Roman" panose="02020603050405020304" pitchFamily="18" charset="0"/>
            </a:endParaRPr>
          </a:p>
        </p:txBody>
      </p:sp>
      <p:sp>
        <p:nvSpPr>
          <p:cNvPr id="32785" name="Freeform 25"/>
          <p:cNvSpPr>
            <a:spLocks noEditPoints="1"/>
          </p:cNvSpPr>
          <p:nvPr/>
        </p:nvSpPr>
        <p:spPr>
          <a:xfrm>
            <a:off x="8118475" y="2122488"/>
            <a:ext cx="352425" cy="369887"/>
          </a:xfrm>
          <a:custGeom>
            <a:avLst/>
            <a:gdLst/>
            <a:ahLst/>
            <a:cxnLst>
              <a:cxn ang="0">
                <a:pos x="539414062" y="43537877"/>
              </a:cxn>
              <a:cxn ang="0">
                <a:pos x="539414062" y="413593872"/>
              </a:cxn>
              <a:cxn ang="0">
                <a:pos x="605198646" y="457131749"/>
              </a:cxn>
              <a:cxn ang="0">
                <a:pos x="1052519385" y="457131749"/>
              </a:cxn>
              <a:cxn ang="0">
                <a:pos x="539414062" y="43537877"/>
              </a:cxn>
              <a:cxn ang="0">
                <a:pos x="473633723" y="903379916"/>
              </a:cxn>
              <a:cxn ang="0">
                <a:pos x="473633723" y="653046877"/>
              </a:cxn>
              <a:cxn ang="0">
                <a:pos x="539414062" y="587741834"/>
              </a:cxn>
              <a:cxn ang="0">
                <a:pos x="618353015" y="653046877"/>
              </a:cxn>
              <a:cxn ang="0">
                <a:pos x="618353015" y="903379916"/>
              </a:cxn>
              <a:cxn ang="0">
                <a:pos x="723604954" y="827191291"/>
              </a:cxn>
              <a:cxn ang="0">
                <a:pos x="776230923" y="805424126"/>
              </a:cxn>
              <a:cxn ang="0">
                <a:pos x="828856893" y="827191291"/>
              </a:cxn>
              <a:cxn ang="0">
                <a:pos x="828856893" y="914263499"/>
              </a:cxn>
              <a:cxn ang="0">
                <a:pos x="618353015" y="1077524331"/>
              </a:cxn>
              <a:cxn ang="0">
                <a:pos x="605198646" y="1088407914"/>
              </a:cxn>
              <a:cxn ang="0">
                <a:pos x="578885662" y="1099295044"/>
              </a:cxn>
              <a:cxn ang="0">
                <a:pos x="552572677" y="1099295044"/>
              </a:cxn>
              <a:cxn ang="0">
                <a:pos x="539414062" y="1099295044"/>
              </a:cxn>
              <a:cxn ang="0">
                <a:pos x="539414062" y="1099295044"/>
              </a:cxn>
              <a:cxn ang="0">
                <a:pos x="513101077" y="1099295044"/>
              </a:cxn>
              <a:cxn ang="0">
                <a:pos x="486788092" y="1088407914"/>
              </a:cxn>
              <a:cxn ang="0">
                <a:pos x="473633723" y="1077524331"/>
              </a:cxn>
              <a:cxn ang="0">
                <a:pos x="263129846" y="914263499"/>
              </a:cxn>
              <a:cxn ang="0">
                <a:pos x="263129846" y="827191291"/>
              </a:cxn>
              <a:cxn ang="0">
                <a:pos x="315755815" y="805424126"/>
              </a:cxn>
              <a:cxn ang="0">
                <a:pos x="368381784" y="827191291"/>
              </a:cxn>
              <a:cxn ang="0">
                <a:pos x="473633723" y="903379916"/>
              </a:cxn>
              <a:cxn ang="0">
                <a:pos x="473633723" y="0"/>
              </a:cxn>
              <a:cxn ang="0">
                <a:pos x="184190892" y="0"/>
              </a:cxn>
              <a:cxn ang="0">
                <a:pos x="0" y="152377249"/>
              </a:cxn>
              <a:cxn ang="0">
                <a:pos x="0" y="979568541"/>
              </a:cxn>
              <a:cxn ang="0">
                <a:pos x="184190892" y="1131945791"/>
              </a:cxn>
              <a:cxn ang="0">
                <a:pos x="907795846" y="1131945791"/>
              </a:cxn>
              <a:cxn ang="0">
                <a:pos x="1091986739" y="979568541"/>
              </a:cxn>
              <a:cxn ang="0">
                <a:pos x="1091986739" y="522436792"/>
              </a:cxn>
              <a:cxn ang="0">
                <a:pos x="1065673754" y="522436792"/>
              </a:cxn>
              <a:cxn ang="0">
                <a:pos x="605198646" y="522436792"/>
              </a:cxn>
              <a:cxn ang="0">
                <a:pos x="473633723" y="413593872"/>
              </a:cxn>
              <a:cxn ang="0">
                <a:pos x="473633723" y="21767165"/>
              </a:cxn>
              <a:cxn ang="0">
                <a:pos x="473633723" y="0"/>
              </a:cxn>
            </a:cxnLst>
            <a:pathLst>
              <a:path w="83" h="104">
                <a:moveTo>
                  <a:pt x="41" y="4"/>
                </a:moveTo>
                <a:cubicBezTo>
                  <a:pt x="41" y="38"/>
                  <a:pt x="41" y="38"/>
                  <a:pt x="41" y="38"/>
                </a:cubicBezTo>
                <a:cubicBezTo>
                  <a:pt x="41" y="40"/>
                  <a:pt x="43" y="42"/>
                  <a:pt x="46" y="42"/>
                </a:cubicBezTo>
                <a:cubicBezTo>
                  <a:pt x="80" y="42"/>
                  <a:pt x="80" y="42"/>
                  <a:pt x="80" y="42"/>
                </a:cubicBezTo>
                <a:cubicBezTo>
                  <a:pt x="41" y="4"/>
                  <a:pt x="41" y="4"/>
                  <a:pt x="41" y="4"/>
                </a:cubicBezTo>
                <a:moveTo>
                  <a:pt x="36" y="83"/>
                </a:moveTo>
                <a:cubicBezTo>
                  <a:pt x="36" y="60"/>
                  <a:pt x="36" y="60"/>
                  <a:pt x="36" y="60"/>
                </a:cubicBezTo>
                <a:cubicBezTo>
                  <a:pt x="36" y="56"/>
                  <a:pt x="38" y="54"/>
                  <a:pt x="41" y="54"/>
                </a:cubicBezTo>
                <a:cubicBezTo>
                  <a:pt x="45" y="54"/>
                  <a:pt x="47" y="56"/>
                  <a:pt x="47" y="60"/>
                </a:cubicBezTo>
                <a:cubicBezTo>
                  <a:pt x="47" y="83"/>
                  <a:pt x="47" y="83"/>
                  <a:pt x="47" y="83"/>
                </a:cubicBezTo>
                <a:cubicBezTo>
                  <a:pt x="55" y="76"/>
                  <a:pt x="55" y="76"/>
                  <a:pt x="55" y="76"/>
                </a:cubicBezTo>
                <a:cubicBezTo>
                  <a:pt x="56" y="74"/>
                  <a:pt x="58" y="74"/>
                  <a:pt x="59" y="74"/>
                </a:cubicBezTo>
                <a:cubicBezTo>
                  <a:pt x="61" y="74"/>
                  <a:pt x="62" y="75"/>
                  <a:pt x="63" y="76"/>
                </a:cubicBezTo>
                <a:cubicBezTo>
                  <a:pt x="65" y="78"/>
                  <a:pt x="65" y="82"/>
                  <a:pt x="63" y="84"/>
                </a:cubicBezTo>
                <a:cubicBezTo>
                  <a:pt x="47" y="99"/>
                  <a:pt x="47" y="99"/>
                  <a:pt x="47" y="99"/>
                </a:cubicBezTo>
                <a:cubicBezTo>
                  <a:pt x="47" y="99"/>
                  <a:pt x="47" y="99"/>
                  <a:pt x="46" y="100"/>
                </a:cubicBezTo>
                <a:cubicBezTo>
                  <a:pt x="46" y="100"/>
                  <a:pt x="45" y="100"/>
                  <a:pt x="44" y="101"/>
                </a:cubicBezTo>
                <a:cubicBezTo>
                  <a:pt x="43" y="101"/>
                  <a:pt x="42" y="101"/>
                  <a:pt x="42" y="101"/>
                </a:cubicBezTo>
                <a:cubicBezTo>
                  <a:pt x="41" y="101"/>
                  <a:pt x="41" y="101"/>
                  <a:pt x="41" y="101"/>
                </a:cubicBezTo>
                <a:cubicBezTo>
                  <a:pt x="41" y="101"/>
                  <a:pt x="41" y="101"/>
                  <a:pt x="41" y="101"/>
                </a:cubicBezTo>
                <a:cubicBezTo>
                  <a:pt x="41" y="101"/>
                  <a:pt x="40" y="101"/>
                  <a:pt x="39" y="101"/>
                </a:cubicBezTo>
                <a:cubicBezTo>
                  <a:pt x="38" y="101"/>
                  <a:pt x="38" y="100"/>
                  <a:pt x="37" y="100"/>
                </a:cubicBezTo>
                <a:cubicBezTo>
                  <a:pt x="37" y="100"/>
                  <a:pt x="36" y="99"/>
                  <a:pt x="36" y="99"/>
                </a:cubicBezTo>
                <a:cubicBezTo>
                  <a:pt x="20" y="84"/>
                  <a:pt x="20" y="84"/>
                  <a:pt x="20" y="84"/>
                </a:cubicBezTo>
                <a:cubicBezTo>
                  <a:pt x="18" y="82"/>
                  <a:pt x="17" y="78"/>
                  <a:pt x="20" y="76"/>
                </a:cubicBezTo>
                <a:cubicBezTo>
                  <a:pt x="21" y="75"/>
                  <a:pt x="22" y="74"/>
                  <a:pt x="24" y="74"/>
                </a:cubicBezTo>
                <a:cubicBezTo>
                  <a:pt x="25" y="74"/>
                  <a:pt x="27" y="74"/>
                  <a:pt x="28" y="76"/>
                </a:cubicBezTo>
                <a:cubicBezTo>
                  <a:pt x="36" y="83"/>
                  <a:pt x="36" y="83"/>
                  <a:pt x="36" y="83"/>
                </a:cubicBezTo>
                <a:moveTo>
                  <a:pt x="36" y="0"/>
                </a:moveTo>
                <a:cubicBezTo>
                  <a:pt x="14" y="0"/>
                  <a:pt x="14" y="0"/>
                  <a:pt x="14" y="0"/>
                </a:cubicBezTo>
                <a:cubicBezTo>
                  <a:pt x="7" y="0"/>
                  <a:pt x="0" y="7"/>
                  <a:pt x="0" y="14"/>
                </a:cubicBezTo>
                <a:cubicBezTo>
                  <a:pt x="0" y="90"/>
                  <a:pt x="0" y="90"/>
                  <a:pt x="0" y="90"/>
                </a:cubicBezTo>
                <a:cubicBezTo>
                  <a:pt x="0" y="97"/>
                  <a:pt x="7" y="104"/>
                  <a:pt x="14" y="104"/>
                </a:cubicBezTo>
                <a:cubicBezTo>
                  <a:pt x="69" y="104"/>
                  <a:pt x="69" y="104"/>
                  <a:pt x="69" y="104"/>
                </a:cubicBezTo>
                <a:cubicBezTo>
                  <a:pt x="76" y="104"/>
                  <a:pt x="83" y="97"/>
                  <a:pt x="83" y="90"/>
                </a:cubicBezTo>
                <a:cubicBezTo>
                  <a:pt x="83" y="48"/>
                  <a:pt x="83" y="48"/>
                  <a:pt x="83" y="48"/>
                </a:cubicBezTo>
                <a:cubicBezTo>
                  <a:pt x="82" y="48"/>
                  <a:pt x="82" y="48"/>
                  <a:pt x="81" y="48"/>
                </a:cubicBezTo>
                <a:cubicBezTo>
                  <a:pt x="46" y="48"/>
                  <a:pt x="46" y="48"/>
                  <a:pt x="46" y="48"/>
                </a:cubicBezTo>
                <a:cubicBezTo>
                  <a:pt x="40" y="48"/>
                  <a:pt x="36" y="44"/>
                  <a:pt x="36" y="38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1"/>
                  <a:pt x="36" y="0"/>
                </a:cubicBezTo>
              </a:path>
            </a:pathLst>
          </a:custGeom>
          <a:solidFill>
            <a:srgbClr val="262626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32786" name="Freeform 47"/>
          <p:cNvSpPr>
            <a:spLocks noEditPoints="1"/>
          </p:cNvSpPr>
          <p:nvPr/>
        </p:nvSpPr>
        <p:spPr>
          <a:xfrm>
            <a:off x="8118475" y="3965575"/>
            <a:ext cx="373063" cy="371475"/>
          </a:xfrm>
          <a:custGeom>
            <a:avLst/>
            <a:gdLst/>
            <a:ahLst/>
            <a:cxnLst>
              <a:cxn ang="0">
                <a:pos x="195013046" y="1146671093"/>
              </a:cxn>
              <a:cxn ang="0">
                <a:pos x="341271839" y="1082966570"/>
              </a:cxn>
              <a:cxn ang="0">
                <a:pos x="950682157" y="998029500"/>
              </a:cxn>
              <a:cxn ang="0">
                <a:pos x="926307013" y="1146671093"/>
              </a:cxn>
              <a:cxn ang="0">
                <a:pos x="950682157" y="998029500"/>
              </a:cxn>
              <a:cxn ang="0">
                <a:pos x="524095331" y="615805802"/>
              </a:cxn>
              <a:cxn ang="0">
                <a:pos x="548470475" y="360987710"/>
              </a:cxn>
              <a:cxn ang="0">
                <a:pos x="572849584" y="339755162"/>
              </a:cxn>
              <a:cxn ang="0">
                <a:pos x="597224728" y="573337266"/>
              </a:cxn>
              <a:cxn ang="0">
                <a:pos x="999436410" y="594569814"/>
              </a:cxn>
              <a:cxn ang="0">
                <a:pos x="999436410" y="637038350"/>
              </a:cxn>
              <a:cxn ang="0">
                <a:pos x="572849584" y="668892331"/>
              </a:cxn>
              <a:cxn ang="0">
                <a:pos x="146258793" y="530865291"/>
              </a:cxn>
              <a:cxn ang="0">
                <a:pos x="414401236" y="233582104"/>
              </a:cxn>
              <a:cxn ang="0">
                <a:pos x="450965934" y="244200097"/>
              </a:cxn>
              <a:cxn ang="0">
                <a:pos x="182823491" y="509632743"/>
              </a:cxn>
              <a:cxn ang="0">
                <a:pos x="572849584" y="138023600"/>
              </a:cxn>
              <a:cxn ang="0">
                <a:pos x="572849584" y="1082966570"/>
              </a:cxn>
              <a:cxn ang="0">
                <a:pos x="572849584" y="138023600"/>
              </a:cxn>
              <a:cxn ang="0">
                <a:pos x="73129396" y="169877581"/>
              </a:cxn>
              <a:cxn ang="0">
                <a:pos x="134069238" y="53086529"/>
              </a:cxn>
              <a:cxn ang="0">
                <a:pos x="170633937" y="53086529"/>
              </a:cxn>
              <a:cxn ang="0">
                <a:pos x="109694095" y="159259587"/>
              </a:cxn>
              <a:cxn ang="0">
                <a:pos x="231577744" y="0"/>
              </a:cxn>
              <a:cxn ang="0">
                <a:pos x="60939842" y="265432645"/>
              </a:cxn>
              <a:cxn ang="0">
                <a:pos x="231577744" y="0"/>
              </a:cxn>
              <a:cxn ang="0">
                <a:pos x="816612918" y="95555064"/>
              </a:cxn>
              <a:cxn ang="0">
                <a:pos x="926307013" y="31850541"/>
              </a:cxn>
              <a:cxn ang="0">
                <a:pos x="950682157" y="53086529"/>
              </a:cxn>
              <a:cxn ang="0">
                <a:pos x="840988062" y="95555064"/>
              </a:cxn>
              <a:cxn ang="0">
                <a:pos x="828802472" y="95555064"/>
              </a:cxn>
              <a:cxn ang="0">
                <a:pos x="755673076" y="84937070"/>
              </a:cxn>
              <a:cxn ang="0">
                <a:pos x="1023811553" y="31850541"/>
              </a:cxn>
            </a:cxnLst>
            <a:pathLst>
              <a:path w="94" h="108">
                <a:moveTo>
                  <a:pt x="16" y="94"/>
                </a:moveTo>
                <a:cubicBezTo>
                  <a:pt x="13" y="100"/>
                  <a:pt x="13" y="106"/>
                  <a:pt x="16" y="108"/>
                </a:cubicBezTo>
                <a:cubicBezTo>
                  <a:pt x="17" y="108"/>
                  <a:pt x="18" y="108"/>
                  <a:pt x="19" y="108"/>
                </a:cubicBezTo>
                <a:cubicBezTo>
                  <a:pt x="22" y="108"/>
                  <a:pt x="26" y="106"/>
                  <a:pt x="28" y="102"/>
                </a:cubicBezTo>
                <a:cubicBezTo>
                  <a:pt x="16" y="94"/>
                  <a:pt x="16" y="94"/>
                  <a:pt x="16" y="94"/>
                </a:cubicBezTo>
                <a:moveTo>
                  <a:pt x="78" y="94"/>
                </a:moveTo>
                <a:cubicBezTo>
                  <a:pt x="66" y="102"/>
                  <a:pt x="66" y="102"/>
                  <a:pt x="66" y="102"/>
                </a:cubicBezTo>
                <a:cubicBezTo>
                  <a:pt x="69" y="106"/>
                  <a:pt x="73" y="108"/>
                  <a:pt x="76" y="108"/>
                </a:cubicBezTo>
                <a:cubicBezTo>
                  <a:pt x="77" y="108"/>
                  <a:pt x="78" y="108"/>
                  <a:pt x="78" y="108"/>
                </a:cubicBezTo>
                <a:cubicBezTo>
                  <a:pt x="82" y="106"/>
                  <a:pt x="82" y="100"/>
                  <a:pt x="78" y="94"/>
                </a:cubicBezTo>
                <a:moveTo>
                  <a:pt x="47" y="63"/>
                </a:moveTo>
                <a:cubicBezTo>
                  <a:pt x="45" y="63"/>
                  <a:pt x="43" y="61"/>
                  <a:pt x="43" y="58"/>
                </a:cubicBezTo>
                <a:cubicBezTo>
                  <a:pt x="43" y="57"/>
                  <a:pt x="44" y="55"/>
                  <a:pt x="45" y="54"/>
                </a:cubicBezTo>
                <a:cubicBezTo>
                  <a:pt x="45" y="34"/>
                  <a:pt x="45" y="34"/>
                  <a:pt x="45" y="34"/>
                </a:cubicBezTo>
                <a:cubicBezTo>
                  <a:pt x="45" y="33"/>
                  <a:pt x="46" y="32"/>
                  <a:pt x="47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8" y="32"/>
                  <a:pt x="49" y="33"/>
                  <a:pt x="49" y="34"/>
                </a:cubicBezTo>
                <a:cubicBezTo>
                  <a:pt x="49" y="54"/>
                  <a:pt x="49" y="54"/>
                  <a:pt x="49" y="54"/>
                </a:cubicBezTo>
                <a:cubicBezTo>
                  <a:pt x="50" y="54"/>
                  <a:pt x="51" y="55"/>
                  <a:pt x="51" y="56"/>
                </a:cubicBezTo>
                <a:cubicBezTo>
                  <a:pt x="82" y="56"/>
                  <a:pt x="82" y="56"/>
                  <a:pt x="82" y="56"/>
                </a:cubicBezTo>
                <a:cubicBezTo>
                  <a:pt x="83" y="56"/>
                  <a:pt x="84" y="57"/>
                  <a:pt x="84" y="58"/>
                </a:cubicBezTo>
                <a:cubicBezTo>
                  <a:pt x="84" y="59"/>
                  <a:pt x="83" y="60"/>
                  <a:pt x="82" y="60"/>
                </a:cubicBezTo>
                <a:cubicBezTo>
                  <a:pt x="51" y="60"/>
                  <a:pt x="51" y="60"/>
                  <a:pt x="51" y="60"/>
                </a:cubicBezTo>
                <a:cubicBezTo>
                  <a:pt x="50" y="62"/>
                  <a:pt x="49" y="63"/>
                  <a:pt x="47" y="63"/>
                </a:cubicBezTo>
                <a:moveTo>
                  <a:pt x="13" y="50"/>
                </a:moveTo>
                <a:cubicBezTo>
                  <a:pt x="12" y="50"/>
                  <a:pt x="12" y="50"/>
                  <a:pt x="12" y="50"/>
                </a:cubicBezTo>
                <a:cubicBezTo>
                  <a:pt x="11" y="49"/>
                  <a:pt x="10" y="48"/>
                  <a:pt x="11" y="47"/>
                </a:cubicBezTo>
                <a:cubicBezTo>
                  <a:pt x="15" y="36"/>
                  <a:pt x="23" y="26"/>
                  <a:pt x="34" y="22"/>
                </a:cubicBezTo>
                <a:cubicBezTo>
                  <a:pt x="35" y="22"/>
                  <a:pt x="35" y="22"/>
                  <a:pt x="35" y="22"/>
                </a:cubicBezTo>
                <a:cubicBezTo>
                  <a:pt x="36" y="22"/>
                  <a:pt x="37" y="22"/>
                  <a:pt x="37" y="23"/>
                </a:cubicBezTo>
                <a:cubicBezTo>
                  <a:pt x="38" y="24"/>
                  <a:pt x="37" y="25"/>
                  <a:pt x="36" y="26"/>
                </a:cubicBezTo>
                <a:cubicBezTo>
                  <a:pt x="26" y="30"/>
                  <a:pt x="18" y="38"/>
                  <a:pt x="15" y="48"/>
                </a:cubicBezTo>
                <a:cubicBezTo>
                  <a:pt x="14" y="49"/>
                  <a:pt x="14" y="50"/>
                  <a:pt x="13" y="50"/>
                </a:cubicBezTo>
                <a:moveTo>
                  <a:pt x="47" y="13"/>
                </a:moveTo>
                <a:cubicBezTo>
                  <a:pt x="23" y="13"/>
                  <a:pt x="3" y="33"/>
                  <a:pt x="3" y="58"/>
                </a:cubicBezTo>
                <a:cubicBezTo>
                  <a:pt x="3" y="82"/>
                  <a:pt x="23" y="102"/>
                  <a:pt x="47" y="102"/>
                </a:cubicBezTo>
                <a:cubicBezTo>
                  <a:pt x="72" y="102"/>
                  <a:pt x="92" y="82"/>
                  <a:pt x="92" y="58"/>
                </a:cubicBezTo>
                <a:cubicBezTo>
                  <a:pt x="92" y="33"/>
                  <a:pt x="72" y="13"/>
                  <a:pt x="47" y="13"/>
                </a:cubicBezTo>
                <a:moveTo>
                  <a:pt x="7" y="16"/>
                </a:moveTo>
                <a:cubicBezTo>
                  <a:pt x="6" y="16"/>
                  <a:pt x="6" y="16"/>
                  <a:pt x="6" y="16"/>
                </a:cubicBezTo>
                <a:cubicBezTo>
                  <a:pt x="5" y="16"/>
                  <a:pt x="5" y="15"/>
                  <a:pt x="5" y="14"/>
                </a:cubicBezTo>
                <a:cubicBezTo>
                  <a:pt x="6" y="10"/>
                  <a:pt x="8" y="7"/>
                  <a:pt x="11" y="5"/>
                </a:cubicBezTo>
                <a:cubicBezTo>
                  <a:pt x="12" y="4"/>
                  <a:pt x="12" y="4"/>
                  <a:pt x="12" y="4"/>
                </a:cubicBezTo>
                <a:cubicBezTo>
                  <a:pt x="13" y="4"/>
                  <a:pt x="14" y="5"/>
                  <a:pt x="14" y="5"/>
                </a:cubicBezTo>
                <a:cubicBezTo>
                  <a:pt x="15" y="6"/>
                  <a:pt x="14" y="8"/>
                  <a:pt x="13" y="8"/>
                </a:cubicBezTo>
                <a:cubicBezTo>
                  <a:pt x="11" y="10"/>
                  <a:pt x="9" y="12"/>
                  <a:pt x="9" y="15"/>
                </a:cubicBezTo>
                <a:cubicBezTo>
                  <a:pt x="9" y="16"/>
                  <a:pt x="8" y="16"/>
                  <a:pt x="7" y="16"/>
                </a:cubicBezTo>
                <a:moveTo>
                  <a:pt x="19" y="0"/>
                </a:moveTo>
                <a:cubicBezTo>
                  <a:pt x="16" y="0"/>
                  <a:pt x="13" y="1"/>
                  <a:pt x="10" y="3"/>
                </a:cubicBezTo>
                <a:cubicBezTo>
                  <a:pt x="3" y="8"/>
                  <a:pt x="0" y="18"/>
                  <a:pt x="5" y="25"/>
                </a:cubicBezTo>
                <a:cubicBezTo>
                  <a:pt x="33" y="8"/>
                  <a:pt x="33" y="8"/>
                  <a:pt x="33" y="8"/>
                </a:cubicBezTo>
                <a:cubicBezTo>
                  <a:pt x="30" y="3"/>
                  <a:pt x="24" y="0"/>
                  <a:pt x="19" y="0"/>
                </a:cubicBezTo>
                <a:moveTo>
                  <a:pt x="68" y="9"/>
                </a:moveTo>
                <a:cubicBezTo>
                  <a:pt x="68" y="9"/>
                  <a:pt x="67" y="9"/>
                  <a:pt x="67" y="9"/>
                </a:cubicBezTo>
                <a:cubicBezTo>
                  <a:pt x="66" y="8"/>
                  <a:pt x="66" y="6"/>
                  <a:pt x="67" y="6"/>
                </a:cubicBezTo>
                <a:cubicBezTo>
                  <a:pt x="69" y="4"/>
                  <a:pt x="72" y="3"/>
                  <a:pt x="76" y="3"/>
                </a:cubicBezTo>
                <a:cubicBezTo>
                  <a:pt x="76" y="3"/>
                  <a:pt x="76" y="3"/>
                  <a:pt x="76" y="3"/>
                </a:cubicBezTo>
                <a:cubicBezTo>
                  <a:pt x="77" y="3"/>
                  <a:pt x="78" y="4"/>
                  <a:pt x="78" y="5"/>
                </a:cubicBezTo>
                <a:cubicBezTo>
                  <a:pt x="78" y="6"/>
                  <a:pt x="77" y="7"/>
                  <a:pt x="76" y="7"/>
                </a:cubicBezTo>
                <a:cubicBezTo>
                  <a:pt x="73" y="7"/>
                  <a:pt x="71" y="8"/>
                  <a:pt x="69" y="9"/>
                </a:cubicBezTo>
                <a:cubicBezTo>
                  <a:pt x="69" y="9"/>
                  <a:pt x="69" y="9"/>
                  <a:pt x="69" y="9"/>
                </a:cubicBezTo>
                <a:cubicBezTo>
                  <a:pt x="69" y="9"/>
                  <a:pt x="69" y="9"/>
                  <a:pt x="68" y="9"/>
                </a:cubicBezTo>
                <a:moveTo>
                  <a:pt x="76" y="0"/>
                </a:moveTo>
                <a:cubicBezTo>
                  <a:pt x="70" y="0"/>
                  <a:pt x="65" y="3"/>
                  <a:pt x="62" y="8"/>
                </a:cubicBezTo>
                <a:cubicBezTo>
                  <a:pt x="90" y="25"/>
                  <a:pt x="90" y="25"/>
                  <a:pt x="90" y="25"/>
                </a:cubicBezTo>
                <a:cubicBezTo>
                  <a:pt x="94" y="18"/>
                  <a:pt x="92" y="8"/>
                  <a:pt x="84" y="3"/>
                </a:cubicBezTo>
                <a:cubicBezTo>
                  <a:pt x="82" y="1"/>
                  <a:pt x="79" y="0"/>
                  <a:pt x="76" y="0"/>
                </a:cubicBezTo>
              </a:path>
            </a:pathLst>
          </a:custGeom>
          <a:solidFill>
            <a:srgbClr val="262626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32787" name="Freeform 54"/>
          <p:cNvSpPr>
            <a:spLocks noEditPoints="1"/>
          </p:cNvSpPr>
          <p:nvPr/>
        </p:nvSpPr>
        <p:spPr>
          <a:xfrm>
            <a:off x="4675188" y="3127375"/>
            <a:ext cx="195262" cy="193675"/>
          </a:xfrm>
          <a:custGeom>
            <a:avLst/>
            <a:gdLst/>
            <a:ahLst/>
            <a:cxnLst>
              <a:cxn ang="0">
                <a:pos x="306256359" y="526669821"/>
              </a:cxn>
              <a:cxn ang="0">
                <a:pos x="213666905" y="505317280"/>
              </a:cxn>
              <a:cxn ang="0">
                <a:pos x="455824117" y="128108313"/>
              </a:cxn>
              <a:cxn ang="0">
                <a:pos x="527046419" y="298921708"/>
              </a:cxn>
              <a:cxn ang="0">
                <a:pos x="306256359" y="526669821"/>
              </a:cxn>
              <a:cxn ang="0">
                <a:pos x="149567758" y="462614509"/>
              </a:cxn>
              <a:cxn ang="0">
                <a:pos x="78345456" y="298921708"/>
              </a:cxn>
              <a:cxn ang="0">
                <a:pos x="306256359" y="71171285"/>
              </a:cxn>
              <a:cxn ang="0">
                <a:pos x="391724970" y="92523826"/>
              </a:cxn>
              <a:cxn ang="0">
                <a:pos x="149567758" y="462614509"/>
              </a:cxn>
              <a:cxn ang="0">
                <a:pos x="306256359" y="0"/>
              </a:cxn>
              <a:cxn ang="0">
                <a:pos x="0" y="298921708"/>
              </a:cxn>
              <a:cxn ang="0">
                <a:pos x="306256359" y="597841106"/>
              </a:cxn>
              <a:cxn ang="0">
                <a:pos x="605391876" y="298921708"/>
              </a:cxn>
              <a:cxn ang="0">
                <a:pos x="306256359" y="0"/>
              </a:cxn>
            </a:cxnLst>
            <a:pathLst>
              <a:path w="85" h="84">
                <a:moveTo>
                  <a:pt x="43" y="74"/>
                </a:moveTo>
                <a:cubicBezTo>
                  <a:pt x="38" y="74"/>
                  <a:pt x="34" y="73"/>
                  <a:pt x="30" y="71"/>
                </a:cubicBezTo>
                <a:cubicBezTo>
                  <a:pt x="64" y="18"/>
                  <a:pt x="64" y="18"/>
                  <a:pt x="64" y="18"/>
                </a:cubicBezTo>
                <a:cubicBezTo>
                  <a:pt x="70" y="24"/>
                  <a:pt x="74" y="32"/>
                  <a:pt x="74" y="42"/>
                </a:cubicBezTo>
                <a:cubicBezTo>
                  <a:pt x="74" y="60"/>
                  <a:pt x="60" y="74"/>
                  <a:pt x="43" y="74"/>
                </a:cubicBezTo>
                <a:moveTo>
                  <a:pt x="21" y="65"/>
                </a:moveTo>
                <a:cubicBezTo>
                  <a:pt x="15" y="59"/>
                  <a:pt x="11" y="51"/>
                  <a:pt x="11" y="42"/>
                </a:cubicBezTo>
                <a:cubicBezTo>
                  <a:pt x="11" y="24"/>
                  <a:pt x="25" y="10"/>
                  <a:pt x="43" y="10"/>
                </a:cubicBezTo>
                <a:cubicBezTo>
                  <a:pt x="47" y="10"/>
                  <a:pt x="51" y="11"/>
                  <a:pt x="55" y="13"/>
                </a:cubicBezTo>
                <a:cubicBezTo>
                  <a:pt x="21" y="65"/>
                  <a:pt x="21" y="65"/>
                  <a:pt x="21" y="65"/>
                </a:cubicBezTo>
                <a:moveTo>
                  <a:pt x="43" y="0"/>
                </a:moveTo>
                <a:cubicBezTo>
                  <a:pt x="19" y="0"/>
                  <a:pt x="0" y="19"/>
                  <a:pt x="0" y="42"/>
                </a:cubicBezTo>
                <a:cubicBezTo>
                  <a:pt x="0" y="65"/>
                  <a:pt x="19" y="84"/>
                  <a:pt x="43" y="84"/>
                </a:cubicBezTo>
                <a:cubicBezTo>
                  <a:pt x="66" y="84"/>
                  <a:pt x="85" y="65"/>
                  <a:pt x="85" y="42"/>
                </a:cubicBezTo>
                <a:cubicBezTo>
                  <a:pt x="85" y="19"/>
                  <a:pt x="66" y="0"/>
                  <a:pt x="43" y="0"/>
                </a:cubicBezTo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4154964" y="3759200"/>
            <a:ext cx="735646" cy="238125"/>
            <a:chOff x="6543" y="5920"/>
            <a:chExt cx="1158" cy="375"/>
          </a:xfrm>
          <a:solidFill>
            <a:schemeClr val="bg1"/>
          </a:solidFill>
        </p:grpSpPr>
        <p:sp>
          <p:nvSpPr>
            <p:cNvPr id="56" name="Freeform 48"/>
            <p:cNvSpPr>
              <a:spLocks noEditPoints="1"/>
            </p:cNvSpPr>
            <p:nvPr/>
          </p:nvSpPr>
          <p:spPr bwMode="auto">
            <a:xfrm>
              <a:off x="7353" y="5920"/>
              <a:ext cx="349" cy="375"/>
            </a:xfrm>
            <a:custGeom>
              <a:avLst/>
              <a:gdLst>
                <a:gd name="T0" fmla="*/ 159941 w 96"/>
                <a:gd name="T1" fmla="*/ 200364 h 103"/>
                <a:gd name="T2" fmla="*/ 144562 w 96"/>
                <a:gd name="T3" fmla="*/ 184951 h 103"/>
                <a:gd name="T4" fmla="*/ 150713 w 96"/>
                <a:gd name="T5" fmla="*/ 175704 h 103"/>
                <a:gd name="T6" fmla="*/ 150713 w 96"/>
                <a:gd name="T7" fmla="*/ 114053 h 103"/>
                <a:gd name="T8" fmla="*/ 156865 w 96"/>
                <a:gd name="T9" fmla="*/ 104806 h 103"/>
                <a:gd name="T10" fmla="*/ 156865 w 96"/>
                <a:gd name="T11" fmla="*/ 104806 h 103"/>
                <a:gd name="T12" fmla="*/ 163016 w 96"/>
                <a:gd name="T13" fmla="*/ 114053 h 103"/>
                <a:gd name="T14" fmla="*/ 163016 w 96"/>
                <a:gd name="T15" fmla="*/ 172621 h 103"/>
                <a:gd name="T16" fmla="*/ 172244 w 96"/>
                <a:gd name="T17" fmla="*/ 178786 h 103"/>
                <a:gd name="T18" fmla="*/ 264517 w 96"/>
                <a:gd name="T19" fmla="*/ 178786 h 103"/>
                <a:gd name="T20" fmla="*/ 270669 w 96"/>
                <a:gd name="T21" fmla="*/ 184951 h 103"/>
                <a:gd name="T22" fmla="*/ 264517 w 96"/>
                <a:gd name="T23" fmla="*/ 194199 h 103"/>
                <a:gd name="T24" fmla="*/ 172244 w 96"/>
                <a:gd name="T25" fmla="*/ 194199 h 103"/>
                <a:gd name="T26" fmla="*/ 159941 w 96"/>
                <a:gd name="T27" fmla="*/ 200364 h 103"/>
                <a:gd name="T28" fmla="*/ 55364 w 96"/>
                <a:gd name="T29" fmla="*/ 160291 h 103"/>
                <a:gd name="T30" fmla="*/ 52288 w 96"/>
                <a:gd name="T31" fmla="*/ 160291 h 103"/>
                <a:gd name="T32" fmla="*/ 49213 w 96"/>
                <a:gd name="T33" fmla="*/ 151044 h 103"/>
                <a:gd name="T34" fmla="*/ 123031 w 96"/>
                <a:gd name="T35" fmla="*/ 73981 h 103"/>
                <a:gd name="T36" fmla="*/ 123031 w 96"/>
                <a:gd name="T37" fmla="*/ 73981 h 103"/>
                <a:gd name="T38" fmla="*/ 129183 w 96"/>
                <a:gd name="T39" fmla="*/ 77063 h 103"/>
                <a:gd name="T40" fmla="*/ 126107 w 96"/>
                <a:gd name="T41" fmla="*/ 86311 h 103"/>
                <a:gd name="T42" fmla="*/ 61516 w 96"/>
                <a:gd name="T43" fmla="*/ 154126 h 103"/>
                <a:gd name="T44" fmla="*/ 61516 w 96"/>
                <a:gd name="T45" fmla="*/ 154126 h 103"/>
                <a:gd name="T46" fmla="*/ 55364 w 96"/>
                <a:gd name="T47" fmla="*/ 160291 h 103"/>
                <a:gd name="T48" fmla="*/ 193774 w 96"/>
                <a:gd name="T49" fmla="*/ 0 h 103"/>
                <a:gd name="T50" fmla="*/ 123031 w 96"/>
                <a:gd name="T51" fmla="*/ 0 h 103"/>
                <a:gd name="T52" fmla="*/ 107652 w 96"/>
                <a:gd name="T53" fmla="*/ 15413 h 103"/>
                <a:gd name="T54" fmla="*/ 123031 w 96"/>
                <a:gd name="T55" fmla="*/ 30825 h 103"/>
                <a:gd name="T56" fmla="*/ 144562 w 96"/>
                <a:gd name="T57" fmla="*/ 30825 h 103"/>
                <a:gd name="T58" fmla="*/ 144562 w 96"/>
                <a:gd name="T59" fmla="*/ 30825 h 103"/>
                <a:gd name="T60" fmla="*/ 144562 w 96"/>
                <a:gd name="T61" fmla="*/ 43155 h 103"/>
                <a:gd name="T62" fmla="*/ 61516 w 96"/>
                <a:gd name="T63" fmla="*/ 83228 h 103"/>
                <a:gd name="T64" fmla="*/ 61516 w 96"/>
                <a:gd name="T65" fmla="*/ 83228 h 103"/>
                <a:gd name="T66" fmla="*/ 46137 w 96"/>
                <a:gd name="T67" fmla="*/ 67816 h 103"/>
                <a:gd name="T68" fmla="*/ 52288 w 96"/>
                <a:gd name="T69" fmla="*/ 61650 h 103"/>
                <a:gd name="T70" fmla="*/ 49213 w 96"/>
                <a:gd name="T71" fmla="*/ 46238 h 103"/>
                <a:gd name="T72" fmla="*/ 36909 w 96"/>
                <a:gd name="T73" fmla="*/ 43155 h 103"/>
                <a:gd name="T74" fmla="*/ 33834 w 96"/>
                <a:gd name="T75" fmla="*/ 46238 h 103"/>
                <a:gd name="T76" fmla="*/ 3076 w 96"/>
                <a:gd name="T77" fmla="*/ 73981 h 103"/>
                <a:gd name="T78" fmla="*/ 6152 w 96"/>
                <a:gd name="T79" fmla="*/ 89393 h 103"/>
                <a:gd name="T80" fmla="*/ 18455 w 96"/>
                <a:gd name="T81" fmla="*/ 95558 h 103"/>
                <a:gd name="T82" fmla="*/ 21530 w 96"/>
                <a:gd name="T83" fmla="*/ 92476 h 103"/>
                <a:gd name="T84" fmla="*/ 27682 w 96"/>
                <a:gd name="T85" fmla="*/ 86311 h 103"/>
                <a:gd name="T86" fmla="*/ 43061 w 96"/>
                <a:gd name="T87" fmla="*/ 101723 h 103"/>
                <a:gd name="T88" fmla="*/ 46137 w 96"/>
                <a:gd name="T89" fmla="*/ 104806 h 103"/>
                <a:gd name="T90" fmla="*/ 21530 w 96"/>
                <a:gd name="T91" fmla="*/ 181869 h 103"/>
                <a:gd name="T92" fmla="*/ 159941 w 96"/>
                <a:gd name="T93" fmla="*/ 317500 h 103"/>
                <a:gd name="T94" fmla="*/ 295275 w 96"/>
                <a:gd name="T95" fmla="*/ 181869 h 103"/>
                <a:gd name="T96" fmla="*/ 172244 w 96"/>
                <a:gd name="T97" fmla="*/ 43155 h 103"/>
                <a:gd name="T98" fmla="*/ 172244 w 96"/>
                <a:gd name="T99" fmla="*/ 30825 h 103"/>
                <a:gd name="T100" fmla="*/ 172244 w 96"/>
                <a:gd name="T101" fmla="*/ 30825 h 103"/>
                <a:gd name="T102" fmla="*/ 193774 w 96"/>
                <a:gd name="T103" fmla="*/ 30825 h 103"/>
                <a:gd name="T104" fmla="*/ 209153 w 96"/>
                <a:gd name="T105" fmla="*/ 15413 h 103"/>
                <a:gd name="T106" fmla="*/ 193774 w 96"/>
                <a:gd name="T107" fmla="*/ 0 h 103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96" h="103">
                  <a:moveTo>
                    <a:pt x="52" y="65"/>
                  </a:moveTo>
                  <a:cubicBezTo>
                    <a:pt x="49" y="65"/>
                    <a:pt x="47" y="63"/>
                    <a:pt x="47" y="60"/>
                  </a:cubicBezTo>
                  <a:cubicBezTo>
                    <a:pt x="47" y="59"/>
                    <a:pt x="48" y="57"/>
                    <a:pt x="49" y="5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49" y="35"/>
                    <a:pt x="50" y="34"/>
                    <a:pt x="51" y="34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52" y="34"/>
                    <a:pt x="53" y="35"/>
                    <a:pt x="53" y="37"/>
                  </a:cubicBezTo>
                  <a:cubicBezTo>
                    <a:pt x="53" y="56"/>
                    <a:pt x="53" y="56"/>
                    <a:pt x="53" y="56"/>
                  </a:cubicBezTo>
                  <a:cubicBezTo>
                    <a:pt x="54" y="57"/>
                    <a:pt x="55" y="57"/>
                    <a:pt x="56" y="58"/>
                  </a:cubicBezTo>
                  <a:cubicBezTo>
                    <a:pt x="86" y="58"/>
                    <a:pt x="86" y="58"/>
                    <a:pt x="86" y="58"/>
                  </a:cubicBezTo>
                  <a:cubicBezTo>
                    <a:pt x="87" y="58"/>
                    <a:pt x="88" y="59"/>
                    <a:pt x="88" y="60"/>
                  </a:cubicBezTo>
                  <a:cubicBezTo>
                    <a:pt x="88" y="62"/>
                    <a:pt x="87" y="63"/>
                    <a:pt x="86" y="63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55" y="64"/>
                    <a:pt x="53" y="65"/>
                    <a:pt x="52" y="65"/>
                  </a:cubicBezTo>
                  <a:moveTo>
                    <a:pt x="18" y="52"/>
                  </a:moveTo>
                  <a:cubicBezTo>
                    <a:pt x="17" y="52"/>
                    <a:pt x="17" y="52"/>
                    <a:pt x="17" y="52"/>
                  </a:cubicBezTo>
                  <a:cubicBezTo>
                    <a:pt x="16" y="51"/>
                    <a:pt x="15" y="50"/>
                    <a:pt x="16" y="49"/>
                  </a:cubicBezTo>
                  <a:cubicBezTo>
                    <a:pt x="20" y="38"/>
                    <a:pt x="28" y="28"/>
                    <a:pt x="40" y="24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1" y="24"/>
                    <a:pt x="42" y="25"/>
                    <a:pt x="42" y="25"/>
                  </a:cubicBezTo>
                  <a:cubicBezTo>
                    <a:pt x="43" y="26"/>
                    <a:pt x="42" y="28"/>
                    <a:pt x="41" y="28"/>
                  </a:cubicBezTo>
                  <a:cubicBezTo>
                    <a:pt x="31" y="32"/>
                    <a:pt x="23" y="40"/>
                    <a:pt x="20" y="50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19" y="51"/>
                    <a:pt x="19" y="52"/>
                    <a:pt x="18" y="52"/>
                  </a:cubicBezTo>
                  <a:moveTo>
                    <a:pt x="63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38" y="0"/>
                    <a:pt x="35" y="2"/>
                    <a:pt x="35" y="5"/>
                  </a:cubicBezTo>
                  <a:cubicBezTo>
                    <a:pt x="35" y="7"/>
                    <a:pt x="38" y="10"/>
                    <a:pt x="40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37" y="15"/>
                    <a:pt x="27" y="20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8" y="19"/>
                    <a:pt x="17" y="17"/>
                    <a:pt x="16" y="15"/>
                  </a:cubicBezTo>
                  <a:cubicBezTo>
                    <a:pt x="15" y="14"/>
                    <a:pt x="14" y="14"/>
                    <a:pt x="12" y="14"/>
                  </a:cubicBezTo>
                  <a:cubicBezTo>
                    <a:pt x="12" y="14"/>
                    <a:pt x="11" y="14"/>
                    <a:pt x="11" y="15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0" y="25"/>
                    <a:pt x="1" y="27"/>
                    <a:pt x="2" y="29"/>
                  </a:cubicBezTo>
                  <a:cubicBezTo>
                    <a:pt x="3" y="30"/>
                    <a:pt x="4" y="31"/>
                    <a:pt x="6" y="31"/>
                  </a:cubicBezTo>
                  <a:cubicBezTo>
                    <a:pt x="6" y="31"/>
                    <a:pt x="7" y="30"/>
                    <a:pt x="7" y="30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4" y="34"/>
                    <a:pt x="14" y="34"/>
                    <a:pt x="15" y="34"/>
                  </a:cubicBezTo>
                  <a:cubicBezTo>
                    <a:pt x="10" y="41"/>
                    <a:pt x="7" y="49"/>
                    <a:pt x="7" y="59"/>
                  </a:cubicBezTo>
                  <a:cubicBezTo>
                    <a:pt x="7" y="83"/>
                    <a:pt x="27" y="103"/>
                    <a:pt x="52" y="103"/>
                  </a:cubicBezTo>
                  <a:cubicBezTo>
                    <a:pt x="76" y="103"/>
                    <a:pt x="96" y="83"/>
                    <a:pt x="96" y="59"/>
                  </a:cubicBezTo>
                  <a:cubicBezTo>
                    <a:pt x="96" y="36"/>
                    <a:pt x="79" y="17"/>
                    <a:pt x="56" y="14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63" y="10"/>
                    <a:pt x="63" y="10"/>
                    <a:pt x="63" y="10"/>
                  </a:cubicBezTo>
                  <a:cubicBezTo>
                    <a:pt x="66" y="10"/>
                    <a:pt x="68" y="7"/>
                    <a:pt x="68" y="5"/>
                  </a:cubicBezTo>
                  <a:cubicBezTo>
                    <a:pt x="68" y="2"/>
                    <a:pt x="66" y="0"/>
                    <a:pt x="63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strike="noStrike" kern="0" noProof="1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2" name="Freeform 43"/>
            <p:cNvSpPr/>
            <p:nvPr/>
          </p:nvSpPr>
          <p:spPr bwMode="auto">
            <a:xfrm>
              <a:off x="6543" y="5998"/>
              <a:ext cx="249" cy="248"/>
            </a:xfrm>
            <a:custGeom>
              <a:avLst/>
              <a:gdLst>
                <a:gd name="T0" fmla="*/ 186657 w 69"/>
                <a:gd name="T1" fmla="*/ 0 h 68"/>
                <a:gd name="T2" fmla="*/ 168298 w 69"/>
                <a:gd name="T3" fmla="*/ 9245 h 68"/>
                <a:gd name="T4" fmla="*/ 107098 w 69"/>
                <a:gd name="T5" fmla="*/ 70877 h 68"/>
                <a:gd name="T6" fmla="*/ 42839 w 69"/>
                <a:gd name="T7" fmla="*/ 9245 h 68"/>
                <a:gd name="T8" fmla="*/ 27540 w 69"/>
                <a:gd name="T9" fmla="*/ 0 h 68"/>
                <a:gd name="T10" fmla="*/ 9180 w 69"/>
                <a:gd name="T11" fmla="*/ 9245 h 68"/>
                <a:gd name="T12" fmla="*/ 9180 w 69"/>
                <a:gd name="T13" fmla="*/ 43143 h 68"/>
                <a:gd name="T14" fmla="*/ 73439 w 69"/>
                <a:gd name="T15" fmla="*/ 104775 h 68"/>
                <a:gd name="T16" fmla="*/ 9180 w 69"/>
                <a:gd name="T17" fmla="*/ 169489 h 68"/>
                <a:gd name="T18" fmla="*/ 9180 w 69"/>
                <a:gd name="T19" fmla="*/ 203387 h 68"/>
                <a:gd name="T20" fmla="*/ 27540 w 69"/>
                <a:gd name="T21" fmla="*/ 209550 h 68"/>
                <a:gd name="T22" fmla="*/ 42839 w 69"/>
                <a:gd name="T23" fmla="*/ 203387 h 68"/>
                <a:gd name="T24" fmla="*/ 107098 w 69"/>
                <a:gd name="T25" fmla="*/ 138673 h 68"/>
                <a:gd name="T26" fmla="*/ 168298 w 69"/>
                <a:gd name="T27" fmla="*/ 203387 h 68"/>
                <a:gd name="T28" fmla="*/ 186657 w 69"/>
                <a:gd name="T29" fmla="*/ 209550 h 68"/>
                <a:gd name="T30" fmla="*/ 201957 w 69"/>
                <a:gd name="T31" fmla="*/ 203387 h 68"/>
                <a:gd name="T32" fmla="*/ 201957 w 69"/>
                <a:gd name="T33" fmla="*/ 169489 h 68"/>
                <a:gd name="T34" fmla="*/ 140758 w 69"/>
                <a:gd name="T35" fmla="*/ 104775 h 68"/>
                <a:gd name="T36" fmla="*/ 201957 w 69"/>
                <a:gd name="T37" fmla="*/ 43143 h 68"/>
                <a:gd name="T38" fmla="*/ 201957 w 69"/>
                <a:gd name="T39" fmla="*/ 9245 h 68"/>
                <a:gd name="T40" fmla="*/ 186657 w 69"/>
                <a:gd name="T41" fmla="*/ 0 h 6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69" h="68">
                  <a:moveTo>
                    <a:pt x="61" y="0"/>
                  </a:moveTo>
                  <a:cubicBezTo>
                    <a:pt x="59" y="0"/>
                    <a:pt x="57" y="1"/>
                    <a:pt x="55" y="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1"/>
                    <a:pt x="11" y="0"/>
                    <a:pt x="9" y="0"/>
                  </a:cubicBezTo>
                  <a:cubicBezTo>
                    <a:pt x="7" y="0"/>
                    <a:pt x="5" y="1"/>
                    <a:pt x="3" y="3"/>
                  </a:cubicBezTo>
                  <a:cubicBezTo>
                    <a:pt x="0" y="6"/>
                    <a:pt x="0" y="11"/>
                    <a:pt x="3" y="14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0" y="58"/>
                    <a:pt x="0" y="63"/>
                    <a:pt x="3" y="66"/>
                  </a:cubicBezTo>
                  <a:cubicBezTo>
                    <a:pt x="5" y="67"/>
                    <a:pt x="7" y="68"/>
                    <a:pt x="9" y="68"/>
                  </a:cubicBezTo>
                  <a:cubicBezTo>
                    <a:pt x="11" y="68"/>
                    <a:pt x="13" y="67"/>
                    <a:pt x="14" y="66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55" y="66"/>
                    <a:pt x="55" y="66"/>
                    <a:pt x="55" y="66"/>
                  </a:cubicBezTo>
                  <a:cubicBezTo>
                    <a:pt x="57" y="67"/>
                    <a:pt x="59" y="68"/>
                    <a:pt x="61" y="68"/>
                  </a:cubicBezTo>
                  <a:cubicBezTo>
                    <a:pt x="63" y="68"/>
                    <a:pt x="65" y="67"/>
                    <a:pt x="66" y="66"/>
                  </a:cubicBezTo>
                  <a:cubicBezTo>
                    <a:pt x="69" y="63"/>
                    <a:pt x="69" y="58"/>
                    <a:pt x="66" y="55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66" y="14"/>
                    <a:pt x="66" y="14"/>
                    <a:pt x="66" y="14"/>
                  </a:cubicBezTo>
                  <a:cubicBezTo>
                    <a:pt x="69" y="11"/>
                    <a:pt x="69" y="6"/>
                    <a:pt x="66" y="3"/>
                  </a:cubicBezTo>
                  <a:cubicBezTo>
                    <a:pt x="65" y="1"/>
                    <a:pt x="63" y="0"/>
                    <a:pt x="61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strike="noStrike" kern="0" noProof="1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32789" name="Freeform 45"/>
          <p:cNvSpPr/>
          <p:nvPr/>
        </p:nvSpPr>
        <p:spPr>
          <a:xfrm>
            <a:off x="4111625" y="3108325"/>
            <a:ext cx="201613" cy="234950"/>
          </a:xfrm>
          <a:custGeom>
            <a:avLst/>
            <a:gdLst/>
            <a:ahLst/>
            <a:cxnLst>
              <a:cxn ang="0">
                <a:pos x="278155452" y="0"/>
              </a:cxn>
              <a:cxn ang="0">
                <a:pos x="242494141" y="14100834"/>
              </a:cxn>
              <a:cxn ang="0">
                <a:pos x="149775657" y="112808976"/>
              </a:cxn>
              <a:cxn ang="0">
                <a:pos x="142642932" y="126909810"/>
              </a:cxn>
              <a:cxn ang="0">
                <a:pos x="135510207" y="133960228"/>
              </a:cxn>
              <a:cxn ang="0">
                <a:pos x="135510207" y="155111480"/>
              </a:cxn>
              <a:cxn ang="0">
                <a:pos x="135510207" y="176262731"/>
              </a:cxn>
              <a:cxn ang="0">
                <a:pos x="149775657" y="190365866"/>
              </a:cxn>
              <a:cxn ang="0">
                <a:pos x="149775657" y="197416283"/>
              </a:cxn>
              <a:cxn ang="0">
                <a:pos x="249626866" y="296122125"/>
              </a:cxn>
              <a:cxn ang="0">
                <a:pos x="278155452" y="310225259"/>
              </a:cxn>
              <a:cxn ang="0">
                <a:pos x="313814451" y="296122125"/>
              </a:cxn>
              <a:cxn ang="0">
                <a:pos x="313814451" y="232668369"/>
              </a:cxn>
              <a:cxn ang="0">
                <a:pos x="278155452" y="197416283"/>
              </a:cxn>
              <a:cxn ang="0">
                <a:pos x="306684039" y="190365866"/>
              </a:cxn>
              <a:cxn ang="0">
                <a:pos x="520647281" y="338426928"/>
              </a:cxn>
              <a:cxn ang="0">
                <a:pos x="534912731" y="408931101"/>
              </a:cxn>
              <a:cxn ang="0">
                <a:pos x="385137074" y="620448219"/>
              </a:cxn>
              <a:cxn ang="0">
                <a:pos x="306684039" y="634549054"/>
              </a:cxn>
              <a:cxn ang="0">
                <a:pos x="99851209" y="486487991"/>
              </a:cxn>
              <a:cxn ang="0">
                <a:pos x="85585759" y="415981519"/>
              </a:cxn>
              <a:cxn ang="0">
                <a:pos x="92718484" y="359578180"/>
              </a:cxn>
              <a:cxn ang="0">
                <a:pos x="64189897" y="303174842"/>
              </a:cxn>
              <a:cxn ang="0">
                <a:pos x="49924448" y="303174842"/>
              </a:cxn>
              <a:cxn ang="0">
                <a:pos x="7132724" y="338426928"/>
              </a:cxn>
              <a:cxn ang="0">
                <a:pos x="0" y="415981519"/>
              </a:cxn>
              <a:cxn ang="0">
                <a:pos x="21395861" y="514689660"/>
              </a:cxn>
              <a:cxn ang="0">
                <a:pos x="306684039" y="719156361"/>
              </a:cxn>
              <a:cxn ang="0">
                <a:pos x="306684039" y="719156361"/>
              </a:cxn>
              <a:cxn ang="0">
                <a:pos x="306684039" y="719156361"/>
              </a:cxn>
              <a:cxn ang="0">
                <a:pos x="413665660" y="698005109"/>
              </a:cxn>
              <a:cxn ang="0">
                <a:pos x="620498490" y="408931101"/>
              </a:cxn>
              <a:cxn ang="0">
                <a:pos x="599102629" y="310225259"/>
              </a:cxn>
              <a:cxn ang="0">
                <a:pos x="313814451" y="105758558"/>
              </a:cxn>
              <a:cxn ang="0">
                <a:pos x="306684039" y="105758558"/>
              </a:cxn>
              <a:cxn ang="0">
                <a:pos x="278155452" y="105758558"/>
              </a:cxn>
              <a:cxn ang="0">
                <a:pos x="306684039" y="70506472"/>
              </a:cxn>
              <a:cxn ang="0">
                <a:pos x="306684039" y="7050417"/>
              </a:cxn>
              <a:cxn ang="0">
                <a:pos x="278155452" y="0"/>
              </a:cxn>
            </a:cxnLst>
            <a:pathLst>
              <a:path w="87" h="102">
                <a:moveTo>
                  <a:pt x="39" y="0"/>
                </a:moveTo>
                <a:cubicBezTo>
                  <a:pt x="37" y="0"/>
                  <a:pt x="35" y="0"/>
                  <a:pt x="34" y="2"/>
                </a:cubicBezTo>
                <a:cubicBezTo>
                  <a:pt x="21" y="16"/>
                  <a:pt x="21" y="16"/>
                  <a:pt x="21" y="16"/>
                </a:cubicBezTo>
                <a:cubicBezTo>
                  <a:pt x="21" y="17"/>
                  <a:pt x="20" y="17"/>
                  <a:pt x="20" y="18"/>
                </a:cubicBezTo>
                <a:cubicBezTo>
                  <a:pt x="20" y="18"/>
                  <a:pt x="19" y="19"/>
                  <a:pt x="19" y="19"/>
                </a:cubicBezTo>
                <a:cubicBezTo>
                  <a:pt x="19" y="20"/>
                  <a:pt x="19" y="21"/>
                  <a:pt x="19" y="22"/>
                </a:cubicBezTo>
                <a:cubicBezTo>
                  <a:pt x="19" y="23"/>
                  <a:pt x="19" y="24"/>
                  <a:pt x="19" y="25"/>
                </a:cubicBezTo>
                <a:cubicBezTo>
                  <a:pt x="20" y="26"/>
                  <a:pt x="20" y="26"/>
                  <a:pt x="21" y="27"/>
                </a:cubicBezTo>
                <a:cubicBezTo>
                  <a:pt x="21" y="27"/>
                  <a:pt x="21" y="28"/>
                  <a:pt x="21" y="28"/>
                </a:cubicBezTo>
                <a:cubicBezTo>
                  <a:pt x="35" y="42"/>
                  <a:pt x="35" y="42"/>
                  <a:pt x="35" y="42"/>
                </a:cubicBezTo>
                <a:cubicBezTo>
                  <a:pt x="36" y="43"/>
                  <a:pt x="38" y="44"/>
                  <a:pt x="39" y="44"/>
                </a:cubicBezTo>
                <a:cubicBezTo>
                  <a:pt x="41" y="44"/>
                  <a:pt x="42" y="43"/>
                  <a:pt x="44" y="42"/>
                </a:cubicBezTo>
                <a:cubicBezTo>
                  <a:pt x="46" y="39"/>
                  <a:pt x="46" y="35"/>
                  <a:pt x="44" y="33"/>
                </a:cubicBezTo>
                <a:cubicBezTo>
                  <a:pt x="39" y="28"/>
                  <a:pt x="39" y="28"/>
                  <a:pt x="39" y="28"/>
                </a:cubicBezTo>
                <a:cubicBezTo>
                  <a:pt x="40" y="27"/>
                  <a:pt x="42" y="27"/>
                  <a:pt x="43" y="27"/>
                </a:cubicBezTo>
                <a:cubicBezTo>
                  <a:pt x="56" y="27"/>
                  <a:pt x="68" y="35"/>
                  <a:pt x="73" y="48"/>
                </a:cubicBezTo>
                <a:cubicBezTo>
                  <a:pt x="74" y="51"/>
                  <a:pt x="75" y="55"/>
                  <a:pt x="75" y="58"/>
                </a:cubicBezTo>
                <a:cubicBezTo>
                  <a:pt x="75" y="71"/>
                  <a:pt x="67" y="83"/>
                  <a:pt x="54" y="88"/>
                </a:cubicBezTo>
                <a:cubicBezTo>
                  <a:pt x="51" y="89"/>
                  <a:pt x="47" y="90"/>
                  <a:pt x="43" y="90"/>
                </a:cubicBezTo>
                <a:cubicBezTo>
                  <a:pt x="31" y="90"/>
                  <a:pt x="19" y="82"/>
                  <a:pt x="14" y="69"/>
                </a:cubicBezTo>
                <a:cubicBezTo>
                  <a:pt x="13" y="66"/>
                  <a:pt x="12" y="62"/>
                  <a:pt x="12" y="59"/>
                </a:cubicBezTo>
                <a:cubicBezTo>
                  <a:pt x="12" y="56"/>
                  <a:pt x="13" y="53"/>
                  <a:pt x="13" y="51"/>
                </a:cubicBezTo>
                <a:cubicBezTo>
                  <a:pt x="14" y="48"/>
                  <a:pt x="12" y="44"/>
                  <a:pt x="9" y="43"/>
                </a:cubicBezTo>
                <a:cubicBezTo>
                  <a:pt x="8" y="43"/>
                  <a:pt x="8" y="43"/>
                  <a:pt x="7" y="43"/>
                </a:cubicBezTo>
                <a:cubicBezTo>
                  <a:pt x="4" y="43"/>
                  <a:pt x="2" y="45"/>
                  <a:pt x="1" y="48"/>
                </a:cubicBezTo>
                <a:cubicBezTo>
                  <a:pt x="0" y="51"/>
                  <a:pt x="0" y="55"/>
                  <a:pt x="0" y="59"/>
                </a:cubicBezTo>
                <a:cubicBezTo>
                  <a:pt x="0" y="63"/>
                  <a:pt x="1" y="69"/>
                  <a:pt x="3" y="73"/>
                </a:cubicBezTo>
                <a:cubicBezTo>
                  <a:pt x="9" y="91"/>
                  <a:pt x="26" y="102"/>
                  <a:pt x="43" y="102"/>
                </a:cubicBezTo>
                <a:cubicBezTo>
                  <a:pt x="43" y="102"/>
                  <a:pt x="43" y="102"/>
                  <a:pt x="43" y="102"/>
                </a:cubicBezTo>
                <a:cubicBezTo>
                  <a:pt x="43" y="102"/>
                  <a:pt x="43" y="102"/>
                  <a:pt x="43" y="102"/>
                </a:cubicBezTo>
                <a:cubicBezTo>
                  <a:pt x="48" y="102"/>
                  <a:pt x="53" y="101"/>
                  <a:pt x="58" y="99"/>
                </a:cubicBezTo>
                <a:cubicBezTo>
                  <a:pt x="76" y="93"/>
                  <a:pt x="87" y="76"/>
                  <a:pt x="87" y="58"/>
                </a:cubicBezTo>
                <a:cubicBezTo>
                  <a:pt x="87" y="54"/>
                  <a:pt x="86" y="49"/>
                  <a:pt x="84" y="44"/>
                </a:cubicBezTo>
                <a:cubicBezTo>
                  <a:pt x="78" y="26"/>
                  <a:pt x="61" y="15"/>
                  <a:pt x="44" y="15"/>
                </a:cubicBezTo>
                <a:cubicBezTo>
                  <a:pt x="43" y="15"/>
                  <a:pt x="43" y="15"/>
                  <a:pt x="43" y="15"/>
                </a:cubicBezTo>
                <a:cubicBezTo>
                  <a:pt x="42" y="15"/>
                  <a:pt x="40" y="15"/>
                  <a:pt x="39" y="15"/>
                </a:cubicBezTo>
                <a:cubicBezTo>
                  <a:pt x="43" y="10"/>
                  <a:pt x="43" y="10"/>
                  <a:pt x="43" y="10"/>
                </a:cubicBezTo>
                <a:cubicBezTo>
                  <a:pt x="46" y="7"/>
                  <a:pt x="45" y="3"/>
                  <a:pt x="43" y="1"/>
                </a:cubicBezTo>
                <a:cubicBezTo>
                  <a:pt x="42" y="0"/>
                  <a:pt x="40" y="0"/>
                  <a:pt x="39" y="0"/>
                </a:cubicBezTo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grpSp>
        <p:nvGrpSpPr>
          <p:cNvPr id="32790" name="组合 1"/>
          <p:cNvGrpSpPr/>
          <p:nvPr/>
        </p:nvGrpSpPr>
        <p:grpSpPr>
          <a:xfrm>
            <a:off x="4119563" y="325438"/>
            <a:ext cx="4064000" cy="693737"/>
            <a:chOff x="6618" y="513"/>
            <a:chExt cx="6400" cy="1093"/>
          </a:xfrm>
        </p:grpSpPr>
        <p:sp>
          <p:nvSpPr>
            <p:cNvPr id="32791" name="文本框 27"/>
            <p:cNvSpPr txBox="1"/>
            <p:nvPr/>
          </p:nvSpPr>
          <p:spPr>
            <a:xfrm>
              <a:off x="7160" y="513"/>
              <a:ext cx="5316" cy="7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2400" dirty="0">
                  <a:latin typeface="微软雅黑" panose="020B0503020204020204" charset="-122"/>
                  <a:ea typeface="微软雅黑" panose="020B0503020204020204" charset="-122"/>
                </a:rPr>
                <a:t>请在此处输入本章标题</a:t>
              </a:r>
              <a:endParaRPr lang="zh-CN" altLang="en-US" sz="24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2792" name="矩形 29"/>
            <p:cNvSpPr/>
            <p:nvPr/>
          </p:nvSpPr>
          <p:spPr>
            <a:xfrm>
              <a:off x="6617" y="965"/>
              <a:ext cx="6400" cy="64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endParaRPr lang="en-US" altLang="zh-CN" sz="1000" dirty="0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/>
              <a:r>
                <a:rPr lang="en-US" altLang="zh-CN" sz="1000" dirty="0">
                  <a:solidFill>
                    <a:srgbClr val="262626"/>
                  </a:solidFill>
                  <a:latin typeface="微软雅黑" panose="020B0503020204020204" charset="-122"/>
                  <a:ea typeface="微软雅黑" panose="020B0503020204020204" charset="-122"/>
                </a:rPr>
                <a:t>Please input this chapter title here </a:t>
              </a:r>
              <a:endParaRPr lang="en-US" altLang="zh-CN" sz="1000" dirty="0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ransition spd="slow">
    <p:random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3793" name="Picture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0" y="1714500"/>
            <a:ext cx="4568825" cy="2628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4" name="Oval 12"/>
          <p:cNvSpPr/>
          <p:nvPr/>
        </p:nvSpPr>
        <p:spPr>
          <a:xfrm>
            <a:off x="1255713" y="1936750"/>
            <a:ext cx="571500" cy="571500"/>
          </a:xfrm>
          <a:prstGeom prst="ellipse">
            <a:avLst/>
          </a:prstGeom>
          <a:solidFill>
            <a:schemeClr val="tx1"/>
          </a:solidFill>
          <a:ln w="12700">
            <a:noFill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endParaRPr lang="en-US" altLang="zh-CN" dirty="0">
              <a:solidFill>
                <a:srgbClr val="F2F2F2"/>
              </a:solidFill>
              <a:latin typeface="微软雅黑" panose="020B0503020204020204" charset="-122"/>
              <a:ea typeface="微软雅黑" panose="020B0503020204020204" charset="-122"/>
              <a:sym typeface="FontAwesome" pitchFamily="2" charset="0"/>
            </a:endParaRPr>
          </a:p>
        </p:txBody>
      </p:sp>
      <p:sp>
        <p:nvSpPr>
          <p:cNvPr id="33795" name="Rectangle 13"/>
          <p:cNvSpPr/>
          <p:nvPr/>
        </p:nvSpPr>
        <p:spPr>
          <a:xfrm>
            <a:off x="2032000" y="1893888"/>
            <a:ext cx="3330575" cy="4714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1400" b="1" dirty="0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  <a:sym typeface="Open Sans" pitchFamily="2" charset="0"/>
              </a:rPr>
              <a:t>请输入标题</a:t>
            </a:r>
            <a:endParaRPr lang="zh-CN" altLang="en-US" sz="1400" b="1" dirty="0">
              <a:solidFill>
                <a:srgbClr val="262626"/>
              </a:solidFill>
              <a:latin typeface="微软雅黑" panose="020B0503020204020204" charset="-122"/>
              <a:ea typeface="微软雅黑" panose="020B0503020204020204" charset="-122"/>
              <a:sym typeface="Open Sans" pitchFamily="2" charset="0"/>
            </a:endParaRPr>
          </a:p>
          <a:p>
            <a:pPr>
              <a:buFont typeface="Arial" panose="020B0604020202020204" pitchFamily="34" charset="0"/>
              <a:buNone/>
            </a:pPr>
            <a:endParaRPr lang="en-US" altLang="zh-CN" sz="1000" dirty="0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  <a:sym typeface="Calibri" panose="020F0502020204030204" pitchFamily="34" charset="0"/>
            </a:endParaRPr>
          </a:p>
        </p:txBody>
      </p:sp>
      <p:sp>
        <p:nvSpPr>
          <p:cNvPr id="33796" name="Oval 14"/>
          <p:cNvSpPr/>
          <p:nvPr/>
        </p:nvSpPr>
        <p:spPr>
          <a:xfrm>
            <a:off x="1241425" y="3008313"/>
            <a:ext cx="571500" cy="571500"/>
          </a:xfrm>
          <a:prstGeom prst="ellipse">
            <a:avLst/>
          </a:prstGeom>
          <a:solidFill>
            <a:schemeClr val="tx1"/>
          </a:solidFill>
          <a:ln w="12700">
            <a:noFill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endParaRPr lang="en-US" altLang="zh-CN" dirty="0">
              <a:solidFill>
                <a:srgbClr val="F2F2F2"/>
              </a:solidFill>
              <a:latin typeface="FontAwesome" pitchFamily="2" charset="0"/>
              <a:ea typeface="宋体" panose="02010600030101010101" pitchFamily="2" charset="-122"/>
              <a:sym typeface="FontAwesome" pitchFamily="2" charset="0"/>
            </a:endParaRPr>
          </a:p>
        </p:txBody>
      </p:sp>
      <p:sp>
        <p:nvSpPr>
          <p:cNvPr id="33797" name="Rectangle 15"/>
          <p:cNvSpPr/>
          <p:nvPr/>
        </p:nvSpPr>
        <p:spPr>
          <a:xfrm>
            <a:off x="2033588" y="2149475"/>
            <a:ext cx="3344862" cy="4079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1000" dirty="0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欧美风极商务</a:t>
            </a:r>
            <a:r>
              <a:rPr lang="en-US" altLang="zh-CN" sz="1000" dirty="0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模板稻壳儿艺随风坚持创新请输入文字欧美风极商务</a:t>
            </a:r>
            <a:r>
              <a:rPr lang="en-US" altLang="zh-CN" sz="1000" dirty="0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</a:t>
            </a:r>
            <a:endParaRPr lang="en-US" altLang="zh-CN" sz="1000" dirty="0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  <a:sym typeface="Calibri" panose="020F0502020204030204" pitchFamily="34" charset="0"/>
            </a:endParaRPr>
          </a:p>
        </p:txBody>
      </p:sp>
      <p:sp>
        <p:nvSpPr>
          <p:cNvPr id="33798" name="Oval 16"/>
          <p:cNvSpPr/>
          <p:nvPr/>
        </p:nvSpPr>
        <p:spPr>
          <a:xfrm>
            <a:off x="1241425" y="4148138"/>
            <a:ext cx="571500" cy="571500"/>
          </a:xfrm>
          <a:prstGeom prst="ellipse">
            <a:avLst/>
          </a:prstGeom>
          <a:solidFill>
            <a:schemeClr val="tx1"/>
          </a:solidFill>
          <a:ln w="12700">
            <a:noFill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endParaRPr lang="en-US" altLang="zh-CN" dirty="0">
              <a:solidFill>
                <a:srgbClr val="F2F2F2"/>
              </a:solidFill>
              <a:latin typeface="FontAwesome" pitchFamily="2" charset="0"/>
              <a:ea typeface="宋体" panose="02010600030101010101" pitchFamily="2" charset="-122"/>
              <a:sym typeface="FontAwesome" pitchFamily="2" charset="0"/>
            </a:endParaRPr>
          </a:p>
        </p:txBody>
      </p:sp>
      <p:sp>
        <p:nvSpPr>
          <p:cNvPr id="33799" name="Oval 18"/>
          <p:cNvSpPr/>
          <p:nvPr/>
        </p:nvSpPr>
        <p:spPr>
          <a:xfrm>
            <a:off x="1255713" y="5219700"/>
            <a:ext cx="571500" cy="571500"/>
          </a:xfrm>
          <a:prstGeom prst="ellipse">
            <a:avLst/>
          </a:prstGeom>
          <a:solidFill>
            <a:schemeClr val="tx1"/>
          </a:solidFill>
          <a:ln w="12700">
            <a:noFill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endParaRPr lang="en-US" altLang="zh-CN" dirty="0">
              <a:solidFill>
                <a:srgbClr val="F2F2F2"/>
              </a:solidFill>
              <a:latin typeface="FontAwesome" pitchFamily="2" charset="0"/>
              <a:ea typeface="宋体" panose="02010600030101010101" pitchFamily="2" charset="-122"/>
              <a:sym typeface="FontAwesome" pitchFamily="2" charset="0"/>
            </a:endParaRPr>
          </a:p>
        </p:txBody>
      </p:sp>
      <p:sp>
        <p:nvSpPr>
          <p:cNvPr id="33800" name="Rectangle 13"/>
          <p:cNvSpPr/>
          <p:nvPr/>
        </p:nvSpPr>
        <p:spPr>
          <a:xfrm>
            <a:off x="2049463" y="2968625"/>
            <a:ext cx="3330575" cy="4714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1400" b="1" dirty="0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  <a:sym typeface="Open Sans" pitchFamily="2" charset="0"/>
              </a:rPr>
              <a:t>请输入标题</a:t>
            </a:r>
            <a:endParaRPr lang="zh-CN" altLang="en-US" sz="1400" b="1" dirty="0">
              <a:solidFill>
                <a:srgbClr val="262626"/>
              </a:solidFill>
              <a:latin typeface="微软雅黑" panose="020B0503020204020204" charset="-122"/>
              <a:ea typeface="微软雅黑" panose="020B0503020204020204" charset="-122"/>
              <a:sym typeface="Open Sans" pitchFamily="2" charset="0"/>
            </a:endParaRPr>
          </a:p>
          <a:p>
            <a:pPr>
              <a:buFont typeface="Arial" panose="020B0604020202020204" pitchFamily="34" charset="0"/>
              <a:buNone/>
            </a:pPr>
            <a:endParaRPr lang="en-US" altLang="zh-CN" sz="1000" dirty="0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  <a:sym typeface="Calibri" panose="020F0502020204030204" pitchFamily="34" charset="0"/>
            </a:endParaRPr>
          </a:p>
        </p:txBody>
      </p:sp>
      <p:sp>
        <p:nvSpPr>
          <p:cNvPr id="33801" name="Rectangle 15"/>
          <p:cNvSpPr/>
          <p:nvPr/>
        </p:nvSpPr>
        <p:spPr>
          <a:xfrm>
            <a:off x="2051050" y="3225800"/>
            <a:ext cx="3344863" cy="4064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1000" dirty="0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欧美风极商务</a:t>
            </a:r>
            <a:r>
              <a:rPr lang="en-US" altLang="zh-CN" sz="1000" dirty="0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模板稻壳儿艺随风坚持创新请输入文字欧美风极商务</a:t>
            </a:r>
            <a:r>
              <a:rPr lang="en-US" altLang="zh-CN" sz="1000" dirty="0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</a:t>
            </a:r>
            <a:endParaRPr lang="en-US" altLang="zh-CN" sz="1000" dirty="0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  <a:sym typeface="Calibri" panose="020F0502020204030204" pitchFamily="34" charset="0"/>
            </a:endParaRPr>
          </a:p>
        </p:txBody>
      </p:sp>
      <p:sp>
        <p:nvSpPr>
          <p:cNvPr id="33802" name="Rectangle 13"/>
          <p:cNvSpPr/>
          <p:nvPr/>
        </p:nvSpPr>
        <p:spPr>
          <a:xfrm>
            <a:off x="2049463" y="4056063"/>
            <a:ext cx="3330575" cy="4714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1400" b="1" dirty="0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  <a:sym typeface="Open Sans" pitchFamily="2" charset="0"/>
              </a:rPr>
              <a:t>请输入标题</a:t>
            </a:r>
            <a:endParaRPr lang="zh-CN" altLang="en-US" sz="1400" b="1" dirty="0">
              <a:solidFill>
                <a:srgbClr val="262626"/>
              </a:solidFill>
              <a:latin typeface="微软雅黑" panose="020B0503020204020204" charset="-122"/>
              <a:ea typeface="微软雅黑" panose="020B0503020204020204" charset="-122"/>
              <a:sym typeface="Open Sans" pitchFamily="2" charset="0"/>
            </a:endParaRPr>
          </a:p>
          <a:p>
            <a:pPr>
              <a:buFont typeface="Arial" panose="020B0604020202020204" pitchFamily="34" charset="0"/>
              <a:buNone/>
            </a:pPr>
            <a:endParaRPr lang="en-US" altLang="zh-CN" sz="1000" dirty="0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  <a:sym typeface="Calibri" panose="020F0502020204030204" pitchFamily="34" charset="0"/>
            </a:endParaRPr>
          </a:p>
        </p:txBody>
      </p:sp>
      <p:sp>
        <p:nvSpPr>
          <p:cNvPr id="33803" name="Rectangle 15"/>
          <p:cNvSpPr/>
          <p:nvPr/>
        </p:nvSpPr>
        <p:spPr>
          <a:xfrm>
            <a:off x="2051050" y="4313238"/>
            <a:ext cx="3344863" cy="4064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1000" dirty="0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欧美风极商务</a:t>
            </a:r>
            <a:r>
              <a:rPr lang="en-US" altLang="zh-CN" sz="1000" dirty="0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模板稻壳儿艺随风坚持创新请输入文字欧美风极商务</a:t>
            </a:r>
            <a:r>
              <a:rPr lang="en-US" altLang="zh-CN" sz="1000" dirty="0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</a:t>
            </a:r>
            <a:endParaRPr lang="en-US" altLang="zh-CN" sz="1000" dirty="0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  <a:sym typeface="Calibri" panose="020F0502020204030204" pitchFamily="34" charset="0"/>
            </a:endParaRPr>
          </a:p>
        </p:txBody>
      </p:sp>
      <p:sp>
        <p:nvSpPr>
          <p:cNvPr id="33804" name="Rectangle 13"/>
          <p:cNvSpPr/>
          <p:nvPr/>
        </p:nvSpPr>
        <p:spPr>
          <a:xfrm>
            <a:off x="2049463" y="5127625"/>
            <a:ext cx="3330575" cy="4714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1400" b="1" dirty="0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  <a:sym typeface="Open Sans" pitchFamily="2" charset="0"/>
              </a:rPr>
              <a:t>请输入标题</a:t>
            </a:r>
            <a:endParaRPr lang="zh-CN" altLang="en-US" sz="1400" b="1" dirty="0">
              <a:solidFill>
                <a:srgbClr val="262626"/>
              </a:solidFill>
              <a:latin typeface="微软雅黑" panose="020B0503020204020204" charset="-122"/>
              <a:ea typeface="微软雅黑" panose="020B0503020204020204" charset="-122"/>
              <a:sym typeface="Open Sans" pitchFamily="2" charset="0"/>
            </a:endParaRPr>
          </a:p>
          <a:p>
            <a:pPr>
              <a:buFont typeface="Arial" panose="020B0604020202020204" pitchFamily="34" charset="0"/>
              <a:buNone/>
            </a:pPr>
            <a:endParaRPr lang="en-US" altLang="zh-CN" sz="1000" dirty="0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  <a:sym typeface="Calibri" panose="020F0502020204030204" pitchFamily="34" charset="0"/>
            </a:endParaRPr>
          </a:p>
        </p:txBody>
      </p:sp>
      <p:sp>
        <p:nvSpPr>
          <p:cNvPr id="33805" name="Rectangle 15"/>
          <p:cNvSpPr/>
          <p:nvPr/>
        </p:nvSpPr>
        <p:spPr>
          <a:xfrm>
            <a:off x="2051050" y="5384800"/>
            <a:ext cx="3344863" cy="4064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1000" dirty="0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欧美风极商务</a:t>
            </a:r>
            <a:r>
              <a:rPr lang="en-US" altLang="zh-CN" sz="1000" dirty="0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模板稻壳儿艺随风坚持创新请输入文字欧美风极商务</a:t>
            </a:r>
            <a:r>
              <a:rPr lang="en-US" altLang="zh-CN" sz="1000" dirty="0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</a:t>
            </a:r>
            <a:endParaRPr lang="en-US" altLang="zh-CN" sz="1000" dirty="0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  <a:sym typeface="Calibri" panose="020F0502020204030204" pitchFamily="34" charset="0"/>
            </a:endParaRPr>
          </a:p>
        </p:txBody>
      </p:sp>
      <p:sp>
        <p:nvSpPr>
          <p:cNvPr id="33806" name="Rectangle 13"/>
          <p:cNvSpPr/>
          <p:nvPr/>
        </p:nvSpPr>
        <p:spPr>
          <a:xfrm>
            <a:off x="6391275" y="4721225"/>
            <a:ext cx="5068888" cy="4714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1400" b="1" dirty="0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  <a:sym typeface="Open Sans" pitchFamily="2" charset="0"/>
              </a:rPr>
              <a:t>请输入标题</a:t>
            </a:r>
            <a:endParaRPr lang="zh-CN" altLang="en-US" sz="1400" b="1" dirty="0">
              <a:solidFill>
                <a:srgbClr val="262626"/>
              </a:solidFill>
              <a:latin typeface="微软雅黑" panose="020B0503020204020204" charset="-122"/>
              <a:ea typeface="微软雅黑" panose="020B0503020204020204" charset="-122"/>
              <a:sym typeface="Open Sans" pitchFamily="2" charset="0"/>
            </a:endParaRPr>
          </a:p>
          <a:p>
            <a:pPr>
              <a:buFont typeface="Arial" panose="020B0604020202020204" pitchFamily="34" charset="0"/>
              <a:buNone/>
            </a:pPr>
            <a:endParaRPr lang="en-US" altLang="zh-CN" sz="1000" dirty="0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  <a:sym typeface="Calibri" panose="020F0502020204030204" pitchFamily="34" charset="0"/>
            </a:endParaRPr>
          </a:p>
        </p:txBody>
      </p:sp>
      <p:sp>
        <p:nvSpPr>
          <p:cNvPr id="33807" name="Rectangle 15"/>
          <p:cNvSpPr/>
          <p:nvPr/>
        </p:nvSpPr>
        <p:spPr>
          <a:xfrm>
            <a:off x="6394450" y="4976813"/>
            <a:ext cx="5089525" cy="10175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欧美风极商务</a:t>
            </a:r>
            <a:r>
              <a:rPr lang="en-US" altLang="zh-CN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模板稻壳儿艺随风坚持创新请输入文字欧美风极商务</a:t>
            </a:r>
            <a:r>
              <a:rPr lang="en-US" altLang="zh-CN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模板稻壳儿艺随风坚持创新请输入文字欧美风极商务</a:t>
            </a:r>
            <a:r>
              <a:rPr lang="en-US" altLang="zh-CN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模板稻壳儿艺随风坚持创新请输入文字欧美风极商务</a:t>
            </a:r>
            <a:r>
              <a:rPr lang="en-US" altLang="zh-CN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模板稻壳儿艺随风坚持创新请输入文字欧美风极商务</a:t>
            </a:r>
            <a:r>
              <a:rPr lang="en-US" altLang="zh-CN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模板稻壳儿艺随风坚持创新请输入文字欧美风极商务</a:t>
            </a:r>
            <a:r>
              <a:rPr lang="en-US" altLang="zh-CN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</a:t>
            </a:r>
            <a:endParaRPr lang="zh-CN" altLang="en-US" sz="1000" dirty="0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  <a:sym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endParaRPr lang="zh-CN" altLang="en-US" sz="1000" dirty="0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  <a:sym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endParaRPr lang="en-US" altLang="zh-CN" sz="1000" dirty="0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  <a:sym typeface="Calibri" panose="020F0502020204030204" pitchFamily="34" charset="0"/>
            </a:endParaRPr>
          </a:p>
        </p:txBody>
      </p:sp>
      <p:sp>
        <p:nvSpPr>
          <p:cNvPr id="33808" name="Rectangle 15"/>
          <p:cNvSpPr/>
          <p:nvPr/>
        </p:nvSpPr>
        <p:spPr>
          <a:xfrm>
            <a:off x="2032000" y="2149475"/>
            <a:ext cx="3344863" cy="4079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欧美风极商务</a:t>
            </a:r>
            <a:r>
              <a:rPr lang="en-US" altLang="zh-CN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模板稻壳儿艺随风坚持创新请输入文字欧美风极商务</a:t>
            </a:r>
            <a:r>
              <a:rPr lang="en-US" altLang="zh-CN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</a:t>
            </a:r>
            <a:endParaRPr lang="zh-CN" altLang="en-US" sz="1000" dirty="0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  <a:sym typeface="Times New Roman" panose="02020603050405020304" pitchFamily="18" charset="0"/>
            </a:endParaRPr>
          </a:p>
        </p:txBody>
      </p:sp>
      <p:sp>
        <p:nvSpPr>
          <p:cNvPr id="33809" name="Rectangle 15"/>
          <p:cNvSpPr/>
          <p:nvPr/>
        </p:nvSpPr>
        <p:spPr>
          <a:xfrm>
            <a:off x="2049463" y="3225800"/>
            <a:ext cx="3344862" cy="4064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欧美风极商务</a:t>
            </a:r>
            <a:r>
              <a:rPr lang="en-US" altLang="zh-CN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模板稻壳儿艺随风坚持创新请输入文字欧美风极商务</a:t>
            </a:r>
            <a:r>
              <a:rPr lang="en-US" altLang="zh-CN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</a:t>
            </a:r>
            <a:endParaRPr lang="zh-CN" altLang="en-US" sz="1000" dirty="0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  <a:sym typeface="Times New Roman" panose="02020603050405020304" pitchFamily="18" charset="0"/>
            </a:endParaRPr>
          </a:p>
        </p:txBody>
      </p:sp>
      <p:sp>
        <p:nvSpPr>
          <p:cNvPr id="33810" name="Rectangle 15"/>
          <p:cNvSpPr/>
          <p:nvPr/>
        </p:nvSpPr>
        <p:spPr>
          <a:xfrm>
            <a:off x="2049463" y="4313238"/>
            <a:ext cx="3344862" cy="4064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欧美风极商务</a:t>
            </a:r>
            <a:r>
              <a:rPr lang="en-US" altLang="zh-CN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模板稻壳儿艺随风坚持创新请输入文字欧美风极商务</a:t>
            </a:r>
            <a:r>
              <a:rPr lang="en-US" altLang="zh-CN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</a:t>
            </a:r>
            <a:endParaRPr lang="zh-CN" altLang="en-US" sz="1000" dirty="0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  <a:sym typeface="Times New Roman" panose="02020603050405020304" pitchFamily="18" charset="0"/>
            </a:endParaRPr>
          </a:p>
        </p:txBody>
      </p:sp>
      <p:sp>
        <p:nvSpPr>
          <p:cNvPr id="33811" name="Rectangle 15"/>
          <p:cNvSpPr/>
          <p:nvPr/>
        </p:nvSpPr>
        <p:spPr>
          <a:xfrm>
            <a:off x="2049463" y="5384800"/>
            <a:ext cx="3344862" cy="4064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欧美风极商务</a:t>
            </a:r>
            <a:r>
              <a:rPr lang="en-US" altLang="zh-CN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模板稻壳儿艺随风坚持创新请输入文字欧美风极商务</a:t>
            </a:r>
            <a:r>
              <a:rPr lang="en-US" altLang="zh-CN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</a:t>
            </a:r>
            <a:endParaRPr lang="zh-CN" altLang="en-US" sz="1000" dirty="0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  <a:sym typeface="Times New Roman" panose="02020603050405020304" pitchFamily="18" charset="0"/>
            </a:endParaRPr>
          </a:p>
        </p:txBody>
      </p:sp>
      <p:pic>
        <p:nvPicPr>
          <p:cNvPr id="33812" name="内容占位符 6" descr="搜狗截图20161030150549"/>
          <p:cNvPicPr>
            <a:picLocks noGrp="1" noChangeAspect="1"/>
          </p:cNvPicPr>
          <p:nvPr>
            <p:ph idx="1" hasCustomPrompt="1"/>
          </p:nvPr>
        </p:nvPicPr>
        <p:blipFill>
          <a:blip r:embed="rId2"/>
          <a:stretch>
            <a:fillRect/>
          </a:stretch>
        </p:blipFill>
        <p:spPr>
          <a:xfrm>
            <a:off x="6721475" y="1835150"/>
            <a:ext cx="3543300" cy="2220913"/>
          </a:xfrm>
          <a:ln/>
        </p:spPr>
      </p:pic>
      <p:sp>
        <p:nvSpPr>
          <p:cNvPr id="33813" name="Freeform 98"/>
          <p:cNvSpPr>
            <a:spLocks noEditPoints="1"/>
          </p:cNvSpPr>
          <p:nvPr/>
        </p:nvSpPr>
        <p:spPr>
          <a:xfrm>
            <a:off x="1373188" y="2060575"/>
            <a:ext cx="336550" cy="323850"/>
          </a:xfrm>
          <a:custGeom>
            <a:avLst/>
            <a:gdLst/>
            <a:ahLst/>
            <a:cxnLst>
              <a:cxn ang="0">
                <a:pos x="745006564" y="360582856"/>
              </a:cxn>
              <a:cxn ang="0">
                <a:pos x="672323573" y="333538922"/>
              </a:cxn>
              <a:cxn ang="0">
                <a:pos x="672323573" y="180289962"/>
              </a:cxn>
              <a:cxn ang="0">
                <a:pos x="745006564" y="144234315"/>
              </a:cxn>
              <a:cxn ang="0">
                <a:pos x="826776405" y="180289962"/>
              </a:cxn>
              <a:cxn ang="0">
                <a:pos x="826776405" y="333538922"/>
              </a:cxn>
              <a:cxn ang="0">
                <a:pos x="745006564" y="360582856"/>
              </a:cxn>
              <a:cxn ang="0">
                <a:pos x="717751918" y="0"/>
              </a:cxn>
              <a:cxn ang="0">
                <a:pos x="508783890" y="81131802"/>
              </a:cxn>
              <a:cxn ang="0">
                <a:pos x="18170747" y="567916752"/>
              </a:cxn>
              <a:cxn ang="0">
                <a:pos x="18170747" y="640033910"/>
              </a:cxn>
              <a:cxn ang="0">
                <a:pos x="363417908" y="973572832"/>
              </a:cxn>
              <a:cxn ang="0">
                <a:pos x="390675506" y="991602122"/>
              </a:cxn>
              <a:cxn ang="0">
                <a:pos x="427017001" y="973572832"/>
              </a:cxn>
              <a:cxn ang="0">
                <a:pos x="917630144" y="486787882"/>
              </a:cxn>
              <a:cxn ang="0">
                <a:pos x="917630144" y="81131802"/>
              </a:cxn>
              <a:cxn ang="0">
                <a:pos x="717751918" y="0"/>
              </a:cxn>
            </a:cxnLst>
            <a:pathLst>
              <a:path w="114" h="110">
                <a:moveTo>
                  <a:pt x="82" y="40"/>
                </a:moveTo>
                <a:cubicBezTo>
                  <a:pt x="79" y="40"/>
                  <a:pt x="76" y="39"/>
                  <a:pt x="74" y="37"/>
                </a:cubicBezTo>
                <a:cubicBezTo>
                  <a:pt x="69" y="32"/>
                  <a:pt x="69" y="24"/>
                  <a:pt x="74" y="20"/>
                </a:cubicBezTo>
                <a:cubicBezTo>
                  <a:pt x="76" y="17"/>
                  <a:pt x="79" y="16"/>
                  <a:pt x="82" y="16"/>
                </a:cubicBezTo>
                <a:cubicBezTo>
                  <a:pt x="85" y="16"/>
                  <a:pt x="89" y="17"/>
                  <a:pt x="91" y="20"/>
                </a:cubicBezTo>
                <a:cubicBezTo>
                  <a:pt x="95" y="24"/>
                  <a:pt x="95" y="32"/>
                  <a:pt x="91" y="37"/>
                </a:cubicBezTo>
                <a:cubicBezTo>
                  <a:pt x="89" y="39"/>
                  <a:pt x="85" y="40"/>
                  <a:pt x="82" y="40"/>
                </a:cubicBezTo>
                <a:moveTo>
                  <a:pt x="79" y="0"/>
                </a:moveTo>
                <a:cubicBezTo>
                  <a:pt x="71" y="0"/>
                  <a:pt x="63" y="3"/>
                  <a:pt x="56" y="9"/>
                </a:cubicBezTo>
                <a:cubicBezTo>
                  <a:pt x="2" y="63"/>
                  <a:pt x="2" y="63"/>
                  <a:pt x="2" y="63"/>
                </a:cubicBezTo>
                <a:cubicBezTo>
                  <a:pt x="0" y="65"/>
                  <a:pt x="0" y="69"/>
                  <a:pt x="2" y="71"/>
                </a:cubicBezTo>
                <a:cubicBezTo>
                  <a:pt x="40" y="108"/>
                  <a:pt x="40" y="108"/>
                  <a:pt x="40" y="108"/>
                </a:cubicBezTo>
                <a:cubicBezTo>
                  <a:pt x="41" y="109"/>
                  <a:pt x="42" y="110"/>
                  <a:pt x="43" y="110"/>
                </a:cubicBezTo>
                <a:cubicBezTo>
                  <a:pt x="45" y="110"/>
                  <a:pt x="46" y="109"/>
                  <a:pt x="47" y="108"/>
                </a:cubicBezTo>
                <a:cubicBezTo>
                  <a:pt x="101" y="54"/>
                  <a:pt x="101" y="54"/>
                  <a:pt x="101" y="54"/>
                </a:cubicBezTo>
                <a:cubicBezTo>
                  <a:pt x="114" y="42"/>
                  <a:pt x="114" y="21"/>
                  <a:pt x="101" y="9"/>
                </a:cubicBezTo>
                <a:cubicBezTo>
                  <a:pt x="95" y="3"/>
                  <a:pt x="87" y="0"/>
                  <a:pt x="79" y="0"/>
                </a:cubicBezTo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33814" name="Freeform 15"/>
          <p:cNvSpPr>
            <a:spLocks noEditPoints="1"/>
          </p:cNvSpPr>
          <p:nvPr/>
        </p:nvSpPr>
        <p:spPr>
          <a:xfrm>
            <a:off x="1354138" y="3136900"/>
            <a:ext cx="341312" cy="328613"/>
          </a:xfrm>
          <a:custGeom>
            <a:avLst/>
            <a:gdLst/>
            <a:ahLst/>
            <a:cxnLst>
              <a:cxn ang="0">
                <a:pos x="530221022" y="707533161"/>
              </a:cxn>
              <a:cxn ang="0">
                <a:pos x="368851528" y="652255838"/>
              </a:cxn>
              <a:cxn ang="0">
                <a:pos x="299692101" y="497485097"/>
              </a:cxn>
              <a:cxn ang="0">
                <a:pos x="368851528" y="342710756"/>
              </a:cxn>
              <a:cxn ang="0">
                <a:pos x="530221022" y="276379409"/>
              </a:cxn>
              <a:cxn ang="0">
                <a:pos x="691594270" y="342710756"/>
              </a:cxn>
              <a:cxn ang="0">
                <a:pos x="749224623" y="497485097"/>
              </a:cxn>
              <a:cxn ang="0">
                <a:pos x="691594270" y="652255838"/>
              </a:cxn>
              <a:cxn ang="0">
                <a:pos x="530221022" y="707533161"/>
              </a:cxn>
              <a:cxn ang="0">
                <a:pos x="610905769" y="0"/>
              </a:cxn>
              <a:cxn ang="0">
                <a:pos x="449536275" y="0"/>
              </a:cxn>
              <a:cxn ang="0">
                <a:pos x="449536275" y="110551043"/>
              </a:cxn>
              <a:cxn ang="0">
                <a:pos x="299692101" y="165828365"/>
              </a:cxn>
              <a:cxn ang="0">
                <a:pos x="219003600" y="88442995"/>
              </a:cxn>
              <a:cxn ang="0">
                <a:pos x="103739140" y="198994039"/>
              </a:cxn>
              <a:cxn ang="0">
                <a:pos x="184423887" y="287437034"/>
              </a:cxn>
              <a:cxn ang="0">
                <a:pos x="126793534" y="420099727"/>
              </a:cxn>
              <a:cxn ang="0">
                <a:pos x="0" y="420099727"/>
              </a:cxn>
              <a:cxn ang="0">
                <a:pos x="0" y="574870468"/>
              </a:cxn>
              <a:cxn ang="0">
                <a:pos x="126793534" y="574870468"/>
              </a:cxn>
              <a:cxn ang="0">
                <a:pos x="195952961" y="707533161"/>
              </a:cxn>
              <a:cxn ang="0">
                <a:pos x="103739140" y="795976156"/>
              </a:cxn>
              <a:cxn ang="0">
                <a:pos x="219003600" y="906527200"/>
              </a:cxn>
              <a:cxn ang="0">
                <a:pos x="311217421" y="818084204"/>
              </a:cxn>
              <a:cxn ang="0">
                <a:pos x="449536275" y="873361527"/>
              </a:cxn>
              <a:cxn ang="0">
                <a:pos x="449536275" y="1006024219"/>
              </a:cxn>
              <a:cxn ang="0">
                <a:pos x="610905769" y="1006024219"/>
              </a:cxn>
              <a:cxn ang="0">
                <a:pos x="610905769" y="873361527"/>
              </a:cxn>
              <a:cxn ang="0">
                <a:pos x="749224623" y="818084204"/>
              </a:cxn>
              <a:cxn ang="0">
                <a:pos x="841438444" y="906527200"/>
              </a:cxn>
              <a:cxn ang="0">
                <a:pos x="956702904" y="795976156"/>
              </a:cxn>
              <a:cxn ang="0">
                <a:pos x="864492837" y="707533161"/>
              </a:cxn>
              <a:cxn ang="0">
                <a:pos x="922123190" y="574870468"/>
              </a:cxn>
              <a:cxn ang="0">
                <a:pos x="1048916725" y="574870468"/>
              </a:cxn>
              <a:cxn ang="0">
                <a:pos x="1048916725" y="420099727"/>
              </a:cxn>
              <a:cxn ang="0">
                <a:pos x="922123190" y="420099727"/>
              </a:cxn>
              <a:cxn ang="0">
                <a:pos x="864492837" y="287437034"/>
              </a:cxn>
              <a:cxn ang="0">
                <a:pos x="956702904" y="198994039"/>
              </a:cxn>
              <a:cxn ang="0">
                <a:pos x="841438444" y="88442995"/>
              </a:cxn>
              <a:cxn ang="0">
                <a:pos x="749224623" y="165828365"/>
              </a:cxn>
              <a:cxn ang="0">
                <a:pos x="610905769" y="110551043"/>
              </a:cxn>
              <a:cxn ang="0">
                <a:pos x="610905769" y="0"/>
              </a:cxn>
            </a:cxnLst>
            <a:pathLst>
              <a:path w="91" h="91">
                <a:moveTo>
                  <a:pt x="46" y="64"/>
                </a:moveTo>
                <a:cubicBezTo>
                  <a:pt x="40" y="64"/>
                  <a:pt x="36" y="62"/>
                  <a:pt x="32" y="59"/>
                </a:cubicBezTo>
                <a:cubicBezTo>
                  <a:pt x="29" y="55"/>
                  <a:pt x="26" y="50"/>
                  <a:pt x="26" y="45"/>
                </a:cubicBezTo>
                <a:cubicBezTo>
                  <a:pt x="26" y="39"/>
                  <a:pt x="29" y="35"/>
                  <a:pt x="32" y="31"/>
                </a:cubicBezTo>
                <a:cubicBezTo>
                  <a:pt x="36" y="27"/>
                  <a:pt x="40" y="25"/>
                  <a:pt x="46" y="25"/>
                </a:cubicBezTo>
                <a:cubicBezTo>
                  <a:pt x="51" y="25"/>
                  <a:pt x="56" y="27"/>
                  <a:pt x="60" y="31"/>
                </a:cubicBezTo>
                <a:cubicBezTo>
                  <a:pt x="63" y="35"/>
                  <a:pt x="65" y="39"/>
                  <a:pt x="65" y="45"/>
                </a:cubicBezTo>
                <a:cubicBezTo>
                  <a:pt x="65" y="50"/>
                  <a:pt x="63" y="55"/>
                  <a:pt x="60" y="59"/>
                </a:cubicBezTo>
                <a:cubicBezTo>
                  <a:pt x="56" y="62"/>
                  <a:pt x="51" y="64"/>
                  <a:pt x="46" y="64"/>
                </a:cubicBezTo>
                <a:moveTo>
                  <a:pt x="53" y="0"/>
                </a:moveTo>
                <a:cubicBezTo>
                  <a:pt x="39" y="0"/>
                  <a:pt x="39" y="0"/>
                  <a:pt x="39" y="0"/>
                </a:cubicBezTo>
                <a:cubicBezTo>
                  <a:pt x="39" y="10"/>
                  <a:pt x="39" y="10"/>
                  <a:pt x="39" y="10"/>
                </a:cubicBezTo>
                <a:cubicBezTo>
                  <a:pt x="34" y="11"/>
                  <a:pt x="30" y="13"/>
                  <a:pt x="26" y="15"/>
                </a:cubicBezTo>
                <a:cubicBezTo>
                  <a:pt x="19" y="8"/>
                  <a:pt x="19" y="8"/>
                  <a:pt x="19" y="8"/>
                </a:cubicBezTo>
                <a:cubicBezTo>
                  <a:pt x="9" y="18"/>
                  <a:pt x="9" y="18"/>
                  <a:pt x="9" y="18"/>
                </a:cubicBezTo>
                <a:cubicBezTo>
                  <a:pt x="16" y="26"/>
                  <a:pt x="16" y="26"/>
                  <a:pt x="16" y="26"/>
                </a:cubicBezTo>
                <a:cubicBezTo>
                  <a:pt x="14" y="29"/>
                  <a:pt x="12" y="34"/>
                  <a:pt x="11" y="38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52"/>
                  <a:pt x="0" y="52"/>
                  <a:pt x="0" y="52"/>
                </a:cubicBezTo>
                <a:cubicBezTo>
                  <a:pt x="11" y="52"/>
                  <a:pt x="11" y="52"/>
                  <a:pt x="11" y="52"/>
                </a:cubicBezTo>
                <a:cubicBezTo>
                  <a:pt x="12" y="57"/>
                  <a:pt x="14" y="61"/>
                  <a:pt x="17" y="64"/>
                </a:cubicBezTo>
                <a:cubicBezTo>
                  <a:pt x="9" y="72"/>
                  <a:pt x="9" y="72"/>
                  <a:pt x="9" y="72"/>
                </a:cubicBezTo>
                <a:cubicBezTo>
                  <a:pt x="19" y="82"/>
                  <a:pt x="19" y="82"/>
                  <a:pt x="19" y="82"/>
                </a:cubicBezTo>
                <a:cubicBezTo>
                  <a:pt x="27" y="74"/>
                  <a:pt x="27" y="74"/>
                  <a:pt x="27" y="74"/>
                </a:cubicBezTo>
                <a:cubicBezTo>
                  <a:pt x="30" y="77"/>
                  <a:pt x="34" y="78"/>
                  <a:pt x="39" y="79"/>
                </a:cubicBezTo>
                <a:cubicBezTo>
                  <a:pt x="39" y="91"/>
                  <a:pt x="39" y="91"/>
                  <a:pt x="39" y="91"/>
                </a:cubicBezTo>
                <a:cubicBezTo>
                  <a:pt x="53" y="91"/>
                  <a:pt x="53" y="91"/>
                  <a:pt x="53" y="91"/>
                </a:cubicBezTo>
                <a:cubicBezTo>
                  <a:pt x="53" y="79"/>
                  <a:pt x="53" y="79"/>
                  <a:pt x="53" y="79"/>
                </a:cubicBezTo>
                <a:cubicBezTo>
                  <a:pt x="57" y="78"/>
                  <a:pt x="61" y="77"/>
                  <a:pt x="65" y="74"/>
                </a:cubicBezTo>
                <a:cubicBezTo>
                  <a:pt x="73" y="82"/>
                  <a:pt x="73" y="82"/>
                  <a:pt x="73" y="82"/>
                </a:cubicBezTo>
                <a:cubicBezTo>
                  <a:pt x="83" y="72"/>
                  <a:pt x="83" y="72"/>
                  <a:pt x="83" y="72"/>
                </a:cubicBezTo>
                <a:cubicBezTo>
                  <a:pt x="75" y="64"/>
                  <a:pt x="75" y="64"/>
                  <a:pt x="75" y="64"/>
                </a:cubicBezTo>
                <a:cubicBezTo>
                  <a:pt x="78" y="61"/>
                  <a:pt x="79" y="57"/>
                  <a:pt x="80" y="52"/>
                </a:cubicBezTo>
                <a:cubicBezTo>
                  <a:pt x="91" y="52"/>
                  <a:pt x="91" y="52"/>
                  <a:pt x="91" y="52"/>
                </a:cubicBezTo>
                <a:cubicBezTo>
                  <a:pt x="91" y="38"/>
                  <a:pt x="91" y="38"/>
                  <a:pt x="91" y="38"/>
                </a:cubicBezTo>
                <a:cubicBezTo>
                  <a:pt x="80" y="38"/>
                  <a:pt x="80" y="38"/>
                  <a:pt x="80" y="38"/>
                </a:cubicBezTo>
                <a:cubicBezTo>
                  <a:pt x="80" y="34"/>
                  <a:pt x="78" y="29"/>
                  <a:pt x="75" y="26"/>
                </a:cubicBezTo>
                <a:cubicBezTo>
                  <a:pt x="83" y="18"/>
                  <a:pt x="83" y="18"/>
                  <a:pt x="83" y="18"/>
                </a:cubicBezTo>
                <a:cubicBezTo>
                  <a:pt x="73" y="8"/>
                  <a:pt x="73" y="8"/>
                  <a:pt x="73" y="8"/>
                </a:cubicBezTo>
                <a:cubicBezTo>
                  <a:pt x="65" y="15"/>
                  <a:pt x="65" y="15"/>
                  <a:pt x="65" y="15"/>
                </a:cubicBezTo>
                <a:cubicBezTo>
                  <a:pt x="62" y="13"/>
                  <a:pt x="58" y="11"/>
                  <a:pt x="53" y="10"/>
                </a:cubicBezTo>
                <a:cubicBezTo>
                  <a:pt x="53" y="0"/>
                  <a:pt x="53" y="0"/>
                  <a:pt x="53" y="0"/>
                </a:cubicBezTo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33815" name="Freeform 49"/>
          <p:cNvSpPr>
            <a:spLocks noEditPoints="1"/>
          </p:cNvSpPr>
          <p:nvPr/>
        </p:nvSpPr>
        <p:spPr>
          <a:xfrm>
            <a:off x="1357313" y="4292600"/>
            <a:ext cx="341312" cy="266700"/>
          </a:xfrm>
          <a:custGeom>
            <a:avLst/>
            <a:gdLst/>
            <a:ahLst/>
            <a:cxnLst>
              <a:cxn ang="0">
                <a:pos x="300900332" y="415507490"/>
              </a:cxn>
              <a:cxn ang="0">
                <a:pos x="268370995" y="449428719"/>
              </a:cxn>
              <a:cxn ang="0">
                <a:pos x="268370995" y="788618957"/>
              </a:cxn>
              <a:cxn ang="0">
                <a:pos x="300900332" y="822537430"/>
              </a:cxn>
              <a:cxn ang="0">
                <a:pos x="341563325" y="788618957"/>
              </a:cxn>
              <a:cxn ang="0">
                <a:pos x="341563325" y="449428719"/>
              </a:cxn>
              <a:cxn ang="0">
                <a:pos x="300900332" y="415507490"/>
              </a:cxn>
              <a:cxn ang="0">
                <a:pos x="740054311" y="415507490"/>
              </a:cxn>
              <a:cxn ang="0">
                <a:pos x="707524974" y="449428719"/>
              </a:cxn>
              <a:cxn ang="0">
                <a:pos x="707524974" y="788618957"/>
              </a:cxn>
              <a:cxn ang="0">
                <a:pos x="740054311" y="822537430"/>
              </a:cxn>
              <a:cxn ang="0">
                <a:pos x="780717304" y="788618957"/>
              </a:cxn>
              <a:cxn ang="0">
                <a:pos x="780717304" y="449428719"/>
              </a:cxn>
              <a:cxn ang="0">
                <a:pos x="740054311" y="415507490"/>
              </a:cxn>
              <a:cxn ang="0">
                <a:pos x="520477321" y="0"/>
              </a:cxn>
              <a:cxn ang="0">
                <a:pos x="89456998" y="449428719"/>
              </a:cxn>
              <a:cxn ang="0">
                <a:pos x="0" y="619023838"/>
              </a:cxn>
              <a:cxn ang="0">
                <a:pos x="219576989" y="822537430"/>
              </a:cxn>
              <a:cxn ang="0">
                <a:pos x="235841658" y="822537430"/>
              </a:cxn>
              <a:cxn ang="0">
                <a:pos x="235841658" y="407029939"/>
              </a:cxn>
              <a:cxn ang="0">
                <a:pos x="219576989" y="407029939"/>
              </a:cxn>
              <a:cxn ang="0">
                <a:pos x="162649328" y="415507490"/>
              </a:cxn>
              <a:cxn ang="0">
                <a:pos x="520477321" y="76317252"/>
              </a:cxn>
              <a:cxn ang="0">
                <a:pos x="878305315" y="415507490"/>
              </a:cxn>
              <a:cxn ang="0">
                <a:pos x="829511309" y="407029939"/>
              </a:cxn>
              <a:cxn ang="0">
                <a:pos x="813246641" y="407029939"/>
              </a:cxn>
              <a:cxn ang="0">
                <a:pos x="813246641" y="822537430"/>
              </a:cxn>
              <a:cxn ang="0">
                <a:pos x="829511309" y="822537430"/>
              </a:cxn>
              <a:cxn ang="0">
                <a:pos x="1049088299" y="619023838"/>
              </a:cxn>
              <a:cxn ang="0">
                <a:pos x="951497645" y="440948412"/>
              </a:cxn>
              <a:cxn ang="0">
                <a:pos x="520477321" y="0"/>
              </a:cxn>
            </a:cxnLst>
            <a:pathLst>
              <a:path w="129" h="97">
                <a:moveTo>
                  <a:pt x="37" y="49"/>
                </a:moveTo>
                <a:cubicBezTo>
                  <a:pt x="35" y="49"/>
                  <a:pt x="33" y="51"/>
                  <a:pt x="33" y="53"/>
                </a:cubicBezTo>
                <a:cubicBezTo>
                  <a:pt x="33" y="93"/>
                  <a:pt x="33" y="93"/>
                  <a:pt x="33" y="93"/>
                </a:cubicBezTo>
                <a:cubicBezTo>
                  <a:pt x="33" y="95"/>
                  <a:pt x="35" y="97"/>
                  <a:pt x="37" y="97"/>
                </a:cubicBezTo>
                <a:cubicBezTo>
                  <a:pt x="40" y="97"/>
                  <a:pt x="42" y="95"/>
                  <a:pt x="42" y="93"/>
                </a:cubicBezTo>
                <a:cubicBezTo>
                  <a:pt x="42" y="53"/>
                  <a:pt x="42" y="53"/>
                  <a:pt x="42" y="53"/>
                </a:cubicBezTo>
                <a:cubicBezTo>
                  <a:pt x="42" y="51"/>
                  <a:pt x="40" y="49"/>
                  <a:pt x="37" y="49"/>
                </a:cubicBezTo>
                <a:moveTo>
                  <a:pt x="91" y="49"/>
                </a:moveTo>
                <a:cubicBezTo>
                  <a:pt x="89" y="49"/>
                  <a:pt x="87" y="51"/>
                  <a:pt x="87" y="53"/>
                </a:cubicBezTo>
                <a:cubicBezTo>
                  <a:pt x="87" y="93"/>
                  <a:pt x="87" y="93"/>
                  <a:pt x="87" y="93"/>
                </a:cubicBezTo>
                <a:cubicBezTo>
                  <a:pt x="87" y="95"/>
                  <a:pt x="89" y="97"/>
                  <a:pt x="91" y="97"/>
                </a:cubicBezTo>
                <a:cubicBezTo>
                  <a:pt x="94" y="97"/>
                  <a:pt x="96" y="95"/>
                  <a:pt x="96" y="93"/>
                </a:cubicBezTo>
                <a:cubicBezTo>
                  <a:pt x="96" y="53"/>
                  <a:pt x="96" y="53"/>
                  <a:pt x="96" y="53"/>
                </a:cubicBezTo>
                <a:cubicBezTo>
                  <a:pt x="96" y="51"/>
                  <a:pt x="94" y="49"/>
                  <a:pt x="91" y="49"/>
                </a:cubicBezTo>
                <a:moveTo>
                  <a:pt x="64" y="0"/>
                </a:moveTo>
                <a:cubicBezTo>
                  <a:pt x="35" y="0"/>
                  <a:pt x="12" y="24"/>
                  <a:pt x="11" y="53"/>
                </a:cubicBezTo>
                <a:cubicBezTo>
                  <a:pt x="4" y="58"/>
                  <a:pt x="0" y="65"/>
                  <a:pt x="0" y="73"/>
                </a:cubicBezTo>
                <a:cubicBezTo>
                  <a:pt x="0" y="86"/>
                  <a:pt x="12" y="97"/>
                  <a:pt x="27" y="97"/>
                </a:cubicBezTo>
                <a:cubicBezTo>
                  <a:pt x="28" y="97"/>
                  <a:pt x="28" y="97"/>
                  <a:pt x="29" y="97"/>
                </a:cubicBezTo>
                <a:cubicBezTo>
                  <a:pt x="29" y="48"/>
                  <a:pt x="29" y="48"/>
                  <a:pt x="29" y="48"/>
                </a:cubicBezTo>
                <a:cubicBezTo>
                  <a:pt x="28" y="48"/>
                  <a:pt x="28" y="48"/>
                  <a:pt x="27" y="48"/>
                </a:cubicBezTo>
                <a:cubicBezTo>
                  <a:pt x="24" y="48"/>
                  <a:pt x="22" y="49"/>
                  <a:pt x="20" y="49"/>
                </a:cubicBezTo>
                <a:cubicBezTo>
                  <a:pt x="23" y="26"/>
                  <a:pt x="41" y="9"/>
                  <a:pt x="64" y="9"/>
                </a:cubicBezTo>
                <a:cubicBezTo>
                  <a:pt x="86" y="9"/>
                  <a:pt x="105" y="26"/>
                  <a:pt x="108" y="49"/>
                </a:cubicBezTo>
                <a:cubicBezTo>
                  <a:pt x="106" y="49"/>
                  <a:pt x="104" y="48"/>
                  <a:pt x="102" y="48"/>
                </a:cubicBezTo>
                <a:cubicBezTo>
                  <a:pt x="101" y="48"/>
                  <a:pt x="100" y="48"/>
                  <a:pt x="100" y="48"/>
                </a:cubicBezTo>
                <a:cubicBezTo>
                  <a:pt x="100" y="97"/>
                  <a:pt x="100" y="97"/>
                  <a:pt x="100" y="97"/>
                </a:cubicBezTo>
                <a:cubicBezTo>
                  <a:pt x="100" y="97"/>
                  <a:pt x="101" y="97"/>
                  <a:pt x="102" y="97"/>
                </a:cubicBezTo>
                <a:cubicBezTo>
                  <a:pt x="117" y="97"/>
                  <a:pt x="129" y="86"/>
                  <a:pt x="129" y="73"/>
                </a:cubicBezTo>
                <a:cubicBezTo>
                  <a:pt x="129" y="64"/>
                  <a:pt x="124" y="57"/>
                  <a:pt x="117" y="52"/>
                </a:cubicBezTo>
                <a:cubicBezTo>
                  <a:pt x="115" y="23"/>
                  <a:pt x="92" y="0"/>
                  <a:pt x="64" y="0"/>
                </a:cubicBezTo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33816" name="Freeform 81"/>
          <p:cNvSpPr>
            <a:spLocks noEditPoints="1"/>
          </p:cNvSpPr>
          <p:nvPr/>
        </p:nvSpPr>
        <p:spPr>
          <a:xfrm>
            <a:off x="1358900" y="5338763"/>
            <a:ext cx="336550" cy="331787"/>
          </a:xfrm>
          <a:custGeom>
            <a:avLst/>
            <a:gdLst/>
            <a:ahLst/>
            <a:cxnLst>
              <a:cxn ang="0">
                <a:pos x="458423701" y="892149392"/>
              </a:cxn>
              <a:cxn ang="0">
                <a:pos x="157173110" y="655676649"/>
              </a:cxn>
              <a:cxn ang="0">
                <a:pos x="157173110" y="397704477"/>
              </a:cxn>
              <a:cxn ang="0">
                <a:pos x="890651884" y="397704477"/>
              </a:cxn>
              <a:cxn ang="0">
                <a:pos x="890651884" y="655676649"/>
              </a:cxn>
              <a:cxn ang="0">
                <a:pos x="589401293" y="892149392"/>
              </a:cxn>
              <a:cxn ang="0">
                <a:pos x="589401293" y="730917659"/>
              </a:cxn>
              <a:cxn ang="0">
                <a:pos x="681087737" y="612681287"/>
              </a:cxn>
              <a:cxn ang="0">
                <a:pos x="523914627" y="483695201"/>
              </a:cxn>
              <a:cxn ang="0">
                <a:pos x="366741517" y="612681287"/>
              </a:cxn>
              <a:cxn ang="0">
                <a:pos x="458423701" y="730917659"/>
              </a:cxn>
              <a:cxn ang="0">
                <a:pos x="458423701" y="892149392"/>
              </a:cxn>
              <a:cxn ang="0">
                <a:pos x="340541738" y="279468105"/>
              </a:cxn>
              <a:cxn ang="0">
                <a:pos x="523914627" y="128986086"/>
              </a:cxn>
              <a:cxn ang="0">
                <a:pos x="694187626" y="279468105"/>
              </a:cxn>
              <a:cxn ang="0">
                <a:pos x="340541738" y="279468105"/>
              </a:cxn>
              <a:cxn ang="0">
                <a:pos x="523914627" y="0"/>
              </a:cxn>
              <a:cxn ang="0">
                <a:pos x="196468517" y="279468105"/>
              </a:cxn>
              <a:cxn ang="0">
                <a:pos x="78586555" y="279468105"/>
              </a:cxn>
              <a:cxn ang="0">
                <a:pos x="26195518" y="290217819"/>
              </a:cxn>
              <a:cxn ang="0">
                <a:pos x="0" y="333213181"/>
              </a:cxn>
              <a:cxn ang="0">
                <a:pos x="0" y="655676649"/>
              </a:cxn>
              <a:cxn ang="0">
                <a:pos x="458423701" y="1021135478"/>
              </a:cxn>
              <a:cxn ang="0">
                <a:pos x="589401293" y="1021135478"/>
              </a:cxn>
              <a:cxn ang="0">
                <a:pos x="1034729365" y="655676649"/>
              </a:cxn>
              <a:cxn ang="0">
                <a:pos x="1034729365" y="333213181"/>
              </a:cxn>
              <a:cxn ang="0">
                <a:pos x="1021629475" y="290217819"/>
              </a:cxn>
              <a:cxn ang="0">
                <a:pos x="956142810" y="279468105"/>
              </a:cxn>
              <a:cxn ang="0">
                <a:pos x="851360736" y="279468105"/>
              </a:cxn>
              <a:cxn ang="0">
                <a:pos x="523914627" y="0"/>
              </a:cxn>
            </a:cxnLst>
            <a:pathLst>
              <a:path w="79" h="95">
                <a:moveTo>
                  <a:pt x="35" y="83"/>
                </a:moveTo>
                <a:cubicBezTo>
                  <a:pt x="22" y="83"/>
                  <a:pt x="12" y="73"/>
                  <a:pt x="12" y="61"/>
                </a:cubicBezTo>
                <a:cubicBezTo>
                  <a:pt x="12" y="37"/>
                  <a:pt x="12" y="37"/>
                  <a:pt x="12" y="37"/>
                </a:cubicBezTo>
                <a:cubicBezTo>
                  <a:pt x="68" y="37"/>
                  <a:pt x="68" y="37"/>
                  <a:pt x="68" y="37"/>
                </a:cubicBezTo>
                <a:cubicBezTo>
                  <a:pt x="68" y="61"/>
                  <a:pt x="68" y="61"/>
                  <a:pt x="68" y="61"/>
                </a:cubicBezTo>
                <a:cubicBezTo>
                  <a:pt x="68" y="73"/>
                  <a:pt x="57" y="83"/>
                  <a:pt x="45" y="83"/>
                </a:cubicBezTo>
                <a:cubicBezTo>
                  <a:pt x="45" y="68"/>
                  <a:pt x="45" y="68"/>
                  <a:pt x="45" y="68"/>
                </a:cubicBezTo>
                <a:cubicBezTo>
                  <a:pt x="49" y="67"/>
                  <a:pt x="52" y="62"/>
                  <a:pt x="52" y="57"/>
                </a:cubicBezTo>
                <a:cubicBezTo>
                  <a:pt x="52" y="51"/>
                  <a:pt x="46" y="45"/>
                  <a:pt x="40" y="45"/>
                </a:cubicBezTo>
                <a:cubicBezTo>
                  <a:pt x="33" y="45"/>
                  <a:pt x="28" y="51"/>
                  <a:pt x="28" y="57"/>
                </a:cubicBezTo>
                <a:cubicBezTo>
                  <a:pt x="28" y="62"/>
                  <a:pt x="31" y="67"/>
                  <a:pt x="35" y="68"/>
                </a:cubicBezTo>
                <a:cubicBezTo>
                  <a:pt x="35" y="83"/>
                  <a:pt x="35" y="83"/>
                  <a:pt x="35" y="83"/>
                </a:cubicBezTo>
                <a:moveTo>
                  <a:pt x="26" y="26"/>
                </a:moveTo>
                <a:cubicBezTo>
                  <a:pt x="26" y="18"/>
                  <a:pt x="33" y="12"/>
                  <a:pt x="40" y="12"/>
                </a:cubicBezTo>
                <a:cubicBezTo>
                  <a:pt x="47" y="12"/>
                  <a:pt x="53" y="18"/>
                  <a:pt x="53" y="26"/>
                </a:cubicBezTo>
                <a:cubicBezTo>
                  <a:pt x="26" y="26"/>
                  <a:pt x="26" y="26"/>
                  <a:pt x="26" y="26"/>
                </a:cubicBezTo>
                <a:moveTo>
                  <a:pt x="40" y="0"/>
                </a:moveTo>
                <a:cubicBezTo>
                  <a:pt x="26" y="0"/>
                  <a:pt x="15" y="11"/>
                  <a:pt x="15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4" y="26"/>
                  <a:pt x="3" y="26"/>
                  <a:pt x="2" y="27"/>
                </a:cubicBezTo>
                <a:cubicBezTo>
                  <a:pt x="1" y="28"/>
                  <a:pt x="0" y="30"/>
                  <a:pt x="0" y="31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80"/>
                  <a:pt x="16" y="95"/>
                  <a:pt x="35" y="95"/>
                </a:cubicBezTo>
                <a:cubicBezTo>
                  <a:pt x="45" y="95"/>
                  <a:pt x="45" y="95"/>
                  <a:pt x="45" y="95"/>
                </a:cubicBezTo>
                <a:cubicBezTo>
                  <a:pt x="64" y="95"/>
                  <a:pt x="79" y="80"/>
                  <a:pt x="79" y="61"/>
                </a:cubicBezTo>
                <a:cubicBezTo>
                  <a:pt x="79" y="31"/>
                  <a:pt x="79" y="31"/>
                  <a:pt x="79" y="31"/>
                </a:cubicBezTo>
                <a:cubicBezTo>
                  <a:pt x="79" y="30"/>
                  <a:pt x="79" y="28"/>
                  <a:pt x="78" y="27"/>
                </a:cubicBezTo>
                <a:cubicBezTo>
                  <a:pt x="77" y="26"/>
                  <a:pt x="75" y="26"/>
                  <a:pt x="73" y="26"/>
                </a:cubicBezTo>
                <a:cubicBezTo>
                  <a:pt x="65" y="26"/>
                  <a:pt x="65" y="26"/>
                  <a:pt x="65" y="26"/>
                </a:cubicBezTo>
                <a:cubicBezTo>
                  <a:pt x="65" y="11"/>
                  <a:pt x="54" y="0"/>
                  <a:pt x="40" y="0"/>
                </a:cubicBezTo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grpSp>
        <p:nvGrpSpPr>
          <p:cNvPr id="33817" name="组合 1"/>
          <p:cNvGrpSpPr/>
          <p:nvPr/>
        </p:nvGrpSpPr>
        <p:grpSpPr>
          <a:xfrm>
            <a:off x="4119563" y="325438"/>
            <a:ext cx="4064000" cy="693737"/>
            <a:chOff x="6618" y="513"/>
            <a:chExt cx="6400" cy="1093"/>
          </a:xfrm>
        </p:grpSpPr>
        <p:sp>
          <p:nvSpPr>
            <p:cNvPr id="33818" name="文本框 27"/>
            <p:cNvSpPr txBox="1"/>
            <p:nvPr/>
          </p:nvSpPr>
          <p:spPr>
            <a:xfrm>
              <a:off x="7160" y="513"/>
              <a:ext cx="5316" cy="7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2400" dirty="0">
                  <a:latin typeface="微软雅黑" panose="020B0503020204020204" charset="-122"/>
                  <a:ea typeface="微软雅黑" panose="020B0503020204020204" charset="-122"/>
                </a:rPr>
                <a:t>请在此处输入本章标题</a:t>
              </a:r>
              <a:endParaRPr lang="zh-CN" altLang="en-US" sz="24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3819" name="矩形 29"/>
            <p:cNvSpPr/>
            <p:nvPr/>
          </p:nvSpPr>
          <p:spPr>
            <a:xfrm>
              <a:off x="6617" y="965"/>
              <a:ext cx="6400" cy="64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endParaRPr lang="en-US" altLang="zh-CN" sz="1000" dirty="0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/>
              <a:r>
                <a:rPr lang="en-US" altLang="zh-CN" sz="1000" dirty="0">
                  <a:solidFill>
                    <a:srgbClr val="262626"/>
                  </a:solidFill>
                  <a:latin typeface="微软雅黑" panose="020B0503020204020204" charset="-122"/>
                  <a:ea typeface="微软雅黑" panose="020B0503020204020204" charset="-122"/>
                </a:rPr>
                <a:t>Please input this chapter title here </a:t>
              </a:r>
              <a:endParaRPr lang="en-US" altLang="zh-CN" sz="1000" dirty="0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ransition spd="slow">
    <p:rand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5" name="Rectangle 6"/>
          <p:cNvSpPr/>
          <p:nvPr/>
        </p:nvSpPr>
        <p:spPr>
          <a:xfrm>
            <a:off x="0" y="2498725"/>
            <a:ext cx="7126288" cy="1871663"/>
          </a:xfrm>
          <a:prstGeom prst="rect">
            <a:avLst/>
          </a:prstGeom>
          <a:solidFill>
            <a:srgbClr val="262626"/>
          </a:solidFill>
          <a:ln w="12700">
            <a:noFill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endParaRPr lang="zh-CN" altLang="zh-CN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Calibri" panose="020F0502020204030204" pitchFamily="34" charset="0"/>
            </a:endParaRPr>
          </a:p>
        </p:txBody>
      </p:sp>
      <p:grpSp>
        <p:nvGrpSpPr>
          <p:cNvPr id="6146" name="Group 15"/>
          <p:cNvGrpSpPr/>
          <p:nvPr/>
        </p:nvGrpSpPr>
        <p:grpSpPr>
          <a:xfrm>
            <a:off x="247650" y="2982913"/>
            <a:ext cx="6665913" cy="1035050"/>
            <a:chOff x="0" y="0"/>
            <a:chExt cx="6666088" cy="1035116"/>
          </a:xfrm>
        </p:grpSpPr>
        <p:sp>
          <p:nvSpPr>
            <p:cNvPr id="6147" name="Oval 12"/>
            <p:cNvSpPr/>
            <p:nvPr/>
          </p:nvSpPr>
          <p:spPr>
            <a:xfrm>
              <a:off x="0" y="7484"/>
              <a:ext cx="877584" cy="877584"/>
            </a:xfrm>
            <a:prstGeom prst="ellipse">
              <a:avLst/>
            </a:prstGeom>
            <a:noFill/>
            <a:ln w="6350" cap="flat" cmpd="sng">
              <a:solidFill>
                <a:srgbClr val="A5A5A5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ctr"/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8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Simple-Line-Icons" pitchFamily="2" charset="2"/>
                </a:rPr>
                <a:t></a:t>
              </a:r>
              <a:endParaRPr lang="en-US" altLang="zh-CN" sz="28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Simple-Line-Icons" pitchFamily="2" charset="2"/>
              </a:endParaRPr>
            </a:p>
          </p:txBody>
        </p:sp>
        <p:sp>
          <p:nvSpPr>
            <p:cNvPr id="6148" name="TextBox 13"/>
            <p:cNvSpPr/>
            <p:nvPr/>
          </p:nvSpPr>
          <p:spPr>
            <a:xfrm>
              <a:off x="955496" y="0"/>
              <a:ext cx="3840932" cy="6403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>
                <a:buFont typeface="Arial" panose="020B0604020202020204" pitchFamily="34" charset="0"/>
                <a:buNone/>
              </a:pPr>
              <a:r>
                <a:rPr lang="zh-CN" altLang="en-US" sz="36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GeosansLight" pitchFamily="2" charset="0"/>
                </a:rPr>
                <a:t>请输入第一章标题</a:t>
              </a:r>
              <a:endParaRPr lang="zh-CN" altLang="en-US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GeosansLight" pitchFamily="2" charset="0"/>
              </a:endParaRPr>
            </a:p>
          </p:txBody>
        </p:sp>
        <p:sp>
          <p:nvSpPr>
            <p:cNvPr id="6149" name="TextBox 14"/>
            <p:cNvSpPr/>
            <p:nvPr/>
          </p:nvSpPr>
          <p:spPr>
            <a:xfrm>
              <a:off x="790376" y="565017"/>
              <a:ext cx="5875712" cy="47009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>
                <a:buFont typeface="Arial" panose="020B0604020202020204" pitchFamily="34" charset="0"/>
                <a:buNone/>
              </a:pP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Open Sans" pitchFamily="2" charset="0"/>
                </a:rPr>
                <a:t>Please enter the first chapter headings 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Open Sans" pitchFamily="2" charset="0"/>
                </a:rPr>
                <a:t>Please enter the first chapter headings 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Open Sans" pitchFamily="2" charset="0"/>
              </a:endParaRPr>
            </a:p>
            <a:p>
              <a:pPr>
                <a:buFont typeface="Arial" panose="020B0604020202020204" pitchFamily="34" charset="0"/>
                <a:buNone/>
              </a:pP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Open Sans" pitchFamily="2" charset="0"/>
                </a:rPr>
                <a:t> 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Open Sans" pitchFamily="2" charset="0"/>
              </a:endParaRPr>
            </a:p>
          </p:txBody>
        </p:sp>
      </p:grpSp>
      <p:sp>
        <p:nvSpPr>
          <p:cNvPr id="6150" name="TextBox 13"/>
          <p:cNvSpPr/>
          <p:nvPr/>
        </p:nvSpPr>
        <p:spPr>
          <a:xfrm>
            <a:off x="436563" y="3105150"/>
            <a:ext cx="450850" cy="6794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3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GeosansLight" pitchFamily="2" charset="0"/>
              </a:rPr>
              <a:t>1</a:t>
            </a:r>
            <a:endParaRPr lang="en-US" altLang="zh-CN" sz="36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GeosansLight" pitchFamily="2" charset="0"/>
            </a:endParaRPr>
          </a:p>
        </p:txBody>
      </p:sp>
    </p:spTree>
  </p:cSld>
  <p:clrMapOvr>
    <a:masterClrMapping/>
  </p:clrMapOvr>
  <p:transition spd="slow">
    <p:wipe dir="r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7" name="TextBox 8"/>
          <p:cNvSpPr/>
          <p:nvPr/>
        </p:nvSpPr>
        <p:spPr>
          <a:xfrm>
            <a:off x="3184525" y="2690813"/>
            <a:ext cx="5608638" cy="12668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>
              <a:buFont typeface="Arial" panose="020B0604020202020204" pitchFamily="34" charset="0"/>
              <a:buNone/>
            </a:pPr>
            <a:r>
              <a:rPr lang="en-US" altLang="zh-CN" sz="7200" dirty="0">
                <a:solidFill>
                  <a:srgbClr val="3F3F3F"/>
                </a:solidFill>
                <a:latin typeface="微软雅黑" panose="020B0503020204020204" charset="-122"/>
                <a:ea typeface="微软雅黑" panose="020B0503020204020204" charset="-122"/>
                <a:sym typeface="GeosansLight" pitchFamily="2" charset="0"/>
              </a:rPr>
              <a:t>THANK YOU</a:t>
            </a:r>
            <a:endParaRPr lang="en-US" altLang="zh-CN" sz="7200" dirty="0">
              <a:solidFill>
                <a:srgbClr val="3F3F3F"/>
              </a:solidFill>
              <a:latin typeface="微软雅黑" panose="020B0503020204020204" charset="-122"/>
              <a:ea typeface="微软雅黑" panose="020B0503020204020204" charset="-122"/>
              <a:sym typeface="GeosansLight" pitchFamily="2" charset="0"/>
            </a:endParaRPr>
          </a:p>
        </p:txBody>
      </p:sp>
      <p:sp>
        <p:nvSpPr>
          <p:cNvPr id="34818" name="矩形 36"/>
          <p:cNvSpPr/>
          <p:nvPr/>
        </p:nvSpPr>
        <p:spPr>
          <a:xfrm>
            <a:off x="2863850" y="3775075"/>
            <a:ext cx="6800850" cy="4492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/>
            <a:r>
              <a:rPr lang="en-US" altLang="zh-CN" sz="22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</a:rPr>
              <a:t>The minimalist business powerpoint template </a:t>
            </a:r>
            <a:endParaRPr lang="en-US" altLang="zh-CN" sz="2200" dirty="0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random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045210" y="1410335"/>
            <a:ext cx="10442575" cy="4540885"/>
            <a:chOff x="990" y="1981"/>
            <a:chExt cx="12557" cy="4751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21" name="Freeform 13"/>
            <p:cNvSpPr>
              <a:spLocks noEditPoints="1"/>
            </p:cNvSpPr>
            <p:nvPr/>
          </p:nvSpPr>
          <p:spPr bwMode="auto">
            <a:xfrm>
              <a:off x="990" y="1981"/>
              <a:ext cx="270" cy="345"/>
            </a:xfrm>
            <a:custGeom>
              <a:avLst/>
              <a:gdLst>
                <a:gd name="T0" fmla="*/ 49427 w 74"/>
                <a:gd name="T1" fmla="*/ 258278 h 95"/>
                <a:gd name="T2" fmla="*/ 49427 w 74"/>
                <a:gd name="T3" fmla="*/ 119915 h 95"/>
                <a:gd name="T4" fmla="*/ 67962 w 74"/>
                <a:gd name="T5" fmla="*/ 119915 h 95"/>
                <a:gd name="T6" fmla="*/ 67962 w 74"/>
                <a:gd name="T7" fmla="*/ 258278 h 95"/>
                <a:gd name="T8" fmla="*/ 49427 w 74"/>
                <a:gd name="T9" fmla="*/ 258278 h 95"/>
                <a:gd name="T10" fmla="*/ 105032 w 74"/>
                <a:gd name="T11" fmla="*/ 258278 h 95"/>
                <a:gd name="T12" fmla="*/ 105032 w 74"/>
                <a:gd name="T13" fmla="*/ 119915 h 95"/>
                <a:gd name="T14" fmla="*/ 123568 w 74"/>
                <a:gd name="T15" fmla="*/ 119915 h 95"/>
                <a:gd name="T16" fmla="*/ 123568 w 74"/>
                <a:gd name="T17" fmla="*/ 258278 h 95"/>
                <a:gd name="T18" fmla="*/ 105032 w 74"/>
                <a:gd name="T19" fmla="*/ 258278 h 95"/>
                <a:gd name="T20" fmla="*/ 160638 w 74"/>
                <a:gd name="T21" fmla="*/ 258278 h 95"/>
                <a:gd name="T22" fmla="*/ 160638 w 74"/>
                <a:gd name="T23" fmla="*/ 119915 h 95"/>
                <a:gd name="T24" fmla="*/ 179173 w 74"/>
                <a:gd name="T25" fmla="*/ 119915 h 95"/>
                <a:gd name="T26" fmla="*/ 179173 w 74"/>
                <a:gd name="T27" fmla="*/ 258278 h 95"/>
                <a:gd name="T28" fmla="*/ 160638 w 74"/>
                <a:gd name="T29" fmla="*/ 258278 h 95"/>
                <a:gd name="T30" fmla="*/ 197708 w 74"/>
                <a:gd name="T31" fmla="*/ 83018 h 95"/>
                <a:gd name="T32" fmla="*/ 30892 w 74"/>
                <a:gd name="T33" fmla="*/ 83018 h 95"/>
                <a:gd name="T34" fmla="*/ 12357 w 74"/>
                <a:gd name="T35" fmla="*/ 101466 h 95"/>
                <a:gd name="T36" fmla="*/ 12357 w 74"/>
                <a:gd name="T37" fmla="*/ 104541 h 95"/>
                <a:gd name="T38" fmla="*/ 12357 w 74"/>
                <a:gd name="T39" fmla="*/ 104541 h 95"/>
                <a:gd name="T40" fmla="*/ 12357 w 74"/>
                <a:gd name="T41" fmla="*/ 270577 h 95"/>
                <a:gd name="T42" fmla="*/ 12357 w 74"/>
                <a:gd name="T43" fmla="*/ 273652 h 95"/>
                <a:gd name="T44" fmla="*/ 12357 w 74"/>
                <a:gd name="T45" fmla="*/ 273652 h 95"/>
                <a:gd name="T46" fmla="*/ 30892 w 74"/>
                <a:gd name="T47" fmla="*/ 292100 h 95"/>
                <a:gd name="T48" fmla="*/ 197708 w 74"/>
                <a:gd name="T49" fmla="*/ 292100 h 95"/>
                <a:gd name="T50" fmla="*/ 216243 w 74"/>
                <a:gd name="T51" fmla="*/ 273652 h 95"/>
                <a:gd name="T52" fmla="*/ 216243 w 74"/>
                <a:gd name="T53" fmla="*/ 273652 h 95"/>
                <a:gd name="T54" fmla="*/ 216243 w 74"/>
                <a:gd name="T55" fmla="*/ 270577 h 95"/>
                <a:gd name="T56" fmla="*/ 216243 w 74"/>
                <a:gd name="T57" fmla="*/ 104541 h 95"/>
                <a:gd name="T58" fmla="*/ 216243 w 74"/>
                <a:gd name="T59" fmla="*/ 104541 h 95"/>
                <a:gd name="T60" fmla="*/ 216243 w 74"/>
                <a:gd name="T61" fmla="*/ 101466 h 95"/>
                <a:gd name="T62" fmla="*/ 197708 w 74"/>
                <a:gd name="T63" fmla="*/ 83018 h 95"/>
                <a:gd name="T64" fmla="*/ 114300 w 74"/>
                <a:gd name="T65" fmla="*/ 0 h 95"/>
                <a:gd name="T66" fmla="*/ 86497 w 74"/>
                <a:gd name="T67" fmla="*/ 24598 h 95"/>
                <a:gd name="T68" fmla="*/ 18535 w 74"/>
                <a:gd name="T69" fmla="*/ 24598 h 95"/>
                <a:gd name="T70" fmla="*/ 0 w 74"/>
                <a:gd name="T71" fmla="*/ 43046 h 95"/>
                <a:gd name="T72" fmla="*/ 18535 w 74"/>
                <a:gd name="T73" fmla="*/ 61495 h 95"/>
                <a:gd name="T74" fmla="*/ 213154 w 74"/>
                <a:gd name="T75" fmla="*/ 61495 h 95"/>
                <a:gd name="T76" fmla="*/ 228600 w 74"/>
                <a:gd name="T77" fmla="*/ 43046 h 95"/>
                <a:gd name="T78" fmla="*/ 213154 w 74"/>
                <a:gd name="T79" fmla="*/ 24598 h 95"/>
                <a:gd name="T80" fmla="*/ 145192 w 74"/>
                <a:gd name="T81" fmla="*/ 24598 h 95"/>
                <a:gd name="T82" fmla="*/ 114300 w 74"/>
                <a:gd name="T83" fmla="*/ 0 h 95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74" h="95">
                  <a:moveTo>
                    <a:pt x="16" y="84"/>
                  </a:moveTo>
                  <a:cubicBezTo>
                    <a:pt x="16" y="39"/>
                    <a:pt x="16" y="39"/>
                    <a:pt x="16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2" y="84"/>
                    <a:pt x="22" y="84"/>
                    <a:pt x="22" y="84"/>
                  </a:cubicBezTo>
                  <a:cubicBezTo>
                    <a:pt x="16" y="84"/>
                    <a:pt x="16" y="84"/>
                    <a:pt x="16" y="84"/>
                  </a:cubicBezTo>
                  <a:moveTo>
                    <a:pt x="34" y="84"/>
                  </a:moveTo>
                  <a:cubicBezTo>
                    <a:pt x="34" y="39"/>
                    <a:pt x="34" y="39"/>
                    <a:pt x="34" y="39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40" y="84"/>
                    <a:pt x="40" y="84"/>
                    <a:pt x="40" y="84"/>
                  </a:cubicBezTo>
                  <a:cubicBezTo>
                    <a:pt x="34" y="84"/>
                    <a:pt x="34" y="84"/>
                    <a:pt x="34" y="84"/>
                  </a:cubicBezTo>
                  <a:moveTo>
                    <a:pt x="52" y="84"/>
                  </a:moveTo>
                  <a:cubicBezTo>
                    <a:pt x="52" y="39"/>
                    <a:pt x="52" y="39"/>
                    <a:pt x="52" y="39"/>
                  </a:cubicBezTo>
                  <a:cubicBezTo>
                    <a:pt x="58" y="39"/>
                    <a:pt x="58" y="39"/>
                    <a:pt x="58" y="39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2" y="84"/>
                    <a:pt x="52" y="84"/>
                    <a:pt x="52" y="84"/>
                  </a:cubicBezTo>
                  <a:moveTo>
                    <a:pt x="64" y="27"/>
                  </a:moveTo>
                  <a:cubicBezTo>
                    <a:pt x="10" y="27"/>
                    <a:pt x="10" y="27"/>
                    <a:pt x="10" y="27"/>
                  </a:cubicBezTo>
                  <a:cubicBezTo>
                    <a:pt x="7" y="27"/>
                    <a:pt x="4" y="30"/>
                    <a:pt x="4" y="33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88"/>
                    <a:pt x="4" y="88"/>
                    <a:pt x="4" y="88"/>
                  </a:cubicBezTo>
                  <a:cubicBezTo>
                    <a:pt x="4" y="89"/>
                    <a:pt x="4" y="89"/>
                    <a:pt x="4" y="89"/>
                  </a:cubicBezTo>
                  <a:cubicBezTo>
                    <a:pt x="4" y="89"/>
                    <a:pt x="4" y="89"/>
                    <a:pt x="4" y="89"/>
                  </a:cubicBezTo>
                  <a:cubicBezTo>
                    <a:pt x="4" y="93"/>
                    <a:pt x="7" y="95"/>
                    <a:pt x="10" y="95"/>
                  </a:cubicBezTo>
                  <a:cubicBezTo>
                    <a:pt x="64" y="95"/>
                    <a:pt x="64" y="95"/>
                    <a:pt x="64" y="95"/>
                  </a:cubicBezTo>
                  <a:cubicBezTo>
                    <a:pt x="67" y="95"/>
                    <a:pt x="70" y="93"/>
                    <a:pt x="70" y="89"/>
                  </a:cubicBezTo>
                  <a:cubicBezTo>
                    <a:pt x="70" y="89"/>
                    <a:pt x="70" y="89"/>
                    <a:pt x="70" y="89"/>
                  </a:cubicBezTo>
                  <a:cubicBezTo>
                    <a:pt x="70" y="88"/>
                    <a:pt x="70" y="88"/>
                    <a:pt x="70" y="88"/>
                  </a:cubicBezTo>
                  <a:cubicBezTo>
                    <a:pt x="70" y="34"/>
                    <a:pt x="70" y="34"/>
                    <a:pt x="70" y="34"/>
                  </a:cubicBezTo>
                  <a:cubicBezTo>
                    <a:pt x="70" y="34"/>
                    <a:pt x="70" y="34"/>
                    <a:pt x="70" y="34"/>
                  </a:cubicBezTo>
                  <a:cubicBezTo>
                    <a:pt x="70" y="33"/>
                    <a:pt x="70" y="33"/>
                    <a:pt x="70" y="33"/>
                  </a:cubicBezTo>
                  <a:cubicBezTo>
                    <a:pt x="70" y="30"/>
                    <a:pt x="67" y="27"/>
                    <a:pt x="64" y="27"/>
                  </a:cubicBezTo>
                  <a:moveTo>
                    <a:pt x="37" y="0"/>
                  </a:moveTo>
                  <a:cubicBezTo>
                    <a:pt x="32" y="0"/>
                    <a:pt x="28" y="3"/>
                    <a:pt x="28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3" y="8"/>
                    <a:pt x="0" y="11"/>
                    <a:pt x="0" y="14"/>
                  </a:cubicBezTo>
                  <a:cubicBezTo>
                    <a:pt x="0" y="17"/>
                    <a:pt x="3" y="20"/>
                    <a:pt x="6" y="20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72" y="20"/>
                    <a:pt x="74" y="17"/>
                    <a:pt x="74" y="14"/>
                  </a:cubicBezTo>
                  <a:cubicBezTo>
                    <a:pt x="74" y="11"/>
                    <a:pt x="72" y="8"/>
                    <a:pt x="69" y="8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7" y="3"/>
                    <a:pt x="42" y="0"/>
                    <a:pt x="37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strike="noStrike" kern="0" noProof="1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2" name="Freeform 14"/>
            <p:cNvSpPr>
              <a:spLocks noEditPoints="1"/>
            </p:cNvSpPr>
            <p:nvPr/>
          </p:nvSpPr>
          <p:spPr bwMode="auto">
            <a:xfrm>
              <a:off x="2482" y="2065"/>
              <a:ext cx="488" cy="238"/>
            </a:xfrm>
            <a:custGeom>
              <a:avLst/>
              <a:gdLst>
                <a:gd name="T0" fmla="*/ 86246 w 134"/>
                <a:gd name="T1" fmla="*/ 168010 h 66"/>
                <a:gd name="T2" fmla="*/ 70845 w 134"/>
                <a:gd name="T3" fmla="*/ 152736 h 66"/>
                <a:gd name="T4" fmla="*/ 70845 w 134"/>
                <a:gd name="T5" fmla="*/ 51930 h 66"/>
                <a:gd name="T6" fmla="*/ 86246 w 134"/>
                <a:gd name="T7" fmla="*/ 36657 h 66"/>
                <a:gd name="T8" fmla="*/ 363466 w 134"/>
                <a:gd name="T9" fmla="*/ 36657 h 66"/>
                <a:gd name="T10" fmla="*/ 378868 w 134"/>
                <a:gd name="T11" fmla="*/ 51930 h 66"/>
                <a:gd name="T12" fmla="*/ 378868 w 134"/>
                <a:gd name="T13" fmla="*/ 152736 h 66"/>
                <a:gd name="T14" fmla="*/ 363466 w 134"/>
                <a:gd name="T15" fmla="*/ 168010 h 66"/>
                <a:gd name="T16" fmla="*/ 86246 w 134"/>
                <a:gd name="T17" fmla="*/ 168010 h 66"/>
                <a:gd name="T18" fmla="*/ 363466 w 134"/>
                <a:gd name="T19" fmla="*/ 0 h 66"/>
                <a:gd name="T20" fmla="*/ 86246 w 134"/>
                <a:gd name="T21" fmla="*/ 0 h 66"/>
                <a:gd name="T22" fmla="*/ 36963 w 134"/>
                <a:gd name="T23" fmla="*/ 42766 h 66"/>
                <a:gd name="T24" fmla="*/ 18481 w 134"/>
                <a:gd name="T25" fmla="*/ 36657 h 66"/>
                <a:gd name="T26" fmla="*/ 0 w 134"/>
                <a:gd name="T27" fmla="*/ 54985 h 66"/>
                <a:gd name="T28" fmla="*/ 0 w 134"/>
                <a:gd name="T29" fmla="*/ 146627 h 66"/>
                <a:gd name="T30" fmla="*/ 18481 w 134"/>
                <a:gd name="T31" fmla="*/ 164955 h 66"/>
                <a:gd name="T32" fmla="*/ 36963 w 134"/>
                <a:gd name="T33" fmla="*/ 155791 h 66"/>
                <a:gd name="T34" fmla="*/ 86246 w 134"/>
                <a:gd name="T35" fmla="*/ 201612 h 66"/>
                <a:gd name="T36" fmla="*/ 363466 w 134"/>
                <a:gd name="T37" fmla="*/ 201612 h 66"/>
                <a:gd name="T38" fmla="*/ 412750 w 134"/>
                <a:gd name="T39" fmla="*/ 152736 h 66"/>
                <a:gd name="T40" fmla="*/ 412750 w 134"/>
                <a:gd name="T41" fmla="*/ 51930 h 66"/>
                <a:gd name="T42" fmla="*/ 363466 w 134"/>
                <a:gd name="T43" fmla="*/ 0 h 6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134" h="66">
                  <a:moveTo>
                    <a:pt x="28" y="55"/>
                  </a:moveTo>
                  <a:cubicBezTo>
                    <a:pt x="25" y="55"/>
                    <a:pt x="23" y="52"/>
                    <a:pt x="23" y="50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4"/>
                    <a:pt x="25" y="12"/>
                    <a:pt x="28" y="12"/>
                  </a:cubicBezTo>
                  <a:cubicBezTo>
                    <a:pt x="118" y="12"/>
                    <a:pt x="118" y="12"/>
                    <a:pt x="118" y="12"/>
                  </a:cubicBezTo>
                  <a:cubicBezTo>
                    <a:pt x="120" y="12"/>
                    <a:pt x="123" y="14"/>
                    <a:pt x="123" y="17"/>
                  </a:cubicBezTo>
                  <a:cubicBezTo>
                    <a:pt x="123" y="50"/>
                    <a:pt x="123" y="50"/>
                    <a:pt x="123" y="50"/>
                  </a:cubicBezTo>
                  <a:cubicBezTo>
                    <a:pt x="123" y="52"/>
                    <a:pt x="120" y="55"/>
                    <a:pt x="118" y="55"/>
                  </a:cubicBezTo>
                  <a:cubicBezTo>
                    <a:pt x="28" y="55"/>
                    <a:pt x="28" y="55"/>
                    <a:pt x="28" y="55"/>
                  </a:cubicBezTo>
                  <a:moveTo>
                    <a:pt x="11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0" y="0"/>
                    <a:pt x="13" y="6"/>
                    <a:pt x="12" y="14"/>
                  </a:cubicBezTo>
                  <a:cubicBezTo>
                    <a:pt x="11" y="13"/>
                    <a:pt x="9" y="12"/>
                    <a:pt x="6" y="12"/>
                  </a:cubicBezTo>
                  <a:cubicBezTo>
                    <a:pt x="3" y="12"/>
                    <a:pt x="0" y="14"/>
                    <a:pt x="0" y="1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1"/>
                    <a:pt x="3" y="54"/>
                    <a:pt x="6" y="54"/>
                  </a:cubicBezTo>
                  <a:cubicBezTo>
                    <a:pt x="9" y="54"/>
                    <a:pt x="11" y="53"/>
                    <a:pt x="12" y="51"/>
                  </a:cubicBezTo>
                  <a:cubicBezTo>
                    <a:pt x="13" y="60"/>
                    <a:pt x="20" y="66"/>
                    <a:pt x="28" y="66"/>
                  </a:cubicBezTo>
                  <a:cubicBezTo>
                    <a:pt x="118" y="66"/>
                    <a:pt x="118" y="66"/>
                    <a:pt x="118" y="66"/>
                  </a:cubicBezTo>
                  <a:cubicBezTo>
                    <a:pt x="127" y="66"/>
                    <a:pt x="134" y="59"/>
                    <a:pt x="134" y="50"/>
                  </a:cubicBezTo>
                  <a:cubicBezTo>
                    <a:pt x="134" y="17"/>
                    <a:pt x="134" y="17"/>
                    <a:pt x="134" y="17"/>
                  </a:cubicBezTo>
                  <a:cubicBezTo>
                    <a:pt x="134" y="8"/>
                    <a:pt x="127" y="0"/>
                    <a:pt x="118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strike="noStrike" kern="0" noProof="1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3" name="Freeform 15"/>
            <p:cNvSpPr>
              <a:spLocks noEditPoints="1"/>
            </p:cNvSpPr>
            <p:nvPr/>
          </p:nvSpPr>
          <p:spPr bwMode="auto">
            <a:xfrm>
              <a:off x="1706" y="2019"/>
              <a:ext cx="330" cy="330"/>
            </a:xfrm>
            <a:custGeom>
              <a:avLst/>
              <a:gdLst>
                <a:gd name="T0" fmla="*/ 141235 w 91"/>
                <a:gd name="T1" fmla="*/ 196501 h 91"/>
                <a:gd name="T2" fmla="*/ 98251 w 91"/>
                <a:gd name="T3" fmla="*/ 181149 h 91"/>
                <a:gd name="T4" fmla="*/ 79829 w 91"/>
                <a:gd name="T5" fmla="*/ 138165 h 91"/>
                <a:gd name="T6" fmla="*/ 98251 w 91"/>
                <a:gd name="T7" fmla="*/ 95180 h 91"/>
                <a:gd name="T8" fmla="*/ 141235 w 91"/>
                <a:gd name="T9" fmla="*/ 76758 h 91"/>
                <a:gd name="T10" fmla="*/ 184220 w 91"/>
                <a:gd name="T11" fmla="*/ 95180 h 91"/>
                <a:gd name="T12" fmla="*/ 199571 w 91"/>
                <a:gd name="T13" fmla="*/ 138165 h 91"/>
                <a:gd name="T14" fmla="*/ 184220 w 91"/>
                <a:gd name="T15" fmla="*/ 181149 h 91"/>
                <a:gd name="T16" fmla="*/ 141235 w 91"/>
                <a:gd name="T17" fmla="*/ 196501 h 91"/>
                <a:gd name="T18" fmla="*/ 162727 w 91"/>
                <a:gd name="T19" fmla="*/ 0 h 91"/>
                <a:gd name="T20" fmla="*/ 119743 w 91"/>
                <a:gd name="T21" fmla="*/ 0 h 91"/>
                <a:gd name="T22" fmla="*/ 119743 w 91"/>
                <a:gd name="T23" fmla="*/ 30703 h 91"/>
                <a:gd name="T24" fmla="*/ 79829 w 91"/>
                <a:gd name="T25" fmla="*/ 46055 h 91"/>
                <a:gd name="T26" fmla="*/ 58336 w 91"/>
                <a:gd name="T27" fmla="*/ 24563 h 91"/>
                <a:gd name="T28" fmla="*/ 27633 w 91"/>
                <a:gd name="T29" fmla="*/ 55266 h 91"/>
                <a:gd name="T30" fmla="*/ 49125 w 91"/>
                <a:gd name="T31" fmla="*/ 79829 h 91"/>
                <a:gd name="T32" fmla="*/ 33774 w 91"/>
                <a:gd name="T33" fmla="*/ 116673 h 91"/>
                <a:gd name="T34" fmla="*/ 0 w 91"/>
                <a:gd name="T35" fmla="*/ 116673 h 91"/>
                <a:gd name="T36" fmla="*/ 0 w 91"/>
                <a:gd name="T37" fmla="*/ 159657 h 91"/>
                <a:gd name="T38" fmla="*/ 33774 w 91"/>
                <a:gd name="T39" fmla="*/ 159657 h 91"/>
                <a:gd name="T40" fmla="*/ 52196 w 91"/>
                <a:gd name="T41" fmla="*/ 196501 h 91"/>
                <a:gd name="T42" fmla="*/ 27633 w 91"/>
                <a:gd name="T43" fmla="*/ 221064 h 91"/>
                <a:gd name="T44" fmla="*/ 58336 w 91"/>
                <a:gd name="T45" fmla="*/ 251767 h 91"/>
                <a:gd name="T46" fmla="*/ 82899 w 91"/>
                <a:gd name="T47" fmla="*/ 227204 h 91"/>
                <a:gd name="T48" fmla="*/ 119743 w 91"/>
                <a:gd name="T49" fmla="*/ 242556 h 91"/>
                <a:gd name="T50" fmla="*/ 119743 w 91"/>
                <a:gd name="T51" fmla="*/ 279400 h 91"/>
                <a:gd name="T52" fmla="*/ 162727 w 91"/>
                <a:gd name="T53" fmla="*/ 279400 h 91"/>
                <a:gd name="T54" fmla="*/ 162727 w 91"/>
                <a:gd name="T55" fmla="*/ 242556 h 91"/>
                <a:gd name="T56" fmla="*/ 199571 w 91"/>
                <a:gd name="T57" fmla="*/ 227204 h 91"/>
                <a:gd name="T58" fmla="*/ 224134 w 91"/>
                <a:gd name="T59" fmla="*/ 251767 h 91"/>
                <a:gd name="T60" fmla="*/ 254837 w 91"/>
                <a:gd name="T61" fmla="*/ 221064 h 91"/>
                <a:gd name="T62" fmla="*/ 230275 w 91"/>
                <a:gd name="T63" fmla="*/ 196501 h 91"/>
                <a:gd name="T64" fmla="*/ 245626 w 91"/>
                <a:gd name="T65" fmla="*/ 159657 h 91"/>
                <a:gd name="T66" fmla="*/ 279400 w 91"/>
                <a:gd name="T67" fmla="*/ 159657 h 91"/>
                <a:gd name="T68" fmla="*/ 279400 w 91"/>
                <a:gd name="T69" fmla="*/ 116673 h 91"/>
                <a:gd name="T70" fmla="*/ 245626 w 91"/>
                <a:gd name="T71" fmla="*/ 116673 h 91"/>
                <a:gd name="T72" fmla="*/ 230275 w 91"/>
                <a:gd name="T73" fmla="*/ 79829 h 91"/>
                <a:gd name="T74" fmla="*/ 254837 w 91"/>
                <a:gd name="T75" fmla="*/ 55266 h 91"/>
                <a:gd name="T76" fmla="*/ 224134 w 91"/>
                <a:gd name="T77" fmla="*/ 24563 h 91"/>
                <a:gd name="T78" fmla="*/ 199571 w 91"/>
                <a:gd name="T79" fmla="*/ 46055 h 91"/>
                <a:gd name="T80" fmla="*/ 162727 w 91"/>
                <a:gd name="T81" fmla="*/ 30703 h 91"/>
                <a:gd name="T82" fmla="*/ 162727 w 91"/>
                <a:gd name="T83" fmla="*/ 0 h 9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91" h="91">
                  <a:moveTo>
                    <a:pt x="46" y="64"/>
                  </a:moveTo>
                  <a:cubicBezTo>
                    <a:pt x="40" y="64"/>
                    <a:pt x="36" y="62"/>
                    <a:pt x="32" y="59"/>
                  </a:cubicBezTo>
                  <a:cubicBezTo>
                    <a:pt x="29" y="55"/>
                    <a:pt x="26" y="50"/>
                    <a:pt x="26" y="45"/>
                  </a:cubicBezTo>
                  <a:cubicBezTo>
                    <a:pt x="26" y="39"/>
                    <a:pt x="29" y="35"/>
                    <a:pt x="32" y="31"/>
                  </a:cubicBezTo>
                  <a:cubicBezTo>
                    <a:pt x="36" y="27"/>
                    <a:pt x="40" y="25"/>
                    <a:pt x="46" y="25"/>
                  </a:cubicBezTo>
                  <a:cubicBezTo>
                    <a:pt x="51" y="25"/>
                    <a:pt x="56" y="27"/>
                    <a:pt x="60" y="31"/>
                  </a:cubicBezTo>
                  <a:cubicBezTo>
                    <a:pt x="63" y="35"/>
                    <a:pt x="65" y="39"/>
                    <a:pt x="65" y="45"/>
                  </a:cubicBezTo>
                  <a:cubicBezTo>
                    <a:pt x="65" y="50"/>
                    <a:pt x="63" y="55"/>
                    <a:pt x="60" y="59"/>
                  </a:cubicBezTo>
                  <a:cubicBezTo>
                    <a:pt x="56" y="62"/>
                    <a:pt x="51" y="64"/>
                    <a:pt x="46" y="64"/>
                  </a:cubicBezTo>
                  <a:moveTo>
                    <a:pt x="53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34" y="11"/>
                    <a:pt x="30" y="13"/>
                    <a:pt x="26" y="15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4" y="29"/>
                    <a:pt x="12" y="34"/>
                    <a:pt x="11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2" y="57"/>
                    <a:pt x="14" y="61"/>
                    <a:pt x="17" y="64"/>
                  </a:cubicBezTo>
                  <a:cubicBezTo>
                    <a:pt x="9" y="72"/>
                    <a:pt x="9" y="72"/>
                    <a:pt x="9" y="72"/>
                  </a:cubicBezTo>
                  <a:cubicBezTo>
                    <a:pt x="19" y="82"/>
                    <a:pt x="19" y="82"/>
                    <a:pt x="19" y="82"/>
                  </a:cubicBezTo>
                  <a:cubicBezTo>
                    <a:pt x="27" y="74"/>
                    <a:pt x="27" y="74"/>
                    <a:pt x="27" y="74"/>
                  </a:cubicBezTo>
                  <a:cubicBezTo>
                    <a:pt x="30" y="77"/>
                    <a:pt x="34" y="78"/>
                    <a:pt x="39" y="79"/>
                  </a:cubicBezTo>
                  <a:cubicBezTo>
                    <a:pt x="39" y="91"/>
                    <a:pt x="39" y="91"/>
                    <a:pt x="39" y="91"/>
                  </a:cubicBezTo>
                  <a:cubicBezTo>
                    <a:pt x="53" y="91"/>
                    <a:pt x="53" y="91"/>
                    <a:pt x="53" y="91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57" y="78"/>
                    <a:pt x="61" y="77"/>
                    <a:pt x="65" y="74"/>
                  </a:cubicBezTo>
                  <a:cubicBezTo>
                    <a:pt x="73" y="82"/>
                    <a:pt x="73" y="82"/>
                    <a:pt x="73" y="82"/>
                  </a:cubicBezTo>
                  <a:cubicBezTo>
                    <a:pt x="83" y="72"/>
                    <a:pt x="83" y="72"/>
                    <a:pt x="83" y="72"/>
                  </a:cubicBezTo>
                  <a:cubicBezTo>
                    <a:pt x="75" y="64"/>
                    <a:pt x="75" y="64"/>
                    <a:pt x="75" y="64"/>
                  </a:cubicBezTo>
                  <a:cubicBezTo>
                    <a:pt x="78" y="61"/>
                    <a:pt x="79" y="57"/>
                    <a:pt x="80" y="52"/>
                  </a:cubicBezTo>
                  <a:cubicBezTo>
                    <a:pt x="91" y="52"/>
                    <a:pt x="91" y="52"/>
                    <a:pt x="91" y="52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0" y="38"/>
                    <a:pt x="80" y="38"/>
                    <a:pt x="80" y="38"/>
                  </a:cubicBezTo>
                  <a:cubicBezTo>
                    <a:pt x="80" y="34"/>
                    <a:pt x="78" y="29"/>
                    <a:pt x="75" y="26"/>
                  </a:cubicBezTo>
                  <a:cubicBezTo>
                    <a:pt x="83" y="18"/>
                    <a:pt x="83" y="18"/>
                    <a:pt x="83" y="1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2" y="13"/>
                    <a:pt x="58" y="11"/>
                    <a:pt x="53" y="10"/>
                  </a:cubicBezTo>
                  <a:cubicBezTo>
                    <a:pt x="53" y="0"/>
                    <a:pt x="53" y="0"/>
                    <a:pt x="53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strike="noStrike" kern="0" noProof="1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4" name="Freeform 16"/>
            <p:cNvSpPr>
              <a:spLocks noEditPoints="1"/>
            </p:cNvSpPr>
            <p:nvPr/>
          </p:nvSpPr>
          <p:spPr bwMode="auto">
            <a:xfrm>
              <a:off x="3416" y="2065"/>
              <a:ext cx="488" cy="238"/>
            </a:xfrm>
            <a:custGeom>
              <a:avLst/>
              <a:gdLst>
                <a:gd name="T0" fmla="*/ 129369 w 134"/>
                <a:gd name="T1" fmla="*/ 54985 h 66"/>
                <a:gd name="T2" fmla="*/ 55444 w 134"/>
                <a:gd name="T3" fmla="*/ 54985 h 66"/>
                <a:gd name="T4" fmla="*/ 52364 w 134"/>
                <a:gd name="T5" fmla="*/ 58040 h 66"/>
                <a:gd name="T6" fmla="*/ 52364 w 134"/>
                <a:gd name="T7" fmla="*/ 146627 h 66"/>
                <a:gd name="T8" fmla="*/ 55444 w 134"/>
                <a:gd name="T9" fmla="*/ 149682 h 66"/>
                <a:gd name="T10" fmla="*/ 129369 w 134"/>
                <a:gd name="T11" fmla="*/ 149682 h 66"/>
                <a:gd name="T12" fmla="*/ 129369 w 134"/>
                <a:gd name="T13" fmla="*/ 54985 h 66"/>
                <a:gd name="T14" fmla="*/ 221776 w 134"/>
                <a:gd name="T15" fmla="*/ 54985 h 66"/>
                <a:gd name="T16" fmla="*/ 150931 w 134"/>
                <a:gd name="T17" fmla="*/ 54985 h 66"/>
                <a:gd name="T18" fmla="*/ 147851 w 134"/>
                <a:gd name="T19" fmla="*/ 58040 h 66"/>
                <a:gd name="T20" fmla="*/ 147851 w 134"/>
                <a:gd name="T21" fmla="*/ 146627 h 66"/>
                <a:gd name="T22" fmla="*/ 150931 w 134"/>
                <a:gd name="T23" fmla="*/ 149682 h 66"/>
                <a:gd name="T24" fmla="*/ 221776 w 134"/>
                <a:gd name="T25" fmla="*/ 149682 h 66"/>
                <a:gd name="T26" fmla="*/ 221776 w 134"/>
                <a:gd name="T27" fmla="*/ 54985 h 66"/>
                <a:gd name="T28" fmla="*/ 49284 w 134"/>
                <a:gd name="T29" fmla="*/ 168010 h 66"/>
                <a:gd name="T30" fmla="*/ 33882 w 134"/>
                <a:gd name="T31" fmla="*/ 152736 h 66"/>
                <a:gd name="T32" fmla="*/ 33882 w 134"/>
                <a:gd name="T33" fmla="*/ 51930 h 66"/>
                <a:gd name="T34" fmla="*/ 49284 w 134"/>
                <a:gd name="T35" fmla="*/ 36657 h 66"/>
                <a:gd name="T36" fmla="*/ 326504 w 134"/>
                <a:gd name="T37" fmla="*/ 36657 h 66"/>
                <a:gd name="T38" fmla="*/ 341905 w 134"/>
                <a:gd name="T39" fmla="*/ 51930 h 66"/>
                <a:gd name="T40" fmla="*/ 341905 w 134"/>
                <a:gd name="T41" fmla="*/ 152736 h 66"/>
                <a:gd name="T42" fmla="*/ 326504 w 134"/>
                <a:gd name="T43" fmla="*/ 168010 h 66"/>
                <a:gd name="T44" fmla="*/ 49284 w 134"/>
                <a:gd name="T45" fmla="*/ 168010 h 66"/>
                <a:gd name="T46" fmla="*/ 326504 w 134"/>
                <a:gd name="T47" fmla="*/ 0 h 66"/>
                <a:gd name="T48" fmla="*/ 49284 w 134"/>
                <a:gd name="T49" fmla="*/ 0 h 66"/>
                <a:gd name="T50" fmla="*/ 0 w 134"/>
                <a:gd name="T51" fmla="*/ 51930 h 66"/>
                <a:gd name="T52" fmla="*/ 0 w 134"/>
                <a:gd name="T53" fmla="*/ 152736 h 66"/>
                <a:gd name="T54" fmla="*/ 49284 w 134"/>
                <a:gd name="T55" fmla="*/ 201612 h 66"/>
                <a:gd name="T56" fmla="*/ 326504 w 134"/>
                <a:gd name="T57" fmla="*/ 201612 h 66"/>
                <a:gd name="T58" fmla="*/ 375787 w 134"/>
                <a:gd name="T59" fmla="*/ 155791 h 66"/>
                <a:gd name="T60" fmla="*/ 394269 w 134"/>
                <a:gd name="T61" fmla="*/ 164955 h 66"/>
                <a:gd name="T62" fmla="*/ 412750 w 134"/>
                <a:gd name="T63" fmla="*/ 146627 h 66"/>
                <a:gd name="T64" fmla="*/ 412750 w 134"/>
                <a:gd name="T65" fmla="*/ 54985 h 66"/>
                <a:gd name="T66" fmla="*/ 394269 w 134"/>
                <a:gd name="T67" fmla="*/ 36657 h 66"/>
                <a:gd name="T68" fmla="*/ 375787 w 134"/>
                <a:gd name="T69" fmla="*/ 42766 h 66"/>
                <a:gd name="T70" fmla="*/ 326504 w 134"/>
                <a:gd name="T71" fmla="*/ 0 h 6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134" h="66">
                  <a:moveTo>
                    <a:pt x="42" y="18"/>
                  </a:moveTo>
                  <a:cubicBezTo>
                    <a:pt x="18" y="18"/>
                    <a:pt x="18" y="18"/>
                    <a:pt x="18" y="18"/>
                  </a:cubicBezTo>
                  <a:cubicBezTo>
                    <a:pt x="18" y="18"/>
                    <a:pt x="17" y="18"/>
                    <a:pt x="17" y="19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8" y="49"/>
                    <a:pt x="18" y="49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42" y="18"/>
                    <a:pt x="42" y="18"/>
                    <a:pt x="42" y="18"/>
                  </a:cubicBezTo>
                  <a:moveTo>
                    <a:pt x="72" y="18"/>
                  </a:moveTo>
                  <a:cubicBezTo>
                    <a:pt x="49" y="18"/>
                    <a:pt x="49" y="18"/>
                    <a:pt x="49" y="18"/>
                  </a:cubicBezTo>
                  <a:cubicBezTo>
                    <a:pt x="48" y="18"/>
                    <a:pt x="48" y="18"/>
                    <a:pt x="48" y="19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8" y="48"/>
                    <a:pt x="48" y="49"/>
                    <a:pt x="49" y="49"/>
                  </a:cubicBezTo>
                  <a:cubicBezTo>
                    <a:pt x="72" y="49"/>
                    <a:pt x="72" y="49"/>
                    <a:pt x="72" y="49"/>
                  </a:cubicBezTo>
                  <a:cubicBezTo>
                    <a:pt x="72" y="18"/>
                    <a:pt x="72" y="18"/>
                    <a:pt x="72" y="18"/>
                  </a:cubicBezTo>
                  <a:moveTo>
                    <a:pt x="16" y="55"/>
                  </a:moveTo>
                  <a:cubicBezTo>
                    <a:pt x="14" y="55"/>
                    <a:pt x="11" y="52"/>
                    <a:pt x="11" y="50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4"/>
                    <a:pt x="14" y="12"/>
                    <a:pt x="16" y="12"/>
                  </a:cubicBezTo>
                  <a:cubicBezTo>
                    <a:pt x="106" y="12"/>
                    <a:pt x="106" y="12"/>
                    <a:pt x="106" y="12"/>
                  </a:cubicBezTo>
                  <a:cubicBezTo>
                    <a:pt x="109" y="12"/>
                    <a:pt x="111" y="14"/>
                    <a:pt x="111" y="17"/>
                  </a:cubicBezTo>
                  <a:cubicBezTo>
                    <a:pt x="111" y="50"/>
                    <a:pt x="111" y="50"/>
                    <a:pt x="111" y="50"/>
                  </a:cubicBezTo>
                  <a:cubicBezTo>
                    <a:pt x="111" y="52"/>
                    <a:pt x="109" y="55"/>
                    <a:pt x="106" y="55"/>
                  </a:cubicBezTo>
                  <a:cubicBezTo>
                    <a:pt x="16" y="55"/>
                    <a:pt x="16" y="55"/>
                    <a:pt x="16" y="55"/>
                  </a:cubicBezTo>
                  <a:moveTo>
                    <a:pt x="10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8"/>
                    <a:pt x="0" y="17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9"/>
                    <a:pt x="7" y="66"/>
                    <a:pt x="16" y="66"/>
                  </a:cubicBezTo>
                  <a:cubicBezTo>
                    <a:pt x="106" y="66"/>
                    <a:pt x="106" y="66"/>
                    <a:pt x="106" y="66"/>
                  </a:cubicBezTo>
                  <a:cubicBezTo>
                    <a:pt x="114" y="66"/>
                    <a:pt x="122" y="60"/>
                    <a:pt x="122" y="51"/>
                  </a:cubicBezTo>
                  <a:cubicBezTo>
                    <a:pt x="124" y="53"/>
                    <a:pt x="126" y="54"/>
                    <a:pt x="128" y="54"/>
                  </a:cubicBezTo>
                  <a:cubicBezTo>
                    <a:pt x="131" y="54"/>
                    <a:pt x="134" y="51"/>
                    <a:pt x="134" y="48"/>
                  </a:cubicBezTo>
                  <a:cubicBezTo>
                    <a:pt x="134" y="18"/>
                    <a:pt x="134" y="18"/>
                    <a:pt x="134" y="18"/>
                  </a:cubicBezTo>
                  <a:cubicBezTo>
                    <a:pt x="134" y="14"/>
                    <a:pt x="131" y="12"/>
                    <a:pt x="128" y="12"/>
                  </a:cubicBezTo>
                  <a:cubicBezTo>
                    <a:pt x="125" y="12"/>
                    <a:pt x="123" y="13"/>
                    <a:pt x="122" y="14"/>
                  </a:cubicBezTo>
                  <a:cubicBezTo>
                    <a:pt x="121" y="6"/>
                    <a:pt x="114" y="0"/>
                    <a:pt x="106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strike="noStrike" kern="0" noProof="1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5" name="Freeform 17"/>
            <p:cNvSpPr>
              <a:spLocks noEditPoints="1"/>
            </p:cNvSpPr>
            <p:nvPr/>
          </p:nvSpPr>
          <p:spPr bwMode="auto">
            <a:xfrm>
              <a:off x="5036" y="2007"/>
              <a:ext cx="375" cy="354"/>
            </a:xfrm>
            <a:custGeom>
              <a:avLst/>
              <a:gdLst>
                <a:gd name="T0" fmla="*/ 43155 w 103"/>
                <a:gd name="T1" fmla="*/ 129913 h 97"/>
                <a:gd name="T2" fmla="*/ 36990 w 103"/>
                <a:gd name="T3" fmla="*/ 126820 h 97"/>
                <a:gd name="T4" fmla="*/ 43155 w 103"/>
                <a:gd name="T5" fmla="*/ 120634 h 97"/>
                <a:gd name="T6" fmla="*/ 107888 w 103"/>
                <a:gd name="T7" fmla="*/ 108261 h 97"/>
                <a:gd name="T8" fmla="*/ 126383 w 103"/>
                <a:gd name="T9" fmla="*/ 95888 h 97"/>
                <a:gd name="T10" fmla="*/ 154126 w 103"/>
                <a:gd name="T11" fmla="*/ 37118 h 97"/>
                <a:gd name="T12" fmla="*/ 160291 w 103"/>
                <a:gd name="T13" fmla="*/ 34025 h 97"/>
                <a:gd name="T14" fmla="*/ 163374 w 103"/>
                <a:gd name="T15" fmla="*/ 34025 h 97"/>
                <a:gd name="T16" fmla="*/ 163374 w 103"/>
                <a:gd name="T17" fmla="*/ 43304 h 97"/>
                <a:gd name="T18" fmla="*/ 135631 w 103"/>
                <a:gd name="T19" fmla="*/ 102075 h 97"/>
                <a:gd name="T20" fmla="*/ 107888 w 103"/>
                <a:gd name="T21" fmla="*/ 120634 h 97"/>
                <a:gd name="T22" fmla="*/ 43155 w 103"/>
                <a:gd name="T23" fmla="*/ 129913 h 97"/>
                <a:gd name="T24" fmla="*/ 43155 w 103"/>
                <a:gd name="T25" fmla="*/ 129913 h 97"/>
                <a:gd name="T26" fmla="*/ 160291 w 103"/>
                <a:gd name="T27" fmla="*/ 0 h 97"/>
                <a:gd name="T28" fmla="*/ 138714 w 103"/>
                <a:gd name="T29" fmla="*/ 12373 h 97"/>
                <a:gd name="T30" fmla="*/ 101723 w 103"/>
                <a:gd name="T31" fmla="*/ 83516 h 97"/>
                <a:gd name="T32" fmla="*/ 21578 w 103"/>
                <a:gd name="T33" fmla="*/ 95888 h 97"/>
                <a:gd name="T34" fmla="*/ 3083 w 103"/>
                <a:gd name="T35" fmla="*/ 111354 h 97"/>
                <a:gd name="T36" fmla="*/ 9248 w 103"/>
                <a:gd name="T37" fmla="*/ 136100 h 97"/>
                <a:gd name="T38" fmla="*/ 67816 w 103"/>
                <a:gd name="T39" fmla="*/ 191777 h 97"/>
                <a:gd name="T40" fmla="*/ 55485 w 103"/>
                <a:gd name="T41" fmla="*/ 272199 h 97"/>
                <a:gd name="T42" fmla="*/ 64733 w 103"/>
                <a:gd name="T43" fmla="*/ 296945 h 97"/>
                <a:gd name="T44" fmla="*/ 77063 w 103"/>
                <a:gd name="T45" fmla="*/ 300038 h 97"/>
                <a:gd name="T46" fmla="*/ 86311 w 103"/>
                <a:gd name="T47" fmla="*/ 296945 h 97"/>
                <a:gd name="T48" fmla="*/ 160291 w 103"/>
                <a:gd name="T49" fmla="*/ 259827 h 97"/>
                <a:gd name="T50" fmla="*/ 231189 w 103"/>
                <a:gd name="T51" fmla="*/ 296945 h 97"/>
                <a:gd name="T52" fmla="*/ 243519 w 103"/>
                <a:gd name="T53" fmla="*/ 300038 h 97"/>
                <a:gd name="T54" fmla="*/ 255850 w 103"/>
                <a:gd name="T55" fmla="*/ 296945 h 97"/>
                <a:gd name="T56" fmla="*/ 265097 w 103"/>
                <a:gd name="T57" fmla="*/ 272199 h 97"/>
                <a:gd name="T58" fmla="*/ 252767 w 103"/>
                <a:gd name="T59" fmla="*/ 191777 h 97"/>
                <a:gd name="T60" fmla="*/ 308252 w 103"/>
                <a:gd name="T61" fmla="*/ 136100 h 97"/>
                <a:gd name="T62" fmla="*/ 314417 w 103"/>
                <a:gd name="T63" fmla="*/ 111354 h 97"/>
                <a:gd name="T64" fmla="*/ 295922 w 103"/>
                <a:gd name="T65" fmla="*/ 95888 h 97"/>
                <a:gd name="T66" fmla="*/ 215777 w 103"/>
                <a:gd name="T67" fmla="*/ 83516 h 97"/>
                <a:gd name="T68" fmla="*/ 178786 w 103"/>
                <a:gd name="T69" fmla="*/ 12373 h 97"/>
                <a:gd name="T70" fmla="*/ 160291 w 103"/>
                <a:gd name="T71" fmla="*/ 0 h 97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103" h="97">
                  <a:moveTo>
                    <a:pt x="14" y="42"/>
                  </a:moveTo>
                  <a:cubicBezTo>
                    <a:pt x="13" y="42"/>
                    <a:pt x="12" y="42"/>
                    <a:pt x="12" y="41"/>
                  </a:cubicBezTo>
                  <a:cubicBezTo>
                    <a:pt x="12" y="40"/>
                    <a:pt x="13" y="39"/>
                    <a:pt x="14" y="39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7" y="35"/>
                    <a:pt x="40" y="33"/>
                    <a:pt x="41" y="31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11"/>
                    <a:pt x="51" y="11"/>
                    <a:pt x="52" y="11"/>
                  </a:cubicBezTo>
                  <a:cubicBezTo>
                    <a:pt x="52" y="11"/>
                    <a:pt x="52" y="11"/>
                    <a:pt x="53" y="11"/>
                  </a:cubicBezTo>
                  <a:cubicBezTo>
                    <a:pt x="54" y="12"/>
                    <a:pt x="54" y="13"/>
                    <a:pt x="53" y="14"/>
                  </a:cubicBezTo>
                  <a:cubicBezTo>
                    <a:pt x="44" y="33"/>
                    <a:pt x="44" y="33"/>
                    <a:pt x="44" y="33"/>
                  </a:cubicBezTo>
                  <a:cubicBezTo>
                    <a:pt x="42" y="36"/>
                    <a:pt x="39" y="39"/>
                    <a:pt x="35" y="39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14" y="42"/>
                    <a:pt x="14" y="42"/>
                    <a:pt x="14" y="42"/>
                  </a:cubicBezTo>
                  <a:moveTo>
                    <a:pt x="52" y="0"/>
                  </a:moveTo>
                  <a:cubicBezTo>
                    <a:pt x="49" y="0"/>
                    <a:pt x="46" y="1"/>
                    <a:pt x="45" y="4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4" y="32"/>
                    <a:pt x="2" y="34"/>
                    <a:pt x="1" y="36"/>
                  </a:cubicBezTo>
                  <a:cubicBezTo>
                    <a:pt x="0" y="39"/>
                    <a:pt x="1" y="42"/>
                    <a:pt x="3" y="44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18" y="88"/>
                    <a:pt x="18" y="88"/>
                    <a:pt x="18" y="88"/>
                  </a:cubicBezTo>
                  <a:cubicBezTo>
                    <a:pt x="17" y="91"/>
                    <a:pt x="18" y="94"/>
                    <a:pt x="21" y="96"/>
                  </a:cubicBezTo>
                  <a:cubicBezTo>
                    <a:pt x="22" y="97"/>
                    <a:pt x="23" y="97"/>
                    <a:pt x="25" y="97"/>
                  </a:cubicBezTo>
                  <a:cubicBezTo>
                    <a:pt x="26" y="97"/>
                    <a:pt x="27" y="97"/>
                    <a:pt x="28" y="96"/>
                  </a:cubicBezTo>
                  <a:cubicBezTo>
                    <a:pt x="52" y="84"/>
                    <a:pt x="52" y="84"/>
                    <a:pt x="52" y="84"/>
                  </a:cubicBezTo>
                  <a:cubicBezTo>
                    <a:pt x="75" y="96"/>
                    <a:pt x="75" y="96"/>
                    <a:pt x="75" y="96"/>
                  </a:cubicBezTo>
                  <a:cubicBezTo>
                    <a:pt x="76" y="97"/>
                    <a:pt x="77" y="97"/>
                    <a:pt x="79" y="97"/>
                  </a:cubicBezTo>
                  <a:cubicBezTo>
                    <a:pt x="80" y="97"/>
                    <a:pt x="82" y="97"/>
                    <a:pt x="83" y="96"/>
                  </a:cubicBezTo>
                  <a:cubicBezTo>
                    <a:pt x="85" y="94"/>
                    <a:pt x="86" y="91"/>
                    <a:pt x="86" y="88"/>
                  </a:cubicBezTo>
                  <a:cubicBezTo>
                    <a:pt x="82" y="62"/>
                    <a:pt x="82" y="62"/>
                    <a:pt x="82" y="62"/>
                  </a:cubicBezTo>
                  <a:cubicBezTo>
                    <a:pt x="100" y="44"/>
                    <a:pt x="100" y="44"/>
                    <a:pt x="100" y="44"/>
                  </a:cubicBezTo>
                  <a:cubicBezTo>
                    <a:pt x="103" y="42"/>
                    <a:pt x="103" y="39"/>
                    <a:pt x="102" y="36"/>
                  </a:cubicBezTo>
                  <a:cubicBezTo>
                    <a:pt x="101" y="34"/>
                    <a:pt x="99" y="32"/>
                    <a:pt x="96" y="31"/>
                  </a:cubicBezTo>
                  <a:cubicBezTo>
                    <a:pt x="70" y="27"/>
                    <a:pt x="70" y="27"/>
                    <a:pt x="70" y="27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7" y="1"/>
                    <a:pt x="55" y="0"/>
                    <a:pt x="52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strike="noStrike" kern="0" noProof="1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6" name="Freeform 18"/>
            <p:cNvSpPr>
              <a:spLocks noEditPoints="1"/>
            </p:cNvSpPr>
            <p:nvPr/>
          </p:nvSpPr>
          <p:spPr bwMode="auto">
            <a:xfrm>
              <a:off x="6754" y="2002"/>
              <a:ext cx="313" cy="366"/>
            </a:xfrm>
            <a:custGeom>
              <a:avLst/>
              <a:gdLst>
                <a:gd name="T0" fmla="*/ 212706 w 86"/>
                <a:gd name="T1" fmla="*/ 116469 h 101"/>
                <a:gd name="T2" fmla="*/ 209623 w 86"/>
                <a:gd name="T3" fmla="*/ 128729 h 101"/>
                <a:gd name="T4" fmla="*/ 141804 w 86"/>
                <a:gd name="T5" fmla="*/ 134859 h 101"/>
                <a:gd name="T6" fmla="*/ 151052 w 86"/>
                <a:gd name="T7" fmla="*/ 177768 h 101"/>
                <a:gd name="T8" fmla="*/ 209623 w 86"/>
                <a:gd name="T9" fmla="*/ 183898 h 101"/>
                <a:gd name="T10" fmla="*/ 218872 w 86"/>
                <a:gd name="T11" fmla="*/ 190028 h 101"/>
                <a:gd name="T12" fmla="*/ 262029 w 86"/>
                <a:gd name="T13" fmla="*/ 156313 h 101"/>
                <a:gd name="T14" fmla="*/ 262029 w 86"/>
                <a:gd name="T15" fmla="*/ 147119 h 101"/>
                <a:gd name="T16" fmla="*/ 218872 w 86"/>
                <a:gd name="T17" fmla="*/ 116469 h 101"/>
                <a:gd name="T18" fmla="*/ 184962 w 86"/>
                <a:gd name="T19" fmla="*/ 36780 h 101"/>
                <a:gd name="T20" fmla="*/ 141804 w 86"/>
                <a:gd name="T21" fmla="*/ 70494 h 101"/>
                <a:gd name="T22" fmla="*/ 184962 w 86"/>
                <a:gd name="T23" fmla="*/ 107274 h 101"/>
                <a:gd name="T24" fmla="*/ 194210 w 86"/>
                <a:gd name="T25" fmla="*/ 107274 h 101"/>
                <a:gd name="T26" fmla="*/ 197293 w 86"/>
                <a:gd name="T27" fmla="*/ 95014 h 101"/>
                <a:gd name="T28" fmla="*/ 265112 w 86"/>
                <a:gd name="T29" fmla="*/ 88884 h 101"/>
                <a:gd name="T30" fmla="*/ 255864 w 86"/>
                <a:gd name="T31" fmla="*/ 45975 h 101"/>
                <a:gd name="T32" fmla="*/ 197293 w 86"/>
                <a:gd name="T33" fmla="*/ 39845 h 101"/>
                <a:gd name="T34" fmla="*/ 191127 w 86"/>
                <a:gd name="T35" fmla="*/ 33715 h 101"/>
                <a:gd name="T36" fmla="*/ 30827 w 86"/>
                <a:gd name="T37" fmla="*/ 91949 h 101"/>
                <a:gd name="T38" fmla="*/ 58571 w 86"/>
                <a:gd name="T39" fmla="*/ 30650 h 101"/>
                <a:gd name="T40" fmla="*/ 61654 w 86"/>
                <a:gd name="T41" fmla="*/ 39845 h 101"/>
                <a:gd name="T42" fmla="*/ 40075 w 86"/>
                <a:gd name="T43" fmla="*/ 91949 h 101"/>
                <a:gd name="T44" fmla="*/ 33910 w 86"/>
                <a:gd name="T45" fmla="*/ 98079 h 101"/>
                <a:gd name="T46" fmla="*/ 70902 w 86"/>
                <a:gd name="T47" fmla="*/ 0 h 101"/>
                <a:gd name="T48" fmla="*/ 101729 w 86"/>
                <a:gd name="T49" fmla="*/ 263587 h 101"/>
                <a:gd name="T50" fmla="*/ 184962 w 86"/>
                <a:gd name="T51" fmla="*/ 309562 h 101"/>
                <a:gd name="T52" fmla="*/ 246616 w 86"/>
                <a:gd name="T53" fmla="*/ 288107 h 101"/>
                <a:gd name="T54" fmla="*/ 188045 w 86"/>
                <a:gd name="T55" fmla="*/ 223743 h 101"/>
                <a:gd name="T56" fmla="*/ 181879 w 86"/>
                <a:gd name="T57" fmla="*/ 220678 h 101"/>
                <a:gd name="T58" fmla="*/ 157218 w 86"/>
                <a:gd name="T59" fmla="*/ 226808 h 101"/>
                <a:gd name="T60" fmla="*/ 126391 w 86"/>
                <a:gd name="T61" fmla="*/ 211483 h 101"/>
                <a:gd name="T62" fmla="*/ 101729 w 86"/>
                <a:gd name="T63" fmla="*/ 88884 h 101"/>
                <a:gd name="T64" fmla="*/ 83233 w 86"/>
                <a:gd name="T65" fmla="*/ 6130 h 101"/>
                <a:gd name="T66" fmla="*/ 77067 w 86"/>
                <a:gd name="T67" fmla="*/ 0 h 101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86" h="101">
                  <a:moveTo>
                    <a:pt x="71" y="38"/>
                  </a:moveTo>
                  <a:cubicBezTo>
                    <a:pt x="70" y="38"/>
                    <a:pt x="70" y="38"/>
                    <a:pt x="69" y="38"/>
                  </a:cubicBezTo>
                  <a:cubicBezTo>
                    <a:pt x="69" y="38"/>
                    <a:pt x="68" y="39"/>
                    <a:pt x="68" y="40"/>
                  </a:cubicBezTo>
                  <a:cubicBezTo>
                    <a:pt x="68" y="42"/>
                    <a:pt x="68" y="42"/>
                    <a:pt x="68" y="42"/>
                  </a:cubicBezTo>
                  <a:cubicBezTo>
                    <a:pt x="49" y="42"/>
                    <a:pt x="49" y="42"/>
                    <a:pt x="49" y="42"/>
                  </a:cubicBezTo>
                  <a:cubicBezTo>
                    <a:pt x="47" y="42"/>
                    <a:pt x="46" y="43"/>
                    <a:pt x="46" y="44"/>
                  </a:cubicBezTo>
                  <a:cubicBezTo>
                    <a:pt x="46" y="56"/>
                    <a:pt x="46" y="56"/>
                    <a:pt x="46" y="56"/>
                  </a:cubicBezTo>
                  <a:cubicBezTo>
                    <a:pt x="46" y="57"/>
                    <a:pt x="47" y="58"/>
                    <a:pt x="49" y="58"/>
                  </a:cubicBezTo>
                  <a:cubicBezTo>
                    <a:pt x="68" y="58"/>
                    <a:pt x="68" y="58"/>
                    <a:pt x="68" y="58"/>
                  </a:cubicBezTo>
                  <a:cubicBezTo>
                    <a:pt x="68" y="60"/>
                    <a:pt x="68" y="60"/>
                    <a:pt x="68" y="60"/>
                  </a:cubicBezTo>
                  <a:cubicBezTo>
                    <a:pt x="68" y="60"/>
                    <a:pt x="69" y="61"/>
                    <a:pt x="69" y="61"/>
                  </a:cubicBezTo>
                  <a:cubicBezTo>
                    <a:pt x="70" y="62"/>
                    <a:pt x="70" y="62"/>
                    <a:pt x="71" y="62"/>
                  </a:cubicBezTo>
                  <a:cubicBezTo>
                    <a:pt x="71" y="62"/>
                    <a:pt x="71" y="62"/>
                    <a:pt x="72" y="61"/>
                  </a:cubicBezTo>
                  <a:cubicBezTo>
                    <a:pt x="85" y="51"/>
                    <a:pt x="85" y="51"/>
                    <a:pt x="85" y="51"/>
                  </a:cubicBezTo>
                  <a:cubicBezTo>
                    <a:pt x="85" y="51"/>
                    <a:pt x="86" y="50"/>
                    <a:pt x="86" y="50"/>
                  </a:cubicBezTo>
                  <a:cubicBezTo>
                    <a:pt x="86" y="49"/>
                    <a:pt x="85" y="48"/>
                    <a:pt x="85" y="48"/>
                  </a:cubicBezTo>
                  <a:cubicBezTo>
                    <a:pt x="72" y="38"/>
                    <a:pt x="72" y="38"/>
                    <a:pt x="72" y="38"/>
                  </a:cubicBezTo>
                  <a:cubicBezTo>
                    <a:pt x="71" y="38"/>
                    <a:pt x="71" y="38"/>
                    <a:pt x="71" y="38"/>
                  </a:cubicBezTo>
                  <a:moveTo>
                    <a:pt x="62" y="11"/>
                  </a:moveTo>
                  <a:cubicBezTo>
                    <a:pt x="61" y="11"/>
                    <a:pt x="61" y="11"/>
                    <a:pt x="60" y="12"/>
                  </a:cubicBezTo>
                  <a:cubicBezTo>
                    <a:pt x="47" y="22"/>
                    <a:pt x="47" y="22"/>
                    <a:pt x="47" y="22"/>
                  </a:cubicBezTo>
                  <a:cubicBezTo>
                    <a:pt x="47" y="22"/>
                    <a:pt x="46" y="23"/>
                    <a:pt x="46" y="23"/>
                  </a:cubicBezTo>
                  <a:cubicBezTo>
                    <a:pt x="46" y="24"/>
                    <a:pt x="47" y="25"/>
                    <a:pt x="47" y="2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1" y="35"/>
                    <a:pt x="61" y="35"/>
                    <a:pt x="62" y="35"/>
                  </a:cubicBezTo>
                  <a:cubicBezTo>
                    <a:pt x="62" y="35"/>
                    <a:pt x="62" y="35"/>
                    <a:pt x="63" y="35"/>
                  </a:cubicBezTo>
                  <a:cubicBezTo>
                    <a:pt x="63" y="35"/>
                    <a:pt x="64" y="34"/>
                    <a:pt x="64" y="33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83" y="31"/>
                    <a:pt x="83" y="31"/>
                    <a:pt x="83" y="31"/>
                  </a:cubicBezTo>
                  <a:cubicBezTo>
                    <a:pt x="85" y="31"/>
                    <a:pt x="86" y="30"/>
                    <a:pt x="86" y="29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86" y="16"/>
                    <a:pt x="85" y="15"/>
                    <a:pt x="83" y="15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4" y="13"/>
                    <a:pt x="64" y="13"/>
                    <a:pt x="64" y="13"/>
                  </a:cubicBezTo>
                  <a:cubicBezTo>
                    <a:pt x="64" y="13"/>
                    <a:pt x="63" y="12"/>
                    <a:pt x="63" y="12"/>
                  </a:cubicBezTo>
                  <a:cubicBezTo>
                    <a:pt x="62" y="11"/>
                    <a:pt x="62" y="11"/>
                    <a:pt x="62" y="11"/>
                  </a:cubicBezTo>
                  <a:moveTo>
                    <a:pt x="11" y="32"/>
                  </a:moveTo>
                  <a:cubicBezTo>
                    <a:pt x="10" y="32"/>
                    <a:pt x="10" y="31"/>
                    <a:pt x="10" y="30"/>
                  </a:cubicBezTo>
                  <a:cubicBezTo>
                    <a:pt x="10" y="23"/>
                    <a:pt x="13" y="16"/>
                    <a:pt x="18" y="11"/>
                  </a:cubicBezTo>
                  <a:cubicBezTo>
                    <a:pt x="18" y="10"/>
                    <a:pt x="18" y="10"/>
                    <a:pt x="19" y="10"/>
                  </a:cubicBezTo>
                  <a:cubicBezTo>
                    <a:pt x="19" y="10"/>
                    <a:pt x="20" y="10"/>
                    <a:pt x="20" y="10"/>
                  </a:cubicBezTo>
                  <a:cubicBezTo>
                    <a:pt x="21" y="11"/>
                    <a:pt x="21" y="12"/>
                    <a:pt x="20" y="13"/>
                  </a:cubicBezTo>
                  <a:cubicBezTo>
                    <a:pt x="16" y="18"/>
                    <a:pt x="13" y="24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1"/>
                    <a:pt x="12" y="32"/>
                    <a:pt x="11" y="32"/>
                  </a:cubicBezTo>
                  <a:cubicBezTo>
                    <a:pt x="11" y="32"/>
                    <a:pt x="11" y="32"/>
                    <a:pt x="11" y="32"/>
                  </a:cubicBezTo>
                  <a:moveTo>
                    <a:pt x="24" y="0"/>
                  </a:moveTo>
                  <a:cubicBezTo>
                    <a:pt x="24" y="0"/>
                    <a:pt x="23" y="0"/>
                    <a:pt x="23" y="0"/>
                  </a:cubicBezTo>
                  <a:cubicBezTo>
                    <a:pt x="6" y="10"/>
                    <a:pt x="0" y="29"/>
                    <a:pt x="9" y="44"/>
                  </a:cubicBezTo>
                  <a:cubicBezTo>
                    <a:pt x="33" y="86"/>
                    <a:pt x="33" y="86"/>
                    <a:pt x="33" y="86"/>
                  </a:cubicBezTo>
                  <a:cubicBezTo>
                    <a:pt x="37" y="93"/>
                    <a:pt x="44" y="98"/>
                    <a:pt x="51" y="100"/>
                  </a:cubicBezTo>
                  <a:cubicBezTo>
                    <a:pt x="54" y="100"/>
                    <a:pt x="57" y="101"/>
                    <a:pt x="60" y="101"/>
                  </a:cubicBezTo>
                  <a:cubicBezTo>
                    <a:pt x="66" y="101"/>
                    <a:pt x="73" y="99"/>
                    <a:pt x="79" y="96"/>
                  </a:cubicBezTo>
                  <a:cubicBezTo>
                    <a:pt x="79" y="95"/>
                    <a:pt x="80" y="95"/>
                    <a:pt x="80" y="94"/>
                  </a:cubicBezTo>
                  <a:cubicBezTo>
                    <a:pt x="80" y="93"/>
                    <a:pt x="80" y="92"/>
                    <a:pt x="79" y="91"/>
                  </a:cubicBezTo>
                  <a:cubicBezTo>
                    <a:pt x="61" y="73"/>
                    <a:pt x="61" y="73"/>
                    <a:pt x="61" y="73"/>
                  </a:cubicBezTo>
                  <a:cubicBezTo>
                    <a:pt x="61" y="73"/>
                    <a:pt x="61" y="72"/>
                    <a:pt x="60" y="72"/>
                  </a:cubicBezTo>
                  <a:cubicBezTo>
                    <a:pt x="60" y="72"/>
                    <a:pt x="60" y="72"/>
                    <a:pt x="59" y="72"/>
                  </a:cubicBezTo>
                  <a:cubicBezTo>
                    <a:pt x="59" y="72"/>
                    <a:pt x="59" y="72"/>
                    <a:pt x="59" y="72"/>
                  </a:cubicBezTo>
                  <a:cubicBezTo>
                    <a:pt x="56" y="73"/>
                    <a:pt x="53" y="74"/>
                    <a:pt x="51" y="74"/>
                  </a:cubicBezTo>
                  <a:cubicBezTo>
                    <a:pt x="50" y="74"/>
                    <a:pt x="48" y="73"/>
                    <a:pt x="47" y="73"/>
                  </a:cubicBezTo>
                  <a:cubicBezTo>
                    <a:pt x="45" y="73"/>
                    <a:pt x="42" y="71"/>
                    <a:pt x="41" y="69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25" y="42"/>
                    <a:pt x="27" y="35"/>
                    <a:pt x="33" y="29"/>
                  </a:cubicBezTo>
                  <a:cubicBezTo>
                    <a:pt x="34" y="28"/>
                    <a:pt x="34" y="27"/>
                    <a:pt x="34" y="26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6" y="1"/>
                    <a:pt x="26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4" y="0"/>
                    <a:pt x="24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strike="noStrike" kern="0" noProof="1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7" name="Freeform 19"/>
            <p:cNvSpPr>
              <a:spLocks noEditPoints="1"/>
            </p:cNvSpPr>
            <p:nvPr/>
          </p:nvSpPr>
          <p:spPr bwMode="auto">
            <a:xfrm>
              <a:off x="7515" y="2052"/>
              <a:ext cx="414" cy="264"/>
            </a:xfrm>
            <a:custGeom>
              <a:avLst/>
              <a:gdLst>
                <a:gd name="T0" fmla="*/ 70783 w 114"/>
                <a:gd name="T1" fmla="*/ 85856 h 73"/>
                <a:gd name="T2" fmla="*/ 64628 w 114"/>
                <a:gd name="T3" fmla="*/ 85856 h 73"/>
                <a:gd name="T4" fmla="*/ 64628 w 114"/>
                <a:gd name="T5" fmla="*/ 76657 h 73"/>
                <a:gd name="T6" fmla="*/ 135411 w 114"/>
                <a:gd name="T7" fmla="*/ 24530 h 73"/>
                <a:gd name="T8" fmla="*/ 138488 w 114"/>
                <a:gd name="T9" fmla="*/ 24530 h 73"/>
                <a:gd name="T10" fmla="*/ 138488 w 114"/>
                <a:gd name="T11" fmla="*/ 24530 h 73"/>
                <a:gd name="T12" fmla="*/ 141566 w 114"/>
                <a:gd name="T13" fmla="*/ 30663 h 73"/>
                <a:gd name="T14" fmla="*/ 141566 w 114"/>
                <a:gd name="T15" fmla="*/ 36795 h 73"/>
                <a:gd name="T16" fmla="*/ 138488 w 114"/>
                <a:gd name="T17" fmla="*/ 42928 h 73"/>
                <a:gd name="T18" fmla="*/ 132333 w 114"/>
                <a:gd name="T19" fmla="*/ 39862 h 73"/>
                <a:gd name="T20" fmla="*/ 73860 w 114"/>
                <a:gd name="T21" fmla="*/ 85856 h 73"/>
                <a:gd name="T22" fmla="*/ 70783 w 114"/>
                <a:gd name="T23" fmla="*/ 85856 h 73"/>
                <a:gd name="T24" fmla="*/ 141566 w 114"/>
                <a:gd name="T25" fmla="*/ 0 h 73"/>
                <a:gd name="T26" fmla="*/ 132333 w 114"/>
                <a:gd name="T27" fmla="*/ 3066 h 73"/>
                <a:gd name="T28" fmla="*/ 9233 w 114"/>
                <a:gd name="T29" fmla="*/ 98121 h 73"/>
                <a:gd name="T30" fmla="*/ 0 w 114"/>
                <a:gd name="T31" fmla="*/ 113452 h 73"/>
                <a:gd name="T32" fmla="*/ 9233 w 114"/>
                <a:gd name="T33" fmla="*/ 128784 h 73"/>
                <a:gd name="T34" fmla="*/ 132333 w 114"/>
                <a:gd name="T35" fmla="*/ 220772 h 73"/>
                <a:gd name="T36" fmla="*/ 141566 w 114"/>
                <a:gd name="T37" fmla="*/ 223838 h 73"/>
                <a:gd name="T38" fmla="*/ 150798 w 114"/>
                <a:gd name="T39" fmla="*/ 220772 h 73"/>
                <a:gd name="T40" fmla="*/ 163108 w 114"/>
                <a:gd name="T41" fmla="*/ 205440 h 73"/>
                <a:gd name="T42" fmla="*/ 163108 w 114"/>
                <a:gd name="T43" fmla="*/ 190109 h 73"/>
                <a:gd name="T44" fmla="*/ 323139 w 114"/>
                <a:gd name="T45" fmla="*/ 190109 h 73"/>
                <a:gd name="T46" fmla="*/ 350837 w 114"/>
                <a:gd name="T47" fmla="*/ 162513 h 73"/>
                <a:gd name="T48" fmla="*/ 350837 w 114"/>
                <a:gd name="T49" fmla="*/ 61325 h 73"/>
                <a:gd name="T50" fmla="*/ 323139 w 114"/>
                <a:gd name="T51" fmla="*/ 36795 h 73"/>
                <a:gd name="T52" fmla="*/ 163108 w 114"/>
                <a:gd name="T53" fmla="*/ 36795 h 73"/>
                <a:gd name="T54" fmla="*/ 163108 w 114"/>
                <a:gd name="T55" fmla="*/ 18398 h 73"/>
                <a:gd name="T56" fmla="*/ 150798 w 114"/>
                <a:gd name="T57" fmla="*/ 3066 h 73"/>
                <a:gd name="T58" fmla="*/ 141566 w 114"/>
                <a:gd name="T59" fmla="*/ 0 h 73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114" h="73">
                  <a:moveTo>
                    <a:pt x="23" y="28"/>
                  </a:moveTo>
                  <a:cubicBezTo>
                    <a:pt x="22" y="28"/>
                    <a:pt x="21" y="28"/>
                    <a:pt x="21" y="28"/>
                  </a:cubicBezTo>
                  <a:cubicBezTo>
                    <a:pt x="20" y="27"/>
                    <a:pt x="21" y="26"/>
                    <a:pt x="21" y="25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8"/>
                    <a:pt x="44" y="8"/>
                    <a:pt x="45" y="8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6" y="8"/>
                    <a:pt x="46" y="9"/>
                    <a:pt x="46" y="10"/>
                  </a:cubicBezTo>
                  <a:cubicBezTo>
                    <a:pt x="46" y="12"/>
                    <a:pt x="46" y="12"/>
                    <a:pt x="46" y="12"/>
                  </a:cubicBezTo>
                  <a:cubicBezTo>
                    <a:pt x="46" y="13"/>
                    <a:pt x="46" y="14"/>
                    <a:pt x="45" y="14"/>
                  </a:cubicBezTo>
                  <a:cubicBezTo>
                    <a:pt x="44" y="14"/>
                    <a:pt x="44" y="13"/>
                    <a:pt x="43" y="13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3" y="28"/>
                    <a:pt x="23" y="28"/>
                    <a:pt x="23" y="28"/>
                  </a:cubicBezTo>
                  <a:moveTo>
                    <a:pt x="46" y="0"/>
                  </a:moveTo>
                  <a:cubicBezTo>
                    <a:pt x="45" y="0"/>
                    <a:pt x="44" y="1"/>
                    <a:pt x="43" y="1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1" y="33"/>
                    <a:pt x="0" y="35"/>
                    <a:pt x="0" y="37"/>
                  </a:cubicBezTo>
                  <a:cubicBezTo>
                    <a:pt x="0" y="39"/>
                    <a:pt x="1" y="41"/>
                    <a:pt x="3" y="42"/>
                  </a:cubicBezTo>
                  <a:cubicBezTo>
                    <a:pt x="43" y="72"/>
                    <a:pt x="43" y="72"/>
                    <a:pt x="43" y="72"/>
                  </a:cubicBezTo>
                  <a:cubicBezTo>
                    <a:pt x="44" y="73"/>
                    <a:pt x="45" y="73"/>
                    <a:pt x="46" y="73"/>
                  </a:cubicBezTo>
                  <a:cubicBezTo>
                    <a:pt x="47" y="73"/>
                    <a:pt x="48" y="73"/>
                    <a:pt x="49" y="72"/>
                  </a:cubicBezTo>
                  <a:cubicBezTo>
                    <a:pt x="51" y="71"/>
                    <a:pt x="53" y="69"/>
                    <a:pt x="53" y="67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105" y="62"/>
                    <a:pt x="105" y="62"/>
                    <a:pt x="105" y="62"/>
                  </a:cubicBezTo>
                  <a:cubicBezTo>
                    <a:pt x="110" y="62"/>
                    <a:pt x="114" y="58"/>
                    <a:pt x="114" y="53"/>
                  </a:cubicBezTo>
                  <a:cubicBezTo>
                    <a:pt x="114" y="20"/>
                    <a:pt x="114" y="20"/>
                    <a:pt x="114" y="20"/>
                  </a:cubicBezTo>
                  <a:cubicBezTo>
                    <a:pt x="114" y="16"/>
                    <a:pt x="110" y="12"/>
                    <a:pt x="105" y="1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4"/>
                    <a:pt x="51" y="2"/>
                    <a:pt x="49" y="1"/>
                  </a:cubicBezTo>
                  <a:cubicBezTo>
                    <a:pt x="48" y="1"/>
                    <a:pt x="47" y="0"/>
                    <a:pt x="46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strike="noStrike" kern="0" noProof="1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8" name="Freeform 20"/>
            <p:cNvSpPr>
              <a:spLocks noEditPoints="1"/>
            </p:cNvSpPr>
            <p:nvPr/>
          </p:nvSpPr>
          <p:spPr bwMode="auto">
            <a:xfrm>
              <a:off x="8376" y="2007"/>
              <a:ext cx="403" cy="354"/>
            </a:xfrm>
            <a:custGeom>
              <a:avLst/>
              <a:gdLst>
                <a:gd name="T0" fmla="*/ 169119 w 111"/>
                <a:gd name="T1" fmla="*/ 275293 h 97"/>
                <a:gd name="T2" fmla="*/ 141445 w 111"/>
                <a:gd name="T3" fmla="*/ 269106 h 97"/>
                <a:gd name="T4" fmla="*/ 218317 w 111"/>
                <a:gd name="T5" fmla="*/ 151566 h 97"/>
                <a:gd name="T6" fmla="*/ 242916 w 111"/>
                <a:gd name="T7" fmla="*/ 204150 h 97"/>
                <a:gd name="T8" fmla="*/ 169119 w 111"/>
                <a:gd name="T9" fmla="*/ 275293 h 97"/>
                <a:gd name="T10" fmla="*/ 122996 w 111"/>
                <a:gd name="T11" fmla="*/ 256734 h 97"/>
                <a:gd name="T12" fmla="*/ 98397 w 111"/>
                <a:gd name="T13" fmla="*/ 204150 h 97"/>
                <a:gd name="T14" fmla="*/ 169119 w 111"/>
                <a:gd name="T15" fmla="*/ 133007 h 97"/>
                <a:gd name="T16" fmla="*/ 199868 w 111"/>
                <a:gd name="T17" fmla="*/ 139193 h 97"/>
                <a:gd name="T18" fmla="*/ 122996 w 111"/>
                <a:gd name="T19" fmla="*/ 256734 h 97"/>
                <a:gd name="T20" fmla="*/ 169119 w 111"/>
                <a:gd name="T21" fmla="*/ 108261 h 97"/>
                <a:gd name="T22" fmla="*/ 76872 w 111"/>
                <a:gd name="T23" fmla="*/ 204150 h 97"/>
                <a:gd name="T24" fmla="*/ 169119 w 111"/>
                <a:gd name="T25" fmla="*/ 300038 h 97"/>
                <a:gd name="T26" fmla="*/ 264441 w 111"/>
                <a:gd name="T27" fmla="*/ 204150 h 97"/>
                <a:gd name="T28" fmla="*/ 169119 w 111"/>
                <a:gd name="T29" fmla="*/ 108261 h 97"/>
                <a:gd name="T30" fmla="*/ 316714 w 111"/>
                <a:gd name="T31" fmla="*/ 83516 h 97"/>
                <a:gd name="T32" fmla="*/ 310564 w 111"/>
                <a:gd name="T33" fmla="*/ 80423 h 97"/>
                <a:gd name="T34" fmla="*/ 276740 w 111"/>
                <a:gd name="T35" fmla="*/ 34025 h 97"/>
                <a:gd name="T36" fmla="*/ 273665 w 111"/>
                <a:gd name="T37" fmla="*/ 27839 h 97"/>
                <a:gd name="T38" fmla="*/ 279815 w 111"/>
                <a:gd name="T39" fmla="*/ 24745 h 97"/>
                <a:gd name="T40" fmla="*/ 282890 w 111"/>
                <a:gd name="T41" fmla="*/ 24745 h 97"/>
                <a:gd name="T42" fmla="*/ 319789 w 111"/>
                <a:gd name="T43" fmla="*/ 77329 h 97"/>
                <a:gd name="T44" fmla="*/ 316714 w 111"/>
                <a:gd name="T45" fmla="*/ 83516 h 97"/>
                <a:gd name="T46" fmla="*/ 316714 w 111"/>
                <a:gd name="T47" fmla="*/ 83516 h 97"/>
                <a:gd name="T48" fmla="*/ 95322 w 111"/>
                <a:gd name="T49" fmla="*/ 0 h 97"/>
                <a:gd name="T50" fmla="*/ 33824 w 111"/>
                <a:gd name="T51" fmla="*/ 24745 h 97"/>
                <a:gd name="T52" fmla="*/ 0 w 111"/>
                <a:gd name="T53" fmla="*/ 105168 h 97"/>
                <a:gd name="T54" fmla="*/ 3075 w 111"/>
                <a:gd name="T55" fmla="*/ 111354 h 97"/>
                <a:gd name="T56" fmla="*/ 9225 w 111"/>
                <a:gd name="T57" fmla="*/ 114447 h 97"/>
                <a:gd name="T58" fmla="*/ 9225 w 111"/>
                <a:gd name="T59" fmla="*/ 114447 h 97"/>
                <a:gd name="T60" fmla="*/ 86097 w 111"/>
                <a:gd name="T61" fmla="*/ 95888 h 97"/>
                <a:gd name="T62" fmla="*/ 92247 w 111"/>
                <a:gd name="T63" fmla="*/ 92795 h 97"/>
                <a:gd name="T64" fmla="*/ 92247 w 111"/>
                <a:gd name="T65" fmla="*/ 89702 h 97"/>
                <a:gd name="T66" fmla="*/ 110696 w 111"/>
                <a:gd name="T67" fmla="*/ 55677 h 97"/>
                <a:gd name="T68" fmla="*/ 129145 w 111"/>
                <a:gd name="T69" fmla="*/ 46398 h 97"/>
                <a:gd name="T70" fmla="*/ 132220 w 111"/>
                <a:gd name="T71" fmla="*/ 46398 h 97"/>
                <a:gd name="T72" fmla="*/ 212168 w 111"/>
                <a:gd name="T73" fmla="*/ 46398 h 97"/>
                <a:gd name="T74" fmla="*/ 249066 w 111"/>
                <a:gd name="T75" fmla="*/ 89702 h 97"/>
                <a:gd name="T76" fmla="*/ 255216 w 111"/>
                <a:gd name="T77" fmla="*/ 95888 h 97"/>
                <a:gd name="T78" fmla="*/ 332088 w 111"/>
                <a:gd name="T79" fmla="*/ 114447 h 97"/>
                <a:gd name="T80" fmla="*/ 332088 w 111"/>
                <a:gd name="T81" fmla="*/ 114447 h 97"/>
                <a:gd name="T82" fmla="*/ 338238 w 111"/>
                <a:gd name="T83" fmla="*/ 114447 h 97"/>
                <a:gd name="T84" fmla="*/ 338238 w 111"/>
                <a:gd name="T85" fmla="*/ 114447 h 97"/>
                <a:gd name="T86" fmla="*/ 341313 w 111"/>
                <a:gd name="T87" fmla="*/ 108261 h 97"/>
                <a:gd name="T88" fmla="*/ 245991 w 111"/>
                <a:gd name="T89" fmla="*/ 0 h 97"/>
                <a:gd name="T90" fmla="*/ 95322 w 111"/>
                <a:gd name="T91" fmla="*/ 0 h 97"/>
                <a:gd name="T92" fmla="*/ 95322 w 111"/>
                <a:gd name="T93" fmla="*/ 0 h 97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111" h="97">
                  <a:moveTo>
                    <a:pt x="55" y="89"/>
                  </a:moveTo>
                  <a:cubicBezTo>
                    <a:pt x="52" y="89"/>
                    <a:pt x="49" y="89"/>
                    <a:pt x="46" y="87"/>
                  </a:cubicBezTo>
                  <a:cubicBezTo>
                    <a:pt x="71" y="49"/>
                    <a:pt x="71" y="49"/>
                    <a:pt x="71" y="49"/>
                  </a:cubicBezTo>
                  <a:cubicBezTo>
                    <a:pt x="76" y="53"/>
                    <a:pt x="79" y="59"/>
                    <a:pt x="79" y="66"/>
                  </a:cubicBezTo>
                  <a:cubicBezTo>
                    <a:pt x="79" y="79"/>
                    <a:pt x="68" y="89"/>
                    <a:pt x="55" y="89"/>
                  </a:cubicBezTo>
                  <a:moveTo>
                    <a:pt x="40" y="83"/>
                  </a:moveTo>
                  <a:cubicBezTo>
                    <a:pt x="35" y="79"/>
                    <a:pt x="32" y="73"/>
                    <a:pt x="32" y="66"/>
                  </a:cubicBezTo>
                  <a:cubicBezTo>
                    <a:pt x="32" y="53"/>
                    <a:pt x="43" y="43"/>
                    <a:pt x="55" y="43"/>
                  </a:cubicBezTo>
                  <a:cubicBezTo>
                    <a:pt x="59" y="43"/>
                    <a:pt x="62" y="44"/>
                    <a:pt x="65" y="45"/>
                  </a:cubicBezTo>
                  <a:cubicBezTo>
                    <a:pt x="40" y="83"/>
                    <a:pt x="40" y="83"/>
                    <a:pt x="40" y="83"/>
                  </a:cubicBezTo>
                  <a:moveTo>
                    <a:pt x="55" y="35"/>
                  </a:moveTo>
                  <a:cubicBezTo>
                    <a:pt x="38" y="35"/>
                    <a:pt x="25" y="49"/>
                    <a:pt x="25" y="66"/>
                  </a:cubicBezTo>
                  <a:cubicBezTo>
                    <a:pt x="25" y="83"/>
                    <a:pt x="38" y="97"/>
                    <a:pt x="55" y="97"/>
                  </a:cubicBezTo>
                  <a:cubicBezTo>
                    <a:pt x="73" y="97"/>
                    <a:pt x="86" y="83"/>
                    <a:pt x="86" y="66"/>
                  </a:cubicBezTo>
                  <a:cubicBezTo>
                    <a:pt x="86" y="49"/>
                    <a:pt x="73" y="35"/>
                    <a:pt x="55" y="35"/>
                  </a:cubicBezTo>
                  <a:moveTo>
                    <a:pt x="103" y="27"/>
                  </a:moveTo>
                  <a:cubicBezTo>
                    <a:pt x="102" y="27"/>
                    <a:pt x="101" y="27"/>
                    <a:pt x="101" y="26"/>
                  </a:cubicBezTo>
                  <a:cubicBezTo>
                    <a:pt x="99" y="20"/>
                    <a:pt x="95" y="15"/>
                    <a:pt x="90" y="11"/>
                  </a:cubicBezTo>
                  <a:cubicBezTo>
                    <a:pt x="89" y="11"/>
                    <a:pt x="89" y="10"/>
                    <a:pt x="89" y="9"/>
                  </a:cubicBezTo>
                  <a:cubicBezTo>
                    <a:pt x="90" y="8"/>
                    <a:pt x="90" y="8"/>
                    <a:pt x="91" y="8"/>
                  </a:cubicBezTo>
                  <a:cubicBezTo>
                    <a:pt x="91" y="8"/>
                    <a:pt x="92" y="8"/>
                    <a:pt x="92" y="8"/>
                  </a:cubicBezTo>
                  <a:cubicBezTo>
                    <a:pt x="98" y="12"/>
                    <a:pt x="102" y="18"/>
                    <a:pt x="104" y="25"/>
                  </a:cubicBezTo>
                  <a:cubicBezTo>
                    <a:pt x="105" y="26"/>
                    <a:pt x="104" y="27"/>
                    <a:pt x="103" y="27"/>
                  </a:cubicBezTo>
                  <a:cubicBezTo>
                    <a:pt x="103" y="27"/>
                    <a:pt x="103" y="27"/>
                    <a:pt x="103" y="27"/>
                  </a:cubicBezTo>
                  <a:moveTo>
                    <a:pt x="31" y="0"/>
                  </a:moveTo>
                  <a:cubicBezTo>
                    <a:pt x="24" y="0"/>
                    <a:pt x="16" y="3"/>
                    <a:pt x="11" y="8"/>
                  </a:cubicBezTo>
                  <a:cubicBezTo>
                    <a:pt x="4" y="15"/>
                    <a:pt x="0" y="24"/>
                    <a:pt x="0" y="34"/>
                  </a:cubicBezTo>
                  <a:cubicBezTo>
                    <a:pt x="0" y="35"/>
                    <a:pt x="0" y="36"/>
                    <a:pt x="1" y="36"/>
                  </a:cubicBezTo>
                  <a:cubicBezTo>
                    <a:pt x="2" y="36"/>
                    <a:pt x="2" y="37"/>
                    <a:pt x="3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9" y="30"/>
                    <a:pt x="29" y="30"/>
                    <a:pt x="30" y="30"/>
                  </a:cubicBezTo>
                  <a:cubicBezTo>
                    <a:pt x="30" y="30"/>
                    <a:pt x="30" y="29"/>
                    <a:pt x="30" y="29"/>
                  </a:cubicBezTo>
                  <a:cubicBezTo>
                    <a:pt x="31" y="24"/>
                    <a:pt x="33" y="21"/>
                    <a:pt x="36" y="18"/>
                  </a:cubicBezTo>
                  <a:cubicBezTo>
                    <a:pt x="37" y="17"/>
                    <a:pt x="39" y="15"/>
                    <a:pt x="42" y="15"/>
                  </a:cubicBezTo>
                  <a:cubicBezTo>
                    <a:pt x="42" y="15"/>
                    <a:pt x="42" y="15"/>
                    <a:pt x="43" y="15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74" y="15"/>
                    <a:pt x="79" y="21"/>
                    <a:pt x="81" y="29"/>
                  </a:cubicBezTo>
                  <a:cubicBezTo>
                    <a:pt x="81" y="30"/>
                    <a:pt x="82" y="30"/>
                    <a:pt x="83" y="31"/>
                  </a:cubicBezTo>
                  <a:cubicBezTo>
                    <a:pt x="108" y="37"/>
                    <a:pt x="108" y="37"/>
                    <a:pt x="108" y="37"/>
                  </a:cubicBezTo>
                  <a:cubicBezTo>
                    <a:pt x="108" y="37"/>
                    <a:pt x="108" y="37"/>
                    <a:pt x="108" y="37"/>
                  </a:cubicBezTo>
                  <a:cubicBezTo>
                    <a:pt x="109" y="37"/>
                    <a:pt x="109" y="37"/>
                    <a:pt x="110" y="37"/>
                  </a:cubicBezTo>
                  <a:cubicBezTo>
                    <a:pt x="110" y="37"/>
                    <a:pt x="110" y="37"/>
                    <a:pt x="110" y="37"/>
                  </a:cubicBezTo>
                  <a:cubicBezTo>
                    <a:pt x="111" y="36"/>
                    <a:pt x="111" y="36"/>
                    <a:pt x="111" y="35"/>
                  </a:cubicBezTo>
                  <a:cubicBezTo>
                    <a:pt x="111" y="16"/>
                    <a:pt x="97" y="0"/>
                    <a:pt x="80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0"/>
                    <a:pt x="31" y="0"/>
                    <a:pt x="31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strike="noStrike" kern="0" noProof="1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9" name="Freeform 60"/>
            <p:cNvSpPr>
              <a:spLocks noEditPoints="1"/>
            </p:cNvSpPr>
            <p:nvPr/>
          </p:nvSpPr>
          <p:spPr bwMode="auto">
            <a:xfrm>
              <a:off x="9962" y="1992"/>
              <a:ext cx="368" cy="384"/>
            </a:xfrm>
            <a:custGeom>
              <a:avLst/>
              <a:gdLst>
                <a:gd name="T0" fmla="*/ 181761 w 101"/>
                <a:gd name="T1" fmla="*/ 55263 h 106"/>
                <a:gd name="T2" fmla="*/ 132470 w 101"/>
                <a:gd name="T3" fmla="*/ 70614 h 106"/>
                <a:gd name="T4" fmla="*/ 132470 w 101"/>
                <a:gd name="T5" fmla="*/ 79824 h 106"/>
                <a:gd name="T6" fmla="*/ 138631 w 101"/>
                <a:gd name="T7" fmla="*/ 82895 h 106"/>
                <a:gd name="T8" fmla="*/ 141712 w 101"/>
                <a:gd name="T9" fmla="*/ 79824 h 106"/>
                <a:gd name="T10" fmla="*/ 181761 w 101"/>
                <a:gd name="T11" fmla="*/ 64474 h 106"/>
                <a:gd name="T12" fmla="*/ 209487 w 101"/>
                <a:gd name="T13" fmla="*/ 73684 h 106"/>
                <a:gd name="T14" fmla="*/ 212568 w 101"/>
                <a:gd name="T15" fmla="*/ 73684 h 106"/>
                <a:gd name="T16" fmla="*/ 218729 w 101"/>
                <a:gd name="T17" fmla="*/ 70614 h 106"/>
                <a:gd name="T18" fmla="*/ 215649 w 101"/>
                <a:gd name="T19" fmla="*/ 64474 h 106"/>
                <a:gd name="T20" fmla="*/ 181761 w 101"/>
                <a:gd name="T21" fmla="*/ 55263 h 106"/>
                <a:gd name="T22" fmla="*/ 33888 w 101"/>
                <a:gd name="T23" fmla="*/ 303947 h 106"/>
                <a:gd name="T24" fmla="*/ 27726 w 101"/>
                <a:gd name="T25" fmla="*/ 300877 h 106"/>
                <a:gd name="T26" fmla="*/ 24646 w 101"/>
                <a:gd name="T27" fmla="*/ 291666 h 106"/>
                <a:gd name="T28" fmla="*/ 27726 w 101"/>
                <a:gd name="T29" fmla="*/ 282456 h 106"/>
                <a:gd name="T30" fmla="*/ 70856 w 101"/>
                <a:gd name="T31" fmla="*/ 239473 h 106"/>
                <a:gd name="T32" fmla="*/ 73937 w 101"/>
                <a:gd name="T33" fmla="*/ 239473 h 106"/>
                <a:gd name="T34" fmla="*/ 77017 w 101"/>
                <a:gd name="T35" fmla="*/ 239473 h 106"/>
                <a:gd name="T36" fmla="*/ 77017 w 101"/>
                <a:gd name="T37" fmla="*/ 248684 h 106"/>
                <a:gd name="T38" fmla="*/ 36968 w 101"/>
                <a:gd name="T39" fmla="*/ 288596 h 106"/>
                <a:gd name="T40" fmla="*/ 36968 w 101"/>
                <a:gd name="T41" fmla="*/ 291666 h 106"/>
                <a:gd name="T42" fmla="*/ 36968 w 101"/>
                <a:gd name="T43" fmla="*/ 294736 h 106"/>
                <a:gd name="T44" fmla="*/ 36968 w 101"/>
                <a:gd name="T45" fmla="*/ 300877 h 106"/>
                <a:gd name="T46" fmla="*/ 33888 w 101"/>
                <a:gd name="T47" fmla="*/ 303947 h 106"/>
                <a:gd name="T48" fmla="*/ 181761 w 101"/>
                <a:gd name="T49" fmla="*/ 221052 h 106"/>
                <a:gd name="T50" fmla="*/ 117066 w 101"/>
                <a:gd name="T51" fmla="*/ 193421 h 106"/>
                <a:gd name="T52" fmla="*/ 89340 w 101"/>
                <a:gd name="T53" fmla="*/ 128947 h 106"/>
                <a:gd name="T54" fmla="*/ 117066 w 101"/>
                <a:gd name="T55" fmla="*/ 61403 h 106"/>
                <a:gd name="T56" fmla="*/ 181761 w 101"/>
                <a:gd name="T57" fmla="*/ 36842 h 106"/>
                <a:gd name="T58" fmla="*/ 246455 w 101"/>
                <a:gd name="T59" fmla="*/ 61403 h 106"/>
                <a:gd name="T60" fmla="*/ 274182 w 101"/>
                <a:gd name="T61" fmla="*/ 128947 h 106"/>
                <a:gd name="T62" fmla="*/ 246455 w 101"/>
                <a:gd name="T63" fmla="*/ 193421 h 106"/>
                <a:gd name="T64" fmla="*/ 181761 w 101"/>
                <a:gd name="T65" fmla="*/ 221052 h 106"/>
                <a:gd name="T66" fmla="*/ 181761 w 101"/>
                <a:gd name="T67" fmla="*/ 0 h 106"/>
                <a:gd name="T68" fmla="*/ 52372 w 101"/>
                <a:gd name="T69" fmla="*/ 128947 h 106"/>
                <a:gd name="T70" fmla="*/ 77017 w 101"/>
                <a:gd name="T71" fmla="*/ 202631 h 106"/>
                <a:gd name="T72" fmla="*/ 15403 w 101"/>
                <a:gd name="T73" fmla="*/ 267105 h 106"/>
                <a:gd name="T74" fmla="*/ 15403 w 101"/>
                <a:gd name="T75" fmla="*/ 316227 h 106"/>
                <a:gd name="T76" fmla="*/ 40049 w 101"/>
                <a:gd name="T77" fmla="*/ 325438 h 106"/>
                <a:gd name="T78" fmla="*/ 64695 w 101"/>
                <a:gd name="T79" fmla="*/ 316227 h 106"/>
                <a:gd name="T80" fmla="*/ 126308 w 101"/>
                <a:gd name="T81" fmla="*/ 254824 h 106"/>
                <a:gd name="T82" fmla="*/ 132470 w 101"/>
                <a:gd name="T83" fmla="*/ 245614 h 106"/>
                <a:gd name="T84" fmla="*/ 181761 w 101"/>
                <a:gd name="T85" fmla="*/ 254824 h 106"/>
                <a:gd name="T86" fmla="*/ 311150 w 101"/>
                <a:gd name="T87" fmla="*/ 128947 h 106"/>
                <a:gd name="T88" fmla="*/ 181761 w 101"/>
                <a:gd name="T89" fmla="*/ 0 h 10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101" h="106">
                  <a:moveTo>
                    <a:pt x="59" y="18"/>
                  </a:moveTo>
                  <a:cubicBezTo>
                    <a:pt x="53" y="18"/>
                    <a:pt x="48" y="20"/>
                    <a:pt x="43" y="23"/>
                  </a:cubicBezTo>
                  <a:cubicBezTo>
                    <a:pt x="43" y="24"/>
                    <a:pt x="43" y="25"/>
                    <a:pt x="43" y="26"/>
                  </a:cubicBezTo>
                  <a:cubicBezTo>
                    <a:pt x="44" y="26"/>
                    <a:pt x="44" y="27"/>
                    <a:pt x="45" y="27"/>
                  </a:cubicBezTo>
                  <a:cubicBezTo>
                    <a:pt x="45" y="27"/>
                    <a:pt x="46" y="27"/>
                    <a:pt x="46" y="26"/>
                  </a:cubicBezTo>
                  <a:cubicBezTo>
                    <a:pt x="49" y="23"/>
                    <a:pt x="54" y="21"/>
                    <a:pt x="59" y="21"/>
                  </a:cubicBezTo>
                  <a:cubicBezTo>
                    <a:pt x="62" y="21"/>
                    <a:pt x="65" y="22"/>
                    <a:pt x="68" y="24"/>
                  </a:cubicBezTo>
                  <a:cubicBezTo>
                    <a:pt x="69" y="24"/>
                    <a:pt x="69" y="24"/>
                    <a:pt x="69" y="24"/>
                  </a:cubicBezTo>
                  <a:cubicBezTo>
                    <a:pt x="70" y="24"/>
                    <a:pt x="70" y="24"/>
                    <a:pt x="71" y="23"/>
                  </a:cubicBezTo>
                  <a:cubicBezTo>
                    <a:pt x="71" y="22"/>
                    <a:pt x="71" y="21"/>
                    <a:pt x="70" y="21"/>
                  </a:cubicBezTo>
                  <a:cubicBezTo>
                    <a:pt x="67" y="19"/>
                    <a:pt x="63" y="18"/>
                    <a:pt x="59" y="18"/>
                  </a:cubicBezTo>
                  <a:moveTo>
                    <a:pt x="11" y="99"/>
                  </a:moveTo>
                  <a:cubicBezTo>
                    <a:pt x="10" y="99"/>
                    <a:pt x="10" y="99"/>
                    <a:pt x="9" y="98"/>
                  </a:cubicBezTo>
                  <a:cubicBezTo>
                    <a:pt x="8" y="97"/>
                    <a:pt x="8" y="96"/>
                    <a:pt x="8" y="95"/>
                  </a:cubicBezTo>
                  <a:cubicBezTo>
                    <a:pt x="8" y="94"/>
                    <a:pt x="8" y="93"/>
                    <a:pt x="9" y="92"/>
                  </a:cubicBezTo>
                  <a:cubicBezTo>
                    <a:pt x="23" y="78"/>
                    <a:pt x="23" y="78"/>
                    <a:pt x="23" y="78"/>
                  </a:cubicBezTo>
                  <a:cubicBezTo>
                    <a:pt x="23" y="78"/>
                    <a:pt x="23" y="78"/>
                    <a:pt x="24" y="78"/>
                  </a:cubicBezTo>
                  <a:cubicBezTo>
                    <a:pt x="24" y="78"/>
                    <a:pt x="25" y="78"/>
                    <a:pt x="25" y="78"/>
                  </a:cubicBezTo>
                  <a:cubicBezTo>
                    <a:pt x="26" y="79"/>
                    <a:pt x="26" y="80"/>
                    <a:pt x="25" y="81"/>
                  </a:cubicBezTo>
                  <a:cubicBezTo>
                    <a:pt x="12" y="94"/>
                    <a:pt x="12" y="94"/>
                    <a:pt x="12" y="94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2" y="96"/>
                    <a:pt x="12" y="96"/>
                    <a:pt x="12" y="96"/>
                  </a:cubicBezTo>
                  <a:cubicBezTo>
                    <a:pt x="13" y="96"/>
                    <a:pt x="13" y="98"/>
                    <a:pt x="12" y="98"/>
                  </a:cubicBezTo>
                  <a:cubicBezTo>
                    <a:pt x="12" y="99"/>
                    <a:pt x="11" y="99"/>
                    <a:pt x="11" y="99"/>
                  </a:cubicBezTo>
                  <a:moveTo>
                    <a:pt x="59" y="72"/>
                  </a:moveTo>
                  <a:cubicBezTo>
                    <a:pt x="51" y="72"/>
                    <a:pt x="43" y="69"/>
                    <a:pt x="38" y="63"/>
                  </a:cubicBezTo>
                  <a:cubicBezTo>
                    <a:pt x="32" y="58"/>
                    <a:pt x="29" y="50"/>
                    <a:pt x="29" y="42"/>
                  </a:cubicBezTo>
                  <a:cubicBezTo>
                    <a:pt x="29" y="33"/>
                    <a:pt x="32" y="26"/>
                    <a:pt x="38" y="20"/>
                  </a:cubicBezTo>
                  <a:cubicBezTo>
                    <a:pt x="43" y="15"/>
                    <a:pt x="51" y="12"/>
                    <a:pt x="59" y="12"/>
                  </a:cubicBezTo>
                  <a:cubicBezTo>
                    <a:pt x="67" y="12"/>
                    <a:pt x="75" y="15"/>
                    <a:pt x="80" y="20"/>
                  </a:cubicBezTo>
                  <a:cubicBezTo>
                    <a:pt x="86" y="26"/>
                    <a:pt x="89" y="33"/>
                    <a:pt x="89" y="42"/>
                  </a:cubicBezTo>
                  <a:cubicBezTo>
                    <a:pt x="89" y="50"/>
                    <a:pt x="86" y="58"/>
                    <a:pt x="80" y="63"/>
                  </a:cubicBezTo>
                  <a:cubicBezTo>
                    <a:pt x="75" y="69"/>
                    <a:pt x="67" y="72"/>
                    <a:pt x="59" y="72"/>
                  </a:cubicBezTo>
                  <a:moveTo>
                    <a:pt x="59" y="0"/>
                  </a:moveTo>
                  <a:cubicBezTo>
                    <a:pt x="36" y="0"/>
                    <a:pt x="17" y="19"/>
                    <a:pt x="17" y="42"/>
                  </a:cubicBezTo>
                  <a:cubicBezTo>
                    <a:pt x="17" y="51"/>
                    <a:pt x="20" y="59"/>
                    <a:pt x="25" y="66"/>
                  </a:cubicBezTo>
                  <a:cubicBezTo>
                    <a:pt x="5" y="87"/>
                    <a:pt x="5" y="87"/>
                    <a:pt x="5" y="87"/>
                  </a:cubicBezTo>
                  <a:cubicBezTo>
                    <a:pt x="0" y="91"/>
                    <a:pt x="0" y="99"/>
                    <a:pt x="5" y="103"/>
                  </a:cubicBezTo>
                  <a:cubicBezTo>
                    <a:pt x="7" y="105"/>
                    <a:pt x="10" y="106"/>
                    <a:pt x="13" y="106"/>
                  </a:cubicBezTo>
                  <a:cubicBezTo>
                    <a:pt x="16" y="106"/>
                    <a:pt x="19" y="105"/>
                    <a:pt x="21" y="103"/>
                  </a:cubicBezTo>
                  <a:cubicBezTo>
                    <a:pt x="41" y="83"/>
                    <a:pt x="41" y="83"/>
                    <a:pt x="41" y="83"/>
                  </a:cubicBezTo>
                  <a:cubicBezTo>
                    <a:pt x="43" y="80"/>
                    <a:pt x="43" y="80"/>
                    <a:pt x="43" y="80"/>
                  </a:cubicBezTo>
                  <a:cubicBezTo>
                    <a:pt x="48" y="82"/>
                    <a:pt x="53" y="83"/>
                    <a:pt x="59" y="83"/>
                  </a:cubicBezTo>
                  <a:cubicBezTo>
                    <a:pt x="82" y="83"/>
                    <a:pt x="101" y="65"/>
                    <a:pt x="101" y="42"/>
                  </a:cubicBezTo>
                  <a:cubicBezTo>
                    <a:pt x="101" y="19"/>
                    <a:pt x="82" y="0"/>
                    <a:pt x="59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strike="noStrike" kern="0" noProof="1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" name="Freeform 61"/>
            <p:cNvSpPr>
              <a:spLocks noEditPoints="1"/>
            </p:cNvSpPr>
            <p:nvPr/>
          </p:nvSpPr>
          <p:spPr bwMode="auto">
            <a:xfrm>
              <a:off x="10776" y="2041"/>
              <a:ext cx="291" cy="287"/>
            </a:xfrm>
            <a:custGeom>
              <a:avLst/>
              <a:gdLst>
                <a:gd name="T0" fmla="*/ 36909 w 80"/>
                <a:gd name="T1" fmla="*/ 166025 h 79"/>
                <a:gd name="T2" fmla="*/ 0 w 80"/>
                <a:gd name="T3" fmla="*/ 205994 h 79"/>
                <a:gd name="T4" fmla="*/ 36909 w 80"/>
                <a:gd name="T5" fmla="*/ 242888 h 79"/>
                <a:gd name="T6" fmla="*/ 76895 w 80"/>
                <a:gd name="T7" fmla="*/ 205994 h 79"/>
                <a:gd name="T8" fmla="*/ 36909 w 80"/>
                <a:gd name="T9" fmla="*/ 166025 h 79"/>
                <a:gd name="T10" fmla="*/ 24606 w 80"/>
                <a:gd name="T11" fmla="*/ 86087 h 79"/>
                <a:gd name="T12" fmla="*/ 3076 w 80"/>
                <a:gd name="T13" fmla="*/ 107609 h 79"/>
                <a:gd name="T14" fmla="*/ 24606 w 80"/>
                <a:gd name="T15" fmla="*/ 129130 h 79"/>
                <a:gd name="T16" fmla="*/ 89198 w 80"/>
                <a:gd name="T17" fmla="*/ 156801 h 79"/>
                <a:gd name="T18" fmla="*/ 116880 w 80"/>
                <a:gd name="T19" fmla="*/ 221366 h 79"/>
                <a:gd name="T20" fmla="*/ 138410 w 80"/>
                <a:gd name="T21" fmla="*/ 242888 h 79"/>
                <a:gd name="T22" fmla="*/ 159941 w 80"/>
                <a:gd name="T23" fmla="*/ 221366 h 79"/>
                <a:gd name="T24" fmla="*/ 24606 w 80"/>
                <a:gd name="T25" fmla="*/ 86087 h 79"/>
                <a:gd name="T26" fmla="*/ 24606 w 80"/>
                <a:gd name="T27" fmla="*/ 0 h 79"/>
                <a:gd name="T28" fmla="*/ 3076 w 80"/>
                <a:gd name="T29" fmla="*/ 18447 h 79"/>
                <a:gd name="T30" fmla="*/ 24606 w 80"/>
                <a:gd name="T31" fmla="*/ 39969 h 79"/>
                <a:gd name="T32" fmla="*/ 153789 w 80"/>
                <a:gd name="T33" fmla="*/ 92236 h 79"/>
                <a:gd name="T34" fmla="*/ 206078 w 80"/>
                <a:gd name="T35" fmla="*/ 221366 h 79"/>
                <a:gd name="T36" fmla="*/ 227608 w 80"/>
                <a:gd name="T37" fmla="*/ 242888 h 79"/>
                <a:gd name="T38" fmla="*/ 246063 w 80"/>
                <a:gd name="T39" fmla="*/ 221366 h 79"/>
                <a:gd name="T40" fmla="*/ 24606 w 80"/>
                <a:gd name="T41" fmla="*/ 0 h 7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80" h="79">
                  <a:moveTo>
                    <a:pt x="12" y="54"/>
                  </a:moveTo>
                  <a:cubicBezTo>
                    <a:pt x="5" y="54"/>
                    <a:pt x="0" y="60"/>
                    <a:pt x="0" y="67"/>
                  </a:cubicBezTo>
                  <a:cubicBezTo>
                    <a:pt x="0" y="74"/>
                    <a:pt x="5" y="79"/>
                    <a:pt x="12" y="79"/>
                  </a:cubicBezTo>
                  <a:cubicBezTo>
                    <a:pt x="19" y="79"/>
                    <a:pt x="25" y="74"/>
                    <a:pt x="25" y="67"/>
                  </a:cubicBezTo>
                  <a:cubicBezTo>
                    <a:pt x="25" y="60"/>
                    <a:pt x="19" y="54"/>
                    <a:pt x="12" y="54"/>
                  </a:cubicBezTo>
                  <a:moveTo>
                    <a:pt x="8" y="28"/>
                  </a:moveTo>
                  <a:cubicBezTo>
                    <a:pt x="5" y="28"/>
                    <a:pt x="1" y="31"/>
                    <a:pt x="1" y="35"/>
                  </a:cubicBezTo>
                  <a:cubicBezTo>
                    <a:pt x="1" y="39"/>
                    <a:pt x="5" y="42"/>
                    <a:pt x="8" y="42"/>
                  </a:cubicBezTo>
                  <a:cubicBezTo>
                    <a:pt x="17" y="42"/>
                    <a:pt x="24" y="45"/>
                    <a:pt x="29" y="51"/>
                  </a:cubicBezTo>
                  <a:cubicBezTo>
                    <a:pt x="35" y="56"/>
                    <a:pt x="38" y="63"/>
                    <a:pt x="38" y="72"/>
                  </a:cubicBezTo>
                  <a:cubicBezTo>
                    <a:pt x="38" y="76"/>
                    <a:pt x="41" y="79"/>
                    <a:pt x="45" y="79"/>
                  </a:cubicBezTo>
                  <a:cubicBezTo>
                    <a:pt x="49" y="79"/>
                    <a:pt x="52" y="76"/>
                    <a:pt x="52" y="72"/>
                  </a:cubicBezTo>
                  <a:cubicBezTo>
                    <a:pt x="52" y="47"/>
                    <a:pt x="33" y="28"/>
                    <a:pt x="8" y="28"/>
                  </a:cubicBezTo>
                  <a:moveTo>
                    <a:pt x="8" y="0"/>
                  </a:moveTo>
                  <a:cubicBezTo>
                    <a:pt x="4" y="0"/>
                    <a:pt x="1" y="3"/>
                    <a:pt x="1" y="6"/>
                  </a:cubicBezTo>
                  <a:cubicBezTo>
                    <a:pt x="1" y="10"/>
                    <a:pt x="4" y="13"/>
                    <a:pt x="8" y="13"/>
                  </a:cubicBezTo>
                  <a:cubicBezTo>
                    <a:pt x="24" y="13"/>
                    <a:pt x="39" y="20"/>
                    <a:pt x="50" y="30"/>
                  </a:cubicBezTo>
                  <a:cubicBezTo>
                    <a:pt x="60" y="41"/>
                    <a:pt x="67" y="56"/>
                    <a:pt x="67" y="72"/>
                  </a:cubicBezTo>
                  <a:cubicBezTo>
                    <a:pt x="67" y="76"/>
                    <a:pt x="70" y="79"/>
                    <a:pt x="74" y="79"/>
                  </a:cubicBezTo>
                  <a:cubicBezTo>
                    <a:pt x="77" y="79"/>
                    <a:pt x="80" y="76"/>
                    <a:pt x="80" y="72"/>
                  </a:cubicBezTo>
                  <a:cubicBezTo>
                    <a:pt x="80" y="32"/>
                    <a:pt x="48" y="0"/>
                    <a:pt x="8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strike="noStrike" kern="0" noProof="1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" name="Freeform 62"/>
            <p:cNvSpPr>
              <a:spLocks noEditPoints="1"/>
            </p:cNvSpPr>
            <p:nvPr/>
          </p:nvSpPr>
          <p:spPr bwMode="auto">
            <a:xfrm>
              <a:off x="9225" y="2034"/>
              <a:ext cx="291" cy="302"/>
            </a:xfrm>
            <a:custGeom>
              <a:avLst/>
              <a:gdLst>
                <a:gd name="T0" fmla="*/ 21530 w 80"/>
                <a:gd name="T1" fmla="*/ 212477 h 83"/>
                <a:gd name="T2" fmla="*/ 15379 w 80"/>
                <a:gd name="T3" fmla="*/ 209397 h 83"/>
                <a:gd name="T4" fmla="*/ 15379 w 80"/>
                <a:gd name="T5" fmla="*/ 169366 h 83"/>
                <a:gd name="T6" fmla="*/ 18455 w 80"/>
                <a:gd name="T7" fmla="*/ 160127 h 83"/>
                <a:gd name="T8" fmla="*/ 30758 w 80"/>
                <a:gd name="T9" fmla="*/ 157048 h 83"/>
                <a:gd name="T10" fmla="*/ 36909 w 80"/>
                <a:gd name="T11" fmla="*/ 163207 h 83"/>
                <a:gd name="T12" fmla="*/ 30758 w 80"/>
                <a:gd name="T13" fmla="*/ 166286 h 83"/>
                <a:gd name="T14" fmla="*/ 27682 w 80"/>
                <a:gd name="T15" fmla="*/ 169366 h 83"/>
                <a:gd name="T16" fmla="*/ 27682 w 80"/>
                <a:gd name="T17" fmla="*/ 169366 h 83"/>
                <a:gd name="T18" fmla="*/ 27682 w 80"/>
                <a:gd name="T19" fmla="*/ 209397 h 83"/>
                <a:gd name="T20" fmla="*/ 21530 w 80"/>
                <a:gd name="T21" fmla="*/ 212477 h 83"/>
                <a:gd name="T22" fmla="*/ 36909 w 80"/>
                <a:gd name="T23" fmla="*/ 138572 h 83"/>
                <a:gd name="T24" fmla="*/ 0 w 80"/>
                <a:gd name="T25" fmla="*/ 175524 h 83"/>
                <a:gd name="T26" fmla="*/ 0 w 80"/>
                <a:gd name="T27" fmla="*/ 221715 h 83"/>
                <a:gd name="T28" fmla="*/ 36909 w 80"/>
                <a:gd name="T29" fmla="*/ 255588 h 83"/>
                <a:gd name="T30" fmla="*/ 73819 w 80"/>
                <a:gd name="T31" fmla="*/ 221715 h 83"/>
                <a:gd name="T32" fmla="*/ 73819 w 80"/>
                <a:gd name="T33" fmla="*/ 175524 h 83"/>
                <a:gd name="T34" fmla="*/ 36909 w 80"/>
                <a:gd name="T35" fmla="*/ 138572 h 83"/>
                <a:gd name="T36" fmla="*/ 107652 w 80"/>
                <a:gd name="T37" fmla="*/ 160127 h 83"/>
                <a:gd name="T38" fmla="*/ 101501 w 80"/>
                <a:gd name="T39" fmla="*/ 153969 h 83"/>
                <a:gd name="T40" fmla="*/ 101501 w 80"/>
                <a:gd name="T41" fmla="*/ 98540 h 83"/>
                <a:gd name="T42" fmla="*/ 107652 w 80"/>
                <a:gd name="T43" fmla="*/ 89302 h 83"/>
                <a:gd name="T44" fmla="*/ 116879 w 80"/>
                <a:gd name="T45" fmla="*/ 83143 h 83"/>
                <a:gd name="T46" fmla="*/ 123031 w 80"/>
                <a:gd name="T47" fmla="*/ 89302 h 83"/>
                <a:gd name="T48" fmla="*/ 116879 w 80"/>
                <a:gd name="T49" fmla="*/ 95461 h 83"/>
                <a:gd name="T50" fmla="*/ 116879 w 80"/>
                <a:gd name="T51" fmla="*/ 95461 h 83"/>
                <a:gd name="T52" fmla="*/ 113804 w 80"/>
                <a:gd name="T53" fmla="*/ 95461 h 83"/>
                <a:gd name="T54" fmla="*/ 113804 w 80"/>
                <a:gd name="T55" fmla="*/ 98540 h 83"/>
                <a:gd name="T56" fmla="*/ 113804 w 80"/>
                <a:gd name="T57" fmla="*/ 153969 h 83"/>
                <a:gd name="T58" fmla="*/ 107652 w 80"/>
                <a:gd name="T59" fmla="*/ 160127 h 83"/>
                <a:gd name="T60" fmla="*/ 123031 w 80"/>
                <a:gd name="T61" fmla="*/ 64667 h 83"/>
                <a:gd name="T62" fmla="*/ 86122 w 80"/>
                <a:gd name="T63" fmla="*/ 101619 h 83"/>
                <a:gd name="T64" fmla="*/ 86122 w 80"/>
                <a:gd name="T65" fmla="*/ 221715 h 83"/>
                <a:gd name="T66" fmla="*/ 123031 w 80"/>
                <a:gd name="T67" fmla="*/ 255588 h 83"/>
                <a:gd name="T68" fmla="*/ 156865 w 80"/>
                <a:gd name="T69" fmla="*/ 221715 h 83"/>
                <a:gd name="T70" fmla="*/ 156865 w 80"/>
                <a:gd name="T71" fmla="*/ 101619 h 83"/>
                <a:gd name="T72" fmla="*/ 123031 w 80"/>
                <a:gd name="T73" fmla="*/ 64667 h 83"/>
                <a:gd name="T74" fmla="*/ 196850 w 80"/>
                <a:gd name="T75" fmla="*/ 113937 h 83"/>
                <a:gd name="T76" fmla="*/ 193774 w 80"/>
                <a:gd name="T77" fmla="*/ 107778 h 83"/>
                <a:gd name="T78" fmla="*/ 193774 w 80"/>
                <a:gd name="T79" fmla="*/ 36952 h 83"/>
                <a:gd name="T80" fmla="*/ 196850 w 80"/>
                <a:gd name="T81" fmla="*/ 24635 h 83"/>
                <a:gd name="T82" fmla="*/ 206077 w 80"/>
                <a:gd name="T83" fmla="*/ 18476 h 83"/>
                <a:gd name="T84" fmla="*/ 212228 w 80"/>
                <a:gd name="T85" fmla="*/ 24635 h 83"/>
                <a:gd name="T86" fmla="*/ 206077 w 80"/>
                <a:gd name="T87" fmla="*/ 30794 h 83"/>
                <a:gd name="T88" fmla="*/ 206077 w 80"/>
                <a:gd name="T89" fmla="*/ 30794 h 83"/>
                <a:gd name="T90" fmla="*/ 203001 w 80"/>
                <a:gd name="T91" fmla="*/ 36952 h 83"/>
                <a:gd name="T92" fmla="*/ 203001 w 80"/>
                <a:gd name="T93" fmla="*/ 107778 h 83"/>
                <a:gd name="T94" fmla="*/ 196850 w 80"/>
                <a:gd name="T95" fmla="*/ 113937 h 83"/>
                <a:gd name="T96" fmla="*/ 212228 w 80"/>
                <a:gd name="T97" fmla="*/ 0 h 83"/>
                <a:gd name="T98" fmla="*/ 175319 w 80"/>
                <a:gd name="T99" fmla="*/ 36952 h 83"/>
                <a:gd name="T100" fmla="*/ 175319 w 80"/>
                <a:gd name="T101" fmla="*/ 221715 h 83"/>
                <a:gd name="T102" fmla="*/ 212228 w 80"/>
                <a:gd name="T103" fmla="*/ 255588 h 83"/>
                <a:gd name="T104" fmla="*/ 246062 w 80"/>
                <a:gd name="T105" fmla="*/ 221715 h 83"/>
                <a:gd name="T106" fmla="*/ 246062 w 80"/>
                <a:gd name="T107" fmla="*/ 36952 h 83"/>
                <a:gd name="T108" fmla="*/ 212228 w 80"/>
                <a:gd name="T109" fmla="*/ 0 h 8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80" h="83">
                  <a:moveTo>
                    <a:pt x="7" y="69"/>
                  </a:moveTo>
                  <a:cubicBezTo>
                    <a:pt x="6" y="69"/>
                    <a:pt x="5" y="69"/>
                    <a:pt x="5" y="68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5" y="54"/>
                    <a:pt x="6" y="53"/>
                    <a:pt x="6" y="52"/>
                  </a:cubicBezTo>
                  <a:cubicBezTo>
                    <a:pt x="7" y="52"/>
                    <a:pt x="8" y="51"/>
                    <a:pt x="10" y="51"/>
                  </a:cubicBezTo>
                  <a:cubicBezTo>
                    <a:pt x="11" y="51"/>
                    <a:pt x="12" y="52"/>
                    <a:pt x="12" y="53"/>
                  </a:cubicBezTo>
                  <a:cubicBezTo>
                    <a:pt x="12" y="54"/>
                    <a:pt x="11" y="54"/>
                    <a:pt x="10" y="54"/>
                  </a:cubicBezTo>
                  <a:cubicBezTo>
                    <a:pt x="9" y="54"/>
                    <a:pt x="9" y="55"/>
                    <a:pt x="9" y="55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9" y="68"/>
                    <a:pt x="9" y="68"/>
                    <a:pt x="9" y="68"/>
                  </a:cubicBezTo>
                  <a:cubicBezTo>
                    <a:pt x="9" y="69"/>
                    <a:pt x="8" y="69"/>
                    <a:pt x="7" y="69"/>
                  </a:cubicBezTo>
                  <a:moveTo>
                    <a:pt x="12" y="45"/>
                  </a:moveTo>
                  <a:cubicBezTo>
                    <a:pt x="6" y="45"/>
                    <a:pt x="0" y="50"/>
                    <a:pt x="0" y="57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8"/>
                    <a:pt x="6" y="83"/>
                    <a:pt x="12" y="83"/>
                  </a:cubicBezTo>
                  <a:cubicBezTo>
                    <a:pt x="18" y="83"/>
                    <a:pt x="24" y="78"/>
                    <a:pt x="24" y="72"/>
                  </a:cubicBezTo>
                  <a:cubicBezTo>
                    <a:pt x="24" y="57"/>
                    <a:pt x="24" y="57"/>
                    <a:pt x="24" y="57"/>
                  </a:cubicBezTo>
                  <a:cubicBezTo>
                    <a:pt x="24" y="50"/>
                    <a:pt x="18" y="45"/>
                    <a:pt x="12" y="45"/>
                  </a:cubicBezTo>
                  <a:moveTo>
                    <a:pt x="35" y="52"/>
                  </a:moveTo>
                  <a:cubicBezTo>
                    <a:pt x="34" y="52"/>
                    <a:pt x="33" y="51"/>
                    <a:pt x="33" y="50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3" y="30"/>
                    <a:pt x="34" y="29"/>
                    <a:pt x="35" y="29"/>
                  </a:cubicBezTo>
                  <a:cubicBezTo>
                    <a:pt x="35" y="28"/>
                    <a:pt x="36" y="27"/>
                    <a:pt x="38" y="27"/>
                  </a:cubicBezTo>
                  <a:cubicBezTo>
                    <a:pt x="39" y="27"/>
                    <a:pt x="40" y="28"/>
                    <a:pt x="40" y="29"/>
                  </a:cubicBezTo>
                  <a:cubicBezTo>
                    <a:pt x="40" y="30"/>
                    <a:pt x="39" y="31"/>
                    <a:pt x="38" y="31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8" y="31"/>
                    <a:pt x="37" y="31"/>
                    <a:pt x="37" y="31"/>
                  </a:cubicBezTo>
                  <a:cubicBezTo>
                    <a:pt x="37" y="31"/>
                    <a:pt x="37" y="32"/>
                    <a:pt x="37" y="32"/>
                  </a:cubicBezTo>
                  <a:cubicBezTo>
                    <a:pt x="37" y="50"/>
                    <a:pt x="37" y="50"/>
                    <a:pt x="37" y="50"/>
                  </a:cubicBezTo>
                  <a:cubicBezTo>
                    <a:pt x="37" y="51"/>
                    <a:pt x="36" y="52"/>
                    <a:pt x="35" y="52"/>
                  </a:cubicBezTo>
                  <a:moveTo>
                    <a:pt x="40" y="21"/>
                  </a:moveTo>
                  <a:cubicBezTo>
                    <a:pt x="33" y="21"/>
                    <a:pt x="28" y="27"/>
                    <a:pt x="28" y="33"/>
                  </a:cubicBezTo>
                  <a:cubicBezTo>
                    <a:pt x="28" y="72"/>
                    <a:pt x="28" y="72"/>
                    <a:pt x="28" y="72"/>
                  </a:cubicBezTo>
                  <a:cubicBezTo>
                    <a:pt x="28" y="78"/>
                    <a:pt x="33" y="83"/>
                    <a:pt x="40" y="83"/>
                  </a:cubicBezTo>
                  <a:cubicBezTo>
                    <a:pt x="46" y="83"/>
                    <a:pt x="51" y="78"/>
                    <a:pt x="51" y="72"/>
                  </a:cubicBezTo>
                  <a:cubicBezTo>
                    <a:pt x="51" y="33"/>
                    <a:pt x="51" y="33"/>
                    <a:pt x="51" y="33"/>
                  </a:cubicBezTo>
                  <a:cubicBezTo>
                    <a:pt x="51" y="27"/>
                    <a:pt x="46" y="21"/>
                    <a:pt x="40" y="21"/>
                  </a:cubicBezTo>
                  <a:moveTo>
                    <a:pt x="64" y="37"/>
                  </a:moveTo>
                  <a:cubicBezTo>
                    <a:pt x="63" y="37"/>
                    <a:pt x="63" y="36"/>
                    <a:pt x="63" y="35"/>
                  </a:cubicBezTo>
                  <a:cubicBezTo>
                    <a:pt x="63" y="12"/>
                    <a:pt x="63" y="12"/>
                    <a:pt x="63" y="12"/>
                  </a:cubicBezTo>
                  <a:cubicBezTo>
                    <a:pt x="62" y="10"/>
                    <a:pt x="63" y="8"/>
                    <a:pt x="64" y="8"/>
                  </a:cubicBezTo>
                  <a:cubicBezTo>
                    <a:pt x="64" y="7"/>
                    <a:pt x="66" y="6"/>
                    <a:pt x="67" y="6"/>
                  </a:cubicBezTo>
                  <a:cubicBezTo>
                    <a:pt x="68" y="6"/>
                    <a:pt x="69" y="7"/>
                    <a:pt x="69" y="8"/>
                  </a:cubicBezTo>
                  <a:cubicBezTo>
                    <a:pt x="69" y="9"/>
                    <a:pt x="68" y="10"/>
                    <a:pt x="67" y="10"/>
                  </a:cubicBezTo>
                  <a:cubicBezTo>
                    <a:pt x="67" y="10"/>
                    <a:pt x="67" y="10"/>
                    <a:pt x="67" y="10"/>
                  </a:cubicBezTo>
                  <a:cubicBezTo>
                    <a:pt x="67" y="10"/>
                    <a:pt x="66" y="10"/>
                    <a:pt x="66" y="12"/>
                  </a:cubicBezTo>
                  <a:cubicBezTo>
                    <a:pt x="66" y="35"/>
                    <a:pt x="66" y="35"/>
                    <a:pt x="66" y="35"/>
                  </a:cubicBezTo>
                  <a:cubicBezTo>
                    <a:pt x="66" y="36"/>
                    <a:pt x="65" y="37"/>
                    <a:pt x="64" y="37"/>
                  </a:cubicBezTo>
                  <a:moveTo>
                    <a:pt x="69" y="0"/>
                  </a:moveTo>
                  <a:cubicBezTo>
                    <a:pt x="62" y="0"/>
                    <a:pt x="57" y="5"/>
                    <a:pt x="57" y="12"/>
                  </a:cubicBezTo>
                  <a:cubicBezTo>
                    <a:pt x="57" y="72"/>
                    <a:pt x="57" y="72"/>
                    <a:pt x="57" y="72"/>
                  </a:cubicBezTo>
                  <a:cubicBezTo>
                    <a:pt x="57" y="78"/>
                    <a:pt x="62" y="83"/>
                    <a:pt x="69" y="83"/>
                  </a:cubicBezTo>
                  <a:cubicBezTo>
                    <a:pt x="75" y="83"/>
                    <a:pt x="80" y="78"/>
                    <a:pt x="80" y="72"/>
                  </a:cubicBezTo>
                  <a:cubicBezTo>
                    <a:pt x="80" y="12"/>
                    <a:pt x="80" y="12"/>
                    <a:pt x="80" y="12"/>
                  </a:cubicBezTo>
                  <a:cubicBezTo>
                    <a:pt x="80" y="5"/>
                    <a:pt x="75" y="0"/>
                    <a:pt x="69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strike="noStrike" kern="0" noProof="1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2" name="Freeform 63"/>
            <p:cNvSpPr>
              <a:spLocks noEditPoints="1"/>
            </p:cNvSpPr>
            <p:nvPr/>
          </p:nvSpPr>
          <p:spPr bwMode="auto">
            <a:xfrm>
              <a:off x="13121" y="1994"/>
              <a:ext cx="426" cy="381"/>
            </a:xfrm>
            <a:custGeom>
              <a:avLst/>
              <a:gdLst>
                <a:gd name="T0" fmla="*/ 178641 w 117"/>
                <a:gd name="T1" fmla="*/ 181081 h 105"/>
                <a:gd name="T2" fmla="*/ 160161 w 117"/>
                <a:gd name="T3" fmla="*/ 199496 h 105"/>
                <a:gd name="T4" fmla="*/ 160161 w 117"/>
                <a:gd name="T5" fmla="*/ 306916 h 105"/>
                <a:gd name="T6" fmla="*/ 178641 w 117"/>
                <a:gd name="T7" fmla="*/ 322262 h 105"/>
                <a:gd name="T8" fmla="*/ 197121 w 117"/>
                <a:gd name="T9" fmla="*/ 306916 h 105"/>
                <a:gd name="T10" fmla="*/ 197121 w 117"/>
                <a:gd name="T11" fmla="*/ 199496 h 105"/>
                <a:gd name="T12" fmla="*/ 178641 w 117"/>
                <a:gd name="T13" fmla="*/ 181081 h 105"/>
                <a:gd name="T14" fmla="*/ 234081 w 117"/>
                <a:gd name="T15" fmla="*/ 119697 h 105"/>
                <a:gd name="T16" fmla="*/ 215601 w 117"/>
                <a:gd name="T17" fmla="*/ 138112 h 105"/>
                <a:gd name="T18" fmla="*/ 215601 w 117"/>
                <a:gd name="T19" fmla="*/ 306916 h 105"/>
                <a:gd name="T20" fmla="*/ 234081 w 117"/>
                <a:gd name="T21" fmla="*/ 322262 h 105"/>
                <a:gd name="T22" fmla="*/ 252561 w 117"/>
                <a:gd name="T23" fmla="*/ 306916 h 105"/>
                <a:gd name="T24" fmla="*/ 252561 w 117"/>
                <a:gd name="T25" fmla="*/ 138112 h 105"/>
                <a:gd name="T26" fmla="*/ 234081 w 117"/>
                <a:gd name="T27" fmla="*/ 119697 h 105"/>
                <a:gd name="T28" fmla="*/ 286442 w 117"/>
                <a:gd name="T29" fmla="*/ 55245 h 105"/>
                <a:gd name="T30" fmla="*/ 286442 w 117"/>
                <a:gd name="T31" fmla="*/ 55245 h 105"/>
                <a:gd name="T32" fmla="*/ 267961 w 117"/>
                <a:gd name="T33" fmla="*/ 73660 h 105"/>
                <a:gd name="T34" fmla="*/ 271042 w 117"/>
                <a:gd name="T35" fmla="*/ 306916 h 105"/>
                <a:gd name="T36" fmla="*/ 289522 w 117"/>
                <a:gd name="T37" fmla="*/ 322262 h 105"/>
                <a:gd name="T38" fmla="*/ 289522 w 117"/>
                <a:gd name="T39" fmla="*/ 322262 h 105"/>
                <a:gd name="T40" fmla="*/ 308002 w 117"/>
                <a:gd name="T41" fmla="*/ 303847 h 105"/>
                <a:gd name="T42" fmla="*/ 304922 w 117"/>
                <a:gd name="T43" fmla="*/ 73660 h 105"/>
                <a:gd name="T44" fmla="*/ 286442 w 117"/>
                <a:gd name="T45" fmla="*/ 55245 h 105"/>
                <a:gd name="T46" fmla="*/ 98561 w 117"/>
                <a:gd name="T47" fmla="*/ 76729 h 105"/>
                <a:gd name="T48" fmla="*/ 61600 w 117"/>
                <a:gd name="T49" fmla="*/ 39899 h 105"/>
                <a:gd name="T50" fmla="*/ 98561 w 117"/>
                <a:gd name="T51" fmla="*/ 39899 h 105"/>
                <a:gd name="T52" fmla="*/ 98561 w 117"/>
                <a:gd name="T53" fmla="*/ 76729 h 105"/>
                <a:gd name="T54" fmla="*/ 135521 w 117"/>
                <a:gd name="T55" fmla="*/ 76729 h 105"/>
                <a:gd name="T56" fmla="*/ 135521 w 117"/>
                <a:gd name="T57" fmla="*/ 39899 h 105"/>
                <a:gd name="T58" fmla="*/ 172481 w 117"/>
                <a:gd name="T59" fmla="*/ 39899 h 105"/>
                <a:gd name="T60" fmla="*/ 135521 w 117"/>
                <a:gd name="T61" fmla="*/ 76729 h 105"/>
                <a:gd name="T62" fmla="*/ 215601 w 117"/>
                <a:gd name="T63" fmla="*/ 3069 h 105"/>
                <a:gd name="T64" fmla="*/ 18480 w 117"/>
                <a:gd name="T65" fmla="*/ 3069 h 105"/>
                <a:gd name="T66" fmla="*/ 3080 w 117"/>
                <a:gd name="T67" fmla="*/ 15346 h 105"/>
                <a:gd name="T68" fmla="*/ 6160 w 117"/>
                <a:gd name="T69" fmla="*/ 33761 h 105"/>
                <a:gd name="T70" fmla="*/ 98561 w 117"/>
                <a:gd name="T71" fmla="*/ 128905 h 105"/>
                <a:gd name="T72" fmla="*/ 98561 w 117"/>
                <a:gd name="T73" fmla="*/ 300778 h 105"/>
                <a:gd name="T74" fmla="*/ 117041 w 117"/>
                <a:gd name="T75" fmla="*/ 319193 h 105"/>
                <a:gd name="T76" fmla="*/ 135521 w 117"/>
                <a:gd name="T77" fmla="*/ 300778 h 105"/>
                <a:gd name="T78" fmla="*/ 135521 w 117"/>
                <a:gd name="T79" fmla="*/ 128905 h 105"/>
                <a:gd name="T80" fmla="*/ 227921 w 117"/>
                <a:gd name="T81" fmla="*/ 33761 h 105"/>
                <a:gd name="T82" fmla="*/ 234081 w 117"/>
                <a:gd name="T83" fmla="*/ 15346 h 105"/>
                <a:gd name="T84" fmla="*/ 215601 w 117"/>
                <a:gd name="T85" fmla="*/ 3069 h 105"/>
                <a:gd name="T86" fmla="*/ 341882 w 117"/>
                <a:gd name="T87" fmla="*/ 0 h 105"/>
                <a:gd name="T88" fmla="*/ 323402 w 117"/>
                <a:gd name="T89" fmla="*/ 18415 h 105"/>
                <a:gd name="T90" fmla="*/ 323402 w 117"/>
                <a:gd name="T91" fmla="*/ 306916 h 105"/>
                <a:gd name="T92" fmla="*/ 341882 w 117"/>
                <a:gd name="T93" fmla="*/ 322262 h 105"/>
                <a:gd name="T94" fmla="*/ 360362 w 117"/>
                <a:gd name="T95" fmla="*/ 306916 h 105"/>
                <a:gd name="T96" fmla="*/ 360362 w 117"/>
                <a:gd name="T97" fmla="*/ 18415 h 105"/>
                <a:gd name="T98" fmla="*/ 341882 w 117"/>
                <a:gd name="T99" fmla="*/ 0 h 105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117" h="105">
                  <a:moveTo>
                    <a:pt x="58" y="59"/>
                  </a:moveTo>
                  <a:cubicBezTo>
                    <a:pt x="55" y="59"/>
                    <a:pt x="52" y="62"/>
                    <a:pt x="52" y="65"/>
                  </a:cubicBezTo>
                  <a:cubicBezTo>
                    <a:pt x="52" y="100"/>
                    <a:pt x="52" y="100"/>
                    <a:pt x="52" y="100"/>
                  </a:cubicBezTo>
                  <a:cubicBezTo>
                    <a:pt x="52" y="103"/>
                    <a:pt x="55" y="105"/>
                    <a:pt x="58" y="105"/>
                  </a:cubicBezTo>
                  <a:cubicBezTo>
                    <a:pt x="61" y="105"/>
                    <a:pt x="64" y="103"/>
                    <a:pt x="64" y="100"/>
                  </a:cubicBezTo>
                  <a:cubicBezTo>
                    <a:pt x="64" y="65"/>
                    <a:pt x="64" y="65"/>
                    <a:pt x="64" y="65"/>
                  </a:cubicBezTo>
                  <a:cubicBezTo>
                    <a:pt x="64" y="62"/>
                    <a:pt x="61" y="59"/>
                    <a:pt x="58" y="59"/>
                  </a:cubicBezTo>
                  <a:moveTo>
                    <a:pt x="76" y="39"/>
                  </a:moveTo>
                  <a:cubicBezTo>
                    <a:pt x="73" y="39"/>
                    <a:pt x="70" y="41"/>
                    <a:pt x="70" y="45"/>
                  </a:cubicBezTo>
                  <a:cubicBezTo>
                    <a:pt x="70" y="100"/>
                    <a:pt x="70" y="100"/>
                    <a:pt x="70" y="100"/>
                  </a:cubicBezTo>
                  <a:cubicBezTo>
                    <a:pt x="70" y="103"/>
                    <a:pt x="73" y="105"/>
                    <a:pt x="76" y="105"/>
                  </a:cubicBezTo>
                  <a:cubicBezTo>
                    <a:pt x="79" y="105"/>
                    <a:pt x="82" y="103"/>
                    <a:pt x="82" y="100"/>
                  </a:cubicBezTo>
                  <a:cubicBezTo>
                    <a:pt x="82" y="45"/>
                    <a:pt x="82" y="45"/>
                    <a:pt x="82" y="45"/>
                  </a:cubicBezTo>
                  <a:cubicBezTo>
                    <a:pt x="82" y="41"/>
                    <a:pt x="79" y="39"/>
                    <a:pt x="76" y="39"/>
                  </a:cubicBezTo>
                  <a:moveTo>
                    <a:pt x="93" y="18"/>
                  </a:moveTo>
                  <a:cubicBezTo>
                    <a:pt x="93" y="18"/>
                    <a:pt x="93" y="18"/>
                    <a:pt x="93" y="18"/>
                  </a:cubicBezTo>
                  <a:cubicBezTo>
                    <a:pt x="89" y="18"/>
                    <a:pt x="87" y="21"/>
                    <a:pt x="87" y="24"/>
                  </a:cubicBezTo>
                  <a:cubicBezTo>
                    <a:pt x="88" y="100"/>
                    <a:pt x="88" y="100"/>
                    <a:pt x="88" y="100"/>
                  </a:cubicBezTo>
                  <a:cubicBezTo>
                    <a:pt x="88" y="103"/>
                    <a:pt x="91" y="105"/>
                    <a:pt x="94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8" y="105"/>
                    <a:pt x="100" y="103"/>
                    <a:pt x="100" y="99"/>
                  </a:cubicBezTo>
                  <a:cubicBezTo>
                    <a:pt x="99" y="24"/>
                    <a:pt x="99" y="24"/>
                    <a:pt x="99" y="24"/>
                  </a:cubicBezTo>
                  <a:cubicBezTo>
                    <a:pt x="99" y="21"/>
                    <a:pt x="96" y="18"/>
                    <a:pt x="93" y="18"/>
                  </a:cubicBezTo>
                  <a:moveTo>
                    <a:pt x="32" y="25"/>
                  </a:moveTo>
                  <a:cubicBezTo>
                    <a:pt x="20" y="13"/>
                    <a:pt x="20" y="13"/>
                    <a:pt x="20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25"/>
                    <a:pt x="32" y="25"/>
                    <a:pt x="32" y="25"/>
                  </a:cubicBezTo>
                  <a:moveTo>
                    <a:pt x="44" y="25"/>
                  </a:moveTo>
                  <a:cubicBezTo>
                    <a:pt x="44" y="13"/>
                    <a:pt x="44" y="13"/>
                    <a:pt x="44" y="13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44" y="25"/>
                    <a:pt x="44" y="25"/>
                    <a:pt x="44" y="25"/>
                  </a:cubicBezTo>
                  <a:moveTo>
                    <a:pt x="70" y="1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4" y="1"/>
                    <a:pt x="2" y="2"/>
                    <a:pt x="1" y="5"/>
                  </a:cubicBezTo>
                  <a:cubicBezTo>
                    <a:pt x="0" y="7"/>
                    <a:pt x="1" y="9"/>
                    <a:pt x="2" y="11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2" y="98"/>
                    <a:pt x="32" y="98"/>
                    <a:pt x="32" y="98"/>
                  </a:cubicBezTo>
                  <a:cubicBezTo>
                    <a:pt x="32" y="102"/>
                    <a:pt x="35" y="104"/>
                    <a:pt x="38" y="104"/>
                  </a:cubicBezTo>
                  <a:cubicBezTo>
                    <a:pt x="42" y="104"/>
                    <a:pt x="44" y="102"/>
                    <a:pt x="44" y="98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74" y="11"/>
                    <a:pt x="74" y="11"/>
                    <a:pt x="74" y="11"/>
                  </a:cubicBezTo>
                  <a:cubicBezTo>
                    <a:pt x="76" y="9"/>
                    <a:pt x="77" y="7"/>
                    <a:pt x="76" y="5"/>
                  </a:cubicBezTo>
                  <a:cubicBezTo>
                    <a:pt x="75" y="2"/>
                    <a:pt x="73" y="1"/>
                    <a:pt x="70" y="1"/>
                  </a:cubicBezTo>
                  <a:moveTo>
                    <a:pt x="111" y="0"/>
                  </a:moveTo>
                  <a:cubicBezTo>
                    <a:pt x="108" y="0"/>
                    <a:pt x="105" y="2"/>
                    <a:pt x="105" y="6"/>
                  </a:cubicBezTo>
                  <a:cubicBezTo>
                    <a:pt x="105" y="100"/>
                    <a:pt x="105" y="100"/>
                    <a:pt x="105" y="100"/>
                  </a:cubicBezTo>
                  <a:cubicBezTo>
                    <a:pt x="105" y="103"/>
                    <a:pt x="108" y="105"/>
                    <a:pt x="111" y="105"/>
                  </a:cubicBezTo>
                  <a:cubicBezTo>
                    <a:pt x="114" y="105"/>
                    <a:pt x="117" y="103"/>
                    <a:pt x="117" y="100"/>
                  </a:cubicBezTo>
                  <a:cubicBezTo>
                    <a:pt x="117" y="6"/>
                    <a:pt x="117" y="6"/>
                    <a:pt x="117" y="6"/>
                  </a:cubicBezTo>
                  <a:cubicBezTo>
                    <a:pt x="117" y="2"/>
                    <a:pt x="114" y="0"/>
                    <a:pt x="111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strike="noStrike" kern="0" noProof="1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3" name="Freeform 66"/>
            <p:cNvSpPr>
              <a:spLocks noEditPoints="1"/>
            </p:cNvSpPr>
            <p:nvPr/>
          </p:nvSpPr>
          <p:spPr bwMode="auto">
            <a:xfrm>
              <a:off x="12307" y="2013"/>
              <a:ext cx="368" cy="343"/>
            </a:xfrm>
            <a:custGeom>
              <a:avLst/>
              <a:gdLst>
                <a:gd name="T0" fmla="*/ 55452 w 101"/>
                <a:gd name="T1" fmla="*/ 82567 h 95"/>
                <a:gd name="T2" fmla="*/ 36968 w 101"/>
                <a:gd name="T3" fmla="*/ 82567 h 95"/>
                <a:gd name="T4" fmla="*/ 0 w 101"/>
                <a:gd name="T5" fmla="*/ 116205 h 95"/>
                <a:gd name="T6" fmla="*/ 0 w 101"/>
                <a:gd name="T7" fmla="*/ 256874 h 95"/>
                <a:gd name="T8" fmla="*/ 36968 w 101"/>
                <a:gd name="T9" fmla="*/ 290512 h 95"/>
                <a:gd name="T10" fmla="*/ 55452 w 101"/>
                <a:gd name="T11" fmla="*/ 290512 h 95"/>
                <a:gd name="T12" fmla="*/ 55452 w 101"/>
                <a:gd name="T13" fmla="*/ 82567 h 95"/>
                <a:gd name="T14" fmla="*/ 234133 w 101"/>
                <a:gd name="T15" fmla="*/ 82567 h 95"/>
                <a:gd name="T16" fmla="*/ 77017 w 101"/>
                <a:gd name="T17" fmla="*/ 82567 h 95"/>
                <a:gd name="T18" fmla="*/ 77017 w 101"/>
                <a:gd name="T19" fmla="*/ 290512 h 95"/>
                <a:gd name="T20" fmla="*/ 234133 w 101"/>
                <a:gd name="T21" fmla="*/ 290512 h 95"/>
                <a:gd name="T22" fmla="*/ 234133 w 101"/>
                <a:gd name="T23" fmla="*/ 82567 h 95"/>
                <a:gd name="T24" fmla="*/ 277262 w 101"/>
                <a:gd name="T25" fmla="*/ 82567 h 95"/>
                <a:gd name="T26" fmla="*/ 255698 w 101"/>
                <a:gd name="T27" fmla="*/ 82567 h 95"/>
                <a:gd name="T28" fmla="*/ 255698 w 101"/>
                <a:gd name="T29" fmla="*/ 290512 h 95"/>
                <a:gd name="T30" fmla="*/ 277262 w 101"/>
                <a:gd name="T31" fmla="*/ 290512 h 95"/>
                <a:gd name="T32" fmla="*/ 311150 w 101"/>
                <a:gd name="T33" fmla="*/ 256874 h 95"/>
                <a:gd name="T34" fmla="*/ 311150 w 101"/>
                <a:gd name="T35" fmla="*/ 116205 h 95"/>
                <a:gd name="T36" fmla="*/ 277262 w 101"/>
                <a:gd name="T37" fmla="*/ 82567 h 95"/>
                <a:gd name="T38" fmla="*/ 203326 w 101"/>
                <a:gd name="T39" fmla="*/ 0 h 95"/>
                <a:gd name="T40" fmla="*/ 107824 w 101"/>
                <a:gd name="T41" fmla="*/ 0 h 95"/>
                <a:gd name="T42" fmla="*/ 80098 w 101"/>
                <a:gd name="T43" fmla="*/ 27522 h 95"/>
                <a:gd name="T44" fmla="*/ 80098 w 101"/>
                <a:gd name="T45" fmla="*/ 61160 h 95"/>
                <a:gd name="T46" fmla="*/ 110905 w 101"/>
                <a:gd name="T47" fmla="*/ 61160 h 95"/>
                <a:gd name="T48" fmla="*/ 110905 w 101"/>
                <a:gd name="T49" fmla="*/ 30580 h 95"/>
                <a:gd name="T50" fmla="*/ 200245 w 101"/>
                <a:gd name="T51" fmla="*/ 30580 h 95"/>
                <a:gd name="T52" fmla="*/ 200245 w 101"/>
                <a:gd name="T53" fmla="*/ 61160 h 95"/>
                <a:gd name="T54" fmla="*/ 234133 w 101"/>
                <a:gd name="T55" fmla="*/ 61160 h 95"/>
                <a:gd name="T56" fmla="*/ 234133 w 101"/>
                <a:gd name="T57" fmla="*/ 27522 h 95"/>
                <a:gd name="T58" fmla="*/ 203326 w 101"/>
                <a:gd name="T59" fmla="*/ 0 h 95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101" h="95">
                  <a:moveTo>
                    <a:pt x="18" y="27"/>
                  </a:moveTo>
                  <a:cubicBezTo>
                    <a:pt x="12" y="27"/>
                    <a:pt x="12" y="27"/>
                    <a:pt x="12" y="27"/>
                  </a:cubicBezTo>
                  <a:cubicBezTo>
                    <a:pt x="6" y="27"/>
                    <a:pt x="0" y="32"/>
                    <a:pt x="0" y="38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90"/>
                    <a:pt x="6" y="95"/>
                    <a:pt x="12" y="95"/>
                  </a:cubicBezTo>
                  <a:cubicBezTo>
                    <a:pt x="18" y="95"/>
                    <a:pt x="18" y="95"/>
                    <a:pt x="18" y="95"/>
                  </a:cubicBezTo>
                  <a:cubicBezTo>
                    <a:pt x="18" y="27"/>
                    <a:pt x="18" y="27"/>
                    <a:pt x="18" y="27"/>
                  </a:cubicBezTo>
                  <a:moveTo>
                    <a:pt x="76" y="27"/>
                  </a:moveTo>
                  <a:cubicBezTo>
                    <a:pt x="25" y="27"/>
                    <a:pt x="25" y="27"/>
                    <a:pt x="25" y="27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76" y="95"/>
                    <a:pt x="76" y="95"/>
                    <a:pt x="76" y="95"/>
                  </a:cubicBezTo>
                  <a:cubicBezTo>
                    <a:pt x="76" y="27"/>
                    <a:pt x="76" y="27"/>
                    <a:pt x="76" y="27"/>
                  </a:cubicBezTo>
                  <a:moveTo>
                    <a:pt x="90" y="27"/>
                  </a:moveTo>
                  <a:cubicBezTo>
                    <a:pt x="83" y="27"/>
                    <a:pt x="83" y="27"/>
                    <a:pt x="83" y="27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0" y="95"/>
                    <a:pt x="90" y="95"/>
                    <a:pt x="90" y="95"/>
                  </a:cubicBezTo>
                  <a:cubicBezTo>
                    <a:pt x="96" y="95"/>
                    <a:pt x="101" y="90"/>
                    <a:pt x="101" y="84"/>
                  </a:cubicBezTo>
                  <a:cubicBezTo>
                    <a:pt x="101" y="38"/>
                    <a:pt x="101" y="38"/>
                    <a:pt x="101" y="38"/>
                  </a:cubicBezTo>
                  <a:cubicBezTo>
                    <a:pt x="101" y="32"/>
                    <a:pt x="96" y="27"/>
                    <a:pt x="90" y="27"/>
                  </a:cubicBezTo>
                  <a:moveTo>
                    <a:pt x="66" y="0"/>
                  </a:moveTo>
                  <a:cubicBezTo>
                    <a:pt x="35" y="0"/>
                    <a:pt x="35" y="0"/>
                    <a:pt x="35" y="0"/>
                  </a:cubicBezTo>
                  <a:cubicBezTo>
                    <a:pt x="30" y="0"/>
                    <a:pt x="26" y="3"/>
                    <a:pt x="26" y="9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5" y="20"/>
                    <a:pt x="65" y="20"/>
                    <a:pt x="65" y="20"/>
                  </a:cubicBezTo>
                  <a:cubicBezTo>
                    <a:pt x="76" y="20"/>
                    <a:pt x="76" y="20"/>
                    <a:pt x="76" y="20"/>
                  </a:cubicBezTo>
                  <a:cubicBezTo>
                    <a:pt x="76" y="9"/>
                    <a:pt x="76" y="9"/>
                    <a:pt x="76" y="9"/>
                  </a:cubicBezTo>
                  <a:cubicBezTo>
                    <a:pt x="76" y="3"/>
                    <a:pt x="71" y="0"/>
                    <a:pt x="66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strike="noStrike" kern="0" noProof="1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4" name="Freeform 68"/>
            <p:cNvSpPr>
              <a:spLocks noEditPoints="1"/>
            </p:cNvSpPr>
            <p:nvPr/>
          </p:nvSpPr>
          <p:spPr bwMode="auto">
            <a:xfrm>
              <a:off x="11513" y="2015"/>
              <a:ext cx="349" cy="339"/>
            </a:xfrm>
            <a:custGeom>
              <a:avLst/>
              <a:gdLst>
                <a:gd name="T0" fmla="*/ 95349 w 96"/>
                <a:gd name="T1" fmla="*/ 194648 h 93"/>
                <a:gd name="T2" fmla="*/ 86122 w 96"/>
                <a:gd name="T3" fmla="*/ 188469 h 93"/>
                <a:gd name="T4" fmla="*/ 79970 w 96"/>
                <a:gd name="T5" fmla="*/ 179200 h 93"/>
                <a:gd name="T6" fmla="*/ 95349 w 96"/>
                <a:gd name="T7" fmla="*/ 163752 h 93"/>
                <a:gd name="T8" fmla="*/ 132259 w 96"/>
                <a:gd name="T9" fmla="*/ 163752 h 93"/>
                <a:gd name="T10" fmla="*/ 132259 w 96"/>
                <a:gd name="T11" fmla="*/ 126676 h 93"/>
                <a:gd name="T12" fmla="*/ 147638 w 96"/>
                <a:gd name="T13" fmla="*/ 111228 h 93"/>
                <a:gd name="T14" fmla="*/ 147638 w 96"/>
                <a:gd name="T15" fmla="*/ 111228 h 93"/>
                <a:gd name="T16" fmla="*/ 163016 w 96"/>
                <a:gd name="T17" fmla="*/ 126676 h 93"/>
                <a:gd name="T18" fmla="*/ 163016 w 96"/>
                <a:gd name="T19" fmla="*/ 163752 h 93"/>
                <a:gd name="T20" fmla="*/ 199926 w 96"/>
                <a:gd name="T21" fmla="*/ 163752 h 93"/>
                <a:gd name="T22" fmla="*/ 215305 w 96"/>
                <a:gd name="T23" fmla="*/ 179200 h 93"/>
                <a:gd name="T24" fmla="*/ 199926 w 96"/>
                <a:gd name="T25" fmla="*/ 194648 h 93"/>
                <a:gd name="T26" fmla="*/ 163016 w 96"/>
                <a:gd name="T27" fmla="*/ 194648 h 93"/>
                <a:gd name="T28" fmla="*/ 163016 w 96"/>
                <a:gd name="T29" fmla="*/ 228635 h 93"/>
                <a:gd name="T30" fmla="*/ 147638 w 96"/>
                <a:gd name="T31" fmla="*/ 244083 h 93"/>
                <a:gd name="T32" fmla="*/ 135334 w 96"/>
                <a:gd name="T33" fmla="*/ 240993 h 93"/>
                <a:gd name="T34" fmla="*/ 132259 w 96"/>
                <a:gd name="T35" fmla="*/ 228635 h 93"/>
                <a:gd name="T36" fmla="*/ 132259 w 96"/>
                <a:gd name="T37" fmla="*/ 194648 h 93"/>
                <a:gd name="T38" fmla="*/ 95349 w 96"/>
                <a:gd name="T39" fmla="*/ 194648 h 93"/>
                <a:gd name="T40" fmla="*/ 95349 w 96"/>
                <a:gd name="T41" fmla="*/ 194648 h 93"/>
                <a:gd name="T42" fmla="*/ 258366 w 96"/>
                <a:gd name="T43" fmla="*/ 77241 h 93"/>
                <a:gd name="T44" fmla="*/ 36909 w 96"/>
                <a:gd name="T45" fmla="*/ 77241 h 93"/>
                <a:gd name="T46" fmla="*/ 0 w 96"/>
                <a:gd name="T47" fmla="*/ 111228 h 93"/>
                <a:gd name="T48" fmla="*/ 0 w 96"/>
                <a:gd name="T49" fmla="*/ 253352 h 93"/>
                <a:gd name="T50" fmla="*/ 36909 w 96"/>
                <a:gd name="T51" fmla="*/ 287338 h 93"/>
                <a:gd name="T52" fmla="*/ 258366 w 96"/>
                <a:gd name="T53" fmla="*/ 287338 h 93"/>
                <a:gd name="T54" fmla="*/ 295275 w 96"/>
                <a:gd name="T55" fmla="*/ 253352 h 93"/>
                <a:gd name="T56" fmla="*/ 295275 w 96"/>
                <a:gd name="T57" fmla="*/ 111228 h 93"/>
                <a:gd name="T58" fmla="*/ 258366 w 96"/>
                <a:gd name="T59" fmla="*/ 77241 h 93"/>
                <a:gd name="T60" fmla="*/ 193774 w 96"/>
                <a:gd name="T61" fmla="*/ 0 h 93"/>
                <a:gd name="T62" fmla="*/ 101501 w 96"/>
                <a:gd name="T63" fmla="*/ 0 h 93"/>
                <a:gd name="T64" fmla="*/ 70743 w 96"/>
                <a:gd name="T65" fmla="*/ 30897 h 93"/>
                <a:gd name="T66" fmla="*/ 70743 w 96"/>
                <a:gd name="T67" fmla="*/ 64883 h 93"/>
                <a:gd name="T68" fmla="*/ 101501 w 96"/>
                <a:gd name="T69" fmla="*/ 64883 h 93"/>
                <a:gd name="T70" fmla="*/ 101501 w 96"/>
                <a:gd name="T71" fmla="*/ 33986 h 93"/>
                <a:gd name="T72" fmla="*/ 193774 w 96"/>
                <a:gd name="T73" fmla="*/ 33986 h 93"/>
                <a:gd name="T74" fmla="*/ 193774 w 96"/>
                <a:gd name="T75" fmla="*/ 64883 h 93"/>
                <a:gd name="T76" fmla="*/ 224532 w 96"/>
                <a:gd name="T77" fmla="*/ 64883 h 93"/>
                <a:gd name="T78" fmla="*/ 224532 w 96"/>
                <a:gd name="T79" fmla="*/ 30897 h 93"/>
                <a:gd name="T80" fmla="*/ 193774 w 96"/>
                <a:gd name="T81" fmla="*/ 0 h 93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96" h="93">
                  <a:moveTo>
                    <a:pt x="31" y="63"/>
                  </a:moveTo>
                  <a:cubicBezTo>
                    <a:pt x="30" y="63"/>
                    <a:pt x="29" y="62"/>
                    <a:pt x="28" y="61"/>
                  </a:cubicBezTo>
                  <a:cubicBezTo>
                    <a:pt x="27" y="60"/>
                    <a:pt x="26" y="59"/>
                    <a:pt x="26" y="58"/>
                  </a:cubicBezTo>
                  <a:cubicBezTo>
                    <a:pt x="26" y="55"/>
                    <a:pt x="29" y="53"/>
                    <a:pt x="31" y="53"/>
                  </a:cubicBezTo>
                  <a:cubicBezTo>
                    <a:pt x="43" y="53"/>
                    <a:pt x="43" y="53"/>
                    <a:pt x="43" y="53"/>
                  </a:cubicBezTo>
                  <a:cubicBezTo>
                    <a:pt x="43" y="41"/>
                    <a:pt x="43" y="41"/>
                    <a:pt x="43" y="41"/>
                  </a:cubicBezTo>
                  <a:cubicBezTo>
                    <a:pt x="43" y="38"/>
                    <a:pt x="45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1" y="36"/>
                    <a:pt x="53" y="38"/>
                    <a:pt x="53" y="41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7" y="53"/>
                    <a:pt x="70" y="55"/>
                    <a:pt x="70" y="58"/>
                  </a:cubicBezTo>
                  <a:cubicBezTo>
                    <a:pt x="70" y="61"/>
                    <a:pt x="67" y="63"/>
                    <a:pt x="65" y="63"/>
                  </a:cubicBezTo>
                  <a:cubicBezTo>
                    <a:pt x="53" y="63"/>
                    <a:pt x="53" y="63"/>
                    <a:pt x="53" y="63"/>
                  </a:cubicBezTo>
                  <a:cubicBezTo>
                    <a:pt x="53" y="74"/>
                    <a:pt x="53" y="74"/>
                    <a:pt x="53" y="74"/>
                  </a:cubicBezTo>
                  <a:cubicBezTo>
                    <a:pt x="53" y="77"/>
                    <a:pt x="51" y="79"/>
                    <a:pt x="48" y="79"/>
                  </a:cubicBezTo>
                  <a:cubicBezTo>
                    <a:pt x="47" y="79"/>
                    <a:pt x="45" y="79"/>
                    <a:pt x="44" y="78"/>
                  </a:cubicBezTo>
                  <a:cubicBezTo>
                    <a:pt x="44" y="77"/>
                    <a:pt x="43" y="76"/>
                    <a:pt x="43" y="74"/>
                  </a:cubicBezTo>
                  <a:cubicBezTo>
                    <a:pt x="43" y="63"/>
                    <a:pt x="43" y="63"/>
                    <a:pt x="43" y="63"/>
                  </a:cubicBezTo>
                  <a:cubicBezTo>
                    <a:pt x="31" y="63"/>
                    <a:pt x="31" y="63"/>
                    <a:pt x="31" y="63"/>
                  </a:cubicBezTo>
                  <a:cubicBezTo>
                    <a:pt x="31" y="63"/>
                    <a:pt x="31" y="63"/>
                    <a:pt x="31" y="63"/>
                  </a:cubicBezTo>
                  <a:moveTo>
                    <a:pt x="84" y="25"/>
                  </a:moveTo>
                  <a:cubicBezTo>
                    <a:pt x="12" y="25"/>
                    <a:pt x="12" y="25"/>
                    <a:pt x="12" y="25"/>
                  </a:cubicBezTo>
                  <a:cubicBezTo>
                    <a:pt x="5" y="25"/>
                    <a:pt x="0" y="30"/>
                    <a:pt x="0" y="36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8"/>
                    <a:pt x="5" y="93"/>
                    <a:pt x="12" y="93"/>
                  </a:cubicBezTo>
                  <a:cubicBezTo>
                    <a:pt x="84" y="93"/>
                    <a:pt x="84" y="93"/>
                    <a:pt x="84" y="93"/>
                  </a:cubicBezTo>
                  <a:cubicBezTo>
                    <a:pt x="91" y="93"/>
                    <a:pt x="96" y="88"/>
                    <a:pt x="96" y="82"/>
                  </a:cubicBezTo>
                  <a:cubicBezTo>
                    <a:pt x="96" y="36"/>
                    <a:pt x="96" y="36"/>
                    <a:pt x="96" y="36"/>
                  </a:cubicBezTo>
                  <a:cubicBezTo>
                    <a:pt x="96" y="30"/>
                    <a:pt x="91" y="25"/>
                    <a:pt x="84" y="25"/>
                  </a:cubicBezTo>
                  <a:moveTo>
                    <a:pt x="63" y="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28" y="0"/>
                    <a:pt x="23" y="4"/>
                    <a:pt x="23" y="10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3" y="21"/>
                    <a:pt x="63" y="21"/>
                    <a:pt x="63" y="21"/>
                  </a:cubicBezTo>
                  <a:cubicBezTo>
                    <a:pt x="73" y="21"/>
                    <a:pt x="73" y="21"/>
                    <a:pt x="73" y="21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73" y="4"/>
                    <a:pt x="68" y="0"/>
                    <a:pt x="63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strike="noStrike" kern="0" noProof="1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5" name="Freeform 94"/>
            <p:cNvSpPr>
              <a:spLocks noEditPoints="1"/>
            </p:cNvSpPr>
            <p:nvPr/>
          </p:nvSpPr>
          <p:spPr bwMode="auto">
            <a:xfrm>
              <a:off x="4350" y="1990"/>
              <a:ext cx="240" cy="388"/>
            </a:xfrm>
            <a:custGeom>
              <a:avLst/>
              <a:gdLst>
                <a:gd name="T0" fmla="*/ 144703 w 66"/>
                <a:gd name="T1" fmla="*/ 285616 h 107"/>
                <a:gd name="T2" fmla="*/ 58497 w 66"/>
                <a:gd name="T3" fmla="*/ 285616 h 107"/>
                <a:gd name="T4" fmla="*/ 101600 w 66"/>
                <a:gd name="T5" fmla="*/ 328612 h 107"/>
                <a:gd name="T6" fmla="*/ 144703 w 66"/>
                <a:gd name="T7" fmla="*/ 285616 h 107"/>
                <a:gd name="T8" fmla="*/ 141624 w 66"/>
                <a:gd name="T9" fmla="*/ 245691 h 107"/>
                <a:gd name="T10" fmla="*/ 61576 w 66"/>
                <a:gd name="T11" fmla="*/ 245691 h 107"/>
                <a:gd name="T12" fmla="*/ 43103 w 66"/>
                <a:gd name="T13" fmla="*/ 257976 h 107"/>
                <a:gd name="T14" fmla="*/ 61576 w 66"/>
                <a:gd name="T15" fmla="*/ 270260 h 107"/>
                <a:gd name="T16" fmla="*/ 141624 w 66"/>
                <a:gd name="T17" fmla="*/ 270260 h 107"/>
                <a:gd name="T18" fmla="*/ 160097 w 66"/>
                <a:gd name="T19" fmla="*/ 257976 h 107"/>
                <a:gd name="T20" fmla="*/ 141624 w 66"/>
                <a:gd name="T21" fmla="*/ 245691 h 107"/>
                <a:gd name="T22" fmla="*/ 36945 w 66"/>
                <a:gd name="T23" fmla="*/ 76779 h 107"/>
                <a:gd name="T24" fmla="*/ 33867 w 66"/>
                <a:gd name="T25" fmla="*/ 76779 h 107"/>
                <a:gd name="T26" fmla="*/ 30788 w 66"/>
                <a:gd name="T27" fmla="*/ 67565 h 107"/>
                <a:gd name="T28" fmla="*/ 83127 w 66"/>
                <a:gd name="T29" fmla="*/ 27640 h 107"/>
                <a:gd name="T30" fmla="*/ 83127 w 66"/>
                <a:gd name="T31" fmla="*/ 27640 h 107"/>
                <a:gd name="T32" fmla="*/ 89285 w 66"/>
                <a:gd name="T33" fmla="*/ 33783 h 107"/>
                <a:gd name="T34" fmla="*/ 86206 w 66"/>
                <a:gd name="T35" fmla="*/ 39925 h 107"/>
                <a:gd name="T36" fmla="*/ 40024 w 66"/>
                <a:gd name="T37" fmla="*/ 73707 h 107"/>
                <a:gd name="T38" fmla="*/ 36945 w 66"/>
                <a:gd name="T39" fmla="*/ 76779 h 107"/>
                <a:gd name="T40" fmla="*/ 101600 w 66"/>
                <a:gd name="T41" fmla="*/ 0 h 107"/>
                <a:gd name="T42" fmla="*/ 0 w 66"/>
                <a:gd name="T43" fmla="*/ 107490 h 107"/>
                <a:gd name="T44" fmla="*/ 6158 w 66"/>
                <a:gd name="T45" fmla="*/ 138201 h 107"/>
                <a:gd name="T46" fmla="*/ 6158 w 66"/>
                <a:gd name="T47" fmla="*/ 138201 h 107"/>
                <a:gd name="T48" fmla="*/ 40024 w 66"/>
                <a:gd name="T49" fmla="*/ 224193 h 107"/>
                <a:gd name="T50" fmla="*/ 46182 w 66"/>
                <a:gd name="T51" fmla="*/ 230336 h 107"/>
                <a:gd name="T52" fmla="*/ 157018 w 66"/>
                <a:gd name="T53" fmla="*/ 230336 h 107"/>
                <a:gd name="T54" fmla="*/ 163176 w 66"/>
                <a:gd name="T55" fmla="*/ 224193 h 107"/>
                <a:gd name="T56" fmla="*/ 197042 w 66"/>
                <a:gd name="T57" fmla="*/ 138201 h 107"/>
                <a:gd name="T58" fmla="*/ 200121 w 66"/>
                <a:gd name="T59" fmla="*/ 138201 h 107"/>
                <a:gd name="T60" fmla="*/ 203200 w 66"/>
                <a:gd name="T61" fmla="*/ 107490 h 107"/>
                <a:gd name="T62" fmla="*/ 101600 w 66"/>
                <a:gd name="T63" fmla="*/ 0 h 10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66" h="107">
                  <a:moveTo>
                    <a:pt x="47" y="93"/>
                  </a:moveTo>
                  <a:cubicBezTo>
                    <a:pt x="19" y="93"/>
                    <a:pt x="19" y="93"/>
                    <a:pt x="19" y="93"/>
                  </a:cubicBezTo>
                  <a:cubicBezTo>
                    <a:pt x="19" y="100"/>
                    <a:pt x="25" y="107"/>
                    <a:pt x="33" y="107"/>
                  </a:cubicBezTo>
                  <a:cubicBezTo>
                    <a:pt x="41" y="107"/>
                    <a:pt x="47" y="100"/>
                    <a:pt x="47" y="93"/>
                  </a:cubicBezTo>
                  <a:moveTo>
                    <a:pt x="46" y="80"/>
                  </a:moveTo>
                  <a:cubicBezTo>
                    <a:pt x="20" y="80"/>
                    <a:pt x="20" y="80"/>
                    <a:pt x="20" y="80"/>
                  </a:cubicBezTo>
                  <a:cubicBezTo>
                    <a:pt x="17" y="80"/>
                    <a:pt x="14" y="81"/>
                    <a:pt x="14" y="84"/>
                  </a:cubicBezTo>
                  <a:cubicBezTo>
                    <a:pt x="14" y="86"/>
                    <a:pt x="17" y="88"/>
                    <a:pt x="20" y="88"/>
                  </a:cubicBezTo>
                  <a:cubicBezTo>
                    <a:pt x="46" y="88"/>
                    <a:pt x="46" y="88"/>
                    <a:pt x="46" y="88"/>
                  </a:cubicBezTo>
                  <a:cubicBezTo>
                    <a:pt x="49" y="88"/>
                    <a:pt x="52" y="86"/>
                    <a:pt x="52" y="84"/>
                  </a:cubicBezTo>
                  <a:cubicBezTo>
                    <a:pt x="52" y="81"/>
                    <a:pt x="49" y="80"/>
                    <a:pt x="46" y="80"/>
                  </a:cubicBezTo>
                  <a:moveTo>
                    <a:pt x="12" y="25"/>
                  </a:moveTo>
                  <a:cubicBezTo>
                    <a:pt x="11" y="25"/>
                    <a:pt x="11" y="25"/>
                    <a:pt x="11" y="25"/>
                  </a:cubicBezTo>
                  <a:cubicBezTo>
                    <a:pt x="10" y="24"/>
                    <a:pt x="10" y="23"/>
                    <a:pt x="10" y="22"/>
                  </a:cubicBezTo>
                  <a:cubicBezTo>
                    <a:pt x="14" y="16"/>
                    <a:pt x="20" y="12"/>
                    <a:pt x="27" y="9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8" y="9"/>
                    <a:pt x="29" y="10"/>
                    <a:pt x="29" y="11"/>
                  </a:cubicBezTo>
                  <a:cubicBezTo>
                    <a:pt x="29" y="12"/>
                    <a:pt x="29" y="13"/>
                    <a:pt x="28" y="13"/>
                  </a:cubicBezTo>
                  <a:cubicBezTo>
                    <a:pt x="22" y="15"/>
                    <a:pt x="17" y="19"/>
                    <a:pt x="13" y="24"/>
                  </a:cubicBezTo>
                  <a:cubicBezTo>
                    <a:pt x="13" y="25"/>
                    <a:pt x="13" y="25"/>
                    <a:pt x="12" y="25"/>
                  </a:cubicBezTo>
                  <a:moveTo>
                    <a:pt x="33" y="0"/>
                  </a:moveTo>
                  <a:cubicBezTo>
                    <a:pt x="15" y="0"/>
                    <a:pt x="0" y="16"/>
                    <a:pt x="0" y="35"/>
                  </a:cubicBezTo>
                  <a:cubicBezTo>
                    <a:pt x="0" y="38"/>
                    <a:pt x="1" y="41"/>
                    <a:pt x="2" y="45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13" y="73"/>
                    <a:pt x="13" y="73"/>
                    <a:pt x="13" y="73"/>
                  </a:cubicBezTo>
                  <a:cubicBezTo>
                    <a:pt x="14" y="74"/>
                    <a:pt x="14" y="75"/>
                    <a:pt x="15" y="75"/>
                  </a:cubicBezTo>
                  <a:cubicBezTo>
                    <a:pt x="51" y="75"/>
                    <a:pt x="51" y="75"/>
                    <a:pt x="51" y="75"/>
                  </a:cubicBezTo>
                  <a:cubicBezTo>
                    <a:pt x="52" y="75"/>
                    <a:pt x="53" y="74"/>
                    <a:pt x="53" y="73"/>
                  </a:cubicBezTo>
                  <a:cubicBezTo>
                    <a:pt x="64" y="45"/>
                    <a:pt x="64" y="45"/>
                    <a:pt x="64" y="45"/>
                  </a:cubicBezTo>
                  <a:cubicBezTo>
                    <a:pt x="65" y="45"/>
                    <a:pt x="65" y="45"/>
                    <a:pt x="65" y="45"/>
                  </a:cubicBezTo>
                  <a:cubicBezTo>
                    <a:pt x="65" y="41"/>
                    <a:pt x="66" y="38"/>
                    <a:pt x="66" y="35"/>
                  </a:cubicBezTo>
                  <a:cubicBezTo>
                    <a:pt x="66" y="16"/>
                    <a:pt x="51" y="0"/>
                    <a:pt x="33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strike="noStrike" kern="0" noProof="1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6" name="Freeform 96"/>
            <p:cNvSpPr>
              <a:spLocks noEditPoints="1"/>
            </p:cNvSpPr>
            <p:nvPr/>
          </p:nvSpPr>
          <p:spPr bwMode="auto">
            <a:xfrm>
              <a:off x="5858" y="2030"/>
              <a:ext cx="450" cy="309"/>
            </a:xfrm>
            <a:custGeom>
              <a:avLst/>
              <a:gdLst>
                <a:gd name="T0" fmla="*/ 30726 w 124"/>
                <a:gd name="T1" fmla="*/ 169489 h 85"/>
                <a:gd name="T2" fmla="*/ 92177 w 124"/>
                <a:gd name="T3" fmla="*/ 231122 h 85"/>
                <a:gd name="T4" fmla="*/ 98323 w 124"/>
                <a:gd name="T5" fmla="*/ 138673 h 85"/>
                <a:gd name="T6" fmla="*/ 0 w 124"/>
                <a:gd name="T7" fmla="*/ 166408 h 85"/>
                <a:gd name="T8" fmla="*/ 27653 w 124"/>
                <a:gd name="T9" fmla="*/ 261938 h 85"/>
                <a:gd name="T10" fmla="*/ 122903 w 124"/>
                <a:gd name="T11" fmla="*/ 234203 h 85"/>
                <a:gd name="T12" fmla="*/ 98323 w 124"/>
                <a:gd name="T13" fmla="*/ 138673 h 85"/>
                <a:gd name="T14" fmla="*/ 168992 w 124"/>
                <a:gd name="T15" fmla="*/ 169489 h 85"/>
                <a:gd name="T16" fmla="*/ 230444 w 124"/>
                <a:gd name="T17" fmla="*/ 231122 h 85"/>
                <a:gd name="T18" fmla="*/ 233516 w 124"/>
                <a:gd name="T19" fmla="*/ 138673 h 85"/>
                <a:gd name="T20" fmla="*/ 138266 w 124"/>
                <a:gd name="T21" fmla="*/ 166408 h 85"/>
                <a:gd name="T22" fmla="*/ 162847 w 124"/>
                <a:gd name="T23" fmla="*/ 261938 h 85"/>
                <a:gd name="T24" fmla="*/ 261169 w 124"/>
                <a:gd name="T25" fmla="*/ 234203 h 85"/>
                <a:gd name="T26" fmla="*/ 233516 w 124"/>
                <a:gd name="T27" fmla="*/ 138673 h 85"/>
                <a:gd name="T28" fmla="*/ 298040 w 124"/>
                <a:gd name="T29" fmla="*/ 80122 h 85"/>
                <a:gd name="T30" fmla="*/ 288823 w 124"/>
                <a:gd name="T31" fmla="*/ 89367 h 85"/>
                <a:gd name="T32" fmla="*/ 328766 w 124"/>
                <a:gd name="T33" fmla="*/ 144836 h 85"/>
                <a:gd name="T34" fmla="*/ 341056 w 124"/>
                <a:gd name="T35" fmla="*/ 144836 h 85"/>
                <a:gd name="T36" fmla="*/ 381000 w 124"/>
                <a:gd name="T37" fmla="*/ 89367 h 85"/>
                <a:gd name="T38" fmla="*/ 374855 w 124"/>
                <a:gd name="T39" fmla="*/ 80122 h 85"/>
                <a:gd name="T40" fmla="*/ 30726 w 124"/>
                <a:gd name="T41" fmla="*/ 27735 h 85"/>
                <a:gd name="T42" fmla="*/ 92177 w 124"/>
                <a:gd name="T43" fmla="*/ 92449 h 85"/>
                <a:gd name="T44" fmla="*/ 98323 w 124"/>
                <a:gd name="T45" fmla="*/ 0 h 85"/>
                <a:gd name="T46" fmla="*/ 0 w 124"/>
                <a:gd name="T47" fmla="*/ 24653 h 85"/>
                <a:gd name="T48" fmla="*/ 27653 w 124"/>
                <a:gd name="T49" fmla="*/ 120183 h 85"/>
                <a:gd name="T50" fmla="*/ 122903 w 124"/>
                <a:gd name="T51" fmla="*/ 95530 h 85"/>
                <a:gd name="T52" fmla="*/ 98323 w 124"/>
                <a:gd name="T53" fmla="*/ 0 h 85"/>
                <a:gd name="T54" fmla="*/ 168992 w 124"/>
                <a:gd name="T55" fmla="*/ 27735 h 85"/>
                <a:gd name="T56" fmla="*/ 230444 w 124"/>
                <a:gd name="T57" fmla="*/ 92449 h 85"/>
                <a:gd name="T58" fmla="*/ 233516 w 124"/>
                <a:gd name="T59" fmla="*/ 0 h 85"/>
                <a:gd name="T60" fmla="*/ 138266 w 124"/>
                <a:gd name="T61" fmla="*/ 24653 h 85"/>
                <a:gd name="T62" fmla="*/ 162847 w 124"/>
                <a:gd name="T63" fmla="*/ 120183 h 85"/>
                <a:gd name="T64" fmla="*/ 261169 w 124"/>
                <a:gd name="T65" fmla="*/ 95530 h 85"/>
                <a:gd name="T66" fmla="*/ 233516 w 124"/>
                <a:gd name="T67" fmla="*/ 0 h 85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124" h="85">
                  <a:moveTo>
                    <a:pt x="10" y="75"/>
                  </a:moveTo>
                  <a:cubicBezTo>
                    <a:pt x="10" y="55"/>
                    <a:pt x="10" y="55"/>
                    <a:pt x="10" y="55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0" y="75"/>
                    <a:pt x="30" y="75"/>
                    <a:pt x="30" y="75"/>
                  </a:cubicBezTo>
                  <a:cubicBezTo>
                    <a:pt x="10" y="75"/>
                    <a:pt x="10" y="75"/>
                    <a:pt x="10" y="75"/>
                  </a:cubicBezTo>
                  <a:moveTo>
                    <a:pt x="32" y="45"/>
                  </a:moveTo>
                  <a:cubicBezTo>
                    <a:pt x="9" y="45"/>
                    <a:pt x="9" y="45"/>
                    <a:pt x="9" y="45"/>
                  </a:cubicBezTo>
                  <a:cubicBezTo>
                    <a:pt x="4" y="45"/>
                    <a:pt x="0" y="49"/>
                    <a:pt x="0" y="5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81"/>
                    <a:pt x="4" y="85"/>
                    <a:pt x="9" y="85"/>
                  </a:cubicBezTo>
                  <a:cubicBezTo>
                    <a:pt x="32" y="85"/>
                    <a:pt x="32" y="85"/>
                    <a:pt x="32" y="85"/>
                  </a:cubicBezTo>
                  <a:cubicBezTo>
                    <a:pt x="36" y="85"/>
                    <a:pt x="40" y="81"/>
                    <a:pt x="40" y="76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40" y="49"/>
                    <a:pt x="36" y="45"/>
                    <a:pt x="32" y="45"/>
                  </a:cubicBezTo>
                  <a:moveTo>
                    <a:pt x="55" y="75"/>
                  </a:moveTo>
                  <a:cubicBezTo>
                    <a:pt x="55" y="55"/>
                    <a:pt x="55" y="55"/>
                    <a:pt x="55" y="55"/>
                  </a:cubicBezTo>
                  <a:cubicBezTo>
                    <a:pt x="75" y="55"/>
                    <a:pt x="75" y="55"/>
                    <a:pt x="75" y="55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55" y="75"/>
                    <a:pt x="55" y="75"/>
                    <a:pt x="55" y="75"/>
                  </a:cubicBezTo>
                  <a:moveTo>
                    <a:pt x="76" y="45"/>
                  </a:moveTo>
                  <a:cubicBezTo>
                    <a:pt x="53" y="45"/>
                    <a:pt x="53" y="45"/>
                    <a:pt x="53" y="45"/>
                  </a:cubicBezTo>
                  <a:cubicBezTo>
                    <a:pt x="49" y="45"/>
                    <a:pt x="45" y="49"/>
                    <a:pt x="45" y="54"/>
                  </a:cubicBezTo>
                  <a:cubicBezTo>
                    <a:pt x="45" y="76"/>
                    <a:pt x="45" y="76"/>
                    <a:pt x="45" y="76"/>
                  </a:cubicBezTo>
                  <a:cubicBezTo>
                    <a:pt x="45" y="81"/>
                    <a:pt x="49" y="85"/>
                    <a:pt x="53" y="85"/>
                  </a:cubicBezTo>
                  <a:cubicBezTo>
                    <a:pt x="76" y="85"/>
                    <a:pt x="76" y="85"/>
                    <a:pt x="76" y="85"/>
                  </a:cubicBezTo>
                  <a:cubicBezTo>
                    <a:pt x="81" y="85"/>
                    <a:pt x="85" y="81"/>
                    <a:pt x="85" y="76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5" y="49"/>
                    <a:pt x="81" y="45"/>
                    <a:pt x="76" y="45"/>
                  </a:cubicBezTo>
                  <a:moveTo>
                    <a:pt x="122" y="26"/>
                  </a:moveTo>
                  <a:cubicBezTo>
                    <a:pt x="97" y="26"/>
                    <a:pt x="97" y="26"/>
                    <a:pt x="97" y="26"/>
                  </a:cubicBezTo>
                  <a:cubicBezTo>
                    <a:pt x="96" y="26"/>
                    <a:pt x="95" y="27"/>
                    <a:pt x="95" y="28"/>
                  </a:cubicBezTo>
                  <a:cubicBezTo>
                    <a:pt x="95" y="28"/>
                    <a:pt x="94" y="29"/>
                    <a:pt x="94" y="29"/>
                  </a:cubicBezTo>
                  <a:cubicBezTo>
                    <a:pt x="94" y="30"/>
                    <a:pt x="95" y="30"/>
                    <a:pt x="95" y="31"/>
                  </a:cubicBezTo>
                  <a:cubicBezTo>
                    <a:pt x="107" y="47"/>
                    <a:pt x="107" y="47"/>
                    <a:pt x="107" y="47"/>
                  </a:cubicBezTo>
                  <a:cubicBezTo>
                    <a:pt x="108" y="47"/>
                    <a:pt x="108" y="48"/>
                    <a:pt x="109" y="48"/>
                  </a:cubicBezTo>
                  <a:cubicBezTo>
                    <a:pt x="110" y="48"/>
                    <a:pt x="111" y="47"/>
                    <a:pt x="111" y="47"/>
                  </a:cubicBezTo>
                  <a:cubicBezTo>
                    <a:pt x="124" y="31"/>
                    <a:pt x="124" y="31"/>
                    <a:pt x="124" y="31"/>
                  </a:cubicBezTo>
                  <a:cubicBezTo>
                    <a:pt x="124" y="30"/>
                    <a:pt x="124" y="30"/>
                    <a:pt x="124" y="29"/>
                  </a:cubicBezTo>
                  <a:cubicBezTo>
                    <a:pt x="124" y="29"/>
                    <a:pt x="124" y="28"/>
                    <a:pt x="124" y="28"/>
                  </a:cubicBezTo>
                  <a:cubicBezTo>
                    <a:pt x="123" y="27"/>
                    <a:pt x="122" y="26"/>
                    <a:pt x="122" y="26"/>
                  </a:cubicBezTo>
                  <a:moveTo>
                    <a:pt x="10" y="30"/>
                  </a:moveTo>
                  <a:cubicBezTo>
                    <a:pt x="10" y="9"/>
                    <a:pt x="10" y="9"/>
                    <a:pt x="10" y="9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10" y="30"/>
                    <a:pt x="10" y="30"/>
                    <a:pt x="10" y="30"/>
                  </a:cubicBezTo>
                  <a:moveTo>
                    <a:pt x="32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5"/>
                    <a:pt x="4" y="39"/>
                    <a:pt x="9" y="39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6" y="39"/>
                    <a:pt x="40" y="35"/>
                    <a:pt x="40" y="31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3"/>
                    <a:pt x="36" y="0"/>
                    <a:pt x="32" y="0"/>
                  </a:cubicBezTo>
                  <a:moveTo>
                    <a:pt x="55" y="30"/>
                  </a:moveTo>
                  <a:cubicBezTo>
                    <a:pt x="55" y="9"/>
                    <a:pt x="55" y="9"/>
                    <a:pt x="55" y="9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5" y="30"/>
                    <a:pt x="75" y="30"/>
                    <a:pt x="75" y="30"/>
                  </a:cubicBezTo>
                  <a:cubicBezTo>
                    <a:pt x="55" y="30"/>
                    <a:pt x="55" y="30"/>
                    <a:pt x="55" y="30"/>
                  </a:cubicBezTo>
                  <a:moveTo>
                    <a:pt x="76" y="0"/>
                  </a:moveTo>
                  <a:cubicBezTo>
                    <a:pt x="53" y="0"/>
                    <a:pt x="53" y="0"/>
                    <a:pt x="53" y="0"/>
                  </a:cubicBezTo>
                  <a:cubicBezTo>
                    <a:pt x="49" y="0"/>
                    <a:pt x="45" y="3"/>
                    <a:pt x="45" y="8"/>
                  </a:cubicBezTo>
                  <a:cubicBezTo>
                    <a:pt x="45" y="31"/>
                    <a:pt x="45" y="31"/>
                    <a:pt x="45" y="31"/>
                  </a:cubicBezTo>
                  <a:cubicBezTo>
                    <a:pt x="45" y="35"/>
                    <a:pt x="49" y="39"/>
                    <a:pt x="53" y="39"/>
                  </a:cubicBezTo>
                  <a:cubicBezTo>
                    <a:pt x="76" y="39"/>
                    <a:pt x="76" y="39"/>
                    <a:pt x="76" y="39"/>
                  </a:cubicBezTo>
                  <a:cubicBezTo>
                    <a:pt x="81" y="39"/>
                    <a:pt x="85" y="35"/>
                    <a:pt x="85" y="31"/>
                  </a:cubicBezTo>
                  <a:cubicBezTo>
                    <a:pt x="85" y="8"/>
                    <a:pt x="85" y="8"/>
                    <a:pt x="85" y="8"/>
                  </a:cubicBezTo>
                  <a:cubicBezTo>
                    <a:pt x="85" y="3"/>
                    <a:pt x="81" y="0"/>
                    <a:pt x="76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strike="noStrike" kern="0" noProof="1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7" name="Freeform 23"/>
            <p:cNvSpPr>
              <a:spLocks noEditPoints="1"/>
            </p:cNvSpPr>
            <p:nvPr/>
          </p:nvSpPr>
          <p:spPr bwMode="auto">
            <a:xfrm>
              <a:off x="3484" y="3723"/>
              <a:ext cx="339" cy="364"/>
            </a:xfrm>
            <a:custGeom>
              <a:avLst/>
              <a:gdLst>
                <a:gd name="T0" fmla="*/ 18538 w 93"/>
                <a:gd name="T1" fmla="*/ 267938 h 100"/>
                <a:gd name="T2" fmla="*/ 12359 w 93"/>
                <a:gd name="T3" fmla="*/ 261779 h 100"/>
                <a:gd name="T4" fmla="*/ 24717 w 93"/>
                <a:gd name="T5" fmla="*/ 240221 h 100"/>
                <a:gd name="T6" fmla="*/ 52524 w 93"/>
                <a:gd name="T7" fmla="*/ 230981 h 100"/>
                <a:gd name="T8" fmla="*/ 58703 w 93"/>
                <a:gd name="T9" fmla="*/ 234061 h 100"/>
                <a:gd name="T10" fmla="*/ 52524 w 93"/>
                <a:gd name="T11" fmla="*/ 240221 h 100"/>
                <a:gd name="T12" fmla="*/ 33986 w 93"/>
                <a:gd name="T13" fmla="*/ 246380 h 100"/>
                <a:gd name="T14" fmla="*/ 24717 w 93"/>
                <a:gd name="T15" fmla="*/ 261779 h 100"/>
                <a:gd name="T16" fmla="*/ 18538 w 93"/>
                <a:gd name="T17" fmla="*/ 267938 h 100"/>
                <a:gd name="T18" fmla="*/ 200827 w 93"/>
                <a:gd name="T19" fmla="*/ 218662 h 100"/>
                <a:gd name="T20" fmla="*/ 194648 w 93"/>
                <a:gd name="T21" fmla="*/ 215583 h 100"/>
                <a:gd name="T22" fmla="*/ 207006 w 93"/>
                <a:gd name="T23" fmla="*/ 190945 h 100"/>
                <a:gd name="T24" fmla="*/ 234813 w 93"/>
                <a:gd name="T25" fmla="*/ 181705 h 100"/>
                <a:gd name="T26" fmla="*/ 240992 w 93"/>
                <a:gd name="T27" fmla="*/ 187865 h 100"/>
                <a:gd name="T28" fmla="*/ 234813 w 93"/>
                <a:gd name="T29" fmla="*/ 194024 h 100"/>
                <a:gd name="T30" fmla="*/ 234813 w 93"/>
                <a:gd name="T31" fmla="*/ 194024 h 100"/>
                <a:gd name="T32" fmla="*/ 216275 w 93"/>
                <a:gd name="T33" fmla="*/ 200184 h 100"/>
                <a:gd name="T34" fmla="*/ 207006 w 93"/>
                <a:gd name="T35" fmla="*/ 215583 h 100"/>
                <a:gd name="T36" fmla="*/ 200827 w 93"/>
                <a:gd name="T37" fmla="*/ 218662 h 100"/>
                <a:gd name="T38" fmla="*/ 89600 w 93"/>
                <a:gd name="T39" fmla="*/ 80074 h 100"/>
                <a:gd name="T40" fmla="*/ 83420 w 93"/>
                <a:gd name="T41" fmla="*/ 76994 h 100"/>
                <a:gd name="T42" fmla="*/ 98869 w 93"/>
                <a:gd name="T43" fmla="*/ 55436 h 100"/>
                <a:gd name="T44" fmla="*/ 101958 w 93"/>
                <a:gd name="T45" fmla="*/ 55436 h 100"/>
                <a:gd name="T46" fmla="*/ 105048 w 93"/>
                <a:gd name="T47" fmla="*/ 58515 h 100"/>
                <a:gd name="T48" fmla="*/ 101958 w 93"/>
                <a:gd name="T49" fmla="*/ 64675 h 100"/>
                <a:gd name="T50" fmla="*/ 95779 w 93"/>
                <a:gd name="T51" fmla="*/ 76994 h 100"/>
                <a:gd name="T52" fmla="*/ 89600 w 93"/>
                <a:gd name="T53" fmla="*/ 80074 h 100"/>
                <a:gd name="T54" fmla="*/ 271889 w 93"/>
                <a:gd name="T55" fmla="*/ 0 h 100"/>
                <a:gd name="T56" fmla="*/ 268799 w 93"/>
                <a:gd name="T57" fmla="*/ 0 h 100"/>
                <a:gd name="T58" fmla="*/ 86510 w 93"/>
                <a:gd name="T59" fmla="*/ 49276 h 100"/>
                <a:gd name="T60" fmla="*/ 74151 w 93"/>
                <a:gd name="T61" fmla="*/ 67755 h 100"/>
                <a:gd name="T62" fmla="*/ 74151 w 93"/>
                <a:gd name="T63" fmla="*/ 221742 h 100"/>
                <a:gd name="T64" fmla="*/ 52524 w 93"/>
                <a:gd name="T65" fmla="*/ 218662 h 100"/>
                <a:gd name="T66" fmla="*/ 0 w 93"/>
                <a:gd name="T67" fmla="*/ 261779 h 100"/>
                <a:gd name="T68" fmla="*/ 52524 w 93"/>
                <a:gd name="T69" fmla="*/ 307975 h 100"/>
                <a:gd name="T70" fmla="*/ 105048 w 93"/>
                <a:gd name="T71" fmla="*/ 261779 h 100"/>
                <a:gd name="T72" fmla="*/ 108138 w 93"/>
                <a:gd name="T73" fmla="*/ 258699 h 100"/>
                <a:gd name="T74" fmla="*/ 108138 w 93"/>
                <a:gd name="T75" fmla="*/ 80074 h 100"/>
                <a:gd name="T76" fmla="*/ 256441 w 93"/>
                <a:gd name="T77" fmla="*/ 36957 h 100"/>
                <a:gd name="T78" fmla="*/ 256441 w 93"/>
                <a:gd name="T79" fmla="*/ 172466 h 100"/>
                <a:gd name="T80" fmla="*/ 234813 w 93"/>
                <a:gd name="T81" fmla="*/ 169386 h 100"/>
                <a:gd name="T82" fmla="*/ 182289 w 93"/>
                <a:gd name="T83" fmla="*/ 215583 h 100"/>
                <a:gd name="T84" fmla="*/ 234813 w 93"/>
                <a:gd name="T85" fmla="*/ 258699 h 100"/>
                <a:gd name="T86" fmla="*/ 287337 w 93"/>
                <a:gd name="T87" fmla="*/ 215583 h 100"/>
                <a:gd name="T88" fmla="*/ 287337 w 93"/>
                <a:gd name="T89" fmla="*/ 212503 h 100"/>
                <a:gd name="T90" fmla="*/ 287337 w 93"/>
                <a:gd name="T91" fmla="*/ 206343 h 100"/>
                <a:gd name="T92" fmla="*/ 287337 w 93"/>
                <a:gd name="T93" fmla="*/ 15399 h 100"/>
                <a:gd name="T94" fmla="*/ 281158 w 93"/>
                <a:gd name="T95" fmla="*/ 3080 h 100"/>
                <a:gd name="T96" fmla="*/ 271889 w 93"/>
                <a:gd name="T97" fmla="*/ 0 h 10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93" h="100">
                  <a:moveTo>
                    <a:pt x="6" y="87"/>
                  </a:moveTo>
                  <a:cubicBezTo>
                    <a:pt x="5" y="87"/>
                    <a:pt x="4" y="86"/>
                    <a:pt x="4" y="85"/>
                  </a:cubicBezTo>
                  <a:cubicBezTo>
                    <a:pt x="4" y="82"/>
                    <a:pt x="6" y="79"/>
                    <a:pt x="8" y="78"/>
                  </a:cubicBezTo>
                  <a:cubicBezTo>
                    <a:pt x="11" y="76"/>
                    <a:pt x="14" y="75"/>
                    <a:pt x="17" y="75"/>
                  </a:cubicBezTo>
                  <a:cubicBezTo>
                    <a:pt x="18" y="75"/>
                    <a:pt x="19" y="75"/>
                    <a:pt x="19" y="76"/>
                  </a:cubicBezTo>
                  <a:cubicBezTo>
                    <a:pt x="19" y="77"/>
                    <a:pt x="18" y="78"/>
                    <a:pt x="17" y="78"/>
                  </a:cubicBezTo>
                  <a:cubicBezTo>
                    <a:pt x="15" y="78"/>
                    <a:pt x="12" y="79"/>
                    <a:pt x="11" y="80"/>
                  </a:cubicBezTo>
                  <a:cubicBezTo>
                    <a:pt x="9" y="82"/>
                    <a:pt x="8" y="83"/>
                    <a:pt x="8" y="85"/>
                  </a:cubicBezTo>
                  <a:cubicBezTo>
                    <a:pt x="8" y="86"/>
                    <a:pt x="7" y="87"/>
                    <a:pt x="6" y="87"/>
                  </a:cubicBezTo>
                  <a:moveTo>
                    <a:pt x="65" y="71"/>
                  </a:moveTo>
                  <a:cubicBezTo>
                    <a:pt x="64" y="71"/>
                    <a:pt x="63" y="71"/>
                    <a:pt x="63" y="70"/>
                  </a:cubicBezTo>
                  <a:cubicBezTo>
                    <a:pt x="63" y="67"/>
                    <a:pt x="65" y="64"/>
                    <a:pt x="67" y="62"/>
                  </a:cubicBezTo>
                  <a:cubicBezTo>
                    <a:pt x="70" y="60"/>
                    <a:pt x="73" y="59"/>
                    <a:pt x="76" y="59"/>
                  </a:cubicBezTo>
                  <a:cubicBezTo>
                    <a:pt x="77" y="59"/>
                    <a:pt x="78" y="60"/>
                    <a:pt x="78" y="61"/>
                  </a:cubicBezTo>
                  <a:cubicBezTo>
                    <a:pt x="78" y="62"/>
                    <a:pt x="77" y="63"/>
                    <a:pt x="76" y="63"/>
                  </a:cubicBezTo>
                  <a:cubicBezTo>
                    <a:pt x="76" y="63"/>
                    <a:pt x="76" y="63"/>
                    <a:pt x="76" y="63"/>
                  </a:cubicBezTo>
                  <a:cubicBezTo>
                    <a:pt x="74" y="63"/>
                    <a:pt x="71" y="64"/>
                    <a:pt x="70" y="65"/>
                  </a:cubicBezTo>
                  <a:cubicBezTo>
                    <a:pt x="68" y="66"/>
                    <a:pt x="67" y="68"/>
                    <a:pt x="67" y="70"/>
                  </a:cubicBezTo>
                  <a:cubicBezTo>
                    <a:pt x="67" y="71"/>
                    <a:pt x="66" y="71"/>
                    <a:pt x="65" y="71"/>
                  </a:cubicBezTo>
                  <a:moveTo>
                    <a:pt x="29" y="26"/>
                  </a:moveTo>
                  <a:cubicBezTo>
                    <a:pt x="28" y="26"/>
                    <a:pt x="27" y="26"/>
                    <a:pt x="27" y="25"/>
                  </a:cubicBezTo>
                  <a:cubicBezTo>
                    <a:pt x="27" y="21"/>
                    <a:pt x="29" y="19"/>
                    <a:pt x="32" y="18"/>
                  </a:cubicBezTo>
                  <a:cubicBezTo>
                    <a:pt x="32" y="18"/>
                    <a:pt x="32" y="18"/>
                    <a:pt x="33" y="18"/>
                  </a:cubicBezTo>
                  <a:cubicBezTo>
                    <a:pt x="33" y="18"/>
                    <a:pt x="34" y="18"/>
                    <a:pt x="34" y="19"/>
                  </a:cubicBezTo>
                  <a:cubicBezTo>
                    <a:pt x="35" y="20"/>
                    <a:pt x="34" y="21"/>
                    <a:pt x="33" y="21"/>
                  </a:cubicBezTo>
                  <a:cubicBezTo>
                    <a:pt x="32" y="22"/>
                    <a:pt x="31" y="23"/>
                    <a:pt x="31" y="25"/>
                  </a:cubicBezTo>
                  <a:cubicBezTo>
                    <a:pt x="31" y="26"/>
                    <a:pt x="30" y="26"/>
                    <a:pt x="29" y="26"/>
                  </a:cubicBezTo>
                  <a:moveTo>
                    <a:pt x="88" y="0"/>
                  </a:moveTo>
                  <a:cubicBezTo>
                    <a:pt x="88" y="0"/>
                    <a:pt x="87" y="0"/>
                    <a:pt x="87" y="0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6" y="17"/>
                    <a:pt x="24" y="19"/>
                    <a:pt x="24" y="22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2" y="71"/>
                    <a:pt x="20" y="71"/>
                    <a:pt x="17" y="71"/>
                  </a:cubicBezTo>
                  <a:cubicBezTo>
                    <a:pt x="8" y="71"/>
                    <a:pt x="0" y="77"/>
                    <a:pt x="0" y="85"/>
                  </a:cubicBezTo>
                  <a:cubicBezTo>
                    <a:pt x="0" y="93"/>
                    <a:pt x="8" y="100"/>
                    <a:pt x="17" y="100"/>
                  </a:cubicBezTo>
                  <a:cubicBezTo>
                    <a:pt x="27" y="100"/>
                    <a:pt x="34" y="93"/>
                    <a:pt x="34" y="85"/>
                  </a:cubicBezTo>
                  <a:cubicBezTo>
                    <a:pt x="35" y="85"/>
                    <a:pt x="35" y="84"/>
                    <a:pt x="35" y="84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83" y="12"/>
                    <a:pt x="83" y="12"/>
                    <a:pt x="83" y="12"/>
                  </a:cubicBezTo>
                  <a:cubicBezTo>
                    <a:pt x="83" y="56"/>
                    <a:pt x="83" y="56"/>
                    <a:pt x="83" y="56"/>
                  </a:cubicBezTo>
                  <a:cubicBezTo>
                    <a:pt x="81" y="55"/>
                    <a:pt x="79" y="55"/>
                    <a:pt x="76" y="55"/>
                  </a:cubicBezTo>
                  <a:cubicBezTo>
                    <a:pt x="67" y="55"/>
                    <a:pt x="59" y="62"/>
                    <a:pt x="59" y="70"/>
                  </a:cubicBezTo>
                  <a:cubicBezTo>
                    <a:pt x="59" y="78"/>
                    <a:pt x="67" y="84"/>
                    <a:pt x="76" y="84"/>
                  </a:cubicBezTo>
                  <a:cubicBezTo>
                    <a:pt x="86" y="84"/>
                    <a:pt x="93" y="78"/>
                    <a:pt x="93" y="70"/>
                  </a:cubicBezTo>
                  <a:cubicBezTo>
                    <a:pt x="93" y="69"/>
                    <a:pt x="93" y="69"/>
                    <a:pt x="93" y="69"/>
                  </a:cubicBezTo>
                  <a:cubicBezTo>
                    <a:pt x="93" y="68"/>
                    <a:pt x="93" y="68"/>
                    <a:pt x="93" y="67"/>
                  </a:cubicBezTo>
                  <a:cubicBezTo>
                    <a:pt x="93" y="5"/>
                    <a:pt x="93" y="5"/>
                    <a:pt x="93" y="5"/>
                  </a:cubicBezTo>
                  <a:cubicBezTo>
                    <a:pt x="93" y="3"/>
                    <a:pt x="93" y="2"/>
                    <a:pt x="91" y="1"/>
                  </a:cubicBezTo>
                  <a:cubicBezTo>
                    <a:pt x="90" y="0"/>
                    <a:pt x="89" y="0"/>
                    <a:pt x="88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strike="noStrike" kern="0" noProof="1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8" name="Freeform 24"/>
            <p:cNvSpPr/>
            <p:nvPr/>
          </p:nvSpPr>
          <p:spPr bwMode="auto">
            <a:xfrm>
              <a:off x="2794" y="3785"/>
              <a:ext cx="268" cy="240"/>
            </a:xfrm>
            <a:custGeom>
              <a:avLst/>
              <a:gdLst>
                <a:gd name="T0" fmla="*/ 223944 w 74"/>
                <a:gd name="T1" fmla="*/ 0 h 66"/>
                <a:gd name="T2" fmla="*/ 220877 w 74"/>
                <a:gd name="T3" fmla="*/ 0 h 66"/>
                <a:gd name="T4" fmla="*/ 119641 w 74"/>
                <a:gd name="T5" fmla="*/ 58497 h 66"/>
                <a:gd name="T6" fmla="*/ 3068 w 74"/>
                <a:gd name="T7" fmla="*/ 58497 h 66"/>
                <a:gd name="T8" fmla="*/ 0 w 74"/>
                <a:gd name="T9" fmla="*/ 64655 h 66"/>
                <a:gd name="T10" fmla="*/ 0 w 74"/>
                <a:gd name="T11" fmla="*/ 141624 h 66"/>
                <a:gd name="T12" fmla="*/ 3068 w 74"/>
                <a:gd name="T13" fmla="*/ 144703 h 66"/>
                <a:gd name="T14" fmla="*/ 33745 w 74"/>
                <a:gd name="T15" fmla="*/ 144703 h 66"/>
                <a:gd name="T16" fmla="*/ 33745 w 74"/>
                <a:gd name="T17" fmla="*/ 193964 h 66"/>
                <a:gd name="T18" fmla="*/ 36813 w 74"/>
                <a:gd name="T19" fmla="*/ 197042 h 66"/>
                <a:gd name="T20" fmla="*/ 67490 w 74"/>
                <a:gd name="T21" fmla="*/ 197042 h 66"/>
                <a:gd name="T22" fmla="*/ 70558 w 74"/>
                <a:gd name="T23" fmla="*/ 193964 h 66"/>
                <a:gd name="T24" fmla="*/ 70558 w 74"/>
                <a:gd name="T25" fmla="*/ 144703 h 66"/>
                <a:gd name="T26" fmla="*/ 116574 w 74"/>
                <a:gd name="T27" fmla="*/ 144703 h 66"/>
                <a:gd name="T28" fmla="*/ 220877 w 74"/>
                <a:gd name="T29" fmla="*/ 203200 h 66"/>
                <a:gd name="T30" fmla="*/ 223944 w 74"/>
                <a:gd name="T31" fmla="*/ 203200 h 66"/>
                <a:gd name="T32" fmla="*/ 227012 w 74"/>
                <a:gd name="T33" fmla="*/ 203200 h 66"/>
                <a:gd name="T34" fmla="*/ 227012 w 74"/>
                <a:gd name="T35" fmla="*/ 200121 h 66"/>
                <a:gd name="T36" fmla="*/ 227012 w 74"/>
                <a:gd name="T37" fmla="*/ 3079 h 66"/>
                <a:gd name="T38" fmla="*/ 227012 w 74"/>
                <a:gd name="T39" fmla="*/ 0 h 66"/>
                <a:gd name="T40" fmla="*/ 223944 w 74"/>
                <a:gd name="T41" fmla="*/ 0 h 6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74" h="66">
                  <a:moveTo>
                    <a:pt x="73" y="0"/>
                  </a:moveTo>
                  <a:cubicBezTo>
                    <a:pt x="72" y="0"/>
                    <a:pt x="72" y="0"/>
                    <a:pt x="72" y="0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0" y="20"/>
                    <a:pt x="0" y="21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6"/>
                    <a:pt x="1" y="47"/>
                    <a:pt x="1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11" y="64"/>
                    <a:pt x="11" y="64"/>
                    <a:pt x="12" y="64"/>
                  </a:cubicBezTo>
                  <a:cubicBezTo>
                    <a:pt x="22" y="64"/>
                    <a:pt x="22" y="64"/>
                    <a:pt x="22" y="64"/>
                  </a:cubicBezTo>
                  <a:cubicBezTo>
                    <a:pt x="23" y="64"/>
                    <a:pt x="23" y="64"/>
                    <a:pt x="23" y="63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38" y="47"/>
                    <a:pt x="38" y="47"/>
                    <a:pt x="38" y="47"/>
                  </a:cubicBezTo>
                  <a:cubicBezTo>
                    <a:pt x="72" y="66"/>
                    <a:pt x="72" y="66"/>
                    <a:pt x="72" y="66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74" y="66"/>
                    <a:pt x="74" y="65"/>
                    <a:pt x="74" y="65"/>
                  </a:cubicBezTo>
                  <a:cubicBezTo>
                    <a:pt x="74" y="1"/>
                    <a:pt x="74" y="1"/>
                    <a:pt x="74" y="1"/>
                  </a:cubicBezTo>
                  <a:cubicBezTo>
                    <a:pt x="74" y="1"/>
                    <a:pt x="74" y="1"/>
                    <a:pt x="74" y="0"/>
                  </a:cubicBezTo>
                  <a:cubicBezTo>
                    <a:pt x="73" y="0"/>
                    <a:pt x="73" y="0"/>
                    <a:pt x="73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strike="noStrike" kern="0" noProof="1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9" name="Freeform 28"/>
            <p:cNvSpPr>
              <a:spLocks noEditPoints="1"/>
            </p:cNvSpPr>
            <p:nvPr/>
          </p:nvSpPr>
          <p:spPr bwMode="auto">
            <a:xfrm>
              <a:off x="1912" y="3785"/>
              <a:ext cx="458" cy="240"/>
            </a:xfrm>
            <a:custGeom>
              <a:avLst/>
              <a:gdLst>
                <a:gd name="T0" fmla="*/ 371979 w 126"/>
                <a:gd name="T1" fmla="*/ 36945 h 66"/>
                <a:gd name="T2" fmla="*/ 359682 w 126"/>
                <a:gd name="T3" fmla="*/ 43103 h 66"/>
                <a:gd name="T4" fmla="*/ 319717 w 126"/>
                <a:gd name="T5" fmla="*/ 83127 h 66"/>
                <a:gd name="T6" fmla="*/ 276679 w 126"/>
                <a:gd name="T7" fmla="*/ 43103 h 66"/>
                <a:gd name="T8" fmla="*/ 264382 w 126"/>
                <a:gd name="T9" fmla="*/ 36945 h 66"/>
                <a:gd name="T10" fmla="*/ 255159 w 126"/>
                <a:gd name="T11" fmla="*/ 43103 h 66"/>
                <a:gd name="T12" fmla="*/ 255159 w 126"/>
                <a:gd name="T13" fmla="*/ 64655 h 66"/>
                <a:gd name="T14" fmla="*/ 295124 w 126"/>
                <a:gd name="T15" fmla="*/ 107758 h 66"/>
                <a:gd name="T16" fmla="*/ 255159 w 126"/>
                <a:gd name="T17" fmla="*/ 147782 h 66"/>
                <a:gd name="T18" fmla="*/ 255159 w 126"/>
                <a:gd name="T19" fmla="*/ 169333 h 66"/>
                <a:gd name="T20" fmla="*/ 264382 w 126"/>
                <a:gd name="T21" fmla="*/ 175491 h 66"/>
                <a:gd name="T22" fmla="*/ 276679 w 126"/>
                <a:gd name="T23" fmla="*/ 169333 h 66"/>
                <a:gd name="T24" fmla="*/ 319717 w 126"/>
                <a:gd name="T25" fmla="*/ 129309 h 66"/>
                <a:gd name="T26" fmla="*/ 359682 w 126"/>
                <a:gd name="T27" fmla="*/ 169333 h 66"/>
                <a:gd name="T28" fmla="*/ 371979 w 126"/>
                <a:gd name="T29" fmla="*/ 175491 h 66"/>
                <a:gd name="T30" fmla="*/ 381202 w 126"/>
                <a:gd name="T31" fmla="*/ 169333 h 66"/>
                <a:gd name="T32" fmla="*/ 381202 w 126"/>
                <a:gd name="T33" fmla="*/ 147782 h 66"/>
                <a:gd name="T34" fmla="*/ 341237 w 126"/>
                <a:gd name="T35" fmla="*/ 107758 h 66"/>
                <a:gd name="T36" fmla="*/ 381202 w 126"/>
                <a:gd name="T37" fmla="*/ 64655 h 66"/>
                <a:gd name="T38" fmla="*/ 381202 w 126"/>
                <a:gd name="T39" fmla="*/ 43103 h 66"/>
                <a:gd name="T40" fmla="*/ 371979 w 126"/>
                <a:gd name="T41" fmla="*/ 36945 h 66"/>
                <a:gd name="T42" fmla="*/ 224417 w 126"/>
                <a:gd name="T43" fmla="*/ 0 h 66"/>
                <a:gd name="T44" fmla="*/ 221343 w 126"/>
                <a:gd name="T45" fmla="*/ 0 h 66"/>
                <a:gd name="T46" fmla="*/ 116820 w 126"/>
                <a:gd name="T47" fmla="*/ 58497 h 66"/>
                <a:gd name="T48" fmla="*/ 3074 w 126"/>
                <a:gd name="T49" fmla="*/ 58497 h 66"/>
                <a:gd name="T50" fmla="*/ 0 w 126"/>
                <a:gd name="T51" fmla="*/ 64655 h 66"/>
                <a:gd name="T52" fmla="*/ 0 w 126"/>
                <a:gd name="T53" fmla="*/ 141624 h 66"/>
                <a:gd name="T54" fmla="*/ 3074 w 126"/>
                <a:gd name="T55" fmla="*/ 144703 h 66"/>
                <a:gd name="T56" fmla="*/ 30742 w 126"/>
                <a:gd name="T57" fmla="*/ 144703 h 66"/>
                <a:gd name="T58" fmla="*/ 30742 w 126"/>
                <a:gd name="T59" fmla="*/ 193964 h 66"/>
                <a:gd name="T60" fmla="*/ 36890 w 126"/>
                <a:gd name="T61" fmla="*/ 197042 h 66"/>
                <a:gd name="T62" fmla="*/ 67633 w 126"/>
                <a:gd name="T63" fmla="*/ 197042 h 66"/>
                <a:gd name="T64" fmla="*/ 70707 w 126"/>
                <a:gd name="T65" fmla="*/ 193964 h 66"/>
                <a:gd name="T66" fmla="*/ 70707 w 126"/>
                <a:gd name="T67" fmla="*/ 144703 h 66"/>
                <a:gd name="T68" fmla="*/ 116820 w 126"/>
                <a:gd name="T69" fmla="*/ 144703 h 66"/>
                <a:gd name="T70" fmla="*/ 221343 w 126"/>
                <a:gd name="T71" fmla="*/ 203200 h 66"/>
                <a:gd name="T72" fmla="*/ 224417 w 126"/>
                <a:gd name="T73" fmla="*/ 203200 h 66"/>
                <a:gd name="T74" fmla="*/ 224417 w 126"/>
                <a:gd name="T75" fmla="*/ 203200 h 66"/>
                <a:gd name="T76" fmla="*/ 227491 w 126"/>
                <a:gd name="T77" fmla="*/ 200121 h 66"/>
                <a:gd name="T78" fmla="*/ 227491 w 126"/>
                <a:gd name="T79" fmla="*/ 3079 h 66"/>
                <a:gd name="T80" fmla="*/ 224417 w 126"/>
                <a:gd name="T81" fmla="*/ 0 h 66"/>
                <a:gd name="T82" fmla="*/ 224417 w 126"/>
                <a:gd name="T83" fmla="*/ 0 h 6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126" h="66">
                  <a:moveTo>
                    <a:pt x="121" y="12"/>
                  </a:moveTo>
                  <a:cubicBezTo>
                    <a:pt x="119" y="12"/>
                    <a:pt x="118" y="13"/>
                    <a:pt x="117" y="14"/>
                  </a:cubicBezTo>
                  <a:cubicBezTo>
                    <a:pt x="104" y="27"/>
                    <a:pt x="104" y="27"/>
                    <a:pt x="104" y="27"/>
                  </a:cubicBezTo>
                  <a:cubicBezTo>
                    <a:pt x="90" y="14"/>
                    <a:pt x="90" y="14"/>
                    <a:pt x="90" y="14"/>
                  </a:cubicBezTo>
                  <a:cubicBezTo>
                    <a:pt x="89" y="13"/>
                    <a:pt x="88" y="12"/>
                    <a:pt x="86" y="12"/>
                  </a:cubicBezTo>
                  <a:cubicBezTo>
                    <a:pt x="85" y="12"/>
                    <a:pt x="84" y="13"/>
                    <a:pt x="83" y="14"/>
                  </a:cubicBezTo>
                  <a:cubicBezTo>
                    <a:pt x="81" y="16"/>
                    <a:pt x="81" y="19"/>
                    <a:pt x="83" y="21"/>
                  </a:cubicBezTo>
                  <a:cubicBezTo>
                    <a:pt x="96" y="35"/>
                    <a:pt x="96" y="35"/>
                    <a:pt x="96" y="35"/>
                  </a:cubicBezTo>
                  <a:cubicBezTo>
                    <a:pt x="83" y="48"/>
                    <a:pt x="83" y="48"/>
                    <a:pt x="83" y="48"/>
                  </a:cubicBezTo>
                  <a:cubicBezTo>
                    <a:pt x="81" y="50"/>
                    <a:pt x="81" y="53"/>
                    <a:pt x="83" y="55"/>
                  </a:cubicBezTo>
                  <a:cubicBezTo>
                    <a:pt x="84" y="56"/>
                    <a:pt x="85" y="57"/>
                    <a:pt x="86" y="57"/>
                  </a:cubicBezTo>
                  <a:cubicBezTo>
                    <a:pt x="88" y="57"/>
                    <a:pt x="89" y="56"/>
                    <a:pt x="90" y="55"/>
                  </a:cubicBezTo>
                  <a:cubicBezTo>
                    <a:pt x="104" y="42"/>
                    <a:pt x="104" y="42"/>
                    <a:pt x="104" y="42"/>
                  </a:cubicBezTo>
                  <a:cubicBezTo>
                    <a:pt x="117" y="55"/>
                    <a:pt x="117" y="55"/>
                    <a:pt x="117" y="55"/>
                  </a:cubicBezTo>
                  <a:cubicBezTo>
                    <a:pt x="118" y="56"/>
                    <a:pt x="119" y="57"/>
                    <a:pt x="121" y="57"/>
                  </a:cubicBezTo>
                  <a:cubicBezTo>
                    <a:pt x="122" y="57"/>
                    <a:pt x="123" y="56"/>
                    <a:pt x="124" y="55"/>
                  </a:cubicBezTo>
                  <a:cubicBezTo>
                    <a:pt x="126" y="53"/>
                    <a:pt x="126" y="50"/>
                    <a:pt x="124" y="48"/>
                  </a:cubicBezTo>
                  <a:cubicBezTo>
                    <a:pt x="111" y="35"/>
                    <a:pt x="111" y="35"/>
                    <a:pt x="111" y="35"/>
                  </a:cubicBezTo>
                  <a:cubicBezTo>
                    <a:pt x="124" y="21"/>
                    <a:pt x="124" y="21"/>
                    <a:pt x="124" y="21"/>
                  </a:cubicBezTo>
                  <a:cubicBezTo>
                    <a:pt x="126" y="19"/>
                    <a:pt x="126" y="16"/>
                    <a:pt x="124" y="14"/>
                  </a:cubicBezTo>
                  <a:cubicBezTo>
                    <a:pt x="123" y="13"/>
                    <a:pt x="122" y="12"/>
                    <a:pt x="121" y="12"/>
                  </a:cubicBezTo>
                  <a:moveTo>
                    <a:pt x="73" y="0"/>
                  </a:moveTo>
                  <a:cubicBezTo>
                    <a:pt x="72" y="0"/>
                    <a:pt x="72" y="0"/>
                    <a:pt x="72" y="0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0" y="19"/>
                    <a:pt x="0" y="20"/>
                    <a:pt x="0" y="21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6"/>
                    <a:pt x="0" y="47"/>
                    <a:pt x="1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63"/>
                    <a:pt x="10" y="63"/>
                    <a:pt x="10" y="63"/>
                  </a:cubicBezTo>
                  <a:cubicBezTo>
                    <a:pt x="10" y="64"/>
                    <a:pt x="11" y="64"/>
                    <a:pt x="12" y="64"/>
                  </a:cubicBezTo>
                  <a:cubicBezTo>
                    <a:pt x="22" y="64"/>
                    <a:pt x="22" y="64"/>
                    <a:pt x="22" y="64"/>
                  </a:cubicBezTo>
                  <a:cubicBezTo>
                    <a:pt x="23" y="64"/>
                    <a:pt x="23" y="64"/>
                    <a:pt x="23" y="63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38" y="47"/>
                    <a:pt x="38" y="47"/>
                    <a:pt x="38" y="47"/>
                  </a:cubicBezTo>
                  <a:cubicBezTo>
                    <a:pt x="72" y="66"/>
                    <a:pt x="72" y="66"/>
                    <a:pt x="72" y="66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74" y="66"/>
                    <a:pt x="74" y="65"/>
                    <a:pt x="74" y="65"/>
                  </a:cubicBezTo>
                  <a:cubicBezTo>
                    <a:pt x="74" y="1"/>
                    <a:pt x="74" y="1"/>
                    <a:pt x="74" y="1"/>
                  </a:cubicBezTo>
                  <a:cubicBezTo>
                    <a:pt x="74" y="1"/>
                    <a:pt x="74" y="1"/>
                    <a:pt x="73" y="0"/>
                  </a:cubicBezTo>
                  <a:cubicBezTo>
                    <a:pt x="73" y="0"/>
                    <a:pt x="73" y="0"/>
                    <a:pt x="73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strike="noStrike" kern="0" noProof="1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0" name="Freeform 29"/>
            <p:cNvSpPr>
              <a:spLocks noEditPoints="1"/>
            </p:cNvSpPr>
            <p:nvPr/>
          </p:nvSpPr>
          <p:spPr bwMode="auto">
            <a:xfrm>
              <a:off x="8614" y="3745"/>
              <a:ext cx="418" cy="319"/>
            </a:xfrm>
            <a:custGeom>
              <a:avLst/>
              <a:gdLst>
                <a:gd name="T0" fmla="*/ 40019 w 115"/>
                <a:gd name="T1" fmla="*/ 248408 h 88"/>
                <a:gd name="T2" fmla="*/ 36940 w 115"/>
                <a:gd name="T3" fmla="*/ 245341 h 88"/>
                <a:gd name="T4" fmla="*/ 33862 w 115"/>
                <a:gd name="T5" fmla="*/ 239207 h 88"/>
                <a:gd name="T6" fmla="*/ 95429 w 115"/>
                <a:gd name="T7" fmla="*/ 190139 h 88"/>
                <a:gd name="T8" fmla="*/ 98508 w 115"/>
                <a:gd name="T9" fmla="*/ 190139 h 88"/>
                <a:gd name="T10" fmla="*/ 104664 w 115"/>
                <a:gd name="T11" fmla="*/ 196273 h 88"/>
                <a:gd name="T12" fmla="*/ 101586 w 115"/>
                <a:gd name="T13" fmla="*/ 202406 h 88"/>
                <a:gd name="T14" fmla="*/ 43097 w 115"/>
                <a:gd name="T15" fmla="*/ 245341 h 88"/>
                <a:gd name="T16" fmla="*/ 40019 w 115"/>
                <a:gd name="T17" fmla="*/ 248408 h 88"/>
                <a:gd name="T18" fmla="*/ 107743 w 115"/>
                <a:gd name="T19" fmla="*/ 156405 h 88"/>
                <a:gd name="T20" fmla="*/ 104664 w 115"/>
                <a:gd name="T21" fmla="*/ 153338 h 88"/>
                <a:gd name="T22" fmla="*/ 86194 w 115"/>
                <a:gd name="T23" fmla="*/ 116537 h 88"/>
                <a:gd name="T24" fmla="*/ 135448 w 115"/>
                <a:gd name="T25" fmla="*/ 67469 h 88"/>
                <a:gd name="T26" fmla="*/ 138526 w 115"/>
                <a:gd name="T27" fmla="*/ 73602 h 88"/>
                <a:gd name="T28" fmla="*/ 135448 w 115"/>
                <a:gd name="T29" fmla="*/ 79736 h 88"/>
                <a:gd name="T30" fmla="*/ 95429 w 115"/>
                <a:gd name="T31" fmla="*/ 116537 h 88"/>
                <a:gd name="T32" fmla="*/ 110821 w 115"/>
                <a:gd name="T33" fmla="*/ 147205 h 88"/>
                <a:gd name="T34" fmla="*/ 110821 w 115"/>
                <a:gd name="T35" fmla="*/ 153338 h 88"/>
                <a:gd name="T36" fmla="*/ 107743 w 115"/>
                <a:gd name="T37" fmla="*/ 156405 h 88"/>
                <a:gd name="T38" fmla="*/ 135448 w 115"/>
                <a:gd name="T39" fmla="*/ 46001 h 88"/>
                <a:gd name="T40" fmla="*/ 64646 w 115"/>
                <a:gd name="T41" fmla="*/ 116537 h 88"/>
                <a:gd name="T42" fmla="*/ 89273 w 115"/>
                <a:gd name="T43" fmla="*/ 171739 h 88"/>
                <a:gd name="T44" fmla="*/ 0 w 115"/>
                <a:gd name="T45" fmla="*/ 263741 h 88"/>
                <a:gd name="T46" fmla="*/ 0 w 115"/>
                <a:gd name="T47" fmla="*/ 266808 h 88"/>
                <a:gd name="T48" fmla="*/ 0 w 115"/>
                <a:gd name="T49" fmla="*/ 269875 h 88"/>
                <a:gd name="T50" fmla="*/ 267818 w 115"/>
                <a:gd name="T51" fmla="*/ 269875 h 88"/>
                <a:gd name="T52" fmla="*/ 267818 w 115"/>
                <a:gd name="T53" fmla="*/ 266808 h 88"/>
                <a:gd name="T54" fmla="*/ 267818 w 115"/>
                <a:gd name="T55" fmla="*/ 263741 h 88"/>
                <a:gd name="T56" fmla="*/ 178545 w 115"/>
                <a:gd name="T57" fmla="*/ 171739 h 88"/>
                <a:gd name="T58" fmla="*/ 203172 w 115"/>
                <a:gd name="T59" fmla="*/ 116537 h 88"/>
                <a:gd name="T60" fmla="*/ 135448 w 115"/>
                <a:gd name="T61" fmla="*/ 46001 h 88"/>
                <a:gd name="T62" fmla="*/ 218564 w 115"/>
                <a:gd name="T63" fmla="*/ 0 h 88"/>
                <a:gd name="T64" fmla="*/ 156997 w 115"/>
                <a:gd name="T65" fmla="*/ 36801 h 88"/>
                <a:gd name="T66" fmla="*/ 215486 w 115"/>
                <a:gd name="T67" fmla="*/ 116537 h 88"/>
                <a:gd name="T68" fmla="*/ 200094 w 115"/>
                <a:gd name="T69" fmla="*/ 165605 h 88"/>
                <a:gd name="T70" fmla="*/ 261661 w 115"/>
                <a:gd name="T71" fmla="*/ 220807 h 88"/>
                <a:gd name="T72" fmla="*/ 350934 w 115"/>
                <a:gd name="T73" fmla="*/ 220807 h 88"/>
                <a:gd name="T74" fmla="*/ 354012 w 115"/>
                <a:gd name="T75" fmla="*/ 220807 h 88"/>
                <a:gd name="T76" fmla="*/ 354012 w 115"/>
                <a:gd name="T77" fmla="*/ 217740 h 88"/>
                <a:gd name="T78" fmla="*/ 264739 w 115"/>
                <a:gd name="T79" fmla="*/ 122670 h 88"/>
                <a:gd name="T80" fmla="*/ 289366 w 115"/>
                <a:gd name="T81" fmla="*/ 70536 h 88"/>
                <a:gd name="T82" fmla="*/ 218564 w 115"/>
                <a:gd name="T83" fmla="*/ 0 h 88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115" h="88">
                  <a:moveTo>
                    <a:pt x="13" y="81"/>
                  </a:moveTo>
                  <a:cubicBezTo>
                    <a:pt x="12" y="80"/>
                    <a:pt x="12" y="80"/>
                    <a:pt x="12" y="80"/>
                  </a:cubicBezTo>
                  <a:cubicBezTo>
                    <a:pt x="11" y="80"/>
                    <a:pt x="10" y="79"/>
                    <a:pt x="11" y="78"/>
                  </a:cubicBezTo>
                  <a:cubicBezTo>
                    <a:pt x="16" y="71"/>
                    <a:pt x="23" y="65"/>
                    <a:pt x="31" y="62"/>
                  </a:cubicBezTo>
                  <a:cubicBezTo>
                    <a:pt x="32" y="62"/>
                    <a:pt x="32" y="62"/>
                    <a:pt x="32" y="62"/>
                  </a:cubicBezTo>
                  <a:cubicBezTo>
                    <a:pt x="33" y="62"/>
                    <a:pt x="33" y="63"/>
                    <a:pt x="34" y="64"/>
                  </a:cubicBezTo>
                  <a:cubicBezTo>
                    <a:pt x="34" y="64"/>
                    <a:pt x="34" y="66"/>
                    <a:pt x="33" y="66"/>
                  </a:cubicBezTo>
                  <a:cubicBezTo>
                    <a:pt x="25" y="68"/>
                    <a:pt x="18" y="73"/>
                    <a:pt x="14" y="80"/>
                  </a:cubicBezTo>
                  <a:cubicBezTo>
                    <a:pt x="14" y="80"/>
                    <a:pt x="13" y="81"/>
                    <a:pt x="13" y="81"/>
                  </a:cubicBezTo>
                  <a:moveTo>
                    <a:pt x="35" y="51"/>
                  </a:moveTo>
                  <a:cubicBezTo>
                    <a:pt x="34" y="51"/>
                    <a:pt x="34" y="51"/>
                    <a:pt x="34" y="50"/>
                  </a:cubicBezTo>
                  <a:cubicBezTo>
                    <a:pt x="30" y="47"/>
                    <a:pt x="28" y="43"/>
                    <a:pt x="28" y="38"/>
                  </a:cubicBezTo>
                  <a:cubicBezTo>
                    <a:pt x="28" y="29"/>
                    <a:pt x="35" y="22"/>
                    <a:pt x="44" y="22"/>
                  </a:cubicBezTo>
                  <a:cubicBezTo>
                    <a:pt x="45" y="22"/>
                    <a:pt x="45" y="23"/>
                    <a:pt x="45" y="24"/>
                  </a:cubicBezTo>
                  <a:cubicBezTo>
                    <a:pt x="45" y="25"/>
                    <a:pt x="45" y="26"/>
                    <a:pt x="44" y="26"/>
                  </a:cubicBezTo>
                  <a:cubicBezTo>
                    <a:pt x="37" y="26"/>
                    <a:pt x="31" y="31"/>
                    <a:pt x="31" y="38"/>
                  </a:cubicBezTo>
                  <a:cubicBezTo>
                    <a:pt x="31" y="42"/>
                    <a:pt x="33" y="45"/>
                    <a:pt x="36" y="48"/>
                  </a:cubicBezTo>
                  <a:cubicBezTo>
                    <a:pt x="37" y="48"/>
                    <a:pt x="37" y="49"/>
                    <a:pt x="36" y="50"/>
                  </a:cubicBezTo>
                  <a:cubicBezTo>
                    <a:pt x="36" y="51"/>
                    <a:pt x="35" y="51"/>
                    <a:pt x="35" y="51"/>
                  </a:cubicBezTo>
                  <a:moveTo>
                    <a:pt x="44" y="15"/>
                  </a:moveTo>
                  <a:cubicBezTo>
                    <a:pt x="31" y="15"/>
                    <a:pt x="21" y="26"/>
                    <a:pt x="21" y="38"/>
                  </a:cubicBezTo>
                  <a:cubicBezTo>
                    <a:pt x="21" y="45"/>
                    <a:pt x="24" y="52"/>
                    <a:pt x="29" y="56"/>
                  </a:cubicBezTo>
                  <a:cubicBezTo>
                    <a:pt x="15" y="60"/>
                    <a:pt x="4" y="72"/>
                    <a:pt x="0" y="86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87" y="88"/>
                    <a:pt x="87" y="88"/>
                    <a:pt x="87" y="88"/>
                  </a:cubicBezTo>
                  <a:cubicBezTo>
                    <a:pt x="87" y="87"/>
                    <a:pt x="87" y="87"/>
                    <a:pt x="87" y="87"/>
                  </a:cubicBezTo>
                  <a:cubicBezTo>
                    <a:pt x="87" y="86"/>
                    <a:pt x="87" y="86"/>
                    <a:pt x="87" y="86"/>
                  </a:cubicBezTo>
                  <a:cubicBezTo>
                    <a:pt x="83" y="72"/>
                    <a:pt x="72" y="60"/>
                    <a:pt x="58" y="56"/>
                  </a:cubicBezTo>
                  <a:cubicBezTo>
                    <a:pt x="63" y="52"/>
                    <a:pt x="66" y="45"/>
                    <a:pt x="66" y="38"/>
                  </a:cubicBezTo>
                  <a:cubicBezTo>
                    <a:pt x="66" y="26"/>
                    <a:pt x="56" y="15"/>
                    <a:pt x="44" y="15"/>
                  </a:cubicBezTo>
                  <a:moveTo>
                    <a:pt x="71" y="0"/>
                  </a:moveTo>
                  <a:cubicBezTo>
                    <a:pt x="63" y="0"/>
                    <a:pt x="55" y="5"/>
                    <a:pt x="51" y="12"/>
                  </a:cubicBezTo>
                  <a:cubicBezTo>
                    <a:pt x="62" y="16"/>
                    <a:pt x="70" y="26"/>
                    <a:pt x="70" y="38"/>
                  </a:cubicBezTo>
                  <a:cubicBezTo>
                    <a:pt x="70" y="44"/>
                    <a:pt x="68" y="50"/>
                    <a:pt x="65" y="54"/>
                  </a:cubicBezTo>
                  <a:cubicBezTo>
                    <a:pt x="73" y="58"/>
                    <a:pt x="80" y="64"/>
                    <a:pt x="85" y="72"/>
                  </a:cubicBezTo>
                  <a:cubicBezTo>
                    <a:pt x="114" y="72"/>
                    <a:pt x="114" y="72"/>
                    <a:pt x="114" y="72"/>
                  </a:cubicBezTo>
                  <a:cubicBezTo>
                    <a:pt x="115" y="72"/>
                    <a:pt x="115" y="72"/>
                    <a:pt x="115" y="72"/>
                  </a:cubicBezTo>
                  <a:cubicBezTo>
                    <a:pt x="115" y="71"/>
                    <a:pt x="115" y="71"/>
                    <a:pt x="115" y="71"/>
                  </a:cubicBezTo>
                  <a:cubicBezTo>
                    <a:pt x="111" y="56"/>
                    <a:pt x="100" y="45"/>
                    <a:pt x="86" y="40"/>
                  </a:cubicBezTo>
                  <a:cubicBezTo>
                    <a:pt x="91" y="36"/>
                    <a:pt x="94" y="30"/>
                    <a:pt x="94" y="23"/>
                  </a:cubicBezTo>
                  <a:cubicBezTo>
                    <a:pt x="94" y="10"/>
                    <a:pt x="84" y="0"/>
                    <a:pt x="71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strike="noStrike" kern="0" noProof="1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1" name="Freeform 30"/>
            <p:cNvSpPr>
              <a:spLocks noEditPoints="1"/>
            </p:cNvSpPr>
            <p:nvPr/>
          </p:nvSpPr>
          <p:spPr bwMode="auto">
            <a:xfrm>
              <a:off x="4245" y="3732"/>
              <a:ext cx="403" cy="345"/>
            </a:xfrm>
            <a:custGeom>
              <a:avLst/>
              <a:gdLst>
                <a:gd name="T0" fmla="*/ 52273 w 111"/>
                <a:gd name="T1" fmla="*/ 264427 h 95"/>
                <a:gd name="T2" fmla="*/ 46123 w 111"/>
                <a:gd name="T3" fmla="*/ 261353 h 95"/>
                <a:gd name="T4" fmla="*/ 46123 w 111"/>
                <a:gd name="T5" fmla="*/ 252128 h 95"/>
                <a:gd name="T6" fmla="*/ 122995 w 111"/>
                <a:gd name="T7" fmla="*/ 190634 h 95"/>
                <a:gd name="T8" fmla="*/ 126070 w 111"/>
                <a:gd name="T9" fmla="*/ 190634 h 95"/>
                <a:gd name="T10" fmla="*/ 132220 w 111"/>
                <a:gd name="T11" fmla="*/ 193708 h 95"/>
                <a:gd name="T12" fmla="*/ 129145 w 111"/>
                <a:gd name="T13" fmla="*/ 202933 h 95"/>
                <a:gd name="T14" fmla="*/ 58423 w 111"/>
                <a:gd name="T15" fmla="*/ 261353 h 95"/>
                <a:gd name="T16" fmla="*/ 52273 w 111"/>
                <a:gd name="T17" fmla="*/ 264427 h 95"/>
                <a:gd name="T18" fmla="*/ 138370 w 111"/>
                <a:gd name="T19" fmla="*/ 144513 h 95"/>
                <a:gd name="T20" fmla="*/ 132220 w 111"/>
                <a:gd name="T21" fmla="*/ 141438 h 95"/>
                <a:gd name="T22" fmla="*/ 110696 w 111"/>
                <a:gd name="T23" fmla="*/ 92242 h 95"/>
                <a:gd name="T24" fmla="*/ 172193 w 111"/>
                <a:gd name="T25" fmla="*/ 27673 h 95"/>
                <a:gd name="T26" fmla="*/ 178343 w 111"/>
                <a:gd name="T27" fmla="*/ 36897 h 95"/>
                <a:gd name="T28" fmla="*/ 172193 w 111"/>
                <a:gd name="T29" fmla="*/ 43046 h 95"/>
                <a:gd name="T30" fmla="*/ 122995 w 111"/>
                <a:gd name="T31" fmla="*/ 92242 h 95"/>
                <a:gd name="T32" fmla="*/ 141445 w 111"/>
                <a:gd name="T33" fmla="*/ 129139 h 95"/>
                <a:gd name="T34" fmla="*/ 141445 w 111"/>
                <a:gd name="T35" fmla="*/ 141438 h 95"/>
                <a:gd name="T36" fmla="*/ 138370 w 111"/>
                <a:gd name="T37" fmla="*/ 144513 h 95"/>
                <a:gd name="T38" fmla="*/ 172193 w 111"/>
                <a:gd name="T39" fmla="*/ 0 h 95"/>
                <a:gd name="T40" fmla="*/ 83022 w 111"/>
                <a:gd name="T41" fmla="*/ 92242 h 95"/>
                <a:gd name="T42" fmla="*/ 116846 w 111"/>
                <a:gd name="T43" fmla="*/ 162961 h 95"/>
                <a:gd name="T44" fmla="*/ 0 w 111"/>
                <a:gd name="T45" fmla="*/ 285951 h 95"/>
                <a:gd name="T46" fmla="*/ 0 w 111"/>
                <a:gd name="T47" fmla="*/ 289025 h 95"/>
                <a:gd name="T48" fmla="*/ 6150 w 111"/>
                <a:gd name="T49" fmla="*/ 292100 h 95"/>
                <a:gd name="T50" fmla="*/ 338237 w 111"/>
                <a:gd name="T51" fmla="*/ 292100 h 95"/>
                <a:gd name="T52" fmla="*/ 341312 w 111"/>
                <a:gd name="T53" fmla="*/ 289025 h 95"/>
                <a:gd name="T54" fmla="*/ 341312 w 111"/>
                <a:gd name="T55" fmla="*/ 285951 h 95"/>
                <a:gd name="T56" fmla="*/ 227541 w 111"/>
                <a:gd name="T57" fmla="*/ 162961 h 95"/>
                <a:gd name="T58" fmla="*/ 258290 w 111"/>
                <a:gd name="T59" fmla="*/ 92242 h 95"/>
                <a:gd name="T60" fmla="*/ 172193 w 111"/>
                <a:gd name="T61" fmla="*/ 0 h 95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111" h="95">
                  <a:moveTo>
                    <a:pt x="17" y="86"/>
                  </a:moveTo>
                  <a:cubicBezTo>
                    <a:pt x="16" y="86"/>
                    <a:pt x="16" y="86"/>
                    <a:pt x="15" y="85"/>
                  </a:cubicBezTo>
                  <a:cubicBezTo>
                    <a:pt x="14" y="85"/>
                    <a:pt x="14" y="83"/>
                    <a:pt x="15" y="82"/>
                  </a:cubicBezTo>
                  <a:cubicBezTo>
                    <a:pt x="21" y="73"/>
                    <a:pt x="30" y="65"/>
                    <a:pt x="40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2" y="62"/>
                    <a:pt x="43" y="62"/>
                    <a:pt x="43" y="63"/>
                  </a:cubicBezTo>
                  <a:cubicBezTo>
                    <a:pt x="44" y="65"/>
                    <a:pt x="43" y="66"/>
                    <a:pt x="42" y="66"/>
                  </a:cubicBezTo>
                  <a:cubicBezTo>
                    <a:pt x="32" y="70"/>
                    <a:pt x="24" y="76"/>
                    <a:pt x="19" y="85"/>
                  </a:cubicBezTo>
                  <a:cubicBezTo>
                    <a:pt x="18" y="86"/>
                    <a:pt x="17" y="86"/>
                    <a:pt x="17" y="86"/>
                  </a:cubicBezTo>
                  <a:moveTo>
                    <a:pt x="45" y="47"/>
                  </a:moveTo>
                  <a:cubicBezTo>
                    <a:pt x="44" y="47"/>
                    <a:pt x="44" y="47"/>
                    <a:pt x="43" y="46"/>
                  </a:cubicBezTo>
                  <a:cubicBezTo>
                    <a:pt x="38" y="42"/>
                    <a:pt x="36" y="36"/>
                    <a:pt x="36" y="30"/>
                  </a:cubicBezTo>
                  <a:cubicBezTo>
                    <a:pt x="36" y="18"/>
                    <a:pt x="45" y="9"/>
                    <a:pt x="56" y="9"/>
                  </a:cubicBezTo>
                  <a:cubicBezTo>
                    <a:pt x="57" y="9"/>
                    <a:pt x="58" y="10"/>
                    <a:pt x="58" y="12"/>
                  </a:cubicBezTo>
                  <a:cubicBezTo>
                    <a:pt x="58" y="13"/>
                    <a:pt x="57" y="14"/>
                    <a:pt x="56" y="14"/>
                  </a:cubicBezTo>
                  <a:cubicBezTo>
                    <a:pt x="47" y="14"/>
                    <a:pt x="40" y="21"/>
                    <a:pt x="40" y="30"/>
                  </a:cubicBezTo>
                  <a:cubicBezTo>
                    <a:pt x="40" y="35"/>
                    <a:pt x="42" y="39"/>
                    <a:pt x="46" y="42"/>
                  </a:cubicBezTo>
                  <a:cubicBezTo>
                    <a:pt x="47" y="43"/>
                    <a:pt x="47" y="45"/>
                    <a:pt x="46" y="46"/>
                  </a:cubicBezTo>
                  <a:cubicBezTo>
                    <a:pt x="46" y="46"/>
                    <a:pt x="45" y="47"/>
                    <a:pt x="45" y="47"/>
                  </a:cubicBezTo>
                  <a:moveTo>
                    <a:pt x="56" y="0"/>
                  </a:moveTo>
                  <a:cubicBezTo>
                    <a:pt x="40" y="0"/>
                    <a:pt x="27" y="14"/>
                    <a:pt x="27" y="30"/>
                  </a:cubicBezTo>
                  <a:cubicBezTo>
                    <a:pt x="27" y="39"/>
                    <a:pt x="31" y="48"/>
                    <a:pt x="38" y="53"/>
                  </a:cubicBezTo>
                  <a:cubicBezTo>
                    <a:pt x="20" y="59"/>
                    <a:pt x="6" y="74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1" y="95"/>
                    <a:pt x="1" y="95"/>
                    <a:pt x="2" y="95"/>
                  </a:cubicBezTo>
                  <a:cubicBezTo>
                    <a:pt x="110" y="95"/>
                    <a:pt x="110" y="95"/>
                    <a:pt x="110" y="95"/>
                  </a:cubicBezTo>
                  <a:cubicBezTo>
                    <a:pt x="110" y="95"/>
                    <a:pt x="111" y="95"/>
                    <a:pt x="111" y="94"/>
                  </a:cubicBezTo>
                  <a:cubicBezTo>
                    <a:pt x="111" y="94"/>
                    <a:pt x="111" y="94"/>
                    <a:pt x="111" y="93"/>
                  </a:cubicBezTo>
                  <a:cubicBezTo>
                    <a:pt x="106" y="74"/>
                    <a:pt x="91" y="59"/>
                    <a:pt x="74" y="53"/>
                  </a:cubicBezTo>
                  <a:cubicBezTo>
                    <a:pt x="80" y="48"/>
                    <a:pt x="84" y="39"/>
                    <a:pt x="84" y="30"/>
                  </a:cubicBezTo>
                  <a:cubicBezTo>
                    <a:pt x="84" y="14"/>
                    <a:pt x="71" y="0"/>
                    <a:pt x="56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strike="noStrike" kern="0" noProof="1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2" name="Freeform 31"/>
            <p:cNvSpPr>
              <a:spLocks noEditPoints="1"/>
            </p:cNvSpPr>
            <p:nvPr/>
          </p:nvSpPr>
          <p:spPr bwMode="auto">
            <a:xfrm>
              <a:off x="990" y="3639"/>
              <a:ext cx="501" cy="533"/>
            </a:xfrm>
            <a:custGeom>
              <a:avLst/>
              <a:gdLst>
                <a:gd name="T0" fmla="*/ 266074 w 137"/>
                <a:gd name="T1" fmla="*/ 247041 h 146"/>
                <a:gd name="T2" fmla="*/ 334139 w 137"/>
                <a:gd name="T3" fmla="*/ 228513 h 146"/>
                <a:gd name="T4" fmla="*/ 170164 w 137"/>
                <a:gd name="T5" fmla="*/ 407618 h 146"/>
                <a:gd name="T6" fmla="*/ 207290 w 137"/>
                <a:gd name="T7" fmla="*/ 379826 h 146"/>
                <a:gd name="T8" fmla="*/ 207290 w 137"/>
                <a:gd name="T9" fmla="*/ 389090 h 146"/>
                <a:gd name="T10" fmla="*/ 179445 w 137"/>
                <a:gd name="T11" fmla="*/ 407618 h 146"/>
                <a:gd name="T12" fmla="*/ 340327 w 137"/>
                <a:gd name="T13" fmla="*/ 370562 h 146"/>
                <a:gd name="T14" fmla="*/ 346515 w 137"/>
                <a:gd name="T15" fmla="*/ 342770 h 146"/>
                <a:gd name="T16" fmla="*/ 377454 w 137"/>
                <a:gd name="T17" fmla="*/ 339682 h 146"/>
                <a:gd name="T18" fmla="*/ 374360 w 137"/>
                <a:gd name="T19" fmla="*/ 345858 h 146"/>
                <a:gd name="T20" fmla="*/ 346515 w 137"/>
                <a:gd name="T21" fmla="*/ 364386 h 146"/>
                <a:gd name="T22" fmla="*/ 238229 w 137"/>
                <a:gd name="T23" fmla="*/ 240865 h 146"/>
                <a:gd name="T24" fmla="*/ 247511 w 137"/>
                <a:gd name="T25" fmla="*/ 216161 h 146"/>
                <a:gd name="T26" fmla="*/ 253698 w 137"/>
                <a:gd name="T27" fmla="*/ 222337 h 146"/>
                <a:gd name="T28" fmla="*/ 244417 w 137"/>
                <a:gd name="T29" fmla="*/ 237777 h 146"/>
                <a:gd name="T30" fmla="*/ 408393 w 137"/>
                <a:gd name="T31" fmla="*/ 166753 h 146"/>
                <a:gd name="T32" fmla="*/ 235135 w 137"/>
                <a:gd name="T33" fmla="*/ 213073 h 146"/>
                <a:gd name="T34" fmla="*/ 225853 w 137"/>
                <a:gd name="T35" fmla="*/ 370562 h 146"/>
                <a:gd name="T36" fmla="*/ 157788 w 137"/>
                <a:gd name="T37" fmla="*/ 407618 h 146"/>
                <a:gd name="T38" fmla="*/ 253698 w 137"/>
                <a:gd name="T39" fmla="*/ 410706 h 146"/>
                <a:gd name="T40" fmla="*/ 253698 w 137"/>
                <a:gd name="T41" fmla="*/ 240865 h 146"/>
                <a:gd name="T42" fmla="*/ 392923 w 137"/>
                <a:gd name="T43" fmla="*/ 327329 h 146"/>
                <a:gd name="T44" fmla="*/ 324858 w 137"/>
                <a:gd name="T45" fmla="*/ 364386 h 146"/>
                <a:gd name="T46" fmla="*/ 420768 w 137"/>
                <a:gd name="T47" fmla="*/ 364386 h 146"/>
                <a:gd name="T48" fmla="*/ 423862 w 137"/>
                <a:gd name="T49" fmla="*/ 358210 h 146"/>
                <a:gd name="T50" fmla="*/ 417674 w 137"/>
                <a:gd name="T51" fmla="*/ 169841 h 146"/>
                <a:gd name="T52" fmla="*/ 173257 w 137"/>
                <a:gd name="T53" fmla="*/ 203809 h 146"/>
                <a:gd name="T54" fmla="*/ 173257 w 137"/>
                <a:gd name="T55" fmla="*/ 135873 h 146"/>
                <a:gd name="T56" fmla="*/ 173257 w 137"/>
                <a:gd name="T57" fmla="*/ 203809 h 146"/>
                <a:gd name="T58" fmla="*/ 24751 w 137"/>
                <a:gd name="T59" fmla="*/ 172929 h 146"/>
                <a:gd name="T60" fmla="*/ 170164 w 137"/>
                <a:gd name="T61" fmla="*/ 24704 h 146"/>
                <a:gd name="T62" fmla="*/ 176351 w 137"/>
                <a:gd name="T63" fmla="*/ 30880 h 146"/>
                <a:gd name="T64" fmla="*/ 37127 w 137"/>
                <a:gd name="T65" fmla="*/ 169841 h 146"/>
                <a:gd name="T66" fmla="*/ 30939 w 137"/>
                <a:gd name="T67" fmla="*/ 176017 h 146"/>
                <a:gd name="T68" fmla="*/ 173257 w 137"/>
                <a:gd name="T69" fmla="*/ 0 h 146"/>
                <a:gd name="T70" fmla="*/ 173257 w 137"/>
                <a:gd name="T71" fmla="*/ 342770 h 146"/>
                <a:gd name="T72" fmla="*/ 213478 w 137"/>
                <a:gd name="T73" fmla="*/ 228513 h 146"/>
                <a:gd name="T74" fmla="*/ 343421 w 137"/>
                <a:gd name="T75" fmla="*/ 172929 h 146"/>
                <a:gd name="T76" fmla="*/ 173257 w 137"/>
                <a:gd name="T77" fmla="*/ 0 h 14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137" h="146">
                  <a:moveTo>
                    <a:pt x="108" y="74"/>
                  </a:moveTo>
                  <a:cubicBezTo>
                    <a:pt x="86" y="80"/>
                    <a:pt x="86" y="80"/>
                    <a:pt x="86" y="80"/>
                  </a:cubicBezTo>
                  <a:cubicBezTo>
                    <a:pt x="86" y="101"/>
                    <a:pt x="86" y="101"/>
                    <a:pt x="86" y="101"/>
                  </a:cubicBezTo>
                  <a:cubicBezTo>
                    <a:pt x="96" y="95"/>
                    <a:pt x="103" y="85"/>
                    <a:pt x="108" y="74"/>
                  </a:cubicBezTo>
                  <a:moveTo>
                    <a:pt x="56" y="134"/>
                  </a:moveTo>
                  <a:cubicBezTo>
                    <a:pt x="55" y="134"/>
                    <a:pt x="55" y="133"/>
                    <a:pt x="55" y="132"/>
                  </a:cubicBezTo>
                  <a:cubicBezTo>
                    <a:pt x="55" y="130"/>
                    <a:pt x="56" y="127"/>
                    <a:pt x="58" y="125"/>
                  </a:cubicBezTo>
                  <a:cubicBezTo>
                    <a:pt x="61" y="124"/>
                    <a:pt x="63" y="123"/>
                    <a:pt x="67" y="123"/>
                  </a:cubicBezTo>
                  <a:cubicBezTo>
                    <a:pt x="68" y="123"/>
                    <a:pt x="68" y="123"/>
                    <a:pt x="68" y="124"/>
                  </a:cubicBezTo>
                  <a:cubicBezTo>
                    <a:pt x="68" y="125"/>
                    <a:pt x="68" y="126"/>
                    <a:pt x="67" y="126"/>
                  </a:cubicBezTo>
                  <a:cubicBezTo>
                    <a:pt x="64" y="126"/>
                    <a:pt x="62" y="127"/>
                    <a:pt x="60" y="128"/>
                  </a:cubicBezTo>
                  <a:cubicBezTo>
                    <a:pt x="59" y="129"/>
                    <a:pt x="58" y="131"/>
                    <a:pt x="58" y="132"/>
                  </a:cubicBezTo>
                  <a:cubicBezTo>
                    <a:pt x="58" y="133"/>
                    <a:pt x="57" y="134"/>
                    <a:pt x="56" y="134"/>
                  </a:cubicBezTo>
                  <a:moveTo>
                    <a:pt x="110" y="120"/>
                  </a:moveTo>
                  <a:cubicBezTo>
                    <a:pt x="109" y="120"/>
                    <a:pt x="109" y="119"/>
                    <a:pt x="109" y="118"/>
                  </a:cubicBezTo>
                  <a:cubicBezTo>
                    <a:pt x="109" y="115"/>
                    <a:pt x="110" y="113"/>
                    <a:pt x="112" y="111"/>
                  </a:cubicBezTo>
                  <a:cubicBezTo>
                    <a:pt x="115" y="109"/>
                    <a:pt x="117" y="108"/>
                    <a:pt x="121" y="108"/>
                  </a:cubicBezTo>
                  <a:cubicBezTo>
                    <a:pt x="122" y="108"/>
                    <a:pt x="122" y="109"/>
                    <a:pt x="122" y="110"/>
                  </a:cubicBezTo>
                  <a:cubicBezTo>
                    <a:pt x="122" y="111"/>
                    <a:pt x="122" y="112"/>
                    <a:pt x="121" y="112"/>
                  </a:cubicBezTo>
                  <a:cubicBezTo>
                    <a:pt x="121" y="112"/>
                    <a:pt x="121" y="112"/>
                    <a:pt x="121" y="112"/>
                  </a:cubicBezTo>
                  <a:cubicBezTo>
                    <a:pt x="118" y="112"/>
                    <a:pt x="116" y="113"/>
                    <a:pt x="114" y="114"/>
                  </a:cubicBezTo>
                  <a:cubicBezTo>
                    <a:pt x="113" y="115"/>
                    <a:pt x="112" y="116"/>
                    <a:pt x="112" y="118"/>
                  </a:cubicBezTo>
                  <a:cubicBezTo>
                    <a:pt x="112" y="119"/>
                    <a:pt x="111" y="120"/>
                    <a:pt x="110" y="120"/>
                  </a:cubicBezTo>
                  <a:moveTo>
                    <a:pt x="77" y="78"/>
                  </a:moveTo>
                  <a:cubicBezTo>
                    <a:pt x="76" y="78"/>
                    <a:pt x="75" y="78"/>
                    <a:pt x="75" y="77"/>
                  </a:cubicBezTo>
                  <a:cubicBezTo>
                    <a:pt x="75" y="74"/>
                    <a:pt x="77" y="71"/>
                    <a:pt x="80" y="70"/>
                  </a:cubicBezTo>
                  <a:cubicBezTo>
                    <a:pt x="80" y="70"/>
                    <a:pt x="80" y="70"/>
                    <a:pt x="81" y="70"/>
                  </a:cubicBezTo>
                  <a:cubicBezTo>
                    <a:pt x="81" y="70"/>
                    <a:pt x="82" y="71"/>
                    <a:pt x="82" y="72"/>
                  </a:cubicBezTo>
                  <a:cubicBezTo>
                    <a:pt x="83" y="72"/>
                    <a:pt x="82" y="73"/>
                    <a:pt x="81" y="74"/>
                  </a:cubicBezTo>
                  <a:cubicBezTo>
                    <a:pt x="80" y="74"/>
                    <a:pt x="79" y="75"/>
                    <a:pt x="79" y="77"/>
                  </a:cubicBezTo>
                  <a:cubicBezTo>
                    <a:pt x="79" y="78"/>
                    <a:pt x="78" y="78"/>
                    <a:pt x="77" y="78"/>
                  </a:cubicBezTo>
                  <a:moveTo>
                    <a:pt x="132" y="54"/>
                  </a:moveTo>
                  <a:cubicBezTo>
                    <a:pt x="131" y="54"/>
                    <a:pt x="131" y="54"/>
                    <a:pt x="130" y="54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4" y="70"/>
                    <a:pt x="73" y="72"/>
                    <a:pt x="73" y="74"/>
                  </a:cubicBezTo>
                  <a:cubicBezTo>
                    <a:pt x="73" y="120"/>
                    <a:pt x="73" y="120"/>
                    <a:pt x="73" y="120"/>
                  </a:cubicBezTo>
                  <a:cubicBezTo>
                    <a:pt x="71" y="119"/>
                    <a:pt x="69" y="119"/>
                    <a:pt x="67" y="119"/>
                  </a:cubicBezTo>
                  <a:cubicBezTo>
                    <a:pt x="58" y="119"/>
                    <a:pt x="51" y="125"/>
                    <a:pt x="51" y="132"/>
                  </a:cubicBezTo>
                  <a:cubicBezTo>
                    <a:pt x="51" y="140"/>
                    <a:pt x="58" y="146"/>
                    <a:pt x="67" y="146"/>
                  </a:cubicBezTo>
                  <a:cubicBezTo>
                    <a:pt x="75" y="146"/>
                    <a:pt x="82" y="140"/>
                    <a:pt x="82" y="133"/>
                  </a:cubicBezTo>
                  <a:cubicBezTo>
                    <a:pt x="82" y="132"/>
                    <a:pt x="82" y="132"/>
                    <a:pt x="82" y="131"/>
                  </a:cubicBezTo>
                  <a:cubicBezTo>
                    <a:pt x="82" y="78"/>
                    <a:pt x="82" y="78"/>
                    <a:pt x="82" y="78"/>
                  </a:cubicBezTo>
                  <a:cubicBezTo>
                    <a:pt x="127" y="65"/>
                    <a:pt x="127" y="65"/>
                    <a:pt x="127" y="65"/>
                  </a:cubicBezTo>
                  <a:cubicBezTo>
                    <a:pt x="127" y="106"/>
                    <a:pt x="127" y="106"/>
                    <a:pt x="127" y="106"/>
                  </a:cubicBezTo>
                  <a:cubicBezTo>
                    <a:pt x="125" y="105"/>
                    <a:pt x="123" y="105"/>
                    <a:pt x="121" y="105"/>
                  </a:cubicBezTo>
                  <a:cubicBezTo>
                    <a:pt x="112" y="105"/>
                    <a:pt x="105" y="111"/>
                    <a:pt x="105" y="118"/>
                  </a:cubicBezTo>
                  <a:cubicBezTo>
                    <a:pt x="105" y="126"/>
                    <a:pt x="112" y="132"/>
                    <a:pt x="121" y="132"/>
                  </a:cubicBezTo>
                  <a:cubicBezTo>
                    <a:pt x="129" y="132"/>
                    <a:pt x="136" y="126"/>
                    <a:pt x="136" y="118"/>
                  </a:cubicBezTo>
                  <a:cubicBezTo>
                    <a:pt x="136" y="118"/>
                    <a:pt x="136" y="118"/>
                    <a:pt x="136" y="118"/>
                  </a:cubicBezTo>
                  <a:cubicBezTo>
                    <a:pt x="136" y="117"/>
                    <a:pt x="137" y="116"/>
                    <a:pt x="137" y="116"/>
                  </a:cubicBezTo>
                  <a:cubicBezTo>
                    <a:pt x="137" y="59"/>
                    <a:pt x="137" y="59"/>
                    <a:pt x="137" y="59"/>
                  </a:cubicBezTo>
                  <a:cubicBezTo>
                    <a:pt x="137" y="57"/>
                    <a:pt x="136" y="56"/>
                    <a:pt x="135" y="55"/>
                  </a:cubicBezTo>
                  <a:cubicBezTo>
                    <a:pt x="134" y="54"/>
                    <a:pt x="133" y="54"/>
                    <a:pt x="132" y="54"/>
                  </a:cubicBezTo>
                  <a:moveTo>
                    <a:pt x="56" y="66"/>
                  </a:moveTo>
                  <a:cubicBezTo>
                    <a:pt x="49" y="66"/>
                    <a:pt x="44" y="61"/>
                    <a:pt x="44" y="55"/>
                  </a:cubicBezTo>
                  <a:cubicBezTo>
                    <a:pt x="44" y="49"/>
                    <a:pt x="49" y="44"/>
                    <a:pt x="56" y="44"/>
                  </a:cubicBezTo>
                  <a:cubicBezTo>
                    <a:pt x="62" y="44"/>
                    <a:pt x="67" y="49"/>
                    <a:pt x="67" y="55"/>
                  </a:cubicBezTo>
                  <a:cubicBezTo>
                    <a:pt x="67" y="61"/>
                    <a:pt x="62" y="66"/>
                    <a:pt x="56" y="66"/>
                  </a:cubicBezTo>
                  <a:moveTo>
                    <a:pt x="10" y="57"/>
                  </a:moveTo>
                  <a:cubicBezTo>
                    <a:pt x="9" y="57"/>
                    <a:pt x="8" y="57"/>
                    <a:pt x="8" y="56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8" y="29"/>
                    <a:pt x="29" y="8"/>
                    <a:pt x="55" y="8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6" y="8"/>
                    <a:pt x="57" y="9"/>
                    <a:pt x="57" y="10"/>
                  </a:cubicBezTo>
                  <a:cubicBezTo>
                    <a:pt x="57" y="11"/>
                    <a:pt x="56" y="11"/>
                    <a:pt x="55" y="11"/>
                  </a:cubicBezTo>
                  <a:cubicBezTo>
                    <a:pt x="31" y="12"/>
                    <a:pt x="12" y="31"/>
                    <a:pt x="12" y="55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7"/>
                    <a:pt x="11" y="57"/>
                    <a:pt x="10" y="57"/>
                  </a:cubicBezTo>
                  <a:cubicBezTo>
                    <a:pt x="10" y="57"/>
                    <a:pt x="10" y="57"/>
                    <a:pt x="10" y="57"/>
                  </a:cubicBezTo>
                  <a:moveTo>
                    <a:pt x="56" y="0"/>
                  </a:moveTo>
                  <a:cubicBezTo>
                    <a:pt x="25" y="0"/>
                    <a:pt x="0" y="25"/>
                    <a:pt x="0" y="55"/>
                  </a:cubicBezTo>
                  <a:cubicBezTo>
                    <a:pt x="0" y="86"/>
                    <a:pt x="25" y="111"/>
                    <a:pt x="56" y="111"/>
                  </a:cubicBezTo>
                  <a:cubicBezTo>
                    <a:pt x="60" y="111"/>
                    <a:pt x="65" y="110"/>
                    <a:pt x="69" y="109"/>
                  </a:cubicBezTo>
                  <a:cubicBezTo>
                    <a:pt x="69" y="74"/>
                    <a:pt x="69" y="74"/>
                    <a:pt x="69" y="74"/>
                  </a:cubicBezTo>
                  <a:cubicBezTo>
                    <a:pt x="69" y="70"/>
                    <a:pt x="72" y="67"/>
                    <a:pt x="75" y="66"/>
                  </a:cubicBezTo>
                  <a:cubicBezTo>
                    <a:pt x="111" y="56"/>
                    <a:pt x="111" y="56"/>
                    <a:pt x="111" y="56"/>
                  </a:cubicBezTo>
                  <a:cubicBezTo>
                    <a:pt x="111" y="55"/>
                    <a:pt x="111" y="55"/>
                    <a:pt x="111" y="55"/>
                  </a:cubicBezTo>
                  <a:cubicBezTo>
                    <a:pt x="111" y="25"/>
                    <a:pt x="86" y="0"/>
                    <a:pt x="56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strike="noStrike" kern="0" noProof="1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3" name="Freeform 37"/>
            <p:cNvSpPr>
              <a:spLocks noEditPoints="1"/>
            </p:cNvSpPr>
            <p:nvPr/>
          </p:nvSpPr>
          <p:spPr bwMode="auto">
            <a:xfrm>
              <a:off x="5072" y="3697"/>
              <a:ext cx="439" cy="414"/>
            </a:xfrm>
            <a:custGeom>
              <a:avLst/>
              <a:gdLst>
                <a:gd name="T0" fmla="*/ 116662 w 121"/>
                <a:gd name="T1" fmla="*/ 129256 h 114"/>
                <a:gd name="T2" fmla="*/ 116662 w 121"/>
                <a:gd name="T3" fmla="*/ 144643 h 114"/>
                <a:gd name="T4" fmla="*/ 233323 w 121"/>
                <a:gd name="T5" fmla="*/ 135411 h 114"/>
                <a:gd name="T6" fmla="*/ 267094 w 121"/>
                <a:gd name="T7" fmla="*/ 98481 h 114"/>
                <a:gd name="T8" fmla="*/ 107451 w 121"/>
                <a:gd name="T9" fmla="*/ 107713 h 114"/>
                <a:gd name="T10" fmla="*/ 116662 w 121"/>
                <a:gd name="T11" fmla="*/ 113868 h 114"/>
                <a:gd name="T12" fmla="*/ 273234 w 121"/>
                <a:gd name="T13" fmla="*/ 107713 h 114"/>
                <a:gd name="T14" fmla="*/ 267094 w 121"/>
                <a:gd name="T15" fmla="*/ 98481 h 114"/>
                <a:gd name="T16" fmla="*/ 116662 w 121"/>
                <a:gd name="T17" fmla="*/ 67705 h 114"/>
                <a:gd name="T18" fmla="*/ 107451 w 121"/>
                <a:gd name="T19" fmla="*/ 80015 h 114"/>
                <a:gd name="T20" fmla="*/ 267094 w 121"/>
                <a:gd name="T21" fmla="*/ 86170 h 114"/>
                <a:gd name="T22" fmla="*/ 273234 w 121"/>
                <a:gd name="T23" fmla="*/ 76938 h 114"/>
                <a:gd name="T24" fmla="*/ 58331 w 121"/>
                <a:gd name="T25" fmla="*/ 323139 h 114"/>
                <a:gd name="T26" fmla="*/ 316214 w 121"/>
                <a:gd name="T27" fmla="*/ 323139 h 114"/>
                <a:gd name="T28" fmla="*/ 27630 w 121"/>
                <a:gd name="T29" fmla="*/ 307752 h 114"/>
                <a:gd name="T30" fmla="*/ 125872 w 121"/>
                <a:gd name="T31" fmla="*/ 227736 h 114"/>
                <a:gd name="T32" fmla="*/ 343845 w 121"/>
                <a:gd name="T33" fmla="*/ 304674 h 114"/>
                <a:gd name="T34" fmla="*/ 343845 w 121"/>
                <a:gd name="T35" fmla="*/ 163108 h 114"/>
                <a:gd name="T36" fmla="*/ 49121 w 121"/>
                <a:gd name="T37" fmla="*/ 147721 h 114"/>
                <a:gd name="T38" fmla="*/ 27630 w 121"/>
                <a:gd name="T39" fmla="*/ 113868 h 114"/>
                <a:gd name="T40" fmla="*/ 39911 w 121"/>
                <a:gd name="T41" fmla="*/ 107713 h 114"/>
                <a:gd name="T42" fmla="*/ 49121 w 121"/>
                <a:gd name="T43" fmla="*/ 147721 h 114"/>
                <a:gd name="T44" fmla="*/ 322354 w 121"/>
                <a:gd name="T45" fmla="*/ 107713 h 114"/>
                <a:gd name="T46" fmla="*/ 340775 w 121"/>
                <a:gd name="T47" fmla="*/ 110791 h 114"/>
                <a:gd name="T48" fmla="*/ 343845 w 121"/>
                <a:gd name="T49" fmla="*/ 129256 h 114"/>
                <a:gd name="T50" fmla="*/ 147362 w 121"/>
                <a:gd name="T51" fmla="*/ 209271 h 114"/>
                <a:gd name="T52" fmla="*/ 79821 w 121"/>
                <a:gd name="T53" fmla="*/ 163108 h 114"/>
                <a:gd name="T54" fmla="*/ 79821 w 121"/>
                <a:gd name="T55" fmla="*/ 80015 h 114"/>
                <a:gd name="T56" fmla="*/ 110521 w 121"/>
                <a:gd name="T57" fmla="*/ 30775 h 114"/>
                <a:gd name="T58" fmla="*/ 291654 w 121"/>
                <a:gd name="T59" fmla="*/ 61550 h 114"/>
                <a:gd name="T60" fmla="*/ 291654 w 121"/>
                <a:gd name="T61" fmla="*/ 107713 h 114"/>
                <a:gd name="T62" fmla="*/ 291654 w 121"/>
                <a:gd name="T63" fmla="*/ 166186 h 114"/>
                <a:gd name="T64" fmla="*/ 184202 w 121"/>
                <a:gd name="T65" fmla="*/ 181574 h 114"/>
                <a:gd name="T66" fmla="*/ 257883 w 121"/>
                <a:gd name="T67" fmla="*/ 0 h 114"/>
                <a:gd name="T68" fmla="*/ 49121 w 121"/>
                <a:gd name="T69" fmla="*/ 61550 h 114"/>
                <a:gd name="T70" fmla="*/ 39911 w 121"/>
                <a:gd name="T71" fmla="*/ 80015 h 114"/>
                <a:gd name="T72" fmla="*/ 0 w 121"/>
                <a:gd name="T73" fmla="*/ 316984 h 114"/>
                <a:gd name="T74" fmla="*/ 334635 w 121"/>
                <a:gd name="T75" fmla="*/ 350837 h 114"/>
                <a:gd name="T76" fmla="*/ 371475 w 121"/>
                <a:gd name="T77" fmla="*/ 113868 h 114"/>
                <a:gd name="T78" fmla="*/ 322354 w 121"/>
                <a:gd name="T79" fmla="*/ 80015 h 114"/>
                <a:gd name="T80" fmla="*/ 257883 w 121"/>
                <a:gd name="T81" fmla="*/ 0 h 114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121" h="114">
                  <a:moveTo>
                    <a:pt x="74" y="42"/>
                  </a:moveTo>
                  <a:cubicBezTo>
                    <a:pt x="38" y="42"/>
                    <a:pt x="38" y="42"/>
                    <a:pt x="38" y="42"/>
                  </a:cubicBezTo>
                  <a:cubicBezTo>
                    <a:pt x="36" y="42"/>
                    <a:pt x="35" y="43"/>
                    <a:pt x="35" y="44"/>
                  </a:cubicBezTo>
                  <a:cubicBezTo>
                    <a:pt x="35" y="46"/>
                    <a:pt x="36" y="47"/>
                    <a:pt x="38" y="47"/>
                  </a:cubicBezTo>
                  <a:cubicBezTo>
                    <a:pt x="74" y="47"/>
                    <a:pt x="74" y="47"/>
                    <a:pt x="74" y="47"/>
                  </a:cubicBezTo>
                  <a:cubicBezTo>
                    <a:pt x="75" y="47"/>
                    <a:pt x="76" y="46"/>
                    <a:pt x="76" y="44"/>
                  </a:cubicBezTo>
                  <a:cubicBezTo>
                    <a:pt x="76" y="43"/>
                    <a:pt x="75" y="42"/>
                    <a:pt x="74" y="42"/>
                  </a:cubicBezTo>
                  <a:moveTo>
                    <a:pt x="87" y="32"/>
                  </a:moveTo>
                  <a:cubicBezTo>
                    <a:pt x="38" y="32"/>
                    <a:pt x="38" y="32"/>
                    <a:pt x="38" y="32"/>
                  </a:cubicBezTo>
                  <a:cubicBezTo>
                    <a:pt x="36" y="32"/>
                    <a:pt x="35" y="33"/>
                    <a:pt x="35" y="35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6"/>
                    <a:pt x="36" y="37"/>
                    <a:pt x="38" y="37"/>
                  </a:cubicBezTo>
                  <a:cubicBezTo>
                    <a:pt x="87" y="37"/>
                    <a:pt x="87" y="37"/>
                    <a:pt x="87" y="37"/>
                  </a:cubicBezTo>
                  <a:cubicBezTo>
                    <a:pt x="88" y="37"/>
                    <a:pt x="89" y="36"/>
                    <a:pt x="89" y="35"/>
                  </a:cubicBezTo>
                  <a:cubicBezTo>
                    <a:pt x="89" y="35"/>
                    <a:pt x="89" y="35"/>
                    <a:pt x="89" y="35"/>
                  </a:cubicBezTo>
                  <a:cubicBezTo>
                    <a:pt x="89" y="33"/>
                    <a:pt x="88" y="32"/>
                    <a:pt x="87" y="32"/>
                  </a:cubicBezTo>
                  <a:moveTo>
                    <a:pt x="87" y="22"/>
                  </a:moveTo>
                  <a:cubicBezTo>
                    <a:pt x="38" y="22"/>
                    <a:pt x="38" y="22"/>
                    <a:pt x="38" y="22"/>
                  </a:cubicBezTo>
                  <a:cubicBezTo>
                    <a:pt x="36" y="22"/>
                    <a:pt x="35" y="24"/>
                    <a:pt x="35" y="25"/>
                  </a:cubicBezTo>
                  <a:cubicBezTo>
                    <a:pt x="35" y="25"/>
                    <a:pt x="35" y="26"/>
                    <a:pt x="35" y="26"/>
                  </a:cubicBezTo>
                  <a:cubicBezTo>
                    <a:pt x="36" y="27"/>
                    <a:pt x="37" y="28"/>
                    <a:pt x="38" y="28"/>
                  </a:cubicBezTo>
                  <a:cubicBezTo>
                    <a:pt x="87" y="28"/>
                    <a:pt x="87" y="28"/>
                    <a:pt x="87" y="28"/>
                  </a:cubicBezTo>
                  <a:cubicBezTo>
                    <a:pt x="88" y="28"/>
                    <a:pt x="89" y="27"/>
                    <a:pt x="89" y="26"/>
                  </a:cubicBezTo>
                  <a:cubicBezTo>
                    <a:pt x="89" y="26"/>
                    <a:pt x="89" y="25"/>
                    <a:pt x="89" y="25"/>
                  </a:cubicBezTo>
                  <a:cubicBezTo>
                    <a:pt x="89" y="24"/>
                    <a:pt x="88" y="22"/>
                    <a:pt x="87" y="22"/>
                  </a:cubicBezTo>
                  <a:moveTo>
                    <a:pt x="19" y="105"/>
                  </a:moveTo>
                  <a:cubicBezTo>
                    <a:pt x="60" y="71"/>
                    <a:pt x="60" y="71"/>
                    <a:pt x="60" y="71"/>
                  </a:cubicBezTo>
                  <a:cubicBezTo>
                    <a:pt x="103" y="105"/>
                    <a:pt x="103" y="105"/>
                    <a:pt x="103" y="105"/>
                  </a:cubicBezTo>
                  <a:cubicBezTo>
                    <a:pt x="19" y="105"/>
                    <a:pt x="19" y="105"/>
                    <a:pt x="19" y="105"/>
                  </a:cubicBezTo>
                  <a:moveTo>
                    <a:pt x="9" y="100"/>
                  </a:moveTo>
                  <a:cubicBezTo>
                    <a:pt x="9" y="54"/>
                    <a:pt x="9" y="54"/>
                    <a:pt x="9" y="5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9" y="100"/>
                    <a:pt x="9" y="100"/>
                    <a:pt x="9" y="100"/>
                  </a:cubicBezTo>
                  <a:moveTo>
                    <a:pt x="112" y="99"/>
                  </a:moveTo>
                  <a:cubicBezTo>
                    <a:pt x="80" y="74"/>
                    <a:pt x="80" y="74"/>
                    <a:pt x="80" y="74"/>
                  </a:cubicBezTo>
                  <a:cubicBezTo>
                    <a:pt x="112" y="53"/>
                    <a:pt x="112" y="53"/>
                    <a:pt x="112" y="53"/>
                  </a:cubicBezTo>
                  <a:cubicBezTo>
                    <a:pt x="112" y="99"/>
                    <a:pt x="112" y="99"/>
                    <a:pt x="112" y="99"/>
                  </a:cubicBezTo>
                  <a:moveTo>
                    <a:pt x="16" y="48"/>
                  </a:moveTo>
                  <a:cubicBezTo>
                    <a:pt x="9" y="43"/>
                    <a:pt x="9" y="43"/>
                    <a:pt x="9" y="43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7"/>
                    <a:pt x="10" y="37"/>
                    <a:pt x="10" y="36"/>
                  </a:cubicBezTo>
                  <a:cubicBezTo>
                    <a:pt x="11" y="36"/>
                    <a:pt x="12" y="35"/>
                    <a:pt x="13" y="35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16" y="48"/>
                    <a:pt x="16" y="48"/>
                    <a:pt x="16" y="48"/>
                  </a:cubicBezTo>
                  <a:moveTo>
                    <a:pt x="105" y="47"/>
                  </a:moveTo>
                  <a:cubicBezTo>
                    <a:pt x="105" y="35"/>
                    <a:pt x="105" y="35"/>
                    <a:pt x="105" y="35"/>
                  </a:cubicBezTo>
                  <a:cubicBezTo>
                    <a:pt x="109" y="35"/>
                    <a:pt x="109" y="35"/>
                    <a:pt x="109" y="35"/>
                  </a:cubicBezTo>
                  <a:cubicBezTo>
                    <a:pt x="110" y="35"/>
                    <a:pt x="111" y="36"/>
                    <a:pt x="111" y="36"/>
                  </a:cubicBezTo>
                  <a:cubicBezTo>
                    <a:pt x="112" y="37"/>
                    <a:pt x="112" y="37"/>
                    <a:pt x="112" y="37"/>
                  </a:cubicBezTo>
                  <a:cubicBezTo>
                    <a:pt x="112" y="42"/>
                    <a:pt x="112" y="42"/>
                    <a:pt x="112" y="42"/>
                  </a:cubicBezTo>
                  <a:cubicBezTo>
                    <a:pt x="105" y="47"/>
                    <a:pt x="105" y="47"/>
                    <a:pt x="105" y="47"/>
                  </a:cubicBezTo>
                  <a:moveTo>
                    <a:pt x="48" y="68"/>
                  </a:moveTo>
                  <a:cubicBezTo>
                    <a:pt x="26" y="54"/>
                    <a:pt x="26" y="54"/>
                    <a:pt x="26" y="54"/>
                  </a:cubicBezTo>
                  <a:cubicBezTo>
                    <a:pt x="26" y="54"/>
                    <a:pt x="26" y="53"/>
                    <a:pt x="26" y="53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6" y="15"/>
                    <a:pt x="30" y="10"/>
                    <a:pt x="36" y="10"/>
                  </a:cubicBezTo>
                  <a:cubicBezTo>
                    <a:pt x="84" y="10"/>
                    <a:pt x="84" y="10"/>
                    <a:pt x="84" y="10"/>
                  </a:cubicBezTo>
                  <a:cubicBezTo>
                    <a:pt x="90" y="10"/>
                    <a:pt x="95" y="15"/>
                    <a:pt x="95" y="20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5" y="35"/>
                    <a:pt x="95" y="35"/>
                    <a:pt x="95" y="35"/>
                  </a:cubicBezTo>
                  <a:cubicBezTo>
                    <a:pt x="95" y="53"/>
                    <a:pt x="95" y="53"/>
                    <a:pt x="95" y="53"/>
                  </a:cubicBezTo>
                  <a:cubicBezTo>
                    <a:pt x="95" y="54"/>
                    <a:pt x="95" y="54"/>
                    <a:pt x="95" y="54"/>
                  </a:cubicBezTo>
                  <a:cubicBezTo>
                    <a:pt x="72" y="68"/>
                    <a:pt x="72" y="68"/>
                    <a:pt x="72" y="68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48" y="68"/>
                    <a:pt x="48" y="68"/>
                    <a:pt x="48" y="68"/>
                  </a:cubicBezTo>
                  <a:moveTo>
                    <a:pt x="84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25" y="0"/>
                    <a:pt x="16" y="9"/>
                    <a:pt x="16" y="20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7" y="26"/>
                    <a:pt x="1" y="31"/>
                    <a:pt x="0" y="37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1" y="109"/>
                    <a:pt x="7" y="114"/>
                    <a:pt x="13" y="114"/>
                  </a:cubicBezTo>
                  <a:cubicBezTo>
                    <a:pt x="109" y="114"/>
                    <a:pt x="109" y="114"/>
                    <a:pt x="109" y="114"/>
                  </a:cubicBezTo>
                  <a:cubicBezTo>
                    <a:pt x="115" y="114"/>
                    <a:pt x="121" y="109"/>
                    <a:pt x="121" y="103"/>
                  </a:cubicBezTo>
                  <a:cubicBezTo>
                    <a:pt x="121" y="37"/>
                    <a:pt x="121" y="37"/>
                    <a:pt x="121" y="37"/>
                  </a:cubicBezTo>
                  <a:cubicBezTo>
                    <a:pt x="121" y="31"/>
                    <a:pt x="115" y="26"/>
                    <a:pt x="109" y="26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5" y="9"/>
                    <a:pt x="95" y="0"/>
                    <a:pt x="84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strike="noStrike" kern="0" noProof="1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4" name="Freeform 38"/>
            <p:cNvSpPr>
              <a:spLocks noEditPoints="1"/>
            </p:cNvSpPr>
            <p:nvPr/>
          </p:nvSpPr>
          <p:spPr bwMode="auto">
            <a:xfrm>
              <a:off x="5934" y="3699"/>
              <a:ext cx="568" cy="413"/>
            </a:xfrm>
            <a:custGeom>
              <a:avLst/>
              <a:gdLst>
                <a:gd name="T0" fmla="*/ 281867 w 157"/>
                <a:gd name="T1" fmla="*/ 278164 h 113"/>
                <a:gd name="T2" fmla="*/ 281867 w 157"/>
                <a:gd name="T3" fmla="*/ 293617 h 113"/>
                <a:gd name="T4" fmla="*/ 401355 w 157"/>
                <a:gd name="T5" fmla="*/ 284345 h 113"/>
                <a:gd name="T6" fmla="*/ 435056 w 157"/>
                <a:gd name="T7" fmla="*/ 247257 h 113"/>
                <a:gd name="T8" fmla="*/ 349271 w 157"/>
                <a:gd name="T9" fmla="*/ 247257 h 113"/>
                <a:gd name="T10" fmla="*/ 281867 w 157"/>
                <a:gd name="T11" fmla="*/ 247257 h 113"/>
                <a:gd name="T12" fmla="*/ 281867 w 157"/>
                <a:gd name="T13" fmla="*/ 265801 h 113"/>
                <a:gd name="T14" fmla="*/ 435056 w 157"/>
                <a:gd name="T15" fmla="*/ 265801 h 113"/>
                <a:gd name="T16" fmla="*/ 435056 w 157"/>
                <a:gd name="T17" fmla="*/ 247257 h 113"/>
                <a:gd name="T18" fmla="*/ 370717 w 157"/>
                <a:gd name="T19" fmla="*/ 219440 h 113"/>
                <a:gd name="T20" fmla="*/ 343143 w 157"/>
                <a:gd name="T21" fmla="*/ 219440 h 113"/>
                <a:gd name="T22" fmla="*/ 281867 w 157"/>
                <a:gd name="T23" fmla="*/ 219440 h 113"/>
                <a:gd name="T24" fmla="*/ 281867 w 157"/>
                <a:gd name="T25" fmla="*/ 234894 h 113"/>
                <a:gd name="T26" fmla="*/ 343143 w 157"/>
                <a:gd name="T27" fmla="*/ 234894 h 113"/>
                <a:gd name="T28" fmla="*/ 370717 w 157"/>
                <a:gd name="T29" fmla="*/ 234894 h 113"/>
                <a:gd name="T30" fmla="*/ 441184 w 157"/>
                <a:gd name="T31" fmla="*/ 225622 h 113"/>
                <a:gd name="T32" fmla="*/ 260421 w 157"/>
                <a:gd name="T33" fmla="*/ 182352 h 113"/>
                <a:gd name="T34" fmla="*/ 343143 w 157"/>
                <a:gd name="T35" fmla="*/ 182352 h 113"/>
                <a:gd name="T36" fmla="*/ 444248 w 157"/>
                <a:gd name="T37" fmla="*/ 182352 h 113"/>
                <a:gd name="T38" fmla="*/ 456503 w 157"/>
                <a:gd name="T39" fmla="*/ 185442 h 113"/>
                <a:gd name="T40" fmla="*/ 459567 w 157"/>
                <a:gd name="T41" fmla="*/ 321434 h 113"/>
                <a:gd name="T42" fmla="*/ 444248 w 157"/>
                <a:gd name="T43" fmla="*/ 327615 h 113"/>
                <a:gd name="T44" fmla="*/ 260421 w 157"/>
                <a:gd name="T45" fmla="*/ 327615 h 113"/>
                <a:gd name="T46" fmla="*/ 248166 w 157"/>
                <a:gd name="T47" fmla="*/ 324524 h 113"/>
                <a:gd name="T48" fmla="*/ 248166 w 157"/>
                <a:gd name="T49" fmla="*/ 271982 h 113"/>
                <a:gd name="T50" fmla="*/ 248166 w 157"/>
                <a:gd name="T51" fmla="*/ 188533 h 113"/>
                <a:gd name="T52" fmla="*/ 251230 w 157"/>
                <a:gd name="T53" fmla="*/ 185442 h 113"/>
                <a:gd name="T54" fmla="*/ 260421 w 157"/>
                <a:gd name="T55" fmla="*/ 182352 h 113"/>
                <a:gd name="T56" fmla="*/ 33702 w 157"/>
                <a:gd name="T57" fmla="*/ 244166 h 113"/>
                <a:gd name="T58" fmla="*/ 186890 w 157"/>
                <a:gd name="T59" fmla="*/ 185442 h 113"/>
                <a:gd name="T60" fmla="*/ 232847 w 157"/>
                <a:gd name="T61" fmla="*/ 173080 h 113"/>
                <a:gd name="T62" fmla="*/ 226720 w 157"/>
                <a:gd name="T63" fmla="*/ 244166 h 113"/>
                <a:gd name="T64" fmla="*/ 27574 w 157"/>
                <a:gd name="T65" fmla="*/ 210168 h 113"/>
                <a:gd name="T66" fmla="*/ 125615 w 157"/>
                <a:gd name="T67" fmla="*/ 139082 h 113"/>
                <a:gd name="T68" fmla="*/ 272676 w 157"/>
                <a:gd name="T69" fmla="*/ 163808 h 113"/>
                <a:gd name="T70" fmla="*/ 343143 w 157"/>
                <a:gd name="T71" fmla="*/ 64905 h 113"/>
                <a:gd name="T72" fmla="*/ 272676 w 157"/>
                <a:gd name="T73" fmla="*/ 163808 h 113"/>
                <a:gd name="T74" fmla="*/ 33702 w 157"/>
                <a:gd name="T75" fmla="*/ 30907 h 113"/>
                <a:gd name="T76" fmla="*/ 39829 w 157"/>
                <a:gd name="T77" fmla="*/ 27816 h 113"/>
                <a:gd name="T78" fmla="*/ 340079 w 157"/>
                <a:gd name="T79" fmla="*/ 30907 h 113"/>
                <a:gd name="T80" fmla="*/ 217528 w 157"/>
                <a:gd name="T81" fmla="*/ 123628 h 113"/>
                <a:gd name="T82" fmla="*/ 217528 w 157"/>
                <a:gd name="T83" fmla="*/ 123628 h 113"/>
                <a:gd name="T84" fmla="*/ 333952 w 157"/>
                <a:gd name="T85" fmla="*/ 0 h 113"/>
                <a:gd name="T86" fmla="*/ 0 w 157"/>
                <a:gd name="T87" fmla="*/ 33998 h 113"/>
                <a:gd name="T88" fmla="*/ 39829 w 157"/>
                <a:gd name="T89" fmla="*/ 271982 h 113"/>
                <a:gd name="T90" fmla="*/ 226720 w 157"/>
                <a:gd name="T91" fmla="*/ 321434 h 113"/>
                <a:gd name="T92" fmla="*/ 260421 w 157"/>
                <a:gd name="T93" fmla="*/ 349250 h 113"/>
                <a:gd name="T94" fmla="*/ 468758 w 157"/>
                <a:gd name="T95" fmla="*/ 343069 h 113"/>
                <a:gd name="T96" fmla="*/ 481013 w 157"/>
                <a:gd name="T97" fmla="*/ 188533 h 113"/>
                <a:gd name="T98" fmla="*/ 444248 w 157"/>
                <a:gd name="T99" fmla="*/ 163808 h 113"/>
                <a:gd name="T100" fmla="*/ 370717 w 157"/>
                <a:gd name="T101" fmla="*/ 33998 h 113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157" h="113">
                  <a:moveTo>
                    <a:pt x="128" y="90"/>
                  </a:moveTo>
                  <a:cubicBezTo>
                    <a:pt x="92" y="90"/>
                    <a:pt x="92" y="90"/>
                    <a:pt x="92" y="90"/>
                  </a:cubicBezTo>
                  <a:cubicBezTo>
                    <a:pt x="91" y="90"/>
                    <a:pt x="90" y="91"/>
                    <a:pt x="90" y="92"/>
                  </a:cubicBezTo>
                  <a:cubicBezTo>
                    <a:pt x="90" y="94"/>
                    <a:pt x="91" y="95"/>
                    <a:pt x="92" y="95"/>
                  </a:cubicBezTo>
                  <a:cubicBezTo>
                    <a:pt x="128" y="95"/>
                    <a:pt x="128" y="95"/>
                    <a:pt x="128" y="95"/>
                  </a:cubicBezTo>
                  <a:cubicBezTo>
                    <a:pt x="130" y="95"/>
                    <a:pt x="131" y="94"/>
                    <a:pt x="131" y="92"/>
                  </a:cubicBezTo>
                  <a:cubicBezTo>
                    <a:pt x="131" y="91"/>
                    <a:pt x="130" y="90"/>
                    <a:pt x="128" y="90"/>
                  </a:cubicBezTo>
                  <a:moveTo>
                    <a:pt x="142" y="80"/>
                  </a:moveTo>
                  <a:cubicBezTo>
                    <a:pt x="120" y="80"/>
                    <a:pt x="120" y="80"/>
                    <a:pt x="120" y="80"/>
                  </a:cubicBezTo>
                  <a:cubicBezTo>
                    <a:pt x="114" y="80"/>
                    <a:pt x="114" y="80"/>
                    <a:pt x="114" y="80"/>
                  </a:cubicBezTo>
                  <a:cubicBezTo>
                    <a:pt x="111" y="80"/>
                    <a:pt x="111" y="80"/>
                    <a:pt x="111" y="80"/>
                  </a:cubicBezTo>
                  <a:cubicBezTo>
                    <a:pt x="92" y="80"/>
                    <a:pt x="92" y="80"/>
                    <a:pt x="92" y="80"/>
                  </a:cubicBezTo>
                  <a:cubicBezTo>
                    <a:pt x="91" y="80"/>
                    <a:pt x="90" y="81"/>
                    <a:pt x="90" y="83"/>
                  </a:cubicBezTo>
                  <a:cubicBezTo>
                    <a:pt x="90" y="84"/>
                    <a:pt x="91" y="86"/>
                    <a:pt x="92" y="86"/>
                  </a:cubicBezTo>
                  <a:cubicBezTo>
                    <a:pt x="116" y="86"/>
                    <a:pt x="116" y="86"/>
                    <a:pt x="116" y="86"/>
                  </a:cubicBezTo>
                  <a:cubicBezTo>
                    <a:pt x="142" y="86"/>
                    <a:pt x="142" y="86"/>
                    <a:pt x="142" y="86"/>
                  </a:cubicBezTo>
                  <a:cubicBezTo>
                    <a:pt x="143" y="86"/>
                    <a:pt x="144" y="84"/>
                    <a:pt x="144" y="83"/>
                  </a:cubicBezTo>
                  <a:cubicBezTo>
                    <a:pt x="144" y="81"/>
                    <a:pt x="143" y="80"/>
                    <a:pt x="142" y="80"/>
                  </a:cubicBezTo>
                  <a:moveTo>
                    <a:pt x="142" y="71"/>
                  </a:moveTo>
                  <a:cubicBezTo>
                    <a:pt x="121" y="71"/>
                    <a:pt x="121" y="71"/>
                    <a:pt x="121" y="71"/>
                  </a:cubicBezTo>
                  <a:cubicBezTo>
                    <a:pt x="114" y="71"/>
                    <a:pt x="114" y="71"/>
                    <a:pt x="114" y="71"/>
                  </a:cubicBezTo>
                  <a:cubicBezTo>
                    <a:pt x="112" y="71"/>
                    <a:pt x="112" y="71"/>
                    <a:pt x="112" y="71"/>
                  </a:cubicBezTo>
                  <a:cubicBezTo>
                    <a:pt x="97" y="71"/>
                    <a:pt x="97" y="71"/>
                    <a:pt x="97" y="71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1" y="71"/>
                    <a:pt x="90" y="72"/>
                    <a:pt x="90" y="73"/>
                  </a:cubicBezTo>
                  <a:cubicBezTo>
                    <a:pt x="90" y="75"/>
                    <a:pt x="91" y="76"/>
                    <a:pt x="92" y="76"/>
                  </a:cubicBezTo>
                  <a:cubicBezTo>
                    <a:pt x="105" y="76"/>
                    <a:pt x="105" y="76"/>
                    <a:pt x="105" y="76"/>
                  </a:cubicBezTo>
                  <a:cubicBezTo>
                    <a:pt x="112" y="76"/>
                    <a:pt x="112" y="76"/>
                    <a:pt x="112" y="76"/>
                  </a:cubicBezTo>
                  <a:cubicBezTo>
                    <a:pt x="117" y="76"/>
                    <a:pt x="117" y="76"/>
                    <a:pt x="117" y="76"/>
                  </a:cubicBezTo>
                  <a:cubicBezTo>
                    <a:pt x="121" y="76"/>
                    <a:pt x="121" y="76"/>
                    <a:pt x="121" y="76"/>
                  </a:cubicBezTo>
                  <a:cubicBezTo>
                    <a:pt x="142" y="76"/>
                    <a:pt x="142" y="76"/>
                    <a:pt x="142" y="76"/>
                  </a:cubicBezTo>
                  <a:cubicBezTo>
                    <a:pt x="143" y="76"/>
                    <a:pt x="144" y="75"/>
                    <a:pt x="144" y="73"/>
                  </a:cubicBezTo>
                  <a:cubicBezTo>
                    <a:pt x="144" y="72"/>
                    <a:pt x="143" y="71"/>
                    <a:pt x="142" y="71"/>
                  </a:cubicBezTo>
                  <a:moveTo>
                    <a:pt x="85" y="59"/>
                  </a:moveTo>
                  <a:cubicBezTo>
                    <a:pt x="98" y="59"/>
                    <a:pt x="98" y="59"/>
                    <a:pt x="98" y="59"/>
                  </a:cubicBezTo>
                  <a:cubicBezTo>
                    <a:pt x="112" y="59"/>
                    <a:pt x="112" y="59"/>
                    <a:pt x="112" y="59"/>
                  </a:cubicBezTo>
                  <a:cubicBezTo>
                    <a:pt x="121" y="59"/>
                    <a:pt x="121" y="59"/>
                    <a:pt x="121" y="59"/>
                  </a:cubicBezTo>
                  <a:cubicBezTo>
                    <a:pt x="145" y="59"/>
                    <a:pt x="145" y="59"/>
                    <a:pt x="145" y="59"/>
                  </a:cubicBezTo>
                  <a:cubicBezTo>
                    <a:pt x="145" y="59"/>
                    <a:pt x="145" y="59"/>
                    <a:pt x="145" y="59"/>
                  </a:cubicBezTo>
                  <a:cubicBezTo>
                    <a:pt x="147" y="59"/>
                    <a:pt x="148" y="60"/>
                    <a:pt x="149" y="60"/>
                  </a:cubicBezTo>
                  <a:cubicBezTo>
                    <a:pt x="150" y="61"/>
                    <a:pt x="150" y="61"/>
                    <a:pt x="150" y="61"/>
                  </a:cubicBezTo>
                  <a:cubicBezTo>
                    <a:pt x="150" y="104"/>
                    <a:pt x="150" y="104"/>
                    <a:pt x="150" y="104"/>
                  </a:cubicBezTo>
                  <a:cubicBezTo>
                    <a:pt x="150" y="104"/>
                    <a:pt x="150" y="104"/>
                    <a:pt x="149" y="105"/>
                  </a:cubicBezTo>
                  <a:cubicBezTo>
                    <a:pt x="148" y="106"/>
                    <a:pt x="147" y="106"/>
                    <a:pt x="145" y="106"/>
                  </a:cubicBezTo>
                  <a:cubicBezTo>
                    <a:pt x="145" y="106"/>
                    <a:pt x="145" y="106"/>
                    <a:pt x="145" y="106"/>
                  </a:cubicBezTo>
                  <a:cubicBezTo>
                    <a:pt x="85" y="106"/>
                    <a:pt x="85" y="106"/>
                    <a:pt x="85" y="106"/>
                  </a:cubicBezTo>
                  <a:cubicBezTo>
                    <a:pt x="85" y="106"/>
                    <a:pt x="85" y="106"/>
                    <a:pt x="85" y="106"/>
                  </a:cubicBezTo>
                  <a:cubicBezTo>
                    <a:pt x="84" y="106"/>
                    <a:pt x="82" y="106"/>
                    <a:pt x="81" y="105"/>
                  </a:cubicBezTo>
                  <a:cubicBezTo>
                    <a:pt x="81" y="104"/>
                    <a:pt x="81" y="104"/>
                    <a:pt x="81" y="104"/>
                  </a:cubicBezTo>
                  <a:cubicBezTo>
                    <a:pt x="81" y="88"/>
                    <a:pt x="81" y="88"/>
                    <a:pt x="81" y="88"/>
                  </a:cubicBezTo>
                  <a:cubicBezTo>
                    <a:pt x="81" y="79"/>
                    <a:pt x="81" y="79"/>
                    <a:pt x="81" y="79"/>
                  </a:cubicBezTo>
                  <a:cubicBezTo>
                    <a:pt x="81" y="61"/>
                    <a:pt x="81" y="61"/>
                    <a:pt x="81" y="61"/>
                  </a:cubicBezTo>
                  <a:cubicBezTo>
                    <a:pt x="81" y="61"/>
                    <a:pt x="81" y="61"/>
                    <a:pt x="81" y="60"/>
                  </a:cubicBezTo>
                  <a:cubicBezTo>
                    <a:pt x="82" y="60"/>
                    <a:pt x="82" y="60"/>
                    <a:pt x="82" y="60"/>
                  </a:cubicBezTo>
                  <a:cubicBezTo>
                    <a:pt x="83" y="60"/>
                    <a:pt x="84" y="59"/>
                    <a:pt x="85" y="59"/>
                  </a:cubicBezTo>
                  <a:cubicBezTo>
                    <a:pt x="85" y="59"/>
                    <a:pt x="85" y="59"/>
                    <a:pt x="85" y="59"/>
                  </a:cubicBezTo>
                  <a:moveTo>
                    <a:pt x="13" y="79"/>
                  </a:moveTo>
                  <a:cubicBezTo>
                    <a:pt x="12" y="79"/>
                    <a:pt x="11" y="79"/>
                    <a:pt x="11" y="79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71" y="52"/>
                    <a:pt x="71" y="52"/>
                    <a:pt x="71" y="52"/>
                  </a:cubicBezTo>
                  <a:cubicBezTo>
                    <a:pt x="76" y="56"/>
                    <a:pt x="76" y="56"/>
                    <a:pt x="76" y="56"/>
                  </a:cubicBezTo>
                  <a:cubicBezTo>
                    <a:pt x="75" y="57"/>
                    <a:pt x="74" y="59"/>
                    <a:pt x="74" y="61"/>
                  </a:cubicBezTo>
                  <a:cubicBezTo>
                    <a:pt x="74" y="79"/>
                    <a:pt x="74" y="79"/>
                    <a:pt x="74" y="79"/>
                  </a:cubicBezTo>
                  <a:cubicBezTo>
                    <a:pt x="13" y="79"/>
                    <a:pt x="13" y="79"/>
                    <a:pt x="13" y="79"/>
                  </a:cubicBezTo>
                  <a:moveTo>
                    <a:pt x="9" y="68"/>
                  </a:moveTo>
                  <a:cubicBezTo>
                    <a:pt x="9" y="21"/>
                    <a:pt x="9" y="21"/>
                    <a:pt x="9" y="21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9" y="68"/>
                    <a:pt x="9" y="68"/>
                    <a:pt x="9" y="68"/>
                  </a:cubicBezTo>
                  <a:moveTo>
                    <a:pt x="89" y="53"/>
                  </a:moveTo>
                  <a:cubicBezTo>
                    <a:pt x="79" y="46"/>
                    <a:pt x="79" y="46"/>
                    <a:pt x="79" y="46"/>
                  </a:cubicBezTo>
                  <a:cubicBezTo>
                    <a:pt x="112" y="21"/>
                    <a:pt x="112" y="21"/>
                    <a:pt x="112" y="21"/>
                  </a:cubicBezTo>
                  <a:cubicBezTo>
                    <a:pt x="112" y="53"/>
                    <a:pt x="112" y="53"/>
                    <a:pt x="112" y="53"/>
                  </a:cubicBezTo>
                  <a:cubicBezTo>
                    <a:pt x="89" y="53"/>
                    <a:pt x="89" y="53"/>
                    <a:pt x="89" y="53"/>
                  </a:cubicBezTo>
                  <a:moveTo>
                    <a:pt x="61" y="47"/>
                  </a:moveTo>
                  <a:cubicBezTo>
                    <a:pt x="11" y="10"/>
                    <a:pt x="11" y="10"/>
                    <a:pt x="11" y="10"/>
                  </a:cubicBezTo>
                  <a:cubicBezTo>
                    <a:pt x="11" y="9"/>
                    <a:pt x="12" y="9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09" y="9"/>
                    <a:pt x="109" y="9"/>
                    <a:pt x="109" y="9"/>
                  </a:cubicBezTo>
                  <a:cubicBezTo>
                    <a:pt x="109" y="9"/>
                    <a:pt x="110" y="9"/>
                    <a:pt x="111" y="10"/>
                  </a:cubicBezTo>
                  <a:cubicBezTo>
                    <a:pt x="110" y="10"/>
                    <a:pt x="110" y="10"/>
                    <a:pt x="110" y="10"/>
                  </a:cubicBezTo>
                  <a:cubicBezTo>
                    <a:pt x="71" y="40"/>
                    <a:pt x="71" y="40"/>
                    <a:pt x="71" y="40"/>
                  </a:cubicBezTo>
                  <a:cubicBezTo>
                    <a:pt x="71" y="40"/>
                    <a:pt x="71" y="40"/>
                    <a:pt x="71" y="40"/>
                  </a:cubicBezTo>
                  <a:cubicBezTo>
                    <a:pt x="71" y="40"/>
                    <a:pt x="71" y="40"/>
                    <a:pt x="71" y="40"/>
                  </a:cubicBezTo>
                  <a:cubicBezTo>
                    <a:pt x="61" y="47"/>
                    <a:pt x="61" y="47"/>
                    <a:pt x="61" y="47"/>
                  </a:cubicBezTo>
                  <a:moveTo>
                    <a:pt x="109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1" y="5"/>
                    <a:pt x="0" y="11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1" y="84"/>
                    <a:pt x="6" y="88"/>
                    <a:pt x="13" y="88"/>
                  </a:cubicBezTo>
                  <a:cubicBezTo>
                    <a:pt x="74" y="88"/>
                    <a:pt x="74" y="88"/>
                    <a:pt x="74" y="88"/>
                  </a:cubicBezTo>
                  <a:cubicBezTo>
                    <a:pt x="74" y="104"/>
                    <a:pt x="74" y="104"/>
                    <a:pt x="74" y="104"/>
                  </a:cubicBezTo>
                  <a:cubicBezTo>
                    <a:pt x="74" y="107"/>
                    <a:pt x="75" y="109"/>
                    <a:pt x="78" y="111"/>
                  </a:cubicBezTo>
                  <a:cubicBezTo>
                    <a:pt x="80" y="112"/>
                    <a:pt x="82" y="113"/>
                    <a:pt x="85" y="113"/>
                  </a:cubicBezTo>
                  <a:cubicBezTo>
                    <a:pt x="145" y="113"/>
                    <a:pt x="145" y="113"/>
                    <a:pt x="145" y="113"/>
                  </a:cubicBezTo>
                  <a:cubicBezTo>
                    <a:pt x="148" y="113"/>
                    <a:pt x="151" y="112"/>
                    <a:pt x="153" y="111"/>
                  </a:cubicBezTo>
                  <a:cubicBezTo>
                    <a:pt x="155" y="109"/>
                    <a:pt x="157" y="107"/>
                    <a:pt x="157" y="104"/>
                  </a:cubicBezTo>
                  <a:cubicBezTo>
                    <a:pt x="157" y="61"/>
                    <a:pt x="157" y="61"/>
                    <a:pt x="157" y="61"/>
                  </a:cubicBezTo>
                  <a:cubicBezTo>
                    <a:pt x="157" y="59"/>
                    <a:pt x="155" y="56"/>
                    <a:pt x="153" y="55"/>
                  </a:cubicBezTo>
                  <a:cubicBezTo>
                    <a:pt x="151" y="53"/>
                    <a:pt x="148" y="53"/>
                    <a:pt x="145" y="53"/>
                  </a:cubicBezTo>
                  <a:cubicBezTo>
                    <a:pt x="121" y="53"/>
                    <a:pt x="121" y="53"/>
                    <a:pt x="121" y="53"/>
                  </a:cubicBezTo>
                  <a:cubicBezTo>
                    <a:pt x="121" y="11"/>
                    <a:pt x="121" y="11"/>
                    <a:pt x="121" y="11"/>
                  </a:cubicBezTo>
                  <a:cubicBezTo>
                    <a:pt x="121" y="5"/>
                    <a:pt x="115" y="0"/>
                    <a:pt x="109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strike="noStrike" kern="0" noProof="1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5" name="Freeform 39"/>
            <p:cNvSpPr>
              <a:spLocks noEditPoints="1"/>
            </p:cNvSpPr>
            <p:nvPr/>
          </p:nvSpPr>
          <p:spPr bwMode="auto">
            <a:xfrm>
              <a:off x="6926" y="3693"/>
              <a:ext cx="491" cy="422"/>
            </a:xfrm>
            <a:custGeom>
              <a:avLst/>
              <a:gdLst>
                <a:gd name="T0" fmla="*/ 61619 w 135"/>
                <a:gd name="T1" fmla="*/ 212465 h 116"/>
                <a:gd name="T2" fmla="*/ 61619 w 135"/>
                <a:gd name="T3" fmla="*/ 227861 h 116"/>
                <a:gd name="T4" fmla="*/ 255717 w 135"/>
                <a:gd name="T5" fmla="*/ 218623 h 116"/>
                <a:gd name="T6" fmla="*/ 286526 w 135"/>
                <a:gd name="T7" fmla="*/ 172435 h 116"/>
                <a:gd name="T8" fmla="*/ 52376 w 135"/>
                <a:gd name="T9" fmla="*/ 181673 h 116"/>
                <a:gd name="T10" fmla="*/ 286526 w 135"/>
                <a:gd name="T11" fmla="*/ 190910 h 116"/>
                <a:gd name="T12" fmla="*/ 286526 w 135"/>
                <a:gd name="T13" fmla="*/ 172435 h 116"/>
                <a:gd name="T14" fmla="*/ 61619 w 135"/>
                <a:gd name="T15" fmla="*/ 135485 h 116"/>
                <a:gd name="T16" fmla="*/ 61619 w 135"/>
                <a:gd name="T17" fmla="*/ 150881 h 116"/>
                <a:gd name="T18" fmla="*/ 295769 w 135"/>
                <a:gd name="T19" fmla="*/ 144722 h 116"/>
                <a:gd name="T20" fmla="*/ 33890 w 135"/>
                <a:gd name="T21" fmla="*/ 98534 h 116"/>
                <a:gd name="T22" fmla="*/ 314254 w 135"/>
                <a:gd name="T23" fmla="*/ 98534 h 116"/>
                <a:gd name="T24" fmla="*/ 320416 w 135"/>
                <a:gd name="T25" fmla="*/ 101614 h 116"/>
                <a:gd name="T26" fmla="*/ 320416 w 135"/>
                <a:gd name="T27" fmla="*/ 267890 h 116"/>
                <a:gd name="T28" fmla="*/ 314254 w 135"/>
                <a:gd name="T29" fmla="*/ 267890 h 116"/>
                <a:gd name="T30" fmla="*/ 194098 w 135"/>
                <a:gd name="T31" fmla="*/ 267890 h 116"/>
                <a:gd name="T32" fmla="*/ 123237 w 135"/>
                <a:gd name="T33" fmla="*/ 289445 h 116"/>
                <a:gd name="T34" fmla="*/ 110913 w 135"/>
                <a:gd name="T35" fmla="*/ 267890 h 116"/>
                <a:gd name="T36" fmla="*/ 33890 w 135"/>
                <a:gd name="T37" fmla="*/ 267890 h 116"/>
                <a:gd name="T38" fmla="*/ 27728 w 135"/>
                <a:gd name="T39" fmla="*/ 264811 h 116"/>
                <a:gd name="T40" fmla="*/ 27728 w 135"/>
                <a:gd name="T41" fmla="*/ 101614 h 116"/>
                <a:gd name="T42" fmla="*/ 33890 w 135"/>
                <a:gd name="T43" fmla="*/ 98534 h 116"/>
                <a:gd name="T44" fmla="*/ 382035 w 135"/>
                <a:gd name="T45" fmla="*/ 27713 h 116"/>
                <a:gd name="T46" fmla="*/ 385116 w 135"/>
                <a:gd name="T47" fmla="*/ 27713 h 116"/>
                <a:gd name="T48" fmla="*/ 388197 w 135"/>
                <a:gd name="T49" fmla="*/ 193989 h 116"/>
                <a:gd name="T50" fmla="*/ 382035 w 135"/>
                <a:gd name="T51" fmla="*/ 197069 h 116"/>
                <a:gd name="T52" fmla="*/ 348145 w 135"/>
                <a:gd name="T53" fmla="*/ 197069 h 116"/>
                <a:gd name="T54" fmla="*/ 314254 w 135"/>
                <a:gd name="T55" fmla="*/ 70822 h 116"/>
                <a:gd name="T56" fmla="*/ 92428 w 135"/>
                <a:gd name="T57" fmla="*/ 30792 h 116"/>
                <a:gd name="T58" fmla="*/ 98590 w 135"/>
                <a:gd name="T59" fmla="*/ 27713 h 116"/>
                <a:gd name="T60" fmla="*/ 382035 w 135"/>
                <a:gd name="T61" fmla="*/ 0 h 116"/>
                <a:gd name="T62" fmla="*/ 64699 w 135"/>
                <a:gd name="T63" fmla="*/ 30792 h 116"/>
                <a:gd name="T64" fmla="*/ 33890 w 135"/>
                <a:gd name="T65" fmla="*/ 70822 h 116"/>
                <a:gd name="T66" fmla="*/ 0 w 135"/>
                <a:gd name="T67" fmla="*/ 264811 h 116"/>
                <a:gd name="T68" fmla="*/ 83185 w 135"/>
                <a:gd name="T69" fmla="*/ 295603 h 116"/>
                <a:gd name="T70" fmla="*/ 55457 w 135"/>
                <a:gd name="T71" fmla="*/ 351029 h 116"/>
                <a:gd name="T72" fmla="*/ 70861 w 135"/>
                <a:gd name="T73" fmla="*/ 354108 h 116"/>
                <a:gd name="T74" fmla="*/ 314254 w 135"/>
                <a:gd name="T75" fmla="*/ 295603 h 116"/>
                <a:gd name="T76" fmla="*/ 348145 w 135"/>
                <a:gd name="T77" fmla="*/ 224781 h 116"/>
                <a:gd name="T78" fmla="*/ 415925 w 135"/>
                <a:gd name="T79" fmla="*/ 193989 h 116"/>
                <a:gd name="T80" fmla="*/ 382035 w 135"/>
                <a:gd name="T81" fmla="*/ 0 h 11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135" h="116">
                  <a:moveTo>
                    <a:pt x="80" y="69"/>
                  </a:moveTo>
                  <a:cubicBezTo>
                    <a:pt x="20" y="69"/>
                    <a:pt x="20" y="69"/>
                    <a:pt x="20" y="69"/>
                  </a:cubicBezTo>
                  <a:cubicBezTo>
                    <a:pt x="19" y="69"/>
                    <a:pt x="17" y="70"/>
                    <a:pt x="17" y="71"/>
                  </a:cubicBezTo>
                  <a:cubicBezTo>
                    <a:pt x="17" y="73"/>
                    <a:pt x="19" y="74"/>
                    <a:pt x="20" y="74"/>
                  </a:cubicBezTo>
                  <a:cubicBezTo>
                    <a:pt x="80" y="74"/>
                    <a:pt x="80" y="74"/>
                    <a:pt x="80" y="74"/>
                  </a:cubicBezTo>
                  <a:cubicBezTo>
                    <a:pt x="82" y="74"/>
                    <a:pt x="83" y="73"/>
                    <a:pt x="83" y="71"/>
                  </a:cubicBezTo>
                  <a:cubicBezTo>
                    <a:pt x="83" y="70"/>
                    <a:pt x="82" y="69"/>
                    <a:pt x="80" y="69"/>
                  </a:cubicBezTo>
                  <a:moveTo>
                    <a:pt x="93" y="56"/>
                  </a:moveTo>
                  <a:cubicBezTo>
                    <a:pt x="20" y="56"/>
                    <a:pt x="20" y="56"/>
                    <a:pt x="20" y="56"/>
                  </a:cubicBezTo>
                  <a:cubicBezTo>
                    <a:pt x="19" y="56"/>
                    <a:pt x="17" y="58"/>
                    <a:pt x="17" y="59"/>
                  </a:cubicBezTo>
                  <a:cubicBezTo>
                    <a:pt x="17" y="61"/>
                    <a:pt x="19" y="62"/>
                    <a:pt x="20" y="62"/>
                  </a:cubicBezTo>
                  <a:cubicBezTo>
                    <a:pt x="93" y="62"/>
                    <a:pt x="93" y="62"/>
                    <a:pt x="93" y="62"/>
                  </a:cubicBezTo>
                  <a:cubicBezTo>
                    <a:pt x="95" y="62"/>
                    <a:pt x="96" y="61"/>
                    <a:pt x="96" y="59"/>
                  </a:cubicBezTo>
                  <a:cubicBezTo>
                    <a:pt x="96" y="58"/>
                    <a:pt x="95" y="56"/>
                    <a:pt x="93" y="56"/>
                  </a:cubicBezTo>
                  <a:moveTo>
                    <a:pt x="93" y="44"/>
                  </a:moveTo>
                  <a:cubicBezTo>
                    <a:pt x="20" y="44"/>
                    <a:pt x="20" y="44"/>
                    <a:pt x="20" y="44"/>
                  </a:cubicBezTo>
                  <a:cubicBezTo>
                    <a:pt x="19" y="44"/>
                    <a:pt x="17" y="45"/>
                    <a:pt x="17" y="47"/>
                  </a:cubicBezTo>
                  <a:cubicBezTo>
                    <a:pt x="17" y="48"/>
                    <a:pt x="19" y="49"/>
                    <a:pt x="20" y="49"/>
                  </a:cubicBezTo>
                  <a:cubicBezTo>
                    <a:pt x="93" y="49"/>
                    <a:pt x="93" y="49"/>
                    <a:pt x="93" y="49"/>
                  </a:cubicBezTo>
                  <a:cubicBezTo>
                    <a:pt x="95" y="49"/>
                    <a:pt x="96" y="48"/>
                    <a:pt x="96" y="47"/>
                  </a:cubicBezTo>
                  <a:cubicBezTo>
                    <a:pt x="96" y="45"/>
                    <a:pt x="95" y="44"/>
                    <a:pt x="93" y="44"/>
                  </a:cubicBezTo>
                  <a:moveTo>
                    <a:pt x="11" y="32"/>
                  </a:moveTo>
                  <a:cubicBezTo>
                    <a:pt x="102" y="32"/>
                    <a:pt x="102" y="32"/>
                    <a:pt x="102" y="32"/>
                  </a:cubicBezTo>
                  <a:cubicBezTo>
                    <a:pt x="102" y="32"/>
                    <a:pt x="102" y="32"/>
                    <a:pt x="102" y="32"/>
                  </a:cubicBezTo>
                  <a:cubicBezTo>
                    <a:pt x="103" y="32"/>
                    <a:pt x="104" y="33"/>
                    <a:pt x="104" y="33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4" y="86"/>
                    <a:pt x="104" y="86"/>
                    <a:pt x="104" y="86"/>
                  </a:cubicBezTo>
                  <a:cubicBezTo>
                    <a:pt x="104" y="87"/>
                    <a:pt x="104" y="87"/>
                    <a:pt x="104" y="87"/>
                  </a:cubicBezTo>
                  <a:cubicBezTo>
                    <a:pt x="104" y="87"/>
                    <a:pt x="103" y="87"/>
                    <a:pt x="102" y="87"/>
                  </a:cubicBezTo>
                  <a:cubicBezTo>
                    <a:pt x="102" y="87"/>
                    <a:pt x="102" y="87"/>
                    <a:pt x="102" y="87"/>
                  </a:cubicBezTo>
                  <a:cubicBezTo>
                    <a:pt x="65" y="87"/>
                    <a:pt x="65" y="87"/>
                    <a:pt x="65" y="87"/>
                  </a:cubicBezTo>
                  <a:cubicBezTo>
                    <a:pt x="64" y="87"/>
                    <a:pt x="63" y="87"/>
                    <a:pt x="63" y="87"/>
                  </a:cubicBezTo>
                  <a:cubicBezTo>
                    <a:pt x="35" y="100"/>
                    <a:pt x="35" y="100"/>
                    <a:pt x="35" y="100"/>
                  </a:cubicBezTo>
                  <a:cubicBezTo>
                    <a:pt x="40" y="94"/>
                    <a:pt x="40" y="94"/>
                    <a:pt x="40" y="94"/>
                  </a:cubicBezTo>
                  <a:cubicBezTo>
                    <a:pt x="41" y="93"/>
                    <a:pt x="41" y="91"/>
                    <a:pt x="40" y="89"/>
                  </a:cubicBezTo>
                  <a:cubicBezTo>
                    <a:pt x="39" y="88"/>
                    <a:pt x="38" y="87"/>
                    <a:pt x="36" y="87"/>
                  </a:cubicBezTo>
                  <a:cubicBezTo>
                    <a:pt x="11" y="87"/>
                    <a:pt x="11" y="87"/>
                    <a:pt x="11" y="87"/>
                  </a:cubicBezTo>
                  <a:cubicBezTo>
                    <a:pt x="11" y="87"/>
                    <a:pt x="11" y="87"/>
                    <a:pt x="11" y="87"/>
                  </a:cubicBezTo>
                  <a:cubicBezTo>
                    <a:pt x="10" y="87"/>
                    <a:pt x="10" y="87"/>
                    <a:pt x="9" y="87"/>
                  </a:cubicBezTo>
                  <a:cubicBezTo>
                    <a:pt x="9" y="86"/>
                    <a:pt x="9" y="86"/>
                    <a:pt x="9" y="86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10" y="33"/>
                    <a:pt x="10" y="32"/>
                    <a:pt x="11" y="32"/>
                  </a:cubicBezTo>
                  <a:cubicBezTo>
                    <a:pt x="11" y="32"/>
                    <a:pt x="11" y="32"/>
                    <a:pt x="11" y="32"/>
                  </a:cubicBezTo>
                  <a:moveTo>
                    <a:pt x="32" y="9"/>
                  </a:moveTo>
                  <a:cubicBezTo>
                    <a:pt x="124" y="9"/>
                    <a:pt x="124" y="9"/>
                    <a:pt x="124" y="9"/>
                  </a:cubicBezTo>
                  <a:cubicBezTo>
                    <a:pt x="124" y="9"/>
                    <a:pt x="124" y="9"/>
                    <a:pt x="124" y="9"/>
                  </a:cubicBezTo>
                  <a:cubicBezTo>
                    <a:pt x="124" y="9"/>
                    <a:pt x="125" y="9"/>
                    <a:pt x="125" y="9"/>
                  </a:cubicBezTo>
                  <a:cubicBezTo>
                    <a:pt x="126" y="10"/>
                    <a:pt x="126" y="10"/>
                    <a:pt x="126" y="10"/>
                  </a:cubicBezTo>
                  <a:cubicBezTo>
                    <a:pt x="126" y="63"/>
                    <a:pt x="126" y="63"/>
                    <a:pt x="126" y="63"/>
                  </a:cubicBezTo>
                  <a:cubicBezTo>
                    <a:pt x="125" y="63"/>
                    <a:pt x="125" y="63"/>
                    <a:pt x="125" y="63"/>
                  </a:cubicBezTo>
                  <a:cubicBezTo>
                    <a:pt x="125" y="63"/>
                    <a:pt x="124" y="64"/>
                    <a:pt x="124" y="64"/>
                  </a:cubicBezTo>
                  <a:cubicBezTo>
                    <a:pt x="124" y="64"/>
                    <a:pt x="124" y="64"/>
                    <a:pt x="124" y="64"/>
                  </a:cubicBezTo>
                  <a:cubicBezTo>
                    <a:pt x="113" y="64"/>
                    <a:pt x="113" y="64"/>
                    <a:pt x="113" y="64"/>
                  </a:cubicBezTo>
                  <a:cubicBezTo>
                    <a:pt x="113" y="33"/>
                    <a:pt x="113" y="33"/>
                    <a:pt x="113" y="33"/>
                  </a:cubicBezTo>
                  <a:cubicBezTo>
                    <a:pt x="113" y="27"/>
                    <a:pt x="108" y="23"/>
                    <a:pt x="102" y="23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9"/>
                    <a:pt x="31" y="9"/>
                    <a:pt x="32" y="9"/>
                  </a:cubicBezTo>
                  <a:cubicBezTo>
                    <a:pt x="32" y="9"/>
                    <a:pt x="32" y="9"/>
                    <a:pt x="32" y="9"/>
                  </a:cubicBezTo>
                  <a:moveTo>
                    <a:pt x="124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27" y="0"/>
                    <a:pt x="21" y="4"/>
                    <a:pt x="21" y="10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5" y="23"/>
                    <a:pt x="0" y="27"/>
                    <a:pt x="0" y="33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92"/>
                    <a:pt x="5" y="96"/>
                    <a:pt x="11" y="96"/>
                  </a:cubicBezTo>
                  <a:cubicBezTo>
                    <a:pt x="27" y="96"/>
                    <a:pt x="27" y="96"/>
                    <a:pt x="27" y="96"/>
                  </a:cubicBezTo>
                  <a:cubicBezTo>
                    <a:pt x="18" y="109"/>
                    <a:pt x="18" y="109"/>
                    <a:pt x="18" y="109"/>
                  </a:cubicBezTo>
                  <a:cubicBezTo>
                    <a:pt x="17" y="110"/>
                    <a:pt x="17" y="113"/>
                    <a:pt x="18" y="114"/>
                  </a:cubicBezTo>
                  <a:cubicBezTo>
                    <a:pt x="19" y="115"/>
                    <a:pt x="20" y="116"/>
                    <a:pt x="22" y="116"/>
                  </a:cubicBezTo>
                  <a:cubicBezTo>
                    <a:pt x="22" y="116"/>
                    <a:pt x="23" y="116"/>
                    <a:pt x="23" y="115"/>
                  </a:cubicBezTo>
                  <a:cubicBezTo>
                    <a:pt x="66" y="96"/>
                    <a:pt x="66" y="96"/>
                    <a:pt x="66" y="96"/>
                  </a:cubicBezTo>
                  <a:cubicBezTo>
                    <a:pt x="102" y="96"/>
                    <a:pt x="102" y="96"/>
                    <a:pt x="102" y="96"/>
                  </a:cubicBezTo>
                  <a:cubicBezTo>
                    <a:pt x="108" y="96"/>
                    <a:pt x="113" y="92"/>
                    <a:pt x="113" y="86"/>
                  </a:cubicBezTo>
                  <a:cubicBezTo>
                    <a:pt x="113" y="73"/>
                    <a:pt x="113" y="73"/>
                    <a:pt x="113" y="73"/>
                  </a:cubicBezTo>
                  <a:cubicBezTo>
                    <a:pt x="124" y="73"/>
                    <a:pt x="124" y="73"/>
                    <a:pt x="124" y="73"/>
                  </a:cubicBezTo>
                  <a:cubicBezTo>
                    <a:pt x="129" y="73"/>
                    <a:pt x="134" y="69"/>
                    <a:pt x="135" y="63"/>
                  </a:cubicBezTo>
                  <a:cubicBezTo>
                    <a:pt x="135" y="10"/>
                    <a:pt x="135" y="10"/>
                    <a:pt x="135" y="10"/>
                  </a:cubicBezTo>
                  <a:cubicBezTo>
                    <a:pt x="134" y="4"/>
                    <a:pt x="129" y="0"/>
                    <a:pt x="124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strike="noStrike" kern="0" noProof="1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6" name="Freeform 80"/>
            <p:cNvSpPr>
              <a:spLocks noEditPoints="1"/>
            </p:cNvSpPr>
            <p:nvPr/>
          </p:nvSpPr>
          <p:spPr bwMode="auto">
            <a:xfrm>
              <a:off x="11074" y="3702"/>
              <a:ext cx="401" cy="405"/>
            </a:xfrm>
            <a:custGeom>
              <a:avLst/>
              <a:gdLst>
                <a:gd name="T0" fmla="*/ 169863 w 110"/>
                <a:gd name="T1" fmla="*/ 206976 h 111"/>
                <a:gd name="T2" fmla="*/ 135890 w 110"/>
                <a:gd name="T3" fmla="*/ 172995 h 111"/>
                <a:gd name="T4" fmla="*/ 169863 w 110"/>
                <a:gd name="T5" fmla="*/ 135924 h 111"/>
                <a:gd name="T6" fmla="*/ 203835 w 110"/>
                <a:gd name="T7" fmla="*/ 172995 h 111"/>
                <a:gd name="T8" fmla="*/ 169863 w 110"/>
                <a:gd name="T9" fmla="*/ 206976 h 111"/>
                <a:gd name="T10" fmla="*/ 30884 w 110"/>
                <a:gd name="T11" fmla="*/ 179173 h 111"/>
                <a:gd name="T12" fmla="*/ 24707 w 110"/>
                <a:gd name="T13" fmla="*/ 172995 h 111"/>
                <a:gd name="T14" fmla="*/ 24707 w 110"/>
                <a:gd name="T15" fmla="*/ 172995 h 111"/>
                <a:gd name="T16" fmla="*/ 169863 w 110"/>
                <a:gd name="T17" fmla="*/ 24714 h 111"/>
                <a:gd name="T18" fmla="*/ 169863 w 110"/>
                <a:gd name="T19" fmla="*/ 24714 h 111"/>
                <a:gd name="T20" fmla="*/ 172951 w 110"/>
                <a:gd name="T21" fmla="*/ 30892 h 111"/>
                <a:gd name="T22" fmla="*/ 169863 w 110"/>
                <a:gd name="T23" fmla="*/ 37070 h 111"/>
                <a:gd name="T24" fmla="*/ 33973 w 110"/>
                <a:gd name="T25" fmla="*/ 172995 h 111"/>
                <a:gd name="T26" fmla="*/ 33973 w 110"/>
                <a:gd name="T27" fmla="*/ 172995 h 111"/>
                <a:gd name="T28" fmla="*/ 30884 w 110"/>
                <a:gd name="T29" fmla="*/ 179173 h 111"/>
                <a:gd name="T30" fmla="*/ 30884 w 110"/>
                <a:gd name="T31" fmla="*/ 179173 h 111"/>
                <a:gd name="T32" fmla="*/ 169863 w 110"/>
                <a:gd name="T33" fmla="*/ 0 h 111"/>
                <a:gd name="T34" fmla="*/ 0 w 110"/>
                <a:gd name="T35" fmla="*/ 172995 h 111"/>
                <a:gd name="T36" fmla="*/ 169863 w 110"/>
                <a:gd name="T37" fmla="*/ 342900 h 111"/>
                <a:gd name="T38" fmla="*/ 339725 w 110"/>
                <a:gd name="T39" fmla="*/ 172995 h 111"/>
                <a:gd name="T40" fmla="*/ 169863 w 110"/>
                <a:gd name="T41" fmla="*/ 0 h 111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10" h="111">
                  <a:moveTo>
                    <a:pt x="55" y="67"/>
                  </a:moveTo>
                  <a:cubicBezTo>
                    <a:pt x="49" y="67"/>
                    <a:pt x="44" y="62"/>
                    <a:pt x="44" y="56"/>
                  </a:cubicBezTo>
                  <a:cubicBezTo>
                    <a:pt x="44" y="49"/>
                    <a:pt x="49" y="44"/>
                    <a:pt x="55" y="44"/>
                  </a:cubicBezTo>
                  <a:cubicBezTo>
                    <a:pt x="61" y="44"/>
                    <a:pt x="66" y="49"/>
                    <a:pt x="66" y="56"/>
                  </a:cubicBezTo>
                  <a:cubicBezTo>
                    <a:pt x="66" y="62"/>
                    <a:pt x="61" y="67"/>
                    <a:pt x="55" y="67"/>
                  </a:cubicBezTo>
                  <a:moveTo>
                    <a:pt x="10" y="58"/>
                  </a:moveTo>
                  <a:cubicBezTo>
                    <a:pt x="9" y="58"/>
                    <a:pt x="8" y="57"/>
                    <a:pt x="8" y="56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30"/>
                    <a:pt x="29" y="8"/>
                    <a:pt x="55" y="8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6" y="8"/>
                    <a:pt x="56" y="9"/>
                    <a:pt x="56" y="10"/>
                  </a:cubicBezTo>
                  <a:cubicBezTo>
                    <a:pt x="56" y="11"/>
                    <a:pt x="56" y="12"/>
                    <a:pt x="55" y="12"/>
                  </a:cubicBezTo>
                  <a:cubicBezTo>
                    <a:pt x="31" y="12"/>
                    <a:pt x="11" y="32"/>
                    <a:pt x="11" y="56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11" y="57"/>
                    <a:pt x="11" y="58"/>
                    <a:pt x="10" y="58"/>
                  </a:cubicBezTo>
                  <a:cubicBezTo>
                    <a:pt x="10" y="58"/>
                    <a:pt x="10" y="58"/>
                    <a:pt x="10" y="58"/>
                  </a:cubicBezTo>
                  <a:moveTo>
                    <a:pt x="55" y="0"/>
                  </a:moveTo>
                  <a:cubicBezTo>
                    <a:pt x="25" y="0"/>
                    <a:pt x="0" y="25"/>
                    <a:pt x="0" y="56"/>
                  </a:cubicBezTo>
                  <a:cubicBezTo>
                    <a:pt x="0" y="86"/>
                    <a:pt x="25" y="111"/>
                    <a:pt x="55" y="111"/>
                  </a:cubicBezTo>
                  <a:cubicBezTo>
                    <a:pt x="86" y="111"/>
                    <a:pt x="110" y="86"/>
                    <a:pt x="110" y="56"/>
                  </a:cubicBezTo>
                  <a:cubicBezTo>
                    <a:pt x="110" y="25"/>
                    <a:pt x="86" y="0"/>
                    <a:pt x="55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strike="noStrike" kern="0" noProof="1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7" name="Freeform 81"/>
            <p:cNvSpPr>
              <a:spLocks noEditPoints="1"/>
            </p:cNvSpPr>
            <p:nvPr/>
          </p:nvSpPr>
          <p:spPr bwMode="auto">
            <a:xfrm>
              <a:off x="12611" y="3732"/>
              <a:ext cx="287" cy="345"/>
            </a:xfrm>
            <a:custGeom>
              <a:avLst/>
              <a:gdLst>
                <a:gd name="T0" fmla="*/ 107608 w 79"/>
                <a:gd name="T1" fmla="*/ 255203 h 95"/>
                <a:gd name="T2" fmla="*/ 36894 w 79"/>
                <a:gd name="T3" fmla="*/ 187559 h 95"/>
                <a:gd name="T4" fmla="*/ 36894 w 79"/>
                <a:gd name="T5" fmla="*/ 113765 h 95"/>
                <a:gd name="T6" fmla="*/ 209067 w 79"/>
                <a:gd name="T7" fmla="*/ 113765 h 95"/>
                <a:gd name="T8" fmla="*/ 209067 w 79"/>
                <a:gd name="T9" fmla="*/ 187559 h 95"/>
                <a:gd name="T10" fmla="*/ 138353 w 79"/>
                <a:gd name="T11" fmla="*/ 255203 h 95"/>
                <a:gd name="T12" fmla="*/ 138353 w 79"/>
                <a:gd name="T13" fmla="*/ 209082 h 95"/>
                <a:gd name="T14" fmla="*/ 159875 w 79"/>
                <a:gd name="T15" fmla="*/ 175260 h 95"/>
                <a:gd name="T16" fmla="*/ 122981 w 79"/>
                <a:gd name="T17" fmla="*/ 138363 h 95"/>
                <a:gd name="T18" fmla="*/ 86087 w 79"/>
                <a:gd name="T19" fmla="*/ 175260 h 95"/>
                <a:gd name="T20" fmla="*/ 107608 w 79"/>
                <a:gd name="T21" fmla="*/ 209082 h 95"/>
                <a:gd name="T22" fmla="*/ 107608 w 79"/>
                <a:gd name="T23" fmla="*/ 255203 h 95"/>
                <a:gd name="T24" fmla="*/ 79937 w 79"/>
                <a:gd name="T25" fmla="*/ 79943 h 95"/>
                <a:gd name="T26" fmla="*/ 122981 w 79"/>
                <a:gd name="T27" fmla="*/ 36897 h 95"/>
                <a:gd name="T28" fmla="*/ 162950 w 79"/>
                <a:gd name="T29" fmla="*/ 79943 h 95"/>
                <a:gd name="T30" fmla="*/ 79937 w 79"/>
                <a:gd name="T31" fmla="*/ 79943 h 95"/>
                <a:gd name="T32" fmla="*/ 122981 w 79"/>
                <a:gd name="T33" fmla="*/ 0 h 95"/>
                <a:gd name="T34" fmla="*/ 46118 w 79"/>
                <a:gd name="T35" fmla="*/ 79943 h 95"/>
                <a:gd name="T36" fmla="*/ 18447 w 79"/>
                <a:gd name="T37" fmla="*/ 79943 h 95"/>
                <a:gd name="T38" fmla="*/ 6149 w 79"/>
                <a:gd name="T39" fmla="*/ 83018 h 95"/>
                <a:gd name="T40" fmla="*/ 0 w 79"/>
                <a:gd name="T41" fmla="*/ 95317 h 95"/>
                <a:gd name="T42" fmla="*/ 0 w 79"/>
                <a:gd name="T43" fmla="*/ 187559 h 95"/>
                <a:gd name="T44" fmla="*/ 107608 w 79"/>
                <a:gd name="T45" fmla="*/ 292100 h 95"/>
                <a:gd name="T46" fmla="*/ 138353 w 79"/>
                <a:gd name="T47" fmla="*/ 292100 h 95"/>
                <a:gd name="T48" fmla="*/ 242887 w 79"/>
                <a:gd name="T49" fmla="*/ 187559 h 95"/>
                <a:gd name="T50" fmla="*/ 242887 w 79"/>
                <a:gd name="T51" fmla="*/ 95317 h 95"/>
                <a:gd name="T52" fmla="*/ 239812 w 79"/>
                <a:gd name="T53" fmla="*/ 83018 h 95"/>
                <a:gd name="T54" fmla="*/ 224440 w 79"/>
                <a:gd name="T55" fmla="*/ 79943 h 95"/>
                <a:gd name="T56" fmla="*/ 199844 w 79"/>
                <a:gd name="T57" fmla="*/ 79943 h 95"/>
                <a:gd name="T58" fmla="*/ 122981 w 79"/>
                <a:gd name="T59" fmla="*/ 0 h 95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79" h="95">
                  <a:moveTo>
                    <a:pt x="35" y="83"/>
                  </a:moveTo>
                  <a:cubicBezTo>
                    <a:pt x="22" y="83"/>
                    <a:pt x="12" y="73"/>
                    <a:pt x="12" y="61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68" y="37"/>
                    <a:pt x="68" y="37"/>
                    <a:pt x="68" y="37"/>
                  </a:cubicBezTo>
                  <a:cubicBezTo>
                    <a:pt x="68" y="61"/>
                    <a:pt x="68" y="61"/>
                    <a:pt x="68" y="61"/>
                  </a:cubicBezTo>
                  <a:cubicBezTo>
                    <a:pt x="68" y="73"/>
                    <a:pt x="57" y="83"/>
                    <a:pt x="45" y="83"/>
                  </a:cubicBezTo>
                  <a:cubicBezTo>
                    <a:pt x="45" y="68"/>
                    <a:pt x="45" y="68"/>
                    <a:pt x="45" y="68"/>
                  </a:cubicBezTo>
                  <a:cubicBezTo>
                    <a:pt x="49" y="67"/>
                    <a:pt x="52" y="62"/>
                    <a:pt x="52" y="57"/>
                  </a:cubicBezTo>
                  <a:cubicBezTo>
                    <a:pt x="52" y="51"/>
                    <a:pt x="46" y="45"/>
                    <a:pt x="40" y="45"/>
                  </a:cubicBezTo>
                  <a:cubicBezTo>
                    <a:pt x="33" y="45"/>
                    <a:pt x="28" y="51"/>
                    <a:pt x="28" y="57"/>
                  </a:cubicBezTo>
                  <a:cubicBezTo>
                    <a:pt x="28" y="62"/>
                    <a:pt x="31" y="67"/>
                    <a:pt x="35" y="68"/>
                  </a:cubicBezTo>
                  <a:cubicBezTo>
                    <a:pt x="35" y="83"/>
                    <a:pt x="35" y="83"/>
                    <a:pt x="35" y="83"/>
                  </a:cubicBezTo>
                  <a:moveTo>
                    <a:pt x="26" y="26"/>
                  </a:moveTo>
                  <a:cubicBezTo>
                    <a:pt x="26" y="18"/>
                    <a:pt x="33" y="12"/>
                    <a:pt x="40" y="12"/>
                  </a:cubicBezTo>
                  <a:cubicBezTo>
                    <a:pt x="47" y="12"/>
                    <a:pt x="53" y="18"/>
                    <a:pt x="53" y="26"/>
                  </a:cubicBezTo>
                  <a:cubicBezTo>
                    <a:pt x="26" y="26"/>
                    <a:pt x="26" y="26"/>
                    <a:pt x="26" y="26"/>
                  </a:cubicBezTo>
                  <a:moveTo>
                    <a:pt x="40" y="0"/>
                  </a:moveTo>
                  <a:cubicBezTo>
                    <a:pt x="26" y="0"/>
                    <a:pt x="15" y="11"/>
                    <a:pt x="15" y="26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4" y="26"/>
                    <a:pt x="3" y="26"/>
                    <a:pt x="2" y="27"/>
                  </a:cubicBezTo>
                  <a:cubicBezTo>
                    <a:pt x="1" y="28"/>
                    <a:pt x="0" y="30"/>
                    <a:pt x="0" y="3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80"/>
                    <a:pt x="16" y="95"/>
                    <a:pt x="35" y="95"/>
                  </a:cubicBezTo>
                  <a:cubicBezTo>
                    <a:pt x="45" y="95"/>
                    <a:pt x="45" y="95"/>
                    <a:pt x="45" y="95"/>
                  </a:cubicBezTo>
                  <a:cubicBezTo>
                    <a:pt x="64" y="95"/>
                    <a:pt x="79" y="80"/>
                    <a:pt x="79" y="61"/>
                  </a:cubicBezTo>
                  <a:cubicBezTo>
                    <a:pt x="79" y="31"/>
                    <a:pt x="79" y="31"/>
                    <a:pt x="79" y="31"/>
                  </a:cubicBezTo>
                  <a:cubicBezTo>
                    <a:pt x="79" y="30"/>
                    <a:pt x="79" y="28"/>
                    <a:pt x="78" y="27"/>
                  </a:cubicBezTo>
                  <a:cubicBezTo>
                    <a:pt x="77" y="26"/>
                    <a:pt x="75" y="26"/>
                    <a:pt x="73" y="26"/>
                  </a:cubicBezTo>
                  <a:cubicBezTo>
                    <a:pt x="65" y="26"/>
                    <a:pt x="65" y="26"/>
                    <a:pt x="65" y="26"/>
                  </a:cubicBezTo>
                  <a:cubicBezTo>
                    <a:pt x="65" y="11"/>
                    <a:pt x="54" y="0"/>
                    <a:pt x="40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strike="noStrike" kern="0" noProof="1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8" name="Freeform 82"/>
            <p:cNvSpPr>
              <a:spLocks noEditPoints="1"/>
            </p:cNvSpPr>
            <p:nvPr/>
          </p:nvSpPr>
          <p:spPr bwMode="auto">
            <a:xfrm>
              <a:off x="11899" y="3700"/>
              <a:ext cx="289" cy="407"/>
            </a:xfrm>
            <a:custGeom>
              <a:avLst/>
              <a:gdLst>
                <a:gd name="T0" fmla="*/ 106958 w 80"/>
                <a:gd name="T1" fmla="*/ 307578 h 112"/>
                <a:gd name="T2" fmla="*/ 36671 w 80"/>
                <a:gd name="T3" fmla="*/ 239911 h 112"/>
                <a:gd name="T4" fmla="*/ 36671 w 80"/>
                <a:gd name="T5" fmla="*/ 166092 h 112"/>
                <a:gd name="T6" fmla="*/ 207804 w 80"/>
                <a:gd name="T7" fmla="*/ 166092 h 112"/>
                <a:gd name="T8" fmla="*/ 207804 w 80"/>
                <a:gd name="T9" fmla="*/ 239911 h 112"/>
                <a:gd name="T10" fmla="*/ 137517 w 80"/>
                <a:gd name="T11" fmla="*/ 307578 h 112"/>
                <a:gd name="T12" fmla="*/ 137517 w 80"/>
                <a:gd name="T13" fmla="*/ 261441 h 112"/>
                <a:gd name="T14" fmla="*/ 158909 w 80"/>
                <a:gd name="T15" fmla="*/ 227607 h 112"/>
                <a:gd name="T16" fmla="*/ 122238 w 80"/>
                <a:gd name="T17" fmla="*/ 190698 h 112"/>
                <a:gd name="T18" fmla="*/ 85566 w 80"/>
                <a:gd name="T19" fmla="*/ 227607 h 112"/>
                <a:gd name="T20" fmla="*/ 106958 w 80"/>
                <a:gd name="T21" fmla="*/ 261441 h 112"/>
                <a:gd name="T22" fmla="*/ 106958 w 80"/>
                <a:gd name="T23" fmla="*/ 307578 h 112"/>
                <a:gd name="T24" fmla="*/ 106958 w 80"/>
                <a:gd name="T25" fmla="*/ 0 h 112"/>
                <a:gd name="T26" fmla="*/ 85566 w 80"/>
                <a:gd name="T27" fmla="*/ 3076 h 112"/>
                <a:gd name="T28" fmla="*/ 30559 w 80"/>
                <a:gd name="T29" fmla="*/ 79970 h 112"/>
                <a:gd name="T30" fmla="*/ 33615 w 80"/>
                <a:gd name="T31" fmla="*/ 101501 h 112"/>
                <a:gd name="T32" fmla="*/ 42783 w 80"/>
                <a:gd name="T33" fmla="*/ 132258 h 112"/>
                <a:gd name="T34" fmla="*/ 18336 w 80"/>
                <a:gd name="T35" fmla="*/ 132258 h 112"/>
                <a:gd name="T36" fmla="*/ 6112 w 80"/>
                <a:gd name="T37" fmla="*/ 135334 h 112"/>
                <a:gd name="T38" fmla="*/ 0 w 80"/>
                <a:gd name="T39" fmla="*/ 147637 h 112"/>
                <a:gd name="T40" fmla="*/ 0 w 80"/>
                <a:gd name="T41" fmla="*/ 239911 h 112"/>
                <a:gd name="T42" fmla="*/ 106958 w 80"/>
                <a:gd name="T43" fmla="*/ 344487 h 112"/>
                <a:gd name="T44" fmla="*/ 137517 w 80"/>
                <a:gd name="T45" fmla="*/ 344487 h 112"/>
                <a:gd name="T46" fmla="*/ 244475 w 80"/>
                <a:gd name="T47" fmla="*/ 239911 h 112"/>
                <a:gd name="T48" fmla="*/ 244475 w 80"/>
                <a:gd name="T49" fmla="*/ 147637 h 112"/>
                <a:gd name="T50" fmla="*/ 238363 w 80"/>
                <a:gd name="T51" fmla="*/ 135334 h 112"/>
                <a:gd name="T52" fmla="*/ 226139 w 80"/>
                <a:gd name="T53" fmla="*/ 132258 h 112"/>
                <a:gd name="T54" fmla="*/ 79454 w 80"/>
                <a:gd name="T55" fmla="*/ 132258 h 112"/>
                <a:gd name="T56" fmla="*/ 67231 w 80"/>
                <a:gd name="T57" fmla="*/ 92273 h 112"/>
                <a:gd name="T58" fmla="*/ 67231 w 80"/>
                <a:gd name="T59" fmla="*/ 79970 h 112"/>
                <a:gd name="T60" fmla="*/ 97790 w 80"/>
                <a:gd name="T61" fmla="*/ 39985 h 112"/>
                <a:gd name="T62" fmla="*/ 106958 w 80"/>
                <a:gd name="T63" fmla="*/ 36909 h 112"/>
                <a:gd name="T64" fmla="*/ 106958 w 80"/>
                <a:gd name="T65" fmla="*/ 36909 h 112"/>
                <a:gd name="T66" fmla="*/ 146685 w 80"/>
                <a:gd name="T67" fmla="*/ 70743 h 112"/>
                <a:gd name="T68" fmla="*/ 165021 w 80"/>
                <a:gd name="T69" fmla="*/ 83046 h 112"/>
                <a:gd name="T70" fmla="*/ 168077 w 80"/>
                <a:gd name="T71" fmla="*/ 83046 h 112"/>
                <a:gd name="T72" fmla="*/ 180300 w 80"/>
                <a:gd name="T73" fmla="*/ 61516 h 112"/>
                <a:gd name="T74" fmla="*/ 106958 w 80"/>
                <a:gd name="T75" fmla="*/ 0 h 11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80" h="112">
                  <a:moveTo>
                    <a:pt x="35" y="100"/>
                  </a:moveTo>
                  <a:cubicBezTo>
                    <a:pt x="22" y="100"/>
                    <a:pt x="12" y="90"/>
                    <a:pt x="12" y="78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68" y="54"/>
                    <a:pt x="68" y="54"/>
                    <a:pt x="68" y="54"/>
                  </a:cubicBezTo>
                  <a:cubicBezTo>
                    <a:pt x="68" y="78"/>
                    <a:pt x="68" y="78"/>
                    <a:pt x="68" y="78"/>
                  </a:cubicBezTo>
                  <a:cubicBezTo>
                    <a:pt x="68" y="90"/>
                    <a:pt x="58" y="100"/>
                    <a:pt x="45" y="100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9" y="84"/>
                    <a:pt x="52" y="79"/>
                    <a:pt x="52" y="74"/>
                  </a:cubicBezTo>
                  <a:cubicBezTo>
                    <a:pt x="52" y="68"/>
                    <a:pt x="47" y="62"/>
                    <a:pt x="40" y="62"/>
                  </a:cubicBezTo>
                  <a:cubicBezTo>
                    <a:pt x="33" y="62"/>
                    <a:pt x="28" y="68"/>
                    <a:pt x="28" y="74"/>
                  </a:cubicBezTo>
                  <a:cubicBezTo>
                    <a:pt x="28" y="79"/>
                    <a:pt x="31" y="84"/>
                    <a:pt x="35" y="85"/>
                  </a:cubicBezTo>
                  <a:cubicBezTo>
                    <a:pt x="35" y="100"/>
                    <a:pt x="35" y="100"/>
                    <a:pt x="35" y="100"/>
                  </a:cubicBezTo>
                  <a:moveTo>
                    <a:pt x="35" y="0"/>
                  </a:moveTo>
                  <a:cubicBezTo>
                    <a:pt x="33" y="0"/>
                    <a:pt x="31" y="1"/>
                    <a:pt x="28" y="1"/>
                  </a:cubicBezTo>
                  <a:cubicBezTo>
                    <a:pt x="17" y="4"/>
                    <a:pt x="10" y="15"/>
                    <a:pt x="10" y="26"/>
                  </a:cubicBezTo>
                  <a:cubicBezTo>
                    <a:pt x="10" y="28"/>
                    <a:pt x="10" y="30"/>
                    <a:pt x="11" y="33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5" y="43"/>
                    <a:pt x="3" y="43"/>
                    <a:pt x="2" y="44"/>
                  </a:cubicBezTo>
                  <a:cubicBezTo>
                    <a:pt x="1" y="45"/>
                    <a:pt x="0" y="47"/>
                    <a:pt x="0" y="4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97"/>
                    <a:pt x="16" y="112"/>
                    <a:pt x="35" y="112"/>
                  </a:cubicBezTo>
                  <a:cubicBezTo>
                    <a:pt x="45" y="112"/>
                    <a:pt x="45" y="112"/>
                    <a:pt x="45" y="112"/>
                  </a:cubicBezTo>
                  <a:cubicBezTo>
                    <a:pt x="64" y="112"/>
                    <a:pt x="80" y="97"/>
                    <a:pt x="80" y="78"/>
                  </a:cubicBezTo>
                  <a:cubicBezTo>
                    <a:pt x="80" y="48"/>
                    <a:pt x="80" y="48"/>
                    <a:pt x="80" y="48"/>
                  </a:cubicBezTo>
                  <a:cubicBezTo>
                    <a:pt x="80" y="47"/>
                    <a:pt x="79" y="45"/>
                    <a:pt x="78" y="44"/>
                  </a:cubicBezTo>
                  <a:cubicBezTo>
                    <a:pt x="77" y="43"/>
                    <a:pt x="75" y="43"/>
                    <a:pt x="74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28"/>
                    <a:pt x="22" y="27"/>
                    <a:pt x="22" y="26"/>
                  </a:cubicBezTo>
                  <a:cubicBezTo>
                    <a:pt x="22" y="20"/>
                    <a:pt x="26" y="14"/>
                    <a:pt x="32" y="13"/>
                  </a:cubicBezTo>
                  <a:cubicBezTo>
                    <a:pt x="33" y="12"/>
                    <a:pt x="34" y="12"/>
                    <a:pt x="35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41" y="12"/>
                    <a:pt x="46" y="16"/>
                    <a:pt x="48" y="23"/>
                  </a:cubicBezTo>
                  <a:cubicBezTo>
                    <a:pt x="49" y="25"/>
                    <a:pt x="51" y="27"/>
                    <a:pt x="54" y="27"/>
                  </a:cubicBezTo>
                  <a:cubicBezTo>
                    <a:pt x="54" y="27"/>
                    <a:pt x="55" y="27"/>
                    <a:pt x="55" y="27"/>
                  </a:cubicBezTo>
                  <a:cubicBezTo>
                    <a:pt x="58" y="26"/>
                    <a:pt x="60" y="23"/>
                    <a:pt x="59" y="20"/>
                  </a:cubicBezTo>
                  <a:cubicBezTo>
                    <a:pt x="56" y="8"/>
                    <a:pt x="46" y="0"/>
                    <a:pt x="35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strike="noStrike" kern="0" noProof="1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9" name="Freeform 83"/>
            <p:cNvSpPr>
              <a:spLocks noEditPoints="1"/>
            </p:cNvSpPr>
            <p:nvPr/>
          </p:nvSpPr>
          <p:spPr bwMode="auto">
            <a:xfrm>
              <a:off x="9456" y="3727"/>
              <a:ext cx="388" cy="356"/>
            </a:xfrm>
            <a:custGeom>
              <a:avLst/>
              <a:gdLst>
                <a:gd name="T0" fmla="*/ 162771 w 107"/>
                <a:gd name="T1" fmla="*/ 261614 h 98"/>
                <a:gd name="T2" fmla="*/ 144344 w 107"/>
                <a:gd name="T3" fmla="*/ 240069 h 98"/>
                <a:gd name="T4" fmla="*/ 162771 w 107"/>
                <a:gd name="T5" fmla="*/ 218524 h 98"/>
                <a:gd name="T6" fmla="*/ 184269 w 107"/>
                <a:gd name="T7" fmla="*/ 240069 h 98"/>
                <a:gd name="T8" fmla="*/ 162771 w 107"/>
                <a:gd name="T9" fmla="*/ 261614 h 98"/>
                <a:gd name="T10" fmla="*/ 162771 w 107"/>
                <a:gd name="T11" fmla="*/ 200057 h 98"/>
                <a:gd name="T12" fmla="*/ 162771 w 107"/>
                <a:gd name="T13" fmla="*/ 200057 h 98"/>
                <a:gd name="T14" fmla="*/ 144344 w 107"/>
                <a:gd name="T15" fmla="*/ 181591 h 98"/>
                <a:gd name="T16" fmla="*/ 144344 w 107"/>
                <a:gd name="T17" fmla="*/ 98490 h 98"/>
                <a:gd name="T18" fmla="*/ 162771 w 107"/>
                <a:gd name="T19" fmla="*/ 80023 h 98"/>
                <a:gd name="T20" fmla="*/ 184269 w 107"/>
                <a:gd name="T21" fmla="*/ 101568 h 98"/>
                <a:gd name="T22" fmla="*/ 184269 w 107"/>
                <a:gd name="T23" fmla="*/ 181591 h 98"/>
                <a:gd name="T24" fmla="*/ 162771 w 107"/>
                <a:gd name="T25" fmla="*/ 200057 h 98"/>
                <a:gd name="T26" fmla="*/ 162771 w 107"/>
                <a:gd name="T27" fmla="*/ 0 h 98"/>
                <a:gd name="T28" fmla="*/ 141273 w 107"/>
                <a:gd name="T29" fmla="*/ 18467 h 98"/>
                <a:gd name="T30" fmla="*/ 3071 w 107"/>
                <a:gd name="T31" fmla="*/ 243147 h 98"/>
                <a:gd name="T32" fmla="*/ 0 w 107"/>
                <a:gd name="T33" fmla="*/ 264691 h 98"/>
                <a:gd name="T34" fmla="*/ 3071 w 107"/>
                <a:gd name="T35" fmla="*/ 283158 h 98"/>
                <a:gd name="T36" fmla="*/ 27640 w 107"/>
                <a:gd name="T37" fmla="*/ 301625 h 98"/>
                <a:gd name="T38" fmla="*/ 300973 w 107"/>
                <a:gd name="T39" fmla="*/ 301625 h 98"/>
                <a:gd name="T40" fmla="*/ 325542 w 107"/>
                <a:gd name="T41" fmla="*/ 283158 h 98"/>
                <a:gd name="T42" fmla="*/ 328613 w 107"/>
                <a:gd name="T43" fmla="*/ 264691 h 98"/>
                <a:gd name="T44" fmla="*/ 325542 w 107"/>
                <a:gd name="T45" fmla="*/ 243147 h 98"/>
                <a:gd name="T46" fmla="*/ 187340 w 107"/>
                <a:gd name="T47" fmla="*/ 18467 h 98"/>
                <a:gd name="T48" fmla="*/ 162771 w 107"/>
                <a:gd name="T49" fmla="*/ 0 h 9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07" h="98">
                  <a:moveTo>
                    <a:pt x="53" y="85"/>
                  </a:moveTo>
                  <a:cubicBezTo>
                    <a:pt x="49" y="85"/>
                    <a:pt x="47" y="81"/>
                    <a:pt x="47" y="78"/>
                  </a:cubicBezTo>
                  <a:cubicBezTo>
                    <a:pt x="47" y="73"/>
                    <a:pt x="50" y="71"/>
                    <a:pt x="53" y="71"/>
                  </a:cubicBezTo>
                  <a:cubicBezTo>
                    <a:pt x="58" y="71"/>
                    <a:pt x="60" y="74"/>
                    <a:pt x="60" y="78"/>
                  </a:cubicBezTo>
                  <a:cubicBezTo>
                    <a:pt x="60" y="82"/>
                    <a:pt x="57" y="85"/>
                    <a:pt x="53" y="85"/>
                  </a:cubicBezTo>
                  <a:moveTo>
                    <a:pt x="53" y="65"/>
                  </a:moveTo>
                  <a:cubicBezTo>
                    <a:pt x="53" y="65"/>
                    <a:pt x="53" y="65"/>
                    <a:pt x="53" y="65"/>
                  </a:cubicBezTo>
                  <a:cubicBezTo>
                    <a:pt x="49" y="65"/>
                    <a:pt x="47" y="61"/>
                    <a:pt x="47" y="59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28"/>
                    <a:pt x="51" y="26"/>
                    <a:pt x="53" y="26"/>
                  </a:cubicBezTo>
                  <a:cubicBezTo>
                    <a:pt x="57" y="26"/>
                    <a:pt x="60" y="29"/>
                    <a:pt x="60" y="33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60" y="62"/>
                    <a:pt x="57" y="65"/>
                    <a:pt x="53" y="65"/>
                  </a:cubicBezTo>
                  <a:moveTo>
                    <a:pt x="53" y="0"/>
                  </a:moveTo>
                  <a:cubicBezTo>
                    <a:pt x="50" y="0"/>
                    <a:pt x="47" y="2"/>
                    <a:pt x="46" y="6"/>
                  </a:cubicBezTo>
                  <a:cubicBezTo>
                    <a:pt x="1" y="79"/>
                    <a:pt x="1" y="79"/>
                    <a:pt x="1" y="79"/>
                  </a:cubicBezTo>
                  <a:cubicBezTo>
                    <a:pt x="0" y="81"/>
                    <a:pt x="0" y="83"/>
                    <a:pt x="0" y="86"/>
                  </a:cubicBezTo>
                  <a:cubicBezTo>
                    <a:pt x="0" y="88"/>
                    <a:pt x="0" y="90"/>
                    <a:pt x="1" y="92"/>
                  </a:cubicBezTo>
                  <a:cubicBezTo>
                    <a:pt x="3" y="96"/>
                    <a:pt x="6" y="98"/>
                    <a:pt x="9" y="98"/>
                  </a:cubicBezTo>
                  <a:cubicBezTo>
                    <a:pt x="98" y="98"/>
                    <a:pt x="98" y="98"/>
                    <a:pt x="98" y="98"/>
                  </a:cubicBezTo>
                  <a:cubicBezTo>
                    <a:pt x="101" y="98"/>
                    <a:pt x="104" y="96"/>
                    <a:pt x="106" y="92"/>
                  </a:cubicBezTo>
                  <a:cubicBezTo>
                    <a:pt x="106" y="90"/>
                    <a:pt x="107" y="88"/>
                    <a:pt x="107" y="86"/>
                  </a:cubicBezTo>
                  <a:cubicBezTo>
                    <a:pt x="107" y="83"/>
                    <a:pt x="106" y="81"/>
                    <a:pt x="106" y="79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59" y="2"/>
                    <a:pt x="56" y="0"/>
                    <a:pt x="53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strike="noStrike" kern="0" noProof="1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0" name="Freeform 84"/>
            <p:cNvSpPr>
              <a:spLocks noEditPoints="1"/>
            </p:cNvSpPr>
            <p:nvPr/>
          </p:nvSpPr>
          <p:spPr bwMode="auto">
            <a:xfrm>
              <a:off x="10266" y="3725"/>
              <a:ext cx="386" cy="360"/>
            </a:xfrm>
            <a:custGeom>
              <a:avLst/>
              <a:gdLst>
                <a:gd name="T0" fmla="*/ 163513 w 106"/>
                <a:gd name="T1" fmla="*/ 218594 h 99"/>
                <a:gd name="T2" fmla="*/ 145002 w 106"/>
                <a:gd name="T3" fmla="*/ 237067 h 99"/>
                <a:gd name="T4" fmla="*/ 163513 w 106"/>
                <a:gd name="T5" fmla="*/ 255539 h 99"/>
                <a:gd name="T6" fmla="*/ 182023 w 106"/>
                <a:gd name="T7" fmla="*/ 237067 h 99"/>
                <a:gd name="T8" fmla="*/ 163513 w 106"/>
                <a:gd name="T9" fmla="*/ 218594 h 99"/>
                <a:gd name="T10" fmla="*/ 163513 w 106"/>
                <a:gd name="T11" fmla="*/ 101600 h 99"/>
                <a:gd name="T12" fmla="*/ 145002 w 106"/>
                <a:gd name="T13" fmla="*/ 120073 h 99"/>
                <a:gd name="T14" fmla="*/ 145002 w 106"/>
                <a:gd name="T15" fmla="*/ 187806 h 99"/>
                <a:gd name="T16" fmla="*/ 163513 w 106"/>
                <a:gd name="T17" fmla="*/ 203200 h 99"/>
                <a:gd name="T18" fmla="*/ 163513 w 106"/>
                <a:gd name="T19" fmla="*/ 203200 h 99"/>
                <a:gd name="T20" fmla="*/ 182023 w 106"/>
                <a:gd name="T21" fmla="*/ 187806 h 99"/>
                <a:gd name="T22" fmla="*/ 182023 w 106"/>
                <a:gd name="T23" fmla="*/ 120073 h 99"/>
                <a:gd name="T24" fmla="*/ 163513 w 106"/>
                <a:gd name="T25" fmla="*/ 101600 h 99"/>
                <a:gd name="T26" fmla="*/ 43192 w 106"/>
                <a:gd name="T27" fmla="*/ 264776 h 99"/>
                <a:gd name="T28" fmla="*/ 40107 w 106"/>
                <a:gd name="T29" fmla="*/ 261697 h 99"/>
                <a:gd name="T30" fmla="*/ 40107 w 106"/>
                <a:gd name="T31" fmla="*/ 252461 h 99"/>
                <a:gd name="T32" fmla="*/ 40107 w 106"/>
                <a:gd name="T33" fmla="*/ 243224 h 99"/>
                <a:gd name="T34" fmla="*/ 160427 w 106"/>
                <a:gd name="T35" fmla="*/ 46182 h 99"/>
                <a:gd name="T36" fmla="*/ 160427 w 106"/>
                <a:gd name="T37" fmla="*/ 46182 h 99"/>
                <a:gd name="T38" fmla="*/ 163513 w 106"/>
                <a:gd name="T39" fmla="*/ 43103 h 99"/>
                <a:gd name="T40" fmla="*/ 163513 w 106"/>
                <a:gd name="T41" fmla="*/ 46182 h 99"/>
                <a:gd name="T42" fmla="*/ 166598 w 106"/>
                <a:gd name="T43" fmla="*/ 46182 h 99"/>
                <a:gd name="T44" fmla="*/ 283833 w 106"/>
                <a:gd name="T45" fmla="*/ 243224 h 99"/>
                <a:gd name="T46" fmla="*/ 286918 w 106"/>
                <a:gd name="T47" fmla="*/ 252461 h 99"/>
                <a:gd name="T48" fmla="*/ 283833 w 106"/>
                <a:gd name="T49" fmla="*/ 261697 h 99"/>
                <a:gd name="T50" fmla="*/ 280748 w 106"/>
                <a:gd name="T51" fmla="*/ 264776 h 99"/>
                <a:gd name="T52" fmla="*/ 43192 w 106"/>
                <a:gd name="T53" fmla="*/ 264776 h 99"/>
                <a:gd name="T54" fmla="*/ 163513 w 106"/>
                <a:gd name="T55" fmla="*/ 0 h 99"/>
                <a:gd name="T56" fmla="*/ 123406 w 106"/>
                <a:gd name="T57" fmla="*/ 27709 h 99"/>
                <a:gd name="T58" fmla="*/ 6170 w 106"/>
                <a:gd name="T59" fmla="*/ 224752 h 99"/>
                <a:gd name="T60" fmla="*/ 3085 w 106"/>
                <a:gd name="T61" fmla="*/ 227830 h 99"/>
                <a:gd name="T62" fmla="*/ 0 w 106"/>
                <a:gd name="T63" fmla="*/ 252461 h 99"/>
                <a:gd name="T64" fmla="*/ 3085 w 106"/>
                <a:gd name="T65" fmla="*/ 277091 h 99"/>
                <a:gd name="T66" fmla="*/ 43192 w 106"/>
                <a:gd name="T67" fmla="*/ 304800 h 99"/>
                <a:gd name="T68" fmla="*/ 283833 w 106"/>
                <a:gd name="T69" fmla="*/ 304800 h 99"/>
                <a:gd name="T70" fmla="*/ 320855 w 106"/>
                <a:gd name="T71" fmla="*/ 277091 h 99"/>
                <a:gd name="T72" fmla="*/ 327025 w 106"/>
                <a:gd name="T73" fmla="*/ 252461 h 99"/>
                <a:gd name="T74" fmla="*/ 320855 w 106"/>
                <a:gd name="T75" fmla="*/ 227830 h 99"/>
                <a:gd name="T76" fmla="*/ 320855 w 106"/>
                <a:gd name="T77" fmla="*/ 224752 h 99"/>
                <a:gd name="T78" fmla="*/ 200534 w 106"/>
                <a:gd name="T79" fmla="*/ 27709 h 99"/>
                <a:gd name="T80" fmla="*/ 163513 w 106"/>
                <a:gd name="T81" fmla="*/ 0 h 99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106" h="99">
                  <a:moveTo>
                    <a:pt x="53" y="71"/>
                  </a:moveTo>
                  <a:cubicBezTo>
                    <a:pt x="50" y="71"/>
                    <a:pt x="47" y="73"/>
                    <a:pt x="47" y="77"/>
                  </a:cubicBezTo>
                  <a:cubicBezTo>
                    <a:pt x="47" y="80"/>
                    <a:pt x="49" y="83"/>
                    <a:pt x="53" y="83"/>
                  </a:cubicBezTo>
                  <a:cubicBezTo>
                    <a:pt x="56" y="83"/>
                    <a:pt x="59" y="80"/>
                    <a:pt x="59" y="77"/>
                  </a:cubicBezTo>
                  <a:cubicBezTo>
                    <a:pt x="59" y="74"/>
                    <a:pt x="57" y="71"/>
                    <a:pt x="53" y="71"/>
                  </a:cubicBezTo>
                  <a:moveTo>
                    <a:pt x="53" y="33"/>
                  </a:moveTo>
                  <a:cubicBezTo>
                    <a:pt x="51" y="33"/>
                    <a:pt x="47" y="35"/>
                    <a:pt x="47" y="39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7" y="63"/>
                    <a:pt x="49" y="66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6" y="66"/>
                    <a:pt x="59" y="64"/>
                    <a:pt x="59" y="61"/>
                  </a:cubicBezTo>
                  <a:cubicBezTo>
                    <a:pt x="59" y="39"/>
                    <a:pt x="59" y="39"/>
                    <a:pt x="59" y="39"/>
                  </a:cubicBezTo>
                  <a:cubicBezTo>
                    <a:pt x="59" y="36"/>
                    <a:pt x="56" y="33"/>
                    <a:pt x="53" y="33"/>
                  </a:cubicBezTo>
                  <a:moveTo>
                    <a:pt x="14" y="86"/>
                  </a:moveTo>
                  <a:cubicBezTo>
                    <a:pt x="14" y="86"/>
                    <a:pt x="14" y="85"/>
                    <a:pt x="13" y="85"/>
                  </a:cubicBezTo>
                  <a:cubicBezTo>
                    <a:pt x="13" y="84"/>
                    <a:pt x="13" y="83"/>
                    <a:pt x="13" y="82"/>
                  </a:cubicBezTo>
                  <a:cubicBezTo>
                    <a:pt x="13" y="81"/>
                    <a:pt x="13" y="80"/>
                    <a:pt x="13" y="79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2" y="14"/>
                    <a:pt x="53" y="14"/>
                    <a:pt x="53" y="14"/>
                  </a:cubicBezTo>
                  <a:cubicBezTo>
                    <a:pt x="53" y="14"/>
                    <a:pt x="53" y="14"/>
                    <a:pt x="53" y="15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92" y="79"/>
                    <a:pt x="92" y="79"/>
                    <a:pt x="92" y="79"/>
                  </a:cubicBezTo>
                  <a:cubicBezTo>
                    <a:pt x="93" y="80"/>
                    <a:pt x="93" y="81"/>
                    <a:pt x="93" y="82"/>
                  </a:cubicBezTo>
                  <a:cubicBezTo>
                    <a:pt x="93" y="83"/>
                    <a:pt x="93" y="84"/>
                    <a:pt x="92" y="85"/>
                  </a:cubicBezTo>
                  <a:cubicBezTo>
                    <a:pt x="92" y="85"/>
                    <a:pt x="92" y="86"/>
                    <a:pt x="91" y="86"/>
                  </a:cubicBezTo>
                  <a:cubicBezTo>
                    <a:pt x="14" y="86"/>
                    <a:pt x="14" y="86"/>
                    <a:pt x="14" y="86"/>
                  </a:cubicBezTo>
                  <a:moveTo>
                    <a:pt x="53" y="0"/>
                  </a:moveTo>
                  <a:cubicBezTo>
                    <a:pt x="47" y="0"/>
                    <a:pt x="42" y="5"/>
                    <a:pt x="40" y="9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1" y="74"/>
                    <a:pt x="1" y="74"/>
                    <a:pt x="1" y="74"/>
                  </a:cubicBezTo>
                  <a:cubicBezTo>
                    <a:pt x="0" y="76"/>
                    <a:pt x="0" y="79"/>
                    <a:pt x="0" y="82"/>
                  </a:cubicBezTo>
                  <a:cubicBezTo>
                    <a:pt x="0" y="84"/>
                    <a:pt x="0" y="87"/>
                    <a:pt x="1" y="90"/>
                  </a:cubicBezTo>
                  <a:cubicBezTo>
                    <a:pt x="3" y="94"/>
                    <a:pt x="8" y="99"/>
                    <a:pt x="14" y="99"/>
                  </a:cubicBezTo>
                  <a:cubicBezTo>
                    <a:pt x="92" y="99"/>
                    <a:pt x="92" y="99"/>
                    <a:pt x="92" y="99"/>
                  </a:cubicBezTo>
                  <a:cubicBezTo>
                    <a:pt x="98" y="99"/>
                    <a:pt x="102" y="94"/>
                    <a:pt x="104" y="90"/>
                  </a:cubicBezTo>
                  <a:cubicBezTo>
                    <a:pt x="105" y="87"/>
                    <a:pt x="106" y="84"/>
                    <a:pt x="106" y="82"/>
                  </a:cubicBezTo>
                  <a:cubicBezTo>
                    <a:pt x="106" y="79"/>
                    <a:pt x="105" y="76"/>
                    <a:pt x="104" y="74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3" y="5"/>
                    <a:pt x="59" y="0"/>
                    <a:pt x="53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strike="noStrike" kern="0" noProof="1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" name="Freeform 86"/>
            <p:cNvSpPr>
              <a:spLocks noEditPoints="1"/>
            </p:cNvSpPr>
            <p:nvPr/>
          </p:nvSpPr>
          <p:spPr bwMode="auto">
            <a:xfrm>
              <a:off x="13322" y="3674"/>
              <a:ext cx="225" cy="461"/>
            </a:xfrm>
            <a:custGeom>
              <a:avLst/>
              <a:gdLst>
                <a:gd name="T0" fmla="*/ 95250 w 62"/>
                <a:gd name="T1" fmla="*/ 129150 h 127"/>
                <a:gd name="T2" fmla="*/ 82960 w 62"/>
                <a:gd name="T3" fmla="*/ 141450 h 127"/>
                <a:gd name="T4" fmla="*/ 82960 w 62"/>
                <a:gd name="T5" fmla="*/ 239850 h 127"/>
                <a:gd name="T6" fmla="*/ 67597 w 62"/>
                <a:gd name="T7" fmla="*/ 249075 h 127"/>
                <a:gd name="T8" fmla="*/ 43016 w 62"/>
                <a:gd name="T9" fmla="*/ 292125 h 127"/>
                <a:gd name="T10" fmla="*/ 95250 w 62"/>
                <a:gd name="T11" fmla="*/ 344400 h 127"/>
                <a:gd name="T12" fmla="*/ 144411 w 62"/>
                <a:gd name="T13" fmla="*/ 292125 h 127"/>
                <a:gd name="T14" fmla="*/ 119831 w 62"/>
                <a:gd name="T15" fmla="*/ 249075 h 127"/>
                <a:gd name="T16" fmla="*/ 104468 w 62"/>
                <a:gd name="T17" fmla="*/ 239850 h 127"/>
                <a:gd name="T18" fmla="*/ 104468 w 62"/>
                <a:gd name="T19" fmla="*/ 141450 h 127"/>
                <a:gd name="T20" fmla="*/ 95250 w 62"/>
                <a:gd name="T21" fmla="*/ 129150 h 127"/>
                <a:gd name="T22" fmla="*/ 95250 w 62"/>
                <a:gd name="T23" fmla="*/ 369000 h 127"/>
                <a:gd name="T24" fmla="*/ 18435 w 62"/>
                <a:gd name="T25" fmla="*/ 295200 h 127"/>
                <a:gd name="T26" fmla="*/ 58379 w 62"/>
                <a:gd name="T27" fmla="*/ 230625 h 127"/>
                <a:gd name="T28" fmla="*/ 61452 w 62"/>
                <a:gd name="T29" fmla="*/ 227550 h 127"/>
                <a:gd name="T30" fmla="*/ 61452 w 62"/>
                <a:gd name="T31" fmla="*/ 55350 h 127"/>
                <a:gd name="T32" fmla="*/ 95250 w 62"/>
                <a:gd name="T33" fmla="*/ 21525 h 127"/>
                <a:gd name="T34" fmla="*/ 125976 w 62"/>
                <a:gd name="T35" fmla="*/ 55350 h 127"/>
                <a:gd name="T36" fmla="*/ 125976 w 62"/>
                <a:gd name="T37" fmla="*/ 227550 h 127"/>
                <a:gd name="T38" fmla="*/ 132121 w 62"/>
                <a:gd name="T39" fmla="*/ 230625 h 127"/>
                <a:gd name="T40" fmla="*/ 168992 w 62"/>
                <a:gd name="T41" fmla="*/ 295200 h 127"/>
                <a:gd name="T42" fmla="*/ 95250 w 62"/>
                <a:gd name="T43" fmla="*/ 369000 h 127"/>
                <a:gd name="T44" fmla="*/ 95250 w 62"/>
                <a:gd name="T45" fmla="*/ 0 h 127"/>
                <a:gd name="T46" fmla="*/ 43016 w 62"/>
                <a:gd name="T47" fmla="*/ 55350 h 127"/>
                <a:gd name="T48" fmla="*/ 43016 w 62"/>
                <a:gd name="T49" fmla="*/ 215250 h 127"/>
                <a:gd name="T50" fmla="*/ 0 w 62"/>
                <a:gd name="T51" fmla="*/ 295200 h 127"/>
                <a:gd name="T52" fmla="*/ 95250 w 62"/>
                <a:gd name="T53" fmla="*/ 390525 h 127"/>
                <a:gd name="T54" fmla="*/ 190500 w 62"/>
                <a:gd name="T55" fmla="*/ 295200 h 127"/>
                <a:gd name="T56" fmla="*/ 147484 w 62"/>
                <a:gd name="T57" fmla="*/ 215250 h 127"/>
                <a:gd name="T58" fmla="*/ 147484 w 62"/>
                <a:gd name="T59" fmla="*/ 55350 h 127"/>
                <a:gd name="T60" fmla="*/ 95250 w 62"/>
                <a:gd name="T61" fmla="*/ 0 h 127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62" h="127">
                  <a:moveTo>
                    <a:pt x="31" y="42"/>
                  </a:moveTo>
                  <a:cubicBezTo>
                    <a:pt x="29" y="42"/>
                    <a:pt x="27" y="44"/>
                    <a:pt x="27" y="46"/>
                  </a:cubicBezTo>
                  <a:cubicBezTo>
                    <a:pt x="27" y="78"/>
                    <a:pt x="27" y="78"/>
                    <a:pt x="27" y="78"/>
                  </a:cubicBezTo>
                  <a:cubicBezTo>
                    <a:pt x="22" y="81"/>
                    <a:pt x="22" y="81"/>
                    <a:pt x="22" y="81"/>
                  </a:cubicBezTo>
                  <a:cubicBezTo>
                    <a:pt x="17" y="84"/>
                    <a:pt x="14" y="89"/>
                    <a:pt x="14" y="95"/>
                  </a:cubicBezTo>
                  <a:cubicBezTo>
                    <a:pt x="14" y="104"/>
                    <a:pt x="22" y="112"/>
                    <a:pt x="31" y="112"/>
                  </a:cubicBezTo>
                  <a:cubicBezTo>
                    <a:pt x="40" y="112"/>
                    <a:pt x="47" y="104"/>
                    <a:pt x="47" y="95"/>
                  </a:cubicBezTo>
                  <a:cubicBezTo>
                    <a:pt x="47" y="89"/>
                    <a:pt x="44" y="84"/>
                    <a:pt x="39" y="81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34" y="44"/>
                    <a:pt x="33" y="42"/>
                    <a:pt x="31" y="42"/>
                  </a:cubicBezTo>
                  <a:moveTo>
                    <a:pt x="31" y="120"/>
                  </a:moveTo>
                  <a:cubicBezTo>
                    <a:pt x="17" y="120"/>
                    <a:pt x="6" y="109"/>
                    <a:pt x="6" y="96"/>
                  </a:cubicBezTo>
                  <a:cubicBezTo>
                    <a:pt x="6" y="87"/>
                    <a:pt x="11" y="79"/>
                    <a:pt x="19" y="75"/>
                  </a:cubicBezTo>
                  <a:cubicBezTo>
                    <a:pt x="20" y="74"/>
                    <a:pt x="20" y="74"/>
                    <a:pt x="20" y="74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2"/>
                    <a:pt x="25" y="7"/>
                    <a:pt x="31" y="7"/>
                  </a:cubicBezTo>
                  <a:cubicBezTo>
                    <a:pt x="37" y="7"/>
                    <a:pt x="41" y="12"/>
                    <a:pt x="41" y="18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3" y="75"/>
                    <a:pt x="43" y="75"/>
                    <a:pt x="43" y="75"/>
                  </a:cubicBezTo>
                  <a:cubicBezTo>
                    <a:pt x="50" y="79"/>
                    <a:pt x="55" y="87"/>
                    <a:pt x="55" y="96"/>
                  </a:cubicBezTo>
                  <a:cubicBezTo>
                    <a:pt x="55" y="109"/>
                    <a:pt x="44" y="120"/>
                    <a:pt x="31" y="120"/>
                  </a:cubicBezTo>
                  <a:moveTo>
                    <a:pt x="31" y="0"/>
                  </a:moveTo>
                  <a:cubicBezTo>
                    <a:pt x="21" y="0"/>
                    <a:pt x="14" y="8"/>
                    <a:pt x="14" y="18"/>
                  </a:cubicBezTo>
                  <a:cubicBezTo>
                    <a:pt x="14" y="70"/>
                    <a:pt x="14" y="70"/>
                    <a:pt x="14" y="70"/>
                  </a:cubicBezTo>
                  <a:cubicBezTo>
                    <a:pt x="5" y="75"/>
                    <a:pt x="0" y="85"/>
                    <a:pt x="0" y="96"/>
                  </a:cubicBezTo>
                  <a:cubicBezTo>
                    <a:pt x="0" y="113"/>
                    <a:pt x="14" y="127"/>
                    <a:pt x="31" y="127"/>
                  </a:cubicBezTo>
                  <a:cubicBezTo>
                    <a:pt x="48" y="127"/>
                    <a:pt x="62" y="113"/>
                    <a:pt x="62" y="96"/>
                  </a:cubicBezTo>
                  <a:cubicBezTo>
                    <a:pt x="62" y="85"/>
                    <a:pt x="56" y="75"/>
                    <a:pt x="48" y="70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48" y="8"/>
                    <a:pt x="40" y="0"/>
                    <a:pt x="31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strike="noStrike" kern="0" noProof="1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2" name="Freeform 101"/>
            <p:cNvSpPr>
              <a:spLocks noEditPoints="1"/>
            </p:cNvSpPr>
            <p:nvPr/>
          </p:nvSpPr>
          <p:spPr bwMode="auto">
            <a:xfrm>
              <a:off x="7839" y="3708"/>
              <a:ext cx="353" cy="394"/>
            </a:xfrm>
            <a:custGeom>
              <a:avLst/>
              <a:gdLst>
                <a:gd name="T0" fmla="*/ 156917 w 97"/>
                <a:gd name="T1" fmla="*/ 104951 h 108"/>
                <a:gd name="T2" fmla="*/ 141533 w 97"/>
                <a:gd name="T3" fmla="*/ 114212 h 108"/>
                <a:gd name="T4" fmla="*/ 113842 w 97"/>
                <a:gd name="T5" fmla="*/ 141993 h 108"/>
                <a:gd name="T6" fmla="*/ 113842 w 97"/>
                <a:gd name="T7" fmla="*/ 163601 h 108"/>
                <a:gd name="T8" fmla="*/ 126149 w 97"/>
                <a:gd name="T9" fmla="*/ 169774 h 108"/>
                <a:gd name="T10" fmla="*/ 135379 w 97"/>
                <a:gd name="T11" fmla="*/ 163601 h 108"/>
                <a:gd name="T12" fmla="*/ 141533 w 97"/>
                <a:gd name="T13" fmla="*/ 160514 h 108"/>
                <a:gd name="T14" fmla="*/ 141533 w 97"/>
                <a:gd name="T15" fmla="*/ 234597 h 108"/>
                <a:gd name="T16" fmla="*/ 135379 w 97"/>
                <a:gd name="T17" fmla="*/ 234597 h 108"/>
                <a:gd name="T18" fmla="*/ 119995 w 97"/>
                <a:gd name="T19" fmla="*/ 250031 h 108"/>
                <a:gd name="T20" fmla="*/ 135379 w 97"/>
                <a:gd name="T21" fmla="*/ 265465 h 108"/>
                <a:gd name="T22" fmla="*/ 178455 w 97"/>
                <a:gd name="T23" fmla="*/ 265465 h 108"/>
                <a:gd name="T24" fmla="*/ 193839 w 97"/>
                <a:gd name="T25" fmla="*/ 250031 h 108"/>
                <a:gd name="T26" fmla="*/ 178455 w 97"/>
                <a:gd name="T27" fmla="*/ 234597 h 108"/>
                <a:gd name="T28" fmla="*/ 172301 w 97"/>
                <a:gd name="T29" fmla="*/ 234597 h 108"/>
                <a:gd name="T30" fmla="*/ 172301 w 97"/>
                <a:gd name="T31" fmla="*/ 123472 h 108"/>
                <a:gd name="T32" fmla="*/ 172301 w 97"/>
                <a:gd name="T33" fmla="*/ 123472 h 108"/>
                <a:gd name="T34" fmla="*/ 172301 w 97"/>
                <a:gd name="T35" fmla="*/ 120385 h 108"/>
                <a:gd name="T36" fmla="*/ 156917 w 97"/>
                <a:gd name="T37" fmla="*/ 104951 h 108"/>
                <a:gd name="T38" fmla="*/ 203069 w 97"/>
                <a:gd name="T39" fmla="*/ 98778 h 108"/>
                <a:gd name="T40" fmla="*/ 224607 w 97"/>
                <a:gd name="T41" fmla="*/ 77170 h 108"/>
                <a:gd name="T42" fmla="*/ 224607 w 97"/>
                <a:gd name="T43" fmla="*/ 70997 h 108"/>
                <a:gd name="T44" fmla="*/ 249221 w 97"/>
                <a:gd name="T45" fmla="*/ 70997 h 108"/>
                <a:gd name="T46" fmla="*/ 261528 w 97"/>
                <a:gd name="T47" fmla="*/ 86431 h 108"/>
                <a:gd name="T48" fmla="*/ 261528 w 97"/>
                <a:gd name="T49" fmla="*/ 283986 h 108"/>
                <a:gd name="T50" fmla="*/ 249221 w 97"/>
                <a:gd name="T51" fmla="*/ 296333 h 108"/>
                <a:gd name="T52" fmla="*/ 52306 w 97"/>
                <a:gd name="T53" fmla="*/ 296333 h 108"/>
                <a:gd name="T54" fmla="*/ 36922 w 97"/>
                <a:gd name="T55" fmla="*/ 283986 h 108"/>
                <a:gd name="T56" fmla="*/ 36922 w 97"/>
                <a:gd name="T57" fmla="*/ 86431 h 108"/>
                <a:gd name="T58" fmla="*/ 52306 w 97"/>
                <a:gd name="T59" fmla="*/ 70997 h 108"/>
                <a:gd name="T60" fmla="*/ 73843 w 97"/>
                <a:gd name="T61" fmla="*/ 70997 h 108"/>
                <a:gd name="T62" fmla="*/ 73843 w 97"/>
                <a:gd name="T63" fmla="*/ 77170 h 108"/>
                <a:gd name="T64" fmla="*/ 95381 w 97"/>
                <a:gd name="T65" fmla="*/ 98778 h 108"/>
                <a:gd name="T66" fmla="*/ 119995 w 97"/>
                <a:gd name="T67" fmla="*/ 77170 h 108"/>
                <a:gd name="T68" fmla="*/ 119995 w 97"/>
                <a:gd name="T69" fmla="*/ 70997 h 108"/>
                <a:gd name="T70" fmla="*/ 181531 w 97"/>
                <a:gd name="T71" fmla="*/ 70997 h 108"/>
                <a:gd name="T72" fmla="*/ 181531 w 97"/>
                <a:gd name="T73" fmla="*/ 77170 h 108"/>
                <a:gd name="T74" fmla="*/ 203069 w 97"/>
                <a:gd name="T75" fmla="*/ 98778 h 108"/>
                <a:gd name="T76" fmla="*/ 203069 w 97"/>
                <a:gd name="T77" fmla="*/ 0 h 108"/>
                <a:gd name="T78" fmla="*/ 181531 w 97"/>
                <a:gd name="T79" fmla="*/ 24694 h 108"/>
                <a:gd name="T80" fmla="*/ 181531 w 97"/>
                <a:gd name="T81" fmla="*/ 33955 h 108"/>
                <a:gd name="T82" fmla="*/ 119995 w 97"/>
                <a:gd name="T83" fmla="*/ 33955 h 108"/>
                <a:gd name="T84" fmla="*/ 119995 w 97"/>
                <a:gd name="T85" fmla="*/ 24694 h 108"/>
                <a:gd name="T86" fmla="*/ 95381 w 97"/>
                <a:gd name="T87" fmla="*/ 0 h 108"/>
                <a:gd name="T88" fmla="*/ 73843 w 97"/>
                <a:gd name="T89" fmla="*/ 24694 h 108"/>
                <a:gd name="T90" fmla="*/ 73843 w 97"/>
                <a:gd name="T91" fmla="*/ 33955 h 108"/>
                <a:gd name="T92" fmla="*/ 52306 w 97"/>
                <a:gd name="T93" fmla="*/ 33955 h 108"/>
                <a:gd name="T94" fmla="*/ 0 w 97"/>
                <a:gd name="T95" fmla="*/ 86431 h 108"/>
                <a:gd name="T96" fmla="*/ 0 w 97"/>
                <a:gd name="T97" fmla="*/ 283986 h 108"/>
                <a:gd name="T98" fmla="*/ 52306 w 97"/>
                <a:gd name="T99" fmla="*/ 333375 h 108"/>
                <a:gd name="T100" fmla="*/ 249221 w 97"/>
                <a:gd name="T101" fmla="*/ 333375 h 108"/>
                <a:gd name="T102" fmla="*/ 298450 w 97"/>
                <a:gd name="T103" fmla="*/ 283986 h 108"/>
                <a:gd name="T104" fmla="*/ 298450 w 97"/>
                <a:gd name="T105" fmla="*/ 86431 h 108"/>
                <a:gd name="T106" fmla="*/ 249221 w 97"/>
                <a:gd name="T107" fmla="*/ 33955 h 108"/>
                <a:gd name="T108" fmla="*/ 224607 w 97"/>
                <a:gd name="T109" fmla="*/ 33955 h 108"/>
                <a:gd name="T110" fmla="*/ 224607 w 97"/>
                <a:gd name="T111" fmla="*/ 24694 h 108"/>
                <a:gd name="T112" fmla="*/ 203069 w 97"/>
                <a:gd name="T113" fmla="*/ 0 h 10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97" h="108">
                  <a:moveTo>
                    <a:pt x="51" y="34"/>
                  </a:moveTo>
                  <a:cubicBezTo>
                    <a:pt x="49" y="34"/>
                    <a:pt x="47" y="36"/>
                    <a:pt x="46" y="37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5" y="48"/>
                    <a:pt x="35" y="51"/>
                    <a:pt x="37" y="53"/>
                  </a:cubicBezTo>
                  <a:cubicBezTo>
                    <a:pt x="38" y="54"/>
                    <a:pt x="40" y="55"/>
                    <a:pt x="41" y="55"/>
                  </a:cubicBezTo>
                  <a:cubicBezTo>
                    <a:pt x="42" y="55"/>
                    <a:pt x="43" y="54"/>
                    <a:pt x="44" y="5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1" y="76"/>
                    <a:pt x="39" y="78"/>
                    <a:pt x="39" y="81"/>
                  </a:cubicBezTo>
                  <a:cubicBezTo>
                    <a:pt x="39" y="84"/>
                    <a:pt x="41" y="86"/>
                    <a:pt x="44" y="86"/>
                  </a:cubicBezTo>
                  <a:cubicBezTo>
                    <a:pt x="58" y="86"/>
                    <a:pt x="58" y="86"/>
                    <a:pt x="58" y="86"/>
                  </a:cubicBezTo>
                  <a:cubicBezTo>
                    <a:pt x="60" y="86"/>
                    <a:pt x="63" y="84"/>
                    <a:pt x="63" y="81"/>
                  </a:cubicBezTo>
                  <a:cubicBezTo>
                    <a:pt x="63" y="78"/>
                    <a:pt x="60" y="76"/>
                    <a:pt x="58" y="76"/>
                  </a:cubicBezTo>
                  <a:cubicBezTo>
                    <a:pt x="56" y="76"/>
                    <a:pt x="56" y="76"/>
                    <a:pt x="56" y="76"/>
                  </a:cubicBezTo>
                  <a:cubicBezTo>
                    <a:pt x="56" y="40"/>
                    <a:pt x="56" y="40"/>
                    <a:pt x="56" y="40"/>
                  </a:cubicBezTo>
                  <a:cubicBezTo>
                    <a:pt x="56" y="40"/>
                    <a:pt x="56" y="40"/>
                    <a:pt x="56" y="40"/>
                  </a:cubicBezTo>
                  <a:cubicBezTo>
                    <a:pt x="56" y="39"/>
                    <a:pt x="56" y="39"/>
                    <a:pt x="56" y="39"/>
                  </a:cubicBezTo>
                  <a:cubicBezTo>
                    <a:pt x="56" y="37"/>
                    <a:pt x="53" y="34"/>
                    <a:pt x="51" y="34"/>
                  </a:cubicBezTo>
                  <a:moveTo>
                    <a:pt x="66" y="32"/>
                  </a:moveTo>
                  <a:cubicBezTo>
                    <a:pt x="70" y="32"/>
                    <a:pt x="73" y="29"/>
                    <a:pt x="73" y="25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83" y="23"/>
                    <a:pt x="85" y="25"/>
                    <a:pt x="85" y="28"/>
                  </a:cubicBezTo>
                  <a:cubicBezTo>
                    <a:pt x="85" y="92"/>
                    <a:pt x="85" y="92"/>
                    <a:pt x="85" y="92"/>
                  </a:cubicBezTo>
                  <a:cubicBezTo>
                    <a:pt x="85" y="94"/>
                    <a:pt x="83" y="96"/>
                    <a:pt x="81" y="96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4" y="96"/>
                    <a:pt x="12" y="94"/>
                    <a:pt x="12" y="92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5"/>
                    <a:pt x="14" y="23"/>
                    <a:pt x="17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9"/>
                    <a:pt x="28" y="32"/>
                    <a:pt x="31" y="32"/>
                  </a:cubicBezTo>
                  <a:cubicBezTo>
                    <a:pt x="35" y="32"/>
                    <a:pt x="39" y="29"/>
                    <a:pt x="39" y="25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59" y="23"/>
                    <a:pt x="59" y="23"/>
                    <a:pt x="59" y="23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29"/>
                    <a:pt x="62" y="32"/>
                    <a:pt x="66" y="32"/>
                  </a:cubicBezTo>
                  <a:moveTo>
                    <a:pt x="66" y="0"/>
                  </a:moveTo>
                  <a:cubicBezTo>
                    <a:pt x="62" y="0"/>
                    <a:pt x="59" y="4"/>
                    <a:pt x="59" y="8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39" y="11"/>
                    <a:pt x="39" y="11"/>
                    <a:pt x="39" y="11"/>
                  </a:cubicBezTo>
                  <a:cubicBezTo>
                    <a:pt x="39" y="8"/>
                    <a:pt x="39" y="8"/>
                    <a:pt x="39" y="8"/>
                  </a:cubicBezTo>
                  <a:cubicBezTo>
                    <a:pt x="39" y="4"/>
                    <a:pt x="35" y="0"/>
                    <a:pt x="31" y="0"/>
                  </a:cubicBezTo>
                  <a:cubicBezTo>
                    <a:pt x="28" y="0"/>
                    <a:pt x="24" y="4"/>
                    <a:pt x="24" y="8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8" y="11"/>
                    <a:pt x="0" y="19"/>
                    <a:pt x="0" y="28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100"/>
                    <a:pt x="8" y="108"/>
                    <a:pt x="17" y="108"/>
                  </a:cubicBezTo>
                  <a:cubicBezTo>
                    <a:pt x="81" y="108"/>
                    <a:pt x="81" y="108"/>
                    <a:pt x="81" y="108"/>
                  </a:cubicBezTo>
                  <a:cubicBezTo>
                    <a:pt x="90" y="108"/>
                    <a:pt x="97" y="100"/>
                    <a:pt x="97" y="92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7" y="19"/>
                    <a:pt x="90" y="11"/>
                    <a:pt x="81" y="11"/>
                  </a:cubicBezTo>
                  <a:cubicBezTo>
                    <a:pt x="73" y="11"/>
                    <a:pt x="73" y="11"/>
                    <a:pt x="73" y="11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3" y="4"/>
                    <a:pt x="70" y="0"/>
                    <a:pt x="66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strike="noStrike" kern="0" noProof="1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3" name="Freeform 41"/>
            <p:cNvSpPr>
              <a:spLocks noEditPoints="1"/>
            </p:cNvSpPr>
            <p:nvPr/>
          </p:nvSpPr>
          <p:spPr bwMode="auto">
            <a:xfrm>
              <a:off x="5282" y="5480"/>
              <a:ext cx="298" cy="375"/>
            </a:xfrm>
            <a:custGeom>
              <a:avLst/>
              <a:gdLst>
                <a:gd name="T0" fmla="*/ 126206 w 82"/>
                <a:gd name="T1" fmla="*/ 12330 h 103"/>
                <a:gd name="T2" fmla="*/ 126206 w 82"/>
                <a:gd name="T3" fmla="*/ 117136 h 103"/>
                <a:gd name="T4" fmla="*/ 138519 w 82"/>
                <a:gd name="T5" fmla="*/ 129466 h 103"/>
                <a:gd name="T6" fmla="*/ 243178 w 82"/>
                <a:gd name="T7" fmla="*/ 129466 h 103"/>
                <a:gd name="T8" fmla="*/ 126206 w 82"/>
                <a:gd name="T9" fmla="*/ 12330 h 103"/>
                <a:gd name="T10" fmla="*/ 110815 w 82"/>
                <a:gd name="T11" fmla="*/ 0 h 103"/>
                <a:gd name="T12" fmla="*/ 43095 w 82"/>
                <a:gd name="T13" fmla="*/ 0 h 103"/>
                <a:gd name="T14" fmla="*/ 0 w 82"/>
                <a:gd name="T15" fmla="*/ 43155 h 103"/>
                <a:gd name="T16" fmla="*/ 0 w 82"/>
                <a:gd name="T17" fmla="*/ 274345 h 103"/>
                <a:gd name="T18" fmla="*/ 43095 w 82"/>
                <a:gd name="T19" fmla="*/ 317500 h 103"/>
                <a:gd name="T20" fmla="*/ 209318 w 82"/>
                <a:gd name="T21" fmla="*/ 317500 h 103"/>
                <a:gd name="T22" fmla="*/ 252413 w 82"/>
                <a:gd name="T23" fmla="*/ 274345 h 103"/>
                <a:gd name="T24" fmla="*/ 252413 w 82"/>
                <a:gd name="T25" fmla="*/ 147961 h 103"/>
                <a:gd name="T26" fmla="*/ 249335 w 82"/>
                <a:gd name="T27" fmla="*/ 147961 h 103"/>
                <a:gd name="T28" fmla="*/ 138519 w 82"/>
                <a:gd name="T29" fmla="*/ 147961 h 103"/>
                <a:gd name="T30" fmla="*/ 107737 w 82"/>
                <a:gd name="T31" fmla="*/ 117136 h 103"/>
                <a:gd name="T32" fmla="*/ 107737 w 82"/>
                <a:gd name="T33" fmla="*/ 6165 h 103"/>
                <a:gd name="T34" fmla="*/ 110815 w 82"/>
                <a:gd name="T35" fmla="*/ 0 h 10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82" h="103">
                  <a:moveTo>
                    <a:pt x="41" y="4"/>
                  </a:moveTo>
                  <a:cubicBezTo>
                    <a:pt x="41" y="38"/>
                    <a:pt x="41" y="38"/>
                    <a:pt x="41" y="38"/>
                  </a:cubicBezTo>
                  <a:cubicBezTo>
                    <a:pt x="41" y="40"/>
                    <a:pt x="43" y="42"/>
                    <a:pt x="45" y="42"/>
                  </a:cubicBezTo>
                  <a:cubicBezTo>
                    <a:pt x="79" y="42"/>
                    <a:pt x="79" y="42"/>
                    <a:pt x="79" y="42"/>
                  </a:cubicBezTo>
                  <a:cubicBezTo>
                    <a:pt x="41" y="4"/>
                    <a:pt x="41" y="4"/>
                    <a:pt x="41" y="4"/>
                  </a:cubicBezTo>
                  <a:moveTo>
                    <a:pt x="36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7"/>
                    <a:pt x="0" y="14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7"/>
                    <a:pt x="6" y="103"/>
                    <a:pt x="14" y="103"/>
                  </a:cubicBezTo>
                  <a:cubicBezTo>
                    <a:pt x="68" y="103"/>
                    <a:pt x="68" y="103"/>
                    <a:pt x="68" y="103"/>
                  </a:cubicBezTo>
                  <a:cubicBezTo>
                    <a:pt x="76" y="103"/>
                    <a:pt x="82" y="97"/>
                    <a:pt x="82" y="89"/>
                  </a:cubicBezTo>
                  <a:cubicBezTo>
                    <a:pt x="82" y="48"/>
                    <a:pt x="82" y="48"/>
                    <a:pt x="82" y="48"/>
                  </a:cubicBezTo>
                  <a:cubicBezTo>
                    <a:pt x="82" y="48"/>
                    <a:pt x="81" y="48"/>
                    <a:pt x="81" y="48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39" y="48"/>
                    <a:pt x="35" y="43"/>
                    <a:pt x="35" y="38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5" y="1"/>
                    <a:pt x="35" y="1"/>
                    <a:pt x="36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strike="noStrike" kern="0" noProof="1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4" name="Freeform 46"/>
            <p:cNvSpPr>
              <a:spLocks noEditPoints="1"/>
            </p:cNvSpPr>
            <p:nvPr/>
          </p:nvSpPr>
          <p:spPr bwMode="auto">
            <a:xfrm>
              <a:off x="6028" y="5504"/>
              <a:ext cx="302" cy="326"/>
            </a:xfrm>
            <a:custGeom>
              <a:avLst/>
              <a:gdLst>
                <a:gd name="T0" fmla="*/ 67746 w 83"/>
                <a:gd name="T1" fmla="*/ 42968 h 90"/>
                <a:gd name="T2" fmla="*/ 55429 w 83"/>
                <a:gd name="T3" fmla="*/ 46038 h 90"/>
                <a:gd name="T4" fmla="*/ 24635 w 83"/>
                <a:gd name="T5" fmla="*/ 76729 h 90"/>
                <a:gd name="T6" fmla="*/ 0 w 83"/>
                <a:gd name="T7" fmla="*/ 150389 h 90"/>
                <a:gd name="T8" fmla="*/ 126254 w 83"/>
                <a:gd name="T9" fmla="*/ 276225 h 90"/>
                <a:gd name="T10" fmla="*/ 255588 w 83"/>
                <a:gd name="T11" fmla="*/ 150389 h 90"/>
                <a:gd name="T12" fmla="*/ 230953 w 83"/>
                <a:gd name="T13" fmla="*/ 76729 h 90"/>
                <a:gd name="T14" fmla="*/ 206318 w 83"/>
                <a:gd name="T15" fmla="*/ 52176 h 90"/>
                <a:gd name="T16" fmla="*/ 194001 w 83"/>
                <a:gd name="T17" fmla="*/ 49107 h 90"/>
                <a:gd name="T18" fmla="*/ 181683 w 83"/>
                <a:gd name="T19" fmla="*/ 55245 h 90"/>
                <a:gd name="T20" fmla="*/ 184762 w 83"/>
                <a:gd name="T21" fmla="*/ 82868 h 90"/>
                <a:gd name="T22" fmla="*/ 200159 w 83"/>
                <a:gd name="T23" fmla="*/ 98213 h 90"/>
                <a:gd name="T24" fmla="*/ 215556 w 83"/>
                <a:gd name="T25" fmla="*/ 150389 h 90"/>
                <a:gd name="T26" fmla="*/ 190921 w 83"/>
                <a:gd name="T27" fmla="*/ 211773 h 90"/>
                <a:gd name="T28" fmla="*/ 126254 w 83"/>
                <a:gd name="T29" fmla="*/ 239395 h 90"/>
                <a:gd name="T30" fmla="*/ 64667 w 83"/>
                <a:gd name="T31" fmla="*/ 211773 h 90"/>
                <a:gd name="T32" fmla="*/ 40032 w 83"/>
                <a:gd name="T33" fmla="*/ 150389 h 90"/>
                <a:gd name="T34" fmla="*/ 55429 w 83"/>
                <a:gd name="T35" fmla="*/ 98213 h 90"/>
                <a:gd name="T36" fmla="*/ 76984 w 83"/>
                <a:gd name="T37" fmla="*/ 76729 h 90"/>
                <a:gd name="T38" fmla="*/ 83143 w 83"/>
                <a:gd name="T39" fmla="*/ 52176 h 90"/>
                <a:gd name="T40" fmla="*/ 67746 w 83"/>
                <a:gd name="T41" fmla="*/ 42968 h 90"/>
                <a:gd name="T42" fmla="*/ 129334 w 83"/>
                <a:gd name="T43" fmla="*/ 0 h 90"/>
                <a:gd name="T44" fmla="*/ 107778 w 83"/>
                <a:gd name="T45" fmla="*/ 21484 h 90"/>
                <a:gd name="T46" fmla="*/ 107778 w 83"/>
                <a:gd name="T47" fmla="*/ 147320 h 90"/>
                <a:gd name="T48" fmla="*/ 129334 w 83"/>
                <a:gd name="T49" fmla="*/ 168804 h 90"/>
                <a:gd name="T50" fmla="*/ 147810 w 83"/>
                <a:gd name="T51" fmla="*/ 147320 h 90"/>
                <a:gd name="T52" fmla="*/ 147810 w 83"/>
                <a:gd name="T53" fmla="*/ 21484 h 90"/>
                <a:gd name="T54" fmla="*/ 129334 w 83"/>
                <a:gd name="T55" fmla="*/ 0 h 90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83" h="90">
                  <a:moveTo>
                    <a:pt x="22" y="14"/>
                  </a:moveTo>
                  <a:cubicBezTo>
                    <a:pt x="20" y="14"/>
                    <a:pt x="19" y="14"/>
                    <a:pt x="18" y="15"/>
                  </a:cubicBezTo>
                  <a:cubicBezTo>
                    <a:pt x="14" y="18"/>
                    <a:pt x="11" y="21"/>
                    <a:pt x="8" y="25"/>
                  </a:cubicBezTo>
                  <a:cubicBezTo>
                    <a:pt x="3" y="31"/>
                    <a:pt x="0" y="40"/>
                    <a:pt x="0" y="49"/>
                  </a:cubicBezTo>
                  <a:cubicBezTo>
                    <a:pt x="0" y="72"/>
                    <a:pt x="19" y="90"/>
                    <a:pt x="41" y="90"/>
                  </a:cubicBezTo>
                  <a:cubicBezTo>
                    <a:pt x="64" y="90"/>
                    <a:pt x="83" y="72"/>
                    <a:pt x="83" y="49"/>
                  </a:cubicBezTo>
                  <a:cubicBezTo>
                    <a:pt x="83" y="40"/>
                    <a:pt x="80" y="31"/>
                    <a:pt x="75" y="25"/>
                  </a:cubicBezTo>
                  <a:cubicBezTo>
                    <a:pt x="72" y="22"/>
                    <a:pt x="70" y="19"/>
                    <a:pt x="67" y="17"/>
                  </a:cubicBezTo>
                  <a:cubicBezTo>
                    <a:pt x="66" y="16"/>
                    <a:pt x="65" y="16"/>
                    <a:pt x="63" y="16"/>
                  </a:cubicBezTo>
                  <a:cubicBezTo>
                    <a:pt x="62" y="16"/>
                    <a:pt x="60" y="16"/>
                    <a:pt x="59" y="18"/>
                  </a:cubicBezTo>
                  <a:cubicBezTo>
                    <a:pt x="56" y="21"/>
                    <a:pt x="57" y="25"/>
                    <a:pt x="60" y="27"/>
                  </a:cubicBezTo>
                  <a:cubicBezTo>
                    <a:pt x="61" y="28"/>
                    <a:pt x="63" y="30"/>
                    <a:pt x="65" y="32"/>
                  </a:cubicBezTo>
                  <a:cubicBezTo>
                    <a:pt x="68" y="37"/>
                    <a:pt x="70" y="43"/>
                    <a:pt x="70" y="49"/>
                  </a:cubicBezTo>
                  <a:cubicBezTo>
                    <a:pt x="70" y="57"/>
                    <a:pt x="67" y="64"/>
                    <a:pt x="62" y="69"/>
                  </a:cubicBezTo>
                  <a:cubicBezTo>
                    <a:pt x="57" y="75"/>
                    <a:pt x="49" y="78"/>
                    <a:pt x="41" y="78"/>
                  </a:cubicBezTo>
                  <a:cubicBezTo>
                    <a:pt x="34" y="78"/>
                    <a:pt x="26" y="75"/>
                    <a:pt x="21" y="69"/>
                  </a:cubicBezTo>
                  <a:cubicBezTo>
                    <a:pt x="16" y="64"/>
                    <a:pt x="13" y="57"/>
                    <a:pt x="13" y="49"/>
                  </a:cubicBezTo>
                  <a:cubicBezTo>
                    <a:pt x="13" y="43"/>
                    <a:pt x="15" y="37"/>
                    <a:pt x="18" y="32"/>
                  </a:cubicBezTo>
                  <a:cubicBezTo>
                    <a:pt x="20" y="29"/>
                    <a:pt x="23" y="27"/>
                    <a:pt x="25" y="25"/>
                  </a:cubicBezTo>
                  <a:cubicBezTo>
                    <a:pt x="28" y="24"/>
                    <a:pt x="29" y="20"/>
                    <a:pt x="27" y="17"/>
                  </a:cubicBezTo>
                  <a:cubicBezTo>
                    <a:pt x="26" y="15"/>
                    <a:pt x="24" y="14"/>
                    <a:pt x="22" y="14"/>
                  </a:cubicBezTo>
                  <a:moveTo>
                    <a:pt x="42" y="0"/>
                  </a:moveTo>
                  <a:cubicBezTo>
                    <a:pt x="38" y="0"/>
                    <a:pt x="35" y="3"/>
                    <a:pt x="35" y="7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5" y="52"/>
                    <a:pt x="38" y="55"/>
                    <a:pt x="42" y="55"/>
                  </a:cubicBezTo>
                  <a:cubicBezTo>
                    <a:pt x="45" y="55"/>
                    <a:pt x="48" y="52"/>
                    <a:pt x="48" y="48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8" y="3"/>
                    <a:pt x="45" y="0"/>
                    <a:pt x="42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strike="noStrike" kern="0" noProof="1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5" name="Freeform 47"/>
            <p:cNvSpPr>
              <a:spLocks noEditPoints="1"/>
            </p:cNvSpPr>
            <p:nvPr/>
          </p:nvSpPr>
          <p:spPr bwMode="auto">
            <a:xfrm>
              <a:off x="6778" y="5470"/>
              <a:ext cx="341" cy="394"/>
            </a:xfrm>
            <a:custGeom>
              <a:avLst/>
              <a:gdLst>
                <a:gd name="T0" fmla="*/ 49179 w 94"/>
                <a:gd name="T1" fmla="*/ 333375 h 108"/>
                <a:gd name="T2" fmla="*/ 86063 w 94"/>
                <a:gd name="T3" fmla="*/ 314854 h 108"/>
                <a:gd name="T4" fmla="*/ 239746 w 94"/>
                <a:gd name="T5" fmla="*/ 290160 h 108"/>
                <a:gd name="T6" fmla="*/ 233599 w 94"/>
                <a:gd name="T7" fmla="*/ 333375 h 108"/>
                <a:gd name="T8" fmla="*/ 239746 w 94"/>
                <a:gd name="T9" fmla="*/ 290160 h 108"/>
                <a:gd name="T10" fmla="*/ 132168 w 94"/>
                <a:gd name="T11" fmla="*/ 179035 h 108"/>
                <a:gd name="T12" fmla="*/ 138315 w 94"/>
                <a:gd name="T13" fmla="*/ 104951 h 108"/>
                <a:gd name="T14" fmla="*/ 144463 w 94"/>
                <a:gd name="T15" fmla="*/ 98778 h 108"/>
                <a:gd name="T16" fmla="*/ 150610 w 94"/>
                <a:gd name="T17" fmla="*/ 166688 h 108"/>
                <a:gd name="T18" fmla="*/ 252041 w 94"/>
                <a:gd name="T19" fmla="*/ 172861 h 108"/>
                <a:gd name="T20" fmla="*/ 252041 w 94"/>
                <a:gd name="T21" fmla="*/ 185208 h 108"/>
                <a:gd name="T22" fmla="*/ 144463 w 94"/>
                <a:gd name="T23" fmla="*/ 194469 h 108"/>
                <a:gd name="T24" fmla="*/ 36884 w 94"/>
                <a:gd name="T25" fmla="*/ 154340 h 108"/>
                <a:gd name="T26" fmla="*/ 104505 w 94"/>
                <a:gd name="T27" fmla="*/ 67910 h 108"/>
                <a:gd name="T28" fmla="*/ 113726 w 94"/>
                <a:gd name="T29" fmla="*/ 70997 h 108"/>
                <a:gd name="T30" fmla="*/ 46105 w 94"/>
                <a:gd name="T31" fmla="*/ 148167 h 108"/>
                <a:gd name="T32" fmla="*/ 144463 w 94"/>
                <a:gd name="T33" fmla="*/ 40128 h 108"/>
                <a:gd name="T34" fmla="*/ 144463 w 94"/>
                <a:gd name="T35" fmla="*/ 314854 h 108"/>
                <a:gd name="T36" fmla="*/ 144463 w 94"/>
                <a:gd name="T37" fmla="*/ 40128 h 108"/>
                <a:gd name="T38" fmla="*/ 18442 w 94"/>
                <a:gd name="T39" fmla="*/ 49389 h 108"/>
                <a:gd name="T40" fmla="*/ 33810 w 94"/>
                <a:gd name="T41" fmla="*/ 15434 h 108"/>
                <a:gd name="T42" fmla="*/ 43031 w 94"/>
                <a:gd name="T43" fmla="*/ 15434 h 108"/>
                <a:gd name="T44" fmla="*/ 27663 w 94"/>
                <a:gd name="T45" fmla="*/ 46302 h 108"/>
                <a:gd name="T46" fmla="*/ 58400 w 94"/>
                <a:gd name="T47" fmla="*/ 0 h 108"/>
                <a:gd name="T48" fmla="*/ 15368 w 94"/>
                <a:gd name="T49" fmla="*/ 77170 h 108"/>
                <a:gd name="T50" fmla="*/ 58400 w 94"/>
                <a:gd name="T51" fmla="*/ 0 h 108"/>
                <a:gd name="T52" fmla="*/ 205936 w 94"/>
                <a:gd name="T53" fmla="*/ 27781 h 108"/>
                <a:gd name="T54" fmla="*/ 233599 w 94"/>
                <a:gd name="T55" fmla="*/ 9260 h 108"/>
                <a:gd name="T56" fmla="*/ 239746 w 94"/>
                <a:gd name="T57" fmla="*/ 15434 h 108"/>
                <a:gd name="T58" fmla="*/ 212083 w 94"/>
                <a:gd name="T59" fmla="*/ 27781 h 108"/>
                <a:gd name="T60" fmla="*/ 209010 w 94"/>
                <a:gd name="T61" fmla="*/ 27781 h 108"/>
                <a:gd name="T62" fmla="*/ 190568 w 94"/>
                <a:gd name="T63" fmla="*/ 24694 h 108"/>
                <a:gd name="T64" fmla="*/ 258188 w 94"/>
                <a:gd name="T65" fmla="*/ 9260 h 10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94" h="108">
                  <a:moveTo>
                    <a:pt x="16" y="94"/>
                  </a:moveTo>
                  <a:cubicBezTo>
                    <a:pt x="13" y="100"/>
                    <a:pt x="13" y="106"/>
                    <a:pt x="16" y="108"/>
                  </a:cubicBezTo>
                  <a:cubicBezTo>
                    <a:pt x="17" y="108"/>
                    <a:pt x="18" y="108"/>
                    <a:pt x="19" y="108"/>
                  </a:cubicBezTo>
                  <a:cubicBezTo>
                    <a:pt x="22" y="108"/>
                    <a:pt x="26" y="106"/>
                    <a:pt x="28" y="102"/>
                  </a:cubicBezTo>
                  <a:cubicBezTo>
                    <a:pt x="16" y="94"/>
                    <a:pt x="16" y="94"/>
                    <a:pt x="16" y="94"/>
                  </a:cubicBezTo>
                  <a:moveTo>
                    <a:pt x="78" y="94"/>
                  </a:moveTo>
                  <a:cubicBezTo>
                    <a:pt x="66" y="102"/>
                    <a:pt x="66" y="102"/>
                    <a:pt x="66" y="102"/>
                  </a:cubicBezTo>
                  <a:cubicBezTo>
                    <a:pt x="69" y="106"/>
                    <a:pt x="73" y="108"/>
                    <a:pt x="76" y="108"/>
                  </a:cubicBezTo>
                  <a:cubicBezTo>
                    <a:pt x="77" y="108"/>
                    <a:pt x="78" y="108"/>
                    <a:pt x="78" y="108"/>
                  </a:cubicBezTo>
                  <a:cubicBezTo>
                    <a:pt x="82" y="106"/>
                    <a:pt x="82" y="100"/>
                    <a:pt x="78" y="94"/>
                  </a:cubicBezTo>
                  <a:moveTo>
                    <a:pt x="47" y="63"/>
                  </a:moveTo>
                  <a:cubicBezTo>
                    <a:pt x="45" y="63"/>
                    <a:pt x="43" y="61"/>
                    <a:pt x="43" y="58"/>
                  </a:cubicBezTo>
                  <a:cubicBezTo>
                    <a:pt x="43" y="57"/>
                    <a:pt x="44" y="55"/>
                    <a:pt x="45" y="54"/>
                  </a:cubicBezTo>
                  <a:cubicBezTo>
                    <a:pt x="45" y="34"/>
                    <a:pt x="45" y="34"/>
                    <a:pt x="45" y="34"/>
                  </a:cubicBezTo>
                  <a:cubicBezTo>
                    <a:pt x="45" y="33"/>
                    <a:pt x="46" y="32"/>
                    <a:pt x="47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8" y="32"/>
                    <a:pt x="49" y="33"/>
                    <a:pt x="49" y="34"/>
                  </a:cubicBezTo>
                  <a:cubicBezTo>
                    <a:pt x="49" y="54"/>
                    <a:pt x="49" y="54"/>
                    <a:pt x="49" y="54"/>
                  </a:cubicBezTo>
                  <a:cubicBezTo>
                    <a:pt x="50" y="54"/>
                    <a:pt x="51" y="55"/>
                    <a:pt x="51" y="56"/>
                  </a:cubicBezTo>
                  <a:cubicBezTo>
                    <a:pt x="82" y="56"/>
                    <a:pt x="82" y="56"/>
                    <a:pt x="82" y="56"/>
                  </a:cubicBezTo>
                  <a:cubicBezTo>
                    <a:pt x="83" y="56"/>
                    <a:pt x="84" y="57"/>
                    <a:pt x="84" y="58"/>
                  </a:cubicBezTo>
                  <a:cubicBezTo>
                    <a:pt x="84" y="59"/>
                    <a:pt x="83" y="60"/>
                    <a:pt x="82" y="60"/>
                  </a:cubicBezTo>
                  <a:cubicBezTo>
                    <a:pt x="51" y="60"/>
                    <a:pt x="51" y="60"/>
                    <a:pt x="51" y="60"/>
                  </a:cubicBezTo>
                  <a:cubicBezTo>
                    <a:pt x="50" y="62"/>
                    <a:pt x="49" y="63"/>
                    <a:pt x="47" y="63"/>
                  </a:cubicBezTo>
                  <a:moveTo>
                    <a:pt x="13" y="50"/>
                  </a:moveTo>
                  <a:cubicBezTo>
                    <a:pt x="12" y="50"/>
                    <a:pt x="12" y="50"/>
                    <a:pt x="12" y="50"/>
                  </a:cubicBezTo>
                  <a:cubicBezTo>
                    <a:pt x="11" y="49"/>
                    <a:pt x="10" y="48"/>
                    <a:pt x="11" y="47"/>
                  </a:cubicBezTo>
                  <a:cubicBezTo>
                    <a:pt x="15" y="36"/>
                    <a:pt x="23" y="26"/>
                    <a:pt x="34" y="22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6" y="22"/>
                    <a:pt x="37" y="22"/>
                    <a:pt x="37" y="23"/>
                  </a:cubicBezTo>
                  <a:cubicBezTo>
                    <a:pt x="38" y="24"/>
                    <a:pt x="37" y="25"/>
                    <a:pt x="36" y="26"/>
                  </a:cubicBezTo>
                  <a:cubicBezTo>
                    <a:pt x="26" y="30"/>
                    <a:pt x="18" y="38"/>
                    <a:pt x="15" y="48"/>
                  </a:cubicBezTo>
                  <a:cubicBezTo>
                    <a:pt x="14" y="49"/>
                    <a:pt x="14" y="50"/>
                    <a:pt x="13" y="50"/>
                  </a:cubicBezTo>
                  <a:moveTo>
                    <a:pt x="47" y="13"/>
                  </a:moveTo>
                  <a:cubicBezTo>
                    <a:pt x="23" y="13"/>
                    <a:pt x="3" y="33"/>
                    <a:pt x="3" y="58"/>
                  </a:cubicBezTo>
                  <a:cubicBezTo>
                    <a:pt x="3" y="82"/>
                    <a:pt x="23" y="102"/>
                    <a:pt x="47" y="102"/>
                  </a:cubicBezTo>
                  <a:cubicBezTo>
                    <a:pt x="72" y="102"/>
                    <a:pt x="92" y="82"/>
                    <a:pt x="92" y="58"/>
                  </a:cubicBezTo>
                  <a:cubicBezTo>
                    <a:pt x="92" y="33"/>
                    <a:pt x="72" y="13"/>
                    <a:pt x="47" y="13"/>
                  </a:cubicBezTo>
                  <a:moveTo>
                    <a:pt x="7" y="16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5" y="16"/>
                    <a:pt x="5" y="15"/>
                    <a:pt x="5" y="14"/>
                  </a:cubicBezTo>
                  <a:cubicBezTo>
                    <a:pt x="6" y="10"/>
                    <a:pt x="8" y="7"/>
                    <a:pt x="11" y="5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3" y="4"/>
                    <a:pt x="14" y="5"/>
                    <a:pt x="14" y="5"/>
                  </a:cubicBezTo>
                  <a:cubicBezTo>
                    <a:pt x="15" y="6"/>
                    <a:pt x="14" y="8"/>
                    <a:pt x="13" y="8"/>
                  </a:cubicBezTo>
                  <a:cubicBezTo>
                    <a:pt x="11" y="10"/>
                    <a:pt x="9" y="12"/>
                    <a:pt x="9" y="15"/>
                  </a:cubicBezTo>
                  <a:cubicBezTo>
                    <a:pt x="9" y="16"/>
                    <a:pt x="8" y="16"/>
                    <a:pt x="7" y="16"/>
                  </a:cubicBezTo>
                  <a:moveTo>
                    <a:pt x="19" y="0"/>
                  </a:moveTo>
                  <a:cubicBezTo>
                    <a:pt x="16" y="0"/>
                    <a:pt x="13" y="1"/>
                    <a:pt x="10" y="3"/>
                  </a:cubicBezTo>
                  <a:cubicBezTo>
                    <a:pt x="3" y="8"/>
                    <a:pt x="0" y="18"/>
                    <a:pt x="5" y="25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0" y="3"/>
                    <a:pt x="24" y="0"/>
                    <a:pt x="19" y="0"/>
                  </a:cubicBezTo>
                  <a:moveTo>
                    <a:pt x="68" y="9"/>
                  </a:moveTo>
                  <a:cubicBezTo>
                    <a:pt x="68" y="9"/>
                    <a:pt x="67" y="9"/>
                    <a:pt x="67" y="9"/>
                  </a:cubicBezTo>
                  <a:cubicBezTo>
                    <a:pt x="66" y="8"/>
                    <a:pt x="66" y="6"/>
                    <a:pt x="67" y="6"/>
                  </a:cubicBezTo>
                  <a:cubicBezTo>
                    <a:pt x="69" y="4"/>
                    <a:pt x="72" y="3"/>
                    <a:pt x="76" y="3"/>
                  </a:cubicBezTo>
                  <a:cubicBezTo>
                    <a:pt x="76" y="3"/>
                    <a:pt x="76" y="3"/>
                    <a:pt x="76" y="3"/>
                  </a:cubicBezTo>
                  <a:cubicBezTo>
                    <a:pt x="77" y="3"/>
                    <a:pt x="78" y="4"/>
                    <a:pt x="78" y="5"/>
                  </a:cubicBezTo>
                  <a:cubicBezTo>
                    <a:pt x="78" y="6"/>
                    <a:pt x="77" y="7"/>
                    <a:pt x="76" y="7"/>
                  </a:cubicBezTo>
                  <a:cubicBezTo>
                    <a:pt x="73" y="7"/>
                    <a:pt x="71" y="8"/>
                    <a:pt x="69" y="9"/>
                  </a:cubicBezTo>
                  <a:cubicBezTo>
                    <a:pt x="69" y="9"/>
                    <a:pt x="69" y="9"/>
                    <a:pt x="69" y="9"/>
                  </a:cubicBezTo>
                  <a:cubicBezTo>
                    <a:pt x="69" y="9"/>
                    <a:pt x="69" y="9"/>
                    <a:pt x="68" y="9"/>
                  </a:cubicBezTo>
                  <a:moveTo>
                    <a:pt x="76" y="0"/>
                  </a:moveTo>
                  <a:cubicBezTo>
                    <a:pt x="70" y="0"/>
                    <a:pt x="65" y="3"/>
                    <a:pt x="62" y="8"/>
                  </a:cubicBezTo>
                  <a:cubicBezTo>
                    <a:pt x="90" y="25"/>
                    <a:pt x="90" y="25"/>
                    <a:pt x="90" y="25"/>
                  </a:cubicBezTo>
                  <a:cubicBezTo>
                    <a:pt x="94" y="18"/>
                    <a:pt x="92" y="8"/>
                    <a:pt x="84" y="3"/>
                  </a:cubicBezTo>
                  <a:cubicBezTo>
                    <a:pt x="82" y="1"/>
                    <a:pt x="79" y="0"/>
                    <a:pt x="76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strike="noStrike" kern="0" noProof="1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6" name="Freeform 48"/>
            <p:cNvSpPr>
              <a:spLocks noEditPoints="1"/>
            </p:cNvSpPr>
            <p:nvPr/>
          </p:nvSpPr>
          <p:spPr bwMode="auto">
            <a:xfrm>
              <a:off x="8325" y="5480"/>
              <a:ext cx="349" cy="375"/>
            </a:xfrm>
            <a:custGeom>
              <a:avLst/>
              <a:gdLst>
                <a:gd name="T0" fmla="*/ 159941 w 96"/>
                <a:gd name="T1" fmla="*/ 200364 h 103"/>
                <a:gd name="T2" fmla="*/ 144562 w 96"/>
                <a:gd name="T3" fmla="*/ 184951 h 103"/>
                <a:gd name="T4" fmla="*/ 150713 w 96"/>
                <a:gd name="T5" fmla="*/ 175704 h 103"/>
                <a:gd name="T6" fmla="*/ 150713 w 96"/>
                <a:gd name="T7" fmla="*/ 114053 h 103"/>
                <a:gd name="T8" fmla="*/ 156865 w 96"/>
                <a:gd name="T9" fmla="*/ 104806 h 103"/>
                <a:gd name="T10" fmla="*/ 156865 w 96"/>
                <a:gd name="T11" fmla="*/ 104806 h 103"/>
                <a:gd name="T12" fmla="*/ 163016 w 96"/>
                <a:gd name="T13" fmla="*/ 114053 h 103"/>
                <a:gd name="T14" fmla="*/ 163016 w 96"/>
                <a:gd name="T15" fmla="*/ 172621 h 103"/>
                <a:gd name="T16" fmla="*/ 172244 w 96"/>
                <a:gd name="T17" fmla="*/ 178786 h 103"/>
                <a:gd name="T18" fmla="*/ 264517 w 96"/>
                <a:gd name="T19" fmla="*/ 178786 h 103"/>
                <a:gd name="T20" fmla="*/ 270669 w 96"/>
                <a:gd name="T21" fmla="*/ 184951 h 103"/>
                <a:gd name="T22" fmla="*/ 264517 w 96"/>
                <a:gd name="T23" fmla="*/ 194199 h 103"/>
                <a:gd name="T24" fmla="*/ 172244 w 96"/>
                <a:gd name="T25" fmla="*/ 194199 h 103"/>
                <a:gd name="T26" fmla="*/ 159941 w 96"/>
                <a:gd name="T27" fmla="*/ 200364 h 103"/>
                <a:gd name="T28" fmla="*/ 55364 w 96"/>
                <a:gd name="T29" fmla="*/ 160291 h 103"/>
                <a:gd name="T30" fmla="*/ 52288 w 96"/>
                <a:gd name="T31" fmla="*/ 160291 h 103"/>
                <a:gd name="T32" fmla="*/ 49213 w 96"/>
                <a:gd name="T33" fmla="*/ 151044 h 103"/>
                <a:gd name="T34" fmla="*/ 123031 w 96"/>
                <a:gd name="T35" fmla="*/ 73981 h 103"/>
                <a:gd name="T36" fmla="*/ 123031 w 96"/>
                <a:gd name="T37" fmla="*/ 73981 h 103"/>
                <a:gd name="T38" fmla="*/ 129183 w 96"/>
                <a:gd name="T39" fmla="*/ 77063 h 103"/>
                <a:gd name="T40" fmla="*/ 126107 w 96"/>
                <a:gd name="T41" fmla="*/ 86311 h 103"/>
                <a:gd name="T42" fmla="*/ 61516 w 96"/>
                <a:gd name="T43" fmla="*/ 154126 h 103"/>
                <a:gd name="T44" fmla="*/ 61516 w 96"/>
                <a:gd name="T45" fmla="*/ 154126 h 103"/>
                <a:gd name="T46" fmla="*/ 55364 w 96"/>
                <a:gd name="T47" fmla="*/ 160291 h 103"/>
                <a:gd name="T48" fmla="*/ 193774 w 96"/>
                <a:gd name="T49" fmla="*/ 0 h 103"/>
                <a:gd name="T50" fmla="*/ 123031 w 96"/>
                <a:gd name="T51" fmla="*/ 0 h 103"/>
                <a:gd name="T52" fmla="*/ 107652 w 96"/>
                <a:gd name="T53" fmla="*/ 15413 h 103"/>
                <a:gd name="T54" fmla="*/ 123031 w 96"/>
                <a:gd name="T55" fmla="*/ 30825 h 103"/>
                <a:gd name="T56" fmla="*/ 144562 w 96"/>
                <a:gd name="T57" fmla="*/ 30825 h 103"/>
                <a:gd name="T58" fmla="*/ 144562 w 96"/>
                <a:gd name="T59" fmla="*/ 30825 h 103"/>
                <a:gd name="T60" fmla="*/ 144562 w 96"/>
                <a:gd name="T61" fmla="*/ 43155 h 103"/>
                <a:gd name="T62" fmla="*/ 61516 w 96"/>
                <a:gd name="T63" fmla="*/ 83228 h 103"/>
                <a:gd name="T64" fmla="*/ 61516 w 96"/>
                <a:gd name="T65" fmla="*/ 83228 h 103"/>
                <a:gd name="T66" fmla="*/ 46137 w 96"/>
                <a:gd name="T67" fmla="*/ 67816 h 103"/>
                <a:gd name="T68" fmla="*/ 52288 w 96"/>
                <a:gd name="T69" fmla="*/ 61650 h 103"/>
                <a:gd name="T70" fmla="*/ 49213 w 96"/>
                <a:gd name="T71" fmla="*/ 46238 h 103"/>
                <a:gd name="T72" fmla="*/ 36909 w 96"/>
                <a:gd name="T73" fmla="*/ 43155 h 103"/>
                <a:gd name="T74" fmla="*/ 33834 w 96"/>
                <a:gd name="T75" fmla="*/ 46238 h 103"/>
                <a:gd name="T76" fmla="*/ 3076 w 96"/>
                <a:gd name="T77" fmla="*/ 73981 h 103"/>
                <a:gd name="T78" fmla="*/ 6152 w 96"/>
                <a:gd name="T79" fmla="*/ 89393 h 103"/>
                <a:gd name="T80" fmla="*/ 18455 w 96"/>
                <a:gd name="T81" fmla="*/ 95558 h 103"/>
                <a:gd name="T82" fmla="*/ 21530 w 96"/>
                <a:gd name="T83" fmla="*/ 92476 h 103"/>
                <a:gd name="T84" fmla="*/ 27682 w 96"/>
                <a:gd name="T85" fmla="*/ 86311 h 103"/>
                <a:gd name="T86" fmla="*/ 43061 w 96"/>
                <a:gd name="T87" fmla="*/ 101723 h 103"/>
                <a:gd name="T88" fmla="*/ 46137 w 96"/>
                <a:gd name="T89" fmla="*/ 104806 h 103"/>
                <a:gd name="T90" fmla="*/ 21530 w 96"/>
                <a:gd name="T91" fmla="*/ 181869 h 103"/>
                <a:gd name="T92" fmla="*/ 159941 w 96"/>
                <a:gd name="T93" fmla="*/ 317500 h 103"/>
                <a:gd name="T94" fmla="*/ 295275 w 96"/>
                <a:gd name="T95" fmla="*/ 181869 h 103"/>
                <a:gd name="T96" fmla="*/ 172244 w 96"/>
                <a:gd name="T97" fmla="*/ 43155 h 103"/>
                <a:gd name="T98" fmla="*/ 172244 w 96"/>
                <a:gd name="T99" fmla="*/ 30825 h 103"/>
                <a:gd name="T100" fmla="*/ 172244 w 96"/>
                <a:gd name="T101" fmla="*/ 30825 h 103"/>
                <a:gd name="T102" fmla="*/ 193774 w 96"/>
                <a:gd name="T103" fmla="*/ 30825 h 103"/>
                <a:gd name="T104" fmla="*/ 209153 w 96"/>
                <a:gd name="T105" fmla="*/ 15413 h 103"/>
                <a:gd name="T106" fmla="*/ 193774 w 96"/>
                <a:gd name="T107" fmla="*/ 0 h 103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96" h="103">
                  <a:moveTo>
                    <a:pt x="52" y="65"/>
                  </a:moveTo>
                  <a:cubicBezTo>
                    <a:pt x="49" y="65"/>
                    <a:pt x="47" y="63"/>
                    <a:pt x="47" y="60"/>
                  </a:cubicBezTo>
                  <a:cubicBezTo>
                    <a:pt x="47" y="59"/>
                    <a:pt x="48" y="57"/>
                    <a:pt x="49" y="57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49" y="35"/>
                    <a:pt x="50" y="34"/>
                    <a:pt x="51" y="34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52" y="34"/>
                    <a:pt x="53" y="35"/>
                    <a:pt x="53" y="37"/>
                  </a:cubicBezTo>
                  <a:cubicBezTo>
                    <a:pt x="53" y="56"/>
                    <a:pt x="53" y="56"/>
                    <a:pt x="53" y="56"/>
                  </a:cubicBezTo>
                  <a:cubicBezTo>
                    <a:pt x="54" y="57"/>
                    <a:pt x="55" y="57"/>
                    <a:pt x="56" y="58"/>
                  </a:cubicBezTo>
                  <a:cubicBezTo>
                    <a:pt x="86" y="58"/>
                    <a:pt x="86" y="58"/>
                    <a:pt x="86" y="58"/>
                  </a:cubicBezTo>
                  <a:cubicBezTo>
                    <a:pt x="87" y="58"/>
                    <a:pt x="88" y="59"/>
                    <a:pt x="88" y="60"/>
                  </a:cubicBezTo>
                  <a:cubicBezTo>
                    <a:pt x="88" y="62"/>
                    <a:pt x="87" y="63"/>
                    <a:pt x="86" y="63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55" y="64"/>
                    <a:pt x="53" y="65"/>
                    <a:pt x="52" y="65"/>
                  </a:cubicBezTo>
                  <a:moveTo>
                    <a:pt x="18" y="52"/>
                  </a:moveTo>
                  <a:cubicBezTo>
                    <a:pt x="17" y="52"/>
                    <a:pt x="17" y="52"/>
                    <a:pt x="17" y="52"/>
                  </a:cubicBezTo>
                  <a:cubicBezTo>
                    <a:pt x="16" y="51"/>
                    <a:pt x="15" y="50"/>
                    <a:pt x="16" y="49"/>
                  </a:cubicBezTo>
                  <a:cubicBezTo>
                    <a:pt x="20" y="38"/>
                    <a:pt x="28" y="28"/>
                    <a:pt x="40" y="24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1" y="24"/>
                    <a:pt x="42" y="25"/>
                    <a:pt x="42" y="25"/>
                  </a:cubicBezTo>
                  <a:cubicBezTo>
                    <a:pt x="43" y="26"/>
                    <a:pt x="42" y="28"/>
                    <a:pt x="41" y="28"/>
                  </a:cubicBezTo>
                  <a:cubicBezTo>
                    <a:pt x="31" y="32"/>
                    <a:pt x="23" y="40"/>
                    <a:pt x="20" y="50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19" y="51"/>
                    <a:pt x="19" y="52"/>
                    <a:pt x="18" y="52"/>
                  </a:cubicBezTo>
                  <a:moveTo>
                    <a:pt x="63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38" y="0"/>
                    <a:pt x="35" y="2"/>
                    <a:pt x="35" y="5"/>
                  </a:cubicBezTo>
                  <a:cubicBezTo>
                    <a:pt x="35" y="7"/>
                    <a:pt x="38" y="10"/>
                    <a:pt x="40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37" y="15"/>
                    <a:pt x="27" y="20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8" y="19"/>
                    <a:pt x="17" y="17"/>
                    <a:pt x="16" y="15"/>
                  </a:cubicBezTo>
                  <a:cubicBezTo>
                    <a:pt x="15" y="14"/>
                    <a:pt x="14" y="14"/>
                    <a:pt x="12" y="14"/>
                  </a:cubicBezTo>
                  <a:cubicBezTo>
                    <a:pt x="12" y="14"/>
                    <a:pt x="11" y="14"/>
                    <a:pt x="11" y="15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0" y="25"/>
                    <a:pt x="1" y="27"/>
                    <a:pt x="2" y="29"/>
                  </a:cubicBezTo>
                  <a:cubicBezTo>
                    <a:pt x="3" y="30"/>
                    <a:pt x="4" y="31"/>
                    <a:pt x="6" y="31"/>
                  </a:cubicBezTo>
                  <a:cubicBezTo>
                    <a:pt x="6" y="31"/>
                    <a:pt x="7" y="30"/>
                    <a:pt x="7" y="30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4" y="34"/>
                    <a:pt x="14" y="34"/>
                    <a:pt x="15" y="34"/>
                  </a:cubicBezTo>
                  <a:cubicBezTo>
                    <a:pt x="10" y="41"/>
                    <a:pt x="7" y="49"/>
                    <a:pt x="7" y="59"/>
                  </a:cubicBezTo>
                  <a:cubicBezTo>
                    <a:pt x="7" y="83"/>
                    <a:pt x="27" y="103"/>
                    <a:pt x="52" y="103"/>
                  </a:cubicBezTo>
                  <a:cubicBezTo>
                    <a:pt x="76" y="103"/>
                    <a:pt x="96" y="83"/>
                    <a:pt x="96" y="59"/>
                  </a:cubicBezTo>
                  <a:cubicBezTo>
                    <a:pt x="96" y="36"/>
                    <a:pt x="79" y="17"/>
                    <a:pt x="56" y="14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63" y="10"/>
                    <a:pt x="63" y="10"/>
                    <a:pt x="63" y="10"/>
                  </a:cubicBezTo>
                  <a:cubicBezTo>
                    <a:pt x="66" y="10"/>
                    <a:pt x="68" y="7"/>
                    <a:pt x="68" y="5"/>
                  </a:cubicBezTo>
                  <a:cubicBezTo>
                    <a:pt x="68" y="2"/>
                    <a:pt x="66" y="0"/>
                    <a:pt x="63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strike="noStrike" kern="0" noProof="1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7" name="Freeform 49"/>
            <p:cNvSpPr>
              <a:spLocks noEditPoints="1"/>
            </p:cNvSpPr>
            <p:nvPr/>
          </p:nvSpPr>
          <p:spPr bwMode="auto">
            <a:xfrm>
              <a:off x="990" y="5491"/>
              <a:ext cx="469" cy="353"/>
            </a:xfrm>
            <a:custGeom>
              <a:avLst/>
              <a:gdLst>
                <a:gd name="T0" fmla="*/ 113832 w 129"/>
                <a:gd name="T1" fmla="*/ 150763 h 97"/>
                <a:gd name="T2" fmla="*/ 101526 w 129"/>
                <a:gd name="T3" fmla="*/ 163071 h 97"/>
                <a:gd name="T4" fmla="*/ 101526 w 129"/>
                <a:gd name="T5" fmla="*/ 286143 h 97"/>
                <a:gd name="T6" fmla="*/ 113832 w 129"/>
                <a:gd name="T7" fmla="*/ 298450 h 97"/>
                <a:gd name="T8" fmla="*/ 129215 w 129"/>
                <a:gd name="T9" fmla="*/ 286143 h 97"/>
                <a:gd name="T10" fmla="*/ 129215 w 129"/>
                <a:gd name="T11" fmla="*/ 163071 h 97"/>
                <a:gd name="T12" fmla="*/ 113832 w 129"/>
                <a:gd name="T13" fmla="*/ 150763 h 97"/>
                <a:gd name="T14" fmla="*/ 279966 w 129"/>
                <a:gd name="T15" fmla="*/ 150763 h 97"/>
                <a:gd name="T16" fmla="*/ 267660 w 129"/>
                <a:gd name="T17" fmla="*/ 163071 h 97"/>
                <a:gd name="T18" fmla="*/ 267660 w 129"/>
                <a:gd name="T19" fmla="*/ 286143 h 97"/>
                <a:gd name="T20" fmla="*/ 279966 w 129"/>
                <a:gd name="T21" fmla="*/ 298450 h 97"/>
                <a:gd name="T22" fmla="*/ 295349 w 129"/>
                <a:gd name="T23" fmla="*/ 286143 h 97"/>
                <a:gd name="T24" fmla="*/ 295349 w 129"/>
                <a:gd name="T25" fmla="*/ 163071 h 97"/>
                <a:gd name="T26" fmla="*/ 279966 w 129"/>
                <a:gd name="T27" fmla="*/ 150763 h 97"/>
                <a:gd name="T28" fmla="*/ 196899 w 129"/>
                <a:gd name="T29" fmla="*/ 0 h 97"/>
                <a:gd name="T30" fmla="*/ 33842 w 129"/>
                <a:gd name="T31" fmla="*/ 163071 h 97"/>
                <a:gd name="T32" fmla="*/ 0 w 129"/>
                <a:gd name="T33" fmla="*/ 224607 h 97"/>
                <a:gd name="T34" fmla="*/ 83067 w 129"/>
                <a:gd name="T35" fmla="*/ 298450 h 97"/>
                <a:gd name="T36" fmla="*/ 89220 w 129"/>
                <a:gd name="T37" fmla="*/ 298450 h 97"/>
                <a:gd name="T38" fmla="*/ 89220 w 129"/>
                <a:gd name="T39" fmla="*/ 147687 h 97"/>
                <a:gd name="T40" fmla="*/ 83067 w 129"/>
                <a:gd name="T41" fmla="*/ 147687 h 97"/>
                <a:gd name="T42" fmla="*/ 61531 w 129"/>
                <a:gd name="T43" fmla="*/ 150763 h 97"/>
                <a:gd name="T44" fmla="*/ 196899 w 129"/>
                <a:gd name="T45" fmla="*/ 27691 h 97"/>
                <a:gd name="T46" fmla="*/ 332267 w 129"/>
                <a:gd name="T47" fmla="*/ 150763 h 97"/>
                <a:gd name="T48" fmla="*/ 313808 w 129"/>
                <a:gd name="T49" fmla="*/ 147687 h 97"/>
                <a:gd name="T50" fmla="*/ 307655 w 129"/>
                <a:gd name="T51" fmla="*/ 147687 h 97"/>
                <a:gd name="T52" fmla="*/ 307655 w 129"/>
                <a:gd name="T53" fmla="*/ 298450 h 97"/>
                <a:gd name="T54" fmla="*/ 313808 w 129"/>
                <a:gd name="T55" fmla="*/ 298450 h 97"/>
                <a:gd name="T56" fmla="*/ 396875 w 129"/>
                <a:gd name="T57" fmla="*/ 224607 h 97"/>
                <a:gd name="T58" fmla="*/ 359956 w 129"/>
                <a:gd name="T59" fmla="*/ 159994 h 97"/>
                <a:gd name="T60" fmla="*/ 196899 w 129"/>
                <a:gd name="T61" fmla="*/ 0 h 97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129" h="97">
                  <a:moveTo>
                    <a:pt x="37" y="49"/>
                  </a:moveTo>
                  <a:cubicBezTo>
                    <a:pt x="35" y="49"/>
                    <a:pt x="33" y="51"/>
                    <a:pt x="33" y="53"/>
                  </a:cubicBezTo>
                  <a:cubicBezTo>
                    <a:pt x="33" y="93"/>
                    <a:pt x="33" y="93"/>
                    <a:pt x="33" y="93"/>
                  </a:cubicBezTo>
                  <a:cubicBezTo>
                    <a:pt x="33" y="95"/>
                    <a:pt x="35" y="97"/>
                    <a:pt x="37" y="97"/>
                  </a:cubicBezTo>
                  <a:cubicBezTo>
                    <a:pt x="40" y="97"/>
                    <a:pt x="42" y="95"/>
                    <a:pt x="42" y="93"/>
                  </a:cubicBezTo>
                  <a:cubicBezTo>
                    <a:pt x="42" y="53"/>
                    <a:pt x="42" y="53"/>
                    <a:pt x="42" y="53"/>
                  </a:cubicBezTo>
                  <a:cubicBezTo>
                    <a:pt x="42" y="51"/>
                    <a:pt x="40" y="49"/>
                    <a:pt x="37" y="49"/>
                  </a:cubicBezTo>
                  <a:moveTo>
                    <a:pt x="91" y="49"/>
                  </a:moveTo>
                  <a:cubicBezTo>
                    <a:pt x="89" y="49"/>
                    <a:pt x="87" y="51"/>
                    <a:pt x="87" y="53"/>
                  </a:cubicBezTo>
                  <a:cubicBezTo>
                    <a:pt x="87" y="93"/>
                    <a:pt x="87" y="93"/>
                    <a:pt x="87" y="93"/>
                  </a:cubicBezTo>
                  <a:cubicBezTo>
                    <a:pt x="87" y="95"/>
                    <a:pt x="89" y="97"/>
                    <a:pt x="91" y="97"/>
                  </a:cubicBezTo>
                  <a:cubicBezTo>
                    <a:pt x="94" y="97"/>
                    <a:pt x="96" y="95"/>
                    <a:pt x="96" y="93"/>
                  </a:cubicBezTo>
                  <a:cubicBezTo>
                    <a:pt x="96" y="53"/>
                    <a:pt x="96" y="53"/>
                    <a:pt x="96" y="53"/>
                  </a:cubicBezTo>
                  <a:cubicBezTo>
                    <a:pt x="96" y="51"/>
                    <a:pt x="94" y="49"/>
                    <a:pt x="91" y="49"/>
                  </a:cubicBezTo>
                  <a:moveTo>
                    <a:pt x="64" y="0"/>
                  </a:moveTo>
                  <a:cubicBezTo>
                    <a:pt x="35" y="0"/>
                    <a:pt x="12" y="24"/>
                    <a:pt x="11" y="53"/>
                  </a:cubicBezTo>
                  <a:cubicBezTo>
                    <a:pt x="4" y="58"/>
                    <a:pt x="0" y="65"/>
                    <a:pt x="0" y="73"/>
                  </a:cubicBezTo>
                  <a:cubicBezTo>
                    <a:pt x="0" y="86"/>
                    <a:pt x="12" y="97"/>
                    <a:pt x="27" y="97"/>
                  </a:cubicBezTo>
                  <a:cubicBezTo>
                    <a:pt x="28" y="97"/>
                    <a:pt x="28" y="97"/>
                    <a:pt x="29" y="97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28" y="48"/>
                    <a:pt x="28" y="48"/>
                    <a:pt x="27" y="48"/>
                  </a:cubicBezTo>
                  <a:cubicBezTo>
                    <a:pt x="24" y="48"/>
                    <a:pt x="22" y="49"/>
                    <a:pt x="20" y="49"/>
                  </a:cubicBezTo>
                  <a:cubicBezTo>
                    <a:pt x="23" y="26"/>
                    <a:pt x="41" y="9"/>
                    <a:pt x="64" y="9"/>
                  </a:cubicBezTo>
                  <a:cubicBezTo>
                    <a:pt x="86" y="9"/>
                    <a:pt x="105" y="26"/>
                    <a:pt x="108" y="49"/>
                  </a:cubicBezTo>
                  <a:cubicBezTo>
                    <a:pt x="106" y="49"/>
                    <a:pt x="104" y="48"/>
                    <a:pt x="102" y="48"/>
                  </a:cubicBezTo>
                  <a:cubicBezTo>
                    <a:pt x="101" y="48"/>
                    <a:pt x="100" y="48"/>
                    <a:pt x="100" y="48"/>
                  </a:cubicBezTo>
                  <a:cubicBezTo>
                    <a:pt x="100" y="97"/>
                    <a:pt x="100" y="97"/>
                    <a:pt x="100" y="97"/>
                  </a:cubicBezTo>
                  <a:cubicBezTo>
                    <a:pt x="100" y="97"/>
                    <a:pt x="101" y="97"/>
                    <a:pt x="102" y="97"/>
                  </a:cubicBezTo>
                  <a:cubicBezTo>
                    <a:pt x="117" y="97"/>
                    <a:pt x="129" y="86"/>
                    <a:pt x="129" y="73"/>
                  </a:cubicBezTo>
                  <a:cubicBezTo>
                    <a:pt x="129" y="64"/>
                    <a:pt x="124" y="57"/>
                    <a:pt x="117" y="52"/>
                  </a:cubicBezTo>
                  <a:cubicBezTo>
                    <a:pt x="115" y="23"/>
                    <a:pt x="92" y="0"/>
                    <a:pt x="64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strike="noStrike" kern="0" noProof="1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8" name="Freeform 50"/>
            <p:cNvSpPr>
              <a:spLocks noEditPoints="1"/>
            </p:cNvSpPr>
            <p:nvPr/>
          </p:nvSpPr>
          <p:spPr bwMode="auto">
            <a:xfrm>
              <a:off x="3641" y="5450"/>
              <a:ext cx="238" cy="435"/>
            </a:xfrm>
            <a:custGeom>
              <a:avLst/>
              <a:gdLst>
                <a:gd name="T0" fmla="*/ 189393 w 66"/>
                <a:gd name="T1" fmla="*/ 165735 h 120"/>
                <a:gd name="T2" fmla="*/ 180229 w 66"/>
                <a:gd name="T3" fmla="*/ 178012 h 120"/>
                <a:gd name="T4" fmla="*/ 180229 w 66"/>
                <a:gd name="T5" fmla="*/ 178012 h 120"/>
                <a:gd name="T6" fmla="*/ 100806 w 66"/>
                <a:gd name="T7" fmla="*/ 257810 h 120"/>
                <a:gd name="T8" fmla="*/ 21383 w 66"/>
                <a:gd name="T9" fmla="*/ 178012 h 120"/>
                <a:gd name="T10" fmla="*/ 12219 w 66"/>
                <a:gd name="T11" fmla="*/ 165735 h 120"/>
                <a:gd name="T12" fmla="*/ 0 w 66"/>
                <a:gd name="T13" fmla="*/ 178012 h 120"/>
                <a:gd name="T14" fmla="*/ 91642 w 66"/>
                <a:gd name="T15" fmla="*/ 279294 h 120"/>
                <a:gd name="T16" fmla="*/ 91642 w 66"/>
                <a:gd name="T17" fmla="*/ 346816 h 120"/>
                <a:gd name="T18" fmla="*/ 61095 w 66"/>
                <a:gd name="T19" fmla="*/ 346816 h 120"/>
                <a:gd name="T20" fmla="*/ 51930 w 66"/>
                <a:gd name="T21" fmla="*/ 359093 h 120"/>
                <a:gd name="T22" fmla="*/ 61095 w 66"/>
                <a:gd name="T23" fmla="*/ 368300 h 120"/>
                <a:gd name="T24" fmla="*/ 140517 w 66"/>
                <a:gd name="T25" fmla="*/ 368300 h 120"/>
                <a:gd name="T26" fmla="*/ 149682 w 66"/>
                <a:gd name="T27" fmla="*/ 359093 h 120"/>
                <a:gd name="T28" fmla="*/ 140517 w 66"/>
                <a:gd name="T29" fmla="*/ 346816 h 120"/>
                <a:gd name="T30" fmla="*/ 109970 w 66"/>
                <a:gd name="T31" fmla="*/ 346816 h 120"/>
                <a:gd name="T32" fmla="*/ 109970 w 66"/>
                <a:gd name="T33" fmla="*/ 279294 h 120"/>
                <a:gd name="T34" fmla="*/ 201612 w 66"/>
                <a:gd name="T35" fmla="*/ 178012 h 120"/>
                <a:gd name="T36" fmla="*/ 189393 w 66"/>
                <a:gd name="T37" fmla="*/ 165735 h 120"/>
                <a:gd name="T38" fmla="*/ 61095 w 66"/>
                <a:gd name="T39" fmla="*/ 70591 h 120"/>
                <a:gd name="T40" fmla="*/ 58040 w 66"/>
                <a:gd name="T41" fmla="*/ 64453 h 120"/>
                <a:gd name="T42" fmla="*/ 100806 w 66"/>
                <a:gd name="T43" fmla="*/ 18415 h 120"/>
                <a:gd name="T44" fmla="*/ 106915 w 66"/>
                <a:gd name="T45" fmla="*/ 24553 h 120"/>
                <a:gd name="T46" fmla="*/ 100806 w 66"/>
                <a:gd name="T47" fmla="*/ 30692 h 120"/>
                <a:gd name="T48" fmla="*/ 67204 w 66"/>
                <a:gd name="T49" fmla="*/ 64453 h 120"/>
                <a:gd name="T50" fmla="*/ 61095 w 66"/>
                <a:gd name="T51" fmla="*/ 70591 h 120"/>
                <a:gd name="T52" fmla="*/ 100806 w 66"/>
                <a:gd name="T53" fmla="*/ 0 h 120"/>
                <a:gd name="T54" fmla="*/ 36657 w 66"/>
                <a:gd name="T55" fmla="*/ 64453 h 120"/>
                <a:gd name="T56" fmla="*/ 36657 w 66"/>
                <a:gd name="T57" fmla="*/ 178012 h 120"/>
                <a:gd name="T58" fmla="*/ 100806 w 66"/>
                <a:gd name="T59" fmla="*/ 239395 h 120"/>
                <a:gd name="T60" fmla="*/ 164955 w 66"/>
                <a:gd name="T61" fmla="*/ 178012 h 120"/>
                <a:gd name="T62" fmla="*/ 164955 w 66"/>
                <a:gd name="T63" fmla="*/ 64453 h 120"/>
                <a:gd name="T64" fmla="*/ 100806 w 66"/>
                <a:gd name="T65" fmla="*/ 0 h 12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66" h="120">
                  <a:moveTo>
                    <a:pt x="62" y="54"/>
                  </a:moveTo>
                  <a:cubicBezTo>
                    <a:pt x="61" y="54"/>
                    <a:pt x="59" y="56"/>
                    <a:pt x="59" y="58"/>
                  </a:cubicBezTo>
                  <a:cubicBezTo>
                    <a:pt x="59" y="58"/>
                    <a:pt x="59" y="58"/>
                    <a:pt x="59" y="58"/>
                  </a:cubicBezTo>
                  <a:cubicBezTo>
                    <a:pt x="59" y="72"/>
                    <a:pt x="47" y="84"/>
                    <a:pt x="33" y="84"/>
                  </a:cubicBezTo>
                  <a:cubicBezTo>
                    <a:pt x="19" y="84"/>
                    <a:pt x="7" y="72"/>
                    <a:pt x="7" y="58"/>
                  </a:cubicBezTo>
                  <a:cubicBezTo>
                    <a:pt x="7" y="56"/>
                    <a:pt x="5" y="54"/>
                    <a:pt x="4" y="54"/>
                  </a:cubicBezTo>
                  <a:cubicBezTo>
                    <a:pt x="2" y="54"/>
                    <a:pt x="0" y="56"/>
                    <a:pt x="0" y="58"/>
                  </a:cubicBezTo>
                  <a:cubicBezTo>
                    <a:pt x="0" y="75"/>
                    <a:pt x="13" y="89"/>
                    <a:pt x="30" y="91"/>
                  </a:cubicBezTo>
                  <a:cubicBezTo>
                    <a:pt x="30" y="113"/>
                    <a:pt x="30" y="113"/>
                    <a:pt x="30" y="113"/>
                  </a:cubicBezTo>
                  <a:cubicBezTo>
                    <a:pt x="20" y="113"/>
                    <a:pt x="20" y="113"/>
                    <a:pt x="20" y="113"/>
                  </a:cubicBezTo>
                  <a:cubicBezTo>
                    <a:pt x="18" y="113"/>
                    <a:pt x="17" y="115"/>
                    <a:pt x="17" y="117"/>
                  </a:cubicBezTo>
                  <a:cubicBezTo>
                    <a:pt x="17" y="119"/>
                    <a:pt x="18" y="120"/>
                    <a:pt x="20" y="120"/>
                  </a:cubicBezTo>
                  <a:cubicBezTo>
                    <a:pt x="46" y="120"/>
                    <a:pt x="46" y="120"/>
                    <a:pt x="46" y="120"/>
                  </a:cubicBezTo>
                  <a:cubicBezTo>
                    <a:pt x="48" y="120"/>
                    <a:pt x="49" y="119"/>
                    <a:pt x="49" y="117"/>
                  </a:cubicBezTo>
                  <a:cubicBezTo>
                    <a:pt x="49" y="115"/>
                    <a:pt x="48" y="113"/>
                    <a:pt x="46" y="113"/>
                  </a:cubicBezTo>
                  <a:cubicBezTo>
                    <a:pt x="36" y="113"/>
                    <a:pt x="36" y="113"/>
                    <a:pt x="36" y="113"/>
                  </a:cubicBezTo>
                  <a:cubicBezTo>
                    <a:pt x="36" y="91"/>
                    <a:pt x="36" y="91"/>
                    <a:pt x="36" y="91"/>
                  </a:cubicBezTo>
                  <a:cubicBezTo>
                    <a:pt x="53" y="89"/>
                    <a:pt x="66" y="75"/>
                    <a:pt x="66" y="58"/>
                  </a:cubicBezTo>
                  <a:cubicBezTo>
                    <a:pt x="66" y="56"/>
                    <a:pt x="64" y="54"/>
                    <a:pt x="62" y="54"/>
                  </a:cubicBezTo>
                  <a:moveTo>
                    <a:pt x="20" y="23"/>
                  </a:moveTo>
                  <a:cubicBezTo>
                    <a:pt x="19" y="23"/>
                    <a:pt x="19" y="22"/>
                    <a:pt x="19" y="21"/>
                  </a:cubicBezTo>
                  <a:cubicBezTo>
                    <a:pt x="19" y="13"/>
                    <a:pt x="25" y="6"/>
                    <a:pt x="33" y="6"/>
                  </a:cubicBezTo>
                  <a:cubicBezTo>
                    <a:pt x="34" y="6"/>
                    <a:pt x="35" y="7"/>
                    <a:pt x="35" y="8"/>
                  </a:cubicBezTo>
                  <a:cubicBezTo>
                    <a:pt x="35" y="9"/>
                    <a:pt x="34" y="10"/>
                    <a:pt x="33" y="10"/>
                  </a:cubicBezTo>
                  <a:cubicBezTo>
                    <a:pt x="27" y="10"/>
                    <a:pt x="22" y="15"/>
                    <a:pt x="22" y="21"/>
                  </a:cubicBezTo>
                  <a:cubicBezTo>
                    <a:pt x="22" y="22"/>
                    <a:pt x="21" y="23"/>
                    <a:pt x="20" y="23"/>
                  </a:cubicBezTo>
                  <a:moveTo>
                    <a:pt x="33" y="0"/>
                  </a:moveTo>
                  <a:cubicBezTo>
                    <a:pt x="22" y="0"/>
                    <a:pt x="12" y="10"/>
                    <a:pt x="12" y="21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12" y="69"/>
                    <a:pt x="22" y="78"/>
                    <a:pt x="33" y="78"/>
                  </a:cubicBezTo>
                  <a:cubicBezTo>
                    <a:pt x="44" y="78"/>
                    <a:pt x="54" y="69"/>
                    <a:pt x="54" y="58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10"/>
                    <a:pt x="44" y="0"/>
                    <a:pt x="33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strike="noStrike" kern="0" noProof="1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9" name="Freeform 51"/>
            <p:cNvSpPr>
              <a:spLocks noEditPoints="1"/>
            </p:cNvSpPr>
            <p:nvPr/>
          </p:nvSpPr>
          <p:spPr bwMode="auto">
            <a:xfrm>
              <a:off x="2769" y="5510"/>
              <a:ext cx="424" cy="313"/>
            </a:xfrm>
            <a:custGeom>
              <a:avLst/>
              <a:gdLst>
                <a:gd name="T0" fmla="*/ 37115 w 116"/>
                <a:gd name="T1" fmla="*/ 92481 h 86"/>
                <a:gd name="T2" fmla="*/ 0 w 116"/>
                <a:gd name="T3" fmla="*/ 92481 h 86"/>
                <a:gd name="T4" fmla="*/ 0 w 116"/>
                <a:gd name="T5" fmla="*/ 184963 h 86"/>
                <a:gd name="T6" fmla="*/ 52579 w 116"/>
                <a:gd name="T7" fmla="*/ 234286 h 86"/>
                <a:gd name="T8" fmla="*/ 275267 w 116"/>
                <a:gd name="T9" fmla="*/ 234286 h 86"/>
                <a:gd name="T10" fmla="*/ 275267 w 116"/>
                <a:gd name="T11" fmla="*/ 258948 h 86"/>
                <a:gd name="T12" fmla="*/ 278360 w 116"/>
                <a:gd name="T13" fmla="*/ 265113 h 86"/>
                <a:gd name="T14" fmla="*/ 284546 w 116"/>
                <a:gd name="T15" fmla="*/ 265113 h 86"/>
                <a:gd name="T16" fmla="*/ 290731 w 116"/>
                <a:gd name="T17" fmla="*/ 265113 h 86"/>
                <a:gd name="T18" fmla="*/ 355682 w 116"/>
                <a:gd name="T19" fmla="*/ 225038 h 86"/>
                <a:gd name="T20" fmla="*/ 358775 w 116"/>
                <a:gd name="T21" fmla="*/ 215790 h 86"/>
                <a:gd name="T22" fmla="*/ 355682 w 116"/>
                <a:gd name="T23" fmla="*/ 209624 h 86"/>
                <a:gd name="T24" fmla="*/ 290731 w 116"/>
                <a:gd name="T25" fmla="*/ 169549 h 86"/>
                <a:gd name="T26" fmla="*/ 284546 w 116"/>
                <a:gd name="T27" fmla="*/ 166466 h 86"/>
                <a:gd name="T28" fmla="*/ 278360 w 116"/>
                <a:gd name="T29" fmla="*/ 169549 h 86"/>
                <a:gd name="T30" fmla="*/ 275267 w 116"/>
                <a:gd name="T31" fmla="*/ 175714 h 86"/>
                <a:gd name="T32" fmla="*/ 275267 w 116"/>
                <a:gd name="T33" fmla="*/ 200376 h 86"/>
                <a:gd name="T34" fmla="*/ 52579 w 116"/>
                <a:gd name="T35" fmla="*/ 200376 h 86"/>
                <a:gd name="T36" fmla="*/ 37115 w 116"/>
                <a:gd name="T37" fmla="*/ 184963 h 86"/>
                <a:gd name="T38" fmla="*/ 37115 w 116"/>
                <a:gd name="T39" fmla="*/ 92481 h 86"/>
                <a:gd name="T40" fmla="*/ 74229 w 116"/>
                <a:gd name="T41" fmla="*/ 0 h 86"/>
                <a:gd name="T42" fmla="*/ 68044 w 116"/>
                <a:gd name="T43" fmla="*/ 0 h 86"/>
                <a:gd name="T44" fmla="*/ 6186 w 116"/>
                <a:gd name="T45" fmla="*/ 40075 h 86"/>
                <a:gd name="T46" fmla="*/ 0 w 116"/>
                <a:gd name="T47" fmla="*/ 49323 h 86"/>
                <a:gd name="T48" fmla="*/ 6186 w 116"/>
                <a:gd name="T49" fmla="*/ 55489 h 86"/>
                <a:gd name="T50" fmla="*/ 68044 w 116"/>
                <a:gd name="T51" fmla="*/ 95564 h 86"/>
                <a:gd name="T52" fmla="*/ 74229 w 116"/>
                <a:gd name="T53" fmla="*/ 98647 h 86"/>
                <a:gd name="T54" fmla="*/ 80415 w 116"/>
                <a:gd name="T55" fmla="*/ 95564 h 86"/>
                <a:gd name="T56" fmla="*/ 86601 w 116"/>
                <a:gd name="T57" fmla="*/ 89399 h 86"/>
                <a:gd name="T58" fmla="*/ 86601 w 116"/>
                <a:gd name="T59" fmla="*/ 64737 h 86"/>
                <a:gd name="T60" fmla="*/ 309289 w 116"/>
                <a:gd name="T61" fmla="*/ 64737 h 86"/>
                <a:gd name="T62" fmla="*/ 324753 w 116"/>
                <a:gd name="T63" fmla="*/ 80150 h 86"/>
                <a:gd name="T64" fmla="*/ 324753 w 116"/>
                <a:gd name="T65" fmla="*/ 172632 h 86"/>
                <a:gd name="T66" fmla="*/ 358775 w 116"/>
                <a:gd name="T67" fmla="*/ 172632 h 86"/>
                <a:gd name="T68" fmla="*/ 358775 w 116"/>
                <a:gd name="T69" fmla="*/ 80150 h 86"/>
                <a:gd name="T70" fmla="*/ 309289 w 116"/>
                <a:gd name="T71" fmla="*/ 30827 h 86"/>
                <a:gd name="T72" fmla="*/ 86601 w 116"/>
                <a:gd name="T73" fmla="*/ 30827 h 86"/>
                <a:gd name="T74" fmla="*/ 86601 w 116"/>
                <a:gd name="T75" fmla="*/ 6165 h 86"/>
                <a:gd name="T76" fmla="*/ 80415 w 116"/>
                <a:gd name="T77" fmla="*/ 0 h 86"/>
                <a:gd name="T78" fmla="*/ 74229 w 116"/>
                <a:gd name="T79" fmla="*/ 0 h 8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116" h="86">
                  <a:moveTo>
                    <a:pt x="12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9"/>
                    <a:pt x="7" y="76"/>
                    <a:pt x="17" y="76"/>
                  </a:cubicBezTo>
                  <a:cubicBezTo>
                    <a:pt x="89" y="76"/>
                    <a:pt x="89" y="76"/>
                    <a:pt x="89" y="76"/>
                  </a:cubicBezTo>
                  <a:cubicBezTo>
                    <a:pt x="89" y="84"/>
                    <a:pt x="89" y="84"/>
                    <a:pt x="89" y="84"/>
                  </a:cubicBezTo>
                  <a:cubicBezTo>
                    <a:pt x="89" y="85"/>
                    <a:pt x="89" y="86"/>
                    <a:pt x="90" y="86"/>
                  </a:cubicBezTo>
                  <a:cubicBezTo>
                    <a:pt x="91" y="86"/>
                    <a:pt x="91" y="86"/>
                    <a:pt x="92" y="86"/>
                  </a:cubicBezTo>
                  <a:cubicBezTo>
                    <a:pt x="93" y="86"/>
                    <a:pt x="93" y="86"/>
                    <a:pt x="94" y="86"/>
                  </a:cubicBezTo>
                  <a:cubicBezTo>
                    <a:pt x="115" y="73"/>
                    <a:pt x="115" y="73"/>
                    <a:pt x="115" y="73"/>
                  </a:cubicBezTo>
                  <a:cubicBezTo>
                    <a:pt x="116" y="72"/>
                    <a:pt x="116" y="71"/>
                    <a:pt x="116" y="70"/>
                  </a:cubicBezTo>
                  <a:cubicBezTo>
                    <a:pt x="116" y="70"/>
                    <a:pt x="116" y="69"/>
                    <a:pt x="115" y="68"/>
                  </a:cubicBezTo>
                  <a:cubicBezTo>
                    <a:pt x="94" y="55"/>
                    <a:pt x="94" y="55"/>
                    <a:pt x="94" y="55"/>
                  </a:cubicBezTo>
                  <a:cubicBezTo>
                    <a:pt x="93" y="55"/>
                    <a:pt x="93" y="54"/>
                    <a:pt x="92" y="54"/>
                  </a:cubicBezTo>
                  <a:cubicBezTo>
                    <a:pt x="91" y="54"/>
                    <a:pt x="91" y="55"/>
                    <a:pt x="90" y="55"/>
                  </a:cubicBezTo>
                  <a:cubicBezTo>
                    <a:pt x="89" y="55"/>
                    <a:pt x="89" y="56"/>
                    <a:pt x="89" y="57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4" y="65"/>
                    <a:pt x="12" y="63"/>
                    <a:pt x="12" y="60"/>
                  </a:cubicBezTo>
                  <a:cubicBezTo>
                    <a:pt x="12" y="30"/>
                    <a:pt x="12" y="30"/>
                    <a:pt x="12" y="30"/>
                  </a:cubicBezTo>
                  <a:moveTo>
                    <a:pt x="24" y="0"/>
                  </a:moveTo>
                  <a:cubicBezTo>
                    <a:pt x="24" y="0"/>
                    <a:pt x="23" y="0"/>
                    <a:pt x="22" y="0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1" y="14"/>
                    <a:pt x="0" y="15"/>
                    <a:pt x="0" y="16"/>
                  </a:cubicBezTo>
                  <a:cubicBezTo>
                    <a:pt x="0" y="17"/>
                    <a:pt x="1" y="17"/>
                    <a:pt x="2" y="18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3" y="31"/>
                    <a:pt x="24" y="32"/>
                    <a:pt x="24" y="32"/>
                  </a:cubicBezTo>
                  <a:cubicBezTo>
                    <a:pt x="25" y="32"/>
                    <a:pt x="25" y="31"/>
                    <a:pt x="26" y="31"/>
                  </a:cubicBezTo>
                  <a:cubicBezTo>
                    <a:pt x="27" y="31"/>
                    <a:pt x="28" y="30"/>
                    <a:pt x="28" y="29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100" y="21"/>
                    <a:pt x="100" y="21"/>
                    <a:pt x="100" y="21"/>
                  </a:cubicBezTo>
                  <a:cubicBezTo>
                    <a:pt x="102" y="21"/>
                    <a:pt x="105" y="24"/>
                    <a:pt x="105" y="26"/>
                  </a:cubicBezTo>
                  <a:cubicBezTo>
                    <a:pt x="105" y="56"/>
                    <a:pt x="105" y="56"/>
                    <a:pt x="105" y="56"/>
                  </a:cubicBezTo>
                  <a:cubicBezTo>
                    <a:pt x="116" y="56"/>
                    <a:pt x="116" y="56"/>
                    <a:pt x="116" y="56"/>
                  </a:cubicBezTo>
                  <a:cubicBezTo>
                    <a:pt x="116" y="26"/>
                    <a:pt x="116" y="26"/>
                    <a:pt x="116" y="26"/>
                  </a:cubicBezTo>
                  <a:cubicBezTo>
                    <a:pt x="116" y="17"/>
                    <a:pt x="109" y="10"/>
                    <a:pt x="100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1"/>
                    <a:pt x="27" y="0"/>
                    <a:pt x="26" y="0"/>
                  </a:cubicBezTo>
                  <a:cubicBezTo>
                    <a:pt x="25" y="0"/>
                    <a:pt x="25" y="0"/>
                    <a:pt x="24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strike="noStrike" kern="0" noProof="1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0" name="Freeform 52"/>
            <p:cNvSpPr/>
            <p:nvPr/>
          </p:nvSpPr>
          <p:spPr bwMode="auto">
            <a:xfrm>
              <a:off x="4329" y="5525"/>
              <a:ext cx="504" cy="285"/>
            </a:xfrm>
            <a:custGeom>
              <a:avLst/>
              <a:gdLst>
                <a:gd name="T0" fmla="*/ 73733 w 139"/>
                <a:gd name="T1" fmla="*/ 0 h 78"/>
                <a:gd name="T2" fmla="*/ 70661 w 139"/>
                <a:gd name="T3" fmla="*/ 0 h 78"/>
                <a:gd name="T4" fmla="*/ 6144 w 139"/>
                <a:gd name="T5" fmla="*/ 40217 h 78"/>
                <a:gd name="T6" fmla="*/ 0 w 139"/>
                <a:gd name="T7" fmla="*/ 49497 h 78"/>
                <a:gd name="T8" fmla="*/ 6144 w 139"/>
                <a:gd name="T9" fmla="*/ 55685 h 78"/>
                <a:gd name="T10" fmla="*/ 70661 w 139"/>
                <a:gd name="T11" fmla="*/ 95901 h 78"/>
                <a:gd name="T12" fmla="*/ 73733 w 139"/>
                <a:gd name="T13" fmla="*/ 98995 h 78"/>
                <a:gd name="T14" fmla="*/ 79878 w 139"/>
                <a:gd name="T15" fmla="*/ 95901 h 78"/>
                <a:gd name="T16" fmla="*/ 86022 w 139"/>
                <a:gd name="T17" fmla="*/ 89714 h 78"/>
                <a:gd name="T18" fmla="*/ 86022 w 139"/>
                <a:gd name="T19" fmla="*/ 71153 h 78"/>
                <a:gd name="T20" fmla="*/ 156683 w 139"/>
                <a:gd name="T21" fmla="*/ 71153 h 78"/>
                <a:gd name="T22" fmla="*/ 199694 w 139"/>
                <a:gd name="T23" fmla="*/ 126837 h 78"/>
                <a:gd name="T24" fmla="*/ 165900 w 139"/>
                <a:gd name="T25" fmla="*/ 173241 h 78"/>
                <a:gd name="T26" fmla="*/ 86022 w 139"/>
                <a:gd name="T27" fmla="*/ 173241 h 78"/>
                <a:gd name="T28" fmla="*/ 86022 w 139"/>
                <a:gd name="T29" fmla="*/ 151586 h 78"/>
                <a:gd name="T30" fmla="*/ 79878 w 139"/>
                <a:gd name="T31" fmla="*/ 145399 h 78"/>
                <a:gd name="T32" fmla="*/ 73733 w 139"/>
                <a:gd name="T33" fmla="*/ 142305 h 78"/>
                <a:gd name="T34" fmla="*/ 70661 w 139"/>
                <a:gd name="T35" fmla="*/ 145399 h 78"/>
                <a:gd name="T36" fmla="*/ 6144 w 139"/>
                <a:gd name="T37" fmla="*/ 185615 h 78"/>
                <a:gd name="T38" fmla="*/ 0 w 139"/>
                <a:gd name="T39" fmla="*/ 191803 h 78"/>
                <a:gd name="T40" fmla="*/ 6144 w 139"/>
                <a:gd name="T41" fmla="*/ 201083 h 78"/>
                <a:gd name="T42" fmla="*/ 70661 w 139"/>
                <a:gd name="T43" fmla="*/ 241300 h 78"/>
                <a:gd name="T44" fmla="*/ 73733 w 139"/>
                <a:gd name="T45" fmla="*/ 241300 h 78"/>
                <a:gd name="T46" fmla="*/ 79878 w 139"/>
                <a:gd name="T47" fmla="*/ 241300 h 78"/>
                <a:gd name="T48" fmla="*/ 86022 w 139"/>
                <a:gd name="T49" fmla="*/ 235113 h 78"/>
                <a:gd name="T50" fmla="*/ 86022 w 139"/>
                <a:gd name="T51" fmla="*/ 213458 h 78"/>
                <a:gd name="T52" fmla="*/ 175116 w 139"/>
                <a:gd name="T53" fmla="*/ 213458 h 78"/>
                <a:gd name="T54" fmla="*/ 190477 w 139"/>
                <a:gd name="T55" fmla="*/ 204177 h 78"/>
                <a:gd name="T56" fmla="*/ 227344 w 139"/>
                <a:gd name="T57" fmla="*/ 160867 h 78"/>
                <a:gd name="T58" fmla="*/ 261138 w 139"/>
                <a:gd name="T59" fmla="*/ 204177 h 78"/>
                <a:gd name="T60" fmla="*/ 276499 w 139"/>
                <a:gd name="T61" fmla="*/ 213458 h 78"/>
                <a:gd name="T62" fmla="*/ 408605 w 139"/>
                <a:gd name="T63" fmla="*/ 213458 h 78"/>
                <a:gd name="T64" fmla="*/ 427038 w 139"/>
                <a:gd name="T65" fmla="*/ 191803 h 78"/>
                <a:gd name="T66" fmla="*/ 408605 w 139"/>
                <a:gd name="T67" fmla="*/ 173241 h 78"/>
                <a:gd name="T68" fmla="*/ 288788 w 139"/>
                <a:gd name="T69" fmla="*/ 173241 h 78"/>
                <a:gd name="T70" fmla="*/ 251922 w 139"/>
                <a:gd name="T71" fmla="*/ 126837 h 78"/>
                <a:gd name="T72" fmla="*/ 294933 w 139"/>
                <a:gd name="T73" fmla="*/ 71153 h 78"/>
                <a:gd name="T74" fmla="*/ 408605 w 139"/>
                <a:gd name="T75" fmla="*/ 71153 h 78"/>
                <a:gd name="T76" fmla="*/ 427038 w 139"/>
                <a:gd name="T77" fmla="*/ 49497 h 78"/>
                <a:gd name="T78" fmla="*/ 408605 w 139"/>
                <a:gd name="T79" fmla="*/ 27842 h 78"/>
                <a:gd name="T80" fmla="*/ 408605 w 139"/>
                <a:gd name="T81" fmla="*/ 27842 h 78"/>
                <a:gd name="T82" fmla="*/ 285716 w 139"/>
                <a:gd name="T83" fmla="*/ 27842 h 78"/>
                <a:gd name="T84" fmla="*/ 270355 w 139"/>
                <a:gd name="T85" fmla="*/ 37123 h 78"/>
                <a:gd name="T86" fmla="*/ 227344 w 139"/>
                <a:gd name="T87" fmla="*/ 92808 h 78"/>
                <a:gd name="T88" fmla="*/ 184333 w 139"/>
                <a:gd name="T89" fmla="*/ 37123 h 78"/>
                <a:gd name="T90" fmla="*/ 168972 w 139"/>
                <a:gd name="T91" fmla="*/ 27842 h 78"/>
                <a:gd name="T92" fmla="*/ 86022 w 139"/>
                <a:gd name="T93" fmla="*/ 27842 h 78"/>
                <a:gd name="T94" fmla="*/ 86022 w 139"/>
                <a:gd name="T95" fmla="*/ 6187 h 78"/>
                <a:gd name="T96" fmla="*/ 79878 w 139"/>
                <a:gd name="T97" fmla="*/ 0 h 78"/>
                <a:gd name="T98" fmla="*/ 73733 w 139"/>
                <a:gd name="T99" fmla="*/ 0 h 7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139" h="78">
                  <a:moveTo>
                    <a:pt x="24" y="0"/>
                  </a:moveTo>
                  <a:cubicBezTo>
                    <a:pt x="24" y="0"/>
                    <a:pt x="23" y="0"/>
                    <a:pt x="23" y="0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1" y="14"/>
                    <a:pt x="0" y="15"/>
                    <a:pt x="0" y="16"/>
                  </a:cubicBezTo>
                  <a:cubicBezTo>
                    <a:pt x="0" y="17"/>
                    <a:pt x="1" y="17"/>
                    <a:pt x="2" y="18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1"/>
                    <a:pt x="24" y="32"/>
                    <a:pt x="24" y="32"/>
                  </a:cubicBezTo>
                  <a:cubicBezTo>
                    <a:pt x="25" y="32"/>
                    <a:pt x="26" y="31"/>
                    <a:pt x="26" y="31"/>
                  </a:cubicBezTo>
                  <a:cubicBezTo>
                    <a:pt x="27" y="31"/>
                    <a:pt x="28" y="30"/>
                    <a:pt x="28" y="29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51" y="23"/>
                    <a:pt x="51" y="23"/>
                    <a:pt x="51" y="23"/>
                  </a:cubicBezTo>
                  <a:cubicBezTo>
                    <a:pt x="65" y="41"/>
                    <a:pt x="65" y="41"/>
                    <a:pt x="65" y="41"/>
                  </a:cubicBezTo>
                  <a:cubicBezTo>
                    <a:pt x="54" y="56"/>
                    <a:pt x="54" y="56"/>
                    <a:pt x="54" y="56"/>
                  </a:cubicBezTo>
                  <a:cubicBezTo>
                    <a:pt x="28" y="56"/>
                    <a:pt x="28" y="56"/>
                    <a:pt x="28" y="56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8"/>
                    <a:pt x="27" y="47"/>
                    <a:pt x="26" y="47"/>
                  </a:cubicBezTo>
                  <a:cubicBezTo>
                    <a:pt x="26" y="47"/>
                    <a:pt x="25" y="46"/>
                    <a:pt x="24" y="46"/>
                  </a:cubicBezTo>
                  <a:cubicBezTo>
                    <a:pt x="24" y="46"/>
                    <a:pt x="23" y="47"/>
                    <a:pt x="23" y="47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1" y="61"/>
                    <a:pt x="0" y="62"/>
                    <a:pt x="0" y="62"/>
                  </a:cubicBezTo>
                  <a:cubicBezTo>
                    <a:pt x="0" y="63"/>
                    <a:pt x="1" y="64"/>
                    <a:pt x="2" y="65"/>
                  </a:cubicBezTo>
                  <a:cubicBezTo>
                    <a:pt x="23" y="78"/>
                    <a:pt x="23" y="78"/>
                    <a:pt x="23" y="78"/>
                  </a:cubicBezTo>
                  <a:cubicBezTo>
                    <a:pt x="23" y="78"/>
                    <a:pt x="24" y="78"/>
                    <a:pt x="24" y="78"/>
                  </a:cubicBezTo>
                  <a:cubicBezTo>
                    <a:pt x="25" y="78"/>
                    <a:pt x="26" y="78"/>
                    <a:pt x="26" y="78"/>
                  </a:cubicBezTo>
                  <a:cubicBezTo>
                    <a:pt x="27" y="78"/>
                    <a:pt x="28" y="77"/>
                    <a:pt x="28" y="76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57" y="69"/>
                    <a:pt x="57" y="69"/>
                    <a:pt x="57" y="69"/>
                  </a:cubicBezTo>
                  <a:cubicBezTo>
                    <a:pt x="59" y="69"/>
                    <a:pt x="61" y="68"/>
                    <a:pt x="62" y="66"/>
                  </a:cubicBezTo>
                  <a:cubicBezTo>
                    <a:pt x="74" y="52"/>
                    <a:pt x="74" y="52"/>
                    <a:pt x="74" y="52"/>
                  </a:cubicBezTo>
                  <a:cubicBezTo>
                    <a:pt x="85" y="66"/>
                    <a:pt x="85" y="66"/>
                    <a:pt x="85" y="66"/>
                  </a:cubicBezTo>
                  <a:cubicBezTo>
                    <a:pt x="86" y="68"/>
                    <a:pt x="88" y="69"/>
                    <a:pt x="90" y="69"/>
                  </a:cubicBezTo>
                  <a:cubicBezTo>
                    <a:pt x="133" y="69"/>
                    <a:pt x="133" y="69"/>
                    <a:pt x="133" y="69"/>
                  </a:cubicBezTo>
                  <a:cubicBezTo>
                    <a:pt x="136" y="69"/>
                    <a:pt x="139" y="66"/>
                    <a:pt x="139" y="62"/>
                  </a:cubicBezTo>
                  <a:cubicBezTo>
                    <a:pt x="139" y="59"/>
                    <a:pt x="136" y="56"/>
                    <a:pt x="133" y="56"/>
                  </a:cubicBezTo>
                  <a:cubicBezTo>
                    <a:pt x="94" y="56"/>
                    <a:pt x="94" y="56"/>
                    <a:pt x="94" y="56"/>
                  </a:cubicBezTo>
                  <a:cubicBezTo>
                    <a:pt x="82" y="41"/>
                    <a:pt x="82" y="41"/>
                    <a:pt x="82" y="41"/>
                  </a:cubicBezTo>
                  <a:cubicBezTo>
                    <a:pt x="96" y="23"/>
                    <a:pt x="96" y="23"/>
                    <a:pt x="96" y="23"/>
                  </a:cubicBezTo>
                  <a:cubicBezTo>
                    <a:pt x="133" y="23"/>
                    <a:pt x="133" y="23"/>
                    <a:pt x="133" y="23"/>
                  </a:cubicBezTo>
                  <a:cubicBezTo>
                    <a:pt x="136" y="23"/>
                    <a:pt x="139" y="20"/>
                    <a:pt x="139" y="16"/>
                  </a:cubicBezTo>
                  <a:cubicBezTo>
                    <a:pt x="139" y="12"/>
                    <a:pt x="136" y="9"/>
                    <a:pt x="133" y="9"/>
                  </a:cubicBezTo>
                  <a:cubicBezTo>
                    <a:pt x="133" y="9"/>
                    <a:pt x="133" y="9"/>
                    <a:pt x="133" y="9"/>
                  </a:cubicBezTo>
                  <a:cubicBezTo>
                    <a:pt x="93" y="9"/>
                    <a:pt x="93" y="9"/>
                    <a:pt x="93" y="9"/>
                  </a:cubicBezTo>
                  <a:cubicBezTo>
                    <a:pt x="91" y="9"/>
                    <a:pt x="89" y="10"/>
                    <a:pt x="88" y="12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59" y="10"/>
                    <a:pt x="57" y="9"/>
                    <a:pt x="55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1"/>
                    <a:pt x="27" y="1"/>
                    <a:pt x="26" y="0"/>
                  </a:cubicBezTo>
                  <a:cubicBezTo>
                    <a:pt x="26" y="0"/>
                    <a:pt x="25" y="0"/>
                    <a:pt x="24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strike="noStrike" kern="0" noProof="1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7568" y="5514"/>
              <a:ext cx="309" cy="306"/>
            </a:xfrm>
            <a:custGeom>
              <a:avLst/>
              <a:gdLst>
                <a:gd name="T0" fmla="*/ 132509 w 85"/>
                <a:gd name="T1" fmla="*/ 227958 h 84"/>
                <a:gd name="T2" fmla="*/ 92448 w 85"/>
                <a:gd name="T3" fmla="*/ 218716 h 84"/>
                <a:gd name="T4" fmla="*/ 197223 w 85"/>
                <a:gd name="T5" fmla="*/ 55449 h 84"/>
                <a:gd name="T6" fmla="*/ 228039 w 85"/>
                <a:gd name="T7" fmla="*/ 129382 h 84"/>
                <a:gd name="T8" fmla="*/ 132509 w 85"/>
                <a:gd name="T9" fmla="*/ 227958 h 84"/>
                <a:gd name="T10" fmla="*/ 64714 w 85"/>
                <a:gd name="T11" fmla="*/ 200233 h 84"/>
                <a:gd name="T12" fmla="*/ 33898 w 85"/>
                <a:gd name="T13" fmla="*/ 129382 h 84"/>
                <a:gd name="T14" fmla="*/ 132509 w 85"/>
                <a:gd name="T15" fmla="*/ 30805 h 84"/>
                <a:gd name="T16" fmla="*/ 169489 w 85"/>
                <a:gd name="T17" fmla="*/ 40047 h 84"/>
                <a:gd name="T18" fmla="*/ 64714 w 85"/>
                <a:gd name="T19" fmla="*/ 200233 h 84"/>
                <a:gd name="T20" fmla="*/ 132509 w 85"/>
                <a:gd name="T21" fmla="*/ 0 h 84"/>
                <a:gd name="T22" fmla="*/ 0 w 85"/>
                <a:gd name="T23" fmla="*/ 129382 h 84"/>
                <a:gd name="T24" fmla="*/ 132509 w 85"/>
                <a:gd name="T25" fmla="*/ 258763 h 84"/>
                <a:gd name="T26" fmla="*/ 261937 w 85"/>
                <a:gd name="T27" fmla="*/ 129382 h 84"/>
                <a:gd name="T28" fmla="*/ 132509 w 85"/>
                <a:gd name="T29" fmla="*/ 0 h 8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85" h="84">
                  <a:moveTo>
                    <a:pt x="43" y="74"/>
                  </a:moveTo>
                  <a:cubicBezTo>
                    <a:pt x="38" y="74"/>
                    <a:pt x="34" y="73"/>
                    <a:pt x="30" y="71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70" y="24"/>
                    <a:pt x="74" y="32"/>
                    <a:pt x="74" y="42"/>
                  </a:cubicBezTo>
                  <a:cubicBezTo>
                    <a:pt x="74" y="60"/>
                    <a:pt x="60" y="74"/>
                    <a:pt x="43" y="74"/>
                  </a:cubicBezTo>
                  <a:moveTo>
                    <a:pt x="21" y="65"/>
                  </a:moveTo>
                  <a:cubicBezTo>
                    <a:pt x="15" y="59"/>
                    <a:pt x="11" y="51"/>
                    <a:pt x="11" y="42"/>
                  </a:cubicBezTo>
                  <a:cubicBezTo>
                    <a:pt x="11" y="24"/>
                    <a:pt x="25" y="10"/>
                    <a:pt x="43" y="10"/>
                  </a:cubicBezTo>
                  <a:cubicBezTo>
                    <a:pt x="47" y="10"/>
                    <a:pt x="51" y="11"/>
                    <a:pt x="55" y="13"/>
                  </a:cubicBezTo>
                  <a:cubicBezTo>
                    <a:pt x="21" y="65"/>
                    <a:pt x="21" y="65"/>
                    <a:pt x="21" y="65"/>
                  </a:cubicBezTo>
                  <a:moveTo>
                    <a:pt x="43" y="0"/>
                  </a:moveTo>
                  <a:cubicBezTo>
                    <a:pt x="19" y="0"/>
                    <a:pt x="0" y="19"/>
                    <a:pt x="0" y="42"/>
                  </a:cubicBezTo>
                  <a:cubicBezTo>
                    <a:pt x="0" y="65"/>
                    <a:pt x="19" y="84"/>
                    <a:pt x="43" y="84"/>
                  </a:cubicBezTo>
                  <a:cubicBezTo>
                    <a:pt x="66" y="84"/>
                    <a:pt x="85" y="65"/>
                    <a:pt x="85" y="42"/>
                  </a:cubicBezTo>
                  <a:cubicBezTo>
                    <a:pt x="85" y="19"/>
                    <a:pt x="66" y="0"/>
                    <a:pt x="43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strike="noStrike" kern="0" noProof="1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2" name="Freeform 64"/>
            <p:cNvSpPr>
              <a:spLocks noEditPoints="1"/>
            </p:cNvSpPr>
            <p:nvPr/>
          </p:nvSpPr>
          <p:spPr bwMode="auto">
            <a:xfrm>
              <a:off x="9923" y="5493"/>
              <a:ext cx="347" cy="349"/>
            </a:xfrm>
            <a:custGeom>
              <a:avLst/>
              <a:gdLst>
                <a:gd name="T0" fmla="*/ 146844 w 96"/>
                <a:gd name="T1" fmla="*/ 196850 h 96"/>
                <a:gd name="T2" fmla="*/ 125429 w 96"/>
                <a:gd name="T3" fmla="*/ 218380 h 96"/>
                <a:gd name="T4" fmla="*/ 146844 w 96"/>
                <a:gd name="T5" fmla="*/ 239911 h 96"/>
                <a:gd name="T6" fmla="*/ 168258 w 96"/>
                <a:gd name="T7" fmla="*/ 218380 h 96"/>
                <a:gd name="T8" fmla="*/ 146844 w 96"/>
                <a:gd name="T9" fmla="*/ 196850 h 96"/>
                <a:gd name="T10" fmla="*/ 146844 w 96"/>
                <a:gd name="T11" fmla="*/ 46137 h 96"/>
                <a:gd name="T12" fmla="*/ 125429 w 96"/>
                <a:gd name="T13" fmla="*/ 67667 h 96"/>
                <a:gd name="T14" fmla="*/ 125429 w 96"/>
                <a:gd name="T15" fmla="*/ 156865 h 96"/>
                <a:gd name="T16" fmla="*/ 146844 w 96"/>
                <a:gd name="T17" fmla="*/ 175320 h 96"/>
                <a:gd name="T18" fmla="*/ 146844 w 96"/>
                <a:gd name="T19" fmla="*/ 175320 h 96"/>
                <a:gd name="T20" fmla="*/ 168258 w 96"/>
                <a:gd name="T21" fmla="*/ 153789 h 96"/>
                <a:gd name="T22" fmla="*/ 168258 w 96"/>
                <a:gd name="T23" fmla="*/ 70743 h 96"/>
                <a:gd name="T24" fmla="*/ 146844 w 96"/>
                <a:gd name="T25" fmla="*/ 46137 h 96"/>
                <a:gd name="T26" fmla="*/ 48948 w 96"/>
                <a:gd name="T27" fmla="*/ 261441 h 96"/>
                <a:gd name="T28" fmla="*/ 36711 w 96"/>
                <a:gd name="T29" fmla="*/ 246063 h 96"/>
                <a:gd name="T30" fmla="*/ 36711 w 96"/>
                <a:gd name="T31" fmla="*/ 49213 h 96"/>
                <a:gd name="T32" fmla="*/ 48948 w 96"/>
                <a:gd name="T33" fmla="*/ 36909 h 96"/>
                <a:gd name="T34" fmla="*/ 244739 w 96"/>
                <a:gd name="T35" fmla="*/ 36909 h 96"/>
                <a:gd name="T36" fmla="*/ 260035 w 96"/>
                <a:gd name="T37" fmla="*/ 49213 h 96"/>
                <a:gd name="T38" fmla="*/ 260035 w 96"/>
                <a:gd name="T39" fmla="*/ 246063 h 96"/>
                <a:gd name="T40" fmla="*/ 244739 w 96"/>
                <a:gd name="T41" fmla="*/ 261441 h 96"/>
                <a:gd name="T42" fmla="*/ 48948 w 96"/>
                <a:gd name="T43" fmla="*/ 261441 h 96"/>
                <a:gd name="T44" fmla="*/ 244739 w 96"/>
                <a:gd name="T45" fmla="*/ 0 h 96"/>
                <a:gd name="T46" fmla="*/ 48948 w 96"/>
                <a:gd name="T47" fmla="*/ 0 h 96"/>
                <a:gd name="T48" fmla="*/ 0 w 96"/>
                <a:gd name="T49" fmla="*/ 49213 h 96"/>
                <a:gd name="T50" fmla="*/ 0 w 96"/>
                <a:gd name="T51" fmla="*/ 246063 h 96"/>
                <a:gd name="T52" fmla="*/ 48948 w 96"/>
                <a:gd name="T53" fmla="*/ 295275 h 96"/>
                <a:gd name="T54" fmla="*/ 244739 w 96"/>
                <a:gd name="T55" fmla="*/ 295275 h 96"/>
                <a:gd name="T56" fmla="*/ 293687 w 96"/>
                <a:gd name="T57" fmla="*/ 246063 h 96"/>
                <a:gd name="T58" fmla="*/ 293687 w 96"/>
                <a:gd name="T59" fmla="*/ 49213 h 96"/>
                <a:gd name="T60" fmla="*/ 244739 w 96"/>
                <a:gd name="T61" fmla="*/ 0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96" h="96">
                  <a:moveTo>
                    <a:pt x="48" y="64"/>
                  </a:moveTo>
                  <a:cubicBezTo>
                    <a:pt x="44" y="64"/>
                    <a:pt x="41" y="66"/>
                    <a:pt x="41" y="71"/>
                  </a:cubicBezTo>
                  <a:cubicBezTo>
                    <a:pt x="41" y="75"/>
                    <a:pt x="43" y="78"/>
                    <a:pt x="48" y="78"/>
                  </a:cubicBezTo>
                  <a:cubicBezTo>
                    <a:pt x="52" y="78"/>
                    <a:pt x="55" y="75"/>
                    <a:pt x="55" y="71"/>
                  </a:cubicBezTo>
                  <a:cubicBezTo>
                    <a:pt x="55" y="67"/>
                    <a:pt x="53" y="64"/>
                    <a:pt x="48" y="64"/>
                  </a:cubicBezTo>
                  <a:moveTo>
                    <a:pt x="48" y="15"/>
                  </a:moveTo>
                  <a:cubicBezTo>
                    <a:pt x="45" y="15"/>
                    <a:pt x="41" y="18"/>
                    <a:pt x="41" y="22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53"/>
                    <a:pt x="43" y="57"/>
                    <a:pt x="48" y="57"/>
                  </a:cubicBezTo>
                  <a:cubicBezTo>
                    <a:pt x="48" y="57"/>
                    <a:pt x="48" y="57"/>
                    <a:pt x="48" y="57"/>
                  </a:cubicBezTo>
                  <a:cubicBezTo>
                    <a:pt x="52" y="57"/>
                    <a:pt x="55" y="54"/>
                    <a:pt x="55" y="50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5" y="18"/>
                    <a:pt x="52" y="15"/>
                    <a:pt x="48" y="15"/>
                  </a:cubicBezTo>
                  <a:moveTo>
                    <a:pt x="16" y="85"/>
                  </a:moveTo>
                  <a:cubicBezTo>
                    <a:pt x="14" y="85"/>
                    <a:pt x="12" y="83"/>
                    <a:pt x="12" y="80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4"/>
                    <a:pt x="14" y="12"/>
                    <a:pt x="16" y="12"/>
                  </a:cubicBezTo>
                  <a:cubicBezTo>
                    <a:pt x="80" y="12"/>
                    <a:pt x="80" y="12"/>
                    <a:pt x="80" y="12"/>
                  </a:cubicBezTo>
                  <a:cubicBezTo>
                    <a:pt x="83" y="12"/>
                    <a:pt x="85" y="14"/>
                    <a:pt x="85" y="16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5" y="83"/>
                    <a:pt x="83" y="85"/>
                    <a:pt x="80" y="85"/>
                  </a:cubicBezTo>
                  <a:cubicBezTo>
                    <a:pt x="16" y="85"/>
                    <a:pt x="16" y="85"/>
                    <a:pt x="16" y="85"/>
                  </a:cubicBezTo>
                  <a:moveTo>
                    <a:pt x="80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9"/>
                    <a:pt x="7" y="96"/>
                    <a:pt x="16" y="96"/>
                  </a:cubicBezTo>
                  <a:cubicBezTo>
                    <a:pt x="80" y="96"/>
                    <a:pt x="80" y="96"/>
                    <a:pt x="80" y="96"/>
                  </a:cubicBezTo>
                  <a:cubicBezTo>
                    <a:pt x="89" y="96"/>
                    <a:pt x="96" y="89"/>
                    <a:pt x="96" y="80"/>
                  </a:cubicBezTo>
                  <a:cubicBezTo>
                    <a:pt x="96" y="16"/>
                    <a:pt x="96" y="16"/>
                    <a:pt x="96" y="16"/>
                  </a:cubicBezTo>
                  <a:cubicBezTo>
                    <a:pt x="96" y="7"/>
                    <a:pt x="89" y="0"/>
                    <a:pt x="80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strike="noStrike" kern="0" noProof="1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3" name="Freeform 65"/>
            <p:cNvSpPr>
              <a:spLocks noEditPoints="1"/>
            </p:cNvSpPr>
            <p:nvPr/>
          </p:nvSpPr>
          <p:spPr bwMode="auto">
            <a:xfrm>
              <a:off x="11649" y="5437"/>
              <a:ext cx="264" cy="461"/>
            </a:xfrm>
            <a:custGeom>
              <a:avLst/>
              <a:gdLst>
                <a:gd name="T0" fmla="*/ 110386 w 73"/>
                <a:gd name="T1" fmla="*/ 187575 h 127"/>
                <a:gd name="T2" fmla="*/ 33729 w 73"/>
                <a:gd name="T3" fmla="*/ 110700 h 127"/>
                <a:gd name="T4" fmla="*/ 110386 w 73"/>
                <a:gd name="T5" fmla="*/ 33825 h 127"/>
                <a:gd name="T6" fmla="*/ 190109 w 73"/>
                <a:gd name="T7" fmla="*/ 110700 h 127"/>
                <a:gd name="T8" fmla="*/ 110386 w 73"/>
                <a:gd name="T9" fmla="*/ 187575 h 127"/>
                <a:gd name="T10" fmla="*/ 110386 w 73"/>
                <a:gd name="T11" fmla="*/ 0 h 127"/>
                <a:gd name="T12" fmla="*/ 0 w 73"/>
                <a:gd name="T13" fmla="*/ 110700 h 127"/>
                <a:gd name="T14" fmla="*/ 6133 w 73"/>
                <a:gd name="T15" fmla="*/ 141450 h 127"/>
                <a:gd name="T16" fmla="*/ 113452 w 73"/>
                <a:gd name="T17" fmla="*/ 390525 h 127"/>
                <a:gd name="T18" fmla="*/ 217705 w 73"/>
                <a:gd name="T19" fmla="*/ 141450 h 127"/>
                <a:gd name="T20" fmla="*/ 223838 w 73"/>
                <a:gd name="T21" fmla="*/ 110700 h 127"/>
                <a:gd name="T22" fmla="*/ 110386 w 73"/>
                <a:gd name="T23" fmla="*/ 0 h 12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3" h="127">
                  <a:moveTo>
                    <a:pt x="36" y="61"/>
                  </a:moveTo>
                  <a:cubicBezTo>
                    <a:pt x="23" y="61"/>
                    <a:pt x="11" y="50"/>
                    <a:pt x="11" y="36"/>
                  </a:cubicBezTo>
                  <a:cubicBezTo>
                    <a:pt x="11" y="22"/>
                    <a:pt x="23" y="11"/>
                    <a:pt x="36" y="11"/>
                  </a:cubicBezTo>
                  <a:cubicBezTo>
                    <a:pt x="50" y="11"/>
                    <a:pt x="62" y="22"/>
                    <a:pt x="62" y="36"/>
                  </a:cubicBezTo>
                  <a:cubicBezTo>
                    <a:pt x="62" y="50"/>
                    <a:pt x="50" y="61"/>
                    <a:pt x="36" y="61"/>
                  </a:cubicBezTo>
                  <a:moveTo>
                    <a:pt x="36" y="0"/>
                  </a:moveTo>
                  <a:cubicBezTo>
                    <a:pt x="17" y="0"/>
                    <a:pt x="0" y="16"/>
                    <a:pt x="0" y="36"/>
                  </a:cubicBezTo>
                  <a:cubicBezTo>
                    <a:pt x="0" y="40"/>
                    <a:pt x="1" y="43"/>
                    <a:pt x="2" y="46"/>
                  </a:cubicBezTo>
                  <a:cubicBezTo>
                    <a:pt x="37" y="127"/>
                    <a:pt x="37" y="127"/>
                    <a:pt x="37" y="127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2" y="43"/>
                    <a:pt x="73" y="40"/>
                    <a:pt x="73" y="36"/>
                  </a:cubicBezTo>
                  <a:cubicBezTo>
                    <a:pt x="73" y="16"/>
                    <a:pt x="56" y="0"/>
                    <a:pt x="36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strike="noStrike" kern="0" noProof="1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4" name="Freeform 67"/>
            <p:cNvSpPr>
              <a:spLocks noEditPoints="1"/>
            </p:cNvSpPr>
            <p:nvPr/>
          </p:nvSpPr>
          <p:spPr bwMode="auto">
            <a:xfrm>
              <a:off x="9122" y="5493"/>
              <a:ext cx="353" cy="349"/>
            </a:xfrm>
            <a:custGeom>
              <a:avLst/>
              <a:gdLst>
                <a:gd name="T0" fmla="*/ 236914 w 97"/>
                <a:gd name="T1" fmla="*/ 52288 h 96"/>
                <a:gd name="T2" fmla="*/ 233837 w 97"/>
                <a:gd name="T3" fmla="*/ 52288 h 96"/>
                <a:gd name="T4" fmla="*/ 150763 w 97"/>
                <a:gd name="T5" fmla="*/ 61516 h 96"/>
                <a:gd name="T6" fmla="*/ 144610 w 97"/>
                <a:gd name="T7" fmla="*/ 64591 h 96"/>
                <a:gd name="T8" fmla="*/ 141533 w 97"/>
                <a:gd name="T9" fmla="*/ 70743 h 96"/>
                <a:gd name="T10" fmla="*/ 144610 w 97"/>
                <a:gd name="T11" fmla="*/ 79970 h 96"/>
                <a:gd name="T12" fmla="*/ 166147 w 97"/>
                <a:gd name="T13" fmla="*/ 104577 h 96"/>
                <a:gd name="T14" fmla="*/ 64613 w 97"/>
                <a:gd name="T15" fmla="*/ 206077 h 96"/>
                <a:gd name="T16" fmla="*/ 64613 w 97"/>
                <a:gd name="T17" fmla="*/ 227608 h 96"/>
                <a:gd name="T18" fmla="*/ 76920 w 97"/>
                <a:gd name="T19" fmla="*/ 230684 h 96"/>
                <a:gd name="T20" fmla="*/ 86151 w 97"/>
                <a:gd name="T21" fmla="*/ 227608 h 96"/>
                <a:gd name="T22" fmla="*/ 187685 w 97"/>
                <a:gd name="T23" fmla="*/ 126107 h 96"/>
                <a:gd name="T24" fmla="*/ 215376 w 97"/>
                <a:gd name="T25" fmla="*/ 153789 h 96"/>
                <a:gd name="T26" fmla="*/ 224607 w 97"/>
                <a:gd name="T27" fmla="*/ 156865 h 96"/>
                <a:gd name="T28" fmla="*/ 227684 w 97"/>
                <a:gd name="T29" fmla="*/ 153789 h 96"/>
                <a:gd name="T30" fmla="*/ 230760 w 97"/>
                <a:gd name="T31" fmla="*/ 150713 h 96"/>
                <a:gd name="T32" fmla="*/ 233837 w 97"/>
                <a:gd name="T33" fmla="*/ 147638 h 96"/>
                <a:gd name="T34" fmla="*/ 246144 w 97"/>
                <a:gd name="T35" fmla="*/ 64591 h 96"/>
                <a:gd name="T36" fmla="*/ 243068 w 97"/>
                <a:gd name="T37" fmla="*/ 52288 h 96"/>
                <a:gd name="T38" fmla="*/ 236914 w 97"/>
                <a:gd name="T39" fmla="*/ 52288 h 96"/>
                <a:gd name="T40" fmla="*/ 49229 w 97"/>
                <a:gd name="T41" fmla="*/ 261441 h 96"/>
                <a:gd name="T42" fmla="*/ 36922 w 97"/>
                <a:gd name="T43" fmla="*/ 246063 h 96"/>
                <a:gd name="T44" fmla="*/ 36922 w 97"/>
                <a:gd name="T45" fmla="*/ 49213 h 96"/>
                <a:gd name="T46" fmla="*/ 49229 w 97"/>
                <a:gd name="T47" fmla="*/ 36909 h 96"/>
                <a:gd name="T48" fmla="*/ 246144 w 97"/>
                <a:gd name="T49" fmla="*/ 36909 h 96"/>
                <a:gd name="T50" fmla="*/ 261528 w 97"/>
                <a:gd name="T51" fmla="*/ 49213 h 96"/>
                <a:gd name="T52" fmla="*/ 261528 w 97"/>
                <a:gd name="T53" fmla="*/ 246063 h 96"/>
                <a:gd name="T54" fmla="*/ 246144 w 97"/>
                <a:gd name="T55" fmla="*/ 261441 h 96"/>
                <a:gd name="T56" fmla="*/ 49229 w 97"/>
                <a:gd name="T57" fmla="*/ 261441 h 96"/>
                <a:gd name="T58" fmla="*/ 246144 w 97"/>
                <a:gd name="T59" fmla="*/ 0 h 96"/>
                <a:gd name="T60" fmla="*/ 49229 w 97"/>
                <a:gd name="T61" fmla="*/ 0 h 96"/>
                <a:gd name="T62" fmla="*/ 0 w 97"/>
                <a:gd name="T63" fmla="*/ 49213 h 96"/>
                <a:gd name="T64" fmla="*/ 0 w 97"/>
                <a:gd name="T65" fmla="*/ 246063 h 96"/>
                <a:gd name="T66" fmla="*/ 49229 w 97"/>
                <a:gd name="T67" fmla="*/ 295275 h 96"/>
                <a:gd name="T68" fmla="*/ 246144 w 97"/>
                <a:gd name="T69" fmla="*/ 295275 h 96"/>
                <a:gd name="T70" fmla="*/ 298450 w 97"/>
                <a:gd name="T71" fmla="*/ 246063 h 96"/>
                <a:gd name="T72" fmla="*/ 298450 w 97"/>
                <a:gd name="T73" fmla="*/ 49213 h 96"/>
                <a:gd name="T74" fmla="*/ 246144 w 97"/>
                <a:gd name="T75" fmla="*/ 0 h 9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97" h="96">
                  <a:moveTo>
                    <a:pt x="77" y="17"/>
                  </a:moveTo>
                  <a:cubicBezTo>
                    <a:pt x="76" y="17"/>
                    <a:pt x="76" y="17"/>
                    <a:pt x="76" y="17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8" y="21"/>
                    <a:pt x="47" y="21"/>
                    <a:pt x="47" y="21"/>
                  </a:cubicBezTo>
                  <a:cubicBezTo>
                    <a:pt x="47" y="22"/>
                    <a:pt x="46" y="22"/>
                    <a:pt x="46" y="23"/>
                  </a:cubicBezTo>
                  <a:cubicBezTo>
                    <a:pt x="46" y="24"/>
                    <a:pt x="46" y="25"/>
                    <a:pt x="47" y="26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19" y="69"/>
                    <a:pt x="19" y="72"/>
                    <a:pt x="21" y="74"/>
                  </a:cubicBezTo>
                  <a:cubicBezTo>
                    <a:pt x="22" y="75"/>
                    <a:pt x="23" y="75"/>
                    <a:pt x="25" y="75"/>
                  </a:cubicBezTo>
                  <a:cubicBezTo>
                    <a:pt x="26" y="75"/>
                    <a:pt x="27" y="75"/>
                    <a:pt x="28" y="74"/>
                  </a:cubicBezTo>
                  <a:cubicBezTo>
                    <a:pt x="61" y="41"/>
                    <a:pt x="61" y="41"/>
                    <a:pt x="61" y="41"/>
                  </a:cubicBezTo>
                  <a:cubicBezTo>
                    <a:pt x="70" y="50"/>
                    <a:pt x="70" y="50"/>
                    <a:pt x="70" y="50"/>
                  </a:cubicBezTo>
                  <a:cubicBezTo>
                    <a:pt x="71" y="50"/>
                    <a:pt x="72" y="51"/>
                    <a:pt x="73" y="51"/>
                  </a:cubicBezTo>
                  <a:cubicBezTo>
                    <a:pt x="73" y="51"/>
                    <a:pt x="73" y="51"/>
                    <a:pt x="74" y="50"/>
                  </a:cubicBezTo>
                  <a:cubicBezTo>
                    <a:pt x="74" y="50"/>
                    <a:pt x="75" y="50"/>
                    <a:pt x="75" y="49"/>
                  </a:cubicBezTo>
                  <a:cubicBezTo>
                    <a:pt x="76" y="49"/>
                    <a:pt x="76" y="48"/>
                    <a:pt x="76" y="48"/>
                  </a:cubicBezTo>
                  <a:cubicBezTo>
                    <a:pt x="80" y="21"/>
                    <a:pt x="80" y="21"/>
                    <a:pt x="80" y="21"/>
                  </a:cubicBezTo>
                  <a:cubicBezTo>
                    <a:pt x="80" y="20"/>
                    <a:pt x="80" y="18"/>
                    <a:pt x="79" y="17"/>
                  </a:cubicBezTo>
                  <a:cubicBezTo>
                    <a:pt x="78" y="17"/>
                    <a:pt x="78" y="17"/>
                    <a:pt x="77" y="17"/>
                  </a:cubicBezTo>
                  <a:moveTo>
                    <a:pt x="16" y="85"/>
                  </a:moveTo>
                  <a:cubicBezTo>
                    <a:pt x="14" y="85"/>
                    <a:pt x="12" y="83"/>
                    <a:pt x="12" y="80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4"/>
                    <a:pt x="14" y="12"/>
                    <a:pt x="16" y="12"/>
                  </a:cubicBezTo>
                  <a:cubicBezTo>
                    <a:pt x="80" y="12"/>
                    <a:pt x="80" y="12"/>
                    <a:pt x="80" y="12"/>
                  </a:cubicBezTo>
                  <a:cubicBezTo>
                    <a:pt x="83" y="12"/>
                    <a:pt x="85" y="14"/>
                    <a:pt x="85" y="16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5" y="83"/>
                    <a:pt x="83" y="85"/>
                    <a:pt x="80" y="85"/>
                  </a:cubicBezTo>
                  <a:cubicBezTo>
                    <a:pt x="16" y="85"/>
                    <a:pt x="16" y="85"/>
                    <a:pt x="16" y="85"/>
                  </a:cubicBezTo>
                  <a:moveTo>
                    <a:pt x="80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8" y="0"/>
                    <a:pt x="0" y="7"/>
                    <a:pt x="0" y="16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9"/>
                    <a:pt x="8" y="96"/>
                    <a:pt x="16" y="96"/>
                  </a:cubicBezTo>
                  <a:cubicBezTo>
                    <a:pt x="80" y="96"/>
                    <a:pt x="80" y="96"/>
                    <a:pt x="80" y="96"/>
                  </a:cubicBezTo>
                  <a:cubicBezTo>
                    <a:pt x="89" y="96"/>
                    <a:pt x="97" y="89"/>
                    <a:pt x="97" y="80"/>
                  </a:cubicBezTo>
                  <a:cubicBezTo>
                    <a:pt x="97" y="16"/>
                    <a:pt x="97" y="16"/>
                    <a:pt x="97" y="16"/>
                  </a:cubicBezTo>
                  <a:cubicBezTo>
                    <a:pt x="97" y="7"/>
                    <a:pt x="89" y="0"/>
                    <a:pt x="80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strike="noStrike" kern="0" noProof="1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5" name="Freeform 69"/>
            <p:cNvSpPr/>
            <p:nvPr/>
          </p:nvSpPr>
          <p:spPr bwMode="auto">
            <a:xfrm>
              <a:off x="10719" y="5482"/>
              <a:ext cx="482" cy="371"/>
            </a:xfrm>
            <a:custGeom>
              <a:avLst/>
              <a:gdLst>
                <a:gd name="T0" fmla="*/ 242339 w 133"/>
                <a:gd name="T1" fmla="*/ 0 h 102"/>
                <a:gd name="T2" fmla="*/ 165649 w 133"/>
                <a:gd name="T3" fmla="*/ 0 h 102"/>
                <a:gd name="T4" fmla="*/ 153379 w 133"/>
                <a:gd name="T5" fmla="*/ 12326 h 102"/>
                <a:gd name="T6" fmla="*/ 153379 w 133"/>
                <a:gd name="T7" fmla="*/ 89367 h 102"/>
                <a:gd name="T8" fmla="*/ 165649 w 133"/>
                <a:gd name="T9" fmla="*/ 104775 h 102"/>
                <a:gd name="T10" fmla="*/ 193257 w 133"/>
                <a:gd name="T11" fmla="*/ 104775 h 102"/>
                <a:gd name="T12" fmla="*/ 193257 w 133"/>
                <a:gd name="T13" fmla="*/ 141754 h 102"/>
                <a:gd name="T14" fmla="*/ 52149 w 133"/>
                <a:gd name="T15" fmla="*/ 141754 h 102"/>
                <a:gd name="T16" fmla="*/ 42946 w 133"/>
                <a:gd name="T17" fmla="*/ 144836 h 102"/>
                <a:gd name="T18" fmla="*/ 39879 w 133"/>
                <a:gd name="T19" fmla="*/ 154081 h 102"/>
                <a:gd name="T20" fmla="*/ 39879 w 133"/>
                <a:gd name="T21" fmla="*/ 212632 h 102"/>
                <a:gd name="T22" fmla="*/ 15338 w 133"/>
                <a:gd name="T23" fmla="*/ 212632 h 102"/>
                <a:gd name="T24" fmla="*/ 0 w 133"/>
                <a:gd name="T25" fmla="*/ 224958 h 102"/>
                <a:gd name="T26" fmla="*/ 0 w 133"/>
                <a:gd name="T27" fmla="*/ 301999 h 102"/>
                <a:gd name="T28" fmla="*/ 15338 w 133"/>
                <a:gd name="T29" fmla="*/ 314325 h 102"/>
                <a:gd name="T30" fmla="*/ 92027 w 133"/>
                <a:gd name="T31" fmla="*/ 314325 h 102"/>
                <a:gd name="T32" fmla="*/ 104298 w 133"/>
                <a:gd name="T33" fmla="*/ 301999 h 102"/>
                <a:gd name="T34" fmla="*/ 104298 w 133"/>
                <a:gd name="T35" fmla="*/ 224958 h 102"/>
                <a:gd name="T36" fmla="*/ 92027 w 133"/>
                <a:gd name="T37" fmla="*/ 212632 h 102"/>
                <a:gd name="T38" fmla="*/ 64419 w 133"/>
                <a:gd name="T39" fmla="*/ 212632 h 102"/>
                <a:gd name="T40" fmla="*/ 64419 w 133"/>
                <a:gd name="T41" fmla="*/ 166407 h 102"/>
                <a:gd name="T42" fmla="*/ 193257 w 133"/>
                <a:gd name="T43" fmla="*/ 166407 h 102"/>
                <a:gd name="T44" fmla="*/ 193257 w 133"/>
                <a:gd name="T45" fmla="*/ 212632 h 102"/>
                <a:gd name="T46" fmla="*/ 165649 w 133"/>
                <a:gd name="T47" fmla="*/ 212632 h 102"/>
                <a:gd name="T48" fmla="*/ 153379 w 133"/>
                <a:gd name="T49" fmla="*/ 224958 h 102"/>
                <a:gd name="T50" fmla="*/ 153379 w 133"/>
                <a:gd name="T51" fmla="*/ 301999 h 102"/>
                <a:gd name="T52" fmla="*/ 165649 w 133"/>
                <a:gd name="T53" fmla="*/ 314325 h 102"/>
                <a:gd name="T54" fmla="*/ 242339 w 133"/>
                <a:gd name="T55" fmla="*/ 314325 h 102"/>
                <a:gd name="T56" fmla="*/ 257677 w 133"/>
                <a:gd name="T57" fmla="*/ 301999 h 102"/>
                <a:gd name="T58" fmla="*/ 257677 w 133"/>
                <a:gd name="T59" fmla="*/ 224958 h 102"/>
                <a:gd name="T60" fmla="*/ 242339 w 133"/>
                <a:gd name="T61" fmla="*/ 212632 h 102"/>
                <a:gd name="T62" fmla="*/ 217798 w 133"/>
                <a:gd name="T63" fmla="*/ 212632 h 102"/>
                <a:gd name="T64" fmla="*/ 217798 w 133"/>
                <a:gd name="T65" fmla="*/ 166407 h 102"/>
                <a:gd name="T66" fmla="*/ 346636 w 133"/>
                <a:gd name="T67" fmla="*/ 166407 h 102"/>
                <a:gd name="T68" fmla="*/ 346636 w 133"/>
                <a:gd name="T69" fmla="*/ 212632 h 102"/>
                <a:gd name="T70" fmla="*/ 315961 w 133"/>
                <a:gd name="T71" fmla="*/ 212632 h 102"/>
                <a:gd name="T72" fmla="*/ 303690 w 133"/>
                <a:gd name="T73" fmla="*/ 224958 h 102"/>
                <a:gd name="T74" fmla="*/ 303690 w 133"/>
                <a:gd name="T75" fmla="*/ 301999 h 102"/>
                <a:gd name="T76" fmla="*/ 315961 w 133"/>
                <a:gd name="T77" fmla="*/ 314325 h 102"/>
                <a:gd name="T78" fmla="*/ 395718 w 133"/>
                <a:gd name="T79" fmla="*/ 314325 h 102"/>
                <a:gd name="T80" fmla="*/ 407988 w 133"/>
                <a:gd name="T81" fmla="*/ 301999 h 102"/>
                <a:gd name="T82" fmla="*/ 407988 w 133"/>
                <a:gd name="T83" fmla="*/ 224958 h 102"/>
                <a:gd name="T84" fmla="*/ 395718 w 133"/>
                <a:gd name="T85" fmla="*/ 212632 h 102"/>
                <a:gd name="T86" fmla="*/ 371177 w 133"/>
                <a:gd name="T87" fmla="*/ 212632 h 102"/>
                <a:gd name="T88" fmla="*/ 371177 w 133"/>
                <a:gd name="T89" fmla="*/ 154081 h 102"/>
                <a:gd name="T90" fmla="*/ 365042 w 133"/>
                <a:gd name="T91" fmla="*/ 144836 h 102"/>
                <a:gd name="T92" fmla="*/ 358907 w 133"/>
                <a:gd name="T93" fmla="*/ 141754 h 102"/>
                <a:gd name="T94" fmla="*/ 217798 w 133"/>
                <a:gd name="T95" fmla="*/ 141754 h 102"/>
                <a:gd name="T96" fmla="*/ 217798 w 133"/>
                <a:gd name="T97" fmla="*/ 104775 h 102"/>
                <a:gd name="T98" fmla="*/ 242339 w 133"/>
                <a:gd name="T99" fmla="*/ 104775 h 102"/>
                <a:gd name="T100" fmla="*/ 257677 w 133"/>
                <a:gd name="T101" fmla="*/ 89367 h 102"/>
                <a:gd name="T102" fmla="*/ 257677 w 133"/>
                <a:gd name="T103" fmla="*/ 12326 h 102"/>
                <a:gd name="T104" fmla="*/ 242339 w 133"/>
                <a:gd name="T105" fmla="*/ 0 h 10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133" h="102">
                  <a:moveTo>
                    <a:pt x="79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52" y="0"/>
                    <a:pt x="50" y="2"/>
                    <a:pt x="50" y="4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50" y="32"/>
                    <a:pt x="52" y="34"/>
                    <a:pt x="54" y="34"/>
                  </a:cubicBezTo>
                  <a:cubicBezTo>
                    <a:pt x="63" y="34"/>
                    <a:pt x="63" y="34"/>
                    <a:pt x="63" y="34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6" y="46"/>
                    <a:pt x="15" y="46"/>
                    <a:pt x="14" y="47"/>
                  </a:cubicBezTo>
                  <a:cubicBezTo>
                    <a:pt x="13" y="48"/>
                    <a:pt x="13" y="49"/>
                    <a:pt x="13" y="50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2" y="69"/>
                    <a:pt x="0" y="70"/>
                    <a:pt x="0" y="73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01"/>
                    <a:pt x="2" y="102"/>
                    <a:pt x="5" y="102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2" y="102"/>
                    <a:pt x="34" y="101"/>
                    <a:pt x="34" y="98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4" y="70"/>
                    <a:pt x="32" y="69"/>
                    <a:pt x="30" y="69"/>
                  </a:cubicBezTo>
                  <a:cubicBezTo>
                    <a:pt x="21" y="69"/>
                    <a:pt x="21" y="69"/>
                    <a:pt x="21" y="69"/>
                  </a:cubicBezTo>
                  <a:cubicBezTo>
                    <a:pt x="21" y="54"/>
                    <a:pt x="21" y="54"/>
                    <a:pt x="21" y="54"/>
                  </a:cubicBezTo>
                  <a:cubicBezTo>
                    <a:pt x="63" y="54"/>
                    <a:pt x="63" y="54"/>
                    <a:pt x="63" y="54"/>
                  </a:cubicBezTo>
                  <a:cubicBezTo>
                    <a:pt x="63" y="69"/>
                    <a:pt x="63" y="69"/>
                    <a:pt x="63" y="69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52" y="69"/>
                    <a:pt x="50" y="70"/>
                    <a:pt x="50" y="73"/>
                  </a:cubicBezTo>
                  <a:cubicBezTo>
                    <a:pt x="50" y="98"/>
                    <a:pt x="50" y="98"/>
                    <a:pt x="50" y="98"/>
                  </a:cubicBezTo>
                  <a:cubicBezTo>
                    <a:pt x="50" y="101"/>
                    <a:pt x="52" y="102"/>
                    <a:pt x="54" y="102"/>
                  </a:cubicBezTo>
                  <a:cubicBezTo>
                    <a:pt x="79" y="102"/>
                    <a:pt x="79" y="102"/>
                    <a:pt x="79" y="102"/>
                  </a:cubicBezTo>
                  <a:cubicBezTo>
                    <a:pt x="82" y="102"/>
                    <a:pt x="84" y="101"/>
                    <a:pt x="84" y="98"/>
                  </a:cubicBezTo>
                  <a:cubicBezTo>
                    <a:pt x="84" y="73"/>
                    <a:pt x="84" y="73"/>
                    <a:pt x="84" y="73"/>
                  </a:cubicBezTo>
                  <a:cubicBezTo>
                    <a:pt x="84" y="70"/>
                    <a:pt x="82" y="69"/>
                    <a:pt x="79" y="69"/>
                  </a:cubicBezTo>
                  <a:cubicBezTo>
                    <a:pt x="71" y="69"/>
                    <a:pt x="71" y="69"/>
                    <a:pt x="71" y="69"/>
                  </a:cubicBezTo>
                  <a:cubicBezTo>
                    <a:pt x="71" y="54"/>
                    <a:pt x="71" y="54"/>
                    <a:pt x="71" y="54"/>
                  </a:cubicBezTo>
                  <a:cubicBezTo>
                    <a:pt x="113" y="54"/>
                    <a:pt x="113" y="54"/>
                    <a:pt x="113" y="54"/>
                  </a:cubicBezTo>
                  <a:cubicBezTo>
                    <a:pt x="113" y="69"/>
                    <a:pt x="113" y="69"/>
                    <a:pt x="113" y="69"/>
                  </a:cubicBezTo>
                  <a:cubicBezTo>
                    <a:pt x="103" y="69"/>
                    <a:pt x="103" y="69"/>
                    <a:pt x="103" y="69"/>
                  </a:cubicBezTo>
                  <a:cubicBezTo>
                    <a:pt x="101" y="69"/>
                    <a:pt x="99" y="70"/>
                    <a:pt x="99" y="73"/>
                  </a:cubicBezTo>
                  <a:cubicBezTo>
                    <a:pt x="99" y="98"/>
                    <a:pt x="99" y="98"/>
                    <a:pt x="99" y="98"/>
                  </a:cubicBezTo>
                  <a:cubicBezTo>
                    <a:pt x="99" y="101"/>
                    <a:pt x="101" y="102"/>
                    <a:pt x="103" y="102"/>
                  </a:cubicBezTo>
                  <a:cubicBezTo>
                    <a:pt x="129" y="102"/>
                    <a:pt x="129" y="102"/>
                    <a:pt x="129" y="102"/>
                  </a:cubicBezTo>
                  <a:cubicBezTo>
                    <a:pt x="131" y="102"/>
                    <a:pt x="133" y="101"/>
                    <a:pt x="133" y="98"/>
                  </a:cubicBezTo>
                  <a:cubicBezTo>
                    <a:pt x="133" y="73"/>
                    <a:pt x="133" y="73"/>
                    <a:pt x="133" y="73"/>
                  </a:cubicBezTo>
                  <a:cubicBezTo>
                    <a:pt x="133" y="70"/>
                    <a:pt x="131" y="69"/>
                    <a:pt x="129" y="69"/>
                  </a:cubicBezTo>
                  <a:cubicBezTo>
                    <a:pt x="121" y="69"/>
                    <a:pt x="121" y="69"/>
                    <a:pt x="121" y="69"/>
                  </a:cubicBezTo>
                  <a:cubicBezTo>
                    <a:pt x="121" y="50"/>
                    <a:pt x="121" y="50"/>
                    <a:pt x="121" y="50"/>
                  </a:cubicBezTo>
                  <a:cubicBezTo>
                    <a:pt x="121" y="49"/>
                    <a:pt x="120" y="48"/>
                    <a:pt x="119" y="47"/>
                  </a:cubicBezTo>
                  <a:cubicBezTo>
                    <a:pt x="119" y="46"/>
                    <a:pt x="118" y="46"/>
                    <a:pt x="117" y="46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79" y="34"/>
                    <a:pt x="79" y="34"/>
                    <a:pt x="79" y="34"/>
                  </a:cubicBezTo>
                  <a:cubicBezTo>
                    <a:pt x="82" y="34"/>
                    <a:pt x="84" y="32"/>
                    <a:pt x="84" y="29"/>
                  </a:cubicBezTo>
                  <a:cubicBezTo>
                    <a:pt x="84" y="4"/>
                    <a:pt x="84" y="4"/>
                    <a:pt x="84" y="4"/>
                  </a:cubicBezTo>
                  <a:cubicBezTo>
                    <a:pt x="84" y="2"/>
                    <a:pt x="82" y="0"/>
                    <a:pt x="79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strike="noStrike" kern="0" noProof="1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6" name="Freeform 85"/>
            <p:cNvSpPr>
              <a:spLocks noEditPoints="1"/>
            </p:cNvSpPr>
            <p:nvPr/>
          </p:nvSpPr>
          <p:spPr bwMode="auto">
            <a:xfrm>
              <a:off x="12362" y="5474"/>
              <a:ext cx="383" cy="386"/>
            </a:xfrm>
            <a:custGeom>
              <a:avLst/>
              <a:gdLst>
                <a:gd name="T0" fmla="*/ 207753 w 106"/>
                <a:gd name="T1" fmla="*/ 320855 h 106"/>
                <a:gd name="T2" fmla="*/ 238305 w 106"/>
                <a:gd name="T3" fmla="*/ 259152 h 106"/>
                <a:gd name="T4" fmla="*/ 42773 w 106"/>
                <a:gd name="T5" fmla="*/ 274578 h 106"/>
                <a:gd name="T6" fmla="*/ 82490 w 106"/>
                <a:gd name="T7" fmla="*/ 259152 h 106"/>
                <a:gd name="T8" fmla="*/ 168035 w 106"/>
                <a:gd name="T9" fmla="*/ 327025 h 106"/>
                <a:gd name="T10" fmla="*/ 223029 w 106"/>
                <a:gd name="T11" fmla="*/ 256067 h 106"/>
                <a:gd name="T12" fmla="*/ 152759 w 106"/>
                <a:gd name="T13" fmla="*/ 246811 h 106"/>
                <a:gd name="T14" fmla="*/ 134428 w 106"/>
                <a:gd name="T15" fmla="*/ 323940 h 106"/>
                <a:gd name="T16" fmla="*/ 152759 w 106"/>
                <a:gd name="T17" fmla="*/ 246811 h 106"/>
                <a:gd name="T18" fmla="*/ 0 w 106"/>
                <a:gd name="T19" fmla="*/ 169683 h 106"/>
                <a:gd name="T20" fmla="*/ 76380 w 106"/>
                <a:gd name="T21" fmla="*/ 243726 h 106"/>
                <a:gd name="T22" fmla="*/ 152759 w 106"/>
                <a:gd name="T23" fmla="*/ 169683 h 106"/>
                <a:gd name="T24" fmla="*/ 91656 w 106"/>
                <a:gd name="T25" fmla="*/ 240641 h 106"/>
                <a:gd name="T26" fmla="*/ 152759 w 106"/>
                <a:gd name="T27" fmla="*/ 169683 h 106"/>
                <a:gd name="T28" fmla="*/ 168035 w 106"/>
                <a:gd name="T29" fmla="*/ 169683 h 106"/>
                <a:gd name="T30" fmla="*/ 229139 w 106"/>
                <a:gd name="T31" fmla="*/ 240641 h 106"/>
                <a:gd name="T32" fmla="*/ 323850 w 106"/>
                <a:gd name="T33" fmla="*/ 169683 h 106"/>
                <a:gd name="T34" fmla="*/ 241360 w 106"/>
                <a:gd name="T35" fmla="*/ 246811 h 106"/>
                <a:gd name="T36" fmla="*/ 323850 w 106"/>
                <a:gd name="T37" fmla="*/ 169683 h 106"/>
                <a:gd name="T38" fmla="*/ 79435 w 106"/>
                <a:gd name="T39" fmla="*/ 157342 h 106"/>
                <a:gd name="T40" fmla="*/ 152759 w 106"/>
                <a:gd name="T41" fmla="*/ 95639 h 106"/>
                <a:gd name="T42" fmla="*/ 226084 w 106"/>
                <a:gd name="T43" fmla="*/ 86384 h 106"/>
                <a:gd name="T44" fmla="*/ 168035 w 106"/>
                <a:gd name="T45" fmla="*/ 157342 h 106"/>
                <a:gd name="T46" fmla="*/ 226084 w 106"/>
                <a:gd name="T47" fmla="*/ 86384 h 106"/>
                <a:gd name="T48" fmla="*/ 0 w 106"/>
                <a:gd name="T49" fmla="*/ 157342 h 106"/>
                <a:gd name="T50" fmla="*/ 79435 w 106"/>
                <a:gd name="T51" fmla="*/ 83299 h 106"/>
                <a:gd name="T52" fmla="*/ 287188 w 106"/>
                <a:gd name="T53" fmla="*/ 61703 h 106"/>
                <a:gd name="T54" fmla="*/ 253581 w 106"/>
                <a:gd name="T55" fmla="*/ 157342 h 106"/>
                <a:gd name="T56" fmla="*/ 287188 w 106"/>
                <a:gd name="T57" fmla="*/ 61703 h 106"/>
                <a:gd name="T58" fmla="*/ 42773 w 106"/>
                <a:gd name="T59" fmla="*/ 52447 h 106"/>
                <a:gd name="T60" fmla="*/ 122208 w 106"/>
                <a:gd name="T61" fmla="*/ 6170 h 106"/>
                <a:gd name="T62" fmla="*/ 235250 w 106"/>
                <a:gd name="T63" fmla="*/ 70958 h 106"/>
                <a:gd name="T64" fmla="*/ 198587 w 106"/>
                <a:gd name="T65" fmla="*/ 6170 h 106"/>
                <a:gd name="T66" fmla="*/ 140539 w 106"/>
                <a:gd name="T67" fmla="*/ 3085 h 106"/>
                <a:gd name="T68" fmla="*/ 97766 w 106"/>
                <a:gd name="T69" fmla="*/ 74043 h 106"/>
                <a:gd name="T70" fmla="*/ 152759 w 106"/>
                <a:gd name="T71" fmla="*/ 0 h 106"/>
                <a:gd name="T72" fmla="*/ 168035 w 106"/>
                <a:gd name="T73" fmla="*/ 83299 h 106"/>
                <a:gd name="T74" fmla="*/ 177201 w 106"/>
                <a:gd name="T75" fmla="*/ 0 h 10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106" h="106">
                  <a:moveTo>
                    <a:pt x="78" y="84"/>
                  </a:moveTo>
                  <a:cubicBezTo>
                    <a:pt x="75" y="91"/>
                    <a:pt x="72" y="97"/>
                    <a:pt x="68" y="104"/>
                  </a:cubicBezTo>
                  <a:cubicBezTo>
                    <a:pt x="76" y="101"/>
                    <a:pt x="84" y="97"/>
                    <a:pt x="91" y="90"/>
                  </a:cubicBezTo>
                  <a:cubicBezTo>
                    <a:pt x="86" y="88"/>
                    <a:pt x="82" y="86"/>
                    <a:pt x="78" y="84"/>
                  </a:cubicBezTo>
                  <a:moveTo>
                    <a:pt x="27" y="84"/>
                  </a:moveTo>
                  <a:cubicBezTo>
                    <a:pt x="22" y="85"/>
                    <a:pt x="18" y="87"/>
                    <a:pt x="14" y="89"/>
                  </a:cubicBezTo>
                  <a:cubicBezTo>
                    <a:pt x="20" y="96"/>
                    <a:pt x="28" y="101"/>
                    <a:pt x="37" y="104"/>
                  </a:cubicBezTo>
                  <a:cubicBezTo>
                    <a:pt x="33" y="97"/>
                    <a:pt x="29" y="90"/>
                    <a:pt x="27" y="84"/>
                  </a:cubicBezTo>
                  <a:moveTo>
                    <a:pt x="55" y="80"/>
                  </a:moveTo>
                  <a:cubicBezTo>
                    <a:pt x="55" y="106"/>
                    <a:pt x="55" y="106"/>
                    <a:pt x="55" y="106"/>
                  </a:cubicBezTo>
                  <a:cubicBezTo>
                    <a:pt x="57" y="106"/>
                    <a:pt x="59" y="106"/>
                    <a:pt x="61" y="105"/>
                  </a:cubicBezTo>
                  <a:cubicBezTo>
                    <a:pt x="67" y="98"/>
                    <a:pt x="71" y="90"/>
                    <a:pt x="73" y="83"/>
                  </a:cubicBezTo>
                  <a:cubicBezTo>
                    <a:pt x="67" y="81"/>
                    <a:pt x="61" y="80"/>
                    <a:pt x="55" y="80"/>
                  </a:cubicBezTo>
                  <a:moveTo>
                    <a:pt x="50" y="80"/>
                  </a:moveTo>
                  <a:cubicBezTo>
                    <a:pt x="44" y="80"/>
                    <a:pt x="37" y="81"/>
                    <a:pt x="31" y="82"/>
                  </a:cubicBezTo>
                  <a:cubicBezTo>
                    <a:pt x="34" y="90"/>
                    <a:pt x="38" y="97"/>
                    <a:pt x="44" y="105"/>
                  </a:cubicBezTo>
                  <a:cubicBezTo>
                    <a:pt x="46" y="106"/>
                    <a:pt x="48" y="106"/>
                    <a:pt x="50" y="106"/>
                  </a:cubicBezTo>
                  <a:cubicBezTo>
                    <a:pt x="50" y="80"/>
                    <a:pt x="50" y="80"/>
                    <a:pt x="50" y="80"/>
                  </a:cubicBezTo>
                  <a:moveTo>
                    <a:pt x="21" y="55"/>
                  </a:moveTo>
                  <a:cubicBezTo>
                    <a:pt x="0" y="55"/>
                    <a:pt x="0" y="55"/>
                    <a:pt x="0" y="55"/>
                  </a:cubicBezTo>
                  <a:cubicBezTo>
                    <a:pt x="0" y="67"/>
                    <a:pt x="4" y="77"/>
                    <a:pt x="11" y="85"/>
                  </a:cubicBezTo>
                  <a:cubicBezTo>
                    <a:pt x="15" y="83"/>
                    <a:pt x="20" y="81"/>
                    <a:pt x="25" y="79"/>
                  </a:cubicBezTo>
                  <a:cubicBezTo>
                    <a:pt x="23" y="71"/>
                    <a:pt x="22" y="63"/>
                    <a:pt x="21" y="55"/>
                  </a:cubicBezTo>
                  <a:moveTo>
                    <a:pt x="50" y="55"/>
                  </a:moveTo>
                  <a:cubicBezTo>
                    <a:pt x="26" y="55"/>
                    <a:pt x="26" y="55"/>
                    <a:pt x="26" y="55"/>
                  </a:cubicBezTo>
                  <a:cubicBezTo>
                    <a:pt x="26" y="62"/>
                    <a:pt x="27" y="70"/>
                    <a:pt x="30" y="78"/>
                  </a:cubicBezTo>
                  <a:cubicBezTo>
                    <a:pt x="36" y="76"/>
                    <a:pt x="43" y="75"/>
                    <a:pt x="50" y="75"/>
                  </a:cubicBezTo>
                  <a:cubicBezTo>
                    <a:pt x="50" y="55"/>
                    <a:pt x="50" y="55"/>
                    <a:pt x="50" y="55"/>
                  </a:cubicBezTo>
                  <a:moveTo>
                    <a:pt x="79" y="55"/>
                  </a:moveTo>
                  <a:cubicBezTo>
                    <a:pt x="55" y="55"/>
                    <a:pt x="55" y="55"/>
                    <a:pt x="55" y="55"/>
                  </a:cubicBezTo>
                  <a:cubicBezTo>
                    <a:pt x="55" y="75"/>
                    <a:pt x="55" y="75"/>
                    <a:pt x="55" y="75"/>
                  </a:cubicBezTo>
                  <a:cubicBezTo>
                    <a:pt x="61" y="75"/>
                    <a:pt x="68" y="76"/>
                    <a:pt x="75" y="78"/>
                  </a:cubicBezTo>
                  <a:cubicBezTo>
                    <a:pt x="77" y="70"/>
                    <a:pt x="79" y="63"/>
                    <a:pt x="79" y="55"/>
                  </a:cubicBezTo>
                  <a:moveTo>
                    <a:pt x="106" y="55"/>
                  </a:moveTo>
                  <a:cubicBezTo>
                    <a:pt x="83" y="55"/>
                    <a:pt x="83" y="55"/>
                    <a:pt x="83" y="55"/>
                  </a:cubicBezTo>
                  <a:cubicBezTo>
                    <a:pt x="83" y="63"/>
                    <a:pt x="82" y="71"/>
                    <a:pt x="79" y="80"/>
                  </a:cubicBezTo>
                  <a:cubicBezTo>
                    <a:pt x="84" y="82"/>
                    <a:pt x="89" y="84"/>
                    <a:pt x="94" y="87"/>
                  </a:cubicBezTo>
                  <a:cubicBezTo>
                    <a:pt x="101" y="78"/>
                    <a:pt x="105" y="67"/>
                    <a:pt x="106" y="55"/>
                  </a:cubicBezTo>
                  <a:moveTo>
                    <a:pt x="31" y="28"/>
                  </a:moveTo>
                  <a:cubicBezTo>
                    <a:pt x="28" y="35"/>
                    <a:pt x="27" y="43"/>
                    <a:pt x="26" y="51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50" y="31"/>
                    <a:pt x="50" y="31"/>
                    <a:pt x="50" y="31"/>
                  </a:cubicBezTo>
                  <a:cubicBezTo>
                    <a:pt x="44" y="31"/>
                    <a:pt x="38" y="30"/>
                    <a:pt x="31" y="28"/>
                  </a:cubicBezTo>
                  <a:moveTo>
                    <a:pt x="74" y="28"/>
                  </a:moveTo>
                  <a:cubicBezTo>
                    <a:pt x="68" y="30"/>
                    <a:pt x="62" y="31"/>
                    <a:pt x="55" y="31"/>
                  </a:cubicBezTo>
                  <a:cubicBezTo>
                    <a:pt x="55" y="51"/>
                    <a:pt x="55" y="51"/>
                    <a:pt x="55" y="51"/>
                  </a:cubicBezTo>
                  <a:cubicBezTo>
                    <a:pt x="78" y="51"/>
                    <a:pt x="78" y="51"/>
                    <a:pt x="78" y="51"/>
                  </a:cubicBezTo>
                  <a:cubicBezTo>
                    <a:pt x="78" y="43"/>
                    <a:pt x="76" y="35"/>
                    <a:pt x="74" y="28"/>
                  </a:cubicBezTo>
                  <a:moveTo>
                    <a:pt x="11" y="20"/>
                  </a:moveTo>
                  <a:cubicBezTo>
                    <a:pt x="4" y="29"/>
                    <a:pt x="0" y="39"/>
                    <a:pt x="0" y="51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2" y="42"/>
                    <a:pt x="24" y="34"/>
                    <a:pt x="26" y="27"/>
                  </a:cubicBezTo>
                  <a:cubicBezTo>
                    <a:pt x="21" y="25"/>
                    <a:pt x="16" y="23"/>
                    <a:pt x="11" y="20"/>
                  </a:cubicBezTo>
                  <a:moveTo>
                    <a:pt x="94" y="20"/>
                  </a:moveTo>
                  <a:cubicBezTo>
                    <a:pt x="89" y="23"/>
                    <a:pt x="84" y="25"/>
                    <a:pt x="78" y="27"/>
                  </a:cubicBezTo>
                  <a:cubicBezTo>
                    <a:pt x="81" y="34"/>
                    <a:pt x="83" y="42"/>
                    <a:pt x="83" y="51"/>
                  </a:cubicBezTo>
                  <a:cubicBezTo>
                    <a:pt x="106" y="51"/>
                    <a:pt x="106" y="51"/>
                    <a:pt x="106" y="51"/>
                  </a:cubicBezTo>
                  <a:cubicBezTo>
                    <a:pt x="105" y="39"/>
                    <a:pt x="101" y="29"/>
                    <a:pt x="94" y="20"/>
                  </a:cubicBezTo>
                  <a:moveTo>
                    <a:pt x="40" y="2"/>
                  </a:moveTo>
                  <a:cubicBezTo>
                    <a:pt x="30" y="4"/>
                    <a:pt x="21" y="10"/>
                    <a:pt x="14" y="17"/>
                  </a:cubicBezTo>
                  <a:cubicBezTo>
                    <a:pt x="19" y="19"/>
                    <a:pt x="23" y="21"/>
                    <a:pt x="28" y="23"/>
                  </a:cubicBezTo>
                  <a:cubicBezTo>
                    <a:pt x="31" y="14"/>
                    <a:pt x="36" y="7"/>
                    <a:pt x="40" y="2"/>
                  </a:cubicBezTo>
                  <a:moveTo>
                    <a:pt x="65" y="2"/>
                  </a:moveTo>
                  <a:cubicBezTo>
                    <a:pt x="69" y="7"/>
                    <a:pt x="73" y="14"/>
                    <a:pt x="77" y="23"/>
                  </a:cubicBezTo>
                  <a:cubicBezTo>
                    <a:pt x="82" y="21"/>
                    <a:pt x="87" y="19"/>
                    <a:pt x="91" y="17"/>
                  </a:cubicBezTo>
                  <a:cubicBezTo>
                    <a:pt x="84" y="9"/>
                    <a:pt x="75" y="4"/>
                    <a:pt x="65" y="2"/>
                  </a:cubicBezTo>
                  <a:moveTo>
                    <a:pt x="50" y="0"/>
                  </a:moveTo>
                  <a:cubicBezTo>
                    <a:pt x="49" y="0"/>
                    <a:pt x="48" y="0"/>
                    <a:pt x="46" y="1"/>
                  </a:cubicBezTo>
                  <a:cubicBezTo>
                    <a:pt x="44" y="3"/>
                    <a:pt x="42" y="6"/>
                    <a:pt x="40" y="9"/>
                  </a:cubicBezTo>
                  <a:cubicBezTo>
                    <a:pt x="37" y="14"/>
                    <a:pt x="35" y="19"/>
                    <a:pt x="32" y="24"/>
                  </a:cubicBezTo>
                  <a:cubicBezTo>
                    <a:pt x="39" y="26"/>
                    <a:pt x="45" y="27"/>
                    <a:pt x="50" y="27"/>
                  </a:cubicBezTo>
                  <a:cubicBezTo>
                    <a:pt x="50" y="0"/>
                    <a:pt x="50" y="0"/>
                    <a:pt x="50" y="0"/>
                  </a:cubicBezTo>
                  <a:moveTo>
                    <a:pt x="55" y="0"/>
                  </a:moveTo>
                  <a:cubicBezTo>
                    <a:pt x="55" y="27"/>
                    <a:pt x="55" y="27"/>
                    <a:pt x="55" y="27"/>
                  </a:cubicBezTo>
                  <a:cubicBezTo>
                    <a:pt x="61" y="26"/>
                    <a:pt x="67" y="25"/>
                    <a:pt x="72" y="24"/>
                  </a:cubicBezTo>
                  <a:cubicBezTo>
                    <a:pt x="68" y="14"/>
                    <a:pt x="63" y="6"/>
                    <a:pt x="58" y="0"/>
                  </a:cubicBezTo>
                  <a:cubicBezTo>
                    <a:pt x="57" y="0"/>
                    <a:pt x="56" y="0"/>
                    <a:pt x="55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strike="noStrike" kern="0" noProof="1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7" name="Freeform 98"/>
            <p:cNvSpPr>
              <a:spLocks noEditPoints="1"/>
            </p:cNvSpPr>
            <p:nvPr/>
          </p:nvSpPr>
          <p:spPr bwMode="auto">
            <a:xfrm>
              <a:off x="1956" y="5437"/>
              <a:ext cx="414" cy="399"/>
            </a:xfrm>
            <a:custGeom>
              <a:avLst/>
              <a:gdLst>
                <a:gd name="T0" fmla="*/ 252357 w 114"/>
                <a:gd name="T1" fmla="*/ 122959 h 110"/>
                <a:gd name="T2" fmla="*/ 227737 w 114"/>
                <a:gd name="T3" fmla="*/ 113737 h 110"/>
                <a:gd name="T4" fmla="*/ 227737 w 114"/>
                <a:gd name="T5" fmla="*/ 61479 h 110"/>
                <a:gd name="T6" fmla="*/ 252357 w 114"/>
                <a:gd name="T7" fmla="*/ 49184 h 110"/>
                <a:gd name="T8" fmla="*/ 280055 w 114"/>
                <a:gd name="T9" fmla="*/ 61479 h 110"/>
                <a:gd name="T10" fmla="*/ 280055 w 114"/>
                <a:gd name="T11" fmla="*/ 113737 h 110"/>
                <a:gd name="T12" fmla="*/ 252357 w 114"/>
                <a:gd name="T13" fmla="*/ 122959 h 110"/>
                <a:gd name="T14" fmla="*/ 243125 w 114"/>
                <a:gd name="T15" fmla="*/ 0 h 110"/>
                <a:gd name="T16" fmla="*/ 172341 w 114"/>
                <a:gd name="T17" fmla="*/ 27666 h 110"/>
                <a:gd name="T18" fmla="*/ 6155 w 114"/>
                <a:gd name="T19" fmla="*/ 193660 h 110"/>
                <a:gd name="T20" fmla="*/ 6155 w 114"/>
                <a:gd name="T21" fmla="*/ 218252 h 110"/>
                <a:gd name="T22" fmla="*/ 123101 w 114"/>
                <a:gd name="T23" fmla="*/ 331989 h 110"/>
                <a:gd name="T24" fmla="*/ 132334 w 114"/>
                <a:gd name="T25" fmla="*/ 338137 h 110"/>
                <a:gd name="T26" fmla="*/ 144644 w 114"/>
                <a:gd name="T27" fmla="*/ 331989 h 110"/>
                <a:gd name="T28" fmla="*/ 310830 w 114"/>
                <a:gd name="T29" fmla="*/ 165995 h 110"/>
                <a:gd name="T30" fmla="*/ 310830 w 114"/>
                <a:gd name="T31" fmla="*/ 27666 h 110"/>
                <a:gd name="T32" fmla="*/ 243125 w 114"/>
                <a:gd name="T33" fmla="*/ 0 h 11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14" h="110">
                  <a:moveTo>
                    <a:pt x="82" y="40"/>
                  </a:moveTo>
                  <a:cubicBezTo>
                    <a:pt x="79" y="40"/>
                    <a:pt x="76" y="39"/>
                    <a:pt x="74" y="37"/>
                  </a:cubicBezTo>
                  <a:cubicBezTo>
                    <a:pt x="69" y="32"/>
                    <a:pt x="69" y="24"/>
                    <a:pt x="74" y="20"/>
                  </a:cubicBezTo>
                  <a:cubicBezTo>
                    <a:pt x="76" y="17"/>
                    <a:pt x="79" y="16"/>
                    <a:pt x="82" y="16"/>
                  </a:cubicBezTo>
                  <a:cubicBezTo>
                    <a:pt x="85" y="16"/>
                    <a:pt x="89" y="17"/>
                    <a:pt x="91" y="20"/>
                  </a:cubicBezTo>
                  <a:cubicBezTo>
                    <a:pt x="95" y="24"/>
                    <a:pt x="95" y="32"/>
                    <a:pt x="91" y="37"/>
                  </a:cubicBezTo>
                  <a:cubicBezTo>
                    <a:pt x="89" y="39"/>
                    <a:pt x="85" y="40"/>
                    <a:pt x="82" y="40"/>
                  </a:cubicBezTo>
                  <a:moveTo>
                    <a:pt x="79" y="0"/>
                  </a:moveTo>
                  <a:cubicBezTo>
                    <a:pt x="71" y="0"/>
                    <a:pt x="63" y="3"/>
                    <a:pt x="56" y="9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0" y="65"/>
                    <a:pt x="0" y="69"/>
                    <a:pt x="2" y="71"/>
                  </a:cubicBezTo>
                  <a:cubicBezTo>
                    <a:pt x="40" y="108"/>
                    <a:pt x="40" y="108"/>
                    <a:pt x="40" y="108"/>
                  </a:cubicBezTo>
                  <a:cubicBezTo>
                    <a:pt x="41" y="109"/>
                    <a:pt x="42" y="110"/>
                    <a:pt x="43" y="110"/>
                  </a:cubicBezTo>
                  <a:cubicBezTo>
                    <a:pt x="45" y="110"/>
                    <a:pt x="46" y="109"/>
                    <a:pt x="47" y="108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14" y="42"/>
                    <a:pt x="114" y="21"/>
                    <a:pt x="101" y="9"/>
                  </a:cubicBezTo>
                  <a:cubicBezTo>
                    <a:pt x="95" y="3"/>
                    <a:pt x="87" y="0"/>
                    <a:pt x="79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strike="noStrike" kern="0" noProof="1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8" name="Freeform 102"/>
            <p:cNvSpPr>
              <a:spLocks noEditPoints="1"/>
            </p:cNvSpPr>
            <p:nvPr/>
          </p:nvSpPr>
          <p:spPr bwMode="auto">
            <a:xfrm>
              <a:off x="13194" y="5472"/>
              <a:ext cx="353" cy="388"/>
            </a:xfrm>
            <a:custGeom>
              <a:avLst/>
              <a:gdLst>
                <a:gd name="T0" fmla="*/ 79997 w 97"/>
                <a:gd name="T1" fmla="*/ 205767 h 107"/>
                <a:gd name="T2" fmla="*/ 70766 w 97"/>
                <a:gd name="T3" fmla="*/ 261048 h 107"/>
                <a:gd name="T4" fmla="*/ 129226 w 97"/>
                <a:gd name="T5" fmla="*/ 270261 h 107"/>
                <a:gd name="T6" fmla="*/ 135379 w 97"/>
                <a:gd name="T7" fmla="*/ 214980 h 107"/>
                <a:gd name="T8" fmla="*/ 218453 w 97"/>
                <a:gd name="T9" fmla="*/ 205767 h 107"/>
                <a:gd name="T10" fmla="*/ 163071 w 97"/>
                <a:gd name="T11" fmla="*/ 214980 h 107"/>
                <a:gd name="T12" fmla="*/ 169224 w 97"/>
                <a:gd name="T13" fmla="*/ 270261 h 107"/>
                <a:gd name="T14" fmla="*/ 224607 w 97"/>
                <a:gd name="T15" fmla="*/ 261048 h 107"/>
                <a:gd name="T16" fmla="*/ 218453 w 97"/>
                <a:gd name="T17" fmla="*/ 205767 h 107"/>
                <a:gd name="T18" fmla="*/ 79997 w 97"/>
                <a:gd name="T19" fmla="*/ 116704 h 107"/>
                <a:gd name="T20" fmla="*/ 70766 w 97"/>
                <a:gd name="T21" fmla="*/ 175056 h 107"/>
                <a:gd name="T22" fmla="*/ 129226 w 97"/>
                <a:gd name="T23" fmla="*/ 181198 h 107"/>
                <a:gd name="T24" fmla="*/ 135379 w 97"/>
                <a:gd name="T25" fmla="*/ 125917 h 107"/>
                <a:gd name="T26" fmla="*/ 218453 w 97"/>
                <a:gd name="T27" fmla="*/ 116704 h 107"/>
                <a:gd name="T28" fmla="*/ 163071 w 97"/>
                <a:gd name="T29" fmla="*/ 125917 h 107"/>
                <a:gd name="T30" fmla="*/ 169224 w 97"/>
                <a:gd name="T31" fmla="*/ 181198 h 107"/>
                <a:gd name="T32" fmla="*/ 224607 w 97"/>
                <a:gd name="T33" fmla="*/ 175056 h 107"/>
                <a:gd name="T34" fmla="*/ 218453 w 97"/>
                <a:gd name="T35" fmla="*/ 116704 h 107"/>
                <a:gd name="T36" fmla="*/ 224607 w 97"/>
                <a:gd name="T37" fmla="*/ 76779 h 107"/>
                <a:gd name="T38" fmla="*/ 246144 w 97"/>
                <a:gd name="T39" fmla="*/ 67565 h 107"/>
                <a:gd name="T40" fmla="*/ 261528 w 97"/>
                <a:gd name="T41" fmla="*/ 279475 h 107"/>
                <a:gd name="T42" fmla="*/ 49229 w 97"/>
                <a:gd name="T43" fmla="*/ 291759 h 107"/>
                <a:gd name="T44" fmla="*/ 36922 w 97"/>
                <a:gd name="T45" fmla="*/ 82921 h 107"/>
                <a:gd name="T46" fmla="*/ 73843 w 97"/>
                <a:gd name="T47" fmla="*/ 67565 h 107"/>
                <a:gd name="T48" fmla="*/ 95381 w 97"/>
                <a:gd name="T49" fmla="*/ 98277 h 107"/>
                <a:gd name="T50" fmla="*/ 116919 w 97"/>
                <a:gd name="T51" fmla="*/ 67565 h 107"/>
                <a:gd name="T52" fmla="*/ 181531 w 97"/>
                <a:gd name="T53" fmla="*/ 76779 h 107"/>
                <a:gd name="T54" fmla="*/ 203069 w 97"/>
                <a:gd name="T55" fmla="*/ 0 h 107"/>
                <a:gd name="T56" fmla="*/ 181531 w 97"/>
                <a:gd name="T57" fmla="*/ 33783 h 107"/>
                <a:gd name="T58" fmla="*/ 116919 w 97"/>
                <a:gd name="T59" fmla="*/ 21498 h 107"/>
                <a:gd name="T60" fmla="*/ 73843 w 97"/>
                <a:gd name="T61" fmla="*/ 21498 h 107"/>
                <a:gd name="T62" fmla="*/ 49229 w 97"/>
                <a:gd name="T63" fmla="*/ 33783 h 107"/>
                <a:gd name="T64" fmla="*/ 0 w 97"/>
                <a:gd name="T65" fmla="*/ 279475 h 107"/>
                <a:gd name="T66" fmla="*/ 246144 w 97"/>
                <a:gd name="T67" fmla="*/ 328613 h 107"/>
                <a:gd name="T68" fmla="*/ 298450 w 97"/>
                <a:gd name="T69" fmla="*/ 82921 h 107"/>
                <a:gd name="T70" fmla="*/ 224607 w 97"/>
                <a:gd name="T71" fmla="*/ 33783 h 107"/>
                <a:gd name="T72" fmla="*/ 203069 w 97"/>
                <a:gd name="T73" fmla="*/ 0 h 10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97" h="107">
                  <a:moveTo>
                    <a:pt x="42" y="67"/>
                  </a:moveTo>
                  <a:cubicBezTo>
                    <a:pt x="26" y="67"/>
                    <a:pt x="26" y="67"/>
                    <a:pt x="26" y="67"/>
                  </a:cubicBezTo>
                  <a:cubicBezTo>
                    <a:pt x="25" y="67"/>
                    <a:pt x="23" y="68"/>
                    <a:pt x="23" y="70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23" y="87"/>
                    <a:pt x="25" y="88"/>
                    <a:pt x="26" y="88"/>
                  </a:cubicBezTo>
                  <a:cubicBezTo>
                    <a:pt x="42" y="88"/>
                    <a:pt x="42" y="88"/>
                    <a:pt x="42" y="88"/>
                  </a:cubicBezTo>
                  <a:cubicBezTo>
                    <a:pt x="43" y="88"/>
                    <a:pt x="44" y="87"/>
                    <a:pt x="44" y="85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4" y="68"/>
                    <a:pt x="43" y="67"/>
                    <a:pt x="42" y="67"/>
                  </a:cubicBezTo>
                  <a:moveTo>
                    <a:pt x="71" y="67"/>
                  </a:moveTo>
                  <a:cubicBezTo>
                    <a:pt x="55" y="67"/>
                    <a:pt x="55" y="67"/>
                    <a:pt x="55" y="67"/>
                  </a:cubicBezTo>
                  <a:cubicBezTo>
                    <a:pt x="54" y="67"/>
                    <a:pt x="53" y="68"/>
                    <a:pt x="53" y="70"/>
                  </a:cubicBezTo>
                  <a:cubicBezTo>
                    <a:pt x="53" y="85"/>
                    <a:pt x="53" y="85"/>
                    <a:pt x="53" y="85"/>
                  </a:cubicBezTo>
                  <a:cubicBezTo>
                    <a:pt x="53" y="87"/>
                    <a:pt x="54" y="88"/>
                    <a:pt x="55" y="88"/>
                  </a:cubicBezTo>
                  <a:cubicBezTo>
                    <a:pt x="71" y="88"/>
                    <a:pt x="71" y="88"/>
                    <a:pt x="71" y="88"/>
                  </a:cubicBezTo>
                  <a:cubicBezTo>
                    <a:pt x="72" y="88"/>
                    <a:pt x="73" y="87"/>
                    <a:pt x="73" y="85"/>
                  </a:cubicBezTo>
                  <a:cubicBezTo>
                    <a:pt x="73" y="70"/>
                    <a:pt x="73" y="70"/>
                    <a:pt x="73" y="70"/>
                  </a:cubicBezTo>
                  <a:cubicBezTo>
                    <a:pt x="73" y="68"/>
                    <a:pt x="72" y="67"/>
                    <a:pt x="71" y="67"/>
                  </a:cubicBezTo>
                  <a:moveTo>
                    <a:pt x="42" y="38"/>
                  </a:moveTo>
                  <a:cubicBezTo>
                    <a:pt x="26" y="38"/>
                    <a:pt x="26" y="38"/>
                    <a:pt x="26" y="38"/>
                  </a:cubicBezTo>
                  <a:cubicBezTo>
                    <a:pt x="25" y="38"/>
                    <a:pt x="23" y="40"/>
                    <a:pt x="23" y="41"/>
                  </a:cubicBezTo>
                  <a:cubicBezTo>
                    <a:pt x="23" y="57"/>
                    <a:pt x="23" y="57"/>
                    <a:pt x="23" y="57"/>
                  </a:cubicBezTo>
                  <a:cubicBezTo>
                    <a:pt x="23" y="58"/>
                    <a:pt x="25" y="59"/>
                    <a:pt x="26" y="59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43" y="59"/>
                    <a:pt x="44" y="58"/>
                    <a:pt x="44" y="57"/>
                  </a:cubicBezTo>
                  <a:cubicBezTo>
                    <a:pt x="44" y="41"/>
                    <a:pt x="44" y="41"/>
                    <a:pt x="44" y="41"/>
                  </a:cubicBezTo>
                  <a:cubicBezTo>
                    <a:pt x="44" y="40"/>
                    <a:pt x="43" y="38"/>
                    <a:pt x="42" y="38"/>
                  </a:cubicBezTo>
                  <a:moveTo>
                    <a:pt x="71" y="38"/>
                  </a:moveTo>
                  <a:cubicBezTo>
                    <a:pt x="55" y="38"/>
                    <a:pt x="55" y="38"/>
                    <a:pt x="55" y="38"/>
                  </a:cubicBezTo>
                  <a:cubicBezTo>
                    <a:pt x="54" y="38"/>
                    <a:pt x="53" y="40"/>
                    <a:pt x="53" y="41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53" y="58"/>
                    <a:pt x="54" y="59"/>
                    <a:pt x="55" y="59"/>
                  </a:cubicBezTo>
                  <a:cubicBezTo>
                    <a:pt x="71" y="59"/>
                    <a:pt x="71" y="59"/>
                    <a:pt x="71" y="59"/>
                  </a:cubicBezTo>
                  <a:cubicBezTo>
                    <a:pt x="72" y="59"/>
                    <a:pt x="73" y="58"/>
                    <a:pt x="73" y="57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73" y="40"/>
                    <a:pt x="72" y="38"/>
                    <a:pt x="71" y="38"/>
                  </a:cubicBezTo>
                  <a:moveTo>
                    <a:pt x="66" y="32"/>
                  </a:moveTo>
                  <a:cubicBezTo>
                    <a:pt x="70" y="32"/>
                    <a:pt x="73" y="29"/>
                    <a:pt x="73" y="25"/>
                  </a:cubicBezTo>
                  <a:cubicBezTo>
                    <a:pt x="73" y="22"/>
                    <a:pt x="73" y="22"/>
                    <a:pt x="73" y="22"/>
                  </a:cubicBezTo>
                  <a:cubicBezTo>
                    <a:pt x="80" y="22"/>
                    <a:pt x="80" y="22"/>
                    <a:pt x="80" y="22"/>
                  </a:cubicBezTo>
                  <a:cubicBezTo>
                    <a:pt x="83" y="22"/>
                    <a:pt x="85" y="24"/>
                    <a:pt x="85" y="27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85" y="93"/>
                    <a:pt x="83" y="95"/>
                    <a:pt x="80" y="95"/>
                  </a:cubicBezTo>
                  <a:cubicBezTo>
                    <a:pt x="16" y="95"/>
                    <a:pt x="16" y="95"/>
                    <a:pt x="16" y="95"/>
                  </a:cubicBezTo>
                  <a:cubicBezTo>
                    <a:pt x="14" y="95"/>
                    <a:pt x="12" y="93"/>
                    <a:pt x="12" y="91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2" y="24"/>
                    <a:pt x="14" y="22"/>
                    <a:pt x="16" y="22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9"/>
                    <a:pt x="27" y="32"/>
                    <a:pt x="31" y="32"/>
                  </a:cubicBezTo>
                  <a:cubicBezTo>
                    <a:pt x="35" y="32"/>
                    <a:pt x="38" y="29"/>
                    <a:pt x="38" y="25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29"/>
                    <a:pt x="62" y="32"/>
                    <a:pt x="66" y="32"/>
                  </a:cubicBezTo>
                  <a:moveTo>
                    <a:pt x="66" y="0"/>
                  </a:moveTo>
                  <a:cubicBezTo>
                    <a:pt x="62" y="0"/>
                    <a:pt x="59" y="3"/>
                    <a:pt x="59" y="7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8" y="3"/>
                    <a:pt x="35" y="0"/>
                    <a:pt x="31" y="0"/>
                  </a:cubicBezTo>
                  <a:cubicBezTo>
                    <a:pt x="27" y="0"/>
                    <a:pt x="24" y="3"/>
                    <a:pt x="24" y="7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8" y="11"/>
                    <a:pt x="0" y="18"/>
                    <a:pt x="0" y="27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100"/>
                    <a:pt x="8" y="107"/>
                    <a:pt x="16" y="107"/>
                  </a:cubicBezTo>
                  <a:cubicBezTo>
                    <a:pt x="80" y="107"/>
                    <a:pt x="80" y="107"/>
                    <a:pt x="80" y="107"/>
                  </a:cubicBezTo>
                  <a:cubicBezTo>
                    <a:pt x="89" y="107"/>
                    <a:pt x="97" y="100"/>
                    <a:pt x="97" y="91"/>
                  </a:cubicBezTo>
                  <a:cubicBezTo>
                    <a:pt x="97" y="27"/>
                    <a:pt x="97" y="27"/>
                    <a:pt x="97" y="27"/>
                  </a:cubicBezTo>
                  <a:cubicBezTo>
                    <a:pt x="97" y="18"/>
                    <a:pt x="89" y="11"/>
                    <a:pt x="80" y="11"/>
                  </a:cubicBezTo>
                  <a:cubicBezTo>
                    <a:pt x="73" y="11"/>
                    <a:pt x="73" y="11"/>
                    <a:pt x="73" y="11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3"/>
                    <a:pt x="70" y="0"/>
                    <a:pt x="66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strike="noStrike" kern="0" noProof="1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9" name="Freeform 5"/>
            <p:cNvSpPr>
              <a:spLocks noEditPoints="1"/>
            </p:cNvSpPr>
            <p:nvPr/>
          </p:nvSpPr>
          <p:spPr bwMode="auto">
            <a:xfrm>
              <a:off x="1781" y="2815"/>
              <a:ext cx="366" cy="388"/>
            </a:xfrm>
            <a:custGeom>
              <a:avLst/>
              <a:gdLst>
                <a:gd name="T0" fmla="*/ 220678 w 101"/>
                <a:gd name="T1" fmla="*/ 116703 h 107"/>
                <a:gd name="T2" fmla="*/ 144054 w 101"/>
                <a:gd name="T3" fmla="*/ 116703 h 107"/>
                <a:gd name="T4" fmla="*/ 128729 w 101"/>
                <a:gd name="T5" fmla="*/ 128988 h 107"/>
                <a:gd name="T6" fmla="*/ 144054 w 101"/>
                <a:gd name="T7" fmla="*/ 144344 h 107"/>
                <a:gd name="T8" fmla="*/ 220678 w 101"/>
                <a:gd name="T9" fmla="*/ 144344 h 107"/>
                <a:gd name="T10" fmla="*/ 232938 w 101"/>
                <a:gd name="T11" fmla="*/ 128988 h 107"/>
                <a:gd name="T12" fmla="*/ 220678 w 101"/>
                <a:gd name="T13" fmla="*/ 116703 h 107"/>
                <a:gd name="T14" fmla="*/ 33715 w 101"/>
                <a:gd name="T15" fmla="*/ 304043 h 107"/>
                <a:gd name="T16" fmla="*/ 27585 w 101"/>
                <a:gd name="T17" fmla="*/ 300972 h 107"/>
                <a:gd name="T18" fmla="*/ 24520 w 101"/>
                <a:gd name="T19" fmla="*/ 291758 h 107"/>
                <a:gd name="T20" fmla="*/ 27585 w 101"/>
                <a:gd name="T21" fmla="*/ 282545 h 107"/>
                <a:gd name="T22" fmla="*/ 70494 w 101"/>
                <a:gd name="T23" fmla="*/ 242620 h 107"/>
                <a:gd name="T24" fmla="*/ 73559 w 101"/>
                <a:gd name="T25" fmla="*/ 239549 h 107"/>
                <a:gd name="T26" fmla="*/ 76624 w 101"/>
                <a:gd name="T27" fmla="*/ 242620 h 107"/>
                <a:gd name="T28" fmla="*/ 76624 w 101"/>
                <a:gd name="T29" fmla="*/ 248762 h 107"/>
                <a:gd name="T30" fmla="*/ 36780 w 101"/>
                <a:gd name="T31" fmla="*/ 288687 h 107"/>
                <a:gd name="T32" fmla="*/ 36780 w 101"/>
                <a:gd name="T33" fmla="*/ 291758 h 107"/>
                <a:gd name="T34" fmla="*/ 36780 w 101"/>
                <a:gd name="T35" fmla="*/ 294829 h 107"/>
                <a:gd name="T36" fmla="*/ 36780 w 101"/>
                <a:gd name="T37" fmla="*/ 300972 h 107"/>
                <a:gd name="T38" fmla="*/ 33715 w 101"/>
                <a:gd name="T39" fmla="*/ 304043 h 107"/>
                <a:gd name="T40" fmla="*/ 180833 w 101"/>
                <a:gd name="T41" fmla="*/ 221122 h 107"/>
                <a:gd name="T42" fmla="*/ 116469 w 101"/>
                <a:gd name="T43" fmla="*/ 193482 h 107"/>
                <a:gd name="T44" fmla="*/ 88884 w 101"/>
                <a:gd name="T45" fmla="*/ 128988 h 107"/>
                <a:gd name="T46" fmla="*/ 116469 w 101"/>
                <a:gd name="T47" fmla="*/ 64494 h 107"/>
                <a:gd name="T48" fmla="*/ 180833 w 101"/>
                <a:gd name="T49" fmla="*/ 36854 h 107"/>
                <a:gd name="T50" fmla="*/ 245198 w 101"/>
                <a:gd name="T51" fmla="*/ 64494 h 107"/>
                <a:gd name="T52" fmla="*/ 272782 w 101"/>
                <a:gd name="T53" fmla="*/ 128988 h 107"/>
                <a:gd name="T54" fmla="*/ 245198 w 101"/>
                <a:gd name="T55" fmla="*/ 193482 h 107"/>
                <a:gd name="T56" fmla="*/ 180833 w 101"/>
                <a:gd name="T57" fmla="*/ 221122 h 107"/>
                <a:gd name="T58" fmla="*/ 180833 w 101"/>
                <a:gd name="T59" fmla="*/ 0 h 107"/>
                <a:gd name="T60" fmla="*/ 52104 w 101"/>
                <a:gd name="T61" fmla="*/ 128988 h 107"/>
                <a:gd name="T62" fmla="*/ 76624 w 101"/>
                <a:gd name="T63" fmla="*/ 202695 h 107"/>
                <a:gd name="T64" fmla="*/ 15325 w 101"/>
                <a:gd name="T65" fmla="*/ 267189 h 107"/>
                <a:gd name="T66" fmla="*/ 15325 w 101"/>
                <a:gd name="T67" fmla="*/ 316327 h 107"/>
                <a:gd name="T68" fmla="*/ 39845 w 101"/>
                <a:gd name="T69" fmla="*/ 328612 h 107"/>
                <a:gd name="T70" fmla="*/ 64364 w 101"/>
                <a:gd name="T71" fmla="*/ 316327 h 107"/>
                <a:gd name="T72" fmla="*/ 125664 w 101"/>
                <a:gd name="T73" fmla="*/ 257976 h 107"/>
                <a:gd name="T74" fmla="*/ 131794 w 101"/>
                <a:gd name="T75" fmla="*/ 248762 h 107"/>
                <a:gd name="T76" fmla="*/ 180833 w 101"/>
                <a:gd name="T77" fmla="*/ 257976 h 107"/>
                <a:gd name="T78" fmla="*/ 309562 w 101"/>
                <a:gd name="T79" fmla="*/ 128988 h 107"/>
                <a:gd name="T80" fmla="*/ 180833 w 101"/>
                <a:gd name="T81" fmla="*/ 0 h 10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101" h="107">
                  <a:moveTo>
                    <a:pt x="72" y="38"/>
                  </a:moveTo>
                  <a:cubicBezTo>
                    <a:pt x="47" y="38"/>
                    <a:pt x="47" y="38"/>
                    <a:pt x="47" y="38"/>
                  </a:cubicBezTo>
                  <a:cubicBezTo>
                    <a:pt x="44" y="38"/>
                    <a:pt x="42" y="40"/>
                    <a:pt x="42" y="42"/>
                  </a:cubicBezTo>
                  <a:cubicBezTo>
                    <a:pt x="42" y="45"/>
                    <a:pt x="44" y="47"/>
                    <a:pt x="47" y="47"/>
                  </a:cubicBezTo>
                  <a:cubicBezTo>
                    <a:pt x="72" y="47"/>
                    <a:pt x="72" y="47"/>
                    <a:pt x="72" y="47"/>
                  </a:cubicBezTo>
                  <a:cubicBezTo>
                    <a:pt x="74" y="47"/>
                    <a:pt x="76" y="45"/>
                    <a:pt x="76" y="42"/>
                  </a:cubicBezTo>
                  <a:cubicBezTo>
                    <a:pt x="76" y="40"/>
                    <a:pt x="74" y="38"/>
                    <a:pt x="72" y="38"/>
                  </a:cubicBezTo>
                  <a:moveTo>
                    <a:pt x="11" y="99"/>
                  </a:moveTo>
                  <a:cubicBezTo>
                    <a:pt x="10" y="99"/>
                    <a:pt x="10" y="99"/>
                    <a:pt x="9" y="98"/>
                  </a:cubicBezTo>
                  <a:cubicBezTo>
                    <a:pt x="8" y="97"/>
                    <a:pt x="8" y="96"/>
                    <a:pt x="8" y="95"/>
                  </a:cubicBezTo>
                  <a:cubicBezTo>
                    <a:pt x="8" y="94"/>
                    <a:pt x="8" y="93"/>
                    <a:pt x="9" y="92"/>
                  </a:cubicBezTo>
                  <a:cubicBezTo>
                    <a:pt x="23" y="79"/>
                    <a:pt x="23" y="79"/>
                    <a:pt x="23" y="79"/>
                  </a:cubicBezTo>
                  <a:cubicBezTo>
                    <a:pt x="23" y="78"/>
                    <a:pt x="23" y="78"/>
                    <a:pt x="24" y="78"/>
                  </a:cubicBezTo>
                  <a:cubicBezTo>
                    <a:pt x="24" y="78"/>
                    <a:pt x="25" y="78"/>
                    <a:pt x="25" y="79"/>
                  </a:cubicBezTo>
                  <a:cubicBezTo>
                    <a:pt x="26" y="79"/>
                    <a:pt x="26" y="80"/>
                    <a:pt x="25" y="81"/>
                  </a:cubicBezTo>
                  <a:cubicBezTo>
                    <a:pt x="12" y="94"/>
                    <a:pt x="12" y="94"/>
                    <a:pt x="12" y="94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2" y="96"/>
                    <a:pt x="12" y="96"/>
                    <a:pt x="12" y="96"/>
                  </a:cubicBezTo>
                  <a:cubicBezTo>
                    <a:pt x="13" y="97"/>
                    <a:pt x="13" y="98"/>
                    <a:pt x="12" y="98"/>
                  </a:cubicBezTo>
                  <a:cubicBezTo>
                    <a:pt x="12" y="99"/>
                    <a:pt x="11" y="99"/>
                    <a:pt x="11" y="99"/>
                  </a:cubicBezTo>
                  <a:moveTo>
                    <a:pt x="59" y="72"/>
                  </a:moveTo>
                  <a:cubicBezTo>
                    <a:pt x="51" y="72"/>
                    <a:pt x="43" y="69"/>
                    <a:pt x="38" y="63"/>
                  </a:cubicBezTo>
                  <a:cubicBezTo>
                    <a:pt x="32" y="58"/>
                    <a:pt x="29" y="50"/>
                    <a:pt x="29" y="42"/>
                  </a:cubicBezTo>
                  <a:cubicBezTo>
                    <a:pt x="29" y="34"/>
                    <a:pt x="32" y="26"/>
                    <a:pt x="38" y="21"/>
                  </a:cubicBezTo>
                  <a:cubicBezTo>
                    <a:pt x="43" y="15"/>
                    <a:pt x="51" y="12"/>
                    <a:pt x="59" y="12"/>
                  </a:cubicBezTo>
                  <a:cubicBezTo>
                    <a:pt x="67" y="12"/>
                    <a:pt x="75" y="15"/>
                    <a:pt x="80" y="21"/>
                  </a:cubicBezTo>
                  <a:cubicBezTo>
                    <a:pt x="86" y="26"/>
                    <a:pt x="89" y="34"/>
                    <a:pt x="89" y="42"/>
                  </a:cubicBezTo>
                  <a:cubicBezTo>
                    <a:pt x="89" y="50"/>
                    <a:pt x="86" y="58"/>
                    <a:pt x="80" y="63"/>
                  </a:cubicBezTo>
                  <a:cubicBezTo>
                    <a:pt x="75" y="69"/>
                    <a:pt x="67" y="72"/>
                    <a:pt x="59" y="72"/>
                  </a:cubicBezTo>
                  <a:moveTo>
                    <a:pt x="59" y="0"/>
                  </a:moveTo>
                  <a:cubicBezTo>
                    <a:pt x="36" y="0"/>
                    <a:pt x="17" y="19"/>
                    <a:pt x="17" y="42"/>
                  </a:cubicBezTo>
                  <a:cubicBezTo>
                    <a:pt x="17" y="51"/>
                    <a:pt x="20" y="59"/>
                    <a:pt x="25" y="66"/>
                  </a:cubicBezTo>
                  <a:cubicBezTo>
                    <a:pt x="5" y="87"/>
                    <a:pt x="5" y="87"/>
                    <a:pt x="5" y="87"/>
                  </a:cubicBezTo>
                  <a:cubicBezTo>
                    <a:pt x="0" y="91"/>
                    <a:pt x="0" y="99"/>
                    <a:pt x="5" y="103"/>
                  </a:cubicBezTo>
                  <a:cubicBezTo>
                    <a:pt x="7" y="106"/>
                    <a:pt x="10" y="107"/>
                    <a:pt x="13" y="107"/>
                  </a:cubicBezTo>
                  <a:cubicBezTo>
                    <a:pt x="16" y="107"/>
                    <a:pt x="19" y="106"/>
                    <a:pt x="21" y="103"/>
                  </a:cubicBezTo>
                  <a:cubicBezTo>
                    <a:pt x="41" y="84"/>
                    <a:pt x="41" y="84"/>
                    <a:pt x="41" y="84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8" y="83"/>
                    <a:pt x="53" y="84"/>
                    <a:pt x="59" y="84"/>
                  </a:cubicBezTo>
                  <a:cubicBezTo>
                    <a:pt x="82" y="84"/>
                    <a:pt x="101" y="65"/>
                    <a:pt x="101" y="42"/>
                  </a:cubicBezTo>
                  <a:cubicBezTo>
                    <a:pt x="101" y="19"/>
                    <a:pt x="82" y="0"/>
                    <a:pt x="59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strike="noStrike" kern="0" noProof="1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0" name="Freeform 6"/>
            <p:cNvSpPr>
              <a:spLocks noEditPoints="1"/>
            </p:cNvSpPr>
            <p:nvPr/>
          </p:nvSpPr>
          <p:spPr bwMode="auto">
            <a:xfrm>
              <a:off x="3426" y="2815"/>
              <a:ext cx="450" cy="388"/>
            </a:xfrm>
            <a:custGeom>
              <a:avLst/>
              <a:gdLst>
                <a:gd name="T0" fmla="*/ 21508 w 124"/>
                <a:gd name="T1" fmla="*/ 288687 h 107"/>
                <a:gd name="T2" fmla="*/ 52234 w 124"/>
                <a:gd name="T3" fmla="*/ 310185 h 107"/>
                <a:gd name="T4" fmla="*/ 325694 w 124"/>
                <a:gd name="T5" fmla="*/ 310185 h 107"/>
                <a:gd name="T6" fmla="*/ 356419 w 124"/>
                <a:gd name="T7" fmla="*/ 288687 h 107"/>
                <a:gd name="T8" fmla="*/ 325694 w 124"/>
                <a:gd name="T9" fmla="*/ 310185 h 107"/>
                <a:gd name="T10" fmla="*/ 21508 w 124"/>
                <a:gd name="T11" fmla="*/ 236478 h 107"/>
                <a:gd name="T12" fmla="*/ 52234 w 124"/>
                <a:gd name="T13" fmla="*/ 257976 h 107"/>
                <a:gd name="T14" fmla="*/ 325694 w 124"/>
                <a:gd name="T15" fmla="*/ 257976 h 107"/>
                <a:gd name="T16" fmla="*/ 356419 w 124"/>
                <a:gd name="T17" fmla="*/ 236478 h 107"/>
                <a:gd name="T18" fmla="*/ 325694 w 124"/>
                <a:gd name="T19" fmla="*/ 257976 h 107"/>
                <a:gd name="T20" fmla="*/ 21508 w 124"/>
                <a:gd name="T21" fmla="*/ 181197 h 107"/>
                <a:gd name="T22" fmla="*/ 52234 w 124"/>
                <a:gd name="T23" fmla="*/ 205766 h 107"/>
                <a:gd name="T24" fmla="*/ 325694 w 124"/>
                <a:gd name="T25" fmla="*/ 205766 h 107"/>
                <a:gd name="T26" fmla="*/ 356419 w 124"/>
                <a:gd name="T27" fmla="*/ 181197 h 107"/>
                <a:gd name="T28" fmla="*/ 325694 w 124"/>
                <a:gd name="T29" fmla="*/ 205766 h 107"/>
                <a:gd name="T30" fmla="*/ 21508 w 124"/>
                <a:gd name="T31" fmla="*/ 128988 h 107"/>
                <a:gd name="T32" fmla="*/ 52234 w 124"/>
                <a:gd name="T33" fmla="*/ 153557 h 107"/>
                <a:gd name="T34" fmla="*/ 325694 w 124"/>
                <a:gd name="T35" fmla="*/ 153557 h 107"/>
                <a:gd name="T36" fmla="*/ 356419 w 124"/>
                <a:gd name="T37" fmla="*/ 128988 h 107"/>
                <a:gd name="T38" fmla="*/ 325694 w 124"/>
                <a:gd name="T39" fmla="*/ 153557 h 107"/>
                <a:gd name="T40" fmla="*/ 21508 w 124"/>
                <a:gd name="T41" fmla="*/ 76779 h 107"/>
                <a:gd name="T42" fmla="*/ 52234 w 124"/>
                <a:gd name="T43" fmla="*/ 98276 h 107"/>
                <a:gd name="T44" fmla="*/ 325694 w 124"/>
                <a:gd name="T45" fmla="*/ 98276 h 107"/>
                <a:gd name="T46" fmla="*/ 356419 w 124"/>
                <a:gd name="T47" fmla="*/ 76779 h 107"/>
                <a:gd name="T48" fmla="*/ 325694 w 124"/>
                <a:gd name="T49" fmla="*/ 98276 h 107"/>
                <a:gd name="T50" fmla="*/ 76815 w 124"/>
                <a:gd name="T51" fmla="*/ 239549 h 107"/>
                <a:gd name="T52" fmla="*/ 92177 w 124"/>
                <a:gd name="T53" fmla="*/ 70636 h 107"/>
                <a:gd name="T54" fmla="*/ 304185 w 124"/>
                <a:gd name="T55" fmla="*/ 85992 h 107"/>
                <a:gd name="T56" fmla="*/ 288823 w 124"/>
                <a:gd name="T57" fmla="*/ 254905 h 107"/>
                <a:gd name="T58" fmla="*/ 21508 w 124"/>
                <a:gd name="T59" fmla="*/ 46067 h 107"/>
                <a:gd name="T60" fmla="*/ 52234 w 124"/>
                <a:gd name="T61" fmla="*/ 24569 h 107"/>
                <a:gd name="T62" fmla="*/ 21508 w 124"/>
                <a:gd name="T63" fmla="*/ 46067 h 107"/>
                <a:gd name="T64" fmla="*/ 325694 w 124"/>
                <a:gd name="T65" fmla="*/ 24569 h 107"/>
                <a:gd name="T66" fmla="*/ 356419 w 124"/>
                <a:gd name="T67" fmla="*/ 46067 h 107"/>
                <a:gd name="T68" fmla="*/ 377927 w 124"/>
                <a:gd name="T69" fmla="*/ 0 h 107"/>
                <a:gd name="T70" fmla="*/ 304185 w 124"/>
                <a:gd name="T71" fmla="*/ 3071 h 107"/>
                <a:gd name="T72" fmla="*/ 288823 w 124"/>
                <a:gd name="T73" fmla="*/ 42996 h 107"/>
                <a:gd name="T74" fmla="*/ 76815 w 124"/>
                <a:gd name="T75" fmla="*/ 27640 h 107"/>
                <a:gd name="T76" fmla="*/ 73742 w 124"/>
                <a:gd name="T77" fmla="*/ 0 h 107"/>
                <a:gd name="T78" fmla="*/ 0 w 124"/>
                <a:gd name="T79" fmla="*/ 3071 h 107"/>
                <a:gd name="T80" fmla="*/ 3073 w 124"/>
                <a:gd name="T81" fmla="*/ 328612 h 107"/>
                <a:gd name="T82" fmla="*/ 76815 w 124"/>
                <a:gd name="T83" fmla="*/ 322470 h 107"/>
                <a:gd name="T84" fmla="*/ 92177 w 124"/>
                <a:gd name="T85" fmla="*/ 282545 h 107"/>
                <a:gd name="T86" fmla="*/ 304185 w 124"/>
                <a:gd name="T87" fmla="*/ 297901 h 107"/>
                <a:gd name="T88" fmla="*/ 307258 w 124"/>
                <a:gd name="T89" fmla="*/ 328612 h 107"/>
                <a:gd name="T90" fmla="*/ 381000 w 124"/>
                <a:gd name="T91" fmla="*/ 322470 h 107"/>
                <a:gd name="T92" fmla="*/ 377927 w 124"/>
                <a:gd name="T93" fmla="*/ 0 h 107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124" h="107">
                  <a:moveTo>
                    <a:pt x="7" y="101"/>
                  </a:moveTo>
                  <a:cubicBezTo>
                    <a:pt x="7" y="94"/>
                    <a:pt x="7" y="94"/>
                    <a:pt x="7" y="94"/>
                  </a:cubicBezTo>
                  <a:cubicBezTo>
                    <a:pt x="17" y="94"/>
                    <a:pt x="17" y="94"/>
                    <a:pt x="17" y="94"/>
                  </a:cubicBezTo>
                  <a:cubicBezTo>
                    <a:pt x="17" y="101"/>
                    <a:pt x="17" y="101"/>
                    <a:pt x="17" y="101"/>
                  </a:cubicBezTo>
                  <a:cubicBezTo>
                    <a:pt x="7" y="101"/>
                    <a:pt x="7" y="101"/>
                    <a:pt x="7" y="101"/>
                  </a:cubicBezTo>
                  <a:moveTo>
                    <a:pt x="106" y="101"/>
                  </a:moveTo>
                  <a:cubicBezTo>
                    <a:pt x="106" y="94"/>
                    <a:pt x="106" y="94"/>
                    <a:pt x="106" y="94"/>
                  </a:cubicBezTo>
                  <a:cubicBezTo>
                    <a:pt x="116" y="94"/>
                    <a:pt x="116" y="94"/>
                    <a:pt x="116" y="94"/>
                  </a:cubicBezTo>
                  <a:cubicBezTo>
                    <a:pt x="116" y="101"/>
                    <a:pt x="116" y="101"/>
                    <a:pt x="116" y="101"/>
                  </a:cubicBezTo>
                  <a:cubicBezTo>
                    <a:pt x="106" y="101"/>
                    <a:pt x="106" y="101"/>
                    <a:pt x="106" y="101"/>
                  </a:cubicBezTo>
                  <a:moveTo>
                    <a:pt x="7" y="84"/>
                  </a:moveTo>
                  <a:cubicBezTo>
                    <a:pt x="7" y="77"/>
                    <a:pt x="7" y="77"/>
                    <a:pt x="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17" y="84"/>
                    <a:pt x="17" y="84"/>
                    <a:pt x="17" y="84"/>
                  </a:cubicBezTo>
                  <a:cubicBezTo>
                    <a:pt x="7" y="84"/>
                    <a:pt x="7" y="84"/>
                    <a:pt x="7" y="84"/>
                  </a:cubicBezTo>
                  <a:moveTo>
                    <a:pt x="106" y="84"/>
                  </a:moveTo>
                  <a:cubicBezTo>
                    <a:pt x="106" y="77"/>
                    <a:pt x="106" y="77"/>
                    <a:pt x="106" y="77"/>
                  </a:cubicBezTo>
                  <a:cubicBezTo>
                    <a:pt x="116" y="77"/>
                    <a:pt x="116" y="77"/>
                    <a:pt x="116" y="77"/>
                  </a:cubicBezTo>
                  <a:cubicBezTo>
                    <a:pt x="116" y="84"/>
                    <a:pt x="116" y="84"/>
                    <a:pt x="116" y="84"/>
                  </a:cubicBezTo>
                  <a:cubicBezTo>
                    <a:pt x="106" y="84"/>
                    <a:pt x="106" y="84"/>
                    <a:pt x="106" y="84"/>
                  </a:cubicBezTo>
                  <a:moveTo>
                    <a:pt x="7" y="67"/>
                  </a:moveTo>
                  <a:cubicBezTo>
                    <a:pt x="7" y="59"/>
                    <a:pt x="7" y="59"/>
                    <a:pt x="7" y="59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7" y="67"/>
                    <a:pt x="17" y="67"/>
                    <a:pt x="17" y="67"/>
                  </a:cubicBezTo>
                  <a:cubicBezTo>
                    <a:pt x="7" y="67"/>
                    <a:pt x="7" y="67"/>
                    <a:pt x="7" y="67"/>
                  </a:cubicBezTo>
                  <a:moveTo>
                    <a:pt x="106" y="67"/>
                  </a:moveTo>
                  <a:cubicBezTo>
                    <a:pt x="106" y="59"/>
                    <a:pt x="106" y="59"/>
                    <a:pt x="106" y="59"/>
                  </a:cubicBezTo>
                  <a:cubicBezTo>
                    <a:pt x="116" y="59"/>
                    <a:pt x="116" y="59"/>
                    <a:pt x="116" y="59"/>
                  </a:cubicBezTo>
                  <a:cubicBezTo>
                    <a:pt x="116" y="67"/>
                    <a:pt x="116" y="67"/>
                    <a:pt x="116" y="67"/>
                  </a:cubicBezTo>
                  <a:cubicBezTo>
                    <a:pt x="106" y="67"/>
                    <a:pt x="106" y="67"/>
                    <a:pt x="106" y="67"/>
                  </a:cubicBezTo>
                  <a:moveTo>
                    <a:pt x="7" y="50"/>
                  </a:moveTo>
                  <a:cubicBezTo>
                    <a:pt x="7" y="42"/>
                    <a:pt x="7" y="42"/>
                    <a:pt x="7" y="42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7" y="50"/>
                    <a:pt x="7" y="50"/>
                    <a:pt x="7" y="50"/>
                  </a:cubicBezTo>
                  <a:moveTo>
                    <a:pt x="106" y="50"/>
                  </a:moveTo>
                  <a:cubicBezTo>
                    <a:pt x="106" y="42"/>
                    <a:pt x="106" y="42"/>
                    <a:pt x="106" y="42"/>
                  </a:cubicBezTo>
                  <a:cubicBezTo>
                    <a:pt x="116" y="42"/>
                    <a:pt x="116" y="42"/>
                    <a:pt x="116" y="42"/>
                  </a:cubicBezTo>
                  <a:cubicBezTo>
                    <a:pt x="116" y="50"/>
                    <a:pt x="116" y="50"/>
                    <a:pt x="116" y="50"/>
                  </a:cubicBezTo>
                  <a:cubicBezTo>
                    <a:pt x="106" y="50"/>
                    <a:pt x="106" y="50"/>
                    <a:pt x="106" y="50"/>
                  </a:cubicBezTo>
                  <a:moveTo>
                    <a:pt x="7" y="32"/>
                  </a:moveTo>
                  <a:cubicBezTo>
                    <a:pt x="7" y="25"/>
                    <a:pt x="7" y="25"/>
                    <a:pt x="7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7" y="32"/>
                    <a:pt x="7" y="32"/>
                    <a:pt x="7" y="32"/>
                  </a:cubicBezTo>
                  <a:moveTo>
                    <a:pt x="106" y="32"/>
                  </a:moveTo>
                  <a:cubicBezTo>
                    <a:pt x="106" y="25"/>
                    <a:pt x="106" y="25"/>
                    <a:pt x="106" y="25"/>
                  </a:cubicBezTo>
                  <a:cubicBezTo>
                    <a:pt x="116" y="25"/>
                    <a:pt x="116" y="25"/>
                    <a:pt x="116" y="25"/>
                  </a:cubicBezTo>
                  <a:cubicBezTo>
                    <a:pt x="116" y="32"/>
                    <a:pt x="116" y="32"/>
                    <a:pt x="116" y="32"/>
                  </a:cubicBezTo>
                  <a:cubicBezTo>
                    <a:pt x="106" y="32"/>
                    <a:pt x="106" y="32"/>
                    <a:pt x="106" y="32"/>
                  </a:cubicBezTo>
                  <a:moveTo>
                    <a:pt x="30" y="83"/>
                  </a:moveTo>
                  <a:cubicBezTo>
                    <a:pt x="27" y="83"/>
                    <a:pt x="25" y="81"/>
                    <a:pt x="25" y="78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5" y="25"/>
                    <a:pt x="27" y="23"/>
                    <a:pt x="30" y="23"/>
                  </a:cubicBezTo>
                  <a:cubicBezTo>
                    <a:pt x="94" y="23"/>
                    <a:pt x="94" y="23"/>
                    <a:pt x="94" y="23"/>
                  </a:cubicBezTo>
                  <a:cubicBezTo>
                    <a:pt x="96" y="23"/>
                    <a:pt x="99" y="25"/>
                    <a:pt x="99" y="2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81"/>
                    <a:pt x="96" y="83"/>
                    <a:pt x="94" y="83"/>
                  </a:cubicBezTo>
                  <a:cubicBezTo>
                    <a:pt x="30" y="83"/>
                    <a:pt x="30" y="83"/>
                    <a:pt x="30" y="83"/>
                  </a:cubicBezTo>
                  <a:moveTo>
                    <a:pt x="7" y="15"/>
                  </a:moveTo>
                  <a:cubicBezTo>
                    <a:pt x="7" y="8"/>
                    <a:pt x="7" y="8"/>
                    <a:pt x="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7" y="15"/>
                    <a:pt x="7" y="15"/>
                    <a:pt x="7" y="15"/>
                  </a:cubicBezTo>
                  <a:moveTo>
                    <a:pt x="106" y="15"/>
                  </a:moveTo>
                  <a:cubicBezTo>
                    <a:pt x="106" y="8"/>
                    <a:pt x="106" y="8"/>
                    <a:pt x="106" y="8"/>
                  </a:cubicBezTo>
                  <a:cubicBezTo>
                    <a:pt x="116" y="8"/>
                    <a:pt x="116" y="8"/>
                    <a:pt x="116" y="8"/>
                  </a:cubicBezTo>
                  <a:cubicBezTo>
                    <a:pt x="116" y="15"/>
                    <a:pt x="116" y="15"/>
                    <a:pt x="116" y="15"/>
                  </a:cubicBezTo>
                  <a:cubicBezTo>
                    <a:pt x="106" y="15"/>
                    <a:pt x="106" y="15"/>
                    <a:pt x="106" y="15"/>
                  </a:cubicBezTo>
                  <a:moveTo>
                    <a:pt x="123" y="0"/>
                  </a:moveTo>
                  <a:cubicBezTo>
                    <a:pt x="100" y="0"/>
                    <a:pt x="100" y="0"/>
                    <a:pt x="100" y="0"/>
                  </a:cubicBezTo>
                  <a:cubicBezTo>
                    <a:pt x="99" y="0"/>
                    <a:pt x="99" y="1"/>
                    <a:pt x="99" y="1"/>
                  </a:cubicBezTo>
                  <a:cubicBezTo>
                    <a:pt x="99" y="9"/>
                    <a:pt x="99" y="9"/>
                    <a:pt x="99" y="9"/>
                  </a:cubicBezTo>
                  <a:cubicBezTo>
                    <a:pt x="99" y="11"/>
                    <a:pt x="96" y="14"/>
                    <a:pt x="94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27" y="14"/>
                    <a:pt x="25" y="11"/>
                    <a:pt x="25" y="9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1"/>
                    <a:pt x="24" y="0"/>
                    <a:pt x="24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106"/>
                    <a:pt x="1" y="107"/>
                    <a:pt x="1" y="107"/>
                  </a:cubicBezTo>
                  <a:cubicBezTo>
                    <a:pt x="24" y="107"/>
                    <a:pt x="24" y="107"/>
                    <a:pt x="24" y="107"/>
                  </a:cubicBezTo>
                  <a:cubicBezTo>
                    <a:pt x="24" y="107"/>
                    <a:pt x="25" y="106"/>
                    <a:pt x="25" y="105"/>
                  </a:cubicBezTo>
                  <a:cubicBezTo>
                    <a:pt x="25" y="97"/>
                    <a:pt x="25" y="97"/>
                    <a:pt x="25" y="97"/>
                  </a:cubicBezTo>
                  <a:cubicBezTo>
                    <a:pt x="25" y="95"/>
                    <a:pt x="27" y="92"/>
                    <a:pt x="30" y="92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96" y="92"/>
                    <a:pt x="99" y="95"/>
                    <a:pt x="99" y="97"/>
                  </a:cubicBezTo>
                  <a:cubicBezTo>
                    <a:pt x="99" y="105"/>
                    <a:pt x="99" y="105"/>
                    <a:pt x="99" y="105"/>
                  </a:cubicBezTo>
                  <a:cubicBezTo>
                    <a:pt x="99" y="106"/>
                    <a:pt x="99" y="107"/>
                    <a:pt x="100" y="107"/>
                  </a:cubicBezTo>
                  <a:cubicBezTo>
                    <a:pt x="123" y="107"/>
                    <a:pt x="123" y="107"/>
                    <a:pt x="123" y="107"/>
                  </a:cubicBezTo>
                  <a:cubicBezTo>
                    <a:pt x="123" y="107"/>
                    <a:pt x="124" y="106"/>
                    <a:pt x="124" y="105"/>
                  </a:cubicBezTo>
                  <a:cubicBezTo>
                    <a:pt x="124" y="1"/>
                    <a:pt x="124" y="1"/>
                    <a:pt x="124" y="1"/>
                  </a:cubicBezTo>
                  <a:cubicBezTo>
                    <a:pt x="124" y="1"/>
                    <a:pt x="123" y="0"/>
                    <a:pt x="123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strike="noStrike" kern="0" noProof="1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" name="Freeform 7"/>
            <p:cNvSpPr>
              <a:spLocks noEditPoints="1"/>
            </p:cNvSpPr>
            <p:nvPr/>
          </p:nvSpPr>
          <p:spPr bwMode="auto">
            <a:xfrm>
              <a:off x="990" y="2815"/>
              <a:ext cx="364" cy="388"/>
            </a:xfrm>
            <a:custGeom>
              <a:avLst/>
              <a:gdLst>
                <a:gd name="T0" fmla="*/ 181705 w 100"/>
                <a:gd name="T1" fmla="*/ 79850 h 107"/>
                <a:gd name="T2" fmla="*/ 166307 w 100"/>
                <a:gd name="T3" fmla="*/ 92134 h 107"/>
                <a:gd name="T4" fmla="*/ 166307 w 100"/>
                <a:gd name="T5" fmla="*/ 116703 h 107"/>
                <a:gd name="T6" fmla="*/ 141669 w 100"/>
                <a:gd name="T7" fmla="*/ 116703 h 107"/>
                <a:gd name="T8" fmla="*/ 129350 w 100"/>
                <a:gd name="T9" fmla="*/ 132059 h 107"/>
                <a:gd name="T10" fmla="*/ 141669 w 100"/>
                <a:gd name="T11" fmla="*/ 144344 h 107"/>
                <a:gd name="T12" fmla="*/ 166307 w 100"/>
                <a:gd name="T13" fmla="*/ 144344 h 107"/>
                <a:gd name="T14" fmla="*/ 166307 w 100"/>
                <a:gd name="T15" fmla="*/ 168913 h 107"/>
                <a:gd name="T16" fmla="*/ 181705 w 100"/>
                <a:gd name="T17" fmla="*/ 184268 h 107"/>
                <a:gd name="T18" fmla="*/ 194024 w 100"/>
                <a:gd name="T19" fmla="*/ 168913 h 107"/>
                <a:gd name="T20" fmla="*/ 194024 w 100"/>
                <a:gd name="T21" fmla="*/ 144344 h 107"/>
                <a:gd name="T22" fmla="*/ 218662 w 100"/>
                <a:gd name="T23" fmla="*/ 144344 h 107"/>
                <a:gd name="T24" fmla="*/ 234061 w 100"/>
                <a:gd name="T25" fmla="*/ 132059 h 107"/>
                <a:gd name="T26" fmla="*/ 218662 w 100"/>
                <a:gd name="T27" fmla="*/ 116703 h 107"/>
                <a:gd name="T28" fmla="*/ 194024 w 100"/>
                <a:gd name="T29" fmla="*/ 116703 h 107"/>
                <a:gd name="T30" fmla="*/ 194024 w 100"/>
                <a:gd name="T31" fmla="*/ 92134 h 107"/>
                <a:gd name="T32" fmla="*/ 181705 w 100"/>
                <a:gd name="T33" fmla="*/ 79850 h 107"/>
                <a:gd name="T34" fmla="*/ 30798 w 100"/>
                <a:gd name="T35" fmla="*/ 304043 h 107"/>
                <a:gd name="T36" fmla="*/ 27718 w 100"/>
                <a:gd name="T37" fmla="*/ 300972 h 107"/>
                <a:gd name="T38" fmla="*/ 24638 w 100"/>
                <a:gd name="T39" fmla="*/ 291758 h 107"/>
                <a:gd name="T40" fmla="*/ 27718 w 100"/>
                <a:gd name="T41" fmla="*/ 282545 h 107"/>
                <a:gd name="T42" fmla="*/ 67755 w 100"/>
                <a:gd name="T43" fmla="*/ 242620 h 107"/>
                <a:gd name="T44" fmla="*/ 70834 w 100"/>
                <a:gd name="T45" fmla="*/ 239549 h 107"/>
                <a:gd name="T46" fmla="*/ 76994 w 100"/>
                <a:gd name="T47" fmla="*/ 242620 h 107"/>
                <a:gd name="T48" fmla="*/ 76994 w 100"/>
                <a:gd name="T49" fmla="*/ 248762 h 107"/>
                <a:gd name="T50" fmla="*/ 36957 w 100"/>
                <a:gd name="T51" fmla="*/ 288687 h 107"/>
                <a:gd name="T52" fmla="*/ 33877 w 100"/>
                <a:gd name="T53" fmla="*/ 291758 h 107"/>
                <a:gd name="T54" fmla="*/ 36957 w 100"/>
                <a:gd name="T55" fmla="*/ 294829 h 107"/>
                <a:gd name="T56" fmla="*/ 36957 w 100"/>
                <a:gd name="T57" fmla="*/ 300972 h 107"/>
                <a:gd name="T58" fmla="*/ 30798 w 100"/>
                <a:gd name="T59" fmla="*/ 304043 h 107"/>
                <a:gd name="T60" fmla="*/ 178626 w 100"/>
                <a:gd name="T61" fmla="*/ 221122 h 107"/>
                <a:gd name="T62" fmla="*/ 113951 w 100"/>
                <a:gd name="T63" fmla="*/ 193482 h 107"/>
                <a:gd name="T64" fmla="*/ 86233 w 100"/>
                <a:gd name="T65" fmla="*/ 128988 h 107"/>
                <a:gd name="T66" fmla="*/ 113951 w 100"/>
                <a:gd name="T67" fmla="*/ 64494 h 107"/>
                <a:gd name="T68" fmla="*/ 178626 w 100"/>
                <a:gd name="T69" fmla="*/ 36854 h 107"/>
                <a:gd name="T70" fmla="*/ 246380 w 100"/>
                <a:gd name="T71" fmla="*/ 64494 h 107"/>
                <a:gd name="T72" fmla="*/ 271018 w 100"/>
                <a:gd name="T73" fmla="*/ 128988 h 107"/>
                <a:gd name="T74" fmla="*/ 246380 w 100"/>
                <a:gd name="T75" fmla="*/ 193482 h 107"/>
                <a:gd name="T76" fmla="*/ 178626 w 100"/>
                <a:gd name="T77" fmla="*/ 221122 h 107"/>
                <a:gd name="T78" fmla="*/ 178626 w 100"/>
                <a:gd name="T79" fmla="*/ 0 h 107"/>
                <a:gd name="T80" fmla="*/ 52356 w 100"/>
                <a:gd name="T81" fmla="*/ 128988 h 107"/>
                <a:gd name="T82" fmla="*/ 76994 w 100"/>
                <a:gd name="T83" fmla="*/ 202695 h 107"/>
                <a:gd name="T84" fmla="*/ 12319 w 100"/>
                <a:gd name="T85" fmla="*/ 267189 h 107"/>
                <a:gd name="T86" fmla="*/ 12319 w 100"/>
                <a:gd name="T87" fmla="*/ 316327 h 107"/>
                <a:gd name="T88" fmla="*/ 36957 w 100"/>
                <a:gd name="T89" fmla="*/ 328612 h 107"/>
                <a:gd name="T90" fmla="*/ 61595 w 100"/>
                <a:gd name="T91" fmla="*/ 316327 h 107"/>
                <a:gd name="T92" fmla="*/ 123190 w 100"/>
                <a:gd name="T93" fmla="*/ 257976 h 107"/>
                <a:gd name="T94" fmla="*/ 132429 w 100"/>
                <a:gd name="T95" fmla="*/ 248762 h 107"/>
                <a:gd name="T96" fmla="*/ 178626 w 100"/>
                <a:gd name="T97" fmla="*/ 257976 h 107"/>
                <a:gd name="T98" fmla="*/ 307975 w 100"/>
                <a:gd name="T99" fmla="*/ 128988 h 107"/>
                <a:gd name="T100" fmla="*/ 178626 w 100"/>
                <a:gd name="T101" fmla="*/ 0 h 107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100" h="107">
                  <a:moveTo>
                    <a:pt x="59" y="26"/>
                  </a:moveTo>
                  <a:cubicBezTo>
                    <a:pt x="56" y="26"/>
                    <a:pt x="54" y="28"/>
                    <a:pt x="54" y="30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46" y="38"/>
                    <a:pt x="46" y="38"/>
                    <a:pt x="46" y="38"/>
                  </a:cubicBezTo>
                  <a:cubicBezTo>
                    <a:pt x="44" y="38"/>
                    <a:pt x="42" y="40"/>
                    <a:pt x="42" y="43"/>
                  </a:cubicBezTo>
                  <a:cubicBezTo>
                    <a:pt x="42" y="45"/>
                    <a:pt x="44" y="47"/>
                    <a:pt x="46" y="47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54" y="55"/>
                    <a:pt x="54" y="55"/>
                    <a:pt x="54" y="55"/>
                  </a:cubicBezTo>
                  <a:cubicBezTo>
                    <a:pt x="54" y="58"/>
                    <a:pt x="56" y="60"/>
                    <a:pt x="59" y="60"/>
                  </a:cubicBezTo>
                  <a:cubicBezTo>
                    <a:pt x="61" y="60"/>
                    <a:pt x="63" y="58"/>
                    <a:pt x="63" y="55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71" y="47"/>
                    <a:pt x="71" y="47"/>
                    <a:pt x="71" y="47"/>
                  </a:cubicBezTo>
                  <a:cubicBezTo>
                    <a:pt x="74" y="47"/>
                    <a:pt x="76" y="45"/>
                    <a:pt x="76" y="43"/>
                  </a:cubicBezTo>
                  <a:cubicBezTo>
                    <a:pt x="76" y="40"/>
                    <a:pt x="74" y="38"/>
                    <a:pt x="71" y="38"/>
                  </a:cubicBezTo>
                  <a:cubicBezTo>
                    <a:pt x="63" y="38"/>
                    <a:pt x="63" y="38"/>
                    <a:pt x="63" y="38"/>
                  </a:cubicBezTo>
                  <a:cubicBezTo>
                    <a:pt x="63" y="30"/>
                    <a:pt x="63" y="30"/>
                    <a:pt x="63" y="30"/>
                  </a:cubicBezTo>
                  <a:cubicBezTo>
                    <a:pt x="63" y="28"/>
                    <a:pt x="61" y="26"/>
                    <a:pt x="59" y="26"/>
                  </a:cubicBezTo>
                  <a:moveTo>
                    <a:pt x="10" y="99"/>
                  </a:moveTo>
                  <a:cubicBezTo>
                    <a:pt x="10" y="99"/>
                    <a:pt x="9" y="99"/>
                    <a:pt x="9" y="98"/>
                  </a:cubicBezTo>
                  <a:cubicBezTo>
                    <a:pt x="8" y="97"/>
                    <a:pt x="8" y="96"/>
                    <a:pt x="8" y="95"/>
                  </a:cubicBezTo>
                  <a:cubicBezTo>
                    <a:pt x="8" y="94"/>
                    <a:pt x="8" y="93"/>
                    <a:pt x="9" y="92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22" y="78"/>
                    <a:pt x="23" y="78"/>
                    <a:pt x="23" y="78"/>
                  </a:cubicBezTo>
                  <a:cubicBezTo>
                    <a:pt x="24" y="78"/>
                    <a:pt x="24" y="78"/>
                    <a:pt x="25" y="79"/>
                  </a:cubicBezTo>
                  <a:cubicBezTo>
                    <a:pt x="25" y="79"/>
                    <a:pt x="25" y="80"/>
                    <a:pt x="25" y="81"/>
                  </a:cubicBezTo>
                  <a:cubicBezTo>
                    <a:pt x="12" y="94"/>
                    <a:pt x="12" y="94"/>
                    <a:pt x="12" y="94"/>
                  </a:cubicBezTo>
                  <a:cubicBezTo>
                    <a:pt x="11" y="95"/>
                    <a:pt x="11" y="95"/>
                    <a:pt x="11" y="95"/>
                  </a:cubicBezTo>
                  <a:cubicBezTo>
                    <a:pt x="12" y="96"/>
                    <a:pt x="12" y="96"/>
                    <a:pt x="12" y="96"/>
                  </a:cubicBezTo>
                  <a:cubicBezTo>
                    <a:pt x="12" y="97"/>
                    <a:pt x="12" y="98"/>
                    <a:pt x="12" y="98"/>
                  </a:cubicBezTo>
                  <a:cubicBezTo>
                    <a:pt x="11" y="99"/>
                    <a:pt x="11" y="99"/>
                    <a:pt x="10" y="99"/>
                  </a:cubicBezTo>
                  <a:moveTo>
                    <a:pt x="58" y="72"/>
                  </a:moveTo>
                  <a:cubicBezTo>
                    <a:pt x="50" y="72"/>
                    <a:pt x="43" y="69"/>
                    <a:pt x="37" y="63"/>
                  </a:cubicBezTo>
                  <a:cubicBezTo>
                    <a:pt x="32" y="58"/>
                    <a:pt x="28" y="50"/>
                    <a:pt x="28" y="42"/>
                  </a:cubicBezTo>
                  <a:cubicBezTo>
                    <a:pt x="28" y="34"/>
                    <a:pt x="32" y="26"/>
                    <a:pt x="37" y="21"/>
                  </a:cubicBezTo>
                  <a:cubicBezTo>
                    <a:pt x="43" y="15"/>
                    <a:pt x="50" y="12"/>
                    <a:pt x="58" y="12"/>
                  </a:cubicBezTo>
                  <a:cubicBezTo>
                    <a:pt x="67" y="12"/>
                    <a:pt x="74" y="15"/>
                    <a:pt x="80" y="21"/>
                  </a:cubicBezTo>
                  <a:cubicBezTo>
                    <a:pt x="85" y="26"/>
                    <a:pt x="88" y="34"/>
                    <a:pt x="88" y="42"/>
                  </a:cubicBezTo>
                  <a:cubicBezTo>
                    <a:pt x="88" y="50"/>
                    <a:pt x="85" y="58"/>
                    <a:pt x="80" y="63"/>
                  </a:cubicBezTo>
                  <a:cubicBezTo>
                    <a:pt x="74" y="69"/>
                    <a:pt x="67" y="72"/>
                    <a:pt x="58" y="72"/>
                  </a:cubicBezTo>
                  <a:moveTo>
                    <a:pt x="58" y="0"/>
                  </a:moveTo>
                  <a:cubicBezTo>
                    <a:pt x="35" y="0"/>
                    <a:pt x="17" y="19"/>
                    <a:pt x="17" y="42"/>
                  </a:cubicBezTo>
                  <a:cubicBezTo>
                    <a:pt x="17" y="51"/>
                    <a:pt x="20" y="59"/>
                    <a:pt x="25" y="66"/>
                  </a:cubicBezTo>
                  <a:cubicBezTo>
                    <a:pt x="4" y="87"/>
                    <a:pt x="4" y="87"/>
                    <a:pt x="4" y="87"/>
                  </a:cubicBezTo>
                  <a:cubicBezTo>
                    <a:pt x="0" y="91"/>
                    <a:pt x="0" y="99"/>
                    <a:pt x="4" y="103"/>
                  </a:cubicBezTo>
                  <a:cubicBezTo>
                    <a:pt x="6" y="106"/>
                    <a:pt x="9" y="107"/>
                    <a:pt x="12" y="107"/>
                  </a:cubicBezTo>
                  <a:cubicBezTo>
                    <a:pt x="15" y="107"/>
                    <a:pt x="18" y="106"/>
                    <a:pt x="20" y="103"/>
                  </a:cubicBezTo>
                  <a:cubicBezTo>
                    <a:pt x="40" y="84"/>
                    <a:pt x="40" y="84"/>
                    <a:pt x="40" y="84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8" y="83"/>
                    <a:pt x="53" y="84"/>
                    <a:pt x="58" y="84"/>
                  </a:cubicBezTo>
                  <a:cubicBezTo>
                    <a:pt x="81" y="84"/>
                    <a:pt x="100" y="65"/>
                    <a:pt x="100" y="42"/>
                  </a:cubicBezTo>
                  <a:cubicBezTo>
                    <a:pt x="100" y="19"/>
                    <a:pt x="81" y="0"/>
                    <a:pt x="58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strike="noStrike" kern="0" noProof="1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2" name="Freeform 8"/>
            <p:cNvSpPr>
              <a:spLocks noEditPoints="1"/>
            </p:cNvSpPr>
            <p:nvPr/>
          </p:nvSpPr>
          <p:spPr bwMode="auto">
            <a:xfrm>
              <a:off x="4301" y="2815"/>
              <a:ext cx="446" cy="388"/>
            </a:xfrm>
            <a:custGeom>
              <a:avLst/>
              <a:gdLst>
                <a:gd name="T0" fmla="*/ 254955 w 123"/>
                <a:gd name="T1" fmla="*/ 107490 h 107"/>
                <a:gd name="T2" fmla="*/ 125942 w 123"/>
                <a:gd name="T3" fmla="*/ 153557 h 107"/>
                <a:gd name="T4" fmla="*/ 101368 w 123"/>
                <a:gd name="T5" fmla="*/ 153557 h 107"/>
                <a:gd name="T6" fmla="*/ 150516 w 123"/>
                <a:gd name="T7" fmla="*/ 224193 h 107"/>
                <a:gd name="T8" fmla="*/ 159731 w 123"/>
                <a:gd name="T9" fmla="*/ 230336 h 107"/>
                <a:gd name="T10" fmla="*/ 168946 w 123"/>
                <a:gd name="T11" fmla="*/ 233407 h 107"/>
                <a:gd name="T12" fmla="*/ 181233 w 123"/>
                <a:gd name="T13" fmla="*/ 227264 h 107"/>
                <a:gd name="T14" fmla="*/ 279529 w 123"/>
                <a:gd name="T15" fmla="*/ 132059 h 107"/>
                <a:gd name="T16" fmla="*/ 267242 w 123"/>
                <a:gd name="T17" fmla="*/ 101348 h 107"/>
                <a:gd name="T18" fmla="*/ 21502 w 123"/>
                <a:gd name="T19" fmla="*/ 288687 h 107"/>
                <a:gd name="T20" fmla="*/ 52220 w 123"/>
                <a:gd name="T21" fmla="*/ 310185 h 107"/>
                <a:gd name="T22" fmla="*/ 325605 w 123"/>
                <a:gd name="T23" fmla="*/ 310185 h 107"/>
                <a:gd name="T24" fmla="*/ 356323 w 123"/>
                <a:gd name="T25" fmla="*/ 288687 h 107"/>
                <a:gd name="T26" fmla="*/ 325605 w 123"/>
                <a:gd name="T27" fmla="*/ 310185 h 107"/>
                <a:gd name="T28" fmla="*/ 21502 w 123"/>
                <a:gd name="T29" fmla="*/ 236478 h 107"/>
                <a:gd name="T30" fmla="*/ 52220 w 123"/>
                <a:gd name="T31" fmla="*/ 257976 h 107"/>
                <a:gd name="T32" fmla="*/ 325605 w 123"/>
                <a:gd name="T33" fmla="*/ 257976 h 107"/>
                <a:gd name="T34" fmla="*/ 356323 w 123"/>
                <a:gd name="T35" fmla="*/ 236478 h 107"/>
                <a:gd name="T36" fmla="*/ 325605 w 123"/>
                <a:gd name="T37" fmla="*/ 257976 h 107"/>
                <a:gd name="T38" fmla="*/ 21502 w 123"/>
                <a:gd name="T39" fmla="*/ 181197 h 107"/>
                <a:gd name="T40" fmla="*/ 52220 w 123"/>
                <a:gd name="T41" fmla="*/ 205766 h 107"/>
                <a:gd name="T42" fmla="*/ 325605 w 123"/>
                <a:gd name="T43" fmla="*/ 205766 h 107"/>
                <a:gd name="T44" fmla="*/ 356323 w 123"/>
                <a:gd name="T45" fmla="*/ 181197 h 107"/>
                <a:gd name="T46" fmla="*/ 325605 w 123"/>
                <a:gd name="T47" fmla="*/ 205766 h 107"/>
                <a:gd name="T48" fmla="*/ 21502 w 123"/>
                <a:gd name="T49" fmla="*/ 128988 h 107"/>
                <a:gd name="T50" fmla="*/ 52220 w 123"/>
                <a:gd name="T51" fmla="*/ 153557 h 107"/>
                <a:gd name="T52" fmla="*/ 325605 w 123"/>
                <a:gd name="T53" fmla="*/ 153557 h 107"/>
                <a:gd name="T54" fmla="*/ 356323 w 123"/>
                <a:gd name="T55" fmla="*/ 128988 h 107"/>
                <a:gd name="T56" fmla="*/ 325605 w 123"/>
                <a:gd name="T57" fmla="*/ 153557 h 107"/>
                <a:gd name="T58" fmla="*/ 21502 w 123"/>
                <a:gd name="T59" fmla="*/ 76779 h 107"/>
                <a:gd name="T60" fmla="*/ 52220 w 123"/>
                <a:gd name="T61" fmla="*/ 98276 h 107"/>
                <a:gd name="T62" fmla="*/ 325605 w 123"/>
                <a:gd name="T63" fmla="*/ 98276 h 107"/>
                <a:gd name="T64" fmla="*/ 356323 w 123"/>
                <a:gd name="T65" fmla="*/ 76779 h 107"/>
                <a:gd name="T66" fmla="*/ 325605 w 123"/>
                <a:gd name="T67" fmla="*/ 98276 h 107"/>
                <a:gd name="T68" fmla="*/ 73722 w 123"/>
                <a:gd name="T69" fmla="*/ 239549 h 107"/>
                <a:gd name="T70" fmla="*/ 89081 w 123"/>
                <a:gd name="T71" fmla="*/ 70636 h 107"/>
                <a:gd name="T72" fmla="*/ 301031 w 123"/>
                <a:gd name="T73" fmla="*/ 85992 h 107"/>
                <a:gd name="T74" fmla="*/ 285673 w 123"/>
                <a:gd name="T75" fmla="*/ 254905 h 107"/>
                <a:gd name="T76" fmla="*/ 21502 w 123"/>
                <a:gd name="T77" fmla="*/ 46067 h 107"/>
                <a:gd name="T78" fmla="*/ 52220 w 123"/>
                <a:gd name="T79" fmla="*/ 24569 h 107"/>
                <a:gd name="T80" fmla="*/ 21502 w 123"/>
                <a:gd name="T81" fmla="*/ 46067 h 107"/>
                <a:gd name="T82" fmla="*/ 325605 w 123"/>
                <a:gd name="T83" fmla="*/ 24569 h 107"/>
                <a:gd name="T84" fmla="*/ 356323 w 123"/>
                <a:gd name="T85" fmla="*/ 46067 h 107"/>
                <a:gd name="T86" fmla="*/ 374753 w 123"/>
                <a:gd name="T87" fmla="*/ 0 h 107"/>
                <a:gd name="T88" fmla="*/ 301031 w 123"/>
                <a:gd name="T89" fmla="*/ 3071 h 107"/>
                <a:gd name="T90" fmla="*/ 285673 w 123"/>
                <a:gd name="T91" fmla="*/ 42996 h 107"/>
                <a:gd name="T92" fmla="*/ 73722 w 123"/>
                <a:gd name="T93" fmla="*/ 27640 h 107"/>
                <a:gd name="T94" fmla="*/ 70650 w 123"/>
                <a:gd name="T95" fmla="*/ 0 h 107"/>
                <a:gd name="T96" fmla="*/ 0 w 123"/>
                <a:gd name="T97" fmla="*/ 3071 h 107"/>
                <a:gd name="T98" fmla="*/ 3072 w 123"/>
                <a:gd name="T99" fmla="*/ 328612 h 107"/>
                <a:gd name="T100" fmla="*/ 73722 w 123"/>
                <a:gd name="T101" fmla="*/ 322470 h 107"/>
                <a:gd name="T102" fmla="*/ 89081 w 123"/>
                <a:gd name="T103" fmla="*/ 282545 h 107"/>
                <a:gd name="T104" fmla="*/ 301031 w 123"/>
                <a:gd name="T105" fmla="*/ 297901 h 107"/>
                <a:gd name="T106" fmla="*/ 304103 w 123"/>
                <a:gd name="T107" fmla="*/ 328612 h 107"/>
                <a:gd name="T108" fmla="*/ 377825 w 123"/>
                <a:gd name="T109" fmla="*/ 322470 h 107"/>
                <a:gd name="T110" fmla="*/ 374753 w 123"/>
                <a:gd name="T111" fmla="*/ 0 h 10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123" h="107">
                  <a:moveTo>
                    <a:pt x="87" y="33"/>
                  </a:moveTo>
                  <a:cubicBezTo>
                    <a:pt x="86" y="33"/>
                    <a:pt x="84" y="34"/>
                    <a:pt x="83" y="35"/>
                  </a:cubicBezTo>
                  <a:cubicBezTo>
                    <a:pt x="55" y="62"/>
                    <a:pt x="55" y="62"/>
                    <a:pt x="55" y="62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40" y="49"/>
                    <a:pt x="38" y="48"/>
                    <a:pt x="37" y="48"/>
                  </a:cubicBezTo>
                  <a:cubicBezTo>
                    <a:pt x="36" y="48"/>
                    <a:pt x="34" y="49"/>
                    <a:pt x="33" y="50"/>
                  </a:cubicBezTo>
                  <a:cubicBezTo>
                    <a:pt x="31" y="52"/>
                    <a:pt x="31" y="56"/>
                    <a:pt x="33" y="58"/>
                  </a:cubicBezTo>
                  <a:cubicBezTo>
                    <a:pt x="49" y="73"/>
                    <a:pt x="49" y="73"/>
                    <a:pt x="49" y="73"/>
                  </a:cubicBezTo>
                  <a:cubicBezTo>
                    <a:pt x="49" y="73"/>
                    <a:pt x="50" y="74"/>
                    <a:pt x="50" y="74"/>
                  </a:cubicBezTo>
                  <a:cubicBezTo>
                    <a:pt x="51" y="75"/>
                    <a:pt x="51" y="75"/>
                    <a:pt x="52" y="75"/>
                  </a:cubicBezTo>
                  <a:cubicBezTo>
                    <a:pt x="53" y="76"/>
                    <a:pt x="54" y="76"/>
                    <a:pt x="55" y="76"/>
                  </a:cubicBezTo>
                  <a:cubicBezTo>
                    <a:pt x="55" y="76"/>
                    <a:pt x="55" y="76"/>
                    <a:pt x="55" y="76"/>
                  </a:cubicBezTo>
                  <a:cubicBezTo>
                    <a:pt x="56" y="76"/>
                    <a:pt x="57" y="75"/>
                    <a:pt x="57" y="75"/>
                  </a:cubicBezTo>
                  <a:cubicBezTo>
                    <a:pt x="58" y="75"/>
                    <a:pt x="59" y="74"/>
                    <a:pt x="59" y="74"/>
                  </a:cubicBezTo>
                  <a:cubicBezTo>
                    <a:pt x="60" y="74"/>
                    <a:pt x="60" y="73"/>
                    <a:pt x="60" y="73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93" y="41"/>
                    <a:pt x="93" y="38"/>
                    <a:pt x="91" y="35"/>
                  </a:cubicBezTo>
                  <a:cubicBezTo>
                    <a:pt x="90" y="34"/>
                    <a:pt x="89" y="33"/>
                    <a:pt x="87" y="33"/>
                  </a:cubicBezTo>
                  <a:moveTo>
                    <a:pt x="7" y="101"/>
                  </a:moveTo>
                  <a:cubicBezTo>
                    <a:pt x="7" y="94"/>
                    <a:pt x="7" y="94"/>
                    <a:pt x="7" y="94"/>
                  </a:cubicBezTo>
                  <a:cubicBezTo>
                    <a:pt x="17" y="94"/>
                    <a:pt x="17" y="94"/>
                    <a:pt x="17" y="94"/>
                  </a:cubicBezTo>
                  <a:cubicBezTo>
                    <a:pt x="17" y="101"/>
                    <a:pt x="17" y="101"/>
                    <a:pt x="17" y="101"/>
                  </a:cubicBezTo>
                  <a:cubicBezTo>
                    <a:pt x="7" y="101"/>
                    <a:pt x="7" y="101"/>
                    <a:pt x="7" y="101"/>
                  </a:cubicBezTo>
                  <a:moveTo>
                    <a:pt x="106" y="101"/>
                  </a:moveTo>
                  <a:cubicBezTo>
                    <a:pt x="106" y="94"/>
                    <a:pt x="106" y="94"/>
                    <a:pt x="106" y="94"/>
                  </a:cubicBezTo>
                  <a:cubicBezTo>
                    <a:pt x="116" y="94"/>
                    <a:pt x="116" y="94"/>
                    <a:pt x="116" y="94"/>
                  </a:cubicBezTo>
                  <a:cubicBezTo>
                    <a:pt x="116" y="101"/>
                    <a:pt x="116" y="101"/>
                    <a:pt x="116" y="101"/>
                  </a:cubicBezTo>
                  <a:cubicBezTo>
                    <a:pt x="106" y="101"/>
                    <a:pt x="106" y="101"/>
                    <a:pt x="106" y="101"/>
                  </a:cubicBezTo>
                  <a:moveTo>
                    <a:pt x="7" y="84"/>
                  </a:moveTo>
                  <a:cubicBezTo>
                    <a:pt x="7" y="77"/>
                    <a:pt x="7" y="77"/>
                    <a:pt x="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17" y="84"/>
                    <a:pt x="17" y="84"/>
                    <a:pt x="17" y="84"/>
                  </a:cubicBezTo>
                  <a:cubicBezTo>
                    <a:pt x="7" y="84"/>
                    <a:pt x="7" y="84"/>
                    <a:pt x="7" y="84"/>
                  </a:cubicBezTo>
                  <a:moveTo>
                    <a:pt x="106" y="84"/>
                  </a:moveTo>
                  <a:cubicBezTo>
                    <a:pt x="106" y="77"/>
                    <a:pt x="106" y="77"/>
                    <a:pt x="106" y="77"/>
                  </a:cubicBezTo>
                  <a:cubicBezTo>
                    <a:pt x="116" y="77"/>
                    <a:pt x="116" y="77"/>
                    <a:pt x="116" y="77"/>
                  </a:cubicBezTo>
                  <a:cubicBezTo>
                    <a:pt x="116" y="84"/>
                    <a:pt x="116" y="84"/>
                    <a:pt x="116" y="84"/>
                  </a:cubicBezTo>
                  <a:cubicBezTo>
                    <a:pt x="106" y="84"/>
                    <a:pt x="106" y="84"/>
                    <a:pt x="106" y="84"/>
                  </a:cubicBezTo>
                  <a:moveTo>
                    <a:pt x="7" y="67"/>
                  </a:moveTo>
                  <a:cubicBezTo>
                    <a:pt x="7" y="59"/>
                    <a:pt x="7" y="59"/>
                    <a:pt x="7" y="59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7" y="67"/>
                    <a:pt x="17" y="67"/>
                    <a:pt x="17" y="67"/>
                  </a:cubicBezTo>
                  <a:cubicBezTo>
                    <a:pt x="7" y="67"/>
                    <a:pt x="7" y="67"/>
                    <a:pt x="7" y="67"/>
                  </a:cubicBezTo>
                  <a:moveTo>
                    <a:pt x="106" y="67"/>
                  </a:moveTo>
                  <a:cubicBezTo>
                    <a:pt x="106" y="59"/>
                    <a:pt x="106" y="59"/>
                    <a:pt x="106" y="59"/>
                  </a:cubicBezTo>
                  <a:cubicBezTo>
                    <a:pt x="116" y="59"/>
                    <a:pt x="116" y="59"/>
                    <a:pt x="116" y="59"/>
                  </a:cubicBezTo>
                  <a:cubicBezTo>
                    <a:pt x="116" y="67"/>
                    <a:pt x="116" y="67"/>
                    <a:pt x="116" y="67"/>
                  </a:cubicBezTo>
                  <a:cubicBezTo>
                    <a:pt x="106" y="67"/>
                    <a:pt x="106" y="67"/>
                    <a:pt x="106" y="67"/>
                  </a:cubicBezTo>
                  <a:moveTo>
                    <a:pt x="7" y="50"/>
                  </a:moveTo>
                  <a:cubicBezTo>
                    <a:pt x="7" y="42"/>
                    <a:pt x="7" y="42"/>
                    <a:pt x="7" y="42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7" y="50"/>
                    <a:pt x="7" y="50"/>
                    <a:pt x="7" y="50"/>
                  </a:cubicBezTo>
                  <a:moveTo>
                    <a:pt x="106" y="50"/>
                  </a:moveTo>
                  <a:cubicBezTo>
                    <a:pt x="106" y="42"/>
                    <a:pt x="106" y="42"/>
                    <a:pt x="106" y="42"/>
                  </a:cubicBezTo>
                  <a:cubicBezTo>
                    <a:pt x="116" y="42"/>
                    <a:pt x="116" y="42"/>
                    <a:pt x="116" y="42"/>
                  </a:cubicBezTo>
                  <a:cubicBezTo>
                    <a:pt x="116" y="50"/>
                    <a:pt x="116" y="50"/>
                    <a:pt x="116" y="50"/>
                  </a:cubicBezTo>
                  <a:cubicBezTo>
                    <a:pt x="106" y="50"/>
                    <a:pt x="106" y="50"/>
                    <a:pt x="106" y="50"/>
                  </a:cubicBezTo>
                  <a:moveTo>
                    <a:pt x="7" y="32"/>
                  </a:moveTo>
                  <a:cubicBezTo>
                    <a:pt x="7" y="25"/>
                    <a:pt x="7" y="25"/>
                    <a:pt x="7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7" y="32"/>
                    <a:pt x="7" y="32"/>
                    <a:pt x="7" y="32"/>
                  </a:cubicBezTo>
                  <a:moveTo>
                    <a:pt x="106" y="32"/>
                  </a:moveTo>
                  <a:cubicBezTo>
                    <a:pt x="106" y="25"/>
                    <a:pt x="106" y="25"/>
                    <a:pt x="106" y="25"/>
                  </a:cubicBezTo>
                  <a:cubicBezTo>
                    <a:pt x="116" y="25"/>
                    <a:pt x="116" y="25"/>
                    <a:pt x="116" y="25"/>
                  </a:cubicBezTo>
                  <a:cubicBezTo>
                    <a:pt x="116" y="32"/>
                    <a:pt x="116" y="32"/>
                    <a:pt x="116" y="32"/>
                  </a:cubicBezTo>
                  <a:cubicBezTo>
                    <a:pt x="106" y="32"/>
                    <a:pt x="106" y="32"/>
                    <a:pt x="106" y="32"/>
                  </a:cubicBezTo>
                  <a:moveTo>
                    <a:pt x="29" y="83"/>
                  </a:moveTo>
                  <a:cubicBezTo>
                    <a:pt x="27" y="83"/>
                    <a:pt x="24" y="81"/>
                    <a:pt x="24" y="7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5"/>
                    <a:pt x="27" y="23"/>
                    <a:pt x="29" y="23"/>
                  </a:cubicBezTo>
                  <a:cubicBezTo>
                    <a:pt x="93" y="23"/>
                    <a:pt x="93" y="23"/>
                    <a:pt x="93" y="23"/>
                  </a:cubicBezTo>
                  <a:cubicBezTo>
                    <a:pt x="96" y="23"/>
                    <a:pt x="98" y="25"/>
                    <a:pt x="98" y="28"/>
                  </a:cubicBezTo>
                  <a:cubicBezTo>
                    <a:pt x="98" y="78"/>
                    <a:pt x="98" y="78"/>
                    <a:pt x="98" y="78"/>
                  </a:cubicBezTo>
                  <a:cubicBezTo>
                    <a:pt x="98" y="81"/>
                    <a:pt x="96" y="83"/>
                    <a:pt x="93" y="83"/>
                  </a:cubicBezTo>
                  <a:cubicBezTo>
                    <a:pt x="29" y="83"/>
                    <a:pt x="29" y="83"/>
                    <a:pt x="29" y="83"/>
                  </a:cubicBezTo>
                  <a:moveTo>
                    <a:pt x="7" y="15"/>
                  </a:moveTo>
                  <a:cubicBezTo>
                    <a:pt x="7" y="8"/>
                    <a:pt x="7" y="8"/>
                    <a:pt x="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7" y="15"/>
                    <a:pt x="7" y="15"/>
                    <a:pt x="7" y="15"/>
                  </a:cubicBezTo>
                  <a:moveTo>
                    <a:pt x="106" y="15"/>
                  </a:moveTo>
                  <a:cubicBezTo>
                    <a:pt x="106" y="8"/>
                    <a:pt x="106" y="8"/>
                    <a:pt x="106" y="8"/>
                  </a:cubicBezTo>
                  <a:cubicBezTo>
                    <a:pt x="116" y="8"/>
                    <a:pt x="116" y="8"/>
                    <a:pt x="116" y="8"/>
                  </a:cubicBezTo>
                  <a:cubicBezTo>
                    <a:pt x="116" y="15"/>
                    <a:pt x="116" y="15"/>
                    <a:pt x="116" y="15"/>
                  </a:cubicBezTo>
                  <a:cubicBezTo>
                    <a:pt x="106" y="15"/>
                    <a:pt x="106" y="15"/>
                    <a:pt x="106" y="15"/>
                  </a:cubicBezTo>
                  <a:moveTo>
                    <a:pt x="122" y="0"/>
                  </a:moveTo>
                  <a:cubicBezTo>
                    <a:pt x="99" y="0"/>
                    <a:pt x="99" y="0"/>
                    <a:pt x="99" y="0"/>
                  </a:cubicBezTo>
                  <a:cubicBezTo>
                    <a:pt x="99" y="0"/>
                    <a:pt x="98" y="1"/>
                    <a:pt x="98" y="1"/>
                  </a:cubicBezTo>
                  <a:cubicBezTo>
                    <a:pt x="98" y="9"/>
                    <a:pt x="98" y="9"/>
                    <a:pt x="98" y="9"/>
                  </a:cubicBezTo>
                  <a:cubicBezTo>
                    <a:pt x="98" y="11"/>
                    <a:pt x="96" y="14"/>
                    <a:pt x="93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7" y="14"/>
                    <a:pt x="24" y="11"/>
                    <a:pt x="24" y="9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0"/>
                    <a:pt x="23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106"/>
                    <a:pt x="1" y="107"/>
                    <a:pt x="1" y="107"/>
                  </a:cubicBezTo>
                  <a:cubicBezTo>
                    <a:pt x="23" y="107"/>
                    <a:pt x="23" y="107"/>
                    <a:pt x="23" y="107"/>
                  </a:cubicBezTo>
                  <a:cubicBezTo>
                    <a:pt x="24" y="107"/>
                    <a:pt x="24" y="106"/>
                    <a:pt x="24" y="105"/>
                  </a:cubicBezTo>
                  <a:cubicBezTo>
                    <a:pt x="24" y="97"/>
                    <a:pt x="24" y="97"/>
                    <a:pt x="24" y="97"/>
                  </a:cubicBezTo>
                  <a:cubicBezTo>
                    <a:pt x="24" y="95"/>
                    <a:pt x="27" y="92"/>
                    <a:pt x="29" y="92"/>
                  </a:cubicBezTo>
                  <a:cubicBezTo>
                    <a:pt x="93" y="92"/>
                    <a:pt x="93" y="92"/>
                    <a:pt x="93" y="92"/>
                  </a:cubicBezTo>
                  <a:cubicBezTo>
                    <a:pt x="96" y="92"/>
                    <a:pt x="98" y="95"/>
                    <a:pt x="98" y="97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6"/>
                    <a:pt x="99" y="107"/>
                    <a:pt x="99" y="107"/>
                  </a:cubicBezTo>
                  <a:cubicBezTo>
                    <a:pt x="122" y="107"/>
                    <a:pt x="122" y="107"/>
                    <a:pt x="122" y="107"/>
                  </a:cubicBezTo>
                  <a:cubicBezTo>
                    <a:pt x="123" y="107"/>
                    <a:pt x="123" y="106"/>
                    <a:pt x="123" y="105"/>
                  </a:cubicBezTo>
                  <a:cubicBezTo>
                    <a:pt x="123" y="1"/>
                    <a:pt x="123" y="1"/>
                    <a:pt x="123" y="1"/>
                  </a:cubicBezTo>
                  <a:cubicBezTo>
                    <a:pt x="123" y="1"/>
                    <a:pt x="123" y="0"/>
                    <a:pt x="122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strike="noStrike" kern="0" noProof="1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3" name="Freeform 9"/>
            <p:cNvSpPr>
              <a:spLocks noEditPoints="1"/>
            </p:cNvSpPr>
            <p:nvPr/>
          </p:nvSpPr>
          <p:spPr bwMode="auto">
            <a:xfrm>
              <a:off x="2574" y="2797"/>
              <a:ext cx="426" cy="426"/>
            </a:xfrm>
            <a:custGeom>
              <a:avLst/>
              <a:gdLst>
                <a:gd name="T0" fmla="*/ 175561 w 117"/>
                <a:gd name="T1" fmla="*/ 311082 h 117"/>
                <a:gd name="T2" fmla="*/ 49280 w 117"/>
                <a:gd name="T3" fmla="*/ 184801 h 117"/>
                <a:gd name="T4" fmla="*/ 73921 w 117"/>
                <a:gd name="T5" fmla="*/ 107801 h 117"/>
                <a:gd name="T6" fmla="*/ 104721 w 117"/>
                <a:gd name="T7" fmla="*/ 80080 h 117"/>
                <a:gd name="T8" fmla="*/ 117041 w 117"/>
                <a:gd name="T9" fmla="*/ 77000 h 117"/>
                <a:gd name="T10" fmla="*/ 132441 w 117"/>
                <a:gd name="T11" fmla="*/ 83160 h 117"/>
                <a:gd name="T12" fmla="*/ 126281 w 117"/>
                <a:gd name="T13" fmla="*/ 110881 h 117"/>
                <a:gd name="T14" fmla="*/ 104721 w 117"/>
                <a:gd name="T15" fmla="*/ 132441 h 117"/>
                <a:gd name="T16" fmla="*/ 89321 w 117"/>
                <a:gd name="T17" fmla="*/ 184801 h 117"/>
                <a:gd name="T18" fmla="*/ 113961 w 117"/>
                <a:gd name="T19" fmla="*/ 246401 h 117"/>
                <a:gd name="T20" fmla="*/ 175561 w 117"/>
                <a:gd name="T21" fmla="*/ 271042 h 117"/>
                <a:gd name="T22" fmla="*/ 240242 w 117"/>
                <a:gd name="T23" fmla="*/ 246401 h 117"/>
                <a:gd name="T24" fmla="*/ 264882 w 117"/>
                <a:gd name="T25" fmla="*/ 184801 h 117"/>
                <a:gd name="T26" fmla="*/ 246402 w 117"/>
                <a:gd name="T27" fmla="*/ 132441 h 117"/>
                <a:gd name="T28" fmla="*/ 231002 w 117"/>
                <a:gd name="T29" fmla="*/ 113961 h 117"/>
                <a:gd name="T30" fmla="*/ 227922 w 117"/>
                <a:gd name="T31" fmla="*/ 89320 h 117"/>
                <a:gd name="T32" fmla="*/ 243322 w 117"/>
                <a:gd name="T33" fmla="*/ 80080 h 117"/>
                <a:gd name="T34" fmla="*/ 255642 w 117"/>
                <a:gd name="T35" fmla="*/ 86240 h 117"/>
                <a:gd name="T36" fmla="*/ 277202 w 117"/>
                <a:gd name="T37" fmla="*/ 107801 h 117"/>
                <a:gd name="T38" fmla="*/ 304923 w 117"/>
                <a:gd name="T39" fmla="*/ 184801 h 117"/>
                <a:gd name="T40" fmla="*/ 175561 w 117"/>
                <a:gd name="T41" fmla="*/ 311082 h 117"/>
                <a:gd name="T42" fmla="*/ 175561 w 117"/>
                <a:gd name="T43" fmla="*/ 200201 h 117"/>
                <a:gd name="T44" fmla="*/ 157081 w 117"/>
                <a:gd name="T45" fmla="*/ 181721 h 117"/>
                <a:gd name="T46" fmla="*/ 157081 w 117"/>
                <a:gd name="T47" fmla="*/ 52360 h 117"/>
                <a:gd name="T48" fmla="*/ 175561 w 117"/>
                <a:gd name="T49" fmla="*/ 33880 h 117"/>
                <a:gd name="T50" fmla="*/ 197122 w 117"/>
                <a:gd name="T51" fmla="*/ 52360 h 117"/>
                <a:gd name="T52" fmla="*/ 197122 w 117"/>
                <a:gd name="T53" fmla="*/ 181721 h 117"/>
                <a:gd name="T54" fmla="*/ 175561 w 117"/>
                <a:gd name="T55" fmla="*/ 200201 h 117"/>
                <a:gd name="T56" fmla="*/ 178641 w 117"/>
                <a:gd name="T57" fmla="*/ 0 h 117"/>
                <a:gd name="T58" fmla="*/ 0 w 117"/>
                <a:gd name="T59" fmla="*/ 178641 h 117"/>
                <a:gd name="T60" fmla="*/ 178641 w 117"/>
                <a:gd name="T61" fmla="*/ 360362 h 117"/>
                <a:gd name="T62" fmla="*/ 360363 w 117"/>
                <a:gd name="T63" fmla="*/ 178641 h 117"/>
                <a:gd name="T64" fmla="*/ 178641 w 117"/>
                <a:gd name="T65" fmla="*/ 0 h 11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117" h="117">
                  <a:moveTo>
                    <a:pt x="57" y="101"/>
                  </a:moveTo>
                  <a:cubicBezTo>
                    <a:pt x="35" y="101"/>
                    <a:pt x="16" y="82"/>
                    <a:pt x="16" y="60"/>
                  </a:cubicBezTo>
                  <a:cubicBezTo>
                    <a:pt x="16" y="50"/>
                    <a:pt x="19" y="42"/>
                    <a:pt x="24" y="35"/>
                  </a:cubicBezTo>
                  <a:cubicBezTo>
                    <a:pt x="27" y="31"/>
                    <a:pt x="30" y="28"/>
                    <a:pt x="34" y="26"/>
                  </a:cubicBezTo>
                  <a:cubicBezTo>
                    <a:pt x="35" y="25"/>
                    <a:pt x="36" y="25"/>
                    <a:pt x="38" y="25"/>
                  </a:cubicBezTo>
                  <a:cubicBezTo>
                    <a:pt x="39" y="25"/>
                    <a:pt x="41" y="26"/>
                    <a:pt x="43" y="27"/>
                  </a:cubicBezTo>
                  <a:cubicBezTo>
                    <a:pt x="45" y="30"/>
                    <a:pt x="44" y="34"/>
                    <a:pt x="41" y="36"/>
                  </a:cubicBezTo>
                  <a:cubicBezTo>
                    <a:pt x="38" y="38"/>
                    <a:pt x="36" y="40"/>
                    <a:pt x="34" y="43"/>
                  </a:cubicBezTo>
                  <a:cubicBezTo>
                    <a:pt x="31" y="47"/>
                    <a:pt x="29" y="53"/>
                    <a:pt x="29" y="60"/>
                  </a:cubicBezTo>
                  <a:cubicBezTo>
                    <a:pt x="29" y="68"/>
                    <a:pt x="32" y="75"/>
                    <a:pt x="37" y="80"/>
                  </a:cubicBezTo>
                  <a:cubicBezTo>
                    <a:pt x="42" y="85"/>
                    <a:pt x="49" y="88"/>
                    <a:pt x="57" y="88"/>
                  </a:cubicBezTo>
                  <a:cubicBezTo>
                    <a:pt x="65" y="88"/>
                    <a:pt x="72" y="85"/>
                    <a:pt x="78" y="80"/>
                  </a:cubicBezTo>
                  <a:cubicBezTo>
                    <a:pt x="83" y="75"/>
                    <a:pt x="86" y="68"/>
                    <a:pt x="86" y="60"/>
                  </a:cubicBezTo>
                  <a:cubicBezTo>
                    <a:pt x="86" y="53"/>
                    <a:pt x="84" y="47"/>
                    <a:pt x="80" y="43"/>
                  </a:cubicBezTo>
                  <a:cubicBezTo>
                    <a:pt x="79" y="41"/>
                    <a:pt x="77" y="39"/>
                    <a:pt x="75" y="37"/>
                  </a:cubicBezTo>
                  <a:cubicBezTo>
                    <a:pt x="73" y="35"/>
                    <a:pt x="72" y="31"/>
                    <a:pt x="74" y="29"/>
                  </a:cubicBezTo>
                  <a:cubicBezTo>
                    <a:pt x="76" y="27"/>
                    <a:pt x="77" y="26"/>
                    <a:pt x="79" y="26"/>
                  </a:cubicBezTo>
                  <a:cubicBezTo>
                    <a:pt x="81" y="26"/>
                    <a:pt x="82" y="27"/>
                    <a:pt x="83" y="28"/>
                  </a:cubicBezTo>
                  <a:cubicBezTo>
                    <a:pt x="86" y="30"/>
                    <a:pt x="88" y="32"/>
                    <a:pt x="90" y="35"/>
                  </a:cubicBezTo>
                  <a:cubicBezTo>
                    <a:pt x="96" y="42"/>
                    <a:pt x="99" y="51"/>
                    <a:pt x="99" y="60"/>
                  </a:cubicBezTo>
                  <a:cubicBezTo>
                    <a:pt x="99" y="82"/>
                    <a:pt x="80" y="101"/>
                    <a:pt x="57" y="101"/>
                  </a:cubicBezTo>
                  <a:moveTo>
                    <a:pt x="57" y="65"/>
                  </a:moveTo>
                  <a:cubicBezTo>
                    <a:pt x="54" y="65"/>
                    <a:pt x="51" y="62"/>
                    <a:pt x="51" y="59"/>
                  </a:cubicBezTo>
                  <a:cubicBezTo>
                    <a:pt x="51" y="17"/>
                    <a:pt x="51" y="17"/>
                    <a:pt x="51" y="17"/>
                  </a:cubicBezTo>
                  <a:cubicBezTo>
                    <a:pt x="51" y="14"/>
                    <a:pt x="54" y="11"/>
                    <a:pt x="57" y="11"/>
                  </a:cubicBezTo>
                  <a:cubicBezTo>
                    <a:pt x="61" y="11"/>
                    <a:pt x="64" y="14"/>
                    <a:pt x="64" y="17"/>
                  </a:cubicBezTo>
                  <a:cubicBezTo>
                    <a:pt x="64" y="59"/>
                    <a:pt x="64" y="59"/>
                    <a:pt x="64" y="59"/>
                  </a:cubicBezTo>
                  <a:cubicBezTo>
                    <a:pt x="64" y="62"/>
                    <a:pt x="61" y="65"/>
                    <a:pt x="57" y="65"/>
                  </a:cubicBezTo>
                  <a:moveTo>
                    <a:pt x="58" y="0"/>
                  </a:moveTo>
                  <a:cubicBezTo>
                    <a:pt x="26" y="0"/>
                    <a:pt x="0" y="26"/>
                    <a:pt x="0" y="58"/>
                  </a:cubicBezTo>
                  <a:cubicBezTo>
                    <a:pt x="0" y="90"/>
                    <a:pt x="26" y="117"/>
                    <a:pt x="58" y="117"/>
                  </a:cubicBezTo>
                  <a:cubicBezTo>
                    <a:pt x="90" y="117"/>
                    <a:pt x="117" y="90"/>
                    <a:pt x="117" y="58"/>
                  </a:cubicBezTo>
                  <a:cubicBezTo>
                    <a:pt x="117" y="26"/>
                    <a:pt x="90" y="0"/>
                    <a:pt x="58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strike="noStrike" kern="0" noProof="1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4" name="Freeform 10"/>
            <p:cNvSpPr>
              <a:spLocks noEditPoints="1"/>
            </p:cNvSpPr>
            <p:nvPr/>
          </p:nvSpPr>
          <p:spPr bwMode="auto">
            <a:xfrm>
              <a:off x="6831" y="2866"/>
              <a:ext cx="390" cy="287"/>
            </a:xfrm>
            <a:custGeom>
              <a:avLst/>
              <a:gdLst>
                <a:gd name="T0" fmla="*/ 163557 w 107"/>
                <a:gd name="T1" fmla="*/ 162950 h 79"/>
                <a:gd name="T2" fmla="*/ 135783 w 107"/>
                <a:gd name="T3" fmla="*/ 175248 h 79"/>
                <a:gd name="T4" fmla="*/ 135783 w 107"/>
                <a:gd name="T5" fmla="*/ 230590 h 79"/>
                <a:gd name="T6" fmla="*/ 163557 w 107"/>
                <a:gd name="T7" fmla="*/ 242888 h 79"/>
                <a:gd name="T8" fmla="*/ 191331 w 107"/>
                <a:gd name="T9" fmla="*/ 230590 h 79"/>
                <a:gd name="T10" fmla="*/ 191331 w 107"/>
                <a:gd name="T11" fmla="*/ 175248 h 79"/>
                <a:gd name="T12" fmla="*/ 163557 w 107"/>
                <a:gd name="T13" fmla="*/ 162950 h 79"/>
                <a:gd name="T14" fmla="*/ 163557 w 107"/>
                <a:gd name="T15" fmla="*/ 86087 h 79"/>
                <a:gd name="T16" fmla="*/ 67892 w 107"/>
                <a:gd name="T17" fmla="*/ 126056 h 79"/>
                <a:gd name="T18" fmla="*/ 67892 w 107"/>
                <a:gd name="T19" fmla="*/ 156801 h 79"/>
                <a:gd name="T20" fmla="*/ 83321 w 107"/>
                <a:gd name="T21" fmla="*/ 162950 h 79"/>
                <a:gd name="T22" fmla="*/ 98751 w 107"/>
                <a:gd name="T23" fmla="*/ 156801 h 79"/>
                <a:gd name="T24" fmla="*/ 163557 w 107"/>
                <a:gd name="T25" fmla="*/ 132205 h 79"/>
                <a:gd name="T26" fmla="*/ 228363 w 107"/>
                <a:gd name="T27" fmla="*/ 156801 h 79"/>
                <a:gd name="T28" fmla="*/ 243793 w 107"/>
                <a:gd name="T29" fmla="*/ 162950 h 79"/>
                <a:gd name="T30" fmla="*/ 259222 w 107"/>
                <a:gd name="T31" fmla="*/ 156801 h 79"/>
                <a:gd name="T32" fmla="*/ 259222 w 107"/>
                <a:gd name="T33" fmla="*/ 126056 h 79"/>
                <a:gd name="T34" fmla="*/ 163557 w 107"/>
                <a:gd name="T35" fmla="*/ 86087 h 79"/>
                <a:gd name="T36" fmla="*/ 163557 w 107"/>
                <a:gd name="T37" fmla="*/ 0 h 79"/>
                <a:gd name="T38" fmla="*/ 6172 w 107"/>
                <a:gd name="T39" fmla="*/ 67640 h 79"/>
                <a:gd name="T40" fmla="*/ 6172 w 107"/>
                <a:gd name="T41" fmla="*/ 95310 h 79"/>
                <a:gd name="T42" fmla="*/ 21602 w 107"/>
                <a:gd name="T43" fmla="*/ 101460 h 79"/>
                <a:gd name="T44" fmla="*/ 37032 w 107"/>
                <a:gd name="T45" fmla="*/ 95310 h 79"/>
                <a:gd name="T46" fmla="*/ 163557 w 107"/>
                <a:gd name="T47" fmla="*/ 43043 h 79"/>
                <a:gd name="T48" fmla="*/ 293168 w 107"/>
                <a:gd name="T49" fmla="*/ 95310 h 79"/>
                <a:gd name="T50" fmla="*/ 308598 w 107"/>
                <a:gd name="T51" fmla="*/ 101460 h 79"/>
                <a:gd name="T52" fmla="*/ 320942 w 107"/>
                <a:gd name="T53" fmla="*/ 95310 h 79"/>
                <a:gd name="T54" fmla="*/ 320942 w 107"/>
                <a:gd name="T55" fmla="*/ 67640 h 79"/>
                <a:gd name="T56" fmla="*/ 163557 w 107"/>
                <a:gd name="T57" fmla="*/ 0 h 7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107" h="79">
                  <a:moveTo>
                    <a:pt x="53" y="53"/>
                  </a:moveTo>
                  <a:cubicBezTo>
                    <a:pt x="50" y="53"/>
                    <a:pt x="46" y="55"/>
                    <a:pt x="44" y="57"/>
                  </a:cubicBezTo>
                  <a:cubicBezTo>
                    <a:pt x="39" y="62"/>
                    <a:pt x="39" y="70"/>
                    <a:pt x="44" y="75"/>
                  </a:cubicBezTo>
                  <a:cubicBezTo>
                    <a:pt x="46" y="77"/>
                    <a:pt x="50" y="79"/>
                    <a:pt x="53" y="79"/>
                  </a:cubicBezTo>
                  <a:cubicBezTo>
                    <a:pt x="56" y="79"/>
                    <a:pt x="59" y="77"/>
                    <a:pt x="62" y="75"/>
                  </a:cubicBezTo>
                  <a:cubicBezTo>
                    <a:pt x="67" y="70"/>
                    <a:pt x="67" y="62"/>
                    <a:pt x="62" y="57"/>
                  </a:cubicBezTo>
                  <a:cubicBezTo>
                    <a:pt x="59" y="55"/>
                    <a:pt x="56" y="53"/>
                    <a:pt x="53" y="53"/>
                  </a:cubicBezTo>
                  <a:moveTo>
                    <a:pt x="53" y="28"/>
                  </a:moveTo>
                  <a:cubicBezTo>
                    <a:pt x="42" y="28"/>
                    <a:pt x="31" y="32"/>
                    <a:pt x="22" y="41"/>
                  </a:cubicBezTo>
                  <a:cubicBezTo>
                    <a:pt x="19" y="44"/>
                    <a:pt x="19" y="48"/>
                    <a:pt x="22" y="51"/>
                  </a:cubicBezTo>
                  <a:cubicBezTo>
                    <a:pt x="24" y="53"/>
                    <a:pt x="25" y="53"/>
                    <a:pt x="27" y="53"/>
                  </a:cubicBezTo>
                  <a:cubicBezTo>
                    <a:pt x="29" y="53"/>
                    <a:pt x="31" y="53"/>
                    <a:pt x="32" y="51"/>
                  </a:cubicBezTo>
                  <a:cubicBezTo>
                    <a:pt x="38" y="45"/>
                    <a:pt x="46" y="43"/>
                    <a:pt x="53" y="43"/>
                  </a:cubicBezTo>
                  <a:cubicBezTo>
                    <a:pt x="61" y="43"/>
                    <a:pt x="68" y="45"/>
                    <a:pt x="74" y="51"/>
                  </a:cubicBezTo>
                  <a:cubicBezTo>
                    <a:pt x="76" y="53"/>
                    <a:pt x="77" y="53"/>
                    <a:pt x="79" y="53"/>
                  </a:cubicBezTo>
                  <a:cubicBezTo>
                    <a:pt x="81" y="53"/>
                    <a:pt x="83" y="53"/>
                    <a:pt x="84" y="51"/>
                  </a:cubicBezTo>
                  <a:cubicBezTo>
                    <a:pt x="87" y="48"/>
                    <a:pt x="87" y="44"/>
                    <a:pt x="84" y="41"/>
                  </a:cubicBezTo>
                  <a:cubicBezTo>
                    <a:pt x="76" y="32"/>
                    <a:pt x="65" y="28"/>
                    <a:pt x="53" y="28"/>
                  </a:cubicBezTo>
                  <a:moveTo>
                    <a:pt x="53" y="0"/>
                  </a:moveTo>
                  <a:cubicBezTo>
                    <a:pt x="35" y="0"/>
                    <a:pt x="16" y="7"/>
                    <a:pt x="2" y="22"/>
                  </a:cubicBezTo>
                  <a:cubicBezTo>
                    <a:pt x="0" y="24"/>
                    <a:pt x="0" y="28"/>
                    <a:pt x="2" y="31"/>
                  </a:cubicBezTo>
                  <a:cubicBezTo>
                    <a:pt x="3" y="32"/>
                    <a:pt x="5" y="33"/>
                    <a:pt x="7" y="33"/>
                  </a:cubicBezTo>
                  <a:cubicBezTo>
                    <a:pt x="9" y="33"/>
                    <a:pt x="10" y="32"/>
                    <a:pt x="12" y="31"/>
                  </a:cubicBezTo>
                  <a:cubicBezTo>
                    <a:pt x="23" y="20"/>
                    <a:pt x="38" y="14"/>
                    <a:pt x="53" y="14"/>
                  </a:cubicBezTo>
                  <a:cubicBezTo>
                    <a:pt x="68" y="14"/>
                    <a:pt x="83" y="20"/>
                    <a:pt x="95" y="31"/>
                  </a:cubicBezTo>
                  <a:cubicBezTo>
                    <a:pt x="96" y="32"/>
                    <a:pt x="98" y="33"/>
                    <a:pt x="100" y="33"/>
                  </a:cubicBezTo>
                  <a:cubicBezTo>
                    <a:pt x="101" y="33"/>
                    <a:pt x="103" y="32"/>
                    <a:pt x="104" y="31"/>
                  </a:cubicBezTo>
                  <a:cubicBezTo>
                    <a:pt x="107" y="28"/>
                    <a:pt x="107" y="24"/>
                    <a:pt x="104" y="22"/>
                  </a:cubicBezTo>
                  <a:cubicBezTo>
                    <a:pt x="90" y="7"/>
                    <a:pt x="72" y="0"/>
                    <a:pt x="53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strike="noStrike" kern="0" noProof="1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5" name="Freeform 11"/>
            <p:cNvSpPr>
              <a:spLocks noEditPoints="1"/>
            </p:cNvSpPr>
            <p:nvPr/>
          </p:nvSpPr>
          <p:spPr bwMode="auto">
            <a:xfrm>
              <a:off x="6022" y="2815"/>
              <a:ext cx="383" cy="386"/>
            </a:xfrm>
            <a:custGeom>
              <a:avLst/>
              <a:gdLst>
                <a:gd name="T0" fmla="*/ 89444 w 105"/>
                <a:gd name="T1" fmla="*/ 219045 h 106"/>
                <a:gd name="T2" fmla="*/ 132624 w 105"/>
                <a:gd name="T3" fmla="*/ 259152 h 106"/>
                <a:gd name="T4" fmla="*/ 148046 w 105"/>
                <a:gd name="T5" fmla="*/ 262237 h 106"/>
                <a:gd name="T6" fmla="*/ 154214 w 105"/>
                <a:gd name="T7" fmla="*/ 252982 h 106"/>
                <a:gd name="T8" fmla="*/ 141877 w 105"/>
                <a:gd name="T9" fmla="*/ 231386 h 106"/>
                <a:gd name="T10" fmla="*/ 132624 w 105"/>
                <a:gd name="T11" fmla="*/ 228300 h 106"/>
                <a:gd name="T12" fmla="*/ 114119 w 105"/>
                <a:gd name="T13" fmla="*/ 231386 h 106"/>
                <a:gd name="T14" fmla="*/ 89444 w 105"/>
                <a:gd name="T15" fmla="*/ 219045 h 106"/>
                <a:gd name="T16" fmla="*/ 89444 w 105"/>
                <a:gd name="T17" fmla="*/ 219045 h 106"/>
                <a:gd name="T18" fmla="*/ 157299 w 105"/>
                <a:gd name="T19" fmla="*/ 89469 h 106"/>
                <a:gd name="T20" fmla="*/ 151130 w 105"/>
                <a:gd name="T21" fmla="*/ 92554 h 106"/>
                <a:gd name="T22" fmla="*/ 126456 w 105"/>
                <a:gd name="T23" fmla="*/ 148087 h 106"/>
                <a:gd name="T24" fmla="*/ 148046 w 105"/>
                <a:gd name="T25" fmla="*/ 160427 h 106"/>
                <a:gd name="T26" fmla="*/ 151130 w 105"/>
                <a:gd name="T27" fmla="*/ 185108 h 106"/>
                <a:gd name="T28" fmla="*/ 172720 w 105"/>
                <a:gd name="T29" fmla="*/ 212875 h 106"/>
                <a:gd name="T30" fmla="*/ 181973 w 105"/>
                <a:gd name="T31" fmla="*/ 246811 h 106"/>
                <a:gd name="T32" fmla="*/ 200479 w 105"/>
                <a:gd name="T33" fmla="*/ 256067 h 106"/>
                <a:gd name="T34" fmla="*/ 218984 w 105"/>
                <a:gd name="T35" fmla="*/ 240641 h 106"/>
                <a:gd name="T36" fmla="*/ 222069 w 105"/>
                <a:gd name="T37" fmla="*/ 215960 h 106"/>
                <a:gd name="T38" fmla="*/ 243659 w 105"/>
                <a:gd name="T39" fmla="*/ 188194 h 106"/>
                <a:gd name="T40" fmla="*/ 262164 w 105"/>
                <a:gd name="T41" fmla="*/ 154257 h 106"/>
                <a:gd name="T42" fmla="*/ 249827 w 105"/>
                <a:gd name="T43" fmla="*/ 120321 h 106"/>
                <a:gd name="T44" fmla="*/ 243659 w 105"/>
                <a:gd name="T45" fmla="*/ 95639 h 106"/>
                <a:gd name="T46" fmla="*/ 218984 w 105"/>
                <a:gd name="T47" fmla="*/ 89469 h 106"/>
                <a:gd name="T48" fmla="*/ 197394 w 105"/>
                <a:gd name="T49" fmla="*/ 101810 h 106"/>
                <a:gd name="T50" fmla="*/ 185057 w 105"/>
                <a:gd name="T51" fmla="*/ 120321 h 106"/>
                <a:gd name="T52" fmla="*/ 178889 w 105"/>
                <a:gd name="T53" fmla="*/ 117235 h 106"/>
                <a:gd name="T54" fmla="*/ 157299 w 105"/>
                <a:gd name="T55" fmla="*/ 89469 h 106"/>
                <a:gd name="T56" fmla="*/ 129540 w 105"/>
                <a:gd name="T57" fmla="*/ 61703 h 106"/>
                <a:gd name="T58" fmla="*/ 101781 w 105"/>
                <a:gd name="T59" fmla="*/ 70958 h 106"/>
                <a:gd name="T60" fmla="*/ 80191 w 105"/>
                <a:gd name="T61" fmla="*/ 104895 h 106"/>
                <a:gd name="T62" fmla="*/ 64770 w 105"/>
                <a:gd name="T63" fmla="*/ 129576 h 106"/>
                <a:gd name="T64" fmla="*/ 52433 w 105"/>
                <a:gd name="T65" fmla="*/ 141917 h 106"/>
                <a:gd name="T66" fmla="*/ 46264 w 105"/>
                <a:gd name="T67" fmla="*/ 157342 h 106"/>
                <a:gd name="T68" fmla="*/ 55517 w 105"/>
                <a:gd name="T69" fmla="*/ 212875 h 106"/>
                <a:gd name="T70" fmla="*/ 67854 w 105"/>
                <a:gd name="T71" fmla="*/ 212875 h 106"/>
                <a:gd name="T72" fmla="*/ 80191 w 105"/>
                <a:gd name="T73" fmla="*/ 200534 h 106"/>
                <a:gd name="T74" fmla="*/ 67854 w 105"/>
                <a:gd name="T75" fmla="*/ 169683 h 106"/>
                <a:gd name="T76" fmla="*/ 86360 w 105"/>
                <a:gd name="T77" fmla="*/ 145002 h 106"/>
                <a:gd name="T78" fmla="*/ 92529 w 105"/>
                <a:gd name="T79" fmla="*/ 120321 h 106"/>
                <a:gd name="T80" fmla="*/ 107950 w 105"/>
                <a:gd name="T81" fmla="*/ 104895 h 106"/>
                <a:gd name="T82" fmla="*/ 117203 w 105"/>
                <a:gd name="T83" fmla="*/ 77129 h 106"/>
                <a:gd name="T84" fmla="*/ 120287 w 105"/>
                <a:gd name="T85" fmla="*/ 77129 h 106"/>
                <a:gd name="T86" fmla="*/ 129540 w 105"/>
                <a:gd name="T87" fmla="*/ 80214 h 106"/>
                <a:gd name="T88" fmla="*/ 135709 w 105"/>
                <a:gd name="T89" fmla="*/ 67873 h 106"/>
                <a:gd name="T90" fmla="*/ 129540 w 105"/>
                <a:gd name="T91" fmla="*/ 61703 h 106"/>
                <a:gd name="T92" fmla="*/ 160383 w 105"/>
                <a:gd name="T93" fmla="*/ 290003 h 106"/>
                <a:gd name="T94" fmla="*/ 37011 w 105"/>
                <a:gd name="T95" fmla="*/ 163513 h 106"/>
                <a:gd name="T96" fmla="*/ 160383 w 105"/>
                <a:gd name="T97" fmla="*/ 37022 h 106"/>
                <a:gd name="T98" fmla="*/ 286839 w 105"/>
                <a:gd name="T99" fmla="*/ 163513 h 106"/>
                <a:gd name="T100" fmla="*/ 160383 w 105"/>
                <a:gd name="T101" fmla="*/ 290003 h 106"/>
                <a:gd name="T102" fmla="*/ 160383 w 105"/>
                <a:gd name="T103" fmla="*/ 0 h 106"/>
                <a:gd name="T104" fmla="*/ 0 w 105"/>
                <a:gd name="T105" fmla="*/ 163513 h 106"/>
                <a:gd name="T106" fmla="*/ 160383 w 105"/>
                <a:gd name="T107" fmla="*/ 327025 h 106"/>
                <a:gd name="T108" fmla="*/ 323850 w 105"/>
                <a:gd name="T109" fmla="*/ 163513 h 106"/>
                <a:gd name="T110" fmla="*/ 160383 w 105"/>
                <a:gd name="T111" fmla="*/ 0 h 10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105" h="106">
                  <a:moveTo>
                    <a:pt x="29" y="71"/>
                  </a:moveTo>
                  <a:cubicBezTo>
                    <a:pt x="26" y="71"/>
                    <a:pt x="37" y="82"/>
                    <a:pt x="43" y="84"/>
                  </a:cubicBezTo>
                  <a:cubicBezTo>
                    <a:pt x="46" y="85"/>
                    <a:pt x="47" y="85"/>
                    <a:pt x="48" y="85"/>
                  </a:cubicBezTo>
                  <a:cubicBezTo>
                    <a:pt x="49" y="85"/>
                    <a:pt x="49" y="84"/>
                    <a:pt x="50" y="82"/>
                  </a:cubicBezTo>
                  <a:cubicBezTo>
                    <a:pt x="53" y="79"/>
                    <a:pt x="49" y="77"/>
                    <a:pt x="46" y="75"/>
                  </a:cubicBezTo>
                  <a:cubicBezTo>
                    <a:pt x="45" y="74"/>
                    <a:pt x="44" y="74"/>
                    <a:pt x="43" y="74"/>
                  </a:cubicBezTo>
                  <a:cubicBezTo>
                    <a:pt x="41" y="74"/>
                    <a:pt x="39" y="75"/>
                    <a:pt x="37" y="75"/>
                  </a:cubicBezTo>
                  <a:cubicBezTo>
                    <a:pt x="37" y="75"/>
                    <a:pt x="33" y="72"/>
                    <a:pt x="29" y="71"/>
                  </a:cubicBezTo>
                  <a:cubicBezTo>
                    <a:pt x="29" y="71"/>
                    <a:pt x="29" y="71"/>
                    <a:pt x="29" y="71"/>
                  </a:cubicBezTo>
                  <a:moveTo>
                    <a:pt x="51" y="29"/>
                  </a:moveTo>
                  <a:cubicBezTo>
                    <a:pt x="50" y="29"/>
                    <a:pt x="50" y="29"/>
                    <a:pt x="49" y="30"/>
                  </a:cubicBezTo>
                  <a:cubicBezTo>
                    <a:pt x="47" y="34"/>
                    <a:pt x="38" y="44"/>
                    <a:pt x="41" y="48"/>
                  </a:cubicBezTo>
                  <a:cubicBezTo>
                    <a:pt x="43" y="49"/>
                    <a:pt x="46" y="51"/>
                    <a:pt x="48" y="52"/>
                  </a:cubicBezTo>
                  <a:cubicBezTo>
                    <a:pt x="47" y="54"/>
                    <a:pt x="46" y="58"/>
                    <a:pt x="49" y="60"/>
                  </a:cubicBezTo>
                  <a:cubicBezTo>
                    <a:pt x="52" y="64"/>
                    <a:pt x="55" y="64"/>
                    <a:pt x="56" y="69"/>
                  </a:cubicBezTo>
                  <a:cubicBezTo>
                    <a:pt x="56" y="74"/>
                    <a:pt x="57" y="78"/>
                    <a:pt x="59" y="80"/>
                  </a:cubicBezTo>
                  <a:cubicBezTo>
                    <a:pt x="61" y="83"/>
                    <a:pt x="65" y="83"/>
                    <a:pt x="65" y="83"/>
                  </a:cubicBezTo>
                  <a:cubicBezTo>
                    <a:pt x="65" y="83"/>
                    <a:pt x="69" y="80"/>
                    <a:pt x="71" y="78"/>
                  </a:cubicBezTo>
                  <a:cubicBezTo>
                    <a:pt x="72" y="75"/>
                    <a:pt x="71" y="74"/>
                    <a:pt x="72" y="70"/>
                  </a:cubicBezTo>
                  <a:cubicBezTo>
                    <a:pt x="74" y="65"/>
                    <a:pt x="75" y="67"/>
                    <a:pt x="79" y="61"/>
                  </a:cubicBezTo>
                  <a:cubicBezTo>
                    <a:pt x="82" y="55"/>
                    <a:pt x="84" y="57"/>
                    <a:pt x="85" y="50"/>
                  </a:cubicBezTo>
                  <a:cubicBezTo>
                    <a:pt x="86" y="44"/>
                    <a:pt x="84" y="41"/>
                    <a:pt x="81" y="39"/>
                  </a:cubicBezTo>
                  <a:cubicBezTo>
                    <a:pt x="79" y="37"/>
                    <a:pt x="82" y="33"/>
                    <a:pt x="79" y="31"/>
                  </a:cubicBezTo>
                  <a:cubicBezTo>
                    <a:pt x="77" y="30"/>
                    <a:pt x="74" y="29"/>
                    <a:pt x="71" y="29"/>
                  </a:cubicBezTo>
                  <a:cubicBezTo>
                    <a:pt x="68" y="29"/>
                    <a:pt x="65" y="30"/>
                    <a:pt x="64" y="33"/>
                  </a:cubicBezTo>
                  <a:cubicBezTo>
                    <a:pt x="64" y="36"/>
                    <a:pt x="63" y="39"/>
                    <a:pt x="60" y="39"/>
                  </a:cubicBezTo>
                  <a:cubicBezTo>
                    <a:pt x="60" y="39"/>
                    <a:pt x="59" y="39"/>
                    <a:pt x="58" y="38"/>
                  </a:cubicBezTo>
                  <a:cubicBezTo>
                    <a:pt x="55" y="36"/>
                    <a:pt x="53" y="29"/>
                    <a:pt x="51" y="29"/>
                  </a:cubicBezTo>
                  <a:moveTo>
                    <a:pt x="42" y="20"/>
                  </a:moveTo>
                  <a:cubicBezTo>
                    <a:pt x="40" y="20"/>
                    <a:pt x="36" y="22"/>
                    <a:pt x="33" y="23"/>
                  </a:cubicBezTo>
                  <a:cubicBezTo>
                    <a:pt x="30" y="25"/>
                    <a:pt x="26" y="29"/>
                    <a:pt x="26" y="34"/>
                  </a:cubicBezTo>
                  <a:cubicBezTo>
                    <a:pt x="27" y="38"/>
                    <a:pt x="24" y="42"/>
                    <a:pt x="21" y="42"/>
                  </a:cubicBezTo>
                  <a:cubicBezTo>
                    <a:pt x="18" y="42"/>
                    <a:pt x="17" y="46"/>
                    <a:pt x="17" y="46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67"/>
                    <a:pt x="18" y="69"/>
                  </a:cubicBezTo>
                  <a:cubicBezTo>
                    <a:pt x="18" y="69"/>
                    <a:pt x="20" y="69"/>
                    <a:pt x="22" y="69"/>
                  </a:cubicBezTo>
                  <a:cubicBezTo>
                    <a:pt x="25" y="69"/>
                    <a:pt x="28" y="69"/>
                    <a:pt x="26" y="65"/>
                  </a:cubicBezTo>
                  <a:cubicBezTo>
                    <a:pt x="24" y="60"/>
                    <a:pt x="18" y="58"/>
                    <a:pt x="22" y="55"/>
                  </a:cubicBezTo>
                  <a:cubicBezTo>
                    <a:pt x="26" y="51"/>
                    <a:pt x="28" y="50"/>
                    <a:pt x="28" y="47"/>
                  </a:cubicBezTo>
                  <a:cubicBezTo>
                    <a:pt x="28" y="43"/>
                    <a:pt x="26" y="40"/>
                    <a:pt x="30" y="39"/>
                  </a:cubicBezTo>
                  <a:cubicBezTo>
                    <a:pt x="33" y="38"/>
                    <a:pt x="35" y="38"/>
                    <a:pt x="35" y="34"/>
                  </a:cubicBezTo>
                  <a:cubicBezTo>
                    <a:pt x="35" y="29"/>
                    <a:pt x="36" y="25"/>
                    <a:pt x="38" y="25"/>
                  </a:cubicBezTo>
                  <a:cubicBezTo>
                    <a:pt x="38" y="25"/>
                    <a:pt x="39" y="25"/>
                    <a:pt x="39" y="25"/>
                  </a:cubicBezTo>
                  <a:cubicBezTo>
                    <a:pt x="40" y="25"/>
                    <a:pt x="41" y="26"/>
                    <a:pt x="42" y="26"/>
                  </a:cubicBezTo>
                  <a:cubicBezTo>
                    <a:pt x="43" y="26"/>
                    <a:pt x="44" y="25"/>
                    <a:pt x="44" y="22"/>
                  </a:cubicBezTo>
                  <a:cubicBezTo>
                    <a:pt x="44" y="20"/>
                    <a:pt x="43" y="20"/>
                    <a:pt x="42" y="20"/>
                  </a:cubicBezTo>
                  <a:moveTo>
                    <a:pt x="52" y="94"/>
                  </a:moveTo>
                  <a:cubicBezTo>
                    <a:pt x="30" y="94"/>
                    <a:pt x="12" y="76"/>
                    <a:pt x="12" y="53"/>
                  </a:cubicBezTo>
                  <a:cubicBezTo>
                    <a:pt x="12" y="30"/>
                    <a:pt x="30" y="12"/>
                    <a:pt x="52" y="12"/>
                  </a:cubicBezTo>
                  <a:cubicBezTo>
                    <a:pt x="75" y="12"/>
                    <a:pt x="93" y="30"/>
                    <a:pt x="93" y="53"/>
                  </a:cubicBezTo>
                  <a:cubicBezTo>
                    <a:pt x="93" y="76"/>
                    <a:pt x="75" y="94"/>
                    <a:pt x="52" y="94"/>
                  </a:cubicBezTo>
                  <a:moveTo>
                    <a:pt x="52" y="0"/>
                  </a:moveTo>
                  <a:cubicBezTo>
                    <a:pt x="23" y="0"/>
                    <a:pt x="0" y="24"/>
                    <a:pt x="0" y="53"/>
                  </a:cubicBezTo>
                  <a:cubicBezTo>
                    <a:pt x="0" y="82"/>
                    <a:pt x="23" y="106"/>
                    <a:pt x="52" y="106"/>
                  </a:cubicBezTo>
                  <a:cubicBezTo>
                    <a:pt x="82" y="106"/>
                    <a:pt x="105" y="82"/>
                    <a:pt x="105" y="53"/>
                  </a:cubicBezTo>
                  <a:cubicBezTo>
                    <a:pt x="105" y="24"/>
                    <a:pt x="82" y="0"/>
                    <a:pt x="52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strike="noStrike" kern="0" noProof="1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6" name="Freeform 12"/>
            <p:cNvSpPr>
              <a:spLocks noEditPoints="1"/>
            </p:cNvSpPr>
            <p:nvPr/>
          </p:nvSpPr>
          <p:spPr bwMode="auto">
            <a:xfrm>
              <a:off x="7646" y="2819"/>
              <a:ext cx="398" cy="379"/>
            </a:xfrm>
            <a:custGeom>
              <a:avLst/>
              <a:gdLst>
                <a:gd name="T0" fmla="*/ 43227 w 109"/>
                <a:gd name="T1" fmla="*/ 234339 h 104"/>
                <a:gd name="T2" fmla="*/ 30876 w 109"/>
                <a:gd name="T3" fmla="*/ 225089 h 104"/>
                <a:gd name="T4" fmla="*/ 30876 w 109"/>
                <a:gd name="T5" fmla="*/ 95586 h 104"/>
                <a:gd name="T6" fmla="*/ 43227 w 109"/>
                <a:gd name="T7" fmla="*/ 86336 h 104"/>
                <a:gd name="T8" fmla="*/ 237746 w 109"/>
                <a:gd name="T9" fmla="*/ 86336 h 104"/>
                <a:gd name="T10" fmla="*/ 253184 w 109"/>
                <a:gd name="T11" fmla="*/ 95586 h 104"/>
                <a:gd name="T12" fmla="*/ 253184 w 109"/>
                <a:gd name="T13" fmla="*/ 225089 h 104"/>
                <a:gd name="T14" fmla="*/ 237746 w 109"/>
                <a:gd name="T15" fmla="*/ 234339 h 104"/>
                <a:gd name="T16" fmla="*/ 43227 w 109"/>
                <a:gd name="T17" fmla="*/ 234339 h 104"/>
                <a:gd name="T18" fmla="*/ 86453 w 109"/>
                <a:gd name="T19" fmla="*/ 55501 h 104"/>
                <a:gd name="T20" fmla="*/ 86453 w 109"/>
                <a:gd name="T21" fmla="*/ 43168 h 104"/>
                <a:gd name="T22" fmla="*/ 98804 w 109"/>
                <a:gd name="T23" fmla="*/ 30834 h 104"/>
                <a:gd name="T24" fmla="*/ 293323 w 109"/>
                <a:gd name="T25" fmla="*/ 30834 h 104"/>
                <a:gd name="T26" fmla="*/ 305674 w 109"/>
                <a:gd name="T27" fmla="*/ 43168 h 104"/>
                <a:gd name="T28" fmla="*/ 305674 w 109"/>
                <a:gd name="T29" fmla="*/ 169588 h 104"/>
                <a:gd name="T30" fmla="*/ 293323 w 109"/>
                <a:gd name="T31" fmla="*/ 178838 h 104"/>
                <a:gd name="T32" fmla="*/ 284061 w 109"/>
                <a:gd name="T33" fmla="*/ 178838 h 104"/>
                <a:gd name="T34" fmla="*/ 284061 w 109"/>
                <a:gd name="T35" fmla="*/ 95586 h 104"/>
                <a:gd name="T36" fmla="*/ 237746 w 109"/>
                <a:gd name="T37" fmla="*/ 55501 h 104"/>
                <a:gd name="T38" fmla="*/ 86453 w 109"/>
                <a:gd name="T39" fmla="*/ 55501 h 104"/>
                <a:gd name="T40" fmla="*/ 293323 w 109"/>
                <a:gd name="T41" fmla="*/ 0 h 104"/>
                <a:gd name="T42" fmla="*/ 98804 w 109"/>
                <a:gd name="T43" fmla="*/ 0 h 104"/>
                <a:gd name="T44" fmla="*/ 55577 w 109"/>
                <a:gd name="T45" fmla="*/ 43168 h 104"/>
                <a:gd name="T46" fmla="*/ 55577 w 109"/>
                <a:gd name="T47" fmla="*/ 55501 h 104"/>
                <a:gd name="T48" fmla="*/ 43227 w 109"/>
                <a:gd name="T49" fmla="*/ 55501 h 104"/>
                <a:gd name="T50" fmla="*/ 0 w 109"/>
                <a:gd name="T51" fmla="*/ 95586 h 104"/>
                <a:gd name="T52" fmla="*/ 0 w 109"/>
                <a:gd name="T53" fmla="*/ 225089 h 104"/>
                <a:gd name="T54" fmla="*/ 43227 w 109"/>
                <a:gd name="T55" fmla="*/ 265174 h 104"/>
                <a:gd name="T56" fmla="*/ 120417 w 109"/>
                <a:gd name="T57" fmla="*/ 265174 h 104"/>
                <a:gd name="T58" fmla="*/ 120417 w 109"/>
                <a:gd name="T59" fmla="*/ 286757 h 104"/>
                <a:gd name="T60" fmla="*/ 80278 w 109"/>
                <a:gd name="T61" fmla="*/ 286757 h 104"/>
                <a:gd name="T62" fmla="*/ 64840 w 109"/>
                <a:gd name="T63" fmla="*/ 302175 h 104"/>
                <a:gd name="T64" fmla="*/ 80278 w 109"/>
                <a:gd name="T65" fmla="*/ 320675 h 104"/>
                <a:gd name="T66" fmla="*/ 203783 w 109"/>
                <a:gd name="T67" fmla="*/ 320675 h 104"/>
                <a:gd name="T68" fmla="*/ 219221 w 109"/>
                <a:gd name="T69" fmla="*/ 302175 h 104"/>
                <a:gd name="T70" fmla="*/ 203783 w 109"/>
                <a:gd name="T71" fmla="*/ 286757 h 104"/>
                <a:gd name="T72" fmla="*/ 163644 w 109"/>
                <a:gd name="T73" fmla="*/ 286757 h 104"/>
                <a:gd name="T74" fmla="*/ 163644 w 109"/>
                <a:gd name="T75" fmla="*/ 265174 h 104"/>
                <a:gd name="T76" fmla="*/ 237746 w 109"/>
                <a:gd name="T77" fmla="*/ 265174 h 104"/>
                <a:gd name="T78" fmla="*/ 284061 w 109"/>
                <a:gd name="T79" fmla="*/ 225089 h 104"/>
                <a:gd name="T80" fmla="*/ 284061 w 109"/>
                <a:gd name="T81" fmla="*/ 209672 h 104"/>
                <a:gd name="T82" fmla="*/ 293323 w 109"/>
                <a:gd name="T83" fmla="*/ 209672 h 104"/>
                <a:gd name="T84" fmla="*/ 336550 w 109"/>
                <a:gd name="T85" fmla="*/ 169588 h 104"/>
                <a:gd name="T86" fmla="*/ 336550 w 109"/>
                <a:gd name="T87" fmla="*/ 43168 h 104"/>
                <a:gd name="T88" fmla="*/ 293323 w 109"/>
                <a:gd name="T89" fmla="*/ 0 h 104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109" h="104">
                  <a:moveTo>
                    <a:pt x="14" y="76"/>
                  </a:moveTo>
                  <a:cubicBezTo>
                    <a:pt x="12" y="76"/>
                    <a:pt x="10" y="74"/>
                    <a:pt x="10" y="73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30"/>
                    <a:pt x="12" y="28"/>
                    <a:pt x="14" y="28"/>
                  </a:cubicBezTo>
                  <a:cubicBezTo>
                    <a:pt x="77" y="28"/>
                    <a:pt x="77" y="28"/>
                    <a:pt x="77" y="28"/>
                  </a:cubicBezTo>
                  <a:cubicBezTo>
                    <a:pt x="80" y="28"/>
                    <a:pt x="82" y="30"/>
                    <a:pt x="82" y="31"/>
                  </a:cubicBezTo>
                  <a:cubicBezTo>
                    <a:pt x="82" y="73"/>
                    <a:pt x="82" y="73"/>
                    <a:pt x="82" y="73"/>
                  </a:cubicBezTo>
                  <a:cubicBezTo>
                    <a:pt x="82" y="74"/>
                    <a:pt x="80" y="76"/>
                    <a:pt x="77" y="76"/>
                  </a:cubicBezTo>
                  <a:cubicBezTo>
                    <a:pt x="14" y="76"/>
                    <a:pt x="14" y="76"/>
                    <a:pt x="14" y="76"/>
                  </a:cubicBezTo>
                  <a:moveTo>
                    <a:pt x="28" y="18"/>
                  </a:moveTo>
                  <a:cubicBezTo>
                    <a:pt x="28" y="14"/>
                    <a:pt x="28" y="14"/>
                    <a:pt x="28" y="14"/>
                  </a:cubicBezTo>
                  <a:cubicBezTo>
                    <a:pt x="28" y="12"/>
                    <a:pt x="29" y="10"/>
                    <a:pt x="32" y="10"/>
                  </a:cubicBezTo>
                  <a:cubicBezTo>
                    <a:pt x="95" y="10"/>
                    <a:pt x="95" y="10"/>
                    <a:pt x="95" y="10"/>
                  </a:cubicBezTo>
                  <a:cubicBezTo>
                    <a:pt x="98" y="10"/>
                    <a:pt x="99" y="12"/>
                    <a:pt x="99" y="14"/>
                  </a:cubicBezTo>
                  <a:cubicBezTo>
                    <a:pt x="99" y="55"/>
                    <a:pt x="99" y="55"/>
                    <a:pt x="99" y="55"/>
                  </a:cubicBezTo>
                  <a:cubicBezTo>
                    <a:pt x="99" y="56"/>
                    <a:pt x="98" y="58"/>
                    <a:pt x="95" y="58"/>
                  </a:cubicBezTo>
                  <a:cubicBezTo>
                    <a:pt x="92" y="58"/>
                    <a:pt x="92" y="58"/>
                    <a:pt x="92" y="58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23"/>
                    <a:pt x="85" y="18"/>
                    <a:pt x="77" y="18"/>
                  </a:cubicBezTo>
                  <a:cubicBezTo>
                    <a:pt x="28" y="18"/>
                    <a:pt x="28" y="18"/>
                    <a:pt x="28" y="18"/>
                  </a:cubicBezTo>
                  <a:moveTo>
                    <a:pt x="95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24" y="0"/>
                    <a:pt x="18" y="6"/>
                    <a:pt x="18" y="14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7" y="18"/>
                    <a:pt x="0" y="23"/>
                    <a:pt x="0" y="31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81"/>
                    <a:pt x="7" y="86"/>
                    <a:pt x="14" y="86"/>
                  </a:cubicBezTo>
                  <a:cubicBezTo>
                    <a:pt x="39" y="86"/>
                    <a:pt x="39" y="86"/>
                    <a:pt x="39" y="86"/>
                  </a:cubicBezTo>
                  <a:cubicBezTo>
                    <a:pt x="39" y="93"/>
                    <a:pt x="39" y="93"/>
                    <a:pt x="39" y="93"/>
                  </a:cubicBezTo>
                  <a:cubicBezTo>
                    <a:pt x="26" y="93"/>
                    <a:pt x="26" y="93"/>
                    <a:pt x="26" y="93"/>
                  </a:cubicBezTo>
                  <a:cubicBezTo>
                    <a:pt x="23" y="93"/>
                    <a:pt x="21" y="95"/>
                    <a:pt x="21" y="98"/>
                  </a:cubicBezTo>
                  <a:cubicBezTo>
                    <a:pt x="21" y="101"/>
                    <a:pt x="23" y="104"/>
                    <a:pt x="26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8" y="104"/>
                    <a:pt x="71" y="101"/>
                    <a:pt x="71" y="98"/>
                  </a:cubicBezTo>
                  <a:cubicBezTo>
                    <a:pt x="71" y="95"/>
                    <a:pt x="68" y="93"/>
                    <a:pt x="66" y="93"/>
                  </a:cubicBezTo>
                  <a:cubicBezTo>
                    <a:pt x="53" y="93"/>
                    <a:pt x="53" y="93"/>
                    <a:pt x="53" y="93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85" y="86"/>
                    <a:pt x="92" y="81"/>
                    <a:pt x="92" y="73"/>
                  </a:cubicBezTo>
                  <a:cubicBezTo>
                    <a:pt x="92" y="68"/>
                    <a:pt x="92" y="68"/>
                    <a:pt x="92" y="68"/>
                  </a:cubicBezTo>
                  <a:cubicBezTo>
                    <a:pt x="95" y="68"/>
                    <a:pt x="95" y="68"/>
                    <a:pt x="95" y="68"/>
                  </a:cubicBezTo>
                  <a:cubicBezTo>
                    <a:pt x="103" y="68"/>
                    <a:pt x="109" y="63"/>
                    <a:pt x="109" y="55"/>
                  </a:cubicBezTo>
                  <a:cubicBezTo>
                    <a:pt x="109" y="14"/>
                    <a:pt x="109" y="14"/>
                    <a:pt x="109" y="14"/>
                  </a:cubicBezTo>
                  <a:cubicBezTo>
                    <a:pt x="109" y="6"/>
                    <a:pt x="103" y="0"/>
                    <a:pt x="95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strike="noStrike" kern="0" noProof="1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7" name="Freeform 21"/>
            <p:cNvSpPr>
              <a:spLocks noEditPoints="1"/>
            </p:cNvSpPr>
            <p:nvPr/>
          </p:nvSpPr>
          <p:spPr bwMode="auto">
            <a:xfrm>
              <a:off x="8469" y="2802"/>
              <a:ext cx="332" cy="414"/>
            </a:xfrm>
            <a:custGeom>
              <a:avLst/>
              <a:gdLst>
                <a:gd name="T0" fmla="*/ 37053 w 91"/>
                <a:gd name="T1" fmla="*/ 190807 h 114"/>
                <a:gd name="T2" fmla="*/ 24702 w 91"/>
                <a:gd name="T3" fmla="*/ 76938 h 114"/>
                <a:gd name="T4" fmla="*/ 24702 w 91"/>
                <a:gd name="T5" fmla="*/ 76938 h 114"/>
                <a:gd name="T6" fmla="*/ 114248 w 91"/>
                <a:gd name="T7" fmla="*/ 36930 h 114"/>
                <a:gd name="T8" fmla="*/ 120423 w 91"/>
                <a:gd name="T9" fmla="*/ 27698 h 114"/>
                <a:gd name="T10" fmla="*/ 138950 w 91"/>
                <a:gd name="T11" fmla="*/ 24620 h 114"/>
                <a:gd name="T12" fmla="*/ 138950 w 91"/>
                <a:gd name="T13" fmla="*/ 24620 h 114"/>
                <a:gd name="T14" fmla="*/ 138950 w 91"/>
                <a:gd name="T15" fmla="*/ 190807 h 114"/>
                <a:gd name="T16" fmla="*/ 243935 w 91"/>
                <a:gd name="T17" fmla="*/ 190807 h 114"/>
                <a:gd name="T18" fmla="*/ 138950 w 91"/>
                <a:gd name="T19" fmla="*/ 326218 h 114"/>
                <a:gd name="T20" fmla="*/ 138950 w 91"/>
                <a:gd name="T21" fmla="*/ 326218 h 114"/>
                <a:gd name="T22" fmla="*/ 138950 w 91"/>
                <a:gd name="T23" fmla="*/ 190807 h 114"/>
                <a:gd name="T24" fmla="*/ 37053 w 91"/>
                <a:gd name="T25" fmla="*/ 190807 h 114"/>
                <a:gd name="T26" fmla="*/ 142038 w 91"/>
                <a:gd name="T27" fmla="*/ 0 h 114"/>
                <a:gd name="T28" fmla="*/ 138950 w 91"/>
                <a:gd name="T29" fmla="*/ 0 h 114"/>
                <a:gd name="T30" fmla="*/ 138950 w 91"/>
                <a:gd name="T31" fmla="*/ 0 h 114"/>
                <a:gd name="T32" fmla="*/ 138950 w 91"/>
                <a:gd name="T33" fmla="*/ 0 h 114"/>
                <a:gd name="T34" fmla="*/ 108072 w 91"/>
                <a:gd name="T35" fmla="*/ 9233 h 114"/>
                <a:gd name="T36" fmla="*/ 21614 w 91"/>
                <a:gd name="T37" fmla="*/ 52318 h 114"/>
                <a:gd name="T38" fmla="*/ 18527 w 91"/>
                <a:gd name="T39" fmla="*/ 52318 h 114"/>
                <a:gd name="T40" fmla="*/ 0 w 91"/>
                <a:gd name="T41" fmla="*/ 76938 h 114"/>
                <a:gd name="T42" fmla="*/ 12351 w 91"/>
                <a:gd name="T43" fmla="*/ 190807 h 114"/>
                <a:gd name="T44" fmla="*/ 138950 w 91"/>
                <a:gd name="T45" fmla="*/ 350838 h 114"/>
                <a:gd name="T46" fmla="*/ 138950 w 91"/>
                <a:gd name="T47" fmla="*/ 350838 h 114"/>
                <a:gd name="T48" fmla="*/ 138950 w 91"/>
                <a:gd name="T49" fmla="*/ 350838 h 114"/>
                <a:gd name="T50" fmla="*/ 138950 w 91"/>
                <a:gd name="T51" fmla="*/ 350838 h 114"/>
                <a:gd name="T52" fmla="*/ 142038 w 91"/>
                <a:gd name="T53" fmla="*/ 350838 h 114"/>
                <a:gd name="T54" fmla="*/ 142038 w 91"/>
                <a:gd name="T55" fmla="*/ 350838 h 114"/>
                <a:gd name="T56" fmla="*/ 268637 w 91"/>
                <a:gd name="T57" fmla="*/ 190807 h 114"/>
                <a:gd name="T58" fmla="*/ 280988 w 91"/>
                <a:gd name="T59" fmla="*/ 76938 h 114"/>
                <a:gd name="T60" fmla="*/ 262461 w 91"/>
                <a:gd name="T61" fmla="*/ 52318 h 114"/>
                <a:gd name="T62" fmla="*/ 259374 w 91"/>
                <a:gd name="T63" fmla="*/ 52318 h 114"/>
                <a:gd name="T64" fmla="*/ 172916 w 91"/>
                <a:gd name="T65" fmla="*/ 9233 h 114"/>
                <a:gd name="T66" fmla="*/ 142038 w 91"/>
                <a:gd name="T67" fmla="*/ 0 h 11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91" h="114">
                  <a:moveTo>
                    <a:pt x="12" y="62"/>
                  </a:moveTo>
                  <a:cubicBezTo>
                    <a:pt x="8" y="43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26" y="24"/>
                    <a:pt x="33" y="16"/>
                    <a:pt x="37" y="12"/>
                  </a:cubicBezTo>
                  <a:cubicBezTo>
                    <a:pt x="38" y="11"/>
                    <a:pt x="39" y="10"/>
                    <a:pt x="39" y="9"/>
                  </a:cubicBezTo>
                  <a:cubicBezTo>
                    <a:pt x="42" y="8"/>
                    <a:pt x="44" y="8"/>
                    <a:pt x="45" y="8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5" y="62"/>
                    <a:pt x="45" y="62"/>
                    <a:pt x="45" y="62"/>
                  </a:cubicBezTo>
                  <a:cubicBezTo>
                    <a:pt x="79" y="62"/>
                    <a:pt x="79" y="62"/>
                    <a:pt x="79" y="62"/>
                  </a:cubicBezTo>
                  <a:cubicBezTo>
                    <a:pt x="74" y="83"/>
                    <a:pt x="65" y="105"/>
                    <a:pt x="45" y="106"/>
                  </a:cubicBezTo>
                  <a:cubicBezTo>
                    <a:pt x="45" y="106"/>
                    <a:pt x="45" y="106"/>
                    <a:pt x="45" y="106"/>
                  </a:cubicBezTo>
                  <a:cubicBezTo>
                    <a:pt x="45" y="62"/>
                    <a:pt x="45" y="62"/>
                    <a:pt x="45" y="62"/>
                  </a:cubicBezTo>
                  <a:cubicBezTo>
                    <a:pt x="12" y="62"/>
                    <a:pt x="12" y="62"/>
                    <a:pt x="12" y="62"/>
                  </a:cubicBezTo>
                  <a:moveTo>
                    <a:pt x="46" y="0"/>
                  </a:moveTo>
                  <a:cubicBezTo>
                    <a:pt x="46" y="0"/>
                    <a:pt x="46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3" y="0"/>
                    <a:pt x="39" y="0"/>
                    <a:pt x="35" y="3"/>
                  </a:cubicBezTo>
                  <a:cubicBezTo>
                    <a:pt x="30" y="7"/>
                    <a:pt x="26" y="17"/>
                    <a:pt x="7" y="17"/>
                  </a:cubicBezTo>
                  <a:cubicBezTo>
                    <a:pt x="7" y="17"/>
                    <a:pt x="6" y="17"/>
                    <a:pt x="6" y="17"/>
                  </a:cubicBezTo>
                  <a:cubicBezTo>
                    <a:pt x="6" y="17"/>
                    <a:pt x="0" y="17"/>
                    <a:pt x="0" y="25"/>
                  </a:cubicBezTo>
                  <a:cubicBezTo>
                    <a:pt x="0" y="25"/>
                    <a:pt x="0" y="43"/>
                    <a:pt x="4" y="62"/>
                  </a:cubicBezTo>
                  <a:cubicBezTo>
                    <a:pt x="9" y="86"/>
                    <a:pt x="20" y="112"/>
                    <a:pt x="45" y="114"/>
                  </a:cubicBezTo>
                  <a:cubicBezTo>
                    <a:pt x="45" y="114"/>
                    <a:pt x="45" y="114"/>
                    <a:pt x="45" y="114"/>
                  </a:cubicBezTo>
                  <a:cubicBezTo>
                    <a:pt x="45" y="114"/>
                    <a:pt x="45" y="114"/>
                    <a:pt x="45" y="114"/>
                  </a:cubicBezTo>
                  <a:cubicBezTo>
                    <a:pt x="45" y="114"/>
                    <a:pt x="45" y="114"/>
                    <a:pt x="45" y="114"/>
                  </a:cubicBezTo>
                  <a:cubicBezTo>
                    <a:pt x="46" y="114"/>
                    <a:pt x="46" y="114"/>
                    <a:pt x="46" y="114"/>
                  </a:cubicBezTo>
                  <a:cubicBezTo>
                    <a:pt x="46" y="114"/>
                    <a:pt x="46" y="114"/>
                    <a:pt x="46" y="114"/>
                  </a:cubicBezTo>
                  <a:cubicBezTo>
                    <a:pt x="71" y="112"/>
                    <a:pt x="82" y="86"/>
                    <a:pt x="87" y="62"/>
                  </a:cubicBezTo>
                  <a:cubicBezTo>
                    <a:pt x="91" y="43"/>
                    <a:pt x="91" y="25"/>
                    <a:pt x="91" y="25"/>
                  </a:cubicBezTo>
                  <a:cubicBezTo>
                    <a:pt x="91" y="17"/>
                    <a:pt x="85" y="17"/>
                    <a:pt x="85" y="17"/>
                  </a:cubicBezTo>
                  <a:cubicBezTo>
                    <a:pt x="85" y="17"/>
                    <a:pt x="84" y="17"/>
                    <a:pt x="84" y="17"/>
                  </a:cubicBezTo>
                  <a:cubicBezTo>
                    <a:pt x="65" y="17"/>
                    <a:pt x="61" y="7"/>
                    <a:pt x="56" y="3"/>
                  </a:cubicBezTo>
                  <a:cubicBezTo>
                    <a:pt x="52" y="0"/>
                    <a:pt x="48" y="0"/>
                    <a:pt x="46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strike="noStrike" kern="0" noProof="1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8" name="Freeform 72"/>
            <p:cNvSpPr/>
            <p:nvPr/>
          </p:nvSpPr>
          <p:spPr bwMode="auto">
            <a:xfrm>
              <a:off x="11548" y="2847"/>
              <a:ext cx="326" cy="324"/>
            </a:xfrm>
            <a:custGeom>
              <a:avLst/>
              <a:gdLst>
                <a:gd name="T0" fmla="*/ 138113 w 90"/>
                <a:gd name="T1" fmla="*/ 0 h 89"/>
                <a:gd name="T2" fmla="*/ 113559 w 90"/>
                <a:gd name="T3" fmla="*/ 21601 h 89"/>
                <a:gd name="T4" fmla="*/ 113559 w 90"/>
                <a:gd name="T5" fmla="*/ 114175 h 89"/>
                <a:gd name="T6" fmla="*/ 24553 w 90"/>
                <a:gd name="T7" fmla="*/ 114175 h 89"/>
                <a:gd name="T8" fmla="*/ 0 w 90"/>
                <a:gd name="T9" fmla="*/ 135776 h 89"/>
                <a:gd name="T10" fmla="*/ 9208 w 90"/>
                <a:gd name="T11" fmla="*/ 154291 h 89"/>
                <a:gd name="T12" fmla="*/ 24553 w 90"/>
                <a:gd name="T13" fmla="*/ 160463 h 89"/>
                <a:gd name="T14" fmla="*/ 113559 w 90"/>
                <a:gd name="T15" fmla="*/ 160463 h 89"/>
                <a:gd name="T16" fmla="*/ 113559 w 90"/>
                <a:gd name="T17" fmla="*/ 249951 h 89"/>
                <a:gd name="T18" fmla="*/ 119698 w 90"/>
                <a:gd name="T19" fmla="*/ 268466 h 89"/>
                <a:gd name="T20" fmla="*/ 138113 w 90"/>
                <a:gd name="T21" fmla="*/ 274638 h 89"/>
                <a:gd name="T22" fmla="*/ 162666 w 90"/>
                <a:gd name="T23" fmla="*/ 249951 h 89"/>
                <a:gd name="T24" fmla="*/ 162666 w 90"/>
                <a:gd name="T25" fmla="*/ 160463 h 89"/>
                <a:gd name="T26" fmla="*/ 251672 w 90"/>
                <a:gd name="T27" fmla="*/ 160463 h 89"/>
                <a:gd name="T28" fmla="*/ 276225 w 90"/>
                <a:gd name="T29" fmla="*/ 135776 h 89"/>
                <a:gd name="T30" fmla="*/ 251672 w 90"/>
                <a:gd name="T31" fmla="*/ 114175 h 89"/>
                <a:gd name="T32" fmla="*/ 251672 w 90"/>
                <a:gd name="T33" fmla="*/ 114175 h 89"/>
                <a:gd name="T34" fmla="*/ 162666 w 90"/>
                <a:gd name="T35" fmla="*/ 114175 h 89"/>
                <a:gd name="T36" fmla="*/ 162666 w 90"/>
                <a:gd name="T37" fmla="*/ 21601 h 89"/>
                <a:gd name="T38" fmla="*/ 138113 w 90"/>
                <a:gd name="T39" fmla="*/ 0 h 89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90" h="89">
                  <a:moveTo>
                    <a:pt x="45" y="0"/>
                  </a:moveTo>
                  <a:cubicBezTo>
                    <a:pt x="41" y="0"/>
                    <a:pt x="37" y="3"/>
                    <a:pt x="37" y="7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4" y="37"/>
                    <a:pt x="0" y="40"/>
                    <a:pt x="0" y="44"/>
                  </a:cubicBezTo>
                  <a:cubicBezTo>
                    <a:pt x="0" y="47"/>
                    <a:pt x="1" y="49"/>
                    <a:pt x="3" y="50"/>
                  </a:cubicBezTo>
                  <a:cubicBezTo>
                    <a:pt x="4" y="51"/>
                    <a:pt x="6" y="52"/>
                    <a:pt x="8" y="52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37" y="81"/>
                    <a:pt x="37" y="81"/>
                    <a:pt x="37" y="81"/>
                  </a:cubicBezTo>
                  <a:cubicBezTo>
                    <a:pt x="37" y="83"/>
                    <a:pt x="38" y="85"/>
                    <a:pt x="39" y="87"/>
                  </a:cubicBezTo>
                  <a:cubicBezTo>
                    <a:pt x="41" y="88"/>
                    <a:pt x="43" y="89"/>
                    <a:pt x="45" y="89"/>
                  </a:cubicBezTo>
                  <a:cubicBezTo>
                    <a:pt x="49" y="89"/>
                    <a:pt x="53" y="86"/>
                    <a:pt x="53" y="81"/>
                  </a:cubicBezTo>
                  <a:cubicBezTo>
                    <a:pt x="53" y="52"/>
                    <a:pt x="53" y="52"/>
                    <a:pt x="53" y="52"/>
                  </a:cubicBezTo>
                  <a:cubicBezTo>
                    <a:pt x="82" y="52"/>
                    <a:pt x="82" y="52"/>
                    <a:pt x="82" y="52"/>
                  </a:cubicBezTo>
                  <a:cubicBezTo>
                    <a:pt x="86" y="52"/>
                    <a:pt x="90" y="49"/>
                    <a:pt x="90" y="44"/>
                  </a:cubicBezTo>
                  <a:cubicBezTo>
                    <a:pt x="90" y="40"/>
                    <a:pt x="86" y="37"/>
                    <a:pt x="82" y="37"/>
                  </a:cubicBezTo>
                  <a:cubicBezTo>
                    <a:pt x="82" y="37"/>
                    <a:pt x="82" y="37"/>
                    <a:pt x="82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3" y="3"/>
                    <a:pt x="49" y="0"/>
                    <a:pt x="45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strike="noStrike" kern="0" noProof="1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9" name="Freeform 73"/>
            <p:cNvSpPr>
              <a:spLocks noEditPoints="1"/>
            </p:cNvSpPr>
            <p:nvPr/>
          </p:nvSpPr>
          <p:spPr bwMode="auto">
            <a:xfrm>
              <a:off x="9227" y="2799"/>
              <a:ext cx="345" cy="422"/>
            </a:xfrm>
            <a:custGeom>
              <a:avLst/>
              <a:gdLst>
                <a:gd name="T0" fmla="*/ 147587 w 95"/>
                <a:gd name="T1" fmla="*/ 80059 h 116"/>
                <a:gd name="T2" fmla="*/ 144513 w 95"/>
                <a:gd name="T3" fmla="*/ 80059 h 116"/>
                <a:gd name="T4" fmla="*/ 144513 w 95"/>
                <a:gd name="T5" fmla="*/ 80059 h 116"/>
                <a:gd name="T6" fmla="*/ 126064 w 95"/>
                <a:gd name="T7" fmla="*/ 89297 h 116"/>
                <a:gd name="T8" fmla="*/ 126064 w 95"/>
                <a:gd name="T9" fmla="*/ 123168 h 116"/>
                <a:gd name="T10" fmla="*/ 129139 w 95"/>
                <a:gd name="T11" fmla="*/ 126247 h 116"/>
                <a:gd name="T12" fmla="*/ 129139 w 95"/>
                <a:gd name="T13" fmla="*/ 341792 h 116"/>
                <a:gd name="T14" fmla="*/ 144513 w 95"/>
                <a:gd name="T15" fmla="*/ 357188 h 116"/>
                <a:gd name="T16" fmla="*/ 162961 w 95"/>
                <a:gd name="T17" fmla="*/ 341792 h 116"/>
                <a:gd name="T18" fmla="*/ 162961 w 95"/>
                <a:gd name="T19" fmla="*/ 126247 h 116"/>
                <a:gd name="T20" fmla="*/ 166036 w 95"/>
                <a:gd name="T21" fmla="*/ 123168 h 116"/>
                <a:gd name="T22" fmla="*/ 166036 w 95"/>
                <a:gd name="T23" fmla="*/ 89297 h 116"/>
                <a:gd name="T24" fmla="*/ 147587 w 95"/>
                <a:gd name="T25" fmla="*/ 80059 h 116"/>
                <a:gd name="T26" fmla="*/ 107616 w 95"/>
                <a:gd name="T27" fmla="*/ 40030 h 116"/>
                <a:gd name="T28" fmla="*/ 98392 w 95"/>
                <a:gd name="T29" fmla="*/ 43109 h 116"/>
                <a:gd name="T30" fmla="*/ 98392 w 95"/>
                <a:gd name="T31" fmla="*/ 169356 h 116"/>
                <a:gd name="T32" fmla="*/ 107616 w 95"/>
                <a:gd name="T33" fmla="*/ 175515 h 116"/>
                <a:gd name="T34" fmla="*/ 116840 w 95"/>
                <a:gd name="T35" fmla="*/ 169356 h 116"/>
                <a:gd name="T36" fmla="*/ 116840 w 95"/>
                <a:gd name="T37" fmla="*/ 150881 h 116"/>
                <a:gd name="T38" fmla="*/ 101466 w 95"/>
                <a:gd name="T39" fmla="*/ 107772 h 116"/>
                <a:gd name="T40" fmla="*/ 116840 w 95"/>
                <a:gd name="T41" fmla="*/ 64663 h 116"/>
                <a:gd name="T42" fmla="*/ 116840 w 95"/>
                <a:gd name="T43" fmla="*/ 43109 h 116"/>
                <a:gd name="T44" fmla="*/ 107616 w 95"/>
                <a:gd name="T45" fmla="*/ 40030 h 116"/>
                <a:gd name="T46" fmla="*/ 184484 w 95"/>
                <a:gd name="T47" fmla="*/ 40030 h 116"/>
                <a:gd name="T48" fmla="*/ 172185 w 95"/>
                <a:gd name="T49" fmla="*/ 43109 h 116"/>
                <a:gd name="T50" fmla="*/ 172185 w 95"/>
                <a:gd name="T51" fmla="*/ 64663 h 116"/>
                <a:gd name="T52" fmla="*/ 190634 w 95"/>
                <a:gd name="T53" fmla="*/ 107772 h 116"/>
                <a:gd name="T54" fmla="*/ 172185 w 95"/>
                <a:gd name="T55" fmla="*/ 150881 h 116"/>
                <a:gd name="T56" fmla="*/ 172185 w 95"/>
                <a:gd name="T57" fmla="*/ 169356 h 116"/>
                <a:gd name="T58" fmla="*/ 184484 w 95"/>
                <a:gd name="T59" fmla="*/ 175515 h 116"/>
                <a:gd name="T60" fmla="*/ 193708 w 95"/>
                <a:gd name="T61" fmla="*/ 169356 h 116"/>
                <a:gd name="T62" fmla="*/ 193708 w 95"/>
                <a:gd name="T63" fmla="*/ 43109 h 116"/>
                <a:gd name="T64" fmla="*/ 184484 w 95"/>
                <a:gd name="T65" fmla="*/ 40030 h 116"/>
                <a:gd name="T66" fmla="*/ 67644 w 95"/>
                <a:gd name="T67" fmla="*/ 0 h 116"/>
                <a:gd name="T68" fmla="*/ 58420 w 95"/>
                <a:gd name="T69" fmla="*/ 3079 h 116"/>
                <a:gd name="T70" fmla="*/ 58420 w 95"/>
                <a:gd name="T71" fmla="*/ 212465 h 116"/>
                <a:gd name="T72" fmla="*/ 67644 w 95"/>
                <a:gd name="T73" fmla="*/ 215544 h 116"/>
                <a:gd name="T74" fmla="*/ 76868 w 95"/>
                <a:gd name="T75" fmla="*/ 212465 h 116"/>
                <a:gd name="T76" fmla="*/ 76868 w 95"/>
                <a:gd name="T77" fmla="*/ 190911 h 116"/>
                <a:gd name="T78" fmla="*/ 43046 w 95"/>
                <a:gd name="T79" fmla="*/ 107772 h 116"/>
                <a:gd name="T80" fmla="*/ 76868 w 95"/>
                <a:gd name="T81" fmla="*/ 21554 h 116"/>
                <a:gd name="T82" fmla="*/ 76868 w 95"/>
                <a:gd name="T83" fmla="*/ 3079 h 116"/>
                <a:gd name="T84" fmla="*/ 67644 w 95"/>
                <a:gd name="T85" fmla="*/ 0 h 116"/>
                <a:gd name="T86" fmla="*/ 224456 w 95"/>
                <a:gd name="T87" fmla="*/ 0 h 116"/>
                <a:gd name="T88" fmla="*/ 215232 w 95"/>
                <a:gd name="T89" fmla="*/ 3079 h 116"/>
                <a:gd name="T90" fmla="*/ 215232 w 95"/>
                <a:gd name="T91" fmla="*/ 21554 h 116"/>
                <a:gd name="T92" fmla="*/ 249054 w 95"/>
                <a:gd name="T93" fmla="*/ 107772 h 116"/>
                <a:gd name="T94" fmla="*/ 215232 w 95"/>
                <a:gd name="T95" fmla="*/ 190911 h 116"/>
                <a:gd name="T96" fmla="*/ 215232 w 95"/>
                <a:gd name="T97" fmla="*/ 212465 h 116"/>
                <a:gd name="T98" fmla="*/ 224456 w 95"/>
                <a:gd name="T99" fmla="*/ 215544 h 116"/>
                <a:gd name="T100" fmla="*/ 233680 w 95"/>
                <a:gd name="T101" fmla="*/ 212465 h 116"/>
                <a:gd name="T102" fmla="*/ 233680 w 95"/>
                <a:gd name="T103" fmla="*/ 3079 h 116"/>
                <a:gd name="T104" fmla="*/ 224456 w 95"/>
                <a:gd name="T105" fmla="*/ 0 h 11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95" h="116">
                  <a:moveTo>
                    <a:pt x="48" y="26"/>
                  </a:moveTo>
                  <a:cubicBezTo>
                    <a:pt x="48" y="26"/>
                    <a:pt x="48" y="26"/>
                    <a:pt x="47" y="26"/>
                  </a:cubicBezTo>
                  <a:cubicBezTo>
                    <a:pt x="47" y="26"/>
                    <a:pt x="47" y="26"/>
                    <a:pt x="47" y="26"/>
                  </a:cubicBezTo>
                  <a:cubicBezTo>
                    <a:pt x="45" y="26"/>
                    <a:pt x="42" y="27"/>
                    <a:pt x="41" y="29"/>
                  </a:cubicBezTo>
                  <a:cubicBezTo>
                    <a:pt x="38" y="32"/>
                    <a:pt x="38" y="37"/>
                    <a:pt x="41" y="40"/>
                  </a:cubicBezTo>
                  <a:cubicBezTo>
                    <a:pt x="41" y="41"/>
                    <a:pt x="42" y="41"/>
                    <a:pt x="42" y="41"/>
                  </a:cubicBezTo>
                  <a:cubicBezTo>
                    <a:pt x="42" y="111"/>
                    <a:pt x="42" y="111"/>
                    <a:pt x="42" y="111"/>
                  </a:cubicBezTo>
                  <a:cubicBezTo>
                    <a:pt x="42" y="114"/>
                    <a:pt x="44" y="116"/>
                    <a:pt x="47" y="116"/>
                  </a:cubicBezTo>
                  <a:cubicBezTo>
                    <a:pt x="50" y="116"/>
                    <a:pt x="53" y="114"/>
                    <a:pt x="53" y="111"/>
                  </a:cubicBezTo>
                  <a:cubicBezTo>
                    <a:pt x="53" y="41"/>
                    <a:pt x="53" y="41"/>
                    <a:pt x="53" y="41"/>
                  </a:cubicBezTo>
                  <a:cubicBezTo>
                    <a:pt x="53" y="41"/>
                    <a:pt x="53" y="41"/>
                    <a:pt x="54" y="40"/>
                  </a:cubicBezTo>
                  <a:cubicBezTo>
                    <a:pt x="57" y="37"/>
                    <a:pt x="57" y="32"/>
                    <a:pt x="54" y="29"/>
                  </a:cubicBezTo>
                  <a:cubicBezTo>
                    <a:pt x="52" y="27"/>
                    <a:pt x="50" y="26"/>
                    <a:pt x="48" y="26"/>
                  </a:cubicBezTo>
                  <a:moveTo>
                    <a:pt x="35" y="13"/>
                  </a:moveTo>
                  <a:cubicBezTo>
                    <a:pt x="34" y="13"/>
                    <a:pt x="32" y="13"/>
                    <a:pt x="32" y="14"/>
                  </a:cubicBezTo>
                  <a:cubicBezTo>
                    <a:pt x="20" y="26"/>
                    <a:pt x="20" y="44"/>
                    <a:pt x="32" y="55"/>
                  </a:cubicBezTo>
                  <a:cubicBezTo>
                    <a:pt x="32" y="56"/>
                    <a:pt x="34" y="57"/>
                    <a:pt x="35" y="57"/>
                  </a:cubicBezTo>
                  <a:cubicBezTo>
                    <a:pt x="36" y="57"/>
                    <a:pt x="37" y="56"/>
                    <a:pt x="38" y="55"/>
                  </a:cubicBezTo>
                  <a:cubicBezTo>
                    <a:pt x="40" y="53"/>
                    <a:pt x="40" y="50"/>
                    <a:pt x="38" y="49"/>
                  </a:cubicBezTo>
                  <a:cubicBezTo>
                    <a:pt x="34" y="45"/>
                    <a:pt x="33" y="40"/>
                    <a:pt x="33" y="35"/>
                  </a:cubicBezTo>
                  <a:cubicBezTo>
                    <a:pt x="33" y="30"/>
                    <a:pt x="34" y="25"/>
                    <a:pt x="38" y="21"/>
                  </a:cubicBezTo>
                  <a:cubicBezTo>
                    <a:pt x="40" y="19"/>
                    <a:pt x="40" y="16"/>
                    <a:pt x="38" y="14"/>
                  </a:cubicBezTo>
                  <a:cubicBezTo>
                    <a:pt x="37" y="13"/>
                    <a:pt x="36" y="13"/>
                    <a:pt x="35" y="13"/>
                  </a:cubicBezTo>
                  <a:moveTo>
                    <a:pt x="60" y="13"/>
                  </a:moveTo>
                  <a:cubicBezTo>
                    <a:pt x="59" y="13"/>
                    <a:pt x="57" y="13"/>
                    <a:pt x="56" y="14"/>
                  </a:cubicBezTo>
                  <a:cubicBezTo>
                    <a:pt x="55" y="16"/>
                    <a:pt x="55" y="19"/>
                    <a:pt x="56" y="21"/>
                  </a:cubicBezTo>
                  <a:cubicBezTo>
                    <a:pt x="60" y="25"/>
                    <a:pt x="62" y="30"/>
                    <a:pt x="62" y="35"/>
                  </a:cubicBezTo>
                  <a:cubicBezTo>
                    <a:pt x="62" y="40"/>
                    <a:pt x="60" y="45"/>
                    <a:pt x="56" y="49"/>
                  </a:cubicBezTo>
                  <a:cubicBezTo>
                    <a:pt x="55" y="50"/>
                    <a:pt x="55" y="53"/>
                    <a:pt x="56" y="55"/>
                  </a:cubicBezTo>
                  <a:cubicBezTo>
                    <a:pt x="57" y="56"/>
                    <a:pt x="59" y="57"/>
                    <a:pt x="60" y="57"/>
                  </a:cubicBezTo>
                  <a:cubicBezTo>
                    <a:pt x="61" y="57"/>
                    <a:pt x="62" y="56"/>
                    <a:pt x="63" y="55"/>
                  </a:cubicBezTo>
                  <a:cubicBezTo>
                    <a:pt x="75" y="44"/>
                    <a:pt x="75" y="26"/>
                    <a:pt x="63" y="14"/>
                  </a:cubicBezTo>
                  <a:cubicBezTo>
                    <a:pt x="62" y="13"/>
                    <a:pt x="61" y="13"/>
                    <a:pt x="60" y="13"/>
                  </a:cubicBezTo>
                  <a:moveTo>
                    <a:pt x="22" y="0"/>
                  </a:moveTo>
                  <a:cubicBezTo>
                    <a:pt x="21" y="0"/>
                    <a:pt x="19" y="0"/>
                    <a:pt x="19" y="1"/>
                  </a:cubicBezTo>
                  <a:cubicBezTo>
                    <a:pt x="0" y="20"/>
                    <a:pt x="0" y="50"/>
                    <a:pt x="19" y="69"/>
                  </a:cubicBezTo>
                  <a:cubicBezTo>
                    <a:pt x="19" y="69"/>
                    <a:pt x="21" y="70"/>
                    <a:pt x="22" y="70"/>
                  </a:cubicBezTo>
                  <a:cubicBezTo>
                    <a:pt x="23" y="70"/>
                    <a:pt x="24" y="69"/>
                    <a:pt x="25" y="69"/>
                  </a:cubicBezTo>
                  <a:cubicBezTo>
                    <a:pt x="27" y="67"/>
                    <a:pt x="27" y="64"/>
                    <a:pt x="25" y="62"/>
                  </a:cubicBezTo>
                  <a:cubicBezTo>
                    <a:pt x="17" y="55"/>
                    <a:pt x="14" y="45"/>
                    <a:pt x="14" y="35"/>
                  </a:cubicBezTo>
                  <a:cubicBezTo>
                    <a:pt x="14" y="25"/>
                    <a:pt x="17" y="15"/>
                    <a:pt x="25" y="7"/>
                  </a:cubicBezTo>
                  <a:cubicBezTo>
                    <a:pt x="27" y="6"/>
                    <a:pt x="27" y="3"/>
                    <a:pt x="25" y="1"/>
                  </a:cubicBezTo>
                  <a:cubicBezTo>
                    <a:pt x="24" y="0"/>
                    <a:pt x="23" y="0"/>
                    <a:pt x="22" y="0"/>
                  </a:cubicBezTo>
                  <a:moveTo>
                    <a:pt x="73" y="0"/>
                  </a:moveTo>
                  <a:cubicBezTo>
                    <a:pt x="72" y="0"/>
                    <a:pt x="71" y="0"/>
                    <a:pt x="70" y="1"/>
                  </a:cubicBezTo>
                  <a:cubicBezTo>
                    <a:pt x="68" y="3"/>
                    <a:pt x="68" y="6"/>
                    <a:pt x="70" y="7"/>
                  </a:cubicBezTo>
                  <a:cubicBezTo>
                    <a:pt x="77" y="15"/>
                    <a:pt x="81" y="25"/>
                    <a:pt x="81" y="35"/>
                  </a:cubicBezTo>
                  <a:cubicBezTo>
                    <a:pt x="81" y="45"/>
                    <a:pt x="77" y="55"/>
                    <a:pt x="70" y="62"/>
                  </a:cubicBezTo>
                  <a:cubicBezTo>
                    <a:pt x="68" y="64"/>
                    <a:pt x="68" y="67"/>
                    <a:pt x="70" y="69"/>
                  </a:cubicBezTo>
                  <a:cubicBezTo>
                    <a:pt x="71" y="69"/>
                    <a:pt x="72" y="70"/>
                    <a:pt x="73" y="70"/>
                  </a:cubicBezTo>
                  <a:cubicBezTo>
                    <a:pt x="74" y="70"/>
                    <a:pt x="75" y="69"/>
                    <a:pt x="76" y="69"/>
                  </a:cubicBezTo>
                  <a:cubicBezTo>
                    <a:pt x="95" y="50"/>
                    <a:pt x="95" y="20"/>
                    <a:pt x="76" y="1"/>
                  </a:cubicBezTo>
                  <a:cubicBezTo>
                    <a:pt x="75" y="0"/>
                    <a:pt x="74" y="0"/>
                    <a:pt x="73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strike="noStrike" kern="0" noProof="1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0" name="Freeform 74"/>
            <p:cNvSpPr>
              <a:spLocks noEditPoints="1"/>
            </p:cNvSpPr>
            <p:nvPr/>
          </p:nvSpPr>
          <p:spPr bwMode="auto">
            <a:xfrm>
              <a:off x="9998" y="2825"/>
              <a:ext cx="360" cy="368"/>
            </a:xfrm>
            <a:custGeom>
              <a:avLst/>
              <a:gdLst>
                <a:gd name="T0" fmla="*/ 209358 w 99"/>
                <a:gd name="T1" fmla="*/ 64695 h 101"/>
                <a:gd name="T2" fmla="*/ 200121 w 99"/>
                <a:gd name="T3" fmla="*/ 67775 h 101"/>
                <a:gd name="T4" fmla="*/ 200121 w 99"/>
                <a:gd name="T5" fmla="*/ 86259 h 101"/>
                <a:gd name="T6" fmla="*/ 215515 w 99"/>
                <a:gd name="T7" fmla="*/ 126308 h 101"/>
                <a:gd name="T8" fmla="*/ 200121 w 99"/>
                <a:gd name="T9" fmla="*/ 163277 h 101"/>
                <a:gd name="T10" fmla="*/ 200121 w 99"/>
                <a:gd name="T11" fmla="*/ 181761 h 101"/>
                <a:gd name="T12" fmla="*/ 209358 w 99"/>
                <a:gd name="T13" fmla="*/ 184842 h 101"/>
                <a:gd name="T14" fmla="*/ 218594 w 99"/>
                <a:gd name="T15" fmla="*/ 181761 h 101"/>
                <a:gd name="T16" fmla="*/ 218594 w 99"/>
                <a:gd name="T17" fmla="*/ 67775 h 101"/>
                <a:gd name="T18" fmla="*/ 209358 w 99"/>
                <a:gd name="T19" fmla="*/ 64695 h 101"/>
                <a:gd name="T20" fmla="*/ 246303 w 99"/>
                <a:gd name="T21" fmla="*/ 30807 h 101"/>
                <a:gd name="T22" fmla="*/ 237067 w 99"/>
                <a:gd name="T23" fmla="*/ 33888 h 101"/>
                <a:gd name="T24" fmla="*/ 237067 w 99"/>
                <a:gd name="T25" fmla="*/ 49291 h 101"/>
                <a:gd name="T26" fmla="*/ 267855 w 99"/>
                <a:gd name="T27" fmla="*/ 126308 h 101"/>
                <a:gd name="T28" fmla="*/ 237067 w 99"/>
                <a:gd name="T29" fmla="*/ 200245 h 101"/>
                <a:gd name="T30" fmla="*/ 237067 w 99"/>
                <a:gd name="T31" fmla="*/ 218729 h 101"/>
                <a:gd name="T32" fmla="*/ 246303 w 99"/>
                <a:gd name="T33" fmla="*/ 221810 h 101"/>
                <a:gd name="T34" fmla="*/ 255539 w 99"/>
                <a:gd name="T35" fmla="*/ 218729 h 101"/>
                <a:gd name="T36" fmla="*/ 255539 w 99"/>
                <a:gd name="T37" fmla="*/ 33888 h 101"/>
                <a:gd name="T38" fmla="*/ 246303 w 99"/>
                <a:gd name="T39" fmla="*/ 30807 h 101"/>
                <a:gd name="T40" fmla="*/ 33867 w 99"/>
                <a:gd name="T41" fmla="*/ 98582 h 101"/>
                <a:gd name="T42" fmla="*/ 27709 w 99"/>
                <a:gd name="T43" fmla="*/ 92421 h 101"/>
                <a:gd name="T44" fmla="*/ 52339 w 99"/>
                <a:gd name="T45" fmla="*/ 33888 h 101"/>
                <a:gd name="T46" fmla="*/ 58497 w 99"/>
                <a:gd name="T47" fmla="*/ 30807 h 101"/>
                <a:gd name="T48" fmla="*/ 61576 w 99"/>
                <a:gd name="T49" fmla="*/ 33888 h 101"/>
                <a:gd name="T50" fmla="*/ 61576 w 99"/>
                <a:gd name="T51" fmla="*/ 40049 h 101"/>
                <a:gd name="T52" fmla="*/ 40024 w 99"/>
                <a:gd name="T53" fmla="*/ 92421 h 101"/>
                <a:gd name="T54" fmla="*/ 40024 w 99"/>
                <a:gd name="T55" fmla="*/ 92421 h 101"/>
                <a:gd name="T56" fmla="*/ 33867 w 99"/>
                <a:gd name="T57" fmla="*/ 98582 h 101"/>
                <a:gd name="T58" fmla="*/ 33867 w 99"/>
                <a:gd name="T59" fmla="*/ 98582 h 101"/>
                <a:gd name="T60" fmla="*/ 73891 w 99"/>
                <a:gd name="T61" fmla="*/ 0 h 101"/>
                <a:gd name="T62" fmla="*/ 67733 w 99"/>
                <a:gd name="T63" fmla="*/ 0 h 101"/>
                <a:gd name="T64" fmla="*/ 24630 w 99"/>
                <a:gd name="T65" fmla="*/ 138631 h 101"/>
                <a:gd name="T66" fmla="*/ 101600 w 99"/>
                <a:gd name="T67" fmla="*/ 268020 h 101"/>
                <a:gd name="T68" fmla="*/ 157018 w 99"/>
                <a:gd name="T69" fmla="*/ 308069 h 101"/>
                <a:gd name="T70" fmla="*/ 184727 w 99"/>
                <a:gd name="T71" fmla="*/ 311150 h 101"/>
                <a:gd name="T72" fmla="*/ 240145 w 99"/>
                <a:gd name="T73" fmla="*/ 295747 h 101"/>
                <a:gd name="T74" fmla="*/ 246303 w 99"/>
                <a:gd name="T75" fmla="*/ 289585 h 101"/>
                <a:gd name="T76" fmla="*/ 243224 w 99"/>
                <a:gd name="T77" fmla="*/ 283424 h 101"/>
                <a:gd name="T78" fmla="*/ 187806 w 99"/>
                <a:gd name="T79" fmla="*/ 224891 h 101"/>
                <a:gd name="T80" fmla="*/ 184727 w 99"/>
                <a:gd name="T81" fmla="*/ 224891 h 101"/>
                <a:gd name="T82" fmla="*/ 181648 w 99"/>
                <a:gd name="T83" fmla="*/ 224891 h 101"/>
                <a:gd name="T84" fmla="*/ 178570 w 99"/>
                <a:gd name="T85" fmla="*/ 224891 h 101"/>
                <a:gd name="T86" fmla="*/ 157018 w 99"/>
                <a:gd name="T87" fmla="*/ 227971 h 101"/>
                <a:gd name="T88" fmla="*/ 141624 w 99"/>
                <a:gd name="T89" fmla="*/ 224891 h 101"/>
                <a:gd name="T90" fmla="*/ 123152 w 99"/>
                <a:gd name="T91" fmla="*/ 212568 h 101"/>
                <a:gd name="T92" fmla="*/ 83127 w 99"/>
                <a:gd name="T93" fmla="*/ 141712 h 101"/>
                <a:gd name="T94" fmla="*/ 101600 w 99"/>
                <a:gd name="T95" fmla="*/ 89340 h 101"/>
                <a:gd name="T96" fmla="*/ 101600 w 99"/>
                <a:gd name="T97" fmla="*/ 83179 h 101"/>
                <a:gd name="T98" fmla="*/ 80048 w 99"/>
                <a:gd name="T99" fmla="*/ 6161 h 101"/>
                <a:gd name="T100" fmla="*/ 76970 w 99"/>
                <a:gd name="T101" fmla="*/ 0 h 101"/>
                <a:gd name="T102" fmla="*/ 73891 w 99"/>
                <a:gd name="T103" fmla="*/ 0 h 101"/>
                <a:gd name="T104" fmla="*/ 73891 w 99"/>
                <a:gd name="T105" fmla="*/ 0 h 10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99" h="101">
                  <a:moveTo>
                    <a:pt x="68" y="21"/>
                  </a:moveTo>
                  <a:cubicBezTo>
                    <a:pt x="67" y="21"/>
                    <a:pt x="66" y="22"/>
                    <a:pt x="65" y="22"/>
                  </a:cubicBezTo>
                  <a:cubicBezTo>
                    <a:pt x="64" y="24"/>
                    <a:pt x="64" y="27"/>
                    <a:pt x="65" y="28"/>
                  </a:cubicBezTo>
                  <a:cubicBezTo>
                    <a:pt x="69" y="32"/>
                    <a:pt x="70" y="36"/>
                    <a:pt x="70" y="41"/>
                  </a:cubicBezTo>
                  <a:cubicBezTo>
                    <a:pt x="70" y="45"/>
                    <a:pt x="69" y="50"/>
                    <a:pt x="65" y="53"/>
                  </a:cubicBezTo>
                  <a:cubicBezTo>
                    <a:pt x="64" y="55"/>
                    <a:pt x="64" y="57"/>
                    <a:pt x="65" y="59"/>
                  </a:cubicBezTo>
                  <a:cubicBezTo>
                    <a:pt x="66" y="60"/>
                    <a:pt x="67" y="60"/>
                    <a:pt x="68" y="60"/>
                  </a:cubicBezTo>
                  <a:cubicBezTo>
                    <a:pt x="69" y="60"/>
                    <a:pt x="71" y="60"/>
                    <a:pt x="71" y="59"/>
                  </a:cubicBezTo>
                  <a:cubicBezTo>
                    <a:pt x="81" y="49"/>
                    <a:pt x="81" y="33"/>
                    <a:pt x="71" y="22"/>
                  </a:cubicBezTo>
                  <a:cubicBezTo>
                    <a:pt x="71" y="22"/>
                    <a:pt x="69" y="21"/>
                    <a:pt x="68" y="21"/>
                  </a:cubicBezTo>
                  <a:moveTo>
                    <a:pt x="80" y="10"/>
                  </a:moveTo>
                  <a:cubicBezTo>
                    <a:pt x="79" y="10"/>
                    <a:pt x="78" y="10"/>
                    <a:pt x="77" y="11"/>
                  </a:cubicBezTo>
                  <a:cubicBezTo>
                    <a:pt x="76" y="12"/>
                    <a:pt x="76" y="15"/>
                    <a:pt x="77" y="16"/>
                  </a:cubicBezTo>
                  <a:cubicBezTo>
                    <a:pt x="84" y="23"/>
                    <a:pt x="87" y="32"/>
                    <a:pt x="87" y="41"/>
                  </a:cubicBezTo>
                  <a:cubicBezTo>
                    <a:pt x="87" y="50"/>
                    <a:pt x="84" y="58"/>
                    <a:pt x="77" y="65"/>
                  </a:cubicBezTo>
                  <a:cubicBezTo>
                    <a:pt x="76" y="67"/>
                    <a:pt x="76" y="69"/>
                    <a:pt x="77" y="71"/>
                  </a:cubicBezTo>
                  <a:cubicBezTo>
                    <a:pt x="78" y="71"/>
                    <a:pt x="79" y="72"/>
                    <a:pt x="80" y="72"/>
                  </a:cubicBezTo>
                  <a:cubicBezTo>
                    <a:pt x="81" y="72"/>
                    <a:pt x="82" y="71"/>
                    <a:pt x="83" y="71"/>
                  </a:cubicBezTo>
                  <a:cubicBezTo>
                    <a:pt x="99" y="54"/>
                    <a:pt x="99" y="27"/>
                    <a:pt x="83" y="11"/>
                  </a:cubicBezTo>
                  <a:cubicBezTo>
                    <a:pt x="82" y="10"/>
                    <a:pt x="81" y="10"/>
                    <a:pt x="80" y="10"/>
                  </a:cubicBezTo>
                  <a:moveTo>
                    <a:pt x="11" y="32"/>
                  </a:moveTo>
                  <a:cubicBezTo>
                    <a:pt x="10" y="32"/>
                    <a:pt x="9" y="31"/>
                    <a:pt x="9" y="30"/>
                  </a:cubicBezTo>
                  <a:cubicBezTo>
                    <a:pt x="9" y="23"/>
                    <a:pt x="12" y="16"/>
                    <a:pt x="17" y="11"/>
                  </a:cubicBezTo>
                  <a:cubicBezTo>
                    <a:pt x="18" y="11"/>
                    <a:pt x="18" y="10"/>
                    <a:pt x="19" y="10"/>
                  </a:cubicBezTo>
                  <a:cubicBezTo>
                    <a:pt x="19" y="10"/>
                    <a:pt x="19" y="10"/>
                    <a:pt x="20" y="11"/>
                  </a:cubicBezTo>
                  <a:cubicBezTo>
                    <a:pt x="21" y="11"/>
                    <a:pt x="21" y="13"/>
                    <a:pt x="20" y="13"/>
                  </a:cubicBezTo>
                  <a:cubicBezTo>
                    <a:pt x="16" y="18"/>
                    <a:pt x="13" y="24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1"/>
                    <a:pt x="12" y="32"/>
                    <a:pt x="11" y="32"/>
                  </a:cubicBezTo>
                  <a:cubicBezTo>
                    <a:pt x="11" y="32"/>
                    <a:pt x="11" y="32"/>
                    <a:pt x="11" y="32"/>
                  </a:cubicBezTo>
                  <a:moveTo>
                    <a:pt x="24" y="0"/>
                  </a:moveTo>
                  <a:cubicBezTo>
                    <a:pt x="23" y="0"/>
                    <a:pt x="23" y="0"/>
                    <a:pt x="22" y="0"/>
                  </a:cubicBezTo>
                  <a:cubicBezTo>
                    <a:pt x="6" y="10"/>
                    <a:pt x="0" y="30"/>
                    <a:pt x="8" y="45"/>
                  </a:cubicBezTo>
                  <a:cubicBezTo>
                    <a:pt x="33" y="87"/>
                    <a:pt x="33" y="87"/>
                    <a:pt x="33" y="87"/>
                  </a:cubicBezTo>
                  <a:cubicBezTo>
                    <a:pt x="37" y="93"/>
                    <a:pt x="43" y="98"/>
                    <a:pt x="51" y="100"/>
                  </a:cubicBezTo>
                  <a:cubicBezTo>
                    <a:pt x="54" y="101"/>
                    <a:pt x="57" y="101"/>
                    <a:pt x="60" y="101"/>
                  </a:cubicBezTo>
                  <a:cubicBezTo>
                    <a:pt x="66" y="101"/>
                    <a:pt x="73" y="99"/>
                    <a:pt x="78" y="96"/>
                  </a:cubicBezTo>
                  <a:cubicBezTo>
                    <a:pt x="79" y="96"/>
                    <a:pt x="80" y="95"/>
                    <a:pt x="80" y="94"/>
                  </a:cubicBezTo>
                  <a:cubicBezTo>
                    <a:pt x="80" y="93"/>
                    <a:pt x="80" y="92"/>
                    <a:pt x="79" y="92"/>
                  </a:cubicBezTo>
                  <a:cubicBezTo>
                    <a:pt x="61" y="73"/>
                    <a:pt x="61" y="73"/>
                    <a:pt x="61" y="73"/>
                  </a:cubicBezTo>
                  <a:cubicBezTo>
                    <a:pt x="61" y="73"/>
                    <a:pt x="60" y="73"/>
                    <a:pt x="60" y="73"/>
                  </a:cubicBezTo>
                  <a:cubicBezTo>
                    <a:pt x="60" y="73"/>
                    <a:pt x="59" y="73"/>
                    <a:pt x="59" y="73"/>
                  </a:cubicBezTo>
                  <a:cubicBezTo>
                    <a:pt x="59" y="73"/>
                    <a:pt x="59" y="73"/>
                    <a:pt x="58" y="73"/>
                  </a:cubicBezTo>
                  <a:cubicBezTo>
                    <a:pt x="56" y="74"/>
                    <a:pt x="53" y="74"/>
                    <a:pt x="51" y="74"/>
                  </a:cubicBezTo>
                  <a:cubicBezTo>
                    <a:pt x="49" y="74"/>
                    <a:pt x="48" y="74"/>
                    <a:pt x="46" y="73"/>
                  </a:cubicBezTo>
                  <a:cubicBezTo>
                    <a:pt x="45" y="73"/>
                    <a:pt x="42" y="72"/>
                    <a:pt x="40" y="69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4" y="42"/>
                    <a:pt x="27" y="35"/>
                    <a:pt x="33" y="29"/>
                  </a:cubicBezTo>
                  <a:cubicBezTo>
                    <a:pt x="33" y="29"/>
                    <a:pt x="34" y="28"/>
                    <a:pt x="33" y="27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1"/>
                    <a:pt x="26" y="0"/>
                    <a:pt x="2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strike="noStrike" kern="0" noProof="1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1" name="Freeform 75"/>
            <p:cNvSpPr>
              <a:spLocks noEditPoints="1"/>
            </p:cNvSpPr>
            <p:nvPr/>
          </p:nvSpPr>
          <p:spPr bwMode="auto">
            <a:xfrm>
              <a:off x="10783" y="2832"/>
              <a:ext cx="338" cy="353"/>
            </a:xfrm>
            <a:custGeom>
              <a:avLst/>
              <a:gdLst>
                <a:gd name="T0" fmla="*/ 33798 w 93"/>
                <a:gd name="T1" fmla="*/ 116919 h 97"/>
                <a:gd name="T2" fmla="*/ 27653 w 93"/>
                <a:gd name="T3" fmla="*/ 110765 h 97"/>
                <a:gd name="T4" fmla="*/ 27653 w 93"/>
                <a:gd name="T5" fmla="*/ 92304 h 97"/>
                <a:gd name="T6" fmla="*/ 36871 w 93"/>
                <a:gd name="T7" fmla="*/ 49229 h 97"/>
                <a:gd name="T8" fmla="*/ 43016 w 93"/>
                <a:gd name="T9" fmla="*/ 46152 h 97"/>
                <a:gd name="T10" fmla="*/ 46089 w 93"/>
                <a:gd name="T11" fmla="*/ 46152 h 97"/>
                <a:gd name="T12" fmla="*/ 49161 w 93"/>
                <a:gd name="T13" fmla="*/ 55382 h 97"/>
                <a:gd name="T14" fmla="*/ 36871 w 93"/>
                <a:gd name="T15" fmla="*/ 92304 h 97"/>
                <a:gd name="T16" fmla="*/ 39944 w 93"/>
                <a:gd name="T17" fmla="*/ 110765 h 97"/>
                <a:gd name="T18" fmla="*/ 39944 w 93"/>
                <a:gd name="T19" fmla="*/ 110765 h 97"/>
                <a:gd name="T20" fmla="*/ 33798 w 93"/>
                <a:gd name="T21" fmla="*/ 116919 h 97"/>
                <a:gd name="T22" fmla="*/ 33798 w 93"/>
                <a:gd name="T23" fmla="*/ 116919 h 97"/>
                <a:gd name="T24" fmla="*/ 248879 w 93"/>
                <a:gd name="T25" fmla="*/ 0 h 97"/>
                <a:gd name="T26" fmla="*/ 239661 w 93"/>
                <a:gd name="T27" fmla="*/ 3077 h 97"/>
                <a:gd name="T28" fmla="*/ 107540 w 93"/>
                <a:gd name="T29" fmla="*/ 163071 h 97"/>
                <a:gd name="T30" fmla="*/ 95250 w 93"/>
                <a:gd name="T31" fmla="*/ 147687 h 97"/>
                <a:gd name="T32" fmla="*/ 98323 w 93"/>
                <a:gd name="T33" fmla="*/ 92304 h 97"/>
                <a:gd name="T34" fmla="*/ 98323 w 93"/>
                <a:gd name="T35" fmla="*/ 83074 h 97"/>
                <a:gd name="T36" fmla="*/ 58379 w 93"/>
                <a:gd name="T37" fmla="*/ 15384 h 97"/>
                <a:gd name="T38" fmla="*/ 52234 w 93"/>
                <a:gd name="T39" fmla="*/ 12307 h 97"/>
                <a:gd name="T40" fmla="*/ 52234 w 93"/>
                <a:gd name="T41" fmla="*/ 12307 h 97"/>
                <a:gd name="T42" fmla="*/ 52234 w 93"/>
                <a:gd name="T43" fmla="*/ 12307 h 97"/>
                <a:gd name="T44" fmla="*/ 46089 w 93"/>
                <a:gd name="T45" fmla="*/ 12307 h 97"/>
                <a:gd name="T46" fmla="*/ 36871 w 93"/>
                <a:gd name="T47" fmla="*/ 156917 h 97"/>
                <a:gd name="T48" fmla="*/ 79887 w 93"/>
                <a:gd name="T49" fmla="*/ 199992 h 97"/>
                <a:gd name="T50" fmla="*/ 12290 w 93"/>
                <a:gd name="T51" fmla="*/ 276912 h 97"/>
                <a:gd name="T52" fmla="*/ 15363 w 93"/>
                <a:gd name="T53" fmla="*/ 295373 h 97"/>
                <a:gd name="T54" fmla="*/ 21508 w 93"/>
                <a:gd name="T55" fmla="*/ 298450 h 97"/>
                <a:gd name="T56" fmla="*/ 33798 w 93"/>
                <a:gd name="T57" fmla="*/ 295373 h 97"/>
                <a:gd name="T58" fmla="*/ 95250 w 93"/>
                <a:gd name="T59" fmla="*/ 218453 h 97"/>
                <a:gd name="T60" fmla="*/ 141339 w 93"/>
                <a:gd name="T61" fmla="*/ 261528 h 97"/>
                <a:gd name="T62" fmla="*/ 205863 w 93"/>
                <a:gd name="T63" fmla="*/ 289220 h 97"/>
                <a:gd name="T64" fmla="*/ 205863 w 93"/>
                <a:gd name="T65" fmla="*/ 289220 h 97"/>
                <a:gd name="T66" fmla="*/ 282677 w 93"/>
                <a:gd name="T67" fmla="*/ 258452 h 97"/>
                <a:gd name="T68" fmla="*/ 285750 w 93"/>
                <a:gd name="T69" fmla="*/ 252298 h 97"/>
                <a:gd name="T70" fmla="*/ 282677 w 93"/>
                <a:gd name="T71" fmla="*/ 246144 h 97"/>
                <a:gd name="T72" fmla="*/ 215081 w 93"/>
                <a:gd name="T73" fmla="*/ 203069 h 97"/>
                <a:gd name="T74" fmla="*/ 208935 w 93"/>
                <a:gd name="T75" fmla="*/ 203069 h 97"/>
                <a:gd name="T76" fmla="*/ 208935 w 93"/>
                <a:gd name="T77" fmla="*/ 203069 h 97"/>
                <a:gd name="T78" fmla="*/ 205863 w 93"/>
                <a:gd name="T79" fmla="*/ 203069 h 97"/>
                <a:gd name="T80" fmla="*/ 172065 w 93"/>
                <a:gd name="T81" fmla="*/ 212299 h 97"/>
                <a:gd name="T82" fmla="*/ 172065 w 93"/>
                <a:gd name="T83" fmla="*/ 212299 h 97"/>
                <a:gd name="T84" fmla="*/ 150556 w 93"/>
                <a:gd name="T85" fmla="*/ 206146 h 97"/>
                <a:gd name="T86" fmla="*/ 125976 w 93"/>
                <a:gd name="T87" fmla="*/ 181531 h 97"/>
                <a:gd name="T88" fmla="*/ 258097 w 93"/>
                <a:gd name="T89" fmla="*/ 21538 h 97"/>
                <a:gd name="T90" fmla="*/ 258097 w 93"/>
                <a:gd name="T91" fmla="*/ 3077 h 97"/>
                <a:gd name="T92" fmla="*/ 248879 w 93"/>
                <a:gd name="T93" fmla="*/ 0 h 97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93" h="97">
                  <a:moveTo>
                    <a:pt x="11" y="38"/>
                  </a:moveTo>
                  <a:cubicBezTo>
                    <a:pt x="10" y="38"/>
                    <a:pt x="9" y="37"/>
                    <a:pt x="9" y="36"/>
                  </a:cubicBezTo>
                  <a:cubicBezTo>
                    <a:pt x="9" y="35"/>
                    <a:pt x="9" y="33"/>
                    <a:pt x="9" y="30"/>
                  </a:cubicBezTo>
                  <a:cubicBezTo>
                    <a:pt x="9" y="26"/>
                    <a:pt x="10" y="20"/>
                    <a:pt x="12" y="16"/>
                  </a:cubicBezTo>
                  <a:cubicBezTo>
                    <a:pt x="13" y="15"/>
                    <a:pt x="13" y="15"/>
                    <a:pt x="14" y="15"/>
                  </a:cubicBezTo>
                  <a:cubicBezTo>
                    <a:pt x="14" y="15"/>
                    <a:pt x="15" y="15"/>
                    <a:pt x="15" y="15"/>
                  </a:cubicBezTo>
                  <a:cubicBezTo>
                    <a:pt x="16" y="16"/>
                    <a:pt x="16" y="17"/>
                    <a:pt x="16" y="18"/>
                  </a:cubicBezTo>
                  <a:cubicBezTo>
                    <a:pt x="13" y="22"/>
                    <a:pt x="12" y="26"/>
                    <a:pt x="12" y="30"/>
                  </a:cubicBezTo>
                  <a:cubicBezTo>
                    <a:pt x="12" y="32"/>
                    <a:pt x="13" y="34"/>
                    <a:pt x="13" y="36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7"/>
                    <a:pt x="12" y="38"/>
                    <a:pt x="11" y="38"/>
                  </a:cubicBezTo>
                  <a:cubicBezTo>
                    <a:pt x="11" y="38"/>
                    <a:pt x="11" y="38"/>
                    <a:pt x="11" y="38"/>
                  </a:cubicBezTo>
                  <a:moveTo>
                    <a:pt x="81" y="0"/>
                  </a:moveTo>
                  <a:cubicBezTo>
                    <a:pt x="80" y="0"/>
                    <a:pt x="79" y="0"/>
                    <a:pt x="78" y="1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27" y="44"/>
                    <a:pt x="27" y="37"/>
                    <a:pt x="32" y="30"/>
                  </a:cubicBezTo>
                  <a:cubicBezTo>
                    <a:pt x="32" y="29"/>
                    <a:pt x="32" y="28"/>
                    <a:pt x="32" y="27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9" y="4"/>
                    <a:pt x="18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6" y="4"/>
                    <a:pt x="15" y="4"/>
                    <a:pt x="15" y="4"/>
                  </a:cubicBezTo>
                  <a:cubicBezTo>
                    <a:pt x="1" y="18"/>
                    <a:pt x="0" y="38"/>
                    <a:pt x="12" y="51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4" y="90"/>
                    <a:pt x="4" y="90"/>
                    <a:pt x="4" y="90"/>
                  </a:cubicBezTo>
                  <a:cubicBezTo>
                    <a:pt x="3" y="92"/>
                    <a:pt x="3" y="95"/>
                    <a:pt x="5" y="96"/>
                  </a:cubicBezTo>
                  <a:cubicBezTo>
                    <a:pt x="6" y="97"/>
                    <a:pt x="7" y="97"/>
                    <a:pt x="7" y="97"/>
                  </a:cubicBezTo>
                  <a:cubicBezTo>
                    <a:pt x="9" y="97"/>
                    <a:pt x="10" y="97"/>
                    <a:pt x="11" y="9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51" y="91"/>
                    <a:pt x="59" y="94"/>
                    <a:pt x="67" y="94"/>
                  </a:cubicBezTo>
                  <a:cubicBezTo>
                    <a:pt x="67" y="94"/>
                    <a:pt x="67" y="94"/>
                    <a:pt x="67" y="94"/>
                  </a:cubicBezTo>
                  <a:cubicBezTo>
                    <a:pt x="76" y="94"/>
                    <a:pt x="85" y="90"/>
                    <a:pt x="92" y="84"/>
                  </a:cubicBezTo>
                  <a:cubicBezTo>
                    <a:pt x="93" y="83"/>
                    <a:pt x="93" y="82"/>
                    <a:pt x="93" y="82"/>
                  </a:cubicBezTo>
                  <a:cubicBezTo>
                    <a:pt x="93" y="81"/>
                    <a:pt x="92" y="80"/>
                    <a:pt x="92" y="80"/>
                  </a:cubicBezTo>
                  <a:cubicBezTo>
                    <a:pt x="70" y="66"/>
                    <a:pt x="70" y="66"/>
                    <a:pt x="70" y="66"/>
                  </a:cubicBezTo>
                  <a:cubicBezTo>
                    <a:pt x="69" y="66"/>
                    <a:pt x="69" y="66"/>
                    <a:pt x="68" y="66"/>
                  </a:cubicBezTo>
                  <a:cubicBezTo>
                    <a:pt x="68" y="66"/>
                    <a:pt x="68" y="66"/>
                    <a:pt x="68" y="66"/>
                  </a:cubicBezTo>
                  <a:cubicBezTo>
                    <a:pt x="68" y="66"/>
                    <a:pt x="67" y="66"/>
                    <a:pt x="67" y="66"/>
                  </a:cubicBezTo>
                  <a:cubicBezTo>
                    <a:pt x="63" y="68"/>
                    <a:pt x="59" y="69"/>
                    <a:pt x="56" y="69"/>
                  </a:cubicBezTo>
                  <a:cubicBezTo>
                    <a:pt x="56" y="69"/>
                    <a:pt x="56" y="69"/>
                    <a:pt x="56" y="69"/>
                  </a:cubicBezTo>
                  <a:cubicBezTo>
                    <a:pt x="54" y="69"/>
                    <a:pt x="51" y="69"/>
                    <a:pt x="49" y="67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86" y="5"/>
                    <a:pt x="86" y="2"/>
                    <a:pt x="84" y="1"/>
                  </a:cubicBezTo>
                  <a:cubicBezTo>
                    <a:pt x="83" y="0"/>
                    <a:pt x="82" y="0"/>
                    <a:pt x="81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strike="noStrike" kern="0" noProof="1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" name="Freeform 77"/>
            <p:cNvSpPr>
              <a:spLocks noEditPoints="1"/>
            </p:cNvSpPr>
            <p:nvPr/>
          </p:nvSpPr>
          <p:spPr bwMode="auto">
            <a:xfrm>
              <a:off x="13065" y="2838"/>
              <a:ext cx="482" cy="341"/>
            </a:xfrm>
            <a:custGeom>
              <a:avLst/>
              <a:gdLst>
                <a:gd name="T0" fmla="*/ 85892 w 133"/>
                <a:gd name="T1" fmla="*/ 248967 h 94"/>
                <a:gd name="T2" fmla="*/ 368109 w 133"/>
                <a:gd name="T3" fmla="*/ 58400 h 94"/>
                <a:gd name="T4" fmla="*/ 368109 w 133"/>
                <a:gd name="T5" fmla="*/ 248967 h 94"/>
                <a:gd name="T6" fmla="*/ 85892 w 133"/>
                <a:gd name="T7" fmla="*/ 248967 h 94"/>
                <a:gd name="T8" fmla="*/ 389582 w 133"/>
                <a:gd name="T9" fmla="*/ 0 h 94"/>
                <a:gd name="T10" fmla="*/ 377311 w 133"/>
                <a:gd name="T11" fmla="*/ 3074 h 94"/>
                <a:gd name="T12" fmla="*/ 9203 w 133"/>
                <a:gd name="T13" fmla="*/ 252041 h 94"/>
                <a:gd name="T14" fmla="*/ 3068 w 133"/>
                <a:gd name="T15" fmla="*/ 276630 h 94"/>
                <a:gd name="T16" fmla="*/ 21473 w 133"/>
                <a:gd name="T17" fmla="*/ 288925 h 94"/>
                <a:gd name="T18" fmla="*/ 389582 w 133"/>
                <a:gd name="T19" fmla="*/ 288925 h 94"/>
                <a:gd name="T20" fmla="*/ 401852 w 133"/>
                <a:gd name="T21" fmla="*/ 282778 h 94"/>
                <a:gd name="T22" fmla="*/ 407987 w 133"/>
                <a:gd name="T23" fmla="*/ 270483 h 94"/>
                <a:gd name="T24" fmla="*/ 407987 w 133"/>
                <a:gd name="T25" fmla="*/ 18442 h 94"/>
                <a:gd name="T26" fmla="*/ 398784 w 133"/>
                <a:gd name="T27" fmla="*/ 3074 h 94"/>
                <a:gd name="T28" fmla="*/ 389582 w 133"/>
                <a:gd name="T29" fmla="*/ 0 h 9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33" h="94">
                  <a:moveTo>
                    <a:pt x="28" y="81"/>
                  </a:moveTo>
                  <a:cubicBezTo>
                    <a:pt x="120" y="19"/>
                    <a:pt x="120" y="19"/>
                    <a:pt x="120" y="19"/>
                  </a:cubicBezTo>
                  <a:cubicBezTo>
                    <a:pt x="120" y="81"/>
                    <a:pt x="120" y="81"/>
                    <a:pt x="120" y="81"/>
                  </a:cubicBezTo>
                  <a:cubicBezTo>
                    <a:pt x="28" y="81"/>
                    <a:pt x="28" y="81"/>
                    <a:pt x="28" y="81"/>
                  </a:cubicBezTo>
                  <a:moveTo>
                    <a:pt x="127" y="0"/>
                  </a:moveTo>
                  <a:cubicBezTo>
                    <a:pt x="126" y="0"/>
                    <a:pt x="124" y="0"/>
                    <a:pt x="123" y="1"/>
                  </a:cubicBezTo>
                  <a:cubicBezTo>
                    <a:pt x="3" y="82"/>
                    <a:pt x="3" y="82"/>
                    <a:pt x="3" y="82"/>
                  </a:cubicBezTo>
                  <a:cubicBezTo>
                    <a:pt x="1" y="84"/>
                    <a:pt x="0" y="87"/>
                    <a:pt x="1" y="90"/>
                  </a:cubicBezTo>
                  <a:cubicBezTo>
                    <a:pt x="1" y="92"/>
                    <a:pt x="4" y="94"/>
                    <a:pt x="7" y="94"/>
                  </a:cubicBezTo>
                  <a:cubicBezTo>
                    <a:pt x="127" y="94"/>
                    <a:pt x="127" y="94"/>
                    <a:pt x="127" y="94"/>
                  </a:cubicBezTo>
                  <a:cubicBezTo>
                    <a:pt x="129" y="94"/>
                    <a:pt x="130" y="93"/>
                    <a:pt x="131" y="92"/>
                  </a:cubicBezTo>
                  <a:cubicBezTo>
                    <a:pt x="133" y="91"/>
                    <a:pt x="133" y="89"/>
                    <a:pt x="133" y="88"/>
                  </a:cubicBezTo>
                  <a:cubicBezTo>
                    <a:pt x="133" y="6"/>
                    <a:pt x="133" y="6"/>
                    <a:pt x="133" y="6"/>
                  </a:cubicBezTo>
                  <a:cubicBezTo>
                    <a:pt x="133" y="4"/>
                    <a:pt x="132" y="2"/>
                    <a:pt x="130" y="1"/>
                  </a:cubicBezTo>
                  <a:cubicBezTo>
                    <a:pt x="129" y="0"/>
                    <a:pt x="128" y="0"/>
                    <a:pt x="127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strike="noStrike" kern="0" noProof="1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3" name="Freeform 78"/>
            <p:cNvSpPr>
              <a:spLocks noEditPoints="1"/>
            </p:cNvSpPr>
            <p:nvPr/>
          </p:nvSpPr>
          <p:spPr bwMode="auto">
            <a:xfrm>
              <a:off x="12300" y="2840"/>
              <a:ext cx="339" cy="338"/>
            </a:xfrm>
            <a:custGeom>
              <a:avLst/>
              <a:gdLst>
                <a:gd name="T0" fmla="*/ 77241 w 93"/>
                <a:gd name="T1" fmla="*/ 236589 h 93"/>
                <a:gd name="T2" fmla="*/ 49434 w 93"/>
                <a:gd name="T3" fmla="*/ 212008 h 93"/>
                <a:gd name="T4" fmla="*/ 77241 w 93"/>
                <a:gd name="T5" fmla="*/ 184355 h 93"/>
                <a:gd name="T6" fmla="*/ 105048 w 93"/>
                <a:gd name="T7" fmla="*/ 212008 h 93"/>
                <a:gd name="T8" fmla="*/ 77241 w 93"/>
                <a:gd name="T9" fmla="*/ 236589 h 93"/>
                <a:gd name="T10" fmla="*/ 148303 w 93"/>
                <a:gd name="T11" fmla="*/ 236589 h 93"/>
                <a:gd name="T12" fmla="*/ 132855 w 93"/>
                <a:gd name="T13" fmla="*/ 221226 h 93"/>
                <a:gd name="T14" fmla="*/ 114317 w 93"/>
                <a:gd name="T15" fmla="*/ 175137 h 93"/>
                <a:gd name="T16" fmla="*/ 67972 w 93"/>
                <a:gd name="T17" fmla="*/ 156702 h 93"/>
                <a:gd name="T18" fmla="*/ 52524 w 93"/>
                <a:gd name="T19" fmla="*/ 141339 h 93"/>
                <a:gd name="T20" fmla="*/ 67972 w 93"/>
                <a:gd name="T21" fmla="*/ 125976 h 93"/>
                <a:gd name="T22" fmla="*/ 163751 w 93"/>
                <a:gd name="T23" fmla="*/ 221226 h 93"/>
                <a:gd name="T24" fmla="*/ 148303 w 93"/>
                <a:gd name="T25" fmla="*/ 236589 h 93"/>
                <a:gd name="T26" fmla="*/ 213186 w 93"/>
                <a:gd name="T27" fmla="*/ 236589 h 93"/>
                <a:gd name="T28" fmla="*/ 197737 w 93"/>
                <a:gd name="T29" fmla="*/ 221226 h 93"/>
                <a:gd name="T30" fmla="*/ 160662 w 93"/>
                <a:gd name="T31" fmla="*/ 129048 h 93"/>
                <a:gd name="T32" fmla="*/ 67972 w 93"/>
                <a:gd name="T33" fmla="*/ 92177 h 93"/>
                <a:gd name="T34" fmla="*/ 52524 w 93"/>
                <a:gd name="T35" fmla="*/ 76815 h 93"/>
                <a:gd name="T36" fmla="*/ 67972 w 93"/>
                <a:gd name="T37" fmla="*/ 64524 h 93"/>
                <a:gd name="T38" fmla="*/ 225544 w 93"/>
                <a:gd name="T39" fmla="*/ 221226 h 93"/>
                <a:gd name="T40" fmla="*/ 213186 w 93"/>
                <a:gd name="T41" fmla="*/ 236589 h 93"/>
                <a:gd name="T42" fmla="*/ 24717 w 93"/>
                <a:gd name="T43" fmla="*/ 49161 h 93"/>
                <a:gd name="T44" fmla="*/ 18538 w 93"/>
                <a:gd name="T45" fmla="*/ 43016 h 93"/>
                <a:gd name="T46" fmla="*/ 43255 w 93"/>
                <a:gd name="T47" fmla="*/ 18435 h 93"/>
                <a:gd name="T48" fmla="*/ 49434 w 93"/>
                <a:gd name="T49" fmla="*/ 24581 h 93"/>
                <a:gd name="T50" fmla="*/ 43255 w 93"/>
                <a:gd name="T51" fmla="*/ 30726 h 93"/>
                <a:gd name="T52" fmla="*/ 30896 w 93"/>
                <a:gd name="T53" fmla="*/ 43016 h 93"/>
                <a:gd name="T54" fmla="*/ 24717 w 93"/>
                <a:gd name="T55" fmla="*/ 49161 h 93"/>
                <a:gd name="T56" fmla="*/ 253351 w 93"/>
                <a:gd name="T57" fmla="*/ 0 h 93"/>
                <a:gd name="T58" fmla="*/ 37076 w 93"/>
                <a:gd name="T59" fmla="*/ 0 h 93"/>
                <a:gd name="T60" fmla="*/ 0 w 93"/>
                <a:gd name="T61" fmla="*/ 36871 h 93"/>
                <a:gd name="T62" fmla="*/ 0 w 93"/>
                <a:gd name="T63" fmla="*/ 251952 h 93"/>
                <a:gd name="T64" fmla="*/ 37076 w 93"/>
                <a:gd name="T65" fmla="*/ 285750 h 93"/>
                <a:gd name="T66" fmla="*/ 253351 w 93"/>
                <a:gd name="T67" fmla="*/ 285750 h 93"/>
                <a:gd name="T68" fmla="*/ 287337 w 93"/>
                <a:gd name="T69" fmla="*/ 251952 h 93"/>
                <a:gd name="T70" fmla="*/ 287337 w 93"/>
                <a:gd name="T71" fmla="*/ 36871 h 93"/>
                <a:gd name="T72" fmla="*/ 253351 w 93"/>
                <a:gd name="T73" fmla="*/ 0 h 9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93" h="93">
                  <a:moveTo>
                    <a:pt x="25" y="77"/>
                  </a:moveTo>
                  <a:cubicBezTo>
                    <a:pt x="20" y="77"/>
                    <a:pt x="16" y="73"/>
                    <a:pt x="16" y="69"/>
                  </a:cubicBezTo>
                  <a:cubicBezTo>
                    <a:pt x="16" y="64"/>
                    <a:pt x="20" y="60"/>
                    <a:pt x="25" y="60"/>
                  </a:cubicBezTo>
                  <a:cubicBezTo>
                    <a:pt x="30" y="60"/>
                    <a:pt x="34" y="64"/>
                    <a:pt x="34" y="69"/>
                  </a:cubicBezTo>
                  <a:cubicBezTo>
                    <a:pt x="34" y="73"/>
                    <a:pt x="30" y="77"/>
                    <a:pt x="25" y="77"/>
                  </a:cubicBezTo>
                  <a:moveTo>
                    <a:pt x="48" y="77"/>
                  </a:moveTo>
                  <a:cubicBezTo>
                    <a:pt x="46" y="77"/>
                    <a:pt x="43" y="75"/>
                    <a:pt x="43" y="72"/>
                  </a:cubicBezTo>
                  <a:cubicBezTo>
                    <a:pt x="43" y="66"/>
                    <a:pt x="41" y="61"/>
                    <a:pt x="37" y="57"/>
                  </a:cubicBezTo>
                  <a:cubicBezTo>
                    <a:pt x="33" y="53"/>
                    <a:pt x="28" y="51"/>
                    <a:pt x="22" y="51"/>
                  </a:cubicBezTo>
                  <a:cubicBezTo>
                    <a:pt x="19" y="51"/>
                    <a:pt x="17" y="49"/>
                    <a:pt x="17" y="46"/>
                  </a:cubicBezTo>
                  <a:cubicBezTo>
                    <a:pt x="17" y="43"/>
                    <a:pt x="19" y="41"/>
                    <a:pt x="22" y="41"/>
                  </a:cubicBezTo>
                  <a:cubicBezTo>
                    <a:pt x="39" y="41"/>
                    <a:pt x="53" y="55"/>
                    <a:pt x="53" y="72"/>
                  </a:cubicBezTo>
                  <a:cubicBezTo>
                    <a:pt x="53" y="75"/>
                    <a:pt x="51" y="77"/>
                    <a:pt x="48" y="77"/>
                  </a:cubicBezTo>
                  <a:moveTo>
                    <a:pt x="69" y="77"/>
                  </a:moveTo>
                  <a:cubicBezTo>
                    <a:pt x="66" y="77"/>
                    <a:pt x="64" y="75"/>
                    <a:pt x="64" y="72"/>
                  </a:cubicBezTo>
                  <a:cubicBezTo>
                    <a:pt x="64" y="61"/>
                    <a:pt x="59" y="50"/>
                    <a:pt x="52" y="42"/>
                  </a:cubicBezTo>
                  <a:cubicBezTo>
                    <a:pt x="44" y="35"/>
                    <a:pt x="33" y="30"/>
                    <a:pt x="22" y="30"/>
                  </a:cubicBezTo>
                  <a:cubicBezTo>
                    <a:pt x="19" y="30"/>
                    <a:pt x="17" y="28"/>
                    <a:pt x="17" y="25"/>
                  </a:cubicBezTo>
                  <a:cubicBezTo>
                    <a:pt x="17" y="23"/>
                    <a:pt x="19" y="21"/>
                    <a:pt x="22" y="21"/>
                  </a:cubicBezTo>
                  <a:cubicBezTo>
                    <a:pt x="50" y="21"/>
                    <a:pt x="73" y="44"/>
                    <a:pt x="73" y="72"/>
                  </a:cubicBezTo>
                  <a:cubicBezTo>
                    <a:pt x="73" y="75"/>
                    <a:pt x="71" y="77"/>
                    <a:pt x="69" y="77"/>
                  </a:cubicBezTo>
                  <a:moveTo>
                    <a:pt x="8" y="16"/>
                  </a:moveTo>
                  <a:cubicBezTo>
                    <a:pt x="7" y="16"/>
                    <a:pt x="6" y="15"/>
                    <a:pt x="6" y="14"/>
                  </a:cubicBezTo>
                  <a:cubicBezTo>
                    <a:pt x="6" y="10"/>
                    <a:pt x="10" y="6"/>
                    <a:pt x="14" y="6"/>
                  </a:cubicBezTo>
                  <a:cubicBezTo>
                    <a:pt x="15" y="6"/>
                    <a:pt x="16" y="7"/>
                    <a:pt x="16" y="8"/>
                  </a:cubicBezTo>
                  <a:cubicBezTo>
                    <a:pt x="16" y="9"/>
                    <a:pt x="15" y="10"/>
                    <a:pt x="14" y="10"/>
                  </a:cubicBezTo>
                  <a:cubicBezTo>
                    <a:pt x="12" y="10"/>
                    <a:pt x="10" y="12"/>
                    <a:pt x="10" y="14"/>
                  </a:cubicBezTo>
                  <a:cubicBezTo>
                    <a:pt x="10" y="15"/>
                    <a:pt x="9" y="16"/>
                    <a:pt x="8" y="16"/>
                  </a:cubicBezTo>
                  <a:moveTo>
                    <a:pt x="8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8"/>
                    <a:pt x="5" y="93"/>
                    <a:pt x="12" y="93"/>
                  </a:cubicBezTo>
                  <a:cubicBezTo>
                    <a:pt x="82" y="93"/>
                    <a:pt x="82" y="93"/>
                    <a:pt x="82" y="93"/>
                  </a:cubicBezTo>
                  <a:cubicBezTo>
                    <a:pt x="88" y="93"/>
                    <a:pt x="93" y="88"/>
                    <a:pt x="93" y="82"/>
                  </a:cubicBezTo>
                  <a:cubicBezTo>
                    <a:pt x="93" y="12"/>
                    <a:pt x="93" y="12"/>
                    <a:pt x="93" y="12"/>
                  </a:cubicBezTo>
                  <a:cubicBezTo>
                    <a:pt x="93" y="5"/>
                    <a:pt x="88" y="0"/>
                    <a:pt x="82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strike="noStrike" kern="0" noProof="1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4" name="Freeform 103"/>
            <p:cNvSpPr>
              <a:spLocks noEditPoints="1"/>
            </p:cNvSpPr>
            <p:nvPr/>
          </p:nvSpPr>
          <p:spPr bwMode="auto">
            <a:xfrm>
              <a:off x="5175" y="2797"/>
              <a:ext cx="422" cy="426"/>
            </a:xfrm>
            <a:custGeom>
              <a:avLst/>
              <a:gdLst>
                <a:gd name="T0" fmla="*/ 120089 w 116"/>
                <a:gd name="T1" fmla="*/ 277202 h 117"/>
                <a:gd name="T2" fmla="*/ 86218 w 116"/>
                <a:gd name="T3" fmla="*/ 200201 h 117"/>
                <a:gd name="T4" fmla="*/ 141643 w 116"/>
                <a:gd name="T5" fmla="*/ 160161 h 117"/>
                <a:gd name="T6" fmla="*/ 193989 w 116"/>
                <a:gd name="T7" fmla="*/ 197121 h 117"/>
                <a:gd name="T8" fmla="*/ 166277 w 116"/>
                <a:gd name="T9" fmla="*/ 274122 h 117"/>
                <a:gd name="T10" fmla="*/ 169356 w 116"/>
                <a:gd name="T11" fmla="*/ 83160 h 117"/>
                <a:gd name="T12" fmla="*/ 141643 w 116"/>
                <a:gd name="T13" fmla="*/ 110881 h 117"/>
                <a:gd name="T14" fmla="*/ 101614 w 116"/>
                <a:gd name="T15" fmla="*/ 86240 h 117"/>
                <a:gd name="T16" fmla="*/ 76980 w 116"/>
                <a:gd name="T17" fmla="*/ 132441 h 117"/>
                <a:gd name="T18" fmla="*/ 15396 w 116"/>
                <a:gd name="T19" fmla="*/ 150921 h 117"/>
                <a:gd name="T20" fmla="*/ 33871 w 116"/>
                <a:gd name="T21" fmla="*/ 206361 h 117"/>
                <a:gd name="T22" fmla="*/ 3079 w 116"/>
                <a:gd name="T23" fmla="*/ 258721 h 117"/>
                <a:gd name="T24" fmla="*/ 55426 w 116"/>
                <a:gd name="T25" fmla="*/ 286442 h 117"/>
                <a:gd name="T26" fmla="*/ 70822 w 116"/>
                <a:gd name="T27" fmla="*/ 344962 h 117"/>
                <a:gd name="T28" fmla="*/ 123168 w 116"/>
                <a:gd name="T29" fmla="*/ 326482 h 117"/>
                <a:gd name="T30" fmla="*/ 163198 w 116"/>
                <a:gd name="T31" fmla="*/ 326482 h 117"/>
                <a:gd name="T32" fmla="*/ 218623 w 116"/>
                <a:gd name="T33" fmla="*/ 341882 h 117"/>
                <a:gd name="T34" fmla="*/ 230940 w 116"/>
                <a:gd name="T35" fmla="*/ 280282 h 117"/>
                <a:gd name="T36" fmla="*/ 280207 w 116"/>
                <a:gd name="T37" fmla="*/ 249481 h 117"/>
                <a:gd name="T38" fmla="*/ 246336 w 116"/>
                <a:gd name="T39" fmla="*/ 197121 h 117"/>
                <a:gd name="T40" fmla="*/ 258653 w 116"/>
                <a:gd name="T41" fmla="*/ 144761 h 117"/>
                <a:gd name="T42" fmla="*/ 200148 w 116"/>
                <a:gd name="T43" fmla="*/ 129361 h 117"/>
                <a:gd name="T44" fmla="*/ 169356 w 116"/>
                <a:gd name="T45" fmla="*/ 83160 h 117"/>
                <a:gd name="T46" fmla="*/ 286365 w 116"/>
                <a:gd name="T47" fmla="*/ 98561 h 117"/>
                <a:gd name="T48" fmla="*/ 258653 w 116"/>
                <a:gd name="T49" fmla="*/ 67760 h 117"/>
                <a:gd name="T50" fmla="*/ 289445 w 116"/>
                <a:gd name="T51" fmla="*/ 40040 h 117"/>
                <a:gd name="T52" fmla="*/ 307920 w 116"/>
                <a:gd name="T53" fmla="*/ 46200 h 117"/>
                <a:gd name="T54" fmla="*/ 307920 w 116"/>
                <a:gd name="T55" fmla="*/ 89320 h 117"/>
                <a:gd name="T56" fmla="*/ 277128 w 116"/>
                <a:gd name="T57" fmla="*/ 0 h 117"/>
                <a:gd name="T58" fmla="*/ 258653 w 116"/>
                <a:gd name="T59" fmla="*/ 24640 h 117"/>
                <a:gd name="T60" fmla="*/ 230940 w 116"/>
                <a:gd name="T61" fmla="*/ 24640 h 117"/>
                <a:gd name="T62" fmla="*/ 237098 w 116"/>
                <a:gd name="T63" fmla="*/ 55440 h 117"/>
                <a:gd name="T64" fmla="*/ 218623 w 116"/>
                <a:gd name="T65" fmla="*/ 77000 h 117"/>
                <a:gd name="T66" fmla="*/ 243257 w 116"/>
                <a:gd name="T67" fmla="*/ 95481 h 117"/>
                <a:gd name="T68" fmla="*/ 246336 w 116"/>
                <a:gd name="T69" fmla="*/ 123201 h 117"/>
                <a:gd name="T70" fmla="*/ 277128 w 116"/>
                <a:gd name="T71" fmla="*/ 120121 h 117"/>
                <a:gd name="T72" fmla="*/ 298682 w 116"/>
                <a:gd name="T73" fmla="*/ 138601 h 117"/>
                <a:gd name="T74" fmla="*/ 317157 w 116"/>
                <a:gd name="T75" fmla="*/ 113961 h 117"/>
                <a:gd name="T76" fmla="*/ 341791 w 116"/>
                <a:gd name="T77" fmla="*/ 110881 h 117"/>
                <a:gd name="T78" fmla="*/ 338712 w 116"/>
                <a:gd name="T79" fmla="*/ 80080 h 117"/>
                <a:gd name="T80" fmla="*/ 357187 w 116"/>
                <a:gd name="T81" fmla="*/ 58520 h 117"/>
                <a:gd name="T82" fmla="*/ 332553 w 116"/>
                <a:gd name="T83" fmla="*/ 40040 h 117"/>
                <a:gd name="T84" fmla="*/ 329474 w 116"/>
                <a:gd name="T85" fmla="*/ 12320 h 117"/>
                <a:gd name="T86" fmla="*/ 298682 w 116"/>
                <a:gd name="T87" fmla="*/ 15400 h 117"/>
                <a:gd name="T88" fmla="*/ 277128 w 116"/>
                <a:gd name="T89" fmla="*/ 0 h 117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116" h="117">
                  <a:moveTo>
                    <a:pt x="46" y="91"/>
                  </a:moveTo>
                  <a:cubicBezTo>
                    <a:pt x="44" y="91"/>
                    <a:pt x="41" y="91"/>
                    <a:pt x="39" y="90"/>
                  </a:cubicBezTo>
                  <a:cubicBezTo>
                    <a:pt x="34" y="88"/>
                    <a:pt x="30" y="84"/>
                    <a:pt x="28" y="80"/>
                  </a:cubicBezTo>
                  <a:cubicBezTo>
                    <a:pt x="26" y="75"/>
                    <a:pt x="26" y="70"/>
                    <a:pt x="28" y="65"/>
                  </a:cubicBezTo>
                  <a:cubicBezTo>
                    <a:pt x="29" y="60"/>
                    <a:pt x="33" y="56"/>
                    <a:pt x="38" y="54"/>
                  </a:cubicBezTo>
                  <a:cubicBezTo>
                    <a:pt x="40" y="53"/>
                    <a:pt x="43" y="52"/>
                    <a:pt x="46" y="52"/>
                  </a:cubicBezTo>
                  <a:cubicBezTo>
                    <a:pt x="48" y="52"/>
                    <a:pt x="50" y="53"/>
                    <a:pt x="53" y="53"/>
                  </a:cubicBezTo>
                  <a:cubicBezTo>
                    <a:pt x="58" y="55"/>
                    <a:pt x="61" y="59"/>
                    <a:pt x="63" y="64"/>
                  </a:cubicBezTo>
                  <a:cubicBezTo>
                    <a:pt x="66" y="68"/>
                    <a:pt x="66" y="73"/>
                    <a:pt x="64" y="78"/>
                  </a:cubicBezTo>
                  <a:cubicBezTo>
                    <a:pt x="62" y="83"/>
                    <a:pt x="58" y="87"/>
                    <a:pt x="54" y="89"/>
                  </a:cubicBezTo>
                  <a:cubicBezTo>
                    <a:pt x="51" y="90"/>
                    <a:pt x="49" y="91"/>
                    <a:pt x="46" y="91"/>
                  </a:cubicBezTo>
                  <a:moveTo>
                    <a:pt x="55" y="27"/>
                  </a:moveTo>
                  <a:cubicBezTo>
                    <a:pt x="51" y="37"/>
                    <a:pt x="51" y="37"/>
                    <a:pt x="51" y="37"/>
                  </a:cubicBezTo>
                  <a:cubicBezTo>
                    <a:pt x="49" y="37"/>
                    <a:pt x="48" y="36"/>
                    <a:pt x="46" y="36"/>
                  </a:cubicBezTo>
                  <a:cubicBezTo>
                    <a:pt x="43" y="36"/>
                    <a:pt x="40" y="37"/>
                    <a:pt x="38" y="37"/>
                  </a:cubicBezTo>
                  <a:cubicBezTo>
                    <a:pt x="33" y="28"/>
                    <a:pt x="33" y="28"/>
                    <a:pt x="33" y="28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21" y="46"/>
                    <a:pt x="18" y="49"/>
                    <a:pt x="16" y="53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0" y="71"/>
                    <a:pt x="10" y="76"/>
                    <a:pt x="11" y="80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7" y="97"/>
                    <a:pt x="7" y="97"/>
                    <a:pt x="7" y="97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20" y="96"/>
                    <a:pt x="23" y="99"/>
                    <a:pt x="27" y="101"/>
                  </a:cubicBezTo>
                  <a:cubicBezTo>
                    <a:pt x="23" y="112"/>
                    <a:pt x="23" y="112"/>
                    <a:pt x="23" y="112"/>
                  </a:cubicBezTo>
                  <a:cubicBezTo>
                    <a:pt x="36" y="117"/>
                    <a:pt x="36" y="117"/>
                    <a:pt x="36" y="117"/>
                  </a:cubicBezTo>
                  <a:cubicBezTo>
                    <a:pt x="40" y="106"/>
                    <a:pt x="40" y="106"/>
                    <a:pt x="40" y="106"/>
                  </a:cubicBezTo>
                  <a:cubicBezTo>
                    <a:pt x="42" y="107"/>
                    <a:pt x="44" y="107"/>
                    <a:pt x="46" y="107"/>
                  </a:cubicBezTo>
                  <a:cubicBezTo>
                    <a:pt x="48" y="107"/>
                    <a:pt x="51" y="107"/>
                    <a:pt x="53" y="106"/>
                  </a:cubicBezTo>
                  <a:cubicBezTo>
                    <a:pt x="58" y="116"/>
                    <a:pt x="58" y="116"/>
                    <a:pt x="58" y="116"/>
                  </a:cubicBezTo>
                  <a:cubicBezTo>
                    <a:pt x="71" y="111"/>
                    <a:pt x="71" y="111"/>
                    <a:pt x="71" y="111"/>
                  </a:cubicBezTo>
                  <a:cubicBezTo>
                    <a:pt x="66" y="100"/>
                    <a:pt x="66" y="100"/>
                    <a:pt x="66" y="100"/>
                  </a:cubicBezTo>
                  <a:cubicBezTo>
                    <a:pt x="70" y="98"/>
                    <a:pt x="73" y="95"/>
                    <a:pt x="75" y="91"/>
                  </a:cubicBezTo>
                  <a:cubicBezTo>
                    <a:pt x="86" y="95"/>
                    <a:pt x="86" y="95"/>
                    <a:pt x="86" y="95"/>
                  </a:cubicBezTo>
                  <a:cubicBezTo>
                    <a:pt x="91" y="81"/>
                    <a:pt x="91" y="81"/>
                    <a:pt x="91" y="81"/>
                  </a:cubicBezTo>
                  <a:cubicBezTo>
                    <a:pt x="81" y="77"/>
                    <a:pt x="81" y="77"/>
                    <a:pt x="81" y="77"/>
                  </a:cubicBezTo>
                  <a:cubicBezTo>
                    <a:pt x="81" y="73"/>
                    <a:pt x="81" y="68"/>
                    <a:pt x="80" y="64"/>
                  </a:cubicBezTo>
                  <a:cubicBezTo>
                    <a:pt x="90" y="60"/>
                    <a:pt x="90" y="60"/>
                    <a:pt x="90" y="60"/>
                  </a:cubicBezTo>
                  <a:cubicBezTo>
                    <a:pt x="84" y="47"/>
                    <a:pt x="84" y="47"/>
                    <a:pt x="84" y="47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2" y="47"/>
                    <a:pt x="68" y="44"/>
                    <a:pt x="65" y="42"/>
                  </a:cubicBezTo>
                  <a:cubicBezTo>
                    <a:pt x="68" y="32"/>
                    <a:pt x="68" y="32"/>
                    <a:pt x="68" y="32"/>
                  </a:cubicBezTo>
                  <a:cubicBezTo>
                    <a:pt x="55" y="27"/>
                    <a:pt x="55" y="27"/>
                    <a:pt x="55" y="27"/>
                  </a:cubicBezTo>
                  <a:moveTo>
                    <a:pt x="94" y="32"/>
                  </a:moveTo>
                  <a:cubicBezTo>
                    <a:pt x="94" y="32"/>
                    <a:pt x="93" y="32"/>
                    <a:pt x="93" y="32"/>
                  </a:cubicBezTo>
                  <a:cubicBezTo>
                    <a:pt x="91" y="32"/>
                    <a:pt x="88" y="31"/>
                    <a:pt x="87" y="29"/>
                  </a:cubicBezTo>
                  <a:cubicBezTo>
                    <a:pt x="85" y="27"/>
                    <a:pt x="84" y="25"/>
                    <a:pt x="84" y="22"/>
                  </a:cubicBezTo>
                  <a:cubicBezTo>
                    <a:pt x="84" y="19"/>
                    <a:pt x="85" y="17"/>
                    <a:pt x="87" y="15"/>
                  </a:cubicBezTo>
                  <a:cubicBezTo>
                    <a:pt x="89" y="14"/>
                    <a:pt x="91" y="13"/>
                    <a:pt x="94" y="13"/>
                  </a:cubicBezTo>
                  <a:cubicBezTo>
                    <a:pt x="94" y="13"/>
                    <a:pt x="94" y="13"/>
                    <a:pt x="94" y="13"/>
                  </a:cubicBezTo>
                  <a:cubicBezTo>
                    <a:pt x="96" y="13"/>
                    <a:pt x="99" y="14"/>
                    <a:pt x="100" y="15"/>
                  </a:cubicBezTo>
                  <a:cubicBezTo>
                    <a:pt x="102" y="17"/>
                    <a:pt x="103" y="20"/>
                    <a:pt x="103" y="22"/>
                  </a:cubicBezTo>
                  <a:cubicBezTo>
                    <a:pt x="103" y="25"/>
                    <a:pt x="102" y="27"/>
                    <a:pt x="100" y="29"/>
                  </a:cubicBezTo>
                  <a:cubicBezTo>
                    <a:pt x="98" y="31"/>
                    <a:pt x="96" y="32"/>
                    <a:pt x="94" y="32"/>
                  </a:cubicBezTo>
                  <a:moveTo>
                    <a:pt x="90" y="0"/>
                  </a:moveTo>
                  <a:cubicBezTo>
                    <a:pt x="90" y="5"/>
                    <a:pt x="90" y="5"/>
                    <a:pt x="90" y="5"/>
                  </a:cubicBezTo>
                  <a:cubicBezTo>
                    <a:pt x="88" y="6"/>
                    <a:pt x="86" y="6"/>
                    <a:pt x="84" y="8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75" y="8"/>
                    <a:pt x="75" y="8"/>
                    <a:pt x="75" y="8"/>
                  </a:cubicBezTo>
                  <a:cubicBezTo>
                    <a:pt x="79" y="13"/>
                    <a:pt x="79" y="13"/>
                    <a:pt x="79" y="13"/>
                  </a:cubicBezTo>
                  <a:cubicBezTo>
                    <a:pt x="78" y="14"/>
                    <a:pt x="77" y="16"/>
                    <a:pt x="77" y="18"/>
                  </a:cubicBezTo>
                  <a:cubicBezTo>
                    <a:pt x="71" y="18"/>
                    <a:pt x="71" y="18"/>
                    <a:pt x="71" y="18"/>
                  </a:cubicBezTo>
                  <a:cubicBezTo>
                    <a:pt x="71" y="25"/>
                    <a:pt x="71" y="25"/>
                    <a:pt x="71" y="25"/>
                  </a:cubicBezTo>
                  <a:cubicBezTo>
                    <a:pt x="77" y="25"/>
                    <a:pt x="77" y="25"/>
                    <a:pt x="77" y="25"/>
                  </a:cubicBezTo>
                  <a:cubicBezTo>
                    <a:pt x="77" y="28"/>
                    <a:pt x="78" y="30"/>
                    <a:pt x="79" y="31"/>
                  </a:cubicBezTo>
                  <a:cubicBezTo>
                    <a:pt x="75" y="35"/>
                    <a:pt x="75" y="35"/>
                    <a:pt x="75" y="35"/>
                  </a:cubicBezTo>
                  <a:cubicBezTo>
                    <a:pt x="80" y="40"/>
                    <a:pt x="80" y="40"/>
                    <a:pt x="80" y="40"/>
                  </a:cubicBezTo>
                  <a:cubicBezTo>
                    <a:pt x="84" y="36"/>
                    <a:pt x="84" y="36"/>
                    <a:pt x="84" y="36"/>
                  </a:cubicBezTo>
                  <a:cubicBezTo>
                    <a:pt x="85" y="38"/>
                    <a:pt x="87" y="38"/>
                    <a:pt x="90" y="39"/>
                  </a:cubicBezTo>
                  <a:cubicBezTo>
                    <a:pt x="90" y="44"/>
                    <a:pt x="90" y="44"/>
                    <a:pt x="90" y="44"/>
                  </a:cubicBezTo>
                  <a:cubicBezTo>
                    <a:pt x="97" y="45"/>
                    <a:pt x="97" y="45"/>
                    <a:pt x="97" y="45"/>
                  </a:cubicBezTo>
                  <a:cubicBezTo>
                    <a:pt x="97" y="39"/>
                    <a:pt x="97" y="39"/>
                    <a:pt x="97" y="39"/>
                  </a:cubicBezTo>
                  <a:cubicBezTo>
                    <a:pt x="99" y="39"/>
                    <a:pt x="101" y="38"/>
                    <a:pt x="103" y="37"/>
                  </a:cubicBezTo>
                  <a:cubicBezTo>
                    <a:pt x="106" y="41"/>
                    <a:pt x="106" y="41"/>
                    <a:pt x="106" y="41"/>
                  </a:cubicBezTo>
                  <a:cubicBezTo>
                    <a:pt x="111" y="36"/>
                    <a:pt x="111" y="36"/>
                    <a:pt x="111" y="36"/>
                  </a:cubicBezTo>
                  <a:cubicBezTo>
                    <a:pt x="108" y="32"/>
                    <a:pt x="108" y="32"/>
                    <a:pt x="108" y="32"/>
                  </a:cubicBezTo>
                  <a:cubicBezTo>
                    <a:pt x="109" y="30"/>
                    <a:pt x="110" y="28"/>
                    <a:pt x="110" y="26"/>
                  </a:cubicBezTo>
                  <a:cubicBezTo>
                    <a:pt x="116" y="26"/>
                    <a:pt x="116" y="26"/>
                    <a:pt x="116" y="26"/>
                  </a:cubicBezTo>
                  <a:cubicBezTo>
                    <a:pt x="116" y="19"/>
                    <a:pt x="116" y="19"/>
                    <a:pt x="116" y="19"/>
                  </a:cubicBezTo>
                  <a:cubicBezTo>
                    <a:pt x="111" y="19"/>
                    <a:pt x="111" y="19"/>
                    <a:pt x="111" y="19"/>
                  </a:cubicBezTo>
                  <a:cubicBezTo>
                    <a:pt x="110" y="17"/>
                    <a:pt x="109" y="15"/>
                    <a:pt x="108" y="13"/>
                  </a:cubicBezTo>
                  <a:cubicBezTo>
                    <a:pt x="112" y="9"/>
                    <a:pt x="112" y="9"/>
                    <a:pt x="112" y="9"/>
                  </a:cubicBezTo>
                  <a:cubicBezTo>
                    <a:pt x="107" y="4"/>
                    <a:pt x="107" y="4"/>
                    <a:pt x="107" y="4"/>
                  </a:cubicBezTo>
                  <a:cubicBezTo>
                    <a:pt x="103" y="8"/>
                    <a:pt x="103" y="8"/>
                    <a:pt x="103" y="8"/>
                  </a:cubicBezTo>
                  <a:cubicBezTo>
                    <a:pt x="101" y="6"/>
                    <a:pt x="99" y="6"/>
                    <a:pt x="97" y="5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0" y="0"/>
                    <a:pt x="90" y="0"/>
                    <a:pt x="90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strike="noStrike" kern="0" noProof="1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5" name="Freeform 22"/>
            <p:cNvSpPr>
              <a:spLocks noEditPoints="1"/>
            </p:cNvSpPr>
            <p:nvPr/>
          </p:nvSpPr>
          <p:spPr bwMode="auto">
            <a:xfrm>
              <a:off x="4755" y="4632"/>
              <a:ext cx="388" cy="343"/>
            </a:xfrm>
            <a:custGeom>
              <a:avLst/>
              <a:gdLst>
                <a:gd name="T0" fmla="*/ 325541 w 107"/>
                <a:gd name="T1" fmla="*/ 162076 h 95"/>
                <a:gd name="T2" fmla="*/ 205766 w 107"/>
                <a:gd name="T3" fmla="*/ 168192 h 95"/>
                <a:gd name="T4" fmla="*/ 257976 w 107"/>
                <a:gd name="T5" fmla="*/ 278281 h 95"/>
                <a:gd name="T6" fmla="*/ 257976 w 107"/>
                <a:gd name="T7" fmla="*/ 281339 h 95"/>
                <a:gd name="T8" fmla="*/ 261047 w 107"/>
                <a:gd name="T9" fmla="*/ 278281 h 95"/>
                <a:gd name="T10" fmla="*/ 322470 w 107"/>
                <a:gd name="T11" fmla="*/ 171250 h 95"/>
                <a:gd name="T12" fmla="*/ 325541 w 107"/>
                <a:gd name="T13" fmla="*/ 162076 h 95"/>
                <a:gd name="T14" fmla="*/ 135130 w 107"/>
                <a:gd name="T15" fmla="*/ 140669 h 95"/>
                <a:gd name="T16" fmla="*/ 12285 w 107"/>
                <a:gd name="T17" fmla="*/ 149844 h 95"/>
                <a:gd name="T18" fmla="*/ 3071 w 107"/>
                <a:gd name="T19" fmla="*/ 149844 h 95"/>
                <a:gd name="T20" fmla="*/ 0 w 107"/>
                <a:gd name="T21" fmla="*/ 152902 h 95"/>
                <a:gd name="T22" fmla="*/ 0 w 107"/>
                <a:gd name="T23" fmla="*/ 155960 h 95"/>
                <a:gd name="T24" fmla="*/ 239549 w 107"/>
                <a:gd name="T25" fmla="*/ 290513 h 95"/>
                <a:gd name="T26" fmla="*/ 242620 w 107"/>
                <a:gd name="T27" fmla="*/ 290513 h 95"/>
                <a:gd name="T28" fmla="*/ 242620 w 107"/>
                <a:gd name="T29" fmla="*/ 287455 h 95"/>
                <a:gd name="T30" fmla="*/ 239549 w 107"/>
                <a:gd name="T31" fmla="*/ 281339 h 95"/>
                <a:gd name="T32" fmla="*/ 184268 w 107"/>
                <a:gd name="T33" fmla="*/ 171250 h 95"/>
                <a:gd name="T34" fmla="*/ 162770 w 107"/>
                <a:gd name="T35" fmla="*/ 171250 h 95"/>
                <a:gd name="T36" fmla="*/ 159699 w 107"/>
                <a:gd name="T37" fmla="*/ 171250 h 95"/>
                <a:gd name="T38" fmla="*/ 150486 w 107"/>
                <a:gd name="T39" fmla="*/ 171250 h 95"/>
                <a:gd name="T40" fmla="*/ 144344 w 107"/>
                <a:gd name="T41" fmla="*/ 162076 h 95"/>
                <a:gd name="T42" fmla="*/ 135130 w 107"/>
                <a:gd name="T43" fmla="*/ 140669 h 95"/>
                <a:gd name="T44" fmla="*/ 73707 w 107"/>
                <a:gd name="T45" fmla="*/ 15290 h 95"/>
                <a:gd name="T46" fmla="*/ 64494 w 107"/>
                <a:gd name="T47" fmla="*/ 21406 h 95"/>
                <a:gd name="T48" fmla="*/ 3071 w 107"/>
                <a:gd name="T49" fmla="*/ 128437 h 95"/>
                <a:gd name="T50" fmla="*/ 3071 w 107"/>
                <a:gd name="T51" fmla="*/ 131495 h 95"/>
                <a:gd name="T52" fmla="*/ 3071 w 107"/>
                <a:gd name="T53" fmla="*/ 131495 h 95"/>
                <a:gd name="T54" fmla="*/ 125917 w 107"/>
                <a:gd name="T55" fmla="*/ 125379 h 95"/>
                <a:gd name="T56" fmla="*/ 73707 w 107"/>
                <a:gd name="T57" fmla="*/ 15290 h 95"/>
                <a:gd name="T58" fmla="*/ 89063 w 107"/>
                <a:gd name="T59" fmla="*/ 0 h 95"/>
                <a:gd name="T60" fmla="*/ 89063 w 107"/>
                <a:gd name="T61" fmla="*/ 3058 h 95"/>
                <a:gd name="T62" fmla="*/ 85992 w 107"/>
                <a:gd name="T63" fmla="*/ 6116 h 95"/>
                <a:gd name="T64" fmla="*/ 98276 w 107"/>
                <a:gd name="T65" fmla="*/ 24464 h 95"/>
                <a:gd name="T66" fmla="*/ 144344 w 107"/>
                <a:gd name="T67" fmla="*/ 122321 h 95"/>
                <a:gd name="T68" fmla="*/ 153557 w 107"/>
                <a:gd name="T69" fmla="*/ 140669 h 95"/>
                <a:gd name="T70" fmla="*/ 159699 w 107"/>
                <a:gd name="T71" fmla="*/ 152902 h 95"/>
                <a:gd name="T72" fmla="*/ 159699 w 107"/>
                <a:gd name="T73" fmla="*/ 152902 h 95"/>
                <a:gd name="T74" fmla="*/ 162770 w 107"/>
                <a:gd name="T75" fmla="*/ 152902 h 95"/>
                <a:gd name="T76" fmla="*/ 175055 w 107"/>
                <a:gd name="T77" fmla="*/ 152902 h 95"/>
                <a:gd name="T78" fmla="*/ 196553 w 107"/>
                <a:gd name="T79" fmla="*/ 152902 h 95"/>
                <a:gd name="T80" fmla="*/ 304043 w 107"/>
                <a:gd name="T81" fmla="*/ 143727 h 95"/>
                <a:gd name="T82" fmla="*/ 328612 w 107"/>
                <a:gd name="T83" fmla="*/ 143727 h 95"/>
                <a:gd name="T84" fmla="*/ 328612 w 107"/>
                <a:gd name="T85" fmla="*/ 140669 h 95"/>
                <a:gd name="T86" fmla="*/ 328612 w 107"/>
                <a:gd name="T87" fmla="*/ 137611 h 95"/>
                <a:gd name="T88" fmla="*/ 89063 w 107"/>
                <a:gd name="T89" fmla="*/ 0 h 95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107" h="95">
                  <a:moveTo>
                    <a:pt x="106" y="53"/>
                  </a:moveTo>
                  <a:cubicBezTo>
                    <a:pt x="67" y="55"/>
                    <a:pt x="67" y="55"/>
                    <a:pt x="67" y="55"/>
                  </a:cubicBezTo>
                  <a:cubicBezTo>
                    <a:pt x="84" y="91"/>
                    <a:pt x="84" y="91"/>
                    <a:pt x="84" y="91"/>
                  </a:cubicBezTo>
                  <a:cubicBezTo>
                    <a:pt x="84" y="92"/>
                    <a:pt x="84" y="92"/>
                    <a:pt x="84" y="92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105" y="56"/>
                    <a:pt x="105" y="56"/>
                    <a:pt x="105" y="56"/>
                  </a:cubicBezTo>
                  <a:cubicBezTo>
                    <a:pt x="106" y="55"/>
                    <a:pt x="106" y="54"/>
                    <a:pt x="106" y="53"/>
                  </a:cubicBezTo>
                  <a:moveTo>
                    <a:pt x="44" y="46"/>
                  </a:moveTo>
                  <a:cubicBezTo>
                    <a:pt x="4" y="49"/>
                    <a:pt x="4" y="49"/>
                    <a:pt x="4" y="49"/>
                  </a:cubicBezTo>
                  <a:cubicBezTo>
                    <a:pt x="1" y="49"/>
                    <a:pt x="1" y="49"/>
                    <a:pt x="1" y="49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78" y="95"/>
                    <a:pt x="78" y="95"/>
                    <a:pt x="78" y="95"/>
                  </a:cubicBezTo>
                  <a:cubicBezTo>
                    <a:pt x="79" y="95"/>
                    <a:pt x="79" y="95"/>
                    <a:pt x="79" y="95"/>
                  </a:cubicBezTo>
                  <a:cubicBezTo>
                    <a:pt x="79" y="94"/>
                    <a:pt x="79" y="94"/>
                    <a:pt x="79" y="94"/>
                  </a:cubicBezTo>
                  <a:cubicBezTo>
                    <a:pt x="78" y="92"/>
                    <a:pt x="78" y="92"/>
                    <a:pt x="78" y="92"/>
                  </a:cubicBezTo>
                  <a:cubicBezTo>
                    <a:pt x="60" y="56"/>
                    <a:pt x="60" y="56"/>
                    <a:pt x="60" y="56"/>
                  </a:cubicBezTo>
                  <a:cubicBezTo>
                    <a:pt x="53" y="56"/>
                    <a:pt x="53" y="56"/>
                    <a:pt x="53" y="56"/>
                  </a:cubicBezTo>
                  <a:cubicBezTo>
                    <a:pt x="53" y="56"/>
                    <a:pt x="52" y="56"/>
                    <a:pt x="52" y="56"/>
                  </a:cubicBezTo>
                  <a:cubicBezTo>
                    <a:pt x="51" y="56"/>
                    <a:pt x="50" y="56"/>
                    <a:pt x="49" y="56"/>
                  </a:cubicBezTo>
                  <a:cubicBezTo>
                    <a:pt x="48" y="55"/>
                    <a:pt x="48" y="54"/>
                    <a:pt x="47" y="53"/>
                  </a:cubicBezTo>
                  <a:cubicBezTo>
                    <a:pt x="44" y="46"/>
                    <a:pt x="44" y="46"/>
                    <a:pt x="44" y="46"/>
                  </a:cubicBezTo>
                  <a:moveTo>
                    <a:pt x="24" y="5"/>
                  </a:moveTo>
                  <a:cubicBezTo>
                    <a:pt x="23" y="6"/>
                    <a:pt x="22" y="6"/>
                    <a:pt x="21" y="7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24" y="5"/>
                    <a:pt x="24" y="5"/>
                    <a:pt x="24" y="5"/>
                  </a:cubicBezTo>
                  <a:moveTo>
                    <a:pt x="29" y="0"/>
                  </a:moveTo>
                  <a:cubicBezTo>
                    <a:pt x="29" y="1"/>
                    <a:pt x="29" y="1"/>
                    <a:pt x="29" y="1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50" y="46"/>
                    <a:pt x="50" y="46"/>
                    <a:pt x="50" y="46"/>
                  </a:cubicBezTo>
                  <a:cubicBezTo>
                    <a:pt x="52" y="50"/>
                    <a:pt x="52" y="50"/>
                    <a:pt x="52" y="50"/>
                  </a:cubicBezTo>
                  <a:cubicBezTo>
                    <a:pt x="52" y="50"/>
                    <a:pt x="52" y="50"/>
                    <a:pt x="52" y="50"/>
                  </a:cubicBezTo>
                  <a:cubicBezTo>
                    <a:pt x="53" y="50"/>
                    <a:pt x="53" y="50"/>
                    <a:pt x="53" y="50"/>
                  </a:cubicBezTo>
                  <a:cubicBezTo>
                    <a:pt x="57" y="50"/>
                    <a:pt x="57" y="50"/>
                    <a:pt x="57" y="50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99" y="47"/>
                    <a:pt x="99" y="47"/>
                    <a:pt x="99" y="47"/>
                  </a:cubicBezTo>
                  <a:cubicBezTo>
                    <a:pt x="107" y="47"/>
                    <a:pt x="107" y="47"/>
                    <a:pt x="107" y="47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07" y="45"/>
                    <a:pt x="107" y="45"/>
                    <a:pt x="107" y="45"/>
                  </a:cubicBezTo>
                  <a:cubicBezTo>
                    <a:pt x="29" y="0"/>
                    <a:pt x="29" y="0"/>
                    <a:pt x="29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strike="noStrike" kern="0" noProof="1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6" name="Freeform 25"/>
            <p:cNvSpPr>
              <a:spLocks noEditPoints="1"/>
            </p:cNvSpPr>
            <p:nvPr/>
          </p:nvSpPr>
          <p:spPr bwMode="auto">
            <a:xfrm>
              <a:off x="5627" y="4615"/>
              <a:ext cx="304" cy="377"/>
            </a:xfrm>
            <a:custGeom>
              <a:avLst/>
              <a:gdLst>
                <a:gd name="T0" fmla="*/ 127038 w 83"/>
                <a:gd name="T1" fmla="*/ 12273 h 104"/>
                <a:gd name="T2" fmla="*/ 127038 w 83"/>
                <a:gd name="T3" fmla="*/ 116589 h 104"/>
                <a:gd name="T4" fmla="*/ 142531 w 83"/>
                <a:gd name="T5" fmla="*/ 128862 h 104"/>
                <a:gd name="T6" fmla="*/ 247880 w 83"/>
                <a:gd name="T7" fmla="*/ 128862 h 104"/>
                <a:gd name="T8" fmla="*/ 127038 w 83"/>
                <a:gd name="T9" fmla="*/ 12273 h 104"/>
                <a:gd name="T10" fmla="*/ 111546 w 83"/>
                <a:gd name="T11" fmla="*/ 254656 h 104"/>
                <a:gd name="T12" fmla="*/ 111546 w 83"/>
                <a:gd name="T13" fmla="*/ 184089 h 104"/>
                <a:gd name="T14" fmla="*/ 127038 w 83"/>
                <a:gd name="T15" fmla="*/ 165680 h 104"/>
                <a:gd name="T16" fmla="*/ 145629 w 83"/>
                <a:gd name="T17" fmla="*/ 184089 h 104"/>
                <a:gd name="T18" fmla="*/ 145629 w 83"/>
                <a:gd name="T19" fmla="*/ 254656 h 104"/>
                <a:gd name="T20" fmla="*/ 170417 w 83"/>
                <a:gd name="T21" fmla="*/ 233179 h 104"/>
                <a:gd name="T22" fmla="*/ 182811 w 83"/>
                <a:gd name="T23" fmla="*/ 227043 h 104"/>
                <a:gd name="T24" fmla="*/ 195205 w 83"/>
                <a:gd name="T25" fmla="*/ 233179 h 104"/>
                <a:gd name="T26" fmla="*/ 195205 w 83"/>
                <a:gd name="T27" fmla="*/ 257724 h 104"/>
                <a:gd name="T28" fmla="*/ 145629 w 83"/>
                <a:gd name="T29" fmla="*/ 303746 h 104"/>
                <a:gd name="T30" fmla="*/ 142531 w 83"/>
                <a:gd name="T31" fmla="*/ 306814 h 104"/>
                <a:gd name="T32" fmla="*/ 136334 w 83"/>
                <a:gd name="T33" fmla="*/ 309883 h 104"/>
                <a:gd name="T34" fmla="*/ 130137 w 83"/>
                <a:gd name="T35" fmla="*/ 309883 h 104"/>
                <a:gd name="T36" fmla="*/ 127038 w 83"/>
                <a:gd name="T37" fmla="*/ 309883 h 104"/>
                <a:gd name="T38" fmla="*/ 127038 w 83"/>
                <a:gd name="T39" fmla="*/ 309883 h 104"/>
                <a:gd name="T40" fmla="*/ 120841 w 83"/>
                <a:gd name="T41" fmla="*/ 309883 h 104"/>
                <a:gd name="T42" fmla="*/ 114644 w 83"/>
                <a:gd name="T43" fmla="*/ 306814 h 104"/>
                <a:gd name="T44" fmla="*/ 111546 w 83"/>
                <a:gd name="T45" fmla="*/ 303746 h 104"/>
                <a:gd name="T46" fmla="*/ 61970 w 83"/>
                <a:gd name="T47" fmla="*/ 257724 h 104"/>
                <a:gd name="T48" fmla="*/ 61970 w 83"/>
                <a:gd name="T49" fmla="*/ 233179 h 104"/>
                <a:gd name="T50" fmla="*/ 74364 w 83"/>
                <a:gd name="T51" fmla="*/ 227043 h 104"/>
                <a:gd name="T52" fmla="*/ 86758 w 83"/>
                <a:gd name="T53" fmla="*/ 233179 h 104"/>
                <a:gd name="T54" fmla="*/ 111546 w 83"/>
                <a:gd name="T55" fmla="*/ 254656 h 104"/>
                <a:gd name="T56" fmla="*/ 111546 w 83"/>
                <a:gd name="T57" fmla="*/ 0 h 104"/>
                <a:gd name="T58" fmla="*/ 43379 w 83"/>
                <a:gd name="T59" fmla="*/ 0 h 104"/>
                <a:gd name="T60" fmla="*/ 0 w 83"/>
                <a:gd name="T61" fmla="*/ 42954 h 104"/>
                <a:gd name="T62" fmla="*/ 0 w 83"/>
                <a:gd name="T63" fmla="*/ 276133 h 104"/>
                <a:gd name="T64" fmla="*/ 43379 w 83"/>
                <a:gd name="T65" fmla="*/ 319087 h 104"/>
                <a:gd name="T66" fmla="*/ 213796 w 83"/>
                <a:gd name="T67" fmla="*/ 319087 h 104"/>
                <a:gd name="T68" fmla="*/ 257175 w 83"/>
                <a:gd name="T69" fmla="*/ 276133 h 104"/>
                <a:gd name="T70" fmla="*/ 257175 w 83"/>
                <a:gd name="T71" fmla="*/ 147271 h 104"/>
                <a:gd name="T72" fmla="*/ 250978 w 83"/>
                <a:gd name="T73" fmla="*/ 147271 h 104"/>
                <a:gd name="T74" fmla="*/ 142531 w 83"/>
                <a:gd name="T75" fmla="*/ 147271 h 104"/>
                <a:gd name="T76" fmla="*/ 111546 w 83"/>
                <a:gd name="T77" fmla="*/ 116589 h 104"/>
                <a:gd name="T78" fmla="*/ 111546 w 83"/>
                <a:gd name="T79" fmla="*/ 6136 h 104"/>
                <a:gd name="T80" fmla="*/ 111546 w 83"/>
                <a:gd name="T81" fmla="*/ 0 h 104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83" h="104">
                  <a:moveTo>
                    <a:pt x="41" y="4"/>
                  </a:moveTo>
                  <a:cubicBezTo>
                    <a:pt x="41" y="38"/>
                    <a:pt x="41" y="38"/>
                    <a:pt x="41" y="38"/>
                  </a:cubicBezTo>
                  <a:cubicBezTo>
                    <a:pt x="41" y="40"/>
                    <a:pt x="43" y="42"/>
                    <a:pt x="46" y="42"/>
                  </a:cubicBezTo>
                  <a:cubicBezTo>
                    <a:pt x="80" y="42"/>
                    <a:pt x="80" y="42"/>
                    <a:pt x="80" y="42"/>
                  </a:cubicBezTo>
                  <a:cubicBezTo>
                    <a:pt x="41" y="4"/>
                    <a:pt x="41" y="4"/>
                    <a:pt x="41" y="4"/>
                  </a:cubicBezTo>
                  <a:moveTo>
                    <a:pt x="36" y="83"/>
                  </a:moveTo>
                  <a:cubicBezTo>
                    <a:pt x="36" y="60"/>
                    <a:pt x="36" y="60"/>
                    <a:pt x="36" y="60"/>
                  </a:cubicBezTo>
                  <a:cubicBezTo>
                    <a:pt x="36" y="56"/>
                    <a:pt x="38" y="54"/>
                    <a:pt x="41" y="54"/>
                  </a:cubicBezTo>
                  <a:cubicBezTo>
                    <a:pt x="45" y="54"/>
                    <a:pt x="47" y="56"/>
                    <a:pt x="47" y="60"/>
                  </a:cubicBezTo>
                  <a:cubicBezTo>
                    <a:pt x="47" y="83"/>
                    <a:pt x="47" y="83"/>
                    <a:pt x="47" y="83"/>
                  </a:cubicBezTo>
                  <a:cubicBezTo>
                    <a:pt x="55" y="76"/>
                    <a:pt x="55" y="76"/>
                    <a:pt x="55" y="76"/>
                  </a:cubicBezTo>
                  <a:cubicBezTo>
                    <a:pt x="56" y="74"/>
                    <a:pt x="58" y="74"/>
                    <a:pt x="59" y="74"/>
                  </a:cubicBezTo>
                  <a:cubicBezTo>
                    <a:pt x="61" y="74"/>
                    <a:pt x="62" y="75"/>
                    <a:pt x="63" y="76"/>
                  </a:cubicBezTo>
                  <a:cubicBezTo>
                    <a:pt x="65" y="78"/>
                    <a:pt x="65" y="82"/>
                    <a:pt x="63" y="84"/>
                  </a:cubicBezTo>
                  <a:cubicBezTo>
                    <a:pt x="47" y="99"/>
                    <a:pt x="47" y="99"/>
                    <a:pt x="47" y="99"/>
                  </a:cubicBezTo>
                  <a:cubicBezTo>
                    <a:pt x="47" y="99"/>
                    <a:pt x="47" y="99"/>
                    <a:pt x="46" y="100"/>
                  </a:cubicBezTo>
                  <a:cubicBezTo>
                    <a:pt x="46" y="100"/>
                    <a:pt x="45" y="100"/>
                    <a:pt x="44" y="101"/>
                  </a:cubicBezTo>
                  <a:cubicBezTo>
                    <a:pt x="43" y="101"/>
                    <a:pt x="42" y="101"/>
                    <a:pt x="42" y="101"/>
                  </a:cubicBezTo>
                  <a:cubicBezTo>
                    <a:pt x="41" y="101"/>
                    <a:pt x="41" y="101"/>
                    <a:pt x="41" y="101"/>
                  </a:cubicBezTo>
                  <a:cubicBezTo>
                    <a:pt x="41" y="101"/>
                    <a:pt x="41" y="101"/>
                    <a:pt x="41" y="101"/>
                  </a:cubicBezTo>
                  <a:cubicBezTo>
                    <a:pt x="41" y="101"/>
                    <a:pt x="40" y="101"/>
                    <a:pt x="39" y="101"/>
                  </a:cubicBezTo>
                  <a:cubicBezTo>
                    <a:pt x="38" y="101"/>
                    <a:pt x="38" y="100"/>
                    <a:pt x="37" y="100"/>
                  </a:cubicBezTo>
                  <a:cubicBezTo>
                    <a:pt x="37" y="100"/>
                    <a:pt x="36" y="99"/>
                    <a:pt x="36" y="99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18" y="82"/>
                    <a:pt x="17" y="78"/>
                    <a:pt x="20" y="76"/>
                  </a:cubicBezTo>
                  <a:cubicBezTo>
                    <a:pt x="21" y="75"/>
                    <a:pt x="22" y="74"/>
                    <a:pt x="24" y="74"/>
                  </a:cubicBezTo>
                  <a:cubicBezTo>
                    <a:pt x="25" y="74"/>
                    <a:pt x="27" y="74"/>
                    <a:pt x="28" y="76"/>
                  </a:cubicBezTo>
                  <a:cubicBezTo>
                    <a:pt x="36" y="83"/>
                    <a:pt x="36" y="83"/>
                    <a:pt x="36" y="83"/>
                  </a:cubicBezTo>
                  <a:moveTo>
                    <a:pt x="36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7" y="0"/>
                    <a:pt x="0" y="7"/>
                    <a:pt x="0" y="14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7"/>
                    <a:pt x="7" y="104"/>
                    <a:pt x="14" y="104"/>
                  </a:cubicBezTo>
                  <a:cubicBezTo>
                    <a:pt x="69" y="104"/>
                    <a:pt x="69" y="104"/>
                    <a:pt x="69" y="104"/>
                  </a:cubicBezTo>
                  <a:cubicBezTo>
                    <a:pt x="76" y="104"/>
                    <a:pt x="83" y="97"/>
                    <a:pt x="83" y="90"/>
                  </a:cubicBezTo>
                  <a:cubicBezTo>
                    <a:pt x="83" y="48"/>
                    <a:pt x="83" y="48"/>
                    <a:pt x="83" y="48"/>
                  </a:cubicBezTo>
                  <a:cubicBezTo>
                    <a:pt x="82" y="48"/>
                    <a:pt x="82" y="48"/>
                    <a:pt x="81" y="48"/>
                  </a:cubicBezTo>
                  <a:cubicBezTo>
                    <a:pt x="46" y="48"/>
                    <a:pt x="46" y="48"/>
                    <a:pt x="46" y="48"/>
                  </a:cubicBezTo>
                  <a:cubicBezTo>
                    <a:pt x="40" y="48"/>
                    <a:pt x="36" y="44"/>
                    <a:pt x="36" y="38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1"/>
                    <a:pt x="36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strike="noStrike" kern="0" noProof="1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7" name="Freeform 26"/>
            <p:cNvSpPr>
              <a:spLocks noEditPoints="1"/>
            </p:cNvSpPr>
            <p:nvPr/>
          </p:nvSpPr>
          <p:spPr bwMode="auto">
            <a:xfrm>
              <a:off x="6414" y="4615"/>
              <a:ext cx="298" cy="377"/>
            </a:xfrm>
            <a:custGeom>
              <a:avLst/>
              <a:gdLst>
                <a:gd name="T0" fmla="*/ 126206 w 82"/>
                <a:gd name="T1" fmla="*/ 12273 h 104"/>
                <a:gd name="T2" fmla="*/ 126206 w 82"/>
                <a:gd name="T3" fmla="*/ 116589 h 104"/>
                <a:gd name="T4" fmla="*/ 138519 w 82"/>
                <a:gd name="T5" fmla="*/ 128862 h 104"/>
                <a:gd name="T6" fmla="*/ 246257 w 82"/>
                <a:gd name="T7" fmla="*/ 128862 h 104"/>
                <a:gd name="T8" fmla="*/ 126206 w 82"/>
                <a:gd name="T9" fmla="*/ 12273 h 104"/>
                <a:gd name="T10" fmla="*/ 46173 w 82"/>
                <a:gd name="T11" fmla="*/ 276133 h 104"/>
                <a:gd name="T12" fmla="*/ 36938 w 82"/>
                <a:gd name="T13" fmla="*/ 266929 h 104"/>
                <a:gd name="T14" fmla="*/ 46173 w 82"/>
                <a:gd name="T15" fmla="*/ 260792 h 104"/>
                <a:gd name="T16" fmla="*/ 153910 w 82"/>
                <a:gd name="T17" fmla="*/ 260792 h 104"/>
                <a:gd name="T18" fmla="*/ 163145 w 82"/>
                <a:gd name="T19" fmla="*/ 266929 h 104"/>
                <a:gd name="T20" fmla="*/ 153910 w 82"/>
                <a:gd name="T21" fmla="*/ 276133 h 104"/>
                <a:gd name="T22" fmla="*/ 46173 w 82"/>
                <a:gd name="T23" fmla="*/ 276133 h 104"/>
                <a:gd name="T24" fmla="*/ 46173 w 82"/>
                <a:gd name="T25" fmla="*/ 245452 h 104"/>
                <a:gd name="T26" fmla="*/ 36938 w 82"/>
                <a:gd name="T27" fmla="*/ 239315 h 104"/>
                <a:gd name="T28" fmla="*/ 46173 w 82"/>
                <a:gd name="T29" fmla="*/ 233179 h 104"/>
                <a:gd name="T30" fmla="*/ 209318 w 82"/>
                <a:gd name="T31" fmla="*/ 233179 h 104"/>
                <a:gd name="T32" fmla="*/ 215475 w 82"/>
                <a:gd name="T33" fmla="*/ 239315 h 104"/>
                <a:gd name="T34" fmla="*/ 209318 w 82"/>
                <a:gd name="T35" fmla="*/ 245452 h 104"/>
                <a:gd name="T36" fmla="*/ 46173 w 82"/>
                <a:gd name="T37" fmla="*/ 245452 h 104"/>
                <a:gd name="T38" fmla="*/ 46173 w 82"/>
                <a:gd name="T39" fmla="*/ 217838 h 104"/>
                <a:gd name="T40" fmla="*/ 36938 w 82"/>
                <a:gd name="T41" fmla="*/ 211702 h 104"/>
                <a:gd name="T42" fmla="*/ 46173 w 82"/>
                <a:gd name="T43" fmla="*/ 202498 h 104"/>
                <a:gd name="T44" fmla="*/ 209318 w 82"/>
                <a:gd name="T45" fmla="*/ 202498 h 104"/>
                <a:gd name="T46" fmla="*/ 215475 w 82"/>
                <a:gd name="T47" fmla="*/ 211702 h 104"/>
                <a:gd name="T48" fmla="*/ 209318 w 82"/>
                <a:gd name="T49" fmla="*/ 217838 h 104"/>
                <a:gd name="T50" fmla="*/ 46173 w 82"/>
                <a:gd name="T51" fmla="*/ 217838 h 104"/>
                <a:gd name="T52" fmla="*/ 46173 w 82"/>
                <a:gd name="T53" fmla="*/ 190225 h 104"/>
                <a:gd name="T54" fmla="*/ 36938 w 82"/>
                <a:gd name="T55" fmla="*/ 184089 h 104"/>
                <a:gd name="T56" fmla="*/ 46173 w 82"/>
                <a:gd name="T57" fmla="*/ 174884 h 104"/>
                <a:gd name="T58" fmla="*/ 209318 w 82"/>
                <a:gd name="T59" fmla="*/ 174884 h 104"/>
                <a:gd name="T60" fmla="*/ 215475 w 82"/>
                <a:gd name="T61" fmla="*/ 184089 h 104"/>
                <a:gd name="T62" fmla="*/ 209318 w 82"/>
                <a:gd name="T63" fmla="*/ 190225 h 104"/>
                <a:gd name="T64" fmla="*/ 46173 w 82"/>
                <a:gd name="T65" fmla="*/ 190225 h 104"/>
                <a:gd name="T66" fmla="*/ 110815 w 82"/>
                <a:gd name="T67" fmla="*/ 0 h 104"/>
                <a:gd name="T68" fmla="*/ 43095 w 82"/>
                <a:gd name="T69" fmla="*/ 0 h 104"/>
                <a:gd name="T70" fmla="*/ 0 w 82"/>
                <a:gd name="T71" fmla="*/ 42954 h 104"/>
                <a:gd name="T72" fmla="*/ 0 w 82"/>
                <a:gd name="T73" fmla="*/ 276133 h 104"/>
                <a:gd name="T74" fmla="*/ 43095 w 82"/>
                <a:gd name="T75" fmla="*/ 319087 h 104"/>
                <a:gd name="T76" fmla="*/ 209318 w 82"/>
                <a:gd name="T77" fmla="*/ 319087 h 104"/>
                <a:gd name="T78" fmla="*/ 252413 w 82"/>
                <a:gd name="T79" fmla="*/ 276133 h 104"/>
                <a:gd name="T80" fmla="*/ 252413 w 82"/>
                <a:gd name="T81" fmla="*/ 147271 h 104"/>
                <a:gd name="T82" fmla="*/ 249335 w 82"/>
                <a:gd name="T83" fmla="*/ 147271 h 104"/>
                <a:gd name="T84" fmla="*/ 138519 w 82"/>
                <a:gd name="T85" fmla="*/ 147271 h 104"/>
                <a:gd name="T86" fmla="*/ 107737 w 82"/>
                <a:gd name="T87" fmla="*/ 116589 h 104"/>
                <a:gd name="T88" fmla="*/ 107737 w 82"/>
                <a:gd name="T89" fmla="*/ 6136 h 104"/>
                <a:gd name="T90" fmla="*/ 110815 w 82"/>
                <a:gd name="T91" fmla="*/ 0 h 10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82" h="104">
                  <a:moveTo>
                    <a:pt x="41" y="4"/>
                  </a:moveTo>
                  <a:cubicBezTo>
                    <a:pt x="41" y="38"/>
                    <a:pt x="41" y="38"/>
                    <a:pt x="41" y="38"/>
                  </a:cubicBezTo>
                  <a:cubicBezTo>
                    <a:pt x="41" y="40"/>
                    <a:pt x="43" y="42"/>
                    <a:pt x="45" y="42"/>
                  </a:cubicBezTo>
                  <a:cubicBezTo>
                    <a:pt x="80" y="42"/>
                    <a:pt x="80" y="42"/>
                    <a:pt x="80" y="42"/>
                  </a:cubicBezTo>
                  <a:cubicBezTo>
                    <a:pt x="41" y="4"/>
                    <a:pt x="41" y="4"/>
                    <a:pt x="41" y="4"/>
                  </a:cubicBezTo>
                  <a:moveTo>
                    <a:pt x="15" y="90"/>
                  </a:moveTo>
                  <a:cubicBezTo>
                    <a:pt x="13" y="90"/>
                    <a:pt x="12" y="89"/>
                    <a:pt x="12" y="87"/>
                  </a:cubicBezTo>
                  <a:cubicBezTo>
                    <a:pt x="12" y="86"/>
                    <a:pt x="13" y="85"/>
                    <a:pt x="15" y="85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52" y="85"/>
                    <a:pt x="53" y="86"/>
                    <a:pt x="53" y="87"/>
                  </a:cubicBezTo>
                  <a:cubicBezTo>
                    <a:pt x="53" y="89"/>
                    <a:pt x="52" y="90"/>
                    <a:pt x="50" y="90"/>
                  </a:cubicBezTo>
                  <a:cubicBezTo>
                    <a:pt x="15" y="90"/>
                    <a:pt x="15" y="90"/>
                    <a:pt x="15" y="90"/>
                  </a:cubicBezTo>
                  <a:moveTo>
                    <a:pt x="15" y="80"/>
                  </a:moveTo>
                  <a:cubicBezTo>
                    <a:pt x="13" y="80"/>
                    <a:pt x="12" y="79"/>
                    <a:pt x="12" y="78"/>
                  </a:cubicBezTo>
                  <a:cubicBezTo>
                    <a:pt x="12" y="77"/>
                    <a:pt x="13" y="76"/>
                    <a:pt x="15" y="76"/>
                  </a:cubicBezTo>
                  <a:cubicBezTo>
                    <a:pt x="68" y="76"/>
                    <a:pt x="68" y="76"/>
                    <a:pt x="68" y="76"/>
                  </a:cubicBezTo>
                  <a:cubicBezTo>
                    <a:pt x="69" y="76"/>
                    <a:pt x="70" y="77"/>
                    <a:pt x="70" y="78"/>
                  </a:cubicBezTo>
                  <a:cubicBezTo>
                    <a:pt x="70" y="79"/>
                    <a:pt x="69" y="80"/>
                    <a:pt x="68" y="80"/>
                  </a:cubicBezTo>
                  <a:cubicBezTo>
                    <a:pt x="15" y="80"/>
                    <a:pt x="15" y="80"/>
                    <a:pt x="15" y="80"/>
                  </a:cubicBezTo>
                  <a:moveTo>
                    <a:pt x="15" y="71"/>
                  </a:moveTo>
                  <a:cubicBezTo>
                    <a:pt x="13" y="71"/>
                    <a:pt x="12" y="70"/>
                    <a:pt x="12" y="69"/>
                  </a:cubicBezTo>
                  <a:cubicBezTo>
                    <a:pt x="12" y="67"/>
                    <a:pt x="13" y="66"/>
                    <a:pt x="15" y="66"/>
                  </a:cubicBezTo>
                  <a:cubicBezTo>
                    <a:pt x="68" y="66"/>
                    <a:pt x="68" y="66"/>
                    <a:pt x="68" y="66"/>
                  </a:cubicBezTo>
                  <a:cubicBezTo>
                    <a:pt x="69" y="66"/>
                    <a:pt x="70" y="67"/>
                    <a:pt x="70" y="69"/>
                  </a:cubicBezTo>
                  <a:cubicBezTo>
                    <a:pt x="70" y="70"/>
                    <a:pt x="69" y="71"/>
                    <a:pt x="68" y="71"/>
                  </a:cubicBezTo>
                  <a:cubicBezTo>
                    <a:pt x="15" y="71"/>
                    <a:pt x="15" y="71"/>
                    <a:pt x="15" y="71"/>
                  </a:cubicBezTo>
                  <a:moveTo>
                    <a:pt x="15" y="62"/>
                  </a:moveTo>
                  <a:cubicBezTo>
                    <a:pt x="13" y="62"/>
                    <a:pt x="12" y="61"/>
                    <a:pt x="12" y="60"/>
                  </a:cubicBezTo>
                  <a:cubicBezTo>
                    <a:pt x="12" y="58"/>
                    <a:pt x="13" y="57"/>
                    <a:pt x="15" y="57"/>
                  </a:cubicBezTo>
                  <a:cubicBezTo>
                    <a:pt x="68" y="57"/>
                    <a:pt x="68" y="57"/>
                    <a:pt x="68" y="57"/>
                  </a:cubicBezTo>
                  <a:cubicBezTo>
                    <a:pt x="69" y="57"/>
                    <a:pt x="70" y="58"/>
                    <a:pt x="70" y="60"/>
                  </a:cubicBezTo>
                  <a:cubicBezTo>
                    <a:pt x="70" y="61"/>
                    <a:pt x="69" y="62"/>
                    <a:pt x="68" y="62"/>
                  </a:cubicBezTo>
                  <a:cubicBezTo>
                    <a:pt x="15" y="62"/>
                    <a:pt x="15" y="62"/>
                    <a:pt x="15" y="62"/>
                  </a:cubicBezTo>
                  <a:moveTo>
                    <a:pt x="36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7"/>
                    <a:pt x="0" y="14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7"/>
                    <a:pt x="6" y="104"/>
                    <a:pt x="14" y="104"/>
                  </a:cubicBezTo>
                  <a:cubicBezTo>
                    <a:pt x="68" y="104"/>
                    <a:pt x="68" y="104"/>
                    <a:pt x="68" y="104"/>
                  </a:cubicBezTo>
                  <a:cubicBezTo>
                    <a:pt x="76" y="104"/>
                    <a:pt x="82" y="97"/>
                    <a:pt x="82" y="90"/>
                  </a:cubicBezTo>
                  <a:cubicBezTo>
                    <a:pt x="82" y="48"/>
                    <a:pt x="82" y="48"/>
                    <a:pt x="82" y="48"/>
                  </a:cubicBezTo>
                  <a:cubicBezTo>
                    <a:pt x="82" y="48"/>
                    <a:pt x="82" y="48"/>
                    <a:pt x="81" y="48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0" y="48"/>
                    <a:pt x="35" y="44"/>
                    <a:pt x="35" y="38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5" y="2"/>
                    <a:pt x="36" y="1"/>
                    <a:pt x="36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strike="noStrike" kern="0" noProof="1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8" name="Freeform 27"/>
            <p:cNvSpPr/>
            <p:nvPr/>
          </p:nvSpPr>
          <p:spPr bwMode="auto">
            <a:xfrm>
              <a:off x="7198" y="4698"/>
              <a:ext cx="294" cy="210"/>
            </a:xfrm>
            <a:custGeom>
              <a:avLst/>
              <a:gdLst>
                <a:gd name="T0" fmla="*/ 224622 w 81"/>
                <a:gd name="T1" fmla="*/ 0 h 58"/>
                <a:gd name="T2" fmla="*/ 206160 w 81"/>
                <a:gd name="T3" fmla="*/ 9197 h 58"/>
                <a:gd name="T4" fmla="*/ 98464 w 81"/>
                <a:gd name="T5" fmla="*/ 119555 h 58"/>
                <a:gd name="T6" fmla="*/ 43078 w 81"/>
                <a:gd name="T7" fmla="*/ 70507 h 58"/>
                <a:gd name="T8" fmla="*/ 27693 w 81"/>
                <a:gd name="T9" fmla="*/ 61310 h 58"/>
                <a:gd name="T10" fmla="*/ 9231 w 81"/>
                <a:gd name="T11" fmla="*/ 70507 h 58"/>
                <a:gd name="T12" fmla="*/ 9231 w 81"/>
                <a:gd name="T13" fmla="*/ 104228 h 58"/>
                <a:gd name="T14" fmla="*/ 76925 w 81"/>
                <a:gd name="T15" fmla="*/ 165538 h 58"/>
                <a:gd name="T16" fmla="*/ 83079 w 81"/>
                <a:gd name="T17" fmla="*/ 171669 h 58"/>
                <a:gd name="T18" fmla="*/ 89233 w 81"/>
                <a:gd name="T19" fmla="*/ 174734 h 58"/>
                <a:gd name="T20" fmla="*/ 98464 w 81"/>
                <a:gd name="T21" fmla="*/ 177800 h 58"/>
                <a:gd name="T22" fmla="*/ 98464 w 81"/>
                <a:gd name="T23" fmla="*/ 177800 h 58"/>
                <a:gd name="T24" fmla="*/ 98464 w 81"/>
                <a:gd name="T25" fmla="*/ 177800 h 58"/>
                <a:gd name="T26" fmla="*/ 110772 w 81"/>
                <a:gd name="T27" fmla="*/ 174734 h 58"/>
                <a:gd name="T28" fmla="*/ 120003 w 81"/>
                <a:gd name="T29" fmla="*/ 168603 h 58"/>
                <a:gd name="T30" fmla="*/ 123080 w 81"/>
                <a:gd name="T31" fmla="*/ 165538 h 58"/>
                <a:gd name="T32" fmla="*/ 123080 w 81"/>
                <a:gd name="T33" fmla="*/ 165538 h 58"/>
                <a:gd name="T34" fmla="*/ 240007 w 81"/>
                <a:gd name="T35" fmla="*/ 42917 h 58"/>
                <a:gd name="T36" fmla="*/ 240007 w 81"/>
                <a:gd name="T37" fmla="*/ 9197 h 58"/>
                <a:gd name="T38" fmla="*/ 224622 w 81"/>
                <a:gd name="T39" fmla="*/ 0 h 5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81" h="58">
                  <a:moveTo>
                    <a:pt x="73" y="0"/>
                  </a:moveTo>
                  <a:cubicBezTo>
                    <a:pt x="71" y="0"/>
                    <a:pt x="69" y="1"/>
                    <a:pt x="67" y="3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3" y="21"/>
                    <a:pt x="11" y="20"/>
                    <a:pt x="9" y="20"/>
                  </a:cubicBezTo>
                  <a:cubicBezTo>
                    <a:pt x="7" y="20"/>
                    <a:pt x="5" y="21"/>
                    <a:pt x="3" y="23"/>
                  </a:cubicBezTo>
                  <a:cubicBezTo>
                    <a:pt x="0" y="26"/>
                    <a:pt x="0" y="31"/>
                    <a:pt x="3" y="34"/>
                  </a:cubicBezTo>
                  <a:cubicBezTo>
                    <a:pt x="25" y="54"/>
                    <a:pt x="25" y="54"/>
                    <a:pt x="25" y="54"/>
                  </a:cubicBezTo>
                  <a:cubicBezTo>
                    <a:pt x="25" y="54"/>
                    <a:pt x="26" y="55"/>
                    <a:pt x="27" y="56"/>
                  </a:cubicBezTo>
                  <a:cubicBezTo>
                    <a:pt x="27" y="56"/>
                    <a:pt x="28" y="56"/>
                    <a:pt x="29" y="57"/>
                  </a:cubicBezTo>
                  <a:cubicBezTo>
                    <a:pt x="30" y="57"/>
                    <a:pt x="31" y="58"/>
                    <a:pt x="32" y="58"/>
                  </a:cubicBezTo>
                  <a:cubicBezTo>
                    <a:pt x="32" y="58"/>
                    <a:pt x="32" y="58"/>
                    <a:pt x="32" y="58"/>
                  </a:cubicBezTo>
                  <a:cubicBezTo>
                    <a:pt x="32" y="58"/>
                    <a:pt x="32" y="58"/>
                    <a:pt x="32" y="58"/>
                  </a:cubicBezTo>
                  <a:cubicBezTo>
                    <a:pt x="34" y="58"/>
                    <a:pt x="35" y="57"/>
                    <a:pt x="36" y="57"/>
                  </a:cubicBezTo>
                  <a:cubicBezTo>
                    <a:pt x="37" y="56"/>
                    <a:pt x="38" y="56"/>
                    <a:pt x="39" y="55"/>
                  </a:cubicBezTo>
                  <a:cubicBezTo>
                    <a:pt x="39" y="55"/>
                    <a:pt x="40" y="54"/>
                    <a:pt x="40" y="54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81" y="11"/>
                    <a:pt x="81" y="6"/>
                    <a:pt x="78" y="3"/>
                  </a:cubicBezTo>
                  <a:cubicBezTo>
                    <a:pt x="77" y="1"/>
                    <a:pt x="75" y="0"/>
                    <a:pt x="73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strike="noStrike" kern="0" noProof="1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9" name="Freeform 32"/>
            <p:cNvSpPr>
              <a:spLocks noEditPoints="1"/>
            </p:cNvSpPr>
            <p:nvPr/>
          </p:nvSpPr>
          <p:spPr bwMode="auto">
            <a:xfrm>
              <a:off x="990" y="4672"/>
              <a:ext cx="386" cy="264"/>
            </a:xfrm>
            <a:custGeom>
              <a:avLst/>
              <a:gdLst>
                <a:gd name="T0" fmla="*/ 67873 w 106"/>
                <a:gd name="T1" fmla="*/ 88922 h 73"/>
                <a:gd name="T2" fmla="*/ 64788 w 106"/>
                <a:gd name="T3" fmla="*/ 85855 h 73"/>
                <a:gd name="T4" fmla="*/ 64788 w 106"/>
                <a:gd name="T5" fmla="*/ 76657 h 73"/>
                <a:gd name="T6" fmla="*/ 132661 w 106"/>
                <a:gd name="T7" fmla="*/ 24530 h 73"/>
                <a:gd name="T8" fmla="*/ 135746 w 106"/>
                <a:gd name="T9" fmla="*/ 24530 h 73"/>
                <a:gd name="T10" fmla="*/ 138831 w 106"/>
                <a:gd name="T11" fmla="*/ 24530 h 73"/>
                <a:gd name="T12" fmla="*/ 141917 w 106"/>
                <a:gd name="T13" fmla="*/ 30663 h 73"/>
                <a:gd name="T14" fmla="*/ 141917 w 106"/>
                <a:gd name="T15" fmla="*/ 36795 h 73"/>
                <a:gd name="T16" fmla="*/ 135746 w 106"/>
                <a:gd name="T17" fmla="*/ 42928 h 73"/>
                <a:gd name="T18" fmla="*/ 132661 w 106"/>
                <a:gd name="T19" fmla="*/ 39861 h 73"/>
                <a:gd name="T20" fmla="*/ 70958 w 106"/>
                <a:gd name="T21" fmla="*/ 85855 h 73"/>
                <a:gd name="T22" fmla="*/ 70958 w 106"/>
                <a:gd name="T23" fmla="*/ 85855 h 73"/>
                <a:gd name="T24" fmla="*/ 67873 w 106"/>
                <a:gd name="T25" fmla="*/ 88922 h 73"/>
                <a:gd name="T26" fmla="*/ 145002 w 106"/>
                <a:gd name="T27" fmla="*/ 0 h 73"/>
                <a:gd name="T28" fmla="*/ 132661 w 106"/>
                <a:gd name="T29" fmla="*/ 0 h 73"/>
                <a:gd name="T30" fmla="*/ 12341 w 106"/>
                <a:gd name="T31" fmla="*/ 95054 h 73"/>
                <a:gd name="T32" fmla="*/ 0 w 106"/>
                <a:gd name="T33" fmla="*/ 110385 h 73"/>
                <a:gd name="T34" fmla="*/ 12341 w 106"/>
                <a:gd name="T35" fmla="*/ 125717 h 73"/>
                <a:gd name="T36" fmla="*/ 132661 w 106"/>
                <a:gd name="T37" fmla="*/ 220771 h 73"/>
                <a:gd name="T38" fmla="*/ 145002 w 106"/>
                <a:gd name="T39" fmla="*/ 223837 h 73"/>
                <a:gd name="T40" fmla="*/ 154257 w 106"/>
                <a:gd name="T41" fmla="*/ 220771 h 73"/>
                <a:gd name="T42" fmla="*/ 163513 w 106"/>
                <a:gd name="T43" fmla="*/ 205439 h 73"/>
                <a:gd name="T44" fmla="*/ 163513 w 106"/>
                <a:gd name="T45" fmla="*/ 18398 h 73"/>
                <a:gd name="T46" fmla="*/ 154257 w 106"/>
                <a:gd name="T47" fmla="*/ 0 h 73"/>
                <a:gd name="T48" fmla="*/ 145002 w 106"/>
                <a:gd name="T49" fmla="*/ 0 h 73"/>
                <a:gd name="T50" fmla="*/ 231386 w 106"/>
                <a:gd name="T51" fmla="*/ 88922 h 73"/>
                <a:gd name="T52" fmla="*/ 228300 w 106"/>
                <a:gd name="T53" fmla="*/ 85855 h 73"/>
                <a:gd name="T54" fmla="*/ 228300 w 106"/>
                <a:gd name="T55" fmla="*/ 76657 h 73"/>
                <a:gd name="T56" fmla="*/ 296174 w 106"/>
                <a:gd name="T57" fmla="*/ 24530 h 73"/>
                <a:gd name="T58" fmla="*/ 299259 w 106"/>
                <a:gd name="T59" fmla="*/ 24530 h 73"/>
                <a:gd name="T60" fmla="*/ 302344 w 106"/>
                <a:gd name="T61" fmla="*/ 24530 h 73"/>
                <a:gd name="T62" fmla="*/ 305429 w 106"/>
                <a:gd name="T63" fmla="*/ 30663 h 73"/>
                <a:gd name="T64" fmla="*/ 305429 w 106"/>
                <a:gd name="T65" fmla="*/ 36795 h 73"/>
                <a:gd name="T66" fmla="*/ 299259 w 106"/>
                <a:gd name="T67" fmla="*/ 42928 h 73"/>
                <a:gd name="T68" fmla="*/ 296174 w 106"/>
                <a:gd name="T69" fmla="*/ 39861 h 73"/>
                <a:gd name="T70" fmla="*/ 234471 w 106"/>
                <a:gd name="T71" fmla="*/ 85855 h 73"/>
                <a:gd name="T72" fmla="*/ 234471 w 106"/>
                <a:gd name="T73" fmla="*/ 85855 h 73"/>
                <a:gd name="T74" fmla="*/ 231386 w 106"/>
                <a:gd name="T75" fmla="*/ 88922 h 73"/>
                <a:gd name="T76" fmla="*/ 308514 w 106"/>
                <a:gd name="T77" fmla="*/ 0 h 73"/>
                <a:gd name="T78" fmla="*/ 296174 w 106"/>
                <a:gd name="T79" fmla="*/ 0 h 73"/>
                <a:gd name="T80" fmla="*/ 175853 w 106"/>
                <a:gd name="T81" fmla="*/ 95054 h 73"/>
                <a:gd name="T82" fmla="*/ 163513 w 106"/>
                <a:gd name="T83" fmla="*/ 110385 h 73"/>
                <a:gd name="T84" fmla="*/ 175853 w 106"/>
                <a:gd name="T85" fmla="*/ 125717 h 73"/>
                <a:gd name="T86" fmla="*/ 296174 w 106"/>
                <a:gd name="T87" fmla="*/ 220771 h 73"/>
                <a:gd name="T88" fmla="*/ 308514 w 106"/>
                <a:gd name="T89" fmla="*/ 223837 h 73"/>
                <a:gd name="T90" fmla="*/ 317770 w 106"/>
                <a:gd name="T91" fmla="*/ 220771 h 73"/>
                <a:gd name="T92" fmla="*/ 327025 w 106"/>
                <a:gd name="T93" fmla="*/ 205439 h 73"/>
                <a:gd name="T94" fmla="*/ 327025 w 106"/>
                <a:gd name="T95" fmla="*/ 18398 h 73"/>
                <a:gd name="T96" fmla="*/ 317770 w 106"/>
                <a:gd name="T97" fmla="*/ 0 h 73"/>
                <a:gd name="T98" fmla="*/ 308514 w 106"/>
                <a:gd name="T99" fmla="*/ 0 h 73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106" h="73">
                  <a:moveTo>
                    <a:pt x="22" y="29"/>
                  </a:moveTo>
                  <a:cubicBezTo>
                    <a:pt x="22" y="29"/>
                    <a:pt x="21" y="28"/>
                    <a:pt x="21" y="28"/>
                  </a:cubicBezTo>
                  <a:cubicBezTo>
                    <a:pt x="20" y="27"/>
                    <a:pt x="20" y="26"/>
                    <a:pt x="21" y="25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3" y="8"/>
                    <a:pt x="44" y="8"/>
                    <a:pt x="44" y="8"/>
                  </a:cubicBezTo>
                  <a:cubicBezTo>
                    <a:pt x="44" y="8"/>
                    <a:pt x="45" y="8"/>
                    <a:pt x="45" y="8"/>
                  </a:cubicBezTo>
                  <a:cubicBezTo>
                    <a:pt x="46" y="8"/>
                    <a:pt x="46" y="9"/>
                    <a:pt x="46" y="10"/>
                  </a:cubicBezTo>
                  <a:cubicBezTo>
                    <a:pt x="46" y="12"/>
                    <a:pt x="46" y="12"/>
                    <a:pt x="46" y="12"/>
                  </a:cubicBezTo>
                  <a:cubicBezTo>
                    <a:pt x="46" y="13"/>
                    <a:pt x="45" y="14"/>
                    <a:pt x="44" y="14"/>
                  </a:cubicBezTo>
                  <a:cubicBezTo>
                    <a:pt x="44" y="14"/>
                    <a:pt x="43" y="13"/>
                    <a:pt x="43" y="13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3" y="28"/>
                    <a:pt x="23" y="29"/>
                    <a:pt x="22" y="29"/>
                  </a:cubicBezTo>
                  <a:moveTo>
                    <a:pt x="47" y="0"/>
                  </a:moveTo>
                  <a:cubicBezTo>
                    <a:pt x="46" y="0"/>
                    <a:pt x="44" y="0"/>
                    <a:pt x="43" y="0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2" y="32"/>
                    <a:pt x="0" y="34"/>
                    <a:pt x="0" y="36"/>
                  </a:cubicBezTo>
                  <a:cubicBezTo>
                    <a:pt x="0" y="38"/>
                    <a:pt x="2" y="40"/>
                    <a:pt x="4" y="41"/>
                  </a:cubicBezTo>
                  <a:cubicBezTo>
                    <a:pt x="43" y="72"/>
                    <a:pt x="43" y="72"/>
                    <a:pt x="43" y="72"/>
                  </a:cubicBezTo>
                  <a:cubicBezTo>
                    <a:pt x="44" y="72"/>
                    <a:pt x="46" y="73"/>
                    <a:pt x="47" y="73"/>
                  </a:cubicBezTo>
                  <a:cubicBezTo>
                    <a:pt x="48" y="73"/>
                    <a:pt x="49" y="72"/>
                    <a:pt x="50" y="72"/>
                  </a:cubicBezTo>
                  <a:cubicBezTo>
                    <a:pt x="52" y="71"/>
                    <a:pt x="53" y="69"/>
                    <a:pt x="53" y="67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3"/>
                    <a:pt x="52" y="2"/>
                    <a:pt x="50" y="0"/>
                  </a:cubicBezTo>
                  <a:cubicBezTo>
                    <a:pt x="49" y="0"/>
                    <a:pt x="48" y="0"/>
                    <a:pt x="47" y="0"/>
                  </a:cubicBezTo>
                  <a:moveTo>
                    <a:pt x="75" y="29"/>
                  </a:moveTo>
                  <a:cubicBezTo>
                    <a:pt x="75" y="29"/>
                    <a:pt x="74" y="28"/>
                    <a:pt x="74" y="28"/>
                  </a:cubicBezTo>
                  <a:cubicBezTo>
                    <a:pt x="73" y="27"/>
                    <a:pt x="73" y="26"/>
                    <a:pt x="74" y="25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6" y="8"/>
                    <a:pt x="97" y="8"/>
                    <a:pt x="97" y="8"/>
                  </a:cubicBezTo>
                  <a:cubicBezTo>
                    <a:pt x="97" y="8"/>
                    <a:pt x="98" y="8"/>
                    <a:pt x="98" y="8"/>
                  </a:cubicBezTo>
                  <a:cubicBezTo>
                    <a:pt x="99" y="8"/>
                    <a:pt x="99" y="9"/>
                    <a:pt x="99" y="10"/>
                  </a:cubicBezTo>
                  <a:cubicBezTo>
                    <a:pt x="99" y="12"/>
                    <a:pt x="99" y="12"/>
                    <a:pt x="99" y="12"/>
                  </a:cubicBezTo>
                  <a:cubicBezTo>
                    <a:pt x="99" y="13"/>
                    <a:pt x="98" y="14"/>
                    <a:pt x="97" y="14"/>
                  </a:cubicBezTo>
                  <a:cubicBezTo>
                    <a:pt x="97" y="14"/>
                    <a:pt x="96" y="13"/>
                    <a:pt x="96" y="13"/>
                  </a:cubicBezTo>
                  <a:cubicBezTo>
                    <a:pt x="76" y="28"/>
                    <a:pt x="76" y="28"/>
                    <a:pt x="76" y="28"/>
                  </a:cubicBezTo>
                  <a:cubicBezTo>
                    <a:pt x="76" y="28"/>
                    <a:pt x="76" y="28"/>
                    <a:pt x="76" y="28"/>
                  </a:cubicBezTo>
                  <a:cubicBezTo>
                    <a:pt x="76" y="28"/>
                    <a:pt x="76" y="29"/>
                    <a:pt x="75" y="29"/>
                  </a:cubicBezTo>
                  <a:moveTo>
                    <a:pt x="100" y="0"/>
                  </a:moveTo>
                  <a:cubicBezTo>
                    <a:pt x="99" y="0"/>
                    <a:pt x="97" y="0"/>
                    <a:pt x="96" y="0"/>
                  </a:cubicBezTo>
                  <a:cubicBezTo>
                    <a:pt x="57" y="31"/>
                    <a:pt x="57" y="31"/>
                    <a:pt x="57" y="31"/>
                  </a:cubicBezTo>
                  <a:cubicBezTo>
                    <a:pt x="55" y="32"/>
                    <a:pt x="53" y="34"/>
                    <a:pt x="53" y="36"/>
                  </a:cubicBezTo>
                  <a:cubicBezTo>
                    <a:pt x="53" y="38"/>
                    <a:pt x="55" y="40"/>
                    <a:pt x="57" y="41"/>
                  </a:cubicBezTo>
                  <a:cubicBezTo>
                    <a:pt x="96" y="72"/>
                    <a:pt x="96" y="72"/>
                    <a:pt x="96" y="72"/>
                  </a:cubicBezTo>
                  <a:cubicBezTo>
                    <a:pt x="97" y="72"/>
                    <a:pt x="99" y="73"/>
                    <a:pt x="100" y="73"/>
                  </a:cubicBezTo>
                  <a:cubicBezTo>
                    <a:pt x="101" y="73"/>
                    <a:pt x="102" y="72"/>
                    <a:pt x="103" y="72"/>
                  </a:cubicBezTo>
                  <a:cubicBezTo>
                    <a:pt x="105" y="71"/>
                    <a:pt x="106" y="69"/>
                    <a:pt x="106" y="67"/>
                  </a:cubicBezTo>
                  <a:cubicBezTo>
                    <a:pt x="106" y="6"/>
                    <a:pt x="106" y="6"/>
                    <a:pt x="106" y="6"/>
                  </a:cubicBezTo>
                  <a:cubicBezTo>
                    <a:pt x="106" y="3"/>
                    <a:pt x="105" y="2"/>
                    <a:pt x="103" y="0"/>
                  </a:cubicBezTo>
                  <a:cubicBezTo>
                    <a:pt x="102" y="0"/>
                    <a:pt x="101" y="0"/>
                    <a:pt x="100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strike="noStrike" kern="0" noProof="1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0" name="Freeform 33"/>
            <p:cNvSpPr>
              <a:spLocks noEditPoints="1"/>
            </p:cNvSpPr>
            <p:nvPr/>
          </p:nvSpPr>
          <p:spPr bwMode="auto">
            <a:xfrm>
              <a:off x="2543" y="4666"/>
              <a:ext cx="311" cy="274"/>
            </a:xfrm>
            <a:custGeom>
              <a:avLst/>
              <a:gdLst>
                <a:gd name="T0" fmla="*/ 61285 w 86"/>
                <a:gd name="T1" fmla="*/ 95800 h 75"/>
                <a:gd name="T2" fmla="*/ 58221 w 86"/>
                <a:gd name="T3" fmla="*/ 92710 h 75"/>
                <a:gd name="T4" fmla="*/ 58221 w 86"/>
                <a:gd name="T5" fmla="*/ 83439 h 75"/>
                <a:gd name="T6" fmla="*/ 125634 w 86"/>
                <a:gd name="T7" fmla="*/ 30903 h 75"/>
                <a:gd name="T8" fmla="*/ 128698 w 86"/>
                <a:gd name="T9" fmla="*/ 30903 h 75"/>
                <a:gd name="T10" fmla="*/ 131763 w 86"/>
                <a:gd name="T11" fmla="*/ 30903 h 75"/>
                <a:gd name="T12" fmla="*/ 134827 w 86"/>
                <a:gd name="T13" fmla="*/ 37084 h 75"/>
                <a:gd name="T14" fmla="*/ 134827 w 86"/>
                <a:gd name="T15" fmla="*/ 43265 h 75"/>
                <a:gd name="T16" fmla="*/ 128698 w 86"/>
                <a:gd name="T17" fmla="*/ 49445 h 75"/>
                <a:gd name="T18" fmla="*/ 125634 w 86"/>
                <a:gd name="T19" fmla="*/ 46355 h 75"/>
                <a:gd name="T20" fmla="*/ 64349 w 86"/>
                <a:gd name="T21" fmla="*/ 92710 h 75"/>
                <a:gd name="T22" fmla="*/ 61285 w 86"/>
                <a:gd name="T23" fmla="*/ 95800 h 75"/>
                <a:gd name="T24" fmla="*/ 144019 w 86"/>
                <a:gd name="T25" fmla="*/ 6181 h 75"/>
                <a:gd name="T26" fmla="*/ 131763 w 86"/>
                <a:gd name="T27" fmla="*/ 6181 h 75"/>
                <a:gd name="T28" fmla="*/ 12257 w 86"/>
                <a:gd name="T29" fmla="*/ 101981 h 75"/>
                <a:gd name="T30" fmla="*/ 0 w 86"/>
                <a:gd name="T31" fmla="*/ 117433 h 75"/>
                <a:gd name="T32" fmla="*/ 12257 w 86"/>
                <a:gd name="T33" fmla="*/ 132884 h 75"/>
                <a:gd name="T34" fmla="*/ 131763 w 86"/>
                <a:gd name="T35" fmla="*/ 228685 h 75"/>
                <a:gd name="T36" fmla="*/ 144019 w 86"/>
                <a:gd name="T37" fmla="*/ 231775 h 75"/>
                <a:gd name="T38" fmla="*/ 153212 w 86"/>
                <a:gd name="T39" fmla="*/ 228685 h 75"/>
                <a:gd name="T40" fmla="*/ 162405 w 86"/>
                <a:gd name="T41" fmla="*/ 213233 h 75"/>
                <a:gd name="T42" fmla="*/ 162405 w 86"/>
                <a:gd name="T43" fmla="*/ 24723 h 75"/>
                <a:gd name="T44" fmla="*/ 153212 w 86"/>
                <a:gd name="T45" fmla="*/ 6181 h 75"/>
                <a:gd name="T46" fmla="*/ 144019 w 86"/>
                <a:gd name="T47" fmla="*/ 6181 h 75"/>
                <a:gd name="T48" fmla="*/ 217561 w 86"/>
                <a:gd name="T49" fmla="*/ 83439 h 75"/>
                <a:gd name="T50" fmla="*/ 214497 w 86"/>
                <a:gd name="T51" fmla="*/ 77258 h 75"/>
                <a:gd name="T52" fmla="*/ 214497 w 86"/>
                <a:gd name="T53" fmla="*/ 33994 h 75"/>
                <a:gd name="T54" fmla="*/ 229818 w 86"/>
                <a:gd name="T55" fmla="*/ 18542 h 75"/>
                <a:gd name="T56" fmla="*/ 232883 w 86"/>
                <a:gd name="T57" fmla="*/ 24723 h 75"/>
                <a:gd name="T58" fmla="*/ 229818 w 86"/>
                <a:gd name="T59" fmla="*/ 30903 h 75"/>
                <a:gd name="T60" fmla="*/ 223690 w 86"/>
                <a:gd name="T61" fmla="*/ 33994 h 75"/>
                <a:gd name="T62" fmla="*/ 223690 w 86"/>
                <a:gd name="T63" fmla="*/ 77258 h 75"/>
                <a:gd name="T64" fmla="*/ 223690 w 86"/>
                <a:gd name="T65" fmla="*/ 77258 h 75"/>
                <a:gd name="T66" fmla="*/ 217561 w 86"/>
                <a:gd name="T67" fmla="*/ 83439 h 75"/>
                <a:gd name="T68" fmla="*/ 229818 w 86"/>
                <a:gd name="T69" fmla="*/ 0 h 75"/>
                <a:gd name="T70" fmla="*/ 229818 w 86"/>
                <a:gd name="T71" fmla="*/ 0 h 75"/>
                <a:gd name="T72" fmla="*/ 193047 w 86"/>
                <a:gd name="T73" fmla="*/ 33994 h 75"/>
                <a:gd name="T74" fmla="*/ 193047 w 86"/>
                <a:gd name="T75" fmla="*/ 194691 h 75"/>
                <a:gd name="T76" fmla="*/ 229818 w 86"/>
                <a:gd name="T77" fmla="*/ 228685 h 75"/>
                <a:gd name="T78" fmla="*/ 229818 w 86"/>
                <a:gd name="T79" fmla="*/ 228685 h 75"/>
                <a:gd name="T80" fmla="*/ 263525 w 86"/>
                <a:gd name="T81" fmla="*/ 194691 h 75"/>
                <a:gd name="T82" fmla="*/ 263525 w 86"/>
                <a:gd name="T83" fmla="*/ 33994 h 75"/>
                <a:gd name="T84" fmla="*/ 229818 w 86"/>
                <a:gd name="T85" fmla="*/ 0 h 7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86" h="75">
                  <a:moveTo>
                    <a:pt x="20" y="31"/>
                  </a:moveTo>
                  <a:cubicBezTo>
                    <a:pt x="20" y="31"/>
                    <a:pt x="19" y="30"/>
                    <a:pt x="19" y="30"/>
                  </a:cubicBezTo>
                  <a:cubicBezTo>
                    <a:pt x="18" y="29"/>
                    <a:pt x="18" y="28"/>
                    <a:pt x="19" y="27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4" y="10"/>
                    <a:pt x="44" y="11"/>
                    <a:pt x="44" y="12"/>
                  </a:cubicBezTo>
                  <a:cubicBezTo>
                    <a:pt x="44" y="14"/>
                    <a:pt x="44" y="14"/>
                    <a:pt x="44" y="14"/>
                  </a:cubicBezTo>
                  <a:cubicBezTo>
                    <a:pt x="44" y="15"/>
                    <a:pt x="43" y="16"/>
                    <a:pt x="42" y="16"/>
                  </a:cubicBezTo>
                  <a:cubicBezTo>
                    <a:pt x="42" y="16"/>
                    <a:pt x="41" y="15"/>
                    <a:pt x="41" y="15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1"/>
                    <a:pt x="20" y="31"/>
                  </a:cubicBezTo>
                  <a:moveTo>
                    <a:pt x="47" y="2"/>
                  </a:moveTo>
                  <a:cubicBezTo>
                    <a:pt x="46" y="2"/>
                    <a:pt x="44" y="2"/>
                    <a:pt x="43" y="2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2" y="34"/>
                    <a:pt x="0" y="36"/>
                    <a:pt x="0" y="38"/>
                  </a:cubicBezTo>
                  <a:cubicBezTo>
                    <a:pt x="0" y="40"/>
                    <a:pt x="2" y="42"/>
                    <a:pt x="4" y="43"/>
                  </a:cubicBezTo>
                  <a:cubicBezTo>
                    <a:pt x="43" y="74"/>
                    <a:pt x="43" y="74"/>
                    <a:pt x="43" y="74"/>
                  </a:cubicBezTo>
                  <a:cubicBezTo>
                    <a:pt x="44" y="74"/>
                    <a:pt x="46" y="75"/>
                    <a:pt x="47" y="75"/>
                  </a:cubicBezTo>
                  <a:cubicBezTo>
                    <a:pt x="48" y="75"/>
                    <a:pt x="49" y="74"/>
                    <a:pt x="50" y="74"/>
                  </a:cubicBezTo>
                  <a:cubicBezTo>
                    <a:pt x="52" y="73"/>
                    <a:pt x="53" y="71"/>
                    <a:pt x="53" y="69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3" y="5"/>
                    <a:pt x="52" y="4"/>
                    <a:pt x="50" y="2"/>
                  </a:cubicBezTo>
                  <a:cubicBezTo>
                    <a:pt x="49" y="2"/>
                    <a:pt x="48" y="2"/>
                    <a:pt x="47" y="2"/>
                  </a:cubicBezTo>
                  <a:moveTo>
                    <a:pt x="71" y="27"/>
                  </a:moveTo>
                  <a:cubicBezTo>
                    <a:pt x="70" y="27"/>
                    <a:pt x="70" y="26"/>
                    <a:pt x="70" y="25"/>
                  </a:cubicBezTo>
                  <a:cubicBezTo>
                    <a:pt x="70" y="11"/>
                    <a:pt x="70" y="11"/>
                    <a:pt x="70" y="11"/>
                  </a:cubicBezTo>
                  <a:cubicBezTo>
                    <a:pt x="70" y="8"/>
                    <a:pt x="72" y="6"/>
                    <a:pt x="75" y="6"/>
                  </a:cubicBezTo>
                  <a:cubicBezTo>
                    <a:pt x="76" y="6"/>
                    <a:pt x="76" y="7"/>
                    <a:pt x="76" y="8"/>
                  </a:cubicBezTo>
                  <a:cubicBezTo>
                    <a:pt x="76" y="9"/>
                    <a:pt x="76" y="10"/>
                    <a:pt x="75" y="10"/>
                  </a:cubicBezTo>
                  <a:cubicBezTo>
                    <a:pt x="74" y="10"/>
                    <a:pt x="73" y="10"/>
                    <a:pt x="73" y="11"/>
                  </a:cubicBezTo>
                  <a:cubicBezTo>
                    <a:pt x="73" y="25"/>
                    <a:pt x="73" y="25"/>
                    <a:pt x="73" y="25"/>
                  </a:cubicBezTo>
                  <a:cubicBezTo>
                    <a:pt x="73" y="25"/>
                    <a:pt x="73" y="25"/>
                    <a:pt x="73" y="25"/>
                  </a:cubicBezTo>
                  <a:cubicBezTo>
                    <a:pt x="73" y="26"/>
                    <a:pt x="72" y="27"/>
                    <a:pt x="71" y="27"/>
                  </a:cubicBezTo>
                  <a:moveTo>
                    <a:pt x="75" y="0"/>
                  </a:moveTo>
                  <a:cubicBezTo>
                    <a:pt x="75" y="0"/>
                    <a:pt x="75" y="0"/>
                    <a:pt x="75" y="0"/>
                  </a:cubicBezTo>
                  <a:cubicBezTo>
                    <a:pt x="68" y="0"/>
                    <a:pt x="63" y="5"/>
                    <a:pt x="63" y="11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3" y="69"/>
                    <a:pt x="68" y="74"/>
                    <a:pt x="75" y="74"/>
                  </a:cubicBezTo>
                  <a:cubicBezTo>
                    <a:pt x="75" y="74"/>
                    <a:pt x="75" y="74"/>
                    <a:pt x="75" y="74"/>
                  </a:cubicBezTo>
                  <a:cubicBezTo>
                    <a:pt x="81" y="74"/>
                    <a:pt x="86" y="69"/>
                    <a:pt x="86" y="63"/>
                  </a:cubicBezTo>
                  <a:cubicBezTo>
                    <a:pt x="86" y="11"/>
                    <a:pt x="86" y="11"/>
                    <a:pt x="86" y="11"/>
                  </a:cubicBezTo>
                  <a:cubicBezTo>
                    <a:pt x="86" y="5"/>
                    <a:pt x="81" y="0"/>
                    <a:pt x="75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strike="noStrike" kern="0" noProof="1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1" name="Freeform 34"/>
            <p:cNvSpPr>
              <a:spLocks noEditPoints="1"/>
            </p:cNvSpPr>
            <p:nvPr/>
          </p:nvSpPr>
          <p:spPr bwMode="auto">
            <a:xfrm>
              <a:off x="4078" y="4672"/>
              <a:ext cx="191" cy="264"/>
            </a:xfrm>
            <a:custGeom>
              <a:avLst/>
              <a:gdLst>
                <a:gd name="T0" fmla="*/ 61104 w 53"/>
                <a:gd name="T1" fmla="*/ 88922 h 73"/>
                <a:gd name="T2" fmla="*/ 58049 w 53"/>
                <a:gd name="T3" fmla="*/ 85855 h 73"/>
                <a:gd name="T4" fmla="*/ 58049 w 53"/>
                <a:gd name="T5" fmla="*/ 76657 h 73"/>
                <a:gd name="T6" fmla="*/ 125263 w 53"/>
                <a:gd name="T7" fmla="*/ 24530 h 73"/>
                <a:gd name="T8" fmla="*/ 128318 w 53"/>
                <a:gd name="T9" fmla="*/ 24530 h 73"/>
                <a:gd name="T10" fmla="*/ 131373 w 53"/>
                <a:gd name="T11" fmla="*/ 24530 h 73"/>
                <a:gd name="T12" fmla="*/ 134428 w 53"/>
                <a:gd name="T13" fmla="*/ 30663 h 73"/>
                <a:gd name="T14" fmla="*/ 134428 w 53"/>
                <a:gd name="T15" fmla="*/ 36795 h 73"/>
                <a:gd name="T16" fmla="*/ 128318 w 53"/>
                <a:gd name="T17" fmla="*/ 42928 h 73"/>
                <a:gd name="T18" fmla="*/ 125263 w 53"/>
                <a:gd name="T19" fmla="*/ 39861 h 73"/>
                <a:gd name="T20" fmla="*/ 64159 w 53"/>
                <a:gd name="T21" fmla="*/ 85855 h 73"/>
                <a:gd name="T22" fmla="*/ 64159 w 53"/>
                <a:gd name="T23" fmla="*/ 85855 h 73"/>
                <a:gd name="T24" fmla="*/ 61104 w 53"/>
                <a:gd name="T25" fmla="*/ 88922 h 73"/>
                <a:gd name="T26" fmla="*/ 143594 w 53"/>
                <a:gd name="T27" fmla="*/ 0 h 73"/>
                <a:gd name="T28" fmla="*/ 131373 w 53"/>
                <a:gd name="T29" fmla="*/ 0 h 73"/>
                <a:gd name="T30" fmla="*/ 12221 w 53"/>
                <a:gd name="T31" fmla="*/ 95054 h 73"/>
                <a:gd name="T32" fmla="*/ 0 w 53"/>
                <a:gd name="T33" fmla="*/ 110385 h 73"/>
                <a:gd name="T34" fmla="*/ 12221 w 53"/>
                <a:gd name="T35" fmla="*/ 125717 h 73"/>
                <a:gd name="T36" fmla="*/ 131373 w 53"/>
                <a:gd name="T37" fmla="*/ 220771 h 73"/>
                <a:gd name="T38" fmla="*/ 143594 w 53"/>
                <a:gd name="T39" fmla="*/ 223837 h 73"/>
                <a:gd name="T40" fmla="*/ 152759 w 53"/>
                <a:gd name="T41" fmla="*/ 220771 h 73"/>
                <a:gd name="T42" fmla="*/ 161925 w 53"/>
                <a:gd name="T43" fmla="*/ 205439 h 73"/>
                <a:gd name="T44" fmla="*/ 161925 w 53"/>
                <a:gd name="T45" fmla="*/ 18398 h 73"/>
                <a:gd name="T46" fmla="*/ 152759 w 53"/>
                <a:gd name="T47" fmla="*/ 0 h 73"/>
                <a:gd name="T48" fmla="*/ 143594 w 53"/>
                <a:gd name="T49" fmla="*/ 0 h 7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53" h="73">
                  <a:moveTo>
                    <a:pt x="20" y="29"/>
                  </a:moveTo>
                  <a:cubicBezTo>
                    <a:pt x="20" y="29"/>
                    <a:pt x="19" y="28"/>
                    <a:pt x="19" y="28"/>
                  </a:cubicBezTo>
                  <a:cubicBezTo>
                    <a:pt x="18" y="27"/>
                    <a:pt x="18" y="26"/>
                    <a:pt x="19" y="25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1" y="8"/>
                    <a:pt x="42" y="8"/>
                    <a:pt x="42" y="8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4" y="8"/>
                    <a:pt x="44" y="9"/>
                    <a:pt x="44" y="10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3"/>
                    <a:pt x="43" y="14"/>
                    <a:pt x="42" y="14"/>
                  </a:cubicBezTo>
                  <a:cubicBezTo>
                    <a:pt x="42" y="14"/>
                    <a:pt x="41" y="13"/>
                    <a:pt x="41" y="13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9"/>
                    <a:pt x="20" y="29"/>
                  </a:cubicBezTo>
                  <a:moveTo>
                    <a:pt x="47" y="0"/>
                  </a:moveTo>
                  <a:cubicBezTo>
                    <a:pt x="45" y="0"/>
                    <a:pt x="44" y="0"/>
                    <a:pt x="43" y="0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2" y="32"/>
                    <a:pt x="0" y="34"/>
                    <a:pt x="0" y="36"/>
                  </a:cubicBezTo>
                  <a:cubicBezTo>
                    <a:pt x="0" y="38"/>
                    <a:pt x="2" y="40"/>
                    <a:pt x="4" y="41"/>
                  </a:cubicBezTo>
                  <a:cubicBezTo>
                    <a:pt x="43" y="72"/>
                    <a:pt x="43" y="72"/>
                    <a:pt x="43" y="72"/>
                  </a:cubicBezTo>
                  <a:cubicBezTo>
                    <a:pt x="44" y="72"/>
                    <a:pt x="45" y="73"/>
                    <a:pt x="47" y="73"/>
                  </a:cubicBezTo>
                  <a:cubicBezTo>
                    <a:pt x="48" y="73"/>
                    <a:pt x="49" y="72"/>
                    <a:pt x="50" y="72"/>
                  </a:cubicBezTo>
                  <a:cubicBezTo>
                    <a:pt x="52" y="71"/>
                    <a:pt x="53" y="69"/>
                    <a:pt x="53" y="67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3"/>
                    <a:pt x="52" y="2"/>
                    <a:pt x="50" y="0"/>
                  </a:cubicBezTo>
                  <a:cubicBezTo>
                    <a:pt x="49" y="0"/>
                    <a:pt x="48" y="0"/>
                    <a:pt x="47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strike="noStrike" kern="0" noProof="1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" name="Freeform 35"/>
            <p:cNvSpPr>
              <a:spLocks noEditPoints="1"/>
            </p:cNvSpPr>
            <p:nvPr/>
          </p:nvSpPr>
          <p:spPr bwMode="auto">
            <a:xfrm>
              <a:off x="1862" y="4666"/>
              <a:ext cx="195" cy="274"/>
            </a:xfrm>
            <a:custGeom>
              <a:avLst/>
              <a:gdLst>
                <a:gd name="T0" fmla="*/ 24459 w 54"/>
                <a:gd name="T1" fmla="*/ 83439 h 75"/>
                <a:gd name="T2" fmla="*/ 18344 w 54"/>
                <a:gd name="T3" fmla="*/ 77258 h 75"/>
                <a:gd name="T4" fmla="*/ 18344 w 54"/>
                <a:gd name="T5" fmla="*/ 33994 h 75"/>
                <a:gd name="T6" fmla="*/ 33631 w 54"/>
                <a:gd name="T7" fmla="*/ 18542 h 75"/>
                <a:gd name="T8" fmla="*/ 39746 w 54"/>
                <a:gd name="T9" fmla="*/ 24723 h 75"/>
                <a:gd name="T10" fmla="*/ 33631 w 54"/>
                <a:gd name="T11" fmla="*/ 30903 h 75"/>
                <a:gd name="T12" fmla="*/ 30574 w 54"/>
                <a:gd name="T13" fmla="*/ 33994 h 75"/>
                <a:gd name="T14" fmla="*/ 30574 w 54"/>
                <a:gd name="T15" fmla="*/ 77258 h 75"/>
                <a:gd name="T16" fmla="*/ 24459 w 54"/>
                <a:gd name="T17" fmla="*/ 83439 h 75"/>
                <a:gd name="T18" fmla="*/ 33631 w 54"/>
                <a:gd name="T19" fmla="*/ 0 h 75"/>
                <a:gd name="T20" fmla="*/ 33631 w 54"/>
                <a:gd name="T21" fmla="*/ 0 h 75"/>
                <a:gd name="T22" fmla="*/ 0 w 54"/>
                <a:gd name="T23" fmla="*/ 33994 h 75"/>
                <a:gd name="T24" fmla="*/ 0 w 54"/>
                <a:gd name="T25" fmla="*/ 194691 h 75"/>
                <a:gd name="T26" fmla="*/ 33631 w 54"/>
                <a:gd name="T27" fmla="*/ 231775 h 75"/>
                <a:gd name="T28" fmla="*/ 33631 w 54"/>
                <a:gd name="T29" fmla="*/ 231775 h 75"/>
                <a:gd name="T30" fmla="*/ 70320 w 54"/>
                <a:gd name="T31" fmla="*/ 194691 h 75"/>
                <a:gd name="T32" fmla="*/ 70320 w 54"/>
                <a:gd name="T33" fmla="*/ 33994 h 75"/>
                <a:gd name="T34" fmla="*/ 33631 w 54"/>
                <a:gd name="T35" fmla="*/ 0 h 75"/>
                <a:gd name="T36" fmla="*/ 119239 w 54"/>
                <a:gd name="T37" fmla="*/ 83439 h 75"/>
                <a:gd name="T38" fmla="*/ 113124 w 54"/>
                <a:gd name="T39" fmla="*/ 77258 h 75"/>
                <a:gd name="T40" fmla="*/ 113124 w 54"/>
                <a:gd name="T41" fmla="*/ 33994 h 75"/>
                <a:gd name="T42" fmla="*/ 128411 w 54"/>
                <a:gd name="T43" fmla="*/ 18542 h 75"/>
                <a:gd name="T44" fmla="*/ 134526 w 54"/>
                <a:gd name="T45" fmla="*/ 24723 h 75"/>
                <a:gd name="T46" fmla="*/ 128411 w 54"/>
                <a:gd name="T47" fmla="*/ 30903 h 75"/>
                <a:gd name="T48" fmla="*/ 125354 w 54"/>
                <a:gd name="T49" fmla="*/ 33994 h 75"/>
                <a:gd name="T50" fmla="*/ 125354 w 54"/>
                <a:gd name="T51" fmla="*/ 77258 h 75"/>
                <a:gd name="T52" fmla="*/ 119239 w 54"/>
                <a:gd name="T53" fmla="*/ 83439 h 75"/>
                <a:gd name="T54" fmla="*/ 131469 w 54"/>
                <a:gd name="T55" fmla="*/ 0 h 75"/>
                <a:gd name="T56" fmla="*/ 128411 w 54"/>
                <a:gd name="T57" fmla="*/ 0 h 75"/>
                <a:gd name="T58" fmla="*/ 94780 w 54"/>
                <a:gd name="T59" fmla="*/ 33994 h 75"/>
                <a:gd name="T60" fmla="*/ 94780 w 54"/>
                <a:gd name="T61" fmla="*/ 194691 h 75"/>
                <a:gd name="T62" fmla="*/ 128411 w 54"/>
                <a:gd name="T63" fmla="*/ 231775 h 75"/>
                <a:gd name="T64" fmla="*/ 131469 w 54"/>
                <a:gd name="T65" fmla="*/ 231775 h 75"/>
                <a:gd name="T66" fmla="*/ 165100 w 54"/>
                <a:gd name="T67" fmla="*/ 194691 h 75"/>
                <a:gd name="T68" fmla="*/ 165100 w 54"/>
                <a:gd name="T69" fmla="*/ 33994 h 75"/>
                <a:gd name="T70" fmla="*/ 131469 w 54"/>
                <a:gd name="T71" fmla="*/ 0 h 75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4" h="75">
                  <a:moveTo>
                    <a:pt x="8" y="27"/>
                  </a:moveTo>
                  <a:cubicBezTo>
                    <a:pt x="7" y="27"/>
                    <a:pt x="6" y="26"/>
                    <a:pt x="6" y="25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8"/>
                    <a:pt x="8" y="6"/>
                    <a:pt x="11" y="6"/>
                  </a:cubicBezTo>
                  <a:cubicBezTo>
                    <a:pt x="12" y="6"/>
                    <a:pt x="13" y="7"/>
                    <a:pt x="13" y="8"/>
                  </a:cubicBezTo>
                  <a:cubicBezTo>
                    <a:pt x="13" y="9"/>
                    <a:pt x="12" y="10"/>
                    <a:pt x="11" y="10"/>
                  </a:cubicBezTo>
                  <a:cubicBezTo>
                    <a:pt x="10" y="10"/>
                    <a:pt x="10" y="10"/>
                    <a:pt x="10" y="11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0" y="26"/>
                    <a:pt x="9" y="27"/>
                    <a:pt x="8" y="27"/>
                  </a:cubicBezTo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70"/>
                    <a:pt x="5" y="75"/>
                    <a:pt x="11" y="75"/>
                  </a:cubicBezTo>
                  <a:cubicBezTo>
                    <a:pt x="11" y="75"/>
                    <a:pt x="11" y="75"/>
                    <a:pt x="11" y="75"/>
                  </a:cubicBezTo>
                  <a:cubicBezTo>
                    <a:pt x="18" y="75"/>
                    <a:pt x="23" y="70"/>
                    <a:pt x="23" y="63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5"/>
                    <a:pt x="18" y="0"/>
                    <a:pt x="11" y="0"/>
                  </a:cubicBezTo>
                  <a:moveTo>
                    <a:pt x="39" y="27"/>
                  </a:moveTo>
                  <a:cubicBezTo>
                    <a:pt x="38" y="27"/>
                    <a:pt x="37" y="26"/>
                    <a:pt x="37" y="25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7" y="8"/>
                    <a:pt x="40" y="6"/>
                    <a:pt x="42" y="6"/>
                  </a:cubicBezTo>
                  <a:cubicBezTo>
                    <a:pt x="43" y="6"/>
                    <a:pt x="44" y="7"/>
                    <a:pt x="44" y="8"/>
                  </a:cubicBezTo>
                  <a:cubicBezTo>
                    <a:pt x="44" y="9"/>
                    <a:pt x="43" y="10"/>
                    <a:pt x="42" y="10"/>
                  </a:cubicBezTo>
                  <a:cubicBezTo>
                    <a:pt x="42" y="10"/>
                    <a:pt x="41" y="10"/>
                    <a:pt x="41" y="11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41" y="26"/>
                    <a:pt x="40" y="27"/>
                    <a:pt x="39" y="27"/>
                  </a:cubicBezTo>
                  <a:moveTo>
                    <a:pt x="43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36" y="0"/>
                    <a:pt x="31" y="5"/>
                    <a:pt x="31" y="11"/>
                  </a:cubicBezTo>
                  <a:cubicBezTo>
                    <a:pt x="31" y="63"/>
                    <a:pt x="31" y="63"/>
                    <a:pt x="31" y="63"/>
                  </a:cubicBezTo>
                  <a:cubicBezTo>
                    <a:pt x="31" y="70"/>
                    <a:pt x="36" y="75"/>
                    <a:pt x="42" y="75"/>
                  </a:cubicBezTo>
                  <a:cubicBezTo>
                    <a:pt x="43" y="75"/>
                    <a:pt x="43" y="75"/>
                    <a:pt x="43" y="75"/>
                  </a:cubicBezTo>
                  <a:cubicBezTo>
                    <a:pt x="49" y="75"/>
                    <a:pt x="54" y="70"/>
                    <a:pt x="54" y="63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54" y="5"/>
                    <a:pt x="49" y="0"/>
                    <a:pt x="43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strike="noStrike" kern="0" noProof="1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3" name="Freeform 36"/>
            <p:cNvSpPr>
              <a:spLocks noEditPoints="1"/>
            </p:cNvSpPr>
            <p:nvPr/>
          </p:nvSpPr>
          <p:spPr bwMode="auto">
            <a:xfrm>
              <a:off x="3339" y="4675"/>
              <a:ext cx="253" cy="257"/>
            </a:xfrm>
            <a:custGeom>
              <a:avLst/>
              <a:gdLst>
                <a:gd name="T0" fmla="*/ 24493 w 70"/>
                <a:gd name="T1" fmla="*/ 76580 h 71"/>
                <a:gd name="T2" fmla="*/ 18370 w 70"/>
                <a:gd name="T3" fmla="*/ 70454 h 71"/>
                <a:gd name="T4" fmla="*/ 18370 w 70"/>
                <a:gd name="T5" fmla="*/ 36758 h 71"/>
                <a:gd name="T6" fmla="*/ 36739 w 70"/>
                <a:gd name="T7" fmla="*/ 18379 h 71"/>
                <a:gd name="T8" fmla="*/ 42863 w 70"/>
                <a:gd name="T9" fmla="*/ 24506 h 71"/>
                <a:gd name="T10" fmla="*/ 36739 w 70"/>
                <a:gd name="T11" fmla="*/ 27569 h 71"/>
                <a:gd name="T12" fmla="*/ 27555 w 70"/>
                <a:gd name="T13" fmla="*/ 36758 h 71"/>
                <a:gd name="T14" fmla="*/ 27555 w 70"/>
                <a:gd name="T15" fmla="*/ 70454 h 71"/>
                <a:gd name="T16" fmla="*/ 24493 w 70"/>
                <a:gd name="T17" fmla="*/ 76580 h 71"/>
                <a:gd name="T18" fmla="*/ 177574 w 70"/>
                <a:gd name="T19" fmla="*/ 0 h 71"/>
                <a:gd name="T20" fmla="*/ 36739 w 70"/>
                <a:gd name="T21" fmla="*/ 0 h 71"/>
                <a:gd name="T22" fmla="*/ 0 w 70"/>
                <a:gd name="T23" fmla="*/ 36758 h 71"/>
                <a:gd name="T24" fmla="*/ 0 w 70"/>
                <a:gd name="T25" fmla="*/ 177665 h 71"/>
                <a:gd name="T26" fmla="*/ 36739 w 70"/>
                <a:gd name="T27" fmla="*/ 217487 h 71"/>
                <a:gd name="T28" fmla="*/ 177574 w 70"/>
                <a:gd name="T29" fmla="*/ 217487 h 71"/>
                <a:gd name="T30" fmla="*/ 214313 w 70"/>
                <a:gd name="T31" fmla="*/ 177665 h 71"/>
                <a:gd name="T32" fmla="*/ 214313 w 70"/>
                <a:gd name="T33" fmla="*/ 36758 h 71"/>
                <a:gd name="T34" fmla="*/ 177574 w 70"/>
                <a:gd name="T35" fmla="*/ 0 h 7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70" h="71">
                  <a:moveTo>
                    <a:pt x="8" y="25"/>
                  </a:moveTo>
                  <a:cubicBezTo>
                    <a:pt x="6" y="25"/>
                    <a:pt x="6" y="25"/>
                    <a:pt x="6" y="23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9"/>
                    <a:pt x="9" y="6"/>
                    <a:pt x="12" y="6"/>
                  </a:cubicBezTo>
                  <a:cubicBezTo>
                    <a:pt x="13" y="6"/>
                    <a:pt x="14" y="7"/>
                    <a:pt x="14" y="8"/>
                  </a:cubicBezTo>
                  <a:cubicBezTo>
                    <a:pt x="14" y="9"/>
                    <a:pt x="13" y="9"/>
                    <a:pt x="12" y="9"/>
                  </a:cubicBezTo>
                  <a:cubicBezTo>
                    <a:pt x="11" y="9"/>
                    <a:pt x="9" y="11"/>
                    <a:pt x="9" y="12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5"/>
                    <a:pt x="9" y="25"/>
                    <a:pt x="8" y="25"/>
                  </a:cubicBezTo>
                  <a:moveTo>
                    <a:pt x="58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65"/>
                    <a:pt x="5" y="71"/>
                    <a:pt x="12" y="71"/>
                  </a:cubicBezTo>
                  <a:cubicBezTo>
                    <a:pt x="58" y="71"/>
                    <a:pt x="58" y="71"/>
                    <a:pt x="58" y="71"/>
                  </a:cubicBezTo>
                  <a:cubicBezTo>
                    <a:pt x="65" y="71"/>
                    <a:pt x="70" y="65"/>
                    <a:pt x="70" y="58"/>
                  </a:cubicBezTo>
                  <a:cubicBezTo>
                    <a:pt x="70" y="12"/>
                    <a:pt x="70" y="12"/>
                    <a:pt x="70" y="12"/>
                  </a:cubicBezTo>
                  <a:cubicBezTo>
                    <a:pt x="70" y="5"/>
                    <a:pt x="65" y="0"/>
                    <a:pt x="58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strike="noStrike" kern="0" noProof="1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4" name="Freeform 40"/>
            <p:cNvSpPr>
              <a:spLocks noEditPoints="1"/>
            </p:cNvSpPr>
            <p:nvPr/>
          </p:nvSpPr>
          <p:spPr bwMode="auto">
            <a:xfrm>
              <a:off x="7976" y="4630"/>
              <a:ext cx="413" cy="345"/>
            </a:xfrm>
            <a:custGeom>
              <a:avLst/>
              <a:gdLst>
                <a:gd name="T0" fmla="*/ 268892 w 113"/>
                <a:gd name="T1" fmla="*/ 113765 h 95"/>
                <a:gd name="T2" fmla="*/ 268892 w 113"/>
                <a:gd name="T3" fmla="*/ 162961 h 95"/>
                <a:gd name="T4" fmla="*/ 225622 w 113"/>
                <a:gd name="T5" fmla="*/ 162961 h 95"/>
                <a:gd name="T6" fmla="*/ 210168 w 113"/>
                <a:gd name="T7" fmla="*/ 172185 h 95"/>
                <a:gd name="T8" fmla="*/ 222531 w 113"/>
                <a:gd name="T9" fmla="*/ 181409 h 95"/>
                <a:gd name="T10" fmla="*/ 265801 w 113"/>
                <a:gd name="T11" fmla="*/ 181409 h 95"/>
                <a:gd name="T12" fmla="*/ 268892 w 113"/>
                <a:gd name="T13" fmla="*/ 184484 h 95"/>
                <a:gd name="T14" fmla="*/ 268892 w 113"/>
                <a:gd name="T15" fmla="*/ 230605 h 95"/>
                <a:gd name="T16" fmla="*/ 281254 w 113"/>
                <a:gd name="T17" fmla="*/ 239829 h 95"/>
                <a:gd name="T18" fmla="*/ 290527 w 113"/>
                <a:gd name="T19" fmla="*/ 202933 h 95"/>
                <a:gd name="T20" fmla="*/ 290527 w 113"/>
                <a:gd name="T21" fmla="*/ 181409 h 95"/>
                <a:gd name="T22" fmla="*/ 339978 w 113"/>
                <a:gd name="T23" fmla="*/ 181409 h 95"/>
                <a:gd name="T24" fmla="*/ 346159 w 113"/>
                <a:gd name="T25" fmla="*/ 162961 h 95"/>
                <a:gd name="T26" fmla="*/ 302889 w 113"/>
                <a:gd name="T27" fmla="*/ 162961 h 95"/>
                <a:gd name="T28" fmla="*/ 290527 w 113"/>
                <a:gd name="T29" fmla="*/ 150662 h 95"/>
                <a:gd name="T30" fmla="*/ 281254 w 113"/>
                <a:gd name="T31" fmla="*/ 101466 h 95"/>
                <a:gd name="T32" fmla="*/ 46361 w 113"/>
                <a:gd name="T33" fmla="*/ 261353 h 95"/>
                <a:gd name="T34" fmla="*/ 123628 w 113"/>
                <a:gd name="T35" fmla="*/ 187559 h 95"/>
                <a:gd name="T36" fmla="*/ 132900 w 113"/>
                <a:gd name="T37" fmla="*/ 193708 h 95"/>
                <a:gd name="T38" fmla="*/ 55633 w 113"/>
                <a:gd name="T39" fmla="*/ 258278 h 95"/>
                <a:gd name="T40" fmla="*/ 135991 w 113"/>
                <a:gd name="T41" fmla="*/ 141438 h 95"/>
                <a:gd name="T42" fmla="*/ 108175 w 113"/>
                <a:gd name="T43" fmla="*/ 92242 h 95"/>
                <a:gd name="T44" fmla="*/ 176170 w 113"/>
                <a:gd name="T45" fmla="*/ 33822 h 95"/>
                <a:gd name="T46" fmla="*/ 123628 w 113"/>
                <a:gd name="T47" fmla="*/ 92242 h 95"/>
                <a:gd name="T48" fmla="*/ 142173 w 113"/>
                <a:gd name="T49" fmla="*/ 138363 h 95"/>
                <a:gd name="T50" fmla="*/ 169989 w 113"/>
                <a:gd name="T51" fmla="*/ 0 h 95"/>
                <a:gd name="T52" fmla="*/ 114356 w 113"/>
                <a:gd name="T53" fmla="*/ 162961 h 95"/>
                <a:gd name="T54" fmla="*/ 0 w 113"/>
                <a:gd name="T55" fmla="*/ 289025 h 95"/>
                <a:gd name="T56" fmla="*/ 336887 w 113"/>
                <a:gd name="T57" fmla="*/ 292100 h 95"/>
                <a:gd name="T58" fmla="*/ 339978 w 113"/>
                <a:gd name="T59" fmla="*/ 285951 h 95"/>
                <a:gd name="T60" fmla="*/ 302889 w 113"/>
                <a:gd name="T61" fmla="*/ 230605 h 95"/>
                <a:gd name="T62" fmla="*/ 265801 w 113"/>
                <a:gd name="T63" fmla="*/ 245979 h 95"/>
                <a:gd name="T64" fmla="*/ 256529 w 113"/>
                <a:gd name="T65" fmla="*/ 193708 h 95"/>
                <a:gd name="T66" fmla="*/ 203987 w 113"/>
                <a:gd name="T67" fmla="*/ 187559 h 95"/>
                <a:gd name="T68" fmla="*/ 222531 w 113"/>
                <a:gd name="T69" fmla="*/ 150662 h 95"/>
                <a:gd name="T70" fmla="*/ 259619 w 113"/>
                <a:gd name="T71" fmla="*/ 92242 h 95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113" h="95">
                  <a:moveTo>
                    <a:pt x="91" y="33"/>
                  </a:moveTo>
                  <a:cubicBezTo>
                    <a:pt x="89" y="33"/>
                    <a:pt x="87" y="35"/>
                    <a:pt x="87" y="37"/>
                  </a:cubicBezTo>
                  <a:cubicBezTo>
                    <a:pt x="87" y="49"/>
                    <a:pt x="87" y="49"/>
                    <a:pt x="87" y="49"/>
                  </a:cubicBezTo>
                  <a:cubicBezTo>
                    <a:pt x="87" y="53"/>
                    <a:pt x="87" y="53"/>
                    <a:pt x="87" y="53"/>
                  </a:cubicBezTo>
                  <a:cubicBezTo>
                    <a:pt x="83" y="53"/>
                    <a:pt x="83" y="53"/>
                    <a:pt x="83" y="53"/>
                  </a:cubicBezTo>
                  <a:cubicBezTo>
                    <a:pt x="73" y="53"/>
                    <a:pt x="73" y="53"/>
                    <a:pt x="73" y="53"/>
                  </a:cubicBezTo>
                  <a:cubicBezTo>
                    <a:pt x="72" y="53"/>
                    <a:pt x="72" y="53"/>
                    <a:pt x="72" y="53"/>
                  </a:cubicBezTo>
                  <a:cubicBezTo>
                    <a:pt x="70" y="53"/>
                    <a:pt x="68" y="54"/>
                    <a:pt x="68" y="56"/>
                  </a:cubicBezTo>
                  <a:cubicBezTo>
                    <a:pt x="68" y="57"/>
                    <a:pt x="69" y="58"/>
                    <a:pt x="69" y="58"/>
                  </a:cubicBezTo>
                  <a:cubicBezTo>
                    <a:pt x="70" y="59"/>
                    <a:pt x="71" y="59"/>
                    <a:pt x="72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7" y="60"/>
                    <a:pt x="87" y="60"/>
                    <a:pt x="87" y="60"/>
                  </a:cubicBezTo>
                  <a:cubicBezTo>
                    <a:pt x="87" y="63"/>
                    <a:pt x="87" y="63"/>
                    <a:pt x="87" y="63"/>
                  </a:cubicBezTo>
                  <a:cubicBezTo>
                    <a:pt x="87" y="75"/>
                    <a:pt x="87" y="75"/>
                    <a:pt x="87" y="75"/>
                  </a:cubicBezTo>
                  <a:cubicBezTo>
                    <a:pt x="87" y="76"/>
                    <a:pt x="88" y="77"/>
                    <a:pt x="88" y="77"/>
                  </a:cubicBezTo>
                  <a:cubicBezTo>
                    <a:pt x="89" y="78"/>
                    <a:pt x="90" y="78"/>
                    <a:pt x="91" y="78"/>
                  </a:cubicBezTo>
                  <a:cubicBezTo>
                    <a:pt x="93" y="78"/>
                    <a:pt x="94" y="77"/>
                    <a:pt x="94" y="75"/>
                  </a:cubicBezTo>
                  <a:cubicBezTo>
                    <a:pt x="94" y="66"/>
                    <a:pt x="94" y="66"/>
                    <a:pt x="94" y="66"/>
                  </a:cubicBezTo>
                  <a:cubicBezTo>
                    <a:pt x="94" y="63"/>
                    <a:pt x="94" y="63"/>
                    <a:pt x="94" y="63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98" y="59"/>
                    <a:pt x="98" y="59"/>
                    <a:pt x="98" y="59"/>
                  </a:cubicBezTo>
                  <a:cubicBezTo>
                    <a:pt x="110" y="59"/>
                    <a:pt x="110" y="59"/>
                    <a:pt x="110" y="59"/>
                  </a:cubicBezTo>
                  <a:cubicBezTo>
                    <a:pt x="112" y="59"/>
                    <a:pt x="113" y="58"/>
                    <a:pt x="113" y="56"/>
                  </a:cubicBezTo>
                  <a:cubicBezTo>
                    <a:pt x="113" y="55"/>
                    <a:pt x="113" y="54"/>
                    <a:pt x="112" y="53"/>
                  </a:cubicBezTo>
                  <a:cubicBezTo>
                    <a:pt x="112" y="53"/>
                    <a:pt x="111" y="53"/>
                    <a:pt x="110" y="53"/>
                  </a:cubicBezTo>
                  <a:cubicBezTo>
                    <a:pt x="98" y="53"/>
                    <a:pt x="98" y="53"/>
                    <a:pt x="98" y="53"/>
                  </a:cubicBezTo>
                  <a:cubicBezTo>
                    <a:pt x="94" y="53"/>
                    <a:pt x="94" y="53"/>
                    <a:pt x="94" y="53"/>
                  </a:cubicBezTo>
                  <a:cubicBezTo>
                    <a:pt x="94" y="49"/>
                    <a:pt x="94" y="49"/>
                    <a:pt x="94" y="49"/>
                  </a:cubicBezTo>
                  <a:cubicBezTo>
                    <a:pt x="94" y="37"/>
                    <a:pt x="94" y="37"/>
                    <a:pt x="94" y="37"/>
                  </a:cubicBezTo>
                  <a:cubicBezTo>
                    <a:pt x="94" y="35"/>
                    <a:pt x="93" y="33"/>
                    <a:pt x="91" y="33"/>
                  </a:cubicBezTo>
                  <a:moveTo>
                    <a:pt x="16" y="86"/>
                  </a:moveTo>
                  <a:cubicBezTo>
                    <a:pt x="16" y="86"/>
                    <a:pt x="15" y="85"/>
                    <a:pt x="15" y="85"/>
                  </a:cubicBezTo>
                  <a:cubicBezTo>
                    <a:pt x="14" y="84"/>
                    <a:pt x="14" y="83"/>
                    <a:pt x="14" y="82"/>
                  </a:cubicBezTo>
                  <a:cubicBezTo>
                    <a:pt x="20" y="72"/>
                    <a:pt x="29" y="65"/>
                    <a:pt x="40" y="61"/>
                  </a:cubicBezTo>
                  <a:cubicBezTo>
                    <a:pt x="40" y="61"/>
                    <a:pt x="40" y="61"/>
                    <a:pt x="41" y="61"/>
                  </a:cubicBezTo>
                  <a:cubicBezTo>
                    <a:pt x="42" y="61"/>
                    <a:pt x="43" y="62"/>
                    <a:pt x="43" y="63"/>
                  </a:cubicBezTo>
                  <a:cubicBezTo>
                    <a:pt x="43" y="64"/>
                    <a:pt x="43" y="66"/>
                    <a:pt x="41" y="66"/>
                  </a:cubicBezTo>
                  <a:cubicBezTo>
                    <a:pt x="32" y="69"/>
                    <a:pt x="24" y="76"/>
                    <a:pt x="18" y="84"/>
                  </a:cubicBezTo>
                  <a:cubicBezTo>
                    <a:pt x="18" y="85"/>
                    <a:pt x="17" y="86"/>
                    <a:pt x="16" y="86"/>
                  </a:cubicBezTo>
                  <a:moveTo>
                    <a:pt x="44" y="46"/>
                  </a:moveTo>
                  <a:cubicBezTo>
                    <a:pt x="44" y="46"/>
                    <a:pt x="43" y="46"/>
                    <a:pt x="43" y="46"/>
                  </a:cubicBezTo>
                  <a:cubicBezTo>
                    <a:pt x="38" y="42"/>
                    <a:pt x="35" y="36"/>
                    <a:pt x="35" y="30"/>
                  </a:cubicBezTo>
                  <a:cubicBezTo>
                    <a:pt x="35" y="18"/>
                    <a:pt x="44" y="9"/>
                    <a:pt x="55" y="9"/>
                  </a:cubicBezTo>
                  <a:cubicBezTo>
                    <a:pt x="56" y="9"/>
                    <a:pt x="57" y="10"/>
                    <a:pt x="57" y="11"/>
                  </a:cubicBezTo>
                  <a:cubicBezTo>
                    <a:pt x="57" y="12"/>
                    <a:pt x="56" y="14"/>
                    <a:pt x="55" y="14"/>
                  </a:cubicBezTo>
                  <a:cubicBezTo>
                    <a:pt x="47" y="14"/>
                    <a:pt x="40" y="21"/>
                    <a:pt x="40" y="30"/>
                  </a:cubicBezTo>
                  <a:cubicBezTo>
                    <a:pt x="40" y="34"/>
                    <a:pt x="42" y="39"/>
                    <a:pt x="46" y="42"/>
                  </a:cubicBezTo>
                  <a:cubicBezTo>
                    <a:pt x="47" y="43"/>
                    <a:pt x="47" y="44"/>
                    <a:pt x="46" y="45"/>
                  </a:cubicBezTo>
                  <a:cubicBezTo>
                    <a:pt x="45" y="46"/>
                    <a:pt x="45" y="46"/>
                    <a:pt x="44" y="46"/>
                  </a:cubicBezTo>
                  <a:moveTo>
                    <a:pt x="55" y="0"/>
                  </a:moveTo>
                  <a:cubicBezTo>
                    <a:pt x="39" y="0"/>
                    <a:pt x="27" y="13"/>
                    <a:pt x="27" y="30"/>
                  </a:cubicBezTo>
                  <a:cubicBezTo>
                    <a:pt x="27" y="39"/>
                    <a:pt x="30" y="47"/>
                    <a:pt x="37" y="53"/>
                  </a:cubicBezTo>
                  <a:cubicBezTo>
                    <a:pt x="19" y="59"/>
                    <a:pt x="5" y="74"/>
                    <a:pt x="0" y="93"/>
                  </a:cubicBezTo>
                  <a:cubicBezTo>
                    <a:pt x="0" y="93"/>
                    <a:pt x="0" y="94"/>
                    <a:pt x="0" y="94"/>
                  </a:cubicBezTo>
                  <a:cubicBezTo>
                    <a:pt x="0" y="94"/>
                    <a:pt x="1" y="95"/>
                    <a:pt x="1" y="95"/>
                  </a:cubicBezTo>
                  <a:cubicBezTo>
                    <a:pt x="109" y="95"/>
                    <a:pt x="109" y="95"/>
                    <a:pt x="109" y="95"/>
                  </a:cubicBezTo>
                  <a:cubicBezTo>
                    <a:pt x="110" y="95"/>
                    <a:pt x="110" y="94"/>
                    <a:pt x="110" y="94"/>
                  </a:cubicBezTo>
                  <a:cubicBezTo>
                    <a:pt x="111" y="94"/>
                    <a:pt x="111" y="93"/>
                    <a:pt x="110" y="93"/>
                  </a:cubicBezTo>
                  <a:cubicBezTo>
                    <a:pt x="108" y="84"/>
                    <a:pt x="104" y="77"/>
                    <a:pt x="98" y="70"/>
                  </a:cubicBezTo>
                  <a:cubicBezTo>
                    <a:pt x="98" y="75"/>
                    <a:pt x="98" y="75"/>
                    <a:pt x="98" y="75"/>
                  </a:cubicBezTo>
                  <a:cubicBezTo>
                    <a:pt x="98" y="79"/>
                    <a:pt x="95" y="82"/>
                    <a:pt x="91" y="82"/>
                  </a:cubicBezTo>
                  <a:cubicBezTo>
                    <a:pt x="89" y="82"/>
                    <a:pt x="87" y="82"/>
                    <a:pt x="86" y="80"/>
                  </a:cubicBezTo>
                  <a:cubicBezTo>
                    <a:pt x="84" y="79"/>
                    <a:pt x="83" y="77"/>
                    <a:pt x="83" y="75"/>
                  </a:cubicBezTo>
                  <a:cubicBezTo>
                    <a:pt x="83" y="63"/>
                    <a:pt x="83" y="63"/>
                    <a:pt x="83" y="63"/>
                  </a:cubicBezTo>
                  <a:cubicBezTo>
                    <a:pt x="72" y="63"/>
                    <a:pt x="72" y="63"/>
                    <a:pt x="72" y="63"/>
                  </a:cubicBezTo>
                  <a:cubicBezTo>
                    <a:pt x="70" y="63"/>
                    <a:pt x="68" y="62"/>
                    <a:pt x="66" y="61"/>
                  </a:cubicBezTo>
                  <a:cubicBezTo>
                    <a:pt x="65" y="60"/>
                    <a:pt x="64" y="58"/>
                    <a:pt x="64" y="56"/>
                  </a:cubicBezTo>
                  <a:cubicBezTo>
                    <a:pt x="64" y="52"/>
                    <a:pt x="68" y="49"/>
                    <a:pt x="72" y="49"/>
                  </a:cubicBezTo>
                  <a:cubicBezTo>
                    <a:pt x="77" y="49"/>
                    <a:pt x="77" y="49"/>
                    <a:pt x="77" y="49"/>
                  </a:cubicBezTo>
                  <a:cubicBezTo>
                    <a:pt x="81" y="43"/>
                    <a:pt x="84" y="37"/>
                    <a:pt x="84" y="30"/>
                  </a:cubicBezTo>
                  <a:cubicBezTo>
                    <a:pt x="84" y="13"/>
                    <a:pt x="71" y="0"/>
                    <a:pt x="55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strike="noStrike" kern="0" noProof="1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5" name="Freeform 90"/>
            <p:cNvSpPr>
              <a:spLocks noEditPoints="1"/>
            </p:cNvSpPr>
            <p:nvPr/>
          </p:nvSpPr>
          <p:spPr bwMode="auto">
            <a:xfrm>
              <a:off x="8872" y="4629"/>
              <a:ext cx="353" cy="351"/>
            </a:xfrm>
            <a:custGeom>
              <a:avLst/>
              <a:gdLst>
                <a:gd name="T0" fmla="*/ 147687 w 97"/>
                <a:gd name="T1" fmla="*/ 198929 h 97"/>
                <a:gd name="T2" fmla="*/ 126149 w 97"/>
                <a:gd name="T3" fmla="*/ 220352 h 97"/>
                <a:gd name="T4" fmla="*/ 147687 w 97"/>
                <a:gd name="T5" fmla="*/ 244835 h 97"/>
                <a:gd name="T6" fmla="*/ 169224 w 97"/>
                <a:gd name="T7" fmla="*/ 220352 h 97"/>
                <a:gd name="T8" fmla="*/ 147687 w 97"/>
                <a:gd name="T9" fmla="*/ 198929 h 97"/>
                <a:gd name="T10" fmla="*/ 150763 w 97"/>
                <a:gd name="T11" fmla="*/ 52028 h 97"/>
                <a:gd name="T12" fmla="*/ 92304 w 97"/>
                <a:gd name="T13" fmla="*/ 91813 h 97"/>
                <a:gd name="T14" fmla="*/ 110765 w 97"/>
                <a:gd name="T15" fmla="*/ 107116 h 97"/>
                <a:gd name="T16" fmla="*/ 147687 w 97"/>
                <a:gd name="T17" fmla="*/ 88753 h 97"/>
                <a:gd name="T18" fmla="*/ 169224 w 97"/>
                <a:gd name="T19" fmla="*/ 110176 h 97"/>
                <a:gd name="T20" fmla="*/ 129226 w 97"/>
                <a:gd name="T21" fmla="*/ 156083 h 97"/>
                <a:gd name="T22" fmla="*/ 147687 w 97"/>
                <a:gd name="T23" fmla="*/ 180566 h 97"/>
                <a:gd name="T24" fmla="*/ 181531 w 97"/>
                <a:gd name="T25" fmla="*/ 153022 h 97"/>
                <a:gd name="T26" fmla="*/ 203069 w 97"/>
                <a:gd name="T27" fmla="*/ 134660 h 97"/>
                <a:gd name="T28" fmla="*/ 209223 w 97"/>
                <a:gd name="T29" fmla="*/ 107116 h 97"/>
                <a:gd name="T30" fmla="*/ 150763 w 97"/>
                <a:gd name="T31" fmla="*/ 52028 h 97"/>
                <a:gd name="T32" fmla="*/ 49229 w 97"/>
                <a:gd name="T33" fmla="*/ 260138 h 97"/>
                <a:gd name="T34" fmla="*/ 36922 w 97"/>
                <a:gd name="T35" fmla="*/ 244835 h 97"/>
                <a:gd name="T36" fmla="*/ 36922 w 97"/>
                <a:gd name="T37" fmla="*/ 48967 h 97"/>
                <a:gd name="T38" fmla="*/ 49229 w 97"/>
                <a:gd name="T39" fmla="*/ 36725 h 97"/>
                <a:gd name="T40" fmla="*/ 246144 w 97"/>
                <a:gd name="T41" fmla="*/ 36725 h 97"/>
                <a:gd name="T42" fmla="*/ 261528 w 97"/>
                <a:gd name="T43" fmla="*/ 48967 h 97"/>
                <a:gd name="T44" fmla="*/ 261528 w 97"/>
                <a:gd name="T45" fmla="*/ 244835 h 97"/>
                <a:gd name="T46" fmla="*/ 246144 w 97"/>
                <a:gd name="T47" fmla="*/ 260138 h 97"/>
                <a:gd name="T48" fmla="*/ 49229 w 97"/>
                <a:gd name="T49" fmla="*/ 260138 h 97"/>
                <a:gd name="T50" fmla="*/ 246144 w 97"/>
                <a:gd name="T51" fmla="*/ 0 h 97"/>
                <a:gd name="T52" fmla="*/ 49229 w 97"/>
                <a:gd name="T53" fmla="*/ 0 h 97"/>
                <a:gd name="T54" fmla="*/ 0 w 97"/>
                <a:gd name="T55" fmla="*/ 48967 h 97"/>
                <a:gd name="T56" fmla="*/ 0 w 97"/>
                <a:gd name="T57" fmla="*/ 244835 h 97"/>
                <a:gd name="T58" fmla="*/ 49229 w 97"/>
                <a:gd name="T59" fmla="*/ 296863 h 97"/>
                <a:gd name="T60" fmla="*/ 246144 w 97"/>
                <a:gd name="T61" fmla="*/ 296863 h 97"/>
                <a:gd name="T62" fmla="*/ 298450 w 97"/>
                <a:gd name="T63" fmla="*/ 244835 h 97"/>
                <a:gd name="T64" fmla="*/ 298450 w 97"/>
                <a:gd name="T65" fmla="*/ 48967 h 97"/>
                <a:gd name="T66" fmla="*/ 246144 w 97"/>
                <a:gd name="T67" fmla="*/ 0 h 97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97" h="97">
                  <a:moveTo>
                    <a:pt x="48" y="65"/>
                  </a:moveTo>
                  <a:cubicBezTo>
                    <a:pt x="44" y="65"/>
                    <a:pt x="41" y="69"/>
                    <a:pt x="41" y="72"/>
                  </a:cubicBezTo>
                  <a:cubicBezTo>
                    <a:pt x="41" y="76"/>
                    <a:pt x="44" y="80"/>
                    <a:pt x="48" y="80"/>
                  </a:cubicBezTo>
                  <a:cubicBezTo>
                    <a:pt x="52" y="80"/>
                    <a:pt x="55" y="77"/>
                    <a:pt x="55" y="72"/>
                  </a:cubicBezTo>
                  <a:cubicBezTo>
                    <a:pt x="55" y="68"/>
                    <a:pt x="52" y="65"/>
                    <a:pt x="48" y="65"/>
                  </a:cubicBezTo>
                  <a:moveTo>
                    <a:pt x="49" y="17"/>
                  </a:moveTo>
                  <a:cubicBezTo>
                    <a:pt x="44" y="17"/>
                    <a:pt x="30" y="20"/>
                    <a:pt x="30" y="30"/>
                  </a:cubicBezTo>
                  <a:cubicBezTo>
                    <a:pt x="30" y="33"/>
                    <a:pt x="32" y="35"/>
                    <a:pt x="36" y="35"/>
                  </a:cubicBezTo>
                  <a:cubicBezTo>
                    <a:pt x="40" y="35"/>
                    <a:pt x="43" y="29"/>
                    <a:pt x="48" y="29"/>
                  </a:cubicBezTo>
                  <a:cubicBezTo>
                    <a:pt x="51" y="29"/>
                    <a:pt x="55" y="32"/>
                    <a:pt x="55" y="36"/>
                  </a:cubicBezTo>
                  <a:cubicBezTo>
                    <a:pt x="55" y="45"/>
                    <a:pt x="42" y="42"/>
                    <a:pt x="42" y="51"/>
                  </a:cubicBezTo>
                  <a:cubicBezTo>
                    <a:pt x="42" y="54"/>
                    <a:pt x="43" y="59"/>
                    <a:pt x="48" y="59"/>
                  </a:cubicBezTo>
                  <a:cubicBezTo>
                    <a:pt x="53" y="59"/>
                    <a:pt x="55" y="53"/>
                    <a:pt x="59" y="50"/>
                  </a:cubicBezTo>
                  <a:cubicBezTo>
                    <a:pt x="60" y="49"/>
                    <a:pt x="65" y="47"/>
                    <a:pt x="66" y="44"/>
                  </a:cubicBezTo>
                  <a:cubicBezTo>
                    <a:pt x="68" y="40"/>
                    <a:pt x="68" y="39"/>
                    <a:pt x="68" y="35"/>
                  </a:cubicBezTo>
                  <a:cubicBezTo>
                    <a:pt x="68" y="21"/>
                    <a:pt x="58" y="17"/>
                    <a:pt x="49" y="17"/>
                  </a:cubicBezTo>
                  <a:moveTo>
                    <a:pt x="16" y="85"/>
                  </a:moveTo>
                  <a:cubicBezTo>
                    <a:pt x="14" y="85"/>
                    <a:pt x="12" y="83"/>
                    <a:pt x="12" y="80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4"/>
                    <a:pt x="14" y="12"/>
                    <a:pt x="16" y="12"/>
                  </a:cubicBezTo>
                  <a:cubicBezTo>
                    <a:pt x="80" y="12"/>
                    <a:pt x="80" y="12"/>
                    <a:pt x="80" y="12"/>
                  </a:cubicBezTo>
                  <a:cubicBezTo>
                    <a:pt x="83" y="12"/>
                    <a:pt x="85" y="14"/>
                    <a:pt x="85" y="16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5" y="83"/>
                    <a:pt x="83" y="85"/>
                    <a:pt x="80" y="85"/>
                  </a:cubicBezTo>
                  <a:cubicBezTo>
                    <a:pt x="16" y="85"/>
                    <a:pt x="16" y="85"/>
                    <a:pt x="16" y="85"/>
                  </a:cubicBezTo>
                  <a:moveTo>
                    <a:pt x="80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8"/>
                    <a:pt x="0" y="16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9"/>
                    <a:pt x="7" y="97"/>
                    <a:pt x="16" y="97"/>
                  </a:cubicBezTo>
                  <a:cubicBezTo>
                    <a:pt x="80" y="97"/>
                    <a:pt x="80" y="97"/>
                    <a:pt x="80" y="97"/>
                  </a:cubicBezTo>
                  <a:cubicBezTo>
                    <a:pt x="89" y="97"/>
                    <a:pt x="97" y="89"/>
                    <a:pt x="97" y="80"/>
                  </a:cubicBezTo>
                  <a:cubicBezTo>
                    <a:pt x="97" y="16"/>
                    <a:pt x="97" y="16"/>
                    <a:pt x="97" y="16"/>
                  </a:cubicBezTo>
                  <a:cubicBezTo>
                    <a:pt x="97" y="8"/>
                    <a:pt x="89" y="0"/>
                    <a:pt x="80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strike="noStrike" kern="0" noProof="1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6" name="Freeform 91"/>
            <p:cNvSpPr>
              <a:spLocks noEditPoints="1"/>
            </p:cNvSpPr>
            <p:nvPr/>
          </p:nvSpPr>
          <p:spPr bwMode="auto">
            <a:xfrm>
              <a:off x="9711" y="4623"/>
              <a:ext cx="420" cy="362"/>
            </a:xfrm>
            <a:custGeom>
              <a:avLst/>
              <a:gdLst>
                <a:gd name="T0" fmla="*/ 343338 w 116"/>
                <a:gd name="T1" fmla="*/ 153194 h 100"/>
                <a:gd name="T2" fmla="*/ 337207 w 116"/>
                <a:gd name="T3" fmla="*/ 153194 h 100"/>
                <a:gd name="T4" fmla="*/ 263634 w 116"/>
                <a:gd name="T5" fmla="*/ 208343 h 100"/>
                <a:gd name="T6" fmla="*/ 257503 w 116"/>
                <a:gd name="T7" fmla="*/ 220599 h 100"/>
                <a:gd name="T8" fmla="*/ 263634 w 116"/>
                <a:gd name="T9" fmla="*/ 229790 h 100"/>
                <a:gd name="T10" fmla="*/ 337207 w 116"/>
                <a:gd name="T11" fmla="*/ 284940 h 100"/>
                <a:gd name="T12" fmla="*/ 343338 w 116"/>
                <a:gd name="T13" fmla="*/ 284940 h 100"/>
                <a:gd name="T14" fmla="*/ 349469 w 116"/>
                <a:gd name="T15" fmla="*/ 284940 h 100"/>
                <a:gd name="T16" fmla="*/ 355600 w 116"/>
                <a:gd name="T17" fmla="*/ 275748 h 100"/>
                <a:gd name="T18" fmla="*/ 355600 w 116"/>
                <a:gd name="T19" fmla="*/ 162385 h 100"/>
                <a:gd name="T20" fmla="*/ 349469 w 116"/>
                <a:gd name="T21" fmla="*/ 153194 h 100"/>
                <a:gd name="T22" fmla="*/ 343338 w 116"/>
                <a:gd name="T23" fmla="*/ 153194 h 100"/>
                <a:gd name="T24" fmla="*/ 24524 w 116"/>
                <a:gd name="T25" fmla="*/ 205279 h 100"/>
                <a:gd name="T26" fmla="*/ 18393 w 116"/>
                <a:gd name="T27" fmla="*/ 199152 h 100"/>
                <a:gd name="T28" fmla="*/ 18393 w 116"/>
                <a:gd name="T29" fmla="*/ 159321 h 100"/>
                <a:gd name="T30" fmla="*/ 30655 w 116"/>
                <a:gd name="T31" fmla="*/ 147066 h 100"/>
                <a:gd name="T32" fmla="*/ 61310 w 116"/>
                <a:gd name="T33" fmla="*/ 147066 h 100"/>
                <a:gd name="T34" fmla="*/ 67441 w 116"/>
                <a:gd name="T35" fmla="*/ 150130 h 100"/>
                <a:gd name="T36" fmla="*/ 61310 w 116"/>
                <a:gd name="T37" fmla="*/ 156257 h 100"/>
                <a:gd name="T38" fmla="*/ 30655 w 116"/>
                <a:gd name="T39" fmla="*/ 156257 h 100"/>
                <a:gd name="T40" fmla="*/ 27590 w 116"/>
                <a:gd name="T41" fmla="*/ 159321 h 100"/>
                <a:gd name="T42" fmla="*/ 27590 w 116"/>
                <a:gd name="T43" fmla="*/ 199152 h 100"/>
                <a:gd name="T44" fmla="*/ 24524 w 116"/>
                <a:gd name="T45" fmla="*/ 205279 h 100"/>
                <a:gd name="T46" fmla="*/ 208455 w 116"/>
                <a:gd name="T47" fmla="*/ 125619 h 100"/>
                <a:gd name="T48" fmla="*/ 30655 w 116"/>
                <a:gd name="T49" fmla="*/ 125619 h 100"/>
                <a:gd name="T50" fmla="*/ 0 w 116"/>
                <a:gd name="T51" fmla="*/ 159321 h 100"/>
                <a:gd name="T52" fmla="*/ 0 w 116"/>
                <a:gd name="T53" fmla="*/ 275748 h 100"/>
                <a:gd name="T54" fmla="*/ 30655 w 116"/>
                <a:gd name="T55" fmla="*/ 306387 h 100"/>
                <a:gd name="T56" fmla="*/ 208455 w 116"/>
                <a:gd name="T57" fmla="*/ 306387 h 100"/>
                <a:gd name="T58" fmla="*/ 242176 w 116"/>
                <a:gd name="T59" fmla="*/ 275748 h 100"/>
                <a:gd name="T60" fmla="*/ 242176 w 116"/>
                <a:gd name="T61" fmla="*/ 159321 h 100"/>
                <a:gd name="T62" fmla="*/ 208455 w 116"/>
                <a:gd name="T63" fmla="*/ 125619 h 100"/>
                <a:gd name="T64" fmla="*/ 33721 w 116"/>
                <a:gd name="T65" fmla="*/ 55150 h 100"/>
                <a:gd name="T66" fmla="*/ 27590 w 116"/>
                <a:gd name="T67" fmla="*/ 49022 h 100"/>
                <a:gd name="T68" fmla="*/ 58245 w 116"/>
                <a:gd name="T69" fmla="*/ 18383 h 100"/>
                <a:gd name="T70" fmla="*/ 64376 w 116"/>
                <a:gd name="T71" fmla="*/ 24511 h 100"/>
                <a:gd name="T72" fmla="*/ 58245 w 116"/>
                <a:gd name="T73" fmla="*/ 30639 h 100"/>
                <a:gd name="T74" fmla="*/ 39852 w 116"/>
                <a:gd name="T75" fmla="*/ 49022 h 100"/>
                <a:gd name="T76" fmla="*/ 39852 w 116"/>
                <a:gd name="T77" fmla="*/ 49022 h 100"/>
                <a:gd name="T78" fmla="*/ 33721 w 116"/>
                <a:gd name="T79" fmla="*/ 55150 h 100"/>
                <a:gd name="T80" fmla="*/ 58245 w 116"/>
                <a:gd name="T81" fmla="*/ 0 h 100"/>
                <a:gd name="T82" fmla="*/ 9197 w 116"/>
                <a:gd name="T83" fmla="*/ 49022 h 100"/>
                <a:gd name="T84" fmla="*/ 58245 w 116"/>
                <a:gd name="T85" fmla="*/ 98044 h 100"/>
                <a:gd name="T86" fmla="*/ 107293 w 116"/>
                <a:gd name="T87" fmla="*/ 49022 h 100"/>
                <a:gd name="T88" fmla="*/ 58245 w 116"/>
                <a:gd name="T89" fmla="*/ 0 h 100"/>
                <a:gd name="T90" fmla="*/ 156341 w 116"/>
                <a:gd name="T91" fmla="*/ 55150 h 100"/>
                <a:gd name="T92" fmla="*/ 150210 w 116"/>
                <a:gd name="T93" fmla="*/ 49022 h 100"/>
                <a:gd name="T94" fmla="*/ 180866 w 116"/>
                <a:gd name="T95" fmla="*/ 18383 h 100"/>
                <a:gd name="T96" fmla="*/ 186997 w 116"/>
                <a:gd name="T97" fmla="*/ 24511 h 100"/>
                <a:gd name="T98" fmla="*/ 180866 w 116"/>
                <a:gd name="T99" fmla="*/ 30639 h 100"/>
                <a:gd name="T100" fmla="*/ 162472 w 116"/>
                <a:gd name="T101" fmla="*/ 49022 h 100"/>
                <a:gd name="T102" fmla="*/ 162472 w 116"/>
                <a:gd name="T103" fmla="*/ 49022 h 100"/>
                <a:gd name="T104" fmla="*/ 156341 w 116"/>
                <a:gd name="T105" fmla="*/ 55150 h 100"/>
                <a:gd name="T106" fmla="*/ 180866 w 116"/>
                <a:gd name="T107" fmla="*/ 0 h 100"/>
                <a:gd name="T108" fmla="*/ 131817 w 116"/>
                <a:gd name="T109" fmla="*/ 49022 h 100"/>
                <a:gd name="T110" fmla="*/ 180866 w 116"/>
                <a:gd name="T111" fmla="*/ 98044 h 100"/>
                <a:gd name="T112" fmla="*/ 229914 w 116"/>
                <a:gd name="T113" fmla="*/ 49022 h 100"/>
                <a:gd name="T114" fmla="*/ 180866 w 116"/>
                <a:gd name="T115" fmla="*/ 0 h 10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116" h="100">
                  <a:moveTo>
                    <a:pt x="112" y="50"/>
                  </a:moveTo>
                  <a:cubicBezTo>
                    <a:pt x="111" y="50"/>
                    <a:pt x="111" y="50"/>
                    <a:pt x="110" y="50"/>
                  </a:cubicBezTo>
                  <a:cubicBezTo>
                    <a:pt x="86" y="68"/>
                    <a:pt x="86" y="68"/>
                    <a:pt x="86" y="68"/>
                  </a:cubicBezTo>
                  <a:cubicBezTo>
                    <a:pt x="85" y="69"/>
                    <a:pt x="84" y="70"/>
                    <a:pt x="84" y="72"/>
                  </a:cubicBezTo>
                  <a:cubicBezTo>
                    <a:pt x="84" y="73"/>
                    <a:pt x="85" y="74"/>
                    <a:pt x="86" y="75"/>
                  </a:cubicBezTo>
                  <a:cubicBezTo>
                    <a:pt x="110" y="93"/>
                    <a:pt x="110" y="93"/>
                    <a:pt x="110" y="93"/>
                  </a:cubicBezTo>
                  <a:cubicBezTo>
                    <a:pt x="111" y="93"/>
                    <a:pt x="111" y="93"/>
                    <a:pt x="112" y="93"/>
                  </a:cubicBezTo>
                  <a:cubicBezTo>
                    <a:pt x="113" y="93"/>
                    <a:pt x="113" y="93"/>
                    <a:pt x="114" y="93"/>
                  </a:cubicBezTo>
                  <a:cubicBezTo>
                    <a:pt x="115" y="92"/>
                    <a:pt x="116" y="91"/>
                    <a:pt x="116" y="90"/>
                  </a:cubicBezTo>
                  <a:cubicBezTo>
                    <a:pt x="116" y="53"/>
                    <a:pt x="116" y="53"/>
                    <a:pt x="116" y="53"/>
                  </a:cubicBezTo>
                  <a:cubicBezTo>
                    <a:pt x="116" y="52"/>
                    <a:pt x="115" y="51"/>
                    <a:pt x="114" y="50"/>
                  </a:cubicBezTo>
                  <a:cubicBezTo>
                    <a:pt x="113" y="50"/>
                    <a:pt x="113" y="50"/>
                    <a:pt x="112" y="50"/>
                  </a:cubicBezTo>
                  <a:moveTo>
                    <a:pt x="8" y="67"/>
                  </a:moveTo>
                  <a:cubicBezTo>
                    <a:pt x="7" y="67"/>
                    <a:pt x="6" y="66"/>
                    <a:pt x="6" y="65"/>
                  </a:cubicBezTo>
                  <a:cubicBezTo>
                    <a:pt x="6" y="52"/>
                    <a:pt x="6" y="52"/>
                    <a:pt x="6" y="52"/>
                  </a:cubicBezTo>
                  <a:cubicBezTo>
                    <a:pt x="6" y="49"/>
                    <a:pt x="8" y="48"/>
                    <a:pt x="1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1" y="48"/>
                    <a:pt x="22" y="48"/>
                    <a:pt x="22" y="49"/>
                  </a:cubicBezTo>
                  <a:cubicBezTo>
                    <a:pt x="22" y="50"/>
                    <a:pt x="21" y="51"/>
                    <a:pt x="20" y="51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9" y="65"/>
                    <a:pt x="9" y="65"/>
                    <a:pt x="9" y="65"/>
                  </a:cubicBezTo>
                  <a:cubicBezTo>
                    <a:pt x="9" y="66"/>
                    <a:pt x="9" y="67"/>
                    <a:pt x="8" y="67"/>
                  </a:cubicBezTo>
                  <a:moveTo>
                    <a:pt x="68" y="41"/>
                  </a:moveTo>
                  <a:cubicBezTo>
                    <a:pt x="10" y="41"/>
                    <a:pt x="10" y="41"/>
                    <a:pt x="10" y="41"/>
                  </a:cubicBezTo>
                  <a:cubicBezTo>
                    <a:pt x="4" y="41"/>
                    <a:pt x="0" y="46"/>
                    <a:pt x="0" y="52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5"/>
                    <a:pt x="4" y="100"/>
                    <a:pt x="10" y="100"/>
                  </a:cubicBezTo>
                  <a:cubicBezTo>
                    <a:pt x="68" y="100"/>
                    <a:pt x="68" y="100"/>
                    <a:pt x="68" y="100"/>
                  </a:cubicBezTo>
                  <a:cubicBezTo>
                    <a:pt x="74" y="100"/>
                    <a:pt x="79" y="95"/>
                    <a:pt x="79" y="90"/>
                  </a:cubicBezTo>
                  <a:cubicBezTo>
                    <a:pt x="79" y="52"/>
                    <a:pt x="79" y="52"/>
                    <a:pt x="79" y="52"/>
                  </a:cubicBezTo>
                  <a:cubicBezTo>
                    <a:pt x="79" y="46"/>
                    <a:pt x="74" y="41"/>
                    <a:pt x="68" y="41"/>
                  </a:cubicBezTo>
                  <a:moveTo>
                    <a:pt x="11" y="18"/>
                  </a:moveTo>
                  <a:cubicBezTo>
                    <a:pt x="10" y="18"/>
                    <a:pt x="9" y="17"/>
                    <a:pt x="9" y="16"/>
                  </a:cubicBezTo>
                  <a:cubicBezTo>
                    <a:pt x="9" y="11"/>
                    <a:pt x="14" y="6"/>
                    <a:pt x="19" y="6"/>
                  </a:cubicBezTo>
                  <a:cubicBezTo>
                    <a:pt x="20" y="6"/>
                    <a:pt x="21" y="7"/>
                    <a:pt x="21" y="8"/>
                  </a:cubicBezTo>
                  <a:cubicBezTo>
                    <a:pt x="21" y="9"/>
                    <a:pt x="20" y="10"/>
                    <a:pt x="19" y="10"/>
                  </a:cubicBezTo>
                  <a:cubicBezTo>
                    <a:pt x="16" y="10"/>
                    <a:pt x="13" y="13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7"/>
                    <a:pt x="12" y="18"/>
                    <a:pt x="11" y="18"/>
                  </a:cubicBezTo>
                  <a:moveTo>
                    <a:pt x="19" y="0"/>
                  </a:moveTo>
                  <a:cubicBezTo>
                    <a:pt x="10" y="0"/>
                    <a:pt x="3" y="7"/>
                    <a:pt x="3" y="16"/>
                  </a:cubicBezTo>
                  <a:cubicBezTo>
                    <a:pt x="3" y="25"/>
                    <a:pt x="10" y="32"/>
                    <a:pt x="19" y="32"/>
                  </a:cubicBezTo>
                  <a:cubicBezTo>
                    <a:pt x="28" y="32"/>
                    <a:pt x="35" y="25"/>
                    <a:pt x="35" y="16"/>
                  </a:cubicBezTo>
                  <a:cubicBezTo>
                    <a:pt x="35" y="7"/>
                    <a:pt x="28" y="0"/>
                    <a:pt x="19" y="0"/>
                  </a:cubicBezTo>
                  <a:moveTo>
                    <a:pt x="51" y="18"/>
                  </a:moveTo>
                  <a:cubicBezTo>
                    <a:pt x="50" y="18"/>
                    <a:pt x="49" y="17"/>
                    <a:pt x="49" y="16"/>
                  </a:cubicBezTo>
                  <a:cubicBezTo>
                    <a:pt x="49" y="11"/>
                    <a:pt x="54" y="6"/>
                    <a:pt x="59" y="6"/>
                  </a:cubicBezTo>
                  <a:cubicBezTo>
                    <a:pt x="60" y="6"/>
                    <a:pt x="61" y="7"/>
                    <a:pt x="61" y="8"/>
                  </a:cubicBezTo>
                  <a:cubicBezTo>
                    <a:pt x="61" y="9"/>
                    <a:pt x="60" y="10"/>
                    <a:pt x="59" y="10"/>
                  </a:cubicBezTo>
                  <a:cubicBezTo>
                    <a:pt x="56" y="10"/>
                    <a:pt x="53" y="13"/>
                    <a:pt x="53" y="1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3" y="17"/>
                    <a:pt x="52" y="18"/>
                    <a:pt x="51" y="18"/>
                  </a:cubicBezTo>
                  <a:moveTo>
                    <a:pt x="59" y="0"/>
                  </a:moveTo>
                  <a:cubicBezTo>
                    <a:pt x="50" y="0"/>
                    <a:pt x="43" y="7"/>
                    <a:pt x="43" y="16"/>
                  </a:cubicBezTo>
                  <a:cubicBezTo>
                    <a:pt x="43" y="25"/>
                    <a:pt x="50" y="32"/>
                    <a:pt x="59" y="32"/>
                  </a:cubicBezTo>
                  <a:cubicBezTo>
                    <a:pt x="68" y="32"/>
                    <a:pt x="75" y="25"/>
                    <a:pt x="75" y="16"/>
                  </a:cubicBezTo>
                  <a:cubicBezTo>
                    <a:pt x="75" y="7"/>
                    <a:pt x="68" y="0"/>
                    <a:pt x="59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strike="noStrike" kern="0" noProof="1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7" name="Freeform 95"/>
            <p:cNvSpPr>
              <a:spLocks noEditPoints="1"/>
            </p:cNvSpPr>
            <p:nvPr/>
          </p:nvSpPr>
          <p:spPr bwMode="auto">
            <a:xfrm>
              <a:off x="13228" y="4608"/>
              <a:ext cx="319" cy="392"/>
            </a:xfrm>
            <a:custGeom>
              <a:avLst/>
              <a:gdLst>
                <a:gd name="T0" fmla="*/ 187072 w 88"/>
                <a:gd name="T1" fmla="*/ 153605 h 108"/>
                <a:gd name="T2" fmla="*/ 98136 w 88"/>
                <a:gd name="T3" fmla="*/ 187398 h 108"/>
                <a:gd name="T4" fmla="*/ 76669 w 88"/>
                <a:gd name="T5" fmla="*/ 187398 h 108"/>
                <a:gd name="T6" fmla="*/ 116537 w 88"/>
                <a:gd name="T7" fmla="*/ 242696 h 108"/>
                <a:gd name="T8" fmla="*/ 122670 w 88"/>
                <a:gd name="T9" fmla="*/ 248840 h 108"/>
                <a:gd name="T10" fmla="*/ 128804 w 88"/>
                <a:gd name="T11" fmla="*/ 248840 h 108"/>
                <a:gd name="T12" fmla="*/ 138004 w 88"/>
                <a:gd name="T13" fmla="*/ 245768 h 108"/>
                <a:gd name="T14" fmla="*/ 141071 w 88"/>
                <a:gd name="T15" fmla="*/ 242696 h 108"/>
                <a:gd name="T16" fmla="*/ 208540 w 88"/>
                <a:gd name="T17" fmla="*/ 153605 h 108"/>
                <a:gd name="T18" fmla="*/ 33734 w 88"/>
                <a:gd name="T19" fmla="*/ 76803 h 108"/>
                <a:gd name="T20" fmla="*/ 116537 w 88"/>
                <a:gd name="T21" fmla="*/ 36865 h 108"/>
                <a:gd name="T22" fmla="*/ 131871 w 88"/>
                <a:gd name="T23" fmla="*/ 30721 h 108"/>
                <a:gd name="T24" fmla="*/ 134938 w 88"/>
                <a:gd name="T25" fmla="*/ 33793 h 108"/>
                <a:gd name="T26" fmla="*/ 153338 w 88"/>
                <a:gd name="T27" fmla="*/ 36865 h 108"/>
                <a:gd name="T28" fmla="*/ 233074 w 88"/>
                <a:gd name="T29" fmla="*/ 76803 h 108"/>
                <a:gd name="T30" fmla="*/ 236141 w 88"/>
                <a:gd name="T31" fmla="*/ 76803 h 108"/>
                <a:gd name="T32" fmla="*/ 236141 w 88"/>
                <a:gd name="T33" fmla="*/ 82947 h 108"/>
                <a:gd name="T34" fmla="*/ 208540 w 88"/>
                <a:gd name="T35" fmla="*/ 230408 h 108"/>
                <a:gd name="T36" fmla="*/ 134938 w 88"/>
                <a:gd name="T37" fmla="*/ 297994 h 108"/>
                <a:gd name="T38" fmla="*/ 134938 w 88"/>
                <a:gd name="T39" fmla="*/ 297994 h 108"/>
                <a:gd name="T40" fmla="*/ 36801 w 88"/>
                <a:gd name="T41" fmla="*/ 150533 h 108"/>
                <a:gd name="T42" fmla="*/ 30668 w 88"/>
                <a:gd name="T43" fmla="*/ 82947 h 108"/>
                <a:gd name="T44" fmla="*/ 33734 w 88"/>
                <a:gd name="T45" fmla="*/ 76803 h 108"/>
                <a:gd name="T46" fmla="*/ 33734 w 88"/>
                <a:gd name="T47" fmla="*/ 76803 h 108"/>
                <a:gd name="T48" fmla="*/ 134938 w 88"/>
                <a:gd name="T49" fmla="*/ 0 h 108"/>
                <a:gd name="T50" fmla="*/ 131871 w 88"/>
                <a:gd name="T51" fmla="*/ 0 h 108"/>
                <a:gd name="T52" fmla="*/ 73602 w 88"/>
                <a:gd name="T53" fmla="*/ 33793 h 108"/>
                <a:gd name="T54" fmla="*/ 33734 w 88"/>
                <a:gd name="T55" fmla="*/ 43009 h 108"/>
                <a:gd name="T56" fmla="*/ 30668 w 88"/>
                <a:gd name="T57" fmla="*/ 43009 h 108"/>
                <a:gd name="T58" fmla="*/ 12267 w 88"/>
                <a:gd name="T59" fmla="*/ 52226 h 108"/>
                <a:gd name="T60" fmla="*/ 15334 w 88"/>
                <a:gd name="T61" fmla="*/ 199687 h 108"/>
                <a:gd name="T62" fmla="*/ 116537 w 88"/>
                <a:gd name="T63" fmla="*/ 328715 h 108"/>
                <a:gd name="T64" fmla="*/ 134938 w 88"/>
                <a:gd name="T65" fmla="*/ 328715 h 108"/>
                <a:gd name="T66" fmla="*/ 150271 w 88"/>
                <a:gd name="T67" fmla="*/ 328715 h 108"/>
                <a:gd name="T68" fmla="*/ 263741 w 88"/>
                <a:gd name="T69" fmla="*/ 156677 h 108"/>
                <a:gd name="T70" fmla="*/ 269875 w 88"/>
                <a:gd name="T71" fmla="*/ 82947 h 108"/>
                <a:gd name="T72" fmla="*/ 239207 w 88"/>
                <a:gd name="T73" fmla="*/ 43009 h 108"/>
                <a:gd name="T74" fmla="*/ 236141 w 88"/>
                <a:gd name="T75" fmla="*/ 43009 h 108"/>
                <a:gd name="T76" fmla="*/ 193206 w 88"/>
                <a:gd name="T77" fmla="*/ 33793 h 108"/>
                <a:gd name="T78" fmla="*/ 134938 w 88"/>
                <a:gd name="T79" fmla="*/ 0 h 108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88" h="108">
                  <a:moveTo>
                    <a:pt x="65" y="49"/>
                  </a:moveTo>
                  <a:cubicBezTo>
                    <a:pt x="63" y="49"/>
                    <a:pt x="62" y="49"/>
                    <a:pt x="61" y="50"/>
                  </a:cubicBezTo>
                  <a:cubicBezTo>
                    <a:pt x="42" y="71"/>
                    <a:pt x="42" y="71"/>
                    <a:pt x="42" y="71"/>
                  </a:cubicBezTo>
                  <a:cubicBezTo>
                    <a:pt x="32" y="61"/>
                    <a:pt x="32" y="61"/>
                    <a:pt x="32" y="61"/>
                  </a:cubicBezTo>
                  <a:cubicBezTo>
                    <a:pt x="31" y="60"/>
                    <a:pt x="30" y="60"/>
                    <a:pt x="29" y="60"/>
                  </a:cubicBezTo>
                  <a:cubicBezTo>
                    <a:pt x="27" y="60"/>
                    <a:pt x="26" y="61"/>
                    <a:pt x="25" y="61"/>
                  </a:cubicBezTo>
                  <a:cubicBezTo>
                    <a:pt x="24" y="63"/>
                    <a:pt x="24" y="66"/>
                    <a:pt x="26" y="68"/>
                  </a:cubicBezTo>
                  <a:cubicBezTo>
                    <a:pt x="38" y="79"/>
                    <a:pt x="38" y="79"/>
                    <a:pt x="38" y="79"/>
                  </a:cubicBezTo>
                  <a:cubicBezTo>
                    <a:pt x="38" y="79"/>
                    <a:pt x="38" y="79"/>
                    <a:pt x="39" y="80"/>
                  </a:cubicBezTo>
                  <a:cubicBezTo>
                    <a:pt x="39" y="80"/>
                    <a:pt x="39" y="80"/>
                    <a:pt x="40" y="81"/>
                  </a:cubicBezTo>
                  <a:cubicBezTo>
                    <a:pt x="40" y="81"/>
                    <a:pt x="41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3" y="81"/>
                    <a:pt x="43" y="81"/>
                    <a:pt x="44" y="81"/>
                  </a:cubicBezTo>
                  <a:cubicBezTo>
                    <a:pt x="45" y="80"/>
                    <a:pt x="45" y="80"/>
                    <a:pt x="45" y="80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68" y="56"/>
                    <a:pt x="68" y="56"/>
                    <a:pt x="68" y="56"/>
                  </a:cubicBezTo>
                  <a:cubicBezTo>
                    <a:pt x="69" y="54"/>
                    <a:pt x="69" y="52"/>
                    <a:pt x="68" y="50"/>
                  </a:cubicBezTo>
                  <a:cubicBezTo>
                    <a:pt x="67" y="49"/>
                    <a:pt x="66" y="49"/>
                    <a:pt x="65" y="49"/>
                  </a:cubicBezTo>
                  <a:moveTo>
                    <a:pt x="11" y="25"/>
                  </a:moveTo>
                  <a:cubicBezTo>
                    <a:pt x="20" y="25"/>
                    <a:pt x="27" y="22"/>
                    <a:pt x="31" y="19"/>
                  </a:cubicBezTo>
                  <a:cubicBezTo>
                    <a:pt x="35" y="16"/>
                    <a:pt x="37" y="13"/>
                    <a:pt x="38" y="12"/>
                  </a:cubicBezTo>
                  <a:cubicBezTo>
                    <a:pt x="40" y="11"/>
                    <a:pt x="42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5" y="10"/>
                    <a:pt x="48" y="11"/>
                    <a:pt x="50" y="12"/>
                  </a:cubicBezTo>
                  <a:cubicBezTo>
                    <a:pt x="51" y="13"/>
                    <a:pt x="53" y="16"/>
                    <a:pt x="57" y="19"/>
                  </a:cubicBezTo>
                  <a:cubicBezTo>
                    <a:pt x="61" y="22"/>
                    <a:pt x="67" y="25"/>
                    <a:pt x="76" y="25"/>
                  </a:cubicBezTo>
                  <a:cubicBezTo>
                    <a:pt x="76" y="25"/>
                    <a:pt x="76" y="25"/>
                    <a:pt x="76" y="25"/>
                  </a:cubicBezTo>
                  <a:cubicBezTo>
                    <a:pt x="77" y="25"/>
                    <a:pt x="77" y="25"/>
                    <a:pt x="77" y="25"/>
                  </a:cubicBezTo>
                  <a:cubicBezTo>
                    <a:pt x="77" y="25"/>
                    <a:pt x="77" y="25"/>
                    <a:pt x="77" y="25"/>
                  </a:cubicBezTo>
                  <a:cubicBezTo>
                    <a:pt x="77" y="25"/>
                    <a:pt x="77" y="25"/>
                    <a:pt x="77" y="27"/>
                  </a:cubicBezTo>
                  <a:cubicBezTo>
                    <a:pt x="77" y="27"/>
                    <a:pt x="77" y="31"/>
                    <a:pt x="77" y="38"/>
                  </a:cubicBezTo>
                  <a:cubicBezTo>
                    <a:pt x="76" y="48"/>
                    <a:pt x="73" y="63"/>
                    <a:pt x="68" y="75"/>
                  </a:cubicBezTo>
                  <a:cubicBezTo>
                    <a:pt x="66" y="81"/>
                    <a:pt x="62" y="87"/>
                    <a:pt x="58" y="90"/>
                  </a:cubicBezTo>
                  <a:cubicBezTo>
                    <a:pt x="54" y="94"/>
                    <a:pt x="50" y="96"/>
                    <a:pt x="44" y="97"/>
                  </a:cubicBezTo>
                  <a:cubicBezTo>
                    <a:pt x="44" y="97"/>
                    <a:pt x="44" y="97"/>
                    <a:pt x="44" y="97"/>
                  </a:cubicBezTo>
                  <a:cubicBezTo>
                    <a:pt x="44" y="97"/>
                    <a:pt x="44" y="97"/>
                    <a:pt x="44" y="97"/>
                  </a:cubicBezTo>
                  <a:cubicBezTo>
                    <a:pt x="36" y="96"/>
                    <a:pt x="30" y="92"/>
                    <a:pt x="26" y="86"/>
                  </a:cubicBezTo>
                  <a:cubicBezTo>
                    <a:pt x="18" y="77"/>
                    <a:pt x="14" y="62"/>
                    <a:pt x="12" y="49"/>
                  </a:cubicBezTo>
                  <a:cubicBezTo>
                    <a:pt x="11" y="43"/>
                    <a:pt x="11" y="37"/>
                    <a:pt x="11" y="33"/>
                  </a:cubicBezTo>
                  <a:cubicBezTo>
                    <a:pt x="10" y="29"/>
                    <a:pt x="10" y="27"/>
                    <a:pt x="10" y="27"/>
                  </a:cubicBezTo>
                  <a:cubicBezTo>
                    <a:pt x="10" y="25"/>
                    <a:pt x="11" y="25"/>
                    <a:pt x="11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5"/>
                    <a:pt x="11" y="25"/>
                    <a:pt x="11" y="25"/>
                  </a:cubicBezTo>
                  <a:moveTo>
                    <a:pt x="44" y="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1" y="0"/>
                    <a:pt x="36" y="0"/>
                    <a:pt x="31" y="4"/>
                  </a:cubicBezTo>
                  <a:cubicBezTo>
                    <a:pt x="28" y="6"/>
                    <a:pt x="27" y="9"/>
                    <a:pt x="24" y="11"/>
                  </a:cubicBezTo>
                  <a:cubicBezTo>
                    <a:pt x="22" y="13"/>
                    <a:pt x="18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7" y="15"/>
                    <a:pt x="4" y="17"/>
                  </a:cubicBezTo>
                  <a:cubicBezTo>
                    <a:pt x="2" y="18"/>
                    <a:pt x="0" y="22"/>
                    <a:pt x="0" y="27"/>
                  </a:cubicBezTo>
                  <a:cubicBezTo>
                    <a:pt x="0" y="27"/>
                    <a:pt x="0" y="46"/>
                    <a:pt x="5" y="65"/>
                  </a:cubicBezTo>
                  <a:cubicBezTo>
                    <a:pt x="7" y="75"/>
                    <a:pt x="11" y="85"/>
                    <a:pt x="17" y="93"/>
                  </a:cubicBezTo>
                  <a:cubicBezTo>
                    <a:pt x="22" y="99"/>
                    <a:pt x="29" y="105"/>
                    <a:pt x="38" y="107"/>
                  </a:cubicBezTo>
                  <a:cubicBezTo>
                    <a:pt x="38" y="108"/>
                    <a:pt x="38" y="108"/>
                    <a:pt x="38" y="108"/>
                  </a:cubicBezTo>
                  <a:cubicBezTo>
                    <a:pt x="44" y="107"/>
                    <a:pt x="44" y="107"/>
                    <a:pt x="44" y="107"/>
                  </a:cubicBezTo>
                  <a:cubicBezTo>
                    <a:pt x="49" y="108"/>
                    <a:pt x="49" y="108"/>
                    <a:pt x="49" y="108"/>
                  </a:cubicBezTo>
                  <a:cubicBezTo>
                    <a:pt x="49" y="107"/>
                    <a:pt x="49" y="107"/>
                    <a:pt x="49" y="107"/>
                  </a:cubicBezTo>
                  <a:cubicBezTo>
                    <a:pt x="58" y="105"/>
                    <a:pt x="65" y="99"/>
                    <a:pt x="70" y="93"/>
                  </a:cubicBezTo>
                  <a:cubicBezTo>
                    <a:pt x="80" y="81"/>
                    <a:pt x="84" y="64"/>
                    <a:pt x="86" y="51"/>
                  </a:cubicBezTo>
                  <a:cubicBezTo>
                    <a:pt x="88" y="37"/>
                    <a:pt x="88" y="27"/>
                    <a:pt x="88" y="27"/>
                  </a:cubicBezTo>
                  <a:cubicBezTo>
                    <a:pt x="88" y="27"/>
                    <a:pt x="88" y="27"/>
                    <a:pt x="88" y="27"/>
                  </a:cubicBezTo>
                  <a:cubicBezTo>
                    <a:pt x="88" y="22"/>
                    <a:pt x="86" y="18"/>
                    <a:pt x="83" y="17"/>
                  </a:cubicBezTo>
                  <a:cubicBezTo>
                    <a:pt x="81" y="15"/>
                    <a:pt x="79" y="14"/>
                    <a:pt x="78" y="14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69" y="14"/>
                    <a:pt x="66" y="13"/>
                    <a:pt x="63" y="11"/>
                  </a:cubicBezTo>
                  <a:cubicBezTo>
                    <a:pt x="61" y="9"/>
                    <a:pt x="60" y="6"/>
                    <a:pt x="56" y="4"/>
                  </a:cubicBezTo>
                  <a:cubicBezTo>
                    <a:pt x="51" y="0"/>
                    <a:pt x="46" y="0"/>
                    <a:pt x="44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strike="noStrike" kern="0" noProof="1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8" name="Freeform 97"/>
            <p:cNvSpPr>
              <a:spLocks noEditPoints="1"/>
            </p:cNvSpPr>
            <p:nvPr/>
          </p:nvSpPr>
          <p:spPr bwMode="auto">
            <a:xfrm>
              <a:off x="12413" y="4597"/>
              <a:ext cx="330" cy="413"/>
            </a:xfrm>
            <a:custGeom>
              <a:avLst/>
              <a:gdLst>
                <a:gd name="T0" fmla="*/ 135095 w 91"/>
                <a:gd name="T1" fmla="*/ 229770 h 114"/>
                <a:gd name="T2" fmla="*/ 196501 w 91"/>
                <a:gd name="T3" fmla="*/ 165434 h 114"/>
                <a:gd name="T4" fmla="*/ 205712 w 91"/>
                <a:gd name="T5" fmla="*/ 162371 h 114"/>
                <a:gd name="T6" fmla="*/ 214923 w 91"/>
                <a:gd name="T7" fmla="*/ 165434 h 114"/>
                <a:gd name="T8" fmla="*/ 214923 w 91"/>
                <a:gd name="T9" fmla="*/ 183816 h 114"/>
                <a:gd name="T10" fmla="*/ 150446 w 91"/>
                <a:gd name="T11" fmla="*/ 254279 h 114"/>
                <a:gd name="T12" fmla="*/ 150446 w 91"/>
                <a:gd name="T13" fmla="*/ 254279 h 114"/>
                <a:gd name="T14" fmla="*/ 147376 w 91"/>
                <a:gd name="T15" fmla="*/ 254279 h 114"/>
                <a:gd name="T16" fmla="*/ 141235 w 91"/>
                <a:gd name="T17" fmla="*/ 257342 h 114"/>
                <a:gd name="T18" fmla="*/ 135095 w 91"/>
                <a:gd name="T19" fmla="*/ 260406 h 114"/>
                <a:gd name="T20" fmla="*/ 135095 w 91"/>
                <a:gd name="T21" fmla="*/ 260406 h 114"/>
                <a:gd name="T22" fmla="*/ 128954 w 91"/>
                <a:gd name="T23" fmla="*/ 257342 h 114"/>
                <a:gd name="T24" fmla="*/ 125884 w 91"/>
                <a:gd name="T25" fmla="*/ 257342 h 114"/>
                <a:gd name="T26" fmla="*/ 122813 w 91"/>
                <a:gd name="T27" fmla="*/ 254279 h 114"/>
                <a:gd name="T28" fmla="*/ 85969 w 91"/>
                <a:gd name="T29" fmla="*/ 220579 h 114"/>
                <a:gd name="T30" fmla="*/ 85969 w 91"/>
                <a:gd name="T31" fmla="*/ 199134 h 114"/>
                <a:gd name="T32" fmla="*/ 95180 w 91"/>
                <a:gd name="T33" fmla="*/ 196070 h 114"/>
                <a:gd name="T34" fmla="*/ 104391 w 91"/>
                <a:gd name="T35" fmla="*/ 199134 h 114"/>
                <a:gd name="T36" fmla="*/ 135095 w 91"/>
                <a:gd name="T37" fmla="*/ 229770 h 114"/>
                <a:gd name="T38" fmla="*/ 27633 w 91"/>
                <a:gd name="T39" fmla="*/ 140925 h 114"/>
                <a:gd name="T40" fmla="*/ 21492 w 91"/>
                <a:gd name="T41" fmla="*/ 137862 h 114"/>
                <a:gd name="T42" fmla="*/ 18422 w 91"/>
                <a:gd name="T43" fmla="*/ 76590 h 114"/>
                <a:gd name="T44" fmla="*/ 18422 w 91"/>
                <a:gd name="T45" fmla="*/ 73526 h 114"/>
                <a:gd name="T46" fmla="*/ 24563 w 91"/>
                <a:gd name="T47" fmla="*/ 70463 h 114"/>
                <a:gd name="T48" fmla="*/ 110532 w 91"/>
                <a:gd name="T49" fmla="*/ 30636 h 114"/>
                <a:gd name="T50" fmla="*/ 116673 w 91"/>
                <a:gd name="T51" fmla="*/ 24509 h 114"/>
                <a:gd name="T52" fmla="*/ 138165 w 91"/>
                <a:gd name="T53" fmla="*/ 18382 h 114"/>
                <a:gd name="T54" fmla="*/ 141235 w 91"/>
                <a:gd name="T55" fmla="*/ 18382 h 114"/>
                <a:gd name="T56" fmla="*/ 141235 w 91"/>
                <a:gd name="T57" fmla="*/ 18382 h 114"/>
                <a:gd name="T58" fmla="*/ 141235 w 91"/>
                <a:gd name="T59" fmla="*/ 18382 h 114"/>
                <a:gd name="T60" fmla="*/ 147376 w 91"/>
                <a:gd name="T61" fmla="*/ 21445 h 114"/>
                <a:gd name="T62" fmla="*/ 141235 w 91"/>
                <a:gd name="T63" fmla="*/ 27572 h 114"/>
                <a:gd name="T64" fmla="*/ 141235 w 91"/>
                <a:gd name="T65" fmla="*/ 27572 h 114"/>
                <a:gd name="T66" fmla="*/ 138165 w 91"/>
                <a:gd name="T67" fmla="*/ 27572 h 114"/>
                <a:gd name="T68" fmla="*/ 138165 w 91"/>
                <a:gd name="T69" fmla="*/ 27572 h 114"/>
                <a:gd name="T70" fmla="*/ 122813 w 91"/>
                <a:gd name="T71" fmla="*/ 33700 h 114"/>
                <a:gd name="T72" fmla="*/ 119743 w 91"/>
                <a:gd name="T73" fmla="*/ 39827 h 114"/>
                <a:gd name="T74" fmla="*/ 30703 w 91"/>
                <a:gd name="T75" fmla="*/ 79654 h 114"/>
                <a:gd name="T76" fmla="*/ 33774 w 91"/>
                <a:gd name="T77" fmla="*/ 134798 h 114"/>
                <a:gd name="T78" fmla="*/ 27633 w 91"/>
                <a:gd name="T79" fmla="*/ 140925 h 114"/>
                <a:gd name="T80" fmla="*/ 27633 w 91"/>
                <a:gd name="T81" fmla="*/ 140925 h 114"/>
                <a:gd name="T82" fmla="*/ 141235 w 91"/>
                <a:gd name="T83" fmla="*/ 0 h 114"/>
                <a:gd name="T84" fmla="*/ 141235 w 91"/>
                <a:gd name="T85" fmla="*/ 0 h 114"/>
                <a:gd name="T86" fmla="*/ 138165 w 91"/>
                <a:gd name="T87" fmla="*/ 0 h 114"/>
                <a:gd name="T88" fmla="*/ 107462 w 91"/>
                <a:gd name="T89" fmla="*/ 9191 h 114"/>
                <a:gd name="T90" fmla="*/ 21492 w 91"/>
                <a:gd name="T91" fmla="*/ 52081 h 114"/>
                <a:gd name="T92" fmla="*/ 18422 w 91"/>
                <a:gd name="T93" fmla="*/ 52081 h 114"/>
                <a:gd name="T94" fmla="*/ 0 w 91"/>
                <a:gd name="T95" fmla="*/ 76590 h 114"/>
                <a:gd name="T96" fmla="*/ 141235 w 91"/>
                <a:gd name="T97" fmla="*/ 349250 h 114"/>
                <a:gd name="T98" fmla="*/ 141235 w 91"/>
                <a:gd name="T99" fmla="*/ 349250 h 114"/>
                <a:gd name="T100" fmla="*/ 141235 w 91"/>
                <a:gd name="T101" fmla="*/ 349250 h 114"/>
                <a:gd name="T102" fmla="*/ 141235 w 91"/>
                <a:gd name="T103" fmla="*/ 349250 h 114"/>
                <a:gd name="T104" fmla="*/ 141235 w 91"/>
                <a:gd name="T105" fmla="*/ 349250 h 114"/>
                <a:gd name="T106" fmla="*/ 279400 w 91"/>
                <a:gd name="T107" fmla="*/ 76590 h 114"/>
                <a:gd name="T108" fmla="*/ 260978 w 91"/>
                <a:gd name="T109" fmla="*/ 52081 h 114"/>
                <a:gd name="T110" fmla="*/ 257908 w 91"/>
                <a:gd name="T111" fmla="*/ 52081 h 114"/>
                <a:gd name="T112" fmla="*/ 175009 w 91"/>
                <a:gd name="T113" fmla="*/ 9191 h 114"/>
                <a:gd name="T114" fmla="*/ 141235 w 91"/>
                <a:gd name="T115" fmla="*/ 0 h 11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91" h="114">
                  <a:moveTo>
                    <a:pt x="44" y="75"/>
                  </a:moveTo>
                  <a:cubicBezTo>
                    <a:pt x="64" y="54"/>
                    <a:pt x="64" y="54"/>
                    <a:pt x="64" y="54"/>
                  </a:cubicBezTo>
                  <a:cubicBezTo>
                    <a:pt x="65" y="53"/>
                    <a:pt x="66" y="53"/>
                    <a:pt x="67" y="53"/>
                  </a:cubicBezTo>
                  <a:cubicBezTo>
                    <a:pt x="68" y="53"/>
                    <a:pt x="69" y="53"/>
                    <a:pt x="70" y="54"/>
                  </a:cubicBezTo>
                  <a:cubicBezTo>
                    <a:pt x="72" y="56"/>
                    <a:pt x="72" y="58"/>
                    <a:pt x="70" y="60"/>
                  </a:cubicBezTo>
                  <a:cubicBezTo>
                    <a:pt x="49" y="83"/>
                    <a:pt x="49" y="83"/>
                    <a:pt x="49" y="83"/>
                  </a:cubicBezTo>
                  <a:cubicBezTo>
                    <a:pt x="49" y="83"/>
                    <a:pt x="49" y="83"/>
                    <a:pt x="49" y="83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47" y="84"/>
                    <a:pt x="47" y="84"/>
                    <a:pt x="46" y="84"/>
                  </a:cubicBezTo>
                  <a:cubicBezTo>
                    <a:pt x="46" y="85"/>
                    <a:pt x="45" y="85"/>
                    <a:pt x="44" y="85"/>
                  </a:cubicBezTo>
                  <a:cubicBezTo>
                    <a:pt x="44" y="85"/>
                    <a:pt x="44" y="85"/>
                    <a:pt x="44" y="85"/>
                  </a:cubicBezTo>
                  <a:cubicBezTo>
                    <a:pt x="44" y="85"/>
                    <a:pt x="43" y="85"/>
                    <a:pt x="42" y="84"/>
                  </a:cubicBezTo>
                  <a:cubicBezTo>
                    <a:pt x="42" y="84"/>
                    <a:pt x="41" y="84"/>
                    <a:pt x="41" y="84"/>
                  </a:cubicBezTo>
                  <a:cubicBezTo>
                    <a:pt x="41" y="83"/>
                    <a:pt x="40" y="83"/>
                    <a:pt x="40" y="83"/>
                  </a:cubicBezTo>
                  <a:cubicBezTo>
                    <a:pt x="28" y="72"/>
                    <a:pt x="28" y="72"/>
                    <a:pt x="28" y="72"/>
                  </a:cubicBezTo>
                  <a:cubicBezTo>
                    <a:pt x="26" y="70"/>
                    <a:pt x="26" y="67"/>
                    <a:pt x="28" y="65"/>
                  </a:cubicBezTo>
                  <a:cubicBezTo>
                    <a:pt x="29" y="64"/>
                    <a:pt x="30" y="64"/>
                    <a:pt x="31" y="64"/>
                  </a:cubicBezTo>
                  <a:cubicBezTo>
                    <a:pt x="32" y="64"/>
                    <a:pt x="33" y="64"/>
                    <a:pt x="34" y="65"/>
                  </a:cubicBezTo>
                  <a:cubicBezTo>
                    <a:pt x="44" y="75"/>
                    <a:pt x="44" y="75"/>
                    <a:pt x="44" y="75"/>
                  </a:cubicBezTo>
                  <a:moveTo>
                    <a:pt x="9" y="46"/>
                  </a:moveTo>
                  <a:cubicBezTo>
                    <a:pt x="8" y="46"/>
                    <a:pt x="8" y="46"/>
                    <a:pt x="7" y="45"/>
                  </a:cubicBezTo>
                  <a:cubicBezTo>
                    <a:pt x="6" y="34"/>
                    <a:pt x="6" y="26"/>
                    <a:pt x="6" y="25"/>
                  </a:cubicBezTo>
                  <a:cubicBezTo>
                    <a:pt x="6" y="25"/>
                    <a:pt x="6" y="24"/>
                    <a:pt x="6" y="24"/>
                  </a:cubicBezTo>
                  <a:cubicBezTo>
                    <a:pt x="6" y="23"/>
                    <a:pt x="7" y="23"/>
                    <a:pt x="8" y="23"/>
                  </a:cubicBezTo>
                  <a:cubicBezTo>
                    <a:pt x="25" y="22"/>
                    <a:pt x="32" y="15"/>
                    <a:pt x="36" y="10"/>
                  </a:cubicBezTo>
                  <a:cubicBezTo>
                    <a:pt x="37" y="9"/>
                    <a:pt x="38" y="8"/>
                    <a:pt x="38" y="8"/>
                  </a:cubicBezTo>
                  <a:cubicBezTo>
                    <a:pt x="41" y="6"/>
                    <a:pt x="44" y="6"/>
                    <a:pt x="45" y="6"/>
                  </a:cubicBezTo>
                  <a:cubicBezTo>
                    <a:pt x="46" y="6"/>
                    <a:pt x="46" y="6"/>
                    <a:pt x="46" y="6"/>
                  </a:cubicBezTo>
                  <a:cubicBezTo>
                    <a:pt x="46" y="6"/>
                    <a:pt x="46" y="6"/>
                    <a:pt x="46" y="6"/>
                  </a:cubicBezTo>
                  <a:cubicBezTo>
                    <a:pt x="46" y="6"/>
                    <a:pt x="46" y="6"/>
                    <a:pt x="46" y="6"/>
                  </a:cubicBezTo>
                  <a:cubicBezTo>
                    <a:pt x="47" y="6"/>
                    <a:pt x="48" y="6"/>
                    <a:pt x="48" y="7"/>
                  </a:cubicBezTo>
                  <a:cubicBezTo>
                    <a:pt x="48" y="8"/>
                    <a:pt x="47" y="9"/>
                    <a:pt x="46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44" y="9"/>
                    <a:pt x="42" y="9"/>
                    <a:pt x="40" y="11"/>
                  </a:cubicBezTo>
                  <a:cubicBezTo>
                    <a:pt x="40" y="11"/>
                    <a:pt x="39" y="12"/>
                    <a:pt x="39" y="13"/>
                  </a:cubicBezTo>
                  <a:cubicBezTo>
                    <a:pt x="34" y="17"/>
                    <a:pt x="27" y="25"/>
                    <a:pt x="10" y="26"/>
                  </a:cubicBezTo>
                  <a:cubicBezTo>
                    <a:pt x="10" y="29"/>
                    <a:pt x="10" y="36"/>
                    <a:pt x="11" y="44"/>
                  </a:cubicBezTo>
                  <a:cubicBezTo>
                    <a:pt x="11" y="45"/>
                    <a:pt x="10" y="46"/>
                    <a:pt x="9" y="46"/>
                  </a:cubicBezTo>
                  <a:cubicBezTo>
                    <a:pt x="9" y="46"/>
                    <a:pt x="9" y="46"/>
                    <a:pt x="9" y="46"/>
                  </a:cubicBezTo>
                  <a:moveTo>
                    <a:pt x="46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5" y="0"/>
                    <a:pt x="45" y="0"/>
                  </a:cubicBezTo>
                  <a:cubicBezTo>
                    <a:pt x="43" y="0"/>
                    <a:pt x="39" y="0"/>
                    <a:pt x="35" y="3"/>
                  </a:cubicBezTo>
                  <a:cubicBezTo>
                    <a:pt x="30" y="7"/>
                    <a:pt x="27" y="17"/>
                    <a:pt x="7" y="17"/>
                  </a:cubicBezTo>
                  <a:cubicBezTo>
                    <a:pt x="7" y="17"/>
                    <a:pt x="6" y="17"/>
                    <a:pt x="6" y="17"/>
                  </a:cubicBezTo>
                  <a:cubicBezTo>
                    <a:pt x="6" y="17"/>
                    <a:pt x="0" y="18"/>
                    <a:pt x="0" y="25"/>
                  </a:cubicBezTo>
                  <a:cubicBezTo>
                    <a:pt x="0" y="25"/>
                    <a:pt x="0" y="112"/>
                    <a:pt x="46" y="114"/>
                  </a:cubicBezTo>
                  <a:cubicBezTo>
                    <a:pt x="46" y="114"/>
                    <a:pt x="46" y="114"/>
                    <a:pt x="46" y="114"/>
                  </a:cubicBezTo>
                  <a:cubicBezTo>
                    <a:pt x="46" y="114"/>
                    <a:pt x="46" y="114"/>
                    <a:pt x="46" y="114"/>
                  </a:cubicBezTo>
                  <a:cubicBezTo>
                    <a:pt x="46" y="114"/>
                    <a:pt x="46" y="114"/>
                    <a:pt x="46" y="114"/>
                  </a:cubicBezTo>
                  <a:cubicBezTo>
                    <a:pt x="46" y="114"/>
                    <a:pt x="46" y="114"/>
                    <a:pt x="46" y="114"/>
                  </a:cubicBezTo>
                  <a:cubicBezTo>
                    <a:pt x="91" y="112"/>
                    <a:pt x="91" y="25"/>
                    <a:pt x="91" y="25"/>
                  </a:cubicBezTo>
                  <a:cubicBezTo>
                    <a:pt x="91" y="18"/>
                    <a:pt x="85" y="17"/>
                    <a:pt x="85" y="17"/>
                  </a:cubicBezTo>
                  <a:cubicBezTo>
                    <a:pt x="85" y="17"/>
                    <a:pt x="85" y="17"/>
                    <a:pt x="84" y="17"/>
                  </a:cubicBezTo>
                  <a:cubicBezTo>
                    <a:pt x="65" y="17"/>
                    <a:pt x="62" y="7"/>
                    <a:pt x="57" y="3"/>
                  </a:cubicBezTo>
                  <a:cubicBezTo>
                    <a:pt x="52" y="0"/>
                    <a:pt x="48" y="0"/>
                    <a:pt x="46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strike="noStrike" kern="0" noProof="1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9" name="Freeform 99"/>
            <p:cNvSpPr>
              <a:spLocks noEditPoints="1"/>
            </p:cNvSpPr>
            <p:nvPr/>
          </p:nvSpPr>
          <p:spPr bwMode="auto">
            <a:xfrm>
              <a:off x="10614" y="4606"/>
              <a:ext cx="349" cy="396"/>
            </a:xfrm>
            <a:custGeom>
              <a:avLst/>
              <a:gdLst>
                <a:gd name="T0" fmla="*/ 270669 w 96"/>
                <a:gd name="T1" fmla="*/ 282721 h 109"/>
                <a:gd name="T2" fmla="*/ 27682 w 96"/>
                <a:gd name="T3" fmla="*/ 282721 h 109"/>
                <a:gd name="T4" fmla="*/ 0 w 96"/>
                <a:gd name="T5" fmla="*/ 307306 h 109"/>
                <a:gd name="T6" fmla="*/ 27682 w 96"/>
                <a:gd name="T7" fmla="*/ 334963 h 109"/>
                <a:gd name="T8" fmla="*/ 270669 w 96"/>
                <a:gd name="T9" fmla="*/ 334963 h 109"/>
                <a:gd name="T10" fmla="*/ 295275 w 96"/>
                <a:gd name="T11" fmla="*/ 307306 h 109"/>
                <a:gd name="T12" fmla="*/ 270669 w 96"/>
                <a:gd name="T13" fmla="*/ 282721 h 109"/>
                <a:gd name="T14" fmla="*/ 147638 w 96"/>
                <a:gd name="T15" fmla="*/ 0 h 109"/>
                <a:gd name="T16" fmla="*/ 116880 w 96"/>
                <a:gd name="T17" fmla="*/ 30731 h 109"/>
                <a:gd name="T18" fmla="*/ 116880 w 96"/>
                <a:gd name="T19" fmla="*/ 175164 h 109"/>
                <a:gd name="T20" fmla="*/ 79970 w 96"/>
                <a:gd name="T21" fmla="*/ 138287 h 109"/>
                <a:gd name="T22" fmla="*/ 64591 w 96"/>
                <a:gd name="T23" fmla="*/ 132141 h 109"/>
                <a:gd name="T24" fmla="*/ 46137 w 96"/>
                <a:gd name="T25" fmla="*/ 141361 h 109"/>
                <a:gd name="T26" fmla="*/ 46137 w 96"/>
                <a:gd name="T27" fmla="*/ 175164 h 109"/>
                <a:gd name="T28" fmla="*/ 123031 w 96"/>
                <a:gd name="T29" fmla="*/ 245844 h 109"/>
                <a:gd name="T30" fmla="*/ 129183 w 96"/>
                <a:gd name="T31" fmla="*/ 251991 h 109"/>
                <a:gd name="T32" fmla="*/ 138410 w 96"/>
                <a:gd name="T33" fmla="*/ 255064 h 109"/>
                <a:gd name="T34" fmla="*/ 147638 w 96"/>
                <a:gd name="T35" fmla="*/ 258137 h 109"/>
                <a:gd name="T36" fmla="*/ 147638 w 96"/>
                <a:gd name="T37" fmla="*/ 258137 h 109"/>
                <a:gd name="T38" fmla="*/ 147638 w 96"/>
                <a:gd name="T39" fmla="*/ 258137 h 109"/>
                <a:gd name="T40" fmla="*/ 159941 w 96"/>
                <a:gd name="T41" fmla="*/ 255064 h 109"/>
                <a:gd name="T42" fmla="*/ 169168 w 96"/>
                <a:gd name="T43" fmla="*/ 248917 h 109"/>
                <a:gd name="T44" fmla="*/ 172244 w 96"/>
                <a:gd name="T45" fmla="*/ 245844 h 109"/>
                <a:gd name="T46" fmla="*/ 249138 w 96"/>
                <a:gd name="T47" fmla="*/ 175164 h 109"/>
                <a:gd name="T48" fmla="*/ 258366 w 96"/>
                <a:gd name="T49" fmla="*/ 156726 h 109"/>
                <a:gd name="T50" fmla="*/ 249138 w 96"/>
                <a:gd name="T51" fmla="*/ 141361 h 109"/>
                <a:gd name="T52" fmla="*/ 233759 w 96"/>
                <a:gd name="T53" fmla="*/ 132141 h 109"/>
                <a:gd name="T54" fmla="*/ 215305 w 96"/>
                <a:gd name="T55" fmla="*/ 138287 h 109"/>
                <a:gd name="T56" fmla="*/ 178395 w 96"/>
                <a:gd name="T57" fmla="*/ 175164 h 109"/>
                <a:gd name="T58" fmla="*/ 178395 w 96"/>
                <a:gd name="T59" fmla="*/ 30731 h 109"/>
                <a:gd name="T60" fmla="*/ 147638 w 96"/>
                <a:gd name="T61" fmla="*/ 0 h 10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96" h="109">
                  <a:moveTo>
                    <a:pt x="88" y="92"/>
                  </a:moveTo>
                  <a:cubicBezTo>
                    <a:pt x="9" y="92"/>
                    <a:pt x="9" y="92"/>
                    <a:pt x="9" y="92"/>
                  </a:cubicBezTo>
                  <a:cubicBezTo>
                    <a:pt x="4" y="92"/>
                    <a:pt x="0" y="96"/>
                    <a:pt x="0" y="100"/>
                  </a:cubicBezTo>
                  <a:cubicBezTo>
                    <a:pt x="0" y="105"/>
                    <a:pt x="4" y="109"/>
                    <a:pt x="9" y="109"/>
                  </a:cubicBezTo>
                  <a:cubicBezTo>
                    <a:pt x="88" y="109"/>
                    <a:pt x="88" y="109"/>
                    <a:pt x="88" y="109"/>
                  </a:cubicBezTo>
                  <a:cubicBezTo>
                    <a:pt x="92" y="109"/>
                    <a:pt x="96" y="105"/>
                    <a:pt x="96" y="100"/>
                  </a:cubicBezTo>
                  <a:cubicBezTo>
                    <a:pt x="96" y="96"/>
                    <a:pt x="92" y="92"/>
                    <a:pt x="88" y="92"/>
                  </a:cubicBezTo>
                  <a:moveTo>
                    <a:pt x="48" y="0"/>
                  </a:moveTo>
                  <a:cubicBezTo>
                    <a:pt x="43" y="0"/>
                    <a:pt x="38" y="4"/>
                    <a:pt x="38" y="10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4" y="44"/>
                    <a:pt x="22" y="43"/>
                    <a:pt x="21" y="43"/>
                  </a:cubicBezTo>
                  <a:cubicBezTo>
                    <a:pt x="18" y="43"/>
                    <a:pt x="16" y="44"/>
                    <a:pt x="15" y="46"/>
                  </a:cubicBezTo>
                  <a:cubicBezTo>
                    <a:pt x="12" y="49"/>
                    <a:pt x="12" y="54"/>
                    <a:pt x="15" y="57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41" y="80"/>
                    <a:pt x="41" y="81"/>
                    <a:pt x="42" y="82"/>
                  </a:cubicBezTo>
                  <a:cubicBezTo>
                    <a:pt x="43" y="82"/>
                    <a:pt x="44" y="83"/>
                    <a:pt x="45" y="83"/>
                  </a:cubicBezTo>
                  <a:cubicBezTo>
                    <a:pt x="46" y="84"/>
                    <a:pt x="47" y="84"/>
                    <a:pt x="48" y="84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9" y="84"/>
                    <a:pt x="51" y="84"/>
                    <a:pt x="52" y="83"/>
                  </a:cubicBezTo>
                  <a:cubicBezTo>
                    <a:pt x="53" y="83"/>
                    <a:pt x="54" y="82"/>
                    <a:pt x="55" y="81"/>
                  </a:cubicBezTo>
                  <a:cubicBezTo>
                    <a:pt x="55" y="81"/>
                    <a:pt x="56" y="80"/>
                    <a:pt x="56" y="80"/>
                  </a:cubicBezTo>
                  <a:cubicBezTo>
                    <a:pt x="81" y="57"/>
                    <a:pt x="81" y="57"/>
                    <a:pt x="81" y="57"/>
                  </a:cubicBezTo>
                  <a:cubicBezTo>
                    <a:pt x="83" y="55"/>
                    <a:pt x="84" y="53"/>
                    <a:pt x="84" y="51"/>
                  </a:cubicBezTo>
                  <a:cubicBezTo>
                    <a:pt x="84" y="49"/>
                    <a:pt x="83" y="47"/>
                    <a:pt x="81" y="46"/>
                  </a:cubicBezTo>
                  <a:cubicBezTo>
                    <a:pt x="80" y="44"/>
                    <a:pt x="78" y="43"/>
                    <a:pt x="76" y="43"/>
                  </a:cubicBezTo>
                  <a:cubicBezTo>
                    <a:pt x="74" y="43"/>
                    <a:pt x="72" y="44"/>
                    <a:pt x="70" y="45"/>
                  </a:cubicBezTo>
                  <a:cubicBezTo>
                    <a:pt x="58" y="57"/>
                    <a:pt x="58" y="57"/>
                    <a:pt x="58" y="57"/>
                  </a:cubicBezTo>
                  <a:cubicBezTo>
                    <a:pt x="58" y="10"/>
                    <a:pt x="58" y="10"/>
                    <a:pt x="58" y="10"/>
                  </a:cubicBezTo>
                  <a:cubicBezTo>
                    <a:pt x="58" y="4"/>
                    <a:pt x="54" y="0"/>
                    <a:pt x="48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strike="noStrike" kern="0" noProof="1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0" name="Freeform 104"/>
            <p:cNvSpPr>
              <a:spLocks noEditPoints="1"/>
            </p:cNvSpPr>
            <p:nvPr/>
          </p:nvSpPr>
          <p:spPr bwMode="auto">
            <a:xfrm>
              <a:off x="11449" y="4587"/>
              <a:ext cx="478" cy="431"/>
            </a:xfrm>
            <a:custGeom>
              <a:avLst/>
              <a:gdLst>
                <a:gd name="T0" fmla="*/ 110403 w 132"/>
                <a:gd name="T1" fmla="*/ 205575 h 119"/>
                <a:gd name="T2" fmla="*/ 107337 w 132"/>
                <a:gd name="T3" fmla="*/ 248530 h 119"/>
                <a:gd name="T4" fmla="*/ 113470 w 132"/>
                <a:gd name="T5" fmla="*/ 260804 h 119"/>
                <a:gd name="T6" fmla="*/ 122670 w 132"/>
                <a:gd name="T7" fmla="*/ 254667 h 119"/>
                <a:gd name="T8" fmla="*/ 184005 w 132"/>
                <a:gd name="T9" fmla="*/ 254667 h 119"/>
                <a:gd name="T10" fmla="*/ 184005 w 132"/>
                <a:gd name="T11" fmla="*/ 248530 h 119"/>
                <a:gd name="T12" fmla="*/ 122670 w 132"/>
                <a:gd name="T13" fmla="*/ 248530 h 119"/>
                <a:gd name="T14" fmla="*/ 119604 w 132"/>
                <a:gd name="T15" fmla="*/ 205575 h 119"/>
                <a:gd name="T16" fmla="*/ 92003 w 132"/>
                <a:gd name="T17" fmla="*/ 181028 h 119"/>
                <a:gd name="T18" fmla="*/ 82802 w 132"/>
                <a:gd name="T19" fmla="*/ 184097 h 119"/>
                <a:gd name="T20" fmla="*/ 46001 w 132"/>
                <a:gd name="T21" fmla="*/ 233189 h 119"/>
                <a:gd name="T22" fmla="*/ 49068 w 132"/>
                <a:gd name="T23" fmla="*/ 233189 h 119"/>
                <a:gd name="T24" fmla="*/ 92003 w 132"/>
                <a:gd name="T25" fmla="*/ 187165 h 119"/>
                <a:gd name="T26" fmla="*/ 92003 w 132"/>
                <a:gd name="T27" fmla="*/ 181028 h 119"/>
                <a:gd name="T28" fmla="*/ 233074 w 132"/>
                <a:gd name="T29" fmla="*/ 88980 h 119"/>
                <a:gd name="T30" fmla="*/ 230007 w 132"/>
                <a:gd name="T31" fmla="*/ 156482 h 119"/>
                <a:gd name="T32" fmla="*/ 251474 w 132"/>
                <a:gd name="T33" fmla="*/ 208643 h 119"/>
                <a:gd name="T34" fmla="*/ 282142 w 132"/>
                <a:gd name="T35" fmla="*/ 251599 h 119"/>
                <a:gd name="T36" fmla="*/ 303609 w 132"/>
                <a:gd name="T37" fmla="*/ 211711 h 119"/>
                <a:gd name="T38" fmla="*/ 340410 w 132"/>
                <a:gd name="T39" fmla="*/ 153414 h 119"/>
                <a:gd name="T40" fmla="*/ 322010 w 132"/>
                <a:gd name="T41" fmla="*/ 92048 h 119"/>
                <a:gd name="T42" fmla="*/ 279075 w 132"/>
                <a:gd name="T43" fmla="*/ 98185 h 119"/>
                <a:gd name="T44" fmla="*/ 260674 w 132"/>
                <a:gd name="T45" fmla="*/ 113526 h 119"/>
                <a:gd name="T46" fmla="*/ 113470 w 132"/>
                <a:gd name="T47" fmla="*/ 337511 h 119"/>
                <a:gd name="T48" fmla="*/ 79736 w 132"/>
                <a:gd name="T49" fmla="*/ 168755 h 119"/>
                <a:gd name="T50" fmla="*/ 116537 w 132"/>
                <a:gd name="T51" fmla="*/ 162619 h 119"/>
                <a:gd name="T52" fmla="*/ 147204 w 132"/>
                <a:gd name="T53" fmla="*/ 168755 h 119"/>
                <a:gd name="T54" fmla="*/ 202406 w 132"/>
                <a:gd name="T55" fmla="*/ 251599 h 119"/>
                <a:gd name="T56" fmla="*/ 199339 w 132"/>
                <a:gd name="T57" fmla="*/ 279213 h 119"/>
                <a:gd name="T58" fmla="*/ 113470 w 132"/>
                <a:gd name="T59" fmla="*/ 337511 h 119"/>
                <a:gd name="T60" fmla="*/ 119604 w 132"/>
                <a:gd name="T61" fmla="*/ 138072 h 119"/>
                <a:gd name="T62" fmla="*/ 368011 w 132"/>
                <a:gd name="T63" fmla="*/ 159550 h 119"/>
                <a:gd name="T64" fmla="*/ 223873 w 132"/>
                <a:gd name="T65" fmla="*/ 285350 h 119"/>
                <a:gd name="T66" fmla="*/ 236140 w 132"/>
                <a:gd name="T67" fmla="*/ 248530 h 119"/>
                <a:gd name="T68" fmla="*/ 165605 w 132"/>
                <a:gd name="T69" fmla="*/ 147277 h 119"/>
                <a:gd name="T70" fmla="*/ 171738 w 132"/>
                <a:gd name="T71" fmla="*/ 116595 h 119"/>
                <a:gd name="T72" fmla="*/ 199339 w 132"/>
                <a:gd name="T73" fmla="*/ 73639 h 119"/>
                <a:gd name="T74" fmla="*/ 211606 w 132"/>
                <a:gd name="T75" fmla="*/ 76707 h 119"/>
                <a:gd name="T76" fmla="*/ 208540 w 132"/>
                <a:gd name="T77" fmla="*/ 58297 h 119"/>
                <a:gd name="T78" fmla="*/ 162538 w 132"/>
                <a:gd name="T79" fmla="*/ 101253 h 119"/>
                <a:gd name="T80" fmla="*/ 131871 w 132"/>
                <a:gd name="T81" fmla="*/ 138072 h 119"/>
                <a:gd name="T82" fmla="*/ 82802 w 132"/>
                <a:gd name="T83" fmla="*/ 141141 h 119"/>
                <a:gd name="T84" fmla="*/ 113470 w 132"/>
                <a:gd name="T85" fmla="*/ 365125 h 119"/>
                <a:gd name="T86" fmla="*/ 242274 w 132"/>
                <a:gd name="T87" fmla="*/ 322169 h 119"/>
                <a:gd name="T88" fmla="*/ 242274 w 132"/>
                <a:gd name="T89" fmla="*/ 0 h 119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132" h="119">
                  <a:moveTo>
                    <a:pt x="37" y="65"/>
                  </a:moveTo>
                  <a:cubicBezTo>
                    <a:pt x="36" y="65"/>
                    <a:pt x="36" y="66"/>
                    <a:pt x="36" y="67"/>
                  </a:cubicBezTo>
                  <a:cubicBezTo>
                    <a:pt x="36" y="80"/>
                    <a:pt x="36" y="80"/>
                    <a:pt x="36" y="80"/>
                  </a:cubicBezTo>
                  <a:cubicBezTo>
                    <a:pt x="35" y="80"/>
                    <a:pt x="35" y="80"/>
                    <a:pt x="35" y="81"/>
                  </a:cubicBezTo>
                  <a:cubicBezTo>
                    <a:pt x="35" y="82"/>
                    <a:pt x="35" y="82"/>
                    <a:pt x="35" y="82"/>
                  </a:cubicBezTo>
                  <a:cubicBezTo>
                    <a:pt x="35" y="84"/>
                    <a:pt x="36" y="85"/>
                    <a:pt x="37" y="85"/>
                  </a:cubicBezTo>
                  <a:cubicBezTo>
                    <a:pt x="38" y="85"/>
                    <a:pt x="38" y="85"/>
                    <a:pt x="38" y="85"/>
                  </a:cubicBezTo>
                  <a:cubicBezTo>
                    <a:pt x="39" y="85"/>
                    <a:pt x="39" y="84"/>
                    <a:pt x="40" y="83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60" y="83"/>
                    <a:pt x="60" y="83"/>
                    <a:pt x="60" y="83"/>
                  </a:cubicBezTo>
                  <a:cubicBezTo>
                    <a:pt x="60" y="83"/>
                    <a:pt x="61" y="83"/>
                    <a:pt x="61" y="82"/>
                  </a:cubicBezTo>
                  <a:cubicBezTo>
                    <a:pt x="61" y="81"/>
                    <a:pt x="60" y="81"/>
                    <a:pt x="60" y="81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0" y="81"/>
                    <a:pt x="40" y="81"/>
                    <a:pt x="40" y="81"/>
                  </a:cubicBezTo>
                  <a:cubicBezTo>
                    <a:pt x="40" y="80"/>
                    <a:pt x="39" y="80"/>
                    <a:pt x="39" y="79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39" y="66"/>
                    <a:pt x="38" y="65"/>
                    <a:pt x="37" y="65"/>
                  </a:cubicBezTo>
                  <a:moveTo>
                    <a:pt x="30" y="59"/>
                  </a:moveTo>
                  <a:cubicBezTo>
                    <a:pt x="30" y="59"/>
                    <a:pt x="29" y="59"/>
                    <a:pt x="29" y="59"/>
                  </a:cubicBezTo>
                  <a:cubicBezTo>
                    <a:pt x="28" y="59"/>
                    <a:pt x="28" y="59"/>
                    <a:pt x="27" y="60"/>
                  </a:cubicBezTo>
                  <a:cubicBezTo>
                    <a:pt x="21" y="63"/>
                    <a:pt x="16" y="68"/>
                    <a:pt x="14" y="75"/>
                  </a:cubicBezTo>
                  <a:cubicBezTo>
                    <a:pt x="14" y="75"/>
                    <a:pt x="14" y="76"/>
                    <a:pt x="15" y="76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6" y="77"/>
                    <a:pt x="16" y="76"/>
                    <a:pt x="16" y="76"/>
                  </a:cubicBezTo>
                  <a:cubicBezTo>
                    <a:pt x="18" y="70"/>
                    <a:pt x="22" y="65"/>
                    <a:pt x="27" y="63"/>
                  </a:cubicBezTo>
                  <a:cubicBezTo>
                    <a:pt x="28" y="62"/>
                    <a:pt x="29" y="62"/>
                    <a:pt x="30" y="61"/>
                  </a:cubicBezTo>
                  <a:cubicBezTo>
                    <a:pt x="31" y="61"/>
                    <a:pt x="31" y="60"/>
                    <a:pt x="31" y="59"/>
                  </a:cubicBezTo>
                  <a:cubicBezTo>
                    <a:pt x="31" y="59"/>
                    <a:pt x="30" y="59"/>
                    <a:pt x="30" y="59"/>
                  </a:cubicBezTo>
                  <a:moveTo>
                    <a:pt x="77" y="28"/>
                  </a:moveTo>
                  <a:cubicBezTo>
                    <a:pt x="77" y="28"/>
                    <a:pt x="76" y="29"/>
                    <a:pt x="76" y="29"/>
                  </a:cubicBezTo>
                  <a:cubicBezTo>
                    <a:pt x="73" y="34"/>
                    <a:pt x="64" y="43"/>
                    <a:pt x="68" y="47"/>
                  </a:cubicBezTo>
                  <a:cubicBezTo>
                    <a:pt x="70" y="49"/>
                    <a:pt x="72" y="50"/>
                    <a:pt x="75" y="51"/>
                  </a:cubicBezTo>
                  <a:cubicBezTo>
                    <a:pt x="74" y="53"/>
                    <a:pt x="73" y="57"/>
                    <a:pt x="75" y="59"/>
                  </a:cubicBezTo>
                  <a:cubicBezTo>
                    <a:pt x="78" y="63"/>
                    <a:pt x="81" y="63"/>
                    <a:pt x="82" y="68"/>
                  </a:cubicBezTo>
                  <a:cubicBezTo>
                    <a:pt x="83" y="74"/>
                    <a:pt x="84" y="77"/>
                    <a:pt x="86" y="80"/>
                  </a:cubicBezTo>
                  <a:cubicBezTo>
                    <a:pt x="87" y="82"/>
                    <a:pt x="92" y="82"/>
                    <a:pt x="92" y="82"/>
                  </a:cubicBezTo>
                  <a:cubicBezTo>
                    <a:pt x="92" y="82"/>
                    <a:pt x="95" y="80"/>
                    <a:pt x="97" y="77"/>
                  </a:cubicBezTo>
                  <a:cubicBezTo>
                    <a:pt x="99" y="74"/>
                    <a:pt x="97" y="73"/>
                    <a:pt x="99" y="69"/>
                  </a:cubicBezTo>
                  <a:cubicBezTo>
                    <a:pt x="101" y="65"/>
                    <a:pt x="101" y="66"/>
                    <a:pt x="105" y="60"/>
                  </a:cubicBezTo>
                  <a:cubicBezTo>
                    <a:pt x="109" y="54"/>
                    <a:pt x="110" y="56"/>
                    <a:pt x="111" y="50"/>
                  </a:cubicBezTo>
                  <a:cubicBezTo>
                    <a:pt x="112" y="43"/>
                    <a:pt x="110" y="40"/>
                    <a:pt x="108" y="38"/>
                  </a:cubicBezTo>
                  <a:cubicBezTo>
                    <a:pt x="105" y="36"/>
                    <a:pt x="109" y="32"/>
                    <a:pt x="105" y="30"/>
                  </a:cubicBezTo>
                  <a:cubicBezTo>
                    <a:pt x="103" y="29"/>
                    <a:pt x="100" y="29"/>
                    <a:pt x="98" y="29"/>
                  </a:cubicBezTo>
                  <a:cubicBezTo>
                    <a:pt x="94" y="29"/>
                    <a:pt x="91" y="30"/>
                    <a:pt x="91" y="32"/>
                  </a:cubicBezTo>
                  <a:cubicBezTo>
                    <a:pt x="90" y="35"/>
                    <a:pt x="89" y="38"/>
                    <a:pt x="87" y="38"/>
                  </a:cubicBezTo>
                  <a:cubicBezTo>
                    <a:pt x="86" y="38"/>
                    <a:pt x="86" y="38"/>
                    <a:pt x="85" y="37"/>
                  </a:cubicBezTo>
                  <a:cubicBezTo>
                    <a:pt x="82" y="35"/>
                    <a:pt x="79" y="28"/>
                    <a:pt x="77" y="28"/>
                  </a:cubicBezTo>
                  <a:moveTo>
                    <a:pt x="37" y="110"/>
                  </a:moveTo>
                  <a:cubicBezTo>
                    <a:pt x="22" y="110"/>
                    <a:pt x="9" y="97"/>
                    <a:pt x="9" y="82"/>
                  </a:cubicBezTo>
                  <a:cubicBezTo>
                    <a:pt x="9" y="70"/>
                    <a:pt x="16" y="59"/>
                    <a:pt x="26" y="55"/>
                  </a:cubicBezTo>
                  <a:cubicBezTo>
                    <a:pt x="30" y="54"/>
                    <a:pt x="34" y="53"/>
                    <a:pt x="37" y="53"/>
                  </a:cubicBezTo>
                  <a:cubicBezTo>
                    <a:pt x="38" y="53"/>
                    <a:pt x="38" y="53"/>
                    <a:pt x="38" y="53"/>
                  </a:cubicBezTo>
                  <a:cubicBezTo>
                    <a:pt x="39" y="53"/>
                    <a:pt x="40" y="53"/>
                    <a:pt x="41" y="53"/>
                  </a:cubicBezTo>
                  <a:cubicBezTo>
                    <a:pt x="44" y="54"/>
                    <a:pt x="46" y="54"/>
                    <a:pt x="48" y="55"/>
                  </a:cubicBezTo>
                  <a:cubicBezTo>
                    <a:pt x="56" y="58"/>
                    <a:pt x="63" y="65"/>
                    <a:pt x="65" y="74"/>
                  </a:cubicBezTo>
                  <a:cubicBezTo>
                    <a:pt x="66" y="77"/>
                    <a:pt x="66" y="79"/>
                    <a:pt x="66" y="82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6" y="85"/>
                    <a:pt x="66" y="88"/>
                    <a:pt x="65" y="91"/>
                  </a:cubicBezTo>
                  <a:cubicBezTo>
                    <a:pt x="63" y="95"/>
                    <a:pt x="61" y="98"/>
                    <a:pt x="59" y="101"/>
                  </a:cubicBezTo>
                  <a:cubicBezTo>
                    <a:pt x="53" y="107"/>
                    <a:pt x="46" y="110"/>
                    <a:pt x="37" y="110"/>
                  </a:cubicBezTo>
                  <a:moveTo>
                    <a:pt x="43" y="45"/>
                  </a:moveTo>
                  <a:cubicBezTo>
                    <a:pt x="42" y="45"/>
                    <a:pt x="40" y="45"/>
                    <a:pt x="39" y="45"/>
                  </a:cubicBezTo>
                  <a:cubicBezTo>
                    <a:pt x="42" y="26"/>
                    <a:pt x="59" y="11"/>
                    <a:pt x="79" y="11"/>
                  </a:cubicBezTo>
                  <a:cubicBezTo>
                    <a:pt x="102" y="11"/>
                    <a:pt x="120" y="30"/>
                    <a:pt x="120" y="52"/>
                  </a:cubicBezTo>
                  <a:cubicBezTo>
                    <a:pt x="120" y="75"/>
                    <a:pt x="102" y="93"/>
                    <a:pt x="79" y="93"/>
                  </a:cubicBezTo>
                  <a:cubicBezTo>
                    <a:pt x="77" y="93"/>
                    <a:pt x="75" y="93"/>
                    <a:pt x="73" y="93"/>
                  </a:cubicBezTo>
                  <a:cubicBezTo>
                    <a:pt x="74" y="90"/>
                    <a:pt x="74" y="87"/>
                    <a:pt x="74" y="84"/>
                  </a:cubicBezTo>
                  <a:cubicBezTo>
                    <a:pt x="75" y="84"/>
                    <a:pt x="75" y="83"/>
                    <a:pt x="77" y="81"/>
                  </a:cubicBezTo>
                  <a:cubicBezTo>
                    <a:pt x="79" y="78"/>
                    <a:pt x="77" y="77"/>
                    <a:pt x="74" y="75"/>
                  </a:cubicBezTo>
                  <a:cubicBezTo>
                    <a:pt x="72" y="64"/>
                    <a:pt x="64" y="54"/>
                    <a:pt x="54" y="48"/>
                  </a:cubicBezTo>
                  <a:cubicBezTo>
                    <a:pt x="54" y="48"/>
                    <a:pt x="55" y="47"/>
                    <a:pt x="55" y="46"/>
                  </a:cubicBezTo>
                  <a:cubicBezTo>
                    <a:pt x="55" y="43"/>
                    <a:pt x="53" y="39"/>
                    <a:pt x="56" y="38"/>
                  </a:cubicBezTo>
                  <a:cubicBezTo>
                    <a:pt x="60" y="37"/>
                    <a:pt x="62" y="37"/>
                    <a:pt x="62" y="33"/>
                  </a:cubicBezTo>
                  <a:cubicBezTo>
                    <a:pt x="62" y="29"/>
                    <a:pt x="62" y="24"/>
                    <a:pt x="65" y="24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66" y="24"/>
                    <a:pt x="68" y="25"/>
                    <a:pt x="69" y="25"/>
                  </a:cubicBezTo>
                  <a:cubicBezTo>
                    <a:pt x="70" y="25"/>
                    <a:pt x="71" y="24"/>
                    <a:pt x="71" y="21"/>
                  </a:cubicBezTo>
                  <a:cubicBezTo>
                    <a:pt x="71" y="20"/>
                    <a:pt x="70" y="19"/>
                    <a:pt x="68" y="19"/>
                  </a:cubicBezTo>
                  <a:cubicBezTo>
                    <a:pt x="66" y="19"/>
                    <a:pt x="62" y="21"/>
                    <a:pt x="60" y="22"/>
                  </a:cubicBezTo>
                  <a:cubicBezTo>
                    <a:pt x="56" y="24"/>
                    <a:pt x="52" y="28"/>
                    <a:pt x="53" y="33"/>
                  </a:cubicBezTo>
                  <a:cubicBezTo>
                    <a:pt x="54" y="37"/>
                    <a:pt x="50" y="41"/>
                    <a:pt x="48" y="41"/>
                  </a:cubicBezTo>
                  <a:cubicBezTo>
                    <a:pt x="45" y="41"/>
                    <a:pt x="44" y="44"/>
                    <a:pt x="43" y="45"/>
                  </a:cubicBezTo>
                  <a:moveTo>
                    <a:pt x="79" y="0"/>
                  </a:moveTo>
                  <a:cubicBezTo>
                    <a:pt x="52" y="0"/>
                    <a:pt x="30" y="20"/>
                    <a:pt x="27" y="46"/>
                  </a:cubicBezTo>
                  <a:cubicBezTo>
                    <a:pt x="11" y="51"/>
                    <a:pt x="0" y="65"/>
                    <a:pt x="0" y="82"/>
                  </a:cubicBezTo>
                  <a:cubicBezTo>
                    <a:pt x="0" y="102"/>
                    <a:pt x="17" y="119"/>
                    <a:pt x="37" y="119"/>
                  </a:cubicBezTo>
                  <a:cubicBezTo>
                    <a:pt x="50" y="119"/>
                    <a:pt x="61" y="113"/>
                    <a:pt x="67" y="104"/>
                  </a:cubicBezTo>
                  <a:cubicBezTo>
                    <a:pt x="71" y="104"/>
                    <a:pt x="75" y="105"/>
                    <a:pt x="79" y="105"/>
                  </a:cubicBezTo>
                  <a:cubicBezTo>
                    <a:pt x="108" y="105"/>
                    <a:pt x="132" y="81"/>
                    <a:pt x="132" y="52"/>
                  </a:cubicBezTo>
                  <a:cubicBezTo>
                    <a:pt x="132" y="23"/>
                    <a:pt x="108" y="0"/>
                    <a:pt x="79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strike="noStrike" kern="0" noProof="1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1" name="Freeform 42"/>
            <p:cNvSpPr>
              <a:spLocks noEditPoints="1"/>
            </p:cNvSpPr>
            <p:nvPr/>
          </p:nvSpPr>
          <p:spPr bwMode="auto">
            <a:xfrm>
              <a:off x="6776" y="6337"/>
              <a:ext cx="298" cy="373"/>
            </a:xfrm>
            <a:custGeom>
              <a:avLst/>
              <a:gdLst>
                <a:gd name="T0" fmla="*/ 126206 w 82"/>
                <a:gd name="T1" fmla="*/ 12268 h 103"/>
                <a:gd name="T2" fmla="*/ 126206 w 82"/>
                <a:gd name="T3" fmla="*/ 116550 h 103"/>
                <a:gd name="T4" fmla="*/ 138519 w 82"/>
                <a:gd name="T5" fmla="*/ 128818 h 103"/>
                <a:gd name="T6" fmla="*/ 246256 w 82"/>
                <a:gd name="T7" fmla="*/ 128818 h 103"/>
                <a:gd name="T8" fmla="*/ 126206 w 82"/>
                <a:gd name="T9" fmla="*/ 12268 h 103"/>
                <a:gd name="T10" fmla="*/ 197004 w 82"/>
                <a:gd name="T11" fmla="*/ 291375 h 103"/>
                <a:gd name="T12" fmla="*/ 153910 w 82"/>
                <a:gd name="T13" fmla="*/ 279107 h 103"/>
                <a:gd name="T14" fmla="*/ 150832 w 82"/>
                <a:gd name="T15" fmla="*/ 279107 h 103"/>
                <a:gd name="T16" fmla="*/ 150832 w 82"/>
                <a:gd name="T17" fmla="*/ 276040 h 103"/>
                <a:gd name="T18" fmla="*/ 184692 w 82"/>
                <a:gd name="T19" fmla="*/ 242301 h 103"/>
                <a:gd name="T20" fmla="*/ 187770 w 82"/>
                <a:gd name="T21" fmla="*/ 242301 h 103"/>
                <a:gd name="T22" fmla="*/ 190848 w 82"/>
                <a:gd name="T23" fmla="*/ 242301 h 103"/>
                <a:gd name="T24" fmla="*/ 203161 w 82"/>
                <a:gd name="T25" fmla="*/ 288308 h 103"/>
                <a:gd name="T26" fmla="*/ 200083 w 82"/>
                <a:gd name="T27" fmla="*/ 291375 h 103"/>
                <a:gd name="T28" fmla="*/ 197004 w 82"/>
                <a:gd name="T29" fmla="*/ 291375 h 103"/>
                <a:gd name="T30" fmla="*/ 144675 w 82"/>
                <a:gd name="T31" fmla="*/ 269905 h 103"/>
                <a:gd name="T32" fmla="*/ 138519 w 82"/>
                <a:gd name="T33" fmla="*/ 266838 h 103"/>
                <a:gd name="T34" fmla="*/ 64642 w 82"/>
                <a:gd name="T35" fmla="*/ 193228 h 103"/>
                <a:gd name="T36" fmla="*/ 64642 w 82"/>
                <a:gd name="T37" fmla="*/ 184026 h 103"/>
                <a:gd name="T38" fmla="*/ 92346 w 82"/>
                <a:gd name="T39" fmla="*/ 156422 h 103"/>
                <a:gd name="T40" fmla="*/ 95424 w 82"/>
                <a:gd name="T41" fmla="*/ 153355 h 103"/>
                <a:gd name="T42" fmla="*/ 101580 w 82"/>
                <a:gd name="T43" fmla="*/ 156422 h 103"/>
                <a:gd name="T44" fmla="*/ 175457 w 82"/>
                <a:gd name="T45" fmla="*/ 230033 h 103"/>
                <a:gd name="T46" fmla="*/ 175457 w 82"/>
                <a:gd name="T47" fmla="*/ 239234 h 103"/>
                <a:gd name="T48" fmla="*/ 147753 w 82"/>
                <a:gd name="T49" fmla="*/ 266838 h 103"/>
                <a:gd name="T50" fmla="*/ 144675 w 82"/>
                <a:gd name="T51" fmla="*/ 269905 h 103"/>
                <a:gd name="T52" fmla="*/ 49251 w 82"/>
                <a:gd name="T53" fmla="*/ 174825 h 103"/>
                <a:gd name="T54" fmla="*/ 46173 w 82"/>
                <a:gd name="T55" fmla="*/ 174825 h 103"/>
                <a:gd name="T56" fmla="*/ 30782 w 82"/>
                <a:gd name="T57" fmla="*/ 159490 h 103"/>
                <a:gd name="T58" fmla="*/ 33860 w 82"/>
                <a:gd name="T59" fmla="*/ 153355 h 103"/>
                <a:gd name="T60" fmla="*/ 61564 w 82"/>
                <a:gd name="T61" fmla="*/ 122684 h 103"/>
                <a:gd name="T62" fmla="*/ 67720 w 82"/>
                <a:gd name="T63" fmla="*/ 122684 h 103"/>
                <a:gd name="T64" fmla="*/ 70798 w 82"/>
                <a:gd name="T65" fmla="*/ 122684 h 103"/>
                <a:gd name="T66" fmla="*/ 83111 w 82"/>
                <a:gd name="T67" fmla="*/ 138020 h 103"/>
                <a:gd name="T68" fmla="*/ 83111 w 82"/>
                <a:gd name="T69" fmla="*/ 144154 h 103"/>
                <a:gd name="T70" fmla="*/ 55408 w 82"/>
                <a:gd name="T71" fmla="*/ 174825 h 103"/>
                <a:gd name="T72" fmla="*/ 49251 w 82"/>
                <a:gd name="T73" fmla="*/ 174825 h 103"/>
                <a:gd name="T74" fmla="*/ 110815 w 82"/>
                <a:gd name="T75" fmla="*/ 0 h 103"/>
                <a:gd name="T76" fmla="*/ 43095 w 82"/>
                <a:gd name="T77" fmla="*/ 0 h 103"/>
                <a:gd name="T78" fmla="*/ 0 w 82"/>
                <a:gd name="T79" fmla="*/ 42939 h 103"/>
                <a:gd name="T80" fmla="*/ 0 w 82"/>
                <a:gd name="T81" fmla="*/ 272973 h 103"/>
                <a:gd name="T82" fmla="*/ 43095 w 82"/>
                <a:gd name="T83" fmla="*/ 315912 h 103"/>
                <a:gd name="T84" fmla="*/ 209317 w 82"/>
                <a:gd name="T85" fmla="*/ 315912 h 103"/>
                <a:gd name="T86" fmla="*/ 252412 w 82"/>
                <a:gd name="T87" fmla="*/ 272973 h 103"/>
                <a:gd name="T88" fmla="*/ 252412 w 82"/>
                <a:gd name="T89" fmla="*/ 144154 h 103"/>
                <a:gd name="T90" fmla="*/ 249334 w 82"/>
                <a:gd name="T91" fmla="*/ 147221 h 103"/>
                <a:gd name="T92" fmla="*/ 138519 w 82"/>
                <a:gd name="T93" fmla="*/ 147221 h 103"/>
                <a:gd name="T94" fmla="*/ 107737 w 82"/>
                <a:gd name="T95" fmla="*/ 116550 h 103"/>
                <a:gd name="T96" fmla="*/ 107737 w 82"/>
                <a:gd name="T97" fmla="*/ 6134 h 103"/>
                <a:gd name="T98" fmla="*/ 110815 w 82"/>
                <a:gd name="T99" fmla="*/ 0 h 103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82" h="103">
                  <a:moveTo>
                    <a:pt x="41" y="4"/>
                  </a:moveTo>
                  <a:cubicBezTo>
                    <a:pt x="41" y="38"/>
                    <a:pt x="41" y="38"/>
                    <a:pt x="41" y="38"/>
                  </a:cubicBezTo>
                  <a:cubicBezTo>
                    <a:pt x="41" y="40"/>
                    <a:pt x="43" y="42"/>
                    <a:pt x="45" y="42"/>
                  </a:cubicBezTo>
                  <a:cubicBezTo>
                    <a:pt x="80" y="42"/>
                    <a:pt x="80" y="42"/>
                    <a:pt x="80" y="42"/>
                  </a:cubicBezTo>
                  <a:cubicBezTo>
                    <a:pt x="41" y="4"/>
                    <a:pt x="41" y="4"/>
                    <a:pt x="41" y="4"/>
                  </a:cubicBezTo>
                  <a:moveTo>
                    <a:pt x="64" y="95"/>
                  </a:moveTo>
                  <a:cubicBezTo>
                    <a:pt x="50" y="91"/>
                    <a:pt x="50" y="91"/>
                    <a:pt x="50" y="91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49" y="90"/>
                    <a:pt x="49" y="90"/>
                    <a:pt x="49" y="90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2" y="79"/>
                    <a:pt x="62" y="79"/>
                    <a:pt x="62" y="79"/>
                  </a:cubicBezTo>
                  <a:cubicBezTo>
                    <a:pt x="66" y="94"/>
                    <a:pt x="66" y="94"/>
                    <a:pt x="66" y="94"/>
                  </a:cubicBezTo>
                  <a:cubicBezTo>
                    <a:pt x="65" y="95"/>
                    <a:pt x="65" y="95"/>
                    <a:pt x="65" y="95"/>
                  </a:cubicBezTo>
                  <a:cubicBezTo>
                    <a:pt x="64" y="95"/>
                    <a:pt x="64" y="95"/>
                    <a:pt x="64" y="95"/>
                  </a:cubicBezTo>
                  <a:moveTo>
                    <a:pt x="47" y="88"/>
                  </a:moveTo>
                  <a:cubicBezTo>
                    <a:pt x="46" y="88"/>
                    <a:pt x="46" y="88"/>
                    <a:pt x="45" y="87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20" y="62"/>
                    <a:pt x="20" y="61"/>
                    <a:pt x="21" y="60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0" y="50"/>
                    <a:pt x="31" y="50"/>
                    <a:pt x="31" y="50"/>
                  </a:cubicBezTo>
                  <a:cubicBezTo>
                    <a:pt x="32" y="50"/>
                    <a:pt x="33" y="50"/>
                    <a:pt x="33" y="51"/>
                  </a:cubicBezTo>
                  <a:cubicBezTo>
                    <a:pt x="57" y="75"/>
                    <a:pt x="57" y="75"/>
                    <a:pt x="57" y="75"/>
                  </a:cubicBezTo>
                  <a:cubicBezTo>
                    <a:pt x="58" y="76"/>
                    <a:pt x="58" y="77"/>
                    <a:pt x="57" y="7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8"/>
                    <a:pt x="47" y="88"/>
                    <a:pt x="47" y="88"/>
                  </a:cubicBezTo>
                  <a:moveTo>
                    <a:pt x="16" y="57"/>
                  </a:moveTo>
                  <a:cubicBezTo>
                    <a:pt x="16" y="57"/>
                    <a:pt x="16" y="57"/>
                    <a:pt x="15" y="57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10" y="51"/>
                    <a:pt x="10" y="50"/>
                    <a:pt x="11" y="5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1" y="40"/>
                    <a:pt x="21" y="40"/>
                    <a:pt x="22" y="40"/>
                  </a:cubicBezTo>
                  <a:cubicBezTo>
                    <a:pt x="22" y="40"/>
                    <a:pt x="22" y="40"/>
                    <a:pt x="23" y="40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8" y="45"/>
                    <a:pt x="28" y="46"/>
                    <a:pt x="27" y="47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17" y="57"/>
                    <a:pt x="17" y="57"/>
                    <a:pt x="16" y="57"/>
                  </a:cubicBezTo>
                  <a:moveTo>
                    <a:pt x="36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7"/>
                    <a:pt x="6" y="103"/>
                    <a:pt x="14" y="103"/>
                  </a:cubicBezTo>
                  <a:cubicBezTo>
                    <a:pt x="68" y="103"/>
                    <a:pt x="68" y="103"/>
                    <a:pt x="68" y="103"/>
                  </a:cubicBezTo>
                  <a:cubicBezTo>
                    <a:pt x="76" y="103"/>
                    <a:pt x="82" y="97"/>
                    <a:pt x="82" y="89"/>
                  </a:cubicBezTo>
                  <a:cubicBezTo>
                    <a:pt x="82" y="47"/>
                    <a:pt x="82" y="47"/>
                    <a:pt x="82" y="47"/>
                  </a:cubicBezTo>
                  <a:cubicBezTo>
                    <a:pt x="82" y="47"/>
                    <a:pt x="82" y="48"/>
                    <a:pt x="81" y="48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0" y="48"/>
                    <a:pt x="35" y="43"/>
                    <a:pt x="35" y="38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5" y="1"/>
                    <a:pt x="36" y="1"/>
                    <a:pt x="36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strike="noStrike" kern="0" noProof="1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2" name="Freeform 43"/>
            <p:cNvSpPr/>
            <p:nvPr/>
          </p:nvSpPr>
          <p:spPr bwMode="auto">
            <a:xfrm>
              <a:off x="7526" y="6400"/>
              <a:ext cx="249" cy="248"/>
            </a:xfrm>
            <a:custGeom>
              <a:avLst/>
              <a:gdLst>
                <a:gd name="T0" fmla="*/ 186657 w 69"/>
                <a:gd name="T1" fmla="*/ 0 h 68"/>
                <a:gd name="T2" fmla="*/ 168298 w 69"/>
                <a:gd name="T3" fmla="*/ 9245 h 68"/>
                <a:gd name="T4" fmla="*/ 107098 w 69"/>
                <a:gd name="T5" fmla="*/ 70877 h 68"/>
                <a:gd name="T6" fmla="*/ 42839 w 69"/>
                <a:gd name="T7" fmla="*/ 9245 h 68"/>
                <a:gd name="T8" fmla="*/ 27540 w 69"/>
                <a:gd name="T9" fmla="*/ 0 h 68"/>
                <a:gd name="T10" fmla="*/ 9180 w 69"/>
                <a:gd name="T11" fmla="*/ 9245 h 68"/>
                <a:gd name="T12" fmla="*/ 9180 w 69"/>
                <a:gd name="T13" fmla="*/ 43143 h 68"/>
                <a:gd name="T14" fmla="*/ 73439 w 69"/>
                <a:gd name="T15" fmla="*/ 104775 h 68"/>
                <a:gd name="T16" fmla="*/ 9180 w 69"/>
                <a:gd name="T17" fmla="*/ 169489 h 68"/>
                <a:gd name="T18" fmla="*/ 9180 w 69"/>
                <a:gd name="T19" fmla="*/ 203387 h 68"/>
                <a:gd name="T20" fmla="*/ 27540 w 69"/>
                <a:gd name="T21" fmla="*/ 209550 h 68"/>
                <a:gd name="T22" fmla="*/ 42839 w 69"/>
                <a:gd name="T23" fmla="*/ 203387 h 68"/>
                <a:gd name="T24" fmla="*/ 107098 w 69"/>
                <a:gd name="T25" fmla="*/ 138673 h 68"/>
                <a:gd name="T26" fmla="*/ 168298 w 69"/>
                <a:gd name="T27" fmla="*/ 203387 h 68"/>
                <a:gd name="T28" fmla="*/ 186657 w 69"/>
                <a:gd name="T29" fmla="*/ 209550 h 68"/>
                <a:gd name="T30" fmla="*/ 201957 w 69"/>
                <a:gd name="T31" fmla="*/ 203387 h 68"/>
                <a:gd name="T32" fmla="*/ 201957 w 69"/>
                <a:gd name="T33" fmla="*/ 169489 h 68"/>
                <a:gd name="T34" fmla="*/ 140758 w 69"/>
                <a:gd name="T35" fmla="*/ 104775 h 68"/>
                <a:gd name="T36" fmla="*/ 201957 w 69"/>
                <a:gd name="T37" fmla="*/ 43143 h 68"/>
                <a:gd name="T38" fmla="*/ 201957 w 69"/>
                <a:gd name="T39" fmla="*/ 9245 h 68"/>
                <a:gd name="T40" fmla="*/ 186657 w 69"/>
                <a:gd name="T41" fmla="*/ 0 h 6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69" h="68">
                  <a:moveTo>
                    <a:pt x="61" y="0"/>
                  </a:moveTo>
                  <a:cubicBezTo>
                    <a:pt x="59" y="0"/>
                    <a:pt x="57" y="1"/>
                    <a:pt x="55" y="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1"/>
                    <a:pt x="11" y="0"/>
                    <a:pt x="9" y="0"/>
                  </a:cubicBezTo>
                  <a:cubicBezTo>
                    <a:pt x="7" y="0"/>
                    <a:pt x="5" y="1"/>
                    <a:pt x="3" y="3"/>
                  </a:cubicBezTo>
                  <a:cubicBezTo>
                    <a:pt x="0" y="6"/>
                    <a:pt x="0" y="11"/>
                    <a:pt x="3" y="14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0" y="58"/>
                    <a:pt x="0" y="63"/>
                    <a:pt x="3" y="66"/>
                  </a:cubicBezTo>
                  <a:cubicBezTo>
                    <a:pt x="5" y="67"/>
                    <a:pt x="7" y="68"/>
                    <a:pt x="9" y="68"/>
                  </a:cubicBezTo>
                  <a:cubicBezTo>
                    <a:pt x="11" y="68"/>
                    <a:pt x="13" y="67"/>
                    <a:pt x="14" y="66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55" y="66"/>
                    <a:pt x="55" y="66"/>
                    <a:pt x="55" y="66"/>
                  </a:cubicBezTo>
                  <a:cubicBezTo>
                    <a:pt x="57" y="67"/>
                    <a:pt x="59" y="68"/>
                    <a:pt x="61" y="68"/>
                  </a:cubicBezTo>
                  <a:cubicBezTo>
                    <a:pt x="63" y="68"/>
                    <a:pt x="65" y="67"/>
                    <a:pt x="66" y="66"/>
                  </a:cubicBezTo>
                  <a:cubicBezTo>
                    <a:pt x="69" y="63"/>
                    <a:pt x="69" y="58"/>
                    <a:pt x="66" y="55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66" y="14"/>
                    <a:pt x="66" y="14"/>
                    <a:pt x="66" y="14"/>
                  </a:cubicBezTo>
                  <a:cubicBezTo>
                    <a:pt x="69" y="11"/>
                    <a:pt x="69" y="6"/>
                    <a:pt x="66" y="3"/>
                  </a:cubicBezTo>
                  <a:cubicBezTo>
                    <a:pt x="65" y="1"/>
                    <a:pt x="63" y="0"/>
                    <a:pt x="61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strike="noStrike" kern="0" noProof="1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3" name="Freeform 44"/>
            <p:cNvSpPr>
              <a:spLocks noEditPoints="1"/>
            </p:cNvSpPr>
            <p:nvPr/>
          </p:nvSpPr>
          <p:spPr bwMode="auto">
            <a:xfrm>
              <a:off x="4517" y="6380"/>
              <a:ext cx="306" cy="287"/>
            </a:xfrm>
            <a:custGeom>
              <a:avLst/>
              <a:gdLst>
                <a:gd name="T0" fmla="*/ 24644 w 84"/>
                <a:gd name="T1" fmla="*/ 73789 h 79"/>
                <a:gd name="T2" fmla="*/ 21564 w 84"/>
                <a:gd name="T3" fmla="*/ 67640 h 79"/>
                <a:gd name="T4" fmla="*/ 21564 w 84"/>
                <a:gd name="T5" fmla="*/ 67640 h 79"/>
                <a:gd name="T6" fmla="*/ 24644 w 84"/>
                <a:gd name="T7" fmla="*/ 46118 h 79"/>
                <a:gd name="T8" fmla="*/ 36966 w 84"/>
                <a:gd name="T9" fmla="*/ 30745 h 79"/>
                <a:gd name="T10" fmla="*/ 55449 w 84"/>
                <a:gd name="T11" fmla="*/ 21522 h 79"/>
                <a:gd name="T12" fmla="*/ 55449 w 84"/>
                <a:gd name="T13" fmla="*/ 21522 h 79"/>
                <a:gd name="T14" fmla="*/ 55449 w 84"/>
                <a:gd name="T15" fmla="*/ 21522 h 79"/>
                <a:gd name="T16" fmla="*/ 58530 w 84"/>
                <a:gd name="T17" fmla="*/ 21522 h 79"/>
                <a:gd name="T18" fmla="*/ 61610 w 84"/>
                <a:gd name="T19" fmla="*/ 27671 h 79"/>
                <a:gd name="T20" fmla="*/ 58530 w 84"/>
                <a:gd name="T21" fmla="*/ 33820 h 79"/>
                <a:gd name="T22" fmla="*/ 58530 w 84"/>
                <a:gd name="T23" fmla="*/ 33820 h 79"/>
                <a:gd name="T24" fmla="*/ 43127 w 84"/>
                <a:gd name="T25" fmla="*/ 39969 h 79"/>
                <a:gd name="T26" fmla="*/ 33886 w 84"/>
                <a:gd name="T27" fmla="*/ 49193 h 79"/>
                <a:gd name="T28" fmla="*/ 30805 w 84"/>
                <a:gd name="T29" fmla="*/ 67640 h 79"/>
                <a:gd name="T30" fmla="*/ 30805 w 84"/>
                <a:gd name="T31" fmla="*/ 67640 h 79"/>
                <a:gd name="T32" fmla="*/ 24644 w 84"/>
                <a:gd name="T33" fmla="*/ 73789 h 79"/>
                <a:gd name="T34" fmla="*/ 24644 w 84"/>
                <a:gd name="T35" fmla="*/ 73789 h 79"/>
                <a:gd name="T36" fmla="*/ 200233 w 84"/>
                <a:gd name="T37" fmla="*/ 0 h 79"/>
                <a:gd name="T38" fmla="*/ 200233 w 84"/>
                <a:gd name="T39" fmla="*/ 0 h 79"/>
                <a:gd name="T40" fmla="*/ 129382 w 84"/>
                <a:gd name="T41" fmla="*/ 39969 h 79"/>
                <a:gd name="T42" fmla="*/ 58530 w 84"/>
                <a:gd name="T43" fmla="*/ 3075 h 79"/>
                <a:gd name="T44" fmla="*/ 55449 w 84"/>
                <a:gd name="T45" fmla="*/ 3075 h 79"/>
                <a:gd name="T46" fmla="*/ 55449 w 84"/>
                <a:gd name="T47" fmla="*/ 3075 h 79"/>
                <a:gd name="T48" fmla="*/ 0 w 84"/>
                <a:gd name="T49" fmla="*/ 67640 h 79"/>
                <a:gd name="T50" fmla="*/ 129382 w 84"/>
                <a:gd name="T51" fmla="*/ 242888 h 79"/>
                <a:gd name="T52" fmla="*/ 132462 w 84"/>
                <a:gd name="T53" fmla="*/ 242888 h 79"/>
                <a:gd name="T54" fmla="*/ 135543 w 84"/>
                <a:gd name="T55" fmla="*/ 242888 h 79"/>
                <a:gd name="T56" fmla="*/ 135543 w 84"/>
                <a:gd name="T57" fmla="*/ 242888 h 79"/>
                <a:gd name="T58" fmla="*/ 258763 w 84"/>
                <a:gd name="T59" fmla="*/ 64565 h 79"/>
                <a:gd name="T60" fmla="*/ 200233 w 84"/>
                <a:gd name="T61" fmla="*/ 0 h 7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84" h="79">
                  <a:moveTo>
                    <a:pt x="8" y="24"/>
                  </a:moveTo>
                  <a:cubicBezTo>
                    <a:pt x="7" y="24"/>
                    <a:pt x="7" y="23"/>
                    <a:pt x="7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19"/>
                    <a:pt x="7" y="17"/>
                    <a:pt x="8" y="15"/>
                  </a:cubicBezTo>
                  <a:cubicBezTo>
                    <a:pt x="9" y="13"/>
                    <a:pt x="10" y="11"/>
                    <a:pt x="12" y="10"/>
                  </a:cubicBezTo>
                  <a:cubicBezTo>
                    <a:pt x="15" y="8"/>
                    <a:pt x="17" y="8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20" y="7"/>
                    <a:pt x="20" y="8"/>
                    <a:pt x="20" y="9"/>
                  </a:cubicBezTo>
                  <a:cubicBezTo>
                    <a:pt x="20" y="10"/>
                    <a:pt x="20" y="11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8" y="11"/>
                    <a:pt x="16" y="12"/>
                    <a:pt x="14" y="13"/>
                  </a:cubicBezTo>
                  <a:cubicBezTo>
                    <a:pt x="13" y="14"/>
                    <a:pt x="12" y="15"/>
                    <a:pt x="11" y="16"/>
                  </a:cubicBezTo>
                  <a:cubicBezTo>
                    <a:pt x="11" y="18"/>
                    <a:pt x="10" y="20"/>
                    <a:pt x="10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3"/>
                    <a:pt x="9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moveTo>
                    <a:pt x="65" y="0"/>
                  </a:moveTo>
                  <a:cubicBezTo>
                    <a:pt x="65" y="0"/>
                    <a:pt x="65" y="0"/>
                    <a:pt x="65" y="0"/>
                  </a:cubicBezTo>
                  <a:cubicBezTo>
                    <a:pt x="52" y="0"/>
                    <a:pt x="45" y="8"/>
                    <a:pt x="42" y="13"/>
                  </a:cubicBezTo>
                  <a:cubicBezTo>
                    <a:pt x="38" y="8"/>
                    <a:pt x="31" y="1"/>
                    <a:pt x="19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0" y="2"/>
                    <a:pt x="0" y="22"/>
                  </a:cubicBezTo>
                  <a:cubicBezTo>
                    <a:pt x="0" y="39"/>
                    <a:pt x="17" y="66"/>
                    <a:pt x="42" y="79"/>
                  </a:cubicBezTo>
                  <a:cubicBezTo>
                    <a:pt x="42" y="79"/>
                    <a:pt x="42" y="79"/>
                    <a:pt x="43" y="79"/>
                  </a:cubicBezTo>
                  <a:cubicBezTo>
                    <a:pt x="44" y="79"/>
                    <a:pt x="44" y="79"/>
                    <a:pt x="44" y="79"/>
                  </a:cubicBezTo>
                  <a:cubicBezTo>
                    <a:pt x="44" y="79"/>
                    <a:pt x="44" y="79"/>
                    <a:pt x="44" y="79"/>
                  </a:cubicBezTo>
                  <a:cubicBezTo>
                    <a:pt x="68" y="65"/>
                    <a:pt x="84" y="37"/>
                    <a:pt x="84" y="21"/>
                  </a:cubicBezTo>
                  <a:cubicBezTo>
                    <a:pt x="83" y="0"/>
                    <a:pt x="65" y="0"/>
                    <a:pt x="65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strike="noStrike" kern="0" noProof="1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4" name="Freeform 45"/>
            <p:cNvSpPr/>
            <p:nvPr/>
          </p:nvSpPr>
          <p:spPr bwMode="auto">
            <a:xfrm>
              <a:off x="8228" y="6339"/>
              <a:ext cx="317" cy="369"/>
            </a:xfrm>
            <a:custGeom>
              <a:avLst/>
              <a:gdLst>
                <a:gd name="T0" fmla="*/ 120267 w 87"/>
                <a:gd name="T1" fmla="*/ 0 h 102"/>
                <a:gd name="T2" fmla="*/ 104848 w 87"/>
                <a:gd name="T3" fmla="*/ 6132 h 102"/>
                <a:gd name="T4" fmla="*/ 64759 w 87"/>
                <a:gd name="T5" fmla="*/ 49057 h 102"/>
                <a:gd name="T6" fmla="*/ 61675 w 87"/>
                <a:gd name="T7" fmla="*/ 55189 h 102"/>
                <a:gd name="T8" fmla="*/ 58591 w 87"/>
                <a:gd name="T9" fmla="*/ 58255 h 102"/>
                <a:gd name="T10" fmla="*/ 58591 w 87"/>
                <a:gd name="T11" fmla="*/ 67453 h 102"/>
                <a:gd name="T12" fmla="*/ 58591 w 87"/>
                <a:gd name="T13" fmla="*/ 76651 h 102"/>
                <a:gd name="T14" fmla="*/ 64759 w 87"/>
                <a:gd name="T15" fmla="*/ 82784 h 102"/>
                <a:gd name="T16" fmla="*/ 64759 w 87"/>
                <a:gd name="T17" fmla="*/ 85850 h 102"/>
                <a:gd name="T18" fmla="*/ 107932 w 87"/>
                <a:gd name="T19" fmla="*/ 128774 h 102"/>
                <a:gd name="T20" fmla="*/ 120267 w 87"/>
                <a:gd name="T21" fmla="*/ 134907 h 102"/>
                <a:gd name="T22" fmla="*/ 135685 w 87"/>
                <a:gd name="T23" fmla="*/ 128774 h 102"/>
                <a:gd name="T24" fmla="*/ 135685 w 87"/>
                <a:gd name="T25" fmla="*/ 101180 h 102"/>
                <a:gd name="T26" fmla="*/ 120267 w 87"/>
                <a:gd name="T27" fmla="*/ 85850 h 102"/>
                <a:gd name="T28" fmla="*/ 132602 w 87"/>
                <a:gd name="T29" fmla="*/ 82784 h 102"/>
                <a:gd name="T30" fmla="*/ 225114 w 87"/>
                <a:gd name="T31" fmla="*/ 147171 h 102"/>
                <a:gd name="T32" fmla="*/ 231282 w 87"/>
                <a:gd name="T33" fmla="*/ 177831 h 102"/>
                <a:gd name="T34" fmla="*/ 166523 w 87"/>
                <a:gd name="T35" fmla="*/ 269813 h 102"/>
                <a:gd name="T36" fmla="*/ 132602 w 87"/>
                <a:gd name="T37" fmla="*/ 275945 h 102"/>
                <a:gd name="T38" fmla="*/ 43173 w 87"/>
                <a:gd name="T39" fmla="*/ 211558 h 102"/>
                <a:gd name="T40" fmla="*/ 37005 w 87"/>
                <a:gd name="T41" fmla="*/ 180897 h 102"/>
                <a:gd name="T42" fmla="*/ 40089 w 87"/>
                <a:gd name="T43" fmla="*/ 156369 h 102"/>
                <a:gd name="T44" fmla="*/ 27754 w 87"/>
                <a:gd name="T45" fmla="*/ 131841 h 102"/>
                <a:gd name="T46" fmla="*/ 21586 w 87"/>
                <a:gd name="T47" fmla="*/ 131841 h 102"/>
                <a:gd name="T48" fmla="*/ 3084 w 87"/>
                <a:gd name="T49" fmla="*/ 147171 h 102"/>
                <a:gd name="T50" fmla="*/ 0 w 87"/>
                <a:gd name="T51" fmla="*/ 180897 h 102"/>
                <a:gd name="T52" fmla="*/ 9251 w 87"/>
                <a:gd name="T53" fmla="*/ 223822 h 102"/>
                <a:gd name="T54" fmla="*/ 132602 w 87"/>
                <a:gd name="T55" fmla="*/ 312738 h 102"/>
                <a:gd name="T56" fmla="*/ 132602 w 87"/>
                <a:gd name="T57" fmla="*/ 312738 h 102"/>
                <a:gd name="T58" fmla="*/ 132602 w 87"/>
                <a:gd name="T59" fmla="*/ 312738 h 102"/>
                <a:gd name="T60" fmla="*/ 178858 w 87"/>
                <a:gd name="T61" fmla="*/ 303540 h 102"/>
                <a:gd name="T62" fmla="*/ 268287 w 87"/>
                <a:gd name="T63" fmla="*/ 177831 h 102"/>
                <a:gd name="T64" fmla="*/ 259036 w 87"/>
                <a:gd name="T65" fmla="*/ 134907 h 102"/>
                <a:gd name="T66" fmla="*/ 135685 w 87"/>
                <a:gd name="T67" fmla="*/ 45991 h 102"/>
                <a:gd name="T68" fmla="*/ 132602 w 87"/>
                <a:gd name="T69" fmla="*/ 45991 h 102"/>
                <a:gd name="T70" fmla="*/ 120267 w 87"/>
                <a:gd name="T71" fmla="*/ 45991 h 102"/>
                <a:gd name="T72" fmla="*/ 132602 w 87"/>
                <a:gd name="T73" fmla="*/ 30661 h 102"/>
                <a:gd name="T74" fmla="*/ 132602 w 87"/>
                <a:gd name="T75" fmla="*/ 3066 h 102"/>
                <a:gd name="T76" fmla="*/ 120267 w 87"/>
                <a:gd name="T77" fmla="*/ 0 h 102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87" h="102">
                  <a:moveTo>
                    <a:pt x="39" y="0"/>
                  </a:moveTo>
                  <a:cubicBezTo>
                    <a:pt x="37" y="0"/>
                    <a:pt x="35" y="0"/>
                    <a:pt x="34" y="2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7"/>
                    <a:pt x="20" y="17"/>
                    <a:pt x="20" y="18"/>
                  </a:cubicBezTo>
                  <a:cubicBezTo>
                    <a:pt x="20" y="18"/>
                    <a:pt x="19" y="19"/>
                    <a:pt x="19" y="19"/>
                  </a:cubicBezTo>
                  <a:cubicBezTo>
                    <a:pt x="19" y="20"/>
                    <a:pt x="19" y="21"/>
                    <a:pt x="19" y="22"/>
                  </a:cubicBezTo>
                  <a:cubicBezTo>
                    <a:pt x="19" y="23"/>
                    <a:pt x="19" y="24"/>
                    <a:pt x="19" y="25"/>
                  </a:cubicBezTo>
                  <a:cubicBezTo>
                    <a:pt x="20" y="26"/>
                    <a:pt x="20" y="26"/>
                    <a:pt x="21" y="27"/>
                  </a:cubicBezTo>
                  <a:cubicBezTo>
                    <a:pt x="21" y="27"/>
                    <a:pt x="21" y="28"/>
                    <a:pt x="21" y="28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36" y="43"/>
                    <a:pt x="38" y="44"/>
                    <a:pt x="39" y="44"/>
                  </a:cubicBezTo>
                  <a:cubicBezTo>
                    <a:pt x="41" y="44"/>
                    <a:pt x="42" y="43"/>
                    <a:pt x="44" y="42"/>
                  </a:cubicBezTo>
                  <a:cubicBezTo>
                    <a:pt x="46" y="39"/>
                    <a:pt x="46" y="35"/>
                    <a:pt x="44" y="33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40" y="27"/>
                    <a:pt x="42" y="27"/>
                    <a:pt x="43" y="27"/>
                  </a:cubicBezTo>
                  <a:cubicBezTo>
                    <a:pt x="56" y="27"/>
                    <a:pt x="68" y="35"/>
                    <a:pt x="73" y="48"/>
                  </a:cubicBezTo>
                  <a:cubicBezTo>
                    <a:pt x="74" y="51"/>
                    <a:pt x="75" y="55"/>
                    <a:pt x="75" y="58"/>
                  </a:cubicBezTo>
                  <a:cubicBezTo>
                    <a:pt x="75" y="71"/>
                    <a:pt x="67" y="83"/>
                    <a:pt x="54" y="88"/>
                  </a:cubicBezTo>
                  <a:cubicBezTo>
                    <a:pt x="51" y="89"/>
                    <a:pt x="47" y="90"/>
                    <a:pt x="43" y="90"/>
                  </a:cubicBezTo>
                  <a:cubicBezTo>
                    <a:pt x="31" y="90"/>
                    <a:pt x="19" y="82"/>
                    <a:pt x="14" y="69"/>
                  </a:cubicBezTo>
                  <a:cubicBezTo>
                    <a:pt x="13" y="66"/>
                    <a:pt x="12" y="62"/>
                    <a:pt x="12" y="59"/>
                  </a:cubicBezTo>
                  <a:cubicBezTo>
                    <a:pt x="12" y="56"/>
                    <a:pt x="13" y="53"/>
                    <a:pt x="13" y="51"/>
                  </a:cubicBezTo>
                  <a:cubicBezTo>
                    <a:pt x="14" y="48"/>
                    <a:pt x="12" y="44"/>
                    <a:pt x="9" y="43"/>
                  </a:cubicBezTo>
                  <a:cubicBezTo>
                    <a:pt x="8" y="43"/>
                    <a:pt x="8" y="43"/>
                    <a:pt x="7" y="43"/>
                  </a:cubicBezTo>
                  <a:cubicBezTo>
                    <a:pt x="4" y="43"/>
                    <a:pt x="2" y="45"/>
                    <a:pt x="1" y="48"/>
                  </a:cubicBezTo>
                  <a:cubicBezTo>
                    <a:pt x="0" y="51"/>
                    <a:pt x="0" y="55"/>
                    <a:pt x="0" y="59"/>
                  </a:cubicBezTo>
                  <a:cubicBezTo>
                    <a:pt x="0" y="63"/>
                    <a:pt x="1" y="69"/>
                    <a:pt x="3" y="73"/>
                  </a:cubicBezTo>
                  <a:cubicBezTo>
                    <a:pt x="9" y="91"/>
                    <a:pt x="26" y="102"/>
                    <a:pt x="43" y="102"/>
                  </a:cubicBezTo>
                  <a:cubicBezTo>
                    <a:pt x="43" y="102"/>
                    <a:pt x="43" y="102"/>
                    <a:pt x="43" y="102"/>
                  </a:cubicBezTo>
                  <a:cubicBezTo>
                    <a:pt x="43" y="102"/>
                    <a:pt x="43" y="102"/>
                    <a:pt x="43" y="102"/>
                  </a:cubicBezTo>
                  <a:cubicBezTo>
                    <a:pt x="48" y="102"/>
                    <a:pt x="53" y="101"/>
                    <a:pt x="58" y="99"/>
                  </a:cubicBezTo>
                  <a:cubicBezTo>
                    <a:pt x="76" y="93"/>
                    <a:pt x="87" y="76"/>
                    <a:pt x="87" y="58"/>
                  </a:cubicBezTo>
                  <a:cubicBezTo>
                    <a:pt x="87" y="54"/>
                    <a:pt x="86" y="49"/>
                    <a:pt x="84" y="44"/>
                  </a:cubicBezTo>
                  <a:cubicBezTo>
                    <a:pt x="78" y="26"/>
                    <a:pt x="61" y="15"/>
                    <a:pt x="44" y="15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2" y="15"/>
                    <a:pt x="40" y="15"/>
                    <a:pt x="39" y="15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6" y="7"/>
                    <a:pt x="45" y="3"/>
                    <a:pt x="43" y="1"/>
                  </a:cubicBezTo>
                  <a:cubicBezTo>
                    <a:pt x="42" y="0"/>
                    <a:pt x="40" y="0"/>
                    <a:pt x="39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strike="noStrike" kern="0" noProof="1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5" name="Freeform 53"/>
            <p:cNvSpPr>
              <a:spLocks noEditPoints="1"/>
            </p:cNvSpPr>
            <p:nvPr/>
          </p:nvSpPr>
          <p:spPr bwMode="auto">
            <a:xfrm>
              <a:off x="3709" y="6365"/>
              <a:ext cx="356" cy="319"/>
            </a:xfrm>
            <a:custGeom>
              <a:avLst/>
              <a:gdLst>
                <a:gd name="T0" fmla="*/ 27700 w 98"/>
                <a:gd name="T1" fmla="*/ 73602 h 88"/>
                <a:gd name="T2" fmla="*/ 18467 w 98"/>
                <a:gd name="T3" fmla="*/ 64402 h 88"/>
                <a:gd name="T4" fmla="*/ 18467 w 98"/>
                <a:gd name="T5" fmla="*/ 33734 h 88"/>
                <a:gd name="T6" fmla="*/ 27700 w 98"/>
                <a:gd name="T7" fmla="*/ 24534 h 88"/>
                <a:gd name="T8" fmla="*/ 58478 w 98"/>
                <a:gd name="T9" fmla="*/ 24534 h 88"/>
                <a:gd name="T10" fmla="*/ 67712 w 98"/>
                <a:gd name="T11" fmla="*/ 33734 h 88"/>
                <a:gd name="T12" fmla="*/ 67712 w 98"/>
                <a:gd name="T13" fmla="*/ 64402 h 88"/>
                <a:gd name="T14" fmla="*/ 58478 w 98"/>
                <a:gd name="T15" fmla="*/ 73602 h 88"/>
                <a:gd name="T16" fmla="*/ 27700 w 98"/>
                <a:gd name="T17" fmla="*/ 73602 h 88"/>
                <a:gd name="T18" fmla="*/ 49245 w 98"/>
                <a:gd name="T19" fmla="*/ 0 h 88"/>
                <a:gd name="T20" fmla="*/ 40011 w 98"/>
                <a:gd name="T21" fmla="*/ 0 h 88"/>
                <a:gd name="T22" fmla="*/ 0 w 98"/>
                <a:gd name="T23" fmla="*/ 30668 h 88"/>
                <a:gd name="T24" fmla="*/ 0 w 98"/>
                <a:gd name="T25" fmla="*/ 239207 h 88"/>
                <a:gd name="T26" fmla="*/ 40011 w 98"/>
                <a:gd name="T27" fmla="*/ 269875 h 88"/>
                <a:gd name="T28" fmla="*/ 49245 w 98"/>
                <a:gd name="T29" fmla="*/ 269875 h 88"/>
                <a:gd name="T30" fmla="*/ 89256 w 98"/>
                <a:gd name="T31" fmla="*/ 239207 h 88"/>
                <a:gd name="T32" fmla="*/ 89256 w 98"/>
                <a:gd name="T33" fmla="*/ 30668 h 88"/>
                <a:gd name="T34" fmla="*/ 49245 w 98"/>
                <a:gd name="T35" fmla="*/ 0 h 88"/>
                <a:gd name="T36" fmla="*/ 135423 w 98"/>
                <a:gd name="T37" fmla="*/ 73602 h 88"/>
                <a:gd name="T38" fmla="*/ 126190 w 98"/>
                <a:gd name="T39" fmla="*/ 64402 h 88"/>
                <a:gd name="T40" fmla="*/ 126190 w 98"/>
                <a:gd name="T41" fmla="*/ 33734 h 88"/>
                <a:gd name="T42" fmla="*/ 135423 w 98"/>
                <a:gd name="T43" fmla="*/ 24534 h 88"/>
                <a:gd name="T44" fmla="*/ 166202 w 98"/>
                <a:gd name="T45" fmla="*/ 24534 h 88"/>
                <a:gd name="T46" fmla="*/ 172357 w 98"/>
                <a:gd name="T47" fmla="*/ 33734 h 88"/>
                <a:gd name="T48" fmla="*/ 172357 w 98"/>
                <a:gd name="T49" fmla="*/ 64402 h 88"/>
                <a:gd name="T50" fmla="*/ 166202 w 98"/>
                <a:gd name="T51" fmla="*/ 73602 h 88"/>
                <a:gd name="T52" fmla="*/ 135423 w 98"/>
                <a:gd name="T53" fmla="*/ 73602 h 88"/>
                <a:gd name="T54" fmla="*/ 156968 w 98"/>
                <a:gd name="T55" fmla="*/ 0 h 88"/>
                <a:gd name="T56" fmla="*/ 144657 w 98"/>
                <a:gd name="T57" fmla="*/ 0 h 88"/>
                <a:gd name="T58" fmla="*/ 107723 w 98"/>
                <a:gd name="T59" fmla="*/ 30668 h 88"/>
                <a:gd name="T60" fmla="*/ 107723 w 98"/>
                <a:gd name="T61" fmla="*/ 239207 h 88"/>
                <a:gd name="T62" fmla="*/ 144657 w 98"/>
                <a:gd name="T63" fmla="*/ 269875 h 88"/>
                <a:gd name="T64" fmla="*/ 156968 w 98"/>
                <a:gd name="T65" fmla="*/ 269875 h 88"/>
                <a:gd name="T66" fmla="*/ 193902 w 98"/>
                <a:gd name="T67" fmla="*/ 239207 h 88"/>
                <a:gd name="T68" fmla="*/ 193902 w 98"/>
                <a:gd name="T69" fmla="*/ 30668 h 88"/>
                <a:gd name="T70" fmla="*/ 156968 w 98"/>
                <a:gd name="T71" fmla="*/ 0 h 88"/>
                <a:gd name="T72" fmla="*/ 240069 w 98"/>
                <a:gd name="T73" fmla="*/ 73602 h 88"/>
                <a:gd name="T74" fmla="*/ 230835 w 98"/>
                <a:gd name="T75" fmla="*/ 64402 h 88"/>
                <a:gd name="T76" fmla="*/ 230835 w 98"/>
                <a:gd name="T77" fmla="*/ 33734 h 88"/>
                <a:gd name="T78" fmla="*/ 240069 w 98"/>
                <a:gd name="T79" fmla="*/ 24534 h 88"/>
                <a:gd name="T80" fmla="*/ 270847 w 98"/>
                <a:gd name="T81" fmla="*/ 24534 h 88"/>
                <a:gd name="T82" fmla="*/ 280080 w 98"/>
                <a:gd name="T83" fmla="*/ 33734 h 88"/>
                <a:gd name="T84" fmla="*/ 280080 w 98"/>
                <a:gd name="T85" fmla="*/ 64402 h 88"/>
                <a:gd name="T86" fmla="*/ 270847 w 98"/>
                <a:gd name="T87" fmla="*/ 73602 h 88"/>
                <a:gd name="T88" fmla="*/ 240069 w 98"/>
                <a:gd name="T89" fmla="*/ 73602 h 88"/>
                <a:gd name="T90" fmla="*/ 261614 w 98"/>
                <a:gd name="T91" fmla="*/ 0 h 88"/>
                <a:gd name="T92" fmla="*/ 252380 w 98"/>
                <a:gd name="T93" fmla="*/ 0 h 88"/>
                <a:gd name="T94" fmla="*/ 212369 w 98"/>
                <a:gd name="T95" fmla="*/ 30668 h 88"/>
                <a:gd name="T96" fmla="*/ 212369 w 98"/>
                <a:gd name="T97" fmla="*/ 239207 h 88"/>
                <a:gd name="T98" fmla="*/ 252380 w 98"/>
                <a:gd name="T99" fmla="*/ 269875 h 88"/>
                <a:gd name="T100" fmla="*/ 261614 w 98"/>
                <a:gd name="T101" fmla="*/ 269875 h 88"/>
                <a:gd name="T102" fmla="*/ 301625 w 98"/>
                <a:gd name="T103" fmla="*/ 239207 h 88"/>
                <a:gd name="T104" fmla="*/ 301625 w 98"/>
                <a:gd name="T105" fmla="*/ 30668 h 88"/>
                <a:gd name="T106" fmla="*/ 261614 w 98"/>
                <a:gd name="T107" fmla="*/ 0 h 88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98" h="88">
                  <a:moveTo>
                    <a:pt x="9" y="24"/>
                  </a:moveTo>
                  <a:cubicBezTo>
                    <a:pt x="8" y="24"/>
                    <a:pt x="6" y="23"/>
                    <a:pt x="6" y="2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9"/>
                    <a:pt x="8" y="8"/>
                    <a:pt x="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21" y="8"/>
                    <a:pt x="22" y="9"/>
                    <a:pt x="22" y="1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3"/>
                    <a:pt x="21" y="24"/>
                    <a:pt x="19" y="24"/>
                  </a:cubicBezTo>
                  <a:cubicBezTo>
                    <a:pt x="9" y="24"/>
                    <a:pt x="9" y="24"/>
                    <a:pt x="9" y="24"/>
                  </a:cubicBezTo>
                  <a:moveTo>
                    <a:pt x="16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3"/>
                    <a:pt x="0" y="1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5"/>
                    <a:pt x="6" y="88"/>
                    <a:pt x="13" y="88"/>
                  </a:cubicBezTo>
                  <a:cubicBezTo>
                    <a:pt x="16" y="88"/>
                    <a:pt x="16" y="88"/>
                    <a:pt x="16" y="88"/>
                  </a:cubicBezTo>
                  <a:cubicBezTo>
                    <a:pt x="23" y="88"/>
                    <a:pt x="29" y="85"/>
                    <a:pt x="29" y="78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3"/>
                    <a:pt x="23" y="0"/>
                    <a:pt x="16" y="0"/>
                  </a:cubicBezTo>
                  <a:moveTo>
                    <a:pt x="44" y="24"/>
                  </a:moveTo>
                  <a:cubicBezTo>
                    <a:pt x="42" y="24"/>
                    <a:pt x="41" y="23"/>
                    <a:pt x="41" y="2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9"/>
                    <a:pt x="42" y="8"/>
                    <a:pt x="44" y="8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55" y="8"/>
                    <a:pt x="56" y="9"/>
                    <a:pt x="56" y="1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3"/>
                    <a:pt x="55" y="24"/>
                    <a:pt x="54" y="24"/>
                  </a:cubicBezTo>
                  <a:cubicBezTo>
                    <a:pt x="44" y="24"/>
                    <a:pt x="44" y="24"/>
                    <a:pt x="44" y="24"/>
                  </a:cubicBezTo>
                  <a:moveTo>
                    <a:pt x="51" y="0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40" y="0"/>
                    <a:pt x="35" y="3"/>
                    <a:pt x="35" y="10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35" y="85"/>
                    <a:pt x="40" y="88"/>
                    <a:pt x="47" y="88"/>
                  </a:cubicBezTo>
                  <a:cubicBezTo>
                    <a:pt x="51" y="88"/>
                    <a:pt x="51" y="88"/>
                    <a:pt x="51" y="88"/>
                  </a:cubicBezTo>
                  <a:cubicBezTo>
                    <a:pt x="58" y="88"/>
                    <a:pt x="63" y="85"/>
                    <a:pt x="63" y="78"/>
                  </a:cubicBezTo>
                  <a:cubicBezTo>
                    <a:pt x="63" y="10"/>
                    <a:pt x="63" y="10"/>
                    <a:pt x="63" y="10"/>
                  </a:cubicBezTo>
                  <a:cubicBezTo>
                    <a:pt x="63" y="3"/>
                    <a:pt x="58" y="0"/>
                    <a:pt x="51" y="0"/>
                  </a:cubicBezTo>
                  <a:moveTo>
                    <a:pt x="78" y="24"/>
                  </a:moveTo>
                  <a:cubicBezTo>
                    <a:pt x="77" y="24"/>
                    <a:pt x="75" y="23"/>
                    <a:pt x="75" y="21"/>
                  </a:cubicBezTo>
                  <a:cubicBezTo>
                    <a:pt x="75" y="11"/>
                    <a:pt x="75" y="11"/>
                    <a:pt x="75" y="11"/>
                  </a:cubicBezTo>
                  <a:cubicBezTo>
                    <a:pt x="75" y="9"/>
                    <a:pt x="77" y="8"/>
                    <a:pt x="78" y="8"/>
                  </a:cubicBezTo>
                  <a:cubicBezTo>
                    <a:pt x="88" y="8"/>
                    <a:pt x="88" y="8"/>
                    <a:pt x="88" y="8"/>
                  </a:cubicBezTo>
                  <a:cubicBezTo>
                    <a:pt x="90" y="8"/>
                    <a:pt x="91" y="9"/>
                    <a:pt x="91" y="11"/>
                  </a:cubicBezTo>
                  <a:cubicBezTo>
                    <a:pt x="91" y="21"/>
                    <a:pt x="91" y="21"/>
                    <a:pt x="91" y="21"/>
                  </a:cubicBezTo>
                  <a:cubicBezTo>
                    <a:pt x="91" y="23"/>
                    <a:pt x="90" y="24"/>
                    <a:pt x="88" y="24"/>
                  </a:cubicBezTo>
                  <a:cubicBezTo>
                    <a:pt x="78" y="24"/>
                    <a:pt x="78" y="24"/>
                    <a:pt x="78" y="24"/>
                  </a:cubicBezTo>
                  <a:moveTo>
                    <a:pt x="85" y="0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75" y="0"/>
                    <a:pt x="69" y="3"/>
                    <a:pt x="69" y="10"/>
                  </a:cubicBezTo>
                  <a:cubicBezTo>
                    <a:pt x="69" y="78"/>
                    <a:pt x="69" y="78"/>
                    <a:pt x="69" y="78"/>
                  </a:cubicBezTo>
                  <a:cubicBezTo>
                    <a:pt x="69" y="85"/>
                    <a:pt x="75" y="88"/>
                    <a:pt x="82" y="88"/>
                  </a:cubicBezTo>
                  <a:cubicBezTo>
                    <a:pt x="85" y="88"/>
                    <a:pt x="85" y="88"/>
                    <a:pt x="85" y="88"/>
                  </a:cubicBezTo>
                  <a:cubicBezTo>
                    <a:pt x="92" y="88"/>
                    <a:pt x="98" y="85"/>
                    <a:pt x="98" y="78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8" y="3"/>
                    <a:pt x="92" y="0"/>
                    <a:pt x="85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strike="noStrike" kern="0" noProof="1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6" name="Freeform 55"/>
            <p:cNvSpPr>
              <a:spLocks noEditPoints="1"/>
            </p:cNvSpPr>
            <p:nvPr/>
          </p:nvSpPr>
          <p:spPr bwMode="auto">
            <a:xfrm>
              <a:off x="5274" y="6337"/>
              <a:ext cx="298" cy="373"/>
            </a:xfrm>
            <a:custGeom>
              <a:avLst/>
              <a:gdLst>
                <a:gd name="T0" fmla="*/ 126206 w 82"/>
                <a:gd name="T1" fmla="*/ 12268 h 103"/>
                <a:gd name="T2" fmla="*/ 126206 w 82"/>
                <a:gd name="T3" fmla="*/ 116550 h 103"/>
                <a:gd name="T4" fmla="*/ 138519 w 82"/>
                <a:gd name="T5" fmla="*/ 128818 h 103"/>
                <a:gd name="T6" fmla="*/ 243178 w 82"/>
                <a:gd name="T7" fmla="*/ 128818 h 103"/>
                <a:gd name="T8" fmla="*/ 126206 w 82"/>
                <a:gd name="T9" fmla="*/ 12268 h 103"/>
                <a:gd name="T10" fmla="*/ 116972 w 82"/>
                <a:gd name="T11" fmla="*/ 254570 h 103"/>
                <a:gd name="T12" fmla="*/ 181614 w 82"/>
                <a:gd name="T13" fmla="*/ 190161 h 103"/>
                <a:gd name="T14" fmla="*/ 190849 w 82"/>
                <a:gd name="T15" fmla="*/ 187094 h 103"/>
                <a:gd name="T16" fmla="*/ 200083 w 82"/>
                <a:gd name="T17" fmla="*/ 190161 h 103"/>
                <a:gd name="T18" fmla="*/ 200083 w 82"/>
                <a:gd name="T19" fmla="*/ 208563 h 103"/>
                <a:gd name="T20" fmla="*/ 132363 w 82"/>
                <a:gd name="T21" fmla="*/ 282174 h 103"/>
                <a:gd name="T22" fmla="*/ 132363 w 82"/>
                <a:gd name="T23" fmla="*/ 282174 h 103"/>
                <a:gd name="T24" fmla="*/ 129285 w 82"/>
                <a:gd name="T25" fmla="*/ 285241 h 103"/>
                <a:gd name="T26" fmla="*/ 126206 w 82"/>
                <a:gd name="T27" fmla="*/ 288308 h 103"/>
                <a:gd name="T28" fmla="*/ 120050 w 82"/>
                <a:gd name="T29" fmla="*/ 288308 h 103"/>
                <a:gd name="T30" fmla="*/ 116972 w 82"/>
                <a:gd name="T31" fmla="*/ 288308 h 103"/>
                <a:gd name="T32" fmla="*/ 110815 w 82"/>
                <a:gd name="T33" fmla="*/ 288308 h 103"/>
                <a:gd name="T34" fmla="*/ 107737 w 82"/>
                <a:gd name="T35" fmla="*/ 285241 h 103"/>
                <a:gd name="T36" fmla="*/ 104659 w 82"/>
                <a:gd name="T37" fmla="*/ 282174 h 103"/>
                <a:gd name="T38" fmla="*/ 64642 w 82"/>
                <a:gd name="T39" fmla="*/ 245369 h 103"/>
                <a:gd name="T40" fmla="*/ 64642 w 82"/>
                <a:gd name="T41" fmla="*/ 226966 h 103"/>
                <a:gd name="T42" fmla="*/ 76955 w 82"/>
                <a:gd name="T43" fmla="*/ 220832 h 103"/>
                <a:gd name="T44" fmla="*/ 86190 w 82"/>
                <a:gd name="T45" fmla="*/ 226966 h 103"/>
                <a:gd name="T46" fmla="*/ 116972 w 82"/>
                <a:gd name="T47" fmla="*/ 254570 h 103"/>
                <a:gd name="T48" fmla="*/ 110815 w 82"/>
                <a:gd name="T49" fmla="*/ 0 h 103"/>
                <a:gd name="T50" fmla="*/ 43095 w 82"/>
                <a:gd name="T51" fmla="*/ 0 h 103"/>
                <a:gd name="T52" fmla="*/ 0 w 82"/>
                <a:gd name="T53" fmla="*/ 42939 h 103"/>
                <a:gd name="T54" fmla="*/ 0 w 82"/>
                <a:gd name="T55" fmla="*/ 272973 h 103"/>
                <a:gd name="T56" fmla="*/ 43095 w 82"/>
                <a:gd name="T57" fmla="*/ 315912 h 103"/>
                <a:gd name="T58" fmla="*/ 209318 w 82"/>
                <a:gd name="T59" fmla="*/ 315912 h 103"/>
                <a:gd name="T60" fmla="*/ 252413 w 82"/>
                <a:gd name="T61" fmla="*/ 272973 h 103"/>
                <a:gd name="T62" fmla="*/ 252413 w 82"/>
                <a:gd name="T63" fmla="*/ 144154 h 103"/>
                <a:gd name="T64" fmla="*/ 249335 w 82"/>
                <a:gd name="T65" fmla="*/ 147221 h 103"/>
                <a:gd name="T66" fmla="*/ 138519 w 82"/>
                <a:gd name="T67" fmla="*/ 147221 h 103"/>
                <a:gd name="T68" fmla="*/ 107737 w 82"/>
                <a:gd name="T69" fmla="*/ 116550 h 103"/>
                <a:gd name="T70" fmla="*/ 107737 w 82"/>
                <a:gd name="T71" fmla="*/ 6134 h 103"/>
                <a:gd name="T72" fmla="*/ 110815 w 82"/>
                <a:gd name="T73" fmla="*/ 0 h 10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82" h="103">
                  <a:moveTo>
                    <a:pt x="41" y="4"/>
                  </a:moveTo>
                  <a:cubicBezTo>
                    <a:pt x="41" y="38"/>
                    <a:pt x="41" y="38"/>
                    <a:pt x="41" y="38"/>
                  </a:cubicBezTo>
                  <a:cubicBezTo>
                    <a:pt x="41" y="40"/>
                    <a:pt x="43" y="42"/>
                    <a:pt x="45" y="42"/>
                  </a:cubicBezTo>
                  <a:cubicBezTo>
                    <a:pt x="79" y="42"/>
                    <a:pt x="79" y="42"/>
                    <a:pt x="79" y="42"/>
                  </a:cubicBezTo>
                  <a:cubicBezTo>
                    <a:pt x="41" y="4"/>
                    <a:pt x="41" y="4"/>
                    <a:pt x="41" y="4"/>
                  </a:cubicBezTo>
                  <a:moveTo>
                    <a:pt x="38" y="83"/>
                  </a:moveTo>
                  <a:cubicBezTo>
                    <a:pt x="59" y="62"/>
                    <a:pt x="59" y="62"/>
                    <a:pt x="59" y="62"/>
                  </a:cubicBezTo>
                  <a:cubicBezTo>
                    <a:pt x="60" y="61"/>
                    <a:pt x="61" y="61"/>
                    <a:pt x="62" y="61"/>
                  </a:cubicBezTo>
                  <a:cubicBezTo>
                    <a:pt x="63" y="61"/>
                    <a:pt x="64" y="61"/>
                    <a:pt x="65" y="62"/>
                  </a:cubicBezTo>
                  <a:cubicBezTo>
                    <a:pt x="67" y="64"/>
                    <a:pt x="67" y="66"/>
                    <a:pt x="65" y="68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43" y="92"/>
                    <a:pt x="43" y="92"/>
                    <a:pt x="42" y="93"/>
                  </a:cubicBezTo>
                  <a:cubicBezTo>
                    <a:pt x="42" y="93"/>
                    <a:pt x="41" y="93"/>
                    <a:pt x="41" y="94"/>
                  </a:cubicBezTo>
                  <a:cubicBezTo>
                    <a:pt x="40" y="94"/>
                    <a:pt x="39" y="94"/>
                    <a:pt x="39" y="94"/>
                  </a:cubicBezTo>
                  <a:cubicBezTo>
                    <a:pt x="38" y="94"/>
                    <a:pt x="38" y="94"/>
                    <a:pt x="38" y="94"/>
                  </a:cubicBezTo>
                  <a:cubicBezTo>
                    <a:pt x="38" y="94"/>
                    <a:pt x="37" y="94"/>
                    <a:pt x="36" y="94"/>
                  </a:cubicBezTo>
                  <a:cubicBezTo>
                    <a:pt x="36" y="93"/>
                    <a:pt x="35" y="93"/>
                    <a:pt x="35" y="93"/>
                  </a:cubicBezTo>
                  <a:cubicBezTo>
                    <a:pt x="35" y="93"/>
                    <a:pt x="34" y="92"/>
                    <a:pt x="34" y="92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20" y="79"/>
                    <a:pt x="19" y="76"/>
                    <a:pt x="21" y="74"/>
                  </a:cubicBezTo>
                  <a:cubicBezTo>
                    <a:pt x="22" y="73"/>
                    <a:pt x="23" y="72"/>
                    <a:pt x="25" y="72"/>
                  </a:cubicBezTo>
                  <a:cubicBezTo>
                    <a:pt x="26" y="72"/>
                    <a:pt x="27" y="73"/>
                    <a:pt x="28" y="74"/>
                  </a:cubicBezTo>
                  <a:cubicBezTo>
                    <a:pt x="38" y="83"/>
                    <a:pt x="38" y="83"/>
                    <a:pt x="38" y="83"/>
                  </a:cubicBezTo>
                  <a:moveTo>
                    <a:pt x="36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7"/>
                    <a:pt x="6" y="103"/>
                    <a:pt x="14" y="103"/>
                  </a:cubicBezTo>
                  <a:cubicBezTo>
                    <a:pt x="68" y="103"/>
                    <a:pt x="68" y="103"/>
                    <a:pt x="68" y="103"/>
                  </a:cubicBezTo>
                  <a:cubicBezTo>
                    <a:pt x="76" y="103"/>
                    <a:pt x="82" y="97"/>
                    <a:pt x="82" y="89"/>
                  </a:cubicBezTo>
                  <a:cubicBezTo>
                    <a:pt x="82" y="47"/>
                    <a:pt x="82" y="47"/>
                    <a:pt x="82" y="47"/>
                  </a:cubicBezTo>
                  <a:cubicBezTo>
                    <a:pt x="82" y="47"/>
                    <a:pt x="81" y="48"/>
                    <a:pt x="81" y="48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39" y="48"/>
                    <a:pt x="35" y="43"/>
                    <a:pt x="35" y="38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5" y="1"/>
                    <a:pt x="35" y="1"/>
                    <a:pt x="36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strike="noStrike" kern="0" noProof="1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7" name="Freeform 56"/>
            <p:cNvSpPr>
              <a:spLocks noEditPoints="1"/>
            </p:cNvSpPr>
            <p:nvPr/>
          </p:nvSpPr>
          <p:spPr bwMode="auto">
            <a:xfrm>
              <a:off x="6023" y="6337"/>
              <a:ext cx="304" cy="373"/>
            </a:xfrm>
            <a:custGeom>
              <a:avLst/>
              <a:gdLst>
                <a:gd name="T0" fmla="*/ 127038 w 83"/>
                <a:gd name="T1" fmla="*/ 153355 h 103"/>
                <a:gd name="T2" fmla="*/ 99152 w 83"/>
                <a:gd name="T3" fmla="*/ 165624 h 103"/>
                <a:gd name="T4" fmla="*/ 86758 w 83"/>
                <a:gd name="T5" fmla="*/ 196295 h 103"/>
                <a:gd name="T6" fmla="*/ 99152 w 83"/>
                <a:gd name="T7" fmla="*/ 226966 h 103"/>
                <a:gd name="T8" fmla="*/ 127038 w 83"/>
                <a:gd name="T9" fmla="*/ 239234 h 103"/>
                <a:gd name="T10" fmla="*/ 158023 w 83"/>
                <a:gd name="T11" fmla="*/ 226966 h 103"/>
                <a:gd name="T12" fmla="*/ 170417 w 83"/>
                <a:gd name="T13" fmla="*/ 196295 h 103"/>
                <a:gd name="T14" fmla="*/ 158023 w 83"/>
                <a:gd name="T15" fmla="*/ 165624 h 103"/>
                <a:gd name="T16" fmla="*/ 127038 w 83"/>
                <a:gd name="T17" fmla="*/ 153355 h 103"/>
                <a:gd name="T18" fmla="*/ 151826 w 83"/>
                <a:gd name="T19" fmla="*/ 12268 h 103"/>
                <a:gd name="T20" fmla="*/ 151826 w 83"/>
                <a:gd name="T21" fmla="*/ 92013 h 103"/>
                <a:gd name="T22" fmla="*/ 164220 w 83"/>
                <a:gd name="T23" fmla="*/ 104282 h 103"/>
                <a:gd name="T24" fmla="*/ 247880 w 83"/>
                <a:gd name="T25" fmla="*/ 104282 h 103"/>
                <a:gd name="T26" fmla="*/ 151826 w 83"/>
                <a:gd name="T27" fmla="*/ 12268 h 103"/>
                <a:gd name="T28" fmla="*/ 61970 w 83"/>
                <a:gd name="T29" fmla="*/ 285241 h 103"/>
                <a:gd name="T30" fmla="*/ 52674 w 83"/>
                <a:gd name="T31" fmla="*/ 282174 h 103"/>
                <a:gd name="T32" fmla="*/ 52674 w 83"/>
                <a:gd name="T33" fmla="*/ 257637 h 103"/>
                <a:gd name="T34" fmla="*/ 80561 w 83"/>
                <a:gd name="T35" fmla="*/ 230033 h 103"/>
                <a:gd name="T36" fmla="*/ 68167 w 83"/>
                <a:gd name="T37" fmla="*/ 196295 h 103"/>
                <a:gd name="T38" fmla="*/ 127038 w 83"/>
                <a:gd name="T39" fmla="*/ 138020 h 103"/>
                <a:gd name="T40" fmla="*/ 185910 w 83"/>
                <a:gd name="T41" fmla="*/ 196295 h 103"/>
                <a:gd name="T42" fmla="*/ 127038 w 83"/>
                <a:gd name="T43" fmla="*/ 254570 h 103"/>
                <a:gd name="T44" fmla="*/ 105349 w 83"/>
                <a:gd name="T45" fmla="*/ 251503 h 103"/>
                <a:gd name="T46" fmla="*/ 102250 w 83"/>
                <a:gd name="T47" fmla="*/ 254570 h 103"/>
                <a:gd name="T48" fmla="*/ 74364 w 83"/>
                <a:gd name="T49" fmla="*/ 282174 h 103"/>
                <a:gd name="T50" fmla="*/ 61970 w 83"/>
                <a:gd name="T51" fmla="*/ 285241 h 103"/>
                <a:gd name="T52" fmla="*/ 136334 w 83"/>
                <a:gd name="T53" fmla="*/ 0 h 103"/>
                <a:gd name="T54" fmla="*/ 43379 w 83"/>
                <a:gd name="T55" fmla="*/ 0 h 103"/>
                <a:gd name="T56" fmla="*/ 0 w 83"/>
                <a:gd name="T57" fmla="*/ 42939 h 103"/>
                <a:gd name="T58" fmla="*/ 0 w 83"/>
                <a:gd name="T59" fmla="*/ 272973 h 103"/>
                <a:gd name="T60" fmla="*/ 43379 w 83"/>
                <a:gd name="T61" fmla="*/ 315912 h 103"/>
                <a:gd name="T62" fmla="*/ 213796 w 83"/>
                <a:gd name="T63" fmla="*/ 315912 h 103"/>
                <a:gd name="T64" fmla="*/ 257175 w 83"/>
                <a:gd name="T65" fmla="*/ 272973 h 103"/>
                <a:gd name="T66" fmla="*/ 257175 w 83"/>
                <a:gd name="T67" fmla="*/ 119617 h 103"/>
                <a:gd name="T68" fmla="*/ 250978 w 83"/>
                <a:gd name="T69" fmla="*/ 122684 h 103"/>
                <a:gd name="T70" fmla="*/ 164220 w 83"/>
                <a:gd name="T71" fmla="*/ 122684 h 103"/>
                <a:gd name="T72" fmla="*/ 136334 w 83"/>
                <a:gd name="T73" fmla="*/ 92013 h 103"/>
                <a:gd name="T74" fmla="*/ 136334 w 83"/>
                <a:gd name="T75" fmla="*/ 6134 h 103"/>
                <a:gd name="T76" fmla="*/ 136334 w 83"/>
                <a:gd name="T77" fmla="*/ 0 h 103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83" h="103">
                  <a:moveTo>
                    <a:pt x="41" y="50"/>
                  </a:moveTo>
                  <a:cubicBezTo>
                    <a:pt x="38" y="50"/>
                    <a:pt x="34" y="52"/>
                    <a:pt x="32" y="54"/>
                  </a:cubicBezTo>
                  <a:cubicBezTo>
                    <a:pt x="29" y="57"/>
                    <a:pt x="28" y="60"/>
                    <a:pt x="28" y="64"/>
                  </a:cubicBezTo>
                  <a:cubicBezTo>
                    <a:pt x="28" y="68"/>
                    <a:pt x="29" y="71"/>
                    <a:pt x="32" y="74"/>
                  </a:cubicBezTo>
                  <a:cubicBezTo>
                    <a:pt x="34" y="76"/>
                    <a:pt x="38" y="78"/>
                    <a:pt x="41" y="78"/>
                  </a:cubicBezTo>
                  <a:cubicBezTo>
                    <a:pt x="45" y="78"/>
                    <a:pt x="48" y="76"/>
                    <a:pt x="51" y="74"/>
                  </a:cubicBezTo>
                  <a:cubicBezTo>
                    <a:pt x="53" y="71"/>
                    <a:pt x="55" y="68"/>
                    <a:pt x="55" y="64"/>
                  </a:cubicBezTo>
                  <a:cubicBezTo>
                    <a:pt x="55" y="60"/>
                    <a:pt x="53" y="57"/>
                    <a:pt x="51" y="54"/>
                  </a:cubicBezTo>
                  <a:cubicBezTo>
                    <a:pt x="48" y="52"/>
                    <a:pt x="45" y="50"/>
                    <a:pt x="41" y="50"/>
                  </a:cubicBezTo>
                  <a:moveTo>
                    <a:pt x="49" y="4"/>
                  </a:moveTo>
                  <a:cubicBezTo>
                    <a:pt x="49" y="30"/>
                    <a:pt x="49" y="30"/>
                    <a:pt x="49" y="30"/>
                  </a:cubicBezTo>
                  <a:cubicBezTo>
                    <a:pt x="49" y="32"/>
                    <a:pt x="51" y="34"/>
                    <a:pt x="53" y="34"/>
                  </a:cubicBezTo>
                  <a:cubicBezTo>
                    <a:pt x="80" y="34"/>
                    <a:pt x="80" y="34"/>
                    <a:pt x="80" y="34"/>
                  </a:cubicBezTo>
                  <a:cubicBezTo>
                    <a:pt x="49" y="4"/>
                    <a:pt x="49" y="4"/>
                    <a:pt x="49" y="4"/>
                  </a:cubicBezTo>
                  <a:moveTo>
                    <a:pt x="20" y="93"/>
                  </a:moveTo>
                  <a:cubicBezTo>
                    <a:pt x="19" y="93"/>
                    <a:pt x="18" y="93"/>
                    <a:pt x="17" y="92"/>
                  </a:cubicBezTo>
                  <a:cubicBezTo>
                    <a:pt x="15" y="90"/>
                    <a:pt x="15" y="86"/>
                    <a:pt x="17" y="84"/>
                  </a:cubicBezTo>
                  <a:cubicBezTo>
                    <a:pt x="26" y="75"/>
                    <a:pt x="26" y="75"/>
                    <a:pt x="26" y="75"/>
                  </a:cubicBezTo>
                  <a:cubicBezTo>
                    <a:pt x="24" y="72"/>
                    <a:pt x="22" y="68"/>
                    <a:pt x="22" y="64"/>
                  </a:cubicBezTo>
                  <a:cubicBezTo>
                    <a:pt x="22" y="54"/>
                    <a:pt x="31" y="45"/>
                    <a:pt x="41" y="45"/>
                  </a:cubicBezTo>
                  <a:cubicBezTo>
                    <a:pt x="52" y="45"/>
                    <a:pt x="60" y="54"/>
                    <a:pt x="60" y="64"/>
                  </a:cubicBezTo>
                  <a:cubicBezTo>
                    <a:pt x="60" y="74"/>
                    <a:pt x="52" y="83"/>
                    <a:pt x="41" y="83"/>
                  </a:cubicBezTo>
                  <a:cubicBezTo>
                    <a:pt x="39" y="83"/>
                    <a:pt x="36" y="82"/>
                    <a:pt x="34" y="82"/>
                  </a:cubicBezTo>
                  <a:cubicBezTo>
                    <a:pt x="33" y="83"/>
                    <a:pt x="33" y="83"/>
                    <a:pt x="33" y="83"/>
                  </a:cubicBezTo>
                  <a:cubicBezTo>
                    <a:pt x="24" y="92"/>
                    <a:pt x="24" y="92"/>
                    <a:pt x="24" y="92"/>
                  </a:cubicBezTo>
                  <a:cubicBezTo>
                    <a:pt x="23" y="93"/>
                    <a:pt x="22" y="93"/>
                    <a:pt x="20" y="93"/>
                  </a:cubicBezTo>
                  <a:moveTo>
                    <a:pt x="4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7" y="0"/>
                    <a:pt x="0" y="6"/>
                    <a:pt x="0" y="14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7"/>
                    <a:pt x="7" y="103"/>
                    <a:pt x="14" y="103"/>
                  </a:cubicBezTo>
                  <a:cubicBezTo>
                    <a:pt x="69" y="103"/>
                    <a:pt x="69" y="103"/>
                    <a:pt x="69" y="103"/>
                  </a:cubicBezTo>
                  <a:cubicBezTo>
                    <a:pt x="76" y="103"/>
                    <a:pt x="83" y="97"/>
                    <a:pt x="83" y="89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2" y="39"/>
                    <a:pt x="82" y="40"/>
                    <a:pt x="81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48" y="40"/>
                    <a:pt x="44" y="35"/>
                    <a:pt x="44" y="30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4" y="1"/>
                    <a:pt x="44" y="1"/>
                    <a:pt x="44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strike="noStrike" kern="0" noProof="1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8" name="Freeform 57"/>
            <p:cNvSpPr>
              <a:spLocks noEditPoints="1"/>
            </p:cNvSpPr>
            <p:nvPr/>
          </p:nvSpPr>
          <p:spPr bwMode="auto">
            <a:xfrm>
              <a:off x="990" y="6357"/>
              <a:ext cx="418" cy="334"/>
            </a:xfrm>
            <a:custGeom>
              <a:avLst/>
              <a:gdLst>
                <a:gd name="T0" fmla="*/ 153918 w 115"/>
                <a:gd name="T1" fmla="*/ 184288 h 92"/>
                <a:gd name="T2" fmla="*/ 153918 w 115"/>
                <a:gd name="T3" fmla="*/ 79858 h 92"/>
                <a:gd name="T4" fmla="*/ 175467 w 115"/>
                <a:gd name="T5" fmla="*/ 58358 h 92"/>
                <a:gd name="T6" fmla="*/ 197015 w 115"/>
                <a:gd name="T7" fmla="*/ 79858 h 92"/>
                <a:gd name="T8" fmla="*/ 197015 w 115"/>
                <a:gd name="T9" fmla="*/ 184288 h 92"/>
                <a:gd name="T10" fmla="*/ 224721 w 115"/>
                <a:gd name="T11" fmla="*/ 159716 h 92"/>
                <a:gd name="T12" fmla="*/ 237034 w 115"/>
                <a:gd name="T13" fmla="*/ 153573 h 92"/>
                <a:gd name="T14" fmla="*/ 249348 w 115"/>
                <a:gd name="T15" fmla="*/ 159716 h 92"/>
                <a:gd name="T16" fmla="*/ 252426 w 115"/>
                <a:gd name="T17" fmla="*/ 172002 h 92"/>
                <a:gd name="T18" fmla="*/ 246269 w 115"/>
                <a:gd name="T19" fmla="*/ 184288 h 92"/>
                <a:gd name="T20" fmla="*/ 193937 w 115"/>
                <a:gd name="T21" fmla="*/ 236503 h 92"/>
                <a:gd name="T22" fmla="*/ 187780 w 115"/>
                <a:gd name="T23" fmla="*/ 239574 h 92"/>
                <a:gd name="T24" fmla="*/ 181624 w 115"/>
                <a:gd name="T25" fmla="*/ 242646 h 92"/>
                <a:gd name="T26" fmla="*/ 175467 w 115"/>
                <a:gd name="T27" fmla="*/ 242646 h 92"/>
                <a:gd name="T28" fmla="*/ 175467 w 115"/>
                <a:gd name="T29" fmla="*/ 242646 h 92"/>
                <a:gd name="T30" fmla="*/ 175467 w 115"/>
                <a:gd name="T31" fmla="*/ 242646 h 92"/>
                <a:gd name="T32" fmla="*/ 166232 w 115"/>
                <a:gd name="T33" fmla="*/ 242646 h 92"/>
                <a:gd name="T34" fmla="*/ 163153 w 115"/>
                <a:gd name="T35" fmla="*/ 239574 h 92"/>
                <a:gd name="T36" fmla="*/ 156997 w 115"/>
                <a:gd name="T37" fmla="*/ 236503 h 92"/>
                <a:gd name="T38" fmla="*/ 101586 w 115"/>
                <a:gd name="T39" fmla="*/ 184288 h 92"/>
                <a:gd name="T40" fmla="*/ 101586 w 115"/>
                <a:gd name="T41" fmla="*/ 159716 h 92"/>
                <a:gd name="T42" fmla="*/ 113900 w 115"/>
                <a:gd name="T43" fmla="*/ 153573 h 92"/>
                <a:gd name="T44" fmla="*/ 126213 w 115"/>
                <a:gd name="T45" fmla="*/ 159716 h 92"/>
                <a:gd name="T46" fmla="*/ 153918 w 115"/>
                <a:gd name="T47" fmla="*/ 184288 h 92"/>
                <a:gd name="T48" fmla="*/ 30784 w 115"/>
                <a:gd name="T49" fmla="*/ 58358 h 92"/>
                <a:gd name="T50" fmla="*/ 24627 w 115"/>
                <a:gd name="T51" fmla="*/ 52215 h 92"/>
                <a:gd name="T52" fmla="*/ 24627 w 115"/>
                <a:gd name="T53" fmla="*/ 43001 h 92"/>
                <a:gd name="T54" fmla="*/ 36940 w 115"/>
                <a:gd name="T55" fmla="*/ 27643 h 92"/>
                <a:gd name="T56" fmla="*/ 141605 w 115"/>
                <a:gd name="T57" fmla="*/ 27643 h 92"/>
                <a:gd name="T58" fmla="*/ 147762 w 115"/>
                <a:gd name="T59" fmla="*/ 33786 h 92"/>
                <a:gd name="T60" fmla="*/ 141605 w 115"/>
                <a:gd name="T61" fmla="*/ 36858 h 92"/>
                <a:gd name="T62" fmla="*/ 43097 w 115"/>
                <a:gd name="T63" fmla="*/ 36858 h 92"/>
                <a:gd name="T64" fmla="*/ 36940 w 115"/>
                <a:gd name="T65" fmla="*/ 49143 h 92"/>
                <a:gd name="T66" fmla="*/ 36940 w 115"/>
                <a:gd name="T67" fmla="*/ 52215 h 92"/>
                <a:gd name="T68" fmla="*/ 30784 w 115"/>
                <a:gd name="T69" fmla="*/ 58358 h 92"/>
                <a:gd name="T70" fmla="*/ 153918 w 115"/>
                <a:gd name="T71" fmla="*/ 0 h 92"/>
                <a:gd name="T72" fmla="*/ 27705 w 115"/>
                <a:gd name="T73" fmla="*/ 0 h 92"/>
                <a:gd name="T74" fmla="*/ 21549 w 115"/>
                <a:gd name="T75" fmla="*/ 3071 h 92"/>
                <a:gd name="T76" fmla="*/ 0 w 115"/>
                <a:gd name="T77" fmla="*/ 33786 h 92"/>
                <a:gd name="T78" fmla="*/ 0 w 115"/>
                <a:gd name="T79" fmla="*/ 36858 h 92"/>
                <a:gd name="T80" fmla="*/ 0 w 115"/>
                <a:gd name="T81" fmla="*/ 52215 h 92"/>
                <a:gd name="T82" fmla="*/ 0 w 115"/>
                <a:gd name="T83" fmla="*/ 116716 h 92"/>
                <a:gd name="T84" fmla="*/ 0 w 115"/>
                <a:gd name="T85" fmla="*/ 261075 h 92"/>
                <a:gd name="T86" fmla="*/ 21549 w 115"/>
                <a:gd name="T87" fmla="*/ 282575 h 92"/>
                <a:gd name="T88" fmla="*/ 332463 w 115"/>
                <a:gd name="T89" fmla="*/ 282575 h 92"/>
                <a:gd name="T90" fmla="*/ 354012 w 115"/>
                <a:gd name="T91" fmla="*/ 261075 h 92"/>
                <a:gd name="T92" fmla="*/ 354012 w 115"/>
                <a:gd name="T93" fmla="*/ 86001 h 92"/>
                <a:gd name="T94" fmla="*/ 354012 w 115"/>
                <a:gd name="T95" fmla="*/ 82930 h 92"/>
                <a:gd name="T96" fmla="*/ 289366 w 115"/>
                <a:gd name="T97" fmla="*/ 33786 h 92"/>
                <a:gd name="T98" fmla="*/ 283210 w 115"/>
                <a:gd name="T99" fmla="*/ 30715 h 92"/>
                <a:gd name="T100" fmla="*/ 273975 w 115"/>
                <a:gd name="T101" fmla="*/ 30715 h 92"/>
                <a:gd name="T102" fmla="*/ 184702 w 115"/>
                <a:gd name="T103" fmla="*/ 30715 h 92"/>
                <a:gd name="T104" fmla="*/ 156997 w 115"/>
                <a:gd name="T105" fmla="*/ 3071 h 92"/>
                <a:gd name="T106" fmla="*/ 153918 w 115"/>
                <a:gd name="T107" fmla="*/ 0 h 9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15" h="92">
                  <a:moveTo>
                    <a:pt x="50" y="60"/>
                  </a:moveTo>
                  <a:cubicBezTo>
                    <a:pt x="50" y="26"/>
                    <a:pt x="50" y="26"/>
                    <a:pt x="50" y="26"/>
                  </a:cubicBezTo>
                  <a:cubicBezTo>
                    <a:pt x="50" y="22"/>
                    <a:pt x="53" y="19"/>
                    <a:pt x="57" y="19"/>
                  </a:cubicBezTo>
                  <a:cubicBezTo>
                    <a:pt x="61" y="19"/>
                    <a:pt x="64" y="22"/>
                    <a:pt x="64" y="26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73" y="52"/>
                    <a:pt x="73" y="52"/>
                    <a:pt x="73" y="52"/>
                  </a:cubicBezTo>
                  <a:cubicBezTo>
                    <a:pt x="74" y="51"/>
                    <a:pt x="75" y="50"/>
                    <a:pt x="77" y="50"/>
                  </a:cubicBezTo>
                  <a:cubicBezTo>
                    <a:pt x="78" y="50"/>
                    <a:pt x="80" y="51"/>
                    <a:pt x="81" y="52"/>
                  </a:cubicBezTo>
                  <a:cubicBezTo>
                    <a:pt x="82" y="53"/>
                    <a:pt x="82" y="55"/>
                    <a:pt x="82" y="56"/>
                  </a:cubicBezTo>
                  <a:cubicBezTo>
                    <a:pt x="82" y="57"/>
                    <a:pt x="82" y="59"/>
                    <a:pt x="80" y="60"/>
                  </a:cubicBezTo>
                  <a:cubicBezTo>
                    <a:pt x="63" y="77"/>
                    <a:pt x="63" y="77"/>
                    <a:pt x="63" y="77"/>
                  </a:cubicBezTo>
                  <a:cubicBezTo>
                    <a:pt x="62" y="77"/>
                    <a:pt x="62" y="77"/>
                    <a:pt x="61" y="78"/>
                  </a:cubicBezTo>
                  <a:cubicBezTo>
                    <a:pt x="61" y="78"/>
                    <a:pt x="60" y="78"/>
                    <a:pt x="59" y="79"/>
                  </a:cubicBezTo>
                  <a:cubicBezTo>
                    <a:pt x="59" y="79"/>
                    <a:pt x="58" y="79"/>
                    <a:pt x="57" y="79"/>
                  </a:cubicBezTo>
                  <a:cubicBezTo>
                    <a:pt x="57" y="79"/>
                    <a:pt x="57" y="79"/>
                    <a:pt x="57" y="79"/>
                  </a:cubicBezTo>
                  <a:cubicBezTo>
                    <a:pt x="57" y="79"/>
                    <a:pt x="57" y="79"/>
                    <a:pt x="57" y="79"/>
                  </a:cubicBezTo>
                  <a:cubicBezTo>
                    <a:pt x="56" y="79"/>
                    <a:pt x="55" y="79"/>
                    <a:pt x="54" y="79"/>
                  </a:cubicBezTo>
                  <a:cubicBezTo>
                    <a:pt x="54" y="79"/>
                    <a:pt x="53" y="78"/>
                    <a:pt x="53" y="78"/>
                  </a:cubicBezTo>
                  <a:cubicBezTo>
                    <a:pt x="52" y="77"/>
                    <a:pt x="51" y="77"/>
                    <a:pt x="51" y="77"/>
                  </a:cubicBezTo>
                  <a:cubicBezTo>
                    <a:pt x="33" y="60"/>
                    <a:pt x="33" y="60"/>
                    <a:pt x="33" y="60"/>
                  </a:cubicBezTo>
                  <a:cubicBezTo>
                    <a:pt x="31" y="58"/>
                    <a:pt x="31" y="54"/>
                    <a:pt x="33" y="52"/>
                  </a:cubicBezTo>
                  <a:cubicBezTo>
                    <a:pt x="34" y="51"/>
                    <a:pt x="35" y="50"/>
                    <a:pt x="37" y="50"/>
                  </a:cubicBezTo>
                  <a:cubicBezTo>
                    <a:pt x="38" y="50"/>
                    <a:pt x="40" y="51"/>
                    <a:pt x="41" y="52"/>
                  </a:cubicBezTo>
                  <a:cubicBezTo>
                    <a:pt x="50" y="60"/>
                    <a:pt x="50" y="60"/>
                    <a:pt x="50" y="60"/>
                  </a:cubicBezTo>
                  <a:moveTo>
                    <a:pt x="10" y="19"/>
                  </a:moveTo>
                  <a:cubicBezTo>
                    <a:pt x="9" y="19"/>
                    <a:pt x="8" y="18"/>
                    <a:pt x="8" y="17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7" y="9"/>
                    <a:pt x="48" y="10"/>
                    <a:pt x="48" y="11"/>
                  </a:cubicBezTo>
                  <a:cubicBezTo>
                    <a:pt x="48" y="12"/>
                    <a:pt x="47" y="12"/>
                    <a:pt x="46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8"/>
                    <a:pt x="11" y="19"/>
                    <a:pt x="10" y="19"/>
                  </a:cubicBezTo>
                  <a:moveTo>
                    <a:pt x="50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8" y="0"/>
                    <a:pt x="8" y="0"/>
                    <a:pt x="7" y="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2"/>
                    <a:pt x="0" y="12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9"/>
                    <a:pt x="3" y="92"/>
                    <a:pt x="7" y="92"/>
                  </a:cubicBezTo>
                  <a:cubicBezTo>
                    <a:pt x="108" y="92"/>
                    <a:pt x="108" y="92"/>
                    <a:pt x="108" y="92"/>
                  </a:cubicBezTo>
                  <a:cubicBezTo>
                    <a:pt x="112" y="92"/>
                    <a:pt x="115" y="89"/>
                    <a:pt x="115" y="85"/>
                  </a:cubicBezTo>
                  <a:cubicBezTo>
                    <a:pt x="115" y="28"/>
                    <a:pt x="115" y="28"/>
                    <a:pt x="115" y="28"/>
                  </a:cubicBezTo>
                  <a:cubicBezTo>
                    <a:pt x="115" y="28"/>
                    <a:pt x="115" y="27"/>
                    <a:pt x="115" y="27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3" y="10"/>
                    <a:pt x="93" y="10"/>
                    <a:pt x="92" y="10"/>
                  </a:cubicBezTo>
                  <a:cubicBezTo>
                    <a:pt x="89" y="10"/>
                    <a:pt x="89" y="10"/>
                    <a:pt x="89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1" y="0"/>
                    <a:pt x="50" y="0"/>
                    <a:pt x="50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strike="noStrike" kern="0" noProof="1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9" name="Freeform 58"/>
            <p:cNvSpPr>
              <a:spLocks noEditPoints="1"/>
            </p:cNvSpPr>
            <p:nvPr/>
          </p:nvSpPr>
          <p:spPr bwMode="auto">
            <a:xfrm>
              <a:off x="1860" y="6357"/>
              <a:ext cx="420" cy="334"/>
            </a:xfrm>
            <a:custGeom>
              <a:avLst/>
              <a:gdLst>
                <a:gd name="T0" fmla="*/ 116490 w 116"/>
                <a:gd name="T1" fmla="*/ 175074 h 92"/>
                <a:gd name="T2" fmla="*/ 104228 w 116"/>
                <a:gd name="T3" fmla="*/ 172002 h 92"/>
                <a:gd name="T4" fmla="*/ 98097 w 116"/>
                <a:gd name="T5" fmla="*/ 159716 h 92"/>
                <a:gd name="T6" fmla="*/ 116490 w 116"/>
                <a:gd name="T7" fmla="*/ 141288 h 92"/>
                <a:gd name="T8" fmla="*/ 162472 w 116"/>
                <a:gd name="T9" fmla="*/ 141288 h 92"/>
                <a:gd name="T10" fmla="*/ 162472 w 116"/>
                <a:gd name="T11" fmla="*/ 95215 h 92"/>
                <a:gd name="T12" fmla="*/ 177800 w 116"/>
                <a:gd name="T13" fmla="*/ 79858 h 92"/>
                <a:gd name="T14" fmla="*/ 196193 w 116"/>
                <a:gd name="T15" fmla="*/ 95215 h 92"/>
                <a:gd name="T16" fmla="*/ 196193 w 116"/>
                <a:gd name="T17" fmla="*/ 141288 h 92"/>
                <a:gd name="T18" fmla="*/ 242176 w 116"/>
                <a:gd name="T19" fmla="*/ 141288 h 92"/>
                <a:gd name="T20" fmla="*/ 242176 w 116"/>
                <a:gd name="T21" fmla="*/ 141288 h 92"/>
                <a:gd name="T22" fmla="*/ 260569 w 116"/>
                <a:gd name="T23" fmla="*/ 159716 h 92"/>
                <a:gd name="T24" fmla="*/ 242176 w 116"/>
                <a:gd name="T25" fmla="*/ 175074 h 92"/>
                <a:gd name="T26" fmla="*/ 196193 w 116"/>
                <a:gd name="T27" fmla="*/ 175074 h 92"/>
                <a:gd name="T28" fmla="*/ 196193 w 116"/>
                <a:gd name="T29" fmla="*/ 221146 h 92"/>
                <a:gd name="T30" fmla="*/ 183931 w 116"/>
                <a:gd name="T31" fmla="*/ 239574 h 92"/>
                <a:gd name="T32" fmla="*/ 183931 w 116"/>
                <a:gd name="T33" fmla="*/ 242646 h 92"/>
                <a:gd name="T34" fmla="*/ 177800 w 116"/>
                <a:gd name="T35" fmla="*/ 239574 h 92"/>
                <a:gd name="T36" fmla="*/ 165538 w 116"/>
                <a:gd name="T37" fmla="*/ 233432 h 92"/>
                <a:gd name="T38" fmla="*/ 162472 w 116"/>
                <a:gd name="T39" fmla="*/ 221146 h 92"/>
                <a:gd name="T40" fmla="*/ 162472 w 116"/>
                <a:gd name="T41" fmla="*/ 175074 h 92"/>
                <a:gd name="T42" fmla="*/ 116490 w 116"/>
                <a:gd name="T43" fmla="*/ 175074 h 92"/>
                <a:gd name="T44" fmla="*/ 116490 w 116"/>
                <a:gd name="T45" fmla="*/ 175074 h 92"/>
                <a:gd name="T46" fmla="*/ 33721 w 116"/>
                <a:gd name="T47" fmla="*/ 58358 h 92"/>
                <a:gd name="T48" fmla="*/ 27590 w 116"/>
                <a:gd name="T49" fmla="*/ 52215 h 92"/>
                <a:gd name="T50" fmla="*/ 27590 w 116"/>
                <a:gd name="T51" fmla="*/ 43001 h 92"/>
                <a:gd name="T52" fmla="*/ 39852 w 116"/>
                <a:gd name="T53" fmla="*/ 27643 h 92"/>
                <a:gd name="T54" fmla="*/ 144079 w 116"/>
                <a:gd name="T55" fmla="*/ 27643 h 92"/>
                <a:gd name="T56" fmla="*/ 147145 w 116"/>
                <a:gd name="T57" fmla="*/ 33786 h 92"/>
                <a:gd name="T58" fmla="*/ 144079 w 116"/>
                <a:gd name="T59" fmla="*/ 36858 h 92"/>
                <a:gd name="T60" fmla="*/ 45983 w 116"/>
                <a:gd name="T61" fmla="*/ 36858 h 92"/>
                <a:gd name="T62" fmla="*/ 36786 w 116"/>
                <a:gd name="T63" fmla="*/ 49143 h 92"/>
                <a:gd name="T64" fmla="*/ 36786 w 116"/>
                <a:gd name="T65" fmla="*/ 52215 h 92"/>
                <a:gd name="T66" fmla="*/ 33721 w 116"/>
                <a:gd name="T67" fmla="*/ 58358 h 92"/>
                <a:gd name="T68" fmla="*/ 153276 w 116"/>
                <a:gd name="T69" fmla="*/ 0 h 92"/>
                <a:gd name="T70" fmla="*/ 27590 w 116"/>
                <a:gd name="T71" fmla="*/ 0 h 92"/>
                <a:gd name="T72" fmla="*/ 24524 w 116"/>
                <a:gd name="T73" fmla="*/ 3071 h 92"/>
                <a:gd name="T74" fmla="*/ 3066 w 116"/>
                <a:gd name="T75" fmla="*/ 33786 h 92"/>
                <a:gd name="T76" fmla="*/ 0 w 116"/>
                <a:gd name="T77" fmla="*/ 36858 h 92"/>
                <a:gd name="T78" fmla="*/ 0 w 116"/>
                <a:gd name="T79" fmla="*/ 52215 h 92"/>
                <a:gd name="T80" fmla="*/ 0 w 116"/>
                <a:gd name="T81" fmla="*/ 116716 h 92"/>
                <a:gd name="T82" fmla="*/ 0 w 116"/>
                <a:gd name="T83" fmla="*/ 261075 h 92"/>
                <a:gd name="T84" fmla="*/ 21459 w 116"/>
                <a:gd name="T85" fmla="*/ 282575 h 92"/>
                <a:gd name="T86" fmla="*/ 331076 w 116"/>
                <a:gd name="T87" fmla="*/ 282575 h 92"/>
                <a:gd name="T88" fmla="*/ 355600 w 116"/>
                <a:gd name="T89" fmla="*/ 261075 h 92"/>
                <a:gd name="T90" fmla="*/ 355600 w 116"/>
                <a:gd name="T91" fmla="*/ 86001 h 92"/>
                <a:gd name="T92" fmla="*/ 352534 w 116"/>
                <a:gd name="T93" fmla="*/ 82930 h 92"/>
                <a:gd name="T94" fmla="*/ 288159 w 116"/>
                <a:gd name="T95" fmla="*/ 33786 h 92"/>
                <a:gd name="T96" fmla="*/ 285093 w 116"/>
                <a:gd name="T97" fmla="*/ 30715 h 92"/>
                <a:gd name="T98" fmla="*/ 272831 w 116"/>
                <a:gd name="T99" fmla="*/ 30715 h 92"/>
                <a:gd name="T100" fmla="*/ 186997 w 116"/>
                <a:gd name="T101" fmla="*/ 30715 h 92"/>
                <a:gd name="T102" fmla="*/ 159407 w 116"/>
                <a:gd name="T103" fmla="*/ 3071 h 92"/>
                <a:gd name="T104" fmla="*/ 153276 w 116"/>
                <a:gd name="T105" fmla="*/ 0 h 9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116" h="92">
                  <a:moveTo>
                    <a:pt x="38" y="57"/>
                  </a:moveTo>
                  <a:cubicBezTo>
                    <a:pt x="36" y="57"/>
                    <a:pt x="35" y="57"/>
                    <a:pt x="34" y="56"/>
                  </a:cubicBezTo>
                  <a:cubicBezTo>
                    <a:pt x="33" y="55"/>
                    <a:pt x="32" y="53"/>
                    <a:pt x="32" y="52"/>
                  </a:cubicBezTo>
                  <a:cubicBezTo>
                    <a:pt x="32" y="49"/>
                    <a:pt x="35" y="46"/>
                    <a:pt x="38" y="46"/>
                  </a:cubicBezTo>
                  <a:cubicBezTo>
                    <a:pt x="53" y="46"/>
                    <a:pt x="53" y="46"/>
                    <a:pt x="53" y="46"/>
                  </a:cubicBezTo>
                  <a:cubicBezTo>
                    <a:pt x="53" y="31"/>
                    <a:pt x="53" y="31"/>
                    <a:pt x="53" y="31"/>
                  </a:cubicBezTo>
                  <a:cubicBezTo>
                    <a:pt x="53" y="28"/>
                    <a:pt x="55" y="26"/>
                    <a:pt x="58" y="26"/>
                  </a:cubicBezTo>
                  <a:cubicBezTo>
                    <a:pt x="62" y="26"/>
                    <a:pt x="64" y="28"/>
                    <a:pt x="64" y="31"/>
                  </a:cubicBezTo>
                  <a:cubicBezTo>
                    <a:pt x="64" y="46"/>
                    <a:pt x="64" y="46"/>
                    <a:pt x="64" y="46"/>
                  </a:cubicBezTo>
                  <a:cubicBezTo>
                    <a:pt x="79" y="46"/>
                    <a:pt x="79" y="46"/>
                    <a:pt x="79" y="46"/>
                  </a:cubicBezTo>
                  <a:cubicBezTo>
                    <a:pt x="79" y="46"/>
                    <a:pt x="79" y="46"/>
                    <a:pt x="79" y="46"/>
                  </a:cubicBezTo>
                  <a:cubicBezTo>
                    <a:pt x="82" y="46"/>
                    <a:pt x="85" y="49"/>
                    <a:pt x="85" y="52"/>
                  </a:cubicBezTo>
                  <a:cubicBezTo>
                    <a:pt x="85" y="55"/>
                    <a:pt x="82" y="57"/>
                    <a:pt x="79" y="57"/>
                  </a:cubicBezTo>
                  <a:cubicBezTo>
                    <a:pt x="64" y="57"/>
                    <a:pt x="64" y="57"/>
                    <a:pt x="64" y="57"/>
                  </a:cubicBezTo>
                  <a:cubicBezTo>
                    <a:pt x="64" y="72"/>
                    <a:pt x="64" y="72"/>
                    <a:pt x="64" y="72"/>
                  </a:cubicBezTo>
                  <a:cubicBezTo>
                    <a:pt x="64" y="75"/>
                    <a:pt x="62" y="77"/>
                    <a:pt x="60" y="78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58" y="78"/>
                    <a:pt x="58" y="78"/>
                    <a:pt x="58" y="78"/>
                  </a:cubicBezTo>
                  <a:cubicBezTo>
                    <a:pt x="57" y="78"/>
                    <a:pt x="55" y="77"/>
                    <a:pt x="54" y="76"/>
                  </a:cubicBezTo>
                  <a:cubicBezTo>
                    <a:pt x="53" y="75"/>
                    <a:pt x="53" y="74"/>
                    <a:pt x="53" y="72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8" y="57"/>
                    <a:pt x="38" y="57"/>
                    <a:pt x="38" y="57"/>
                  </a:cubicBezTo>
                  <a:moveTo>
                    <a:pt x="11" y="19"/>
                  </a:moveTo>
                  <a:cubicBezTo>
                    <a:pt x="10" y="19"/>
                    <a:pt x="9" y="18"/>
                    <a:pt x="9" y="17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8" y="9"/>
                    <a:pt x="48" y="10"/>
                    <a:pt x="48" y="11"/>
                  </a:cubicBezTo>
                  <a:cubicBezTo>
                    <a:pt x="48" y="12"/>
                    <a:pt x="48" y="12"/>
                    <a:pt x="47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8"/>
                    <a:pt x="12" y="19"/>
                    <a:pt x="11" y="19"/>
                  </a:cubicBezTo>
                  <a:moveTo>
                    <a:pt x="50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0"/>
                    <a:pt x="8" y="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0" y="12"/>
                    <a:pt x="0" y="12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9"/>
                    <a:pt x="3" y="92"/>
                    <a:pt x="7" y="92"/>
                  </a:cubicBezTo>
                  <a:cubicBezTo>
                    <a:pt x="108" y="92"/>
                    <a:pt x="108" y="92"/>
                    <a:pt x="108" y="92"/>
                  </a:cubicBezTo>
                  <a:cubicBezTo>
                    <a:pt x="112" y="92"/>
                    <a:pt x="116" y="89"/>
                    <a:pt x="116" y="85"/>
                  </a:cubicBezTo>
                  <a:cubicBezTo>
                    <a:pt x="116" y="28"/>
                    <a:pt x="116" y="28"/>
                    <a:pt x="116" y="28"/>
                  </a:cubicBezTo>
                  <a:cubicBezTo>
                    <a:pt x="116" y="28"/>
                    <a:pt x="115" y="27"/>
                    <a:pt x="115" y="27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4" y="10"/>
                    <a:pt x="93" y="10"/>
                    <a:pt x="93" y="10"/>
                  </a:cubicBezTo>
                  <a:cubicBezTo>
                    <a:pt x="89" y="10"/>
                    <a:pt x="89" y="10"/>
                    <a:pt x="89" y="10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52" y="1"/>
                    <a:pt x="52" y="1"/>
                    <a:pt x="52" y="1"/>
                  </a:cubicBezTo>
                  <a:cubicBezTo>
                    <a:pt x="51" y="0"/>
                    <a:pt x="51" y="0"/>
                    <a:pt x="50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strike="noStrike" kern="0" noProof="1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0" name="Freeform 59"/>
            <p:cNvSpPr>
              <a:spLocks noEditPoints="1"/>
            </p:cNvSpPr>
            <p:nvPr/>
          </p:nvSpPr>
          <p:spPr bwMode="auto">
            <a:xfrm>
              <a:off x="2732" y="6329"/>
              <a:ext cx="527" cy="388"/>
            </a:xfrm>
            <a:custGeom>
              <a:avLst/>
              <a:gdLst>
                <a:gd name="T0" fmla="*/ 39994 w 145"/>
                <a:gd name="T1" fmla="*/ 221122 h 107"/>
                <a:gd name="T2" fmla="*/ 33841 w 145"/>
                <a:gd name="T3" fmla="*/ 322470 h 107"/>
                <a:gd name="T4" fmla="*/ 89218 w 145"/>
                <a:gd name="T5" fmla="*/ 328612 h 107"/>
                <a:gd name="T6" fmla="*/ 95371 w 145"/>
                <a:gd name="T7" fmla="*/ 230336 h 107"/>
                <a:gd name="T8" fmla="*/ 286112 w 145"/>
                <a:gd name="T9" fmla="*/ 205766 h 107"/>
                <a:gd name="T10" fmla="*/ 230735 w 145"/>
                <a:gd name="T11" fmla="*/ 211909 h 107"/>
                <a:gd name="T12" fmla="*/ 239965 w 145"/>
                <a:gd name="T13" fmla="*/ 328612 h 107"/>
                <a:gd name="T14" fmla="*/ 295341 w 145"/>
                <a:gd name="T15" fmla="*/ 322470 h 107"/>
                <a:gd name="T16" fmla="*/ 286112 w 145"/>
                <a:gd name="T17" fmla="*/ 205766 h 107"/>
                <a:gd name="T18" fmla="*/ 338412 w 145"/>
                <a:gd name="T19" fmla="*/ 171984 h 107"/>
                <a:gd name="T20" fmla="*/ 329182 w 145"/>
                <a:gd name="T21" fmla="*/ 322470 h 107"/>
                <a:gd name="T22" fmla="*/ 384559 w 145"/>
                <a:gd name="T23" fmla="*/ 328612 h 107"/>
                <a:gd name="T24" fmla="*/ 393788 w 145"/>
                <a:gd name="T25" fmla="*/ 181197 h 107"/>
                <a:gd name="T26" fmla="*/ 187665 w 145"/>
                <a:gd name="T27" fmla="*/ 162770 h 107"/>
                <a:gd name="T28" fmla="*/ 132288 w 145"/>
                <a:gd name="T29" fmla="*/ 168913 h 107"/>
                <a:gd name="T30" fmla="*/ 141518 w 145"/>
                <a:gd name="T31" fmla="*/ 328612 h 107"/>
                <a:gd name="T32" fmla="*/ 193818 w 145"/>
                <a:gd name="T33" fmla="*/ 322470 h 107"/>
                <a:gd name="T34" fmla="*/ 187665 w 145"/>
                <a:gd name="T35" fmla="*/ 162770 h 107"/>
                <a:gd name="T36" fmla="*/ 436859 w 145"/>
                <a:gd name="T37" fmla="*/ 0 h 107"/>
                <a:gd name="T38" fmla="*/ 356870 w 145"/>
                <a:gd name="T39" fmla="*/ 18427 h 107"/>
                <a:gd name="T40" fmla="*/ 353794 w 145"/>
                <a:gd name="T41" fmla="*/ 30711 h 107"/>
                <a:gd name="T42" fmla="*/ 276882 w 145"/>
                <a:gd name="T43" fmla="*/ 135130 h 107"/>
                <a:gd name="T44" fmla="*/ 169206 w 145"/>
                <a:gd name="T45" fmla="*/ 42996 h 107"/>
                <a:gd name="T46" fmla="*/ 9229 w 145"/>
                <a:gd name="T47" fmla="*/ 184268 h 107"/>
                <a:gd name="T48" fmla="*/ 18459 w 145"/>
                <a:gd name="T49" fmla="*/ 208838 h 107"/>
                <a:gd name="T50" fmla="*/ 169206 w 145"/>
                <a:gd name="T51" fmla="*/ 79850 h 107"/>
                <a:gd name="T52" fmla="*/ 276882 w 145"/>
                <a:gd name="T53" fmla="*/ 171984 h 107"/>
                <a:gd name="T54" fmla="*/ 390712 w 145"/>
                <a:gd name="T55" fmla="*/ 67565 h 107"/>
                <a:gd name="T56" fmla="*/ 418400 w 145"/>
                <a:gd name="T57" fmla="*/ 92134 h 107"/>
                <a:gd name="T58" fmla="*/ 424553 w 145"/>
                <a:gd name="T59" fmla="*/ 89063 h 107"/>
                <a:gd name="T60" fmla="*/ 446088 w 145"/>
                <a:gd name="T61" fmla="*/ 9213 h 107"/>
                <a:gd name="T62" fmla="*/ 439935 w 145"/>
                <a:gd name="T63" fmla="*/ 0 h 10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45" h="107">
                  <a:moveTo>
                    <a:pt x="29" y="72"/>
                  </a:moveTo>
                  <a:cubicBezTo>
                    <a:pt x="13" y="72"/>
                    <a:pt x="13" y="72"/>
                    <a:pt x="13" y="72"/>
                  </a:cubicBezTo>
                  <a:cubicBezTo>
                    <a:pt x="12" y="72"/>
                    <a:pt x="11" y="73"/>
                    <a:pt x="11" y="75"/>
                  </a:cubicBezTo>
                  <a:cubicBezTo>
                    <a:pt x="11" y="105"/>
                    <a:pt x="11" y="105"/>
                    <a:pt x="11" y="105"/>
                  </a:cubicBezTo>
                  <a:cubicBezTo>
                    <a:pt x="11" y="106"/>
                    <a:pt x="12" y="107"/>
                    <a:pt x="13" y="107"/>
                  </a:cubicBezTo>
                  <a:cubicBezTo>
                    <a:pt x="29" y="107"/>
                    <a:pt x="29" y="107"/>
                    <a:pt x="29" y="107"/>
                  </a:cubicBezTo>
                  <a:cubicBezTo>
                    <a:pt x="30" y="107"/>
                    <a:pt x="31" y="106"/>
                    <a:pt x="31" y="105"/>
                  </a:cubicBezTo>
                  <a:cubicBezTo>
                    <a:pt x="31" y="75"/>
                    <a:pt x="31" y="75"/>
                    <a:pt x="31" y="75"/>
                  </a:cubicBezTo>
                  <a:cubicBezTo>
                    <a:pt x="31" y="73"/>
                    <a:pt x="30" y="72"/>
                    <a:pt x="29" y="72"/>
                  </a:cubicBezTo>
                  <a:moveTo>
                    <a:pt x="93" y="67"/>
                  </a:moveTo>
                  <a:cubicBezTo>
                    <a:pt x="78" y="67"/>
                    <a:pt x="78" y="67"/>
                    <a:pt x="78" y="67"/>
                  </a:cubicBezTo>
                  <a:cubicBezTo>
                    <a:pt x="76" y="67"/>
                    <a:pt x="75" y="68"/>
                    <a:pt x="75" y="69"/>
                  </a:cubicBezTo>
                  <a:cubicBezTo>
                    <a:pt x="75" y="105"/>
                    <a:pt x="75" y="105"/>
                    <a:pt x="75" y="105"/>
                  </a:cubicBezTo>
                  <a:cubicBezTo>
                    <a:pt x="75" y="106"/>
                    <a:pt x="76" y="107"/>
                    <a:pt x="78" y="107"/>
                  </a:cubicBezTo>
                  <a:cubicBezTo>
                    <a:pt x="93" y="107"/>
                    <a:pt x="93" y="107"/>
                    <a:pt x="93" y="107"/>
                  </a:cubicBezTo>
                  <a:cubicBezTo>
                    <a:pt x="94" y="107"/>
                    <a:pt x="96" y="106"/>
                    <a:pt x="96" y="105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96" y="68"/>
                    <a:pt x="94" y="67"/>
                    <a:pt x="93" y="67"/>
                  </a:cubicBezTo>
                  <a:moveTo>
                    <a:pt x="125" y="56"/>
                  </a:moveTo>
                  <a:cubicBezTo>
                    <a:pt x="110" y="56"/>
                    <a:pt x="110" y="56"/>
                    <a:pt x="110" y="56"/>
                  </a:cubicBezTo>
                  <a:cubicBezTo>
                    <a:pt x="108" y="56"/>
                    <a:pt x="107" y="57"/>
                    <a:pt x="107" y="59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107" y="106"/>
                    <a:pt x="108" y="107"/>
                    <a:pt x="110" y="107"/>
                  </a:cubicBezTo>
                  <a:cubicBezTo>
                    <a:pt x="125" y="107"/>
                    <a:pt x="125" y="107"/>
                    <a:pt x="125" y="107"/>
                  </a:cubicBezTo>
                  <a:cubicBezTo>
                    <a:pt x="127" y="107"/>
                    <a:pt x="128" y="106"/>
                    <a:pt x="128" y="105"/>
                  </a:cubicBezTo>
                  <a:cubicBezTo>
                    <a:pt x="128" y="59"/>
                    <a:pt x="128" y="59"/>
                    <a:pt x="128" y="59"/>
                  </a:cubicBezTo>
                  <a:cubicBezTo>
                    <a:pt x="128" y="57"/>
                    <a:pt x="127" y="56"/>
                    <a:pt x="125" y="56"/>
                  </a:cubicBezTo>
                  <a:moveTo>
                    <a:pt x="61" y="53"/>
                  </a:moveTo>
                  <a:cubicBezTo>
                    <a:pt x="46" y="53"/>
                    <a:pt x="46" y="53"/>
                    <a:pt x="46" y="53"/>
                  </a:cubicBezTo>
                  <a:cubicBezTo>
                    <a:pt x="44" y="53"/>
                    <a:pt x="43" y="54"/>
                    <a:pt x="43" y="55"/>
                  </a:cubicBezTo>
                  <a:cubicBezTo>
                    <a:pt x="43" y="105"/>
                    <a:pt x="43" y="105"/>
                    <a:pt x="43" y="105"/>
                  </a:cubicBezTo>
                  <a:cubicBezTo>
                    <a:pt x="43" y="106"/>
                    <a:pt x="44" y="107"/>
                    <a:pt x="46" y="107"/>
                  </a:cubicBezTo>
                  <a:cubicBezTo>
                    <a:pt x="61" y="107"/>
                    <a:pt x="61" y="107"/>
                    <a:pt x="61" y="107"/>
                  </a:cubicBezTo>
                  <a:cubicBezTo>
                    <a:pt x="62" y="107"/>
                    <a:pt x="63" y="106"/>
                    <a:pt x="63" y="105"/>
                  </a:cubicBezTo>
                  <a:cubicBezTo>
                    <a:pt x="63" y="55"/>
                    <a:pt x="63" y="55"/>
                    <a:pt x="63" y="55"/>
                  </a:cubicBezTo>
                  <a:cubicBezTo>
                    <a:pt x="63" y="54"/>
                    <a:pt x="62" y="53"/>
                    <a:pt x="61" y="53"/>
                  </a:cubicBezTo>
                  <a:moveTo>
                    <a:pt x="143" y="0"/>
                  </a:moveTo>
                  <a:cubicBezTo>
                    <a:pt x="143" y="0"/>
                    <a:pt x="142" y="0"/>
                    <a:pt x="142" y="0"/>
                  </a:cubicBezTo>
                  <a:cubicBezTo>
                    <a:pt x="118" y="5"/>
                    <a:pt x="118" y="5"/>
                    <a:pt x="118" y="5"/>
                  </a:cubicBezTo>
                  <a:cubicBezTo>
                    <a:pt x="117" y="5"/>
                    <a:pt x="117" y="5"/>
                    <a:pt x="116" y="6"/>
                  </a:cubicBezTo>
                  <a:cubicBezTo>
                    <a:pt x="116" y="6"/>
                    <a:pt x="115" y="7"/>
                    <a:pt x="115" y="7"/>
                  </a:cubicBezTo>
                  <a:cubicBezTo>
                    <a:pt x="115" y="8"/>
                    <a:pt x="115" y="9"/>
                    <a:pt x="115" y="10"/>
                  </a:cubicBezTo>
                  <a:cubicBezTo>
                    <a:pt x="121" y="15"/>
                    <a:pt x="121" y="15"/>
                    <a:pt x="121" y="15"/>
                  </a:cubicBezTo>
                  <a:cubicBezTo>
                    <a:pt x="90" y="44"/>
                    <a:pt x="90" y="44"/>
                    <a:pt x="90" y="44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58" y="15"/>
                    <a:pt x="57" y="14"/>
                    <a:pt x="55" y="14"/>
                  </a:cubicBezTo>
                  <a:cubicBezTo>
                    <a:pt x="54" y="14"/>
                    <a:pt x="53" y="14"/>
                    <a:pt x="52" y="15"/>
                  </a:cubicBezTo>
                  <a:cubicBezTo>
                    <a:pt x="3" y="60"/>
                    <a:pt x="3" y="60"/>
                    <a:pt x="3" y="60"/>
                  </a:cubicBezTo>
                  <a:cubicBezTo>
                    <a:pt x="1" y="62"/>
                    <a:pt x="0" y="65"/>
                    <a:pt x="2" y="67"/>
                  </a:cubicBezTo>
                  <a:cubicBezTo>
                    <a:pt x="3" y="68"/>
                    <a:pt x="5" y="68"/>
                    <a:pt x="6" y="68"/>
                  </a:cubicBezTo>
                  <a:cubicBezTo>
                    <a:pt x="7" y="68"/>
                    <a:pt x="8" y="68"/>
                    <a:pt x="9" y="67"/>
                  </a:cubicBezTo>
                  <a:cubicBezTo>
                    <a:pt x="55" y="26"/>
                    <a:pt x="55" y="26"/>
                    <a:pt x="55" y="26"/>
                  </a:cubicBezTo>
                  <a:cubicBezTo>
                    <a:pt x="87" y="54"/>
                    <a:pt x="87" y="54"/>
                    <a:pt x="87" y="54"/>
                  </a:cubicBezTo>
                  <a:cubicBezTo>
                    <a:pt x="88" y="55"/>
                    <a:pt x="89" y="56"/>
                    <a:pt x="90" y="56"/>
                  </a:cubicBezTo>
                  <a:cubicBezTo>
                    <a:pt x="91" y="56"/>
                    <a:pt x="93" y="55"/>
                    <a:pt x="94" y="54"/>
                  </a:cubicBezTo>
                  <a:cubicBezTo>
                    <a:pt x="127" y="22"/>
                    <a:pt x="127" y="22"/>
                    <a:pt x="127" y="22"/>
                  </a:cubicBezTo>
                  <a:cubicBezTo>
                    <a:pt x="134" y="29"/>
                    <a:pt x="134" y="29"/>
                    <a:pt x="134" y="29"/>
                  </a:cubicBezTo>
                  <a:cubicBezTo>
                    <a:pt x="134" y="30"/>
                    <a:pt x="135" y="30"/>
                    <a:pt x="136" y="30"/>
                  </a:cubicBezTo>
                  <a:cubicBezTo>
                    <a:pt x="136" y="30"/>
                    <a:pt x="136" y="30"/>
                    <a:pt x="137" y="30"/>
                  </a:cubicBezTo>
                  <a:cubicBezTo>
                    <a:pt x="137" y="29"/>
                    <a:pt x="138" y="29"/>
                    <a:pt x="138" y="29"/>
                  </a:cubicBezTo>
                  <a:cubicBezTo>
                    <a:pt x="139" y="28"/>
                    <a:pt x="139" y="28"/>
                    <a:pt x="139" y="27"/>
                  </a:cubicBezTo>
                  <a:cubicBezTo>
                    <a:pt x="145" y="3"/>
                    <a:pt x="145" y="3"/>
                    <a:pt x="145" y="3"/>
                  </a:cubicBezTo>
                  <a:cubicBezTo>
                    <a:pt x="145" y="2"/>
                    <a:pt x="145" y="1"/>
                    <a:pt x="145" y="0"/>
                  </a:cubicBezTo>
                  <a:cubicBezTo>
                    <a:pt x="144" y="0"/>
                    <a:pt x="144" y="0"/>
                    <a:pt x="143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strike="noStrike" kern="0" noProof="1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1" name="Freeform 71"/>
            <p:cNvSpPr/>
            <p:nvPr/>
          </p:nvSpPr>
          <p:spPr bwMode="auto">
            <a:xfrm>
              <a:off x="8994" y="6410"/>
              <a:ext cx="309" cy="229"/>
            </a:xfrm>
            <a:custGeom>
              <a:avLst/>
              <a:gdLst>
                <a:gd name="T0" fmla="*/ 89367 w 85"/>
                <a:gd name="T1" fmla="*/ 0 h 63"/>
                <a:gd name="T2" fmla="*/ 73959 w 85"/>
                <a:gd name="T3" fmla="*/ 6148 h 63"/>
                <a:gd name="T4" fmla="*/ 12326 w 85"/>
                <a:gd name="T5" fmla="*/ 76855 h 63"/>
                <a:gd name="T6" fmla="*/ 6163 w 85"/>
                <a:gd name="T7" fmla="*/ 83004 h 63"/>
                <a:gd name="T8" fmla="*/ 3082 w 85"/>
                <a:gd name="T9" fmla="*/ 89152 h 63"/>
                <a:gd name="T10" fmla="*/ 0 w 85"/>
                <a:gd name="T11" fmla="*/ 98375 h 63"/>
                <a:gd name="T12" fmla="*/ 3082 w 85"/>
                <a:gd name="T13" fmla="*/ 107597 h 63"/>
                <a:gd name="T14" fmla="*/ 6163 w 85"/>
                <a:gd name="T15" fmla="*/ 113746 h 63"/>
                <a:gd name="T16" fmla="*/ 12326 w 85"/>
                <a:gd name="T17" fmla="*/ 119894 h 63"/>
                <a:gd name="T18" fmla="*/ 73959 w 85"/>
                <a:gd name="T19" fmla="*/ 187527 h 63"/>
                <a:gd name="T20" fmla="*/ 89367 w 85"/>
                <a:gd name="T21" fmla="*/ 193675 h 63"/>
                <a:gd name="T22" fmla="*/ 104775 w 85"/>
                <a:gd name="T23" fmla="*/ 187527 h 63"/>
                <a:gd name="T24" fmla="*/ 104775 w 85"/>
                <a:gd name="T25" fmla="*/ 156785 h 63"/>
                <a:gd name="T26" fmla="*/ 73959 w 85"/>
                <a:gd name="T27" fmla="*/ 122968 h 63"/>
                <a:gd name="T28" fmla="*/ 234203 w 85"/>
                <a:gd name="T29" fmla="*/ 122968 h 63"/>
                <a:gd name="T30" fmla="*/ 261938 w 85"/>
                <a:gd name="T31" fmla="*/ 98375 h 63"/>
                <a:gd name="T32" fmla="*/ 234203 w 85"/>
                <a:gd name="T33" fmla="*/ 70707 h 63"/>
                <a:gd name="T34" fmla="*/ 73959 w 85"/>
                <a:gd name="T35" fmla="*/ 70707 h 63"/>
                <a:gd name="T36" fmla="*/ 104775 w 85"/>
                <a:gd name="T37" fmla="*/ 36890 h 63"/>
                <a:gd name="T38" fmla="*/ 104775 w 85"/>
                <a:gd name="T39" fmla="*/ 6148 h 63"/>
                <a:gd name="T40" fmla="*/ 89367 w 85"/>
                <a:gd name="T41" fmla="*/ 0 h 63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85" h="63">
                  <a:moveTo>
                    <a:pt x="29" y="0"/>
                  </a:moveTo>
                  <a:cubicBezTo>
                    <a:pt x="27" y="0"/>
                    <a:pt x="26" y="1"/>
                    <a:pt x="24" y="2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3" y="25"/>
                    <a:pt x="3" y="26"/>
                    <a:pt x="2" y="27"/>
                  </a:cubicBezTo>
                  <a:cubicBezTo>
                    <a:pt x="2" y="27"/>
                    <a:pt x="1" y="28"/>
                    <a:pt x="1" y="29"/>
                  </a:cubicBezTo>
                  <a:cubicBezTo>
                    <a:pt x="0" y="29"/>
                    <a:pt x="0" y="31"/>
                    <a:pt x="0" y="32"/>
                  </a:cubicBezTo>
                  <a:cubicBezTo>
                    <a:pt x="0" y="33"/>
                    <a:pt x="0" y="34"/>
                    <a:pt x="1" y="35"/>
                  </a:cubicBezTo>
                  <a:cubicBezTo>
                    <a:pt x="1" y="36"/>
                    <a:pt x="2" y="37"/>
                    <a:pt x="2" y="37"/>
                  </a:cubicBezTo>
                  <a:cubicBezTo>
                    <a:pt x="3" y="38"/>
                    <a:pt x="3" y="38"/>
                    <a:pt x="4" y="39"/>
                  </a:cubicBezTo>
                  <a:cubicBezTo>
                    <a:pt x="24" y="61"/>
                    <a:pt x="24" y="61"/>
                    <a:pt x="24" y="61"/>
                  </a:cubicBezTo>
                  <a:cubicBezTo>
                    <a:pt x="26" y="62"/>
                    <a:pt x="27" y="63"/>
                    <a:pt x="29" y="63"/>
                  </a:cubicBezTo>
                  <a:cubicBezTo>
                    <a:pt x="31" y="63"/>
                    <a:pt x="33" y="63"/>
                    <a:pt x="34" y="61"/>
                  </a:cubicBezTo>
                  <a:cubicBezTo>
                    <a:pt x="37" y="59"/>
                    <a:pt x="37" y="54"/>
                    <a:pt x="34" y="51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76" y="40"/>
                    <a:pt x="76" y="40"/>
                    <a:pt x="76" y="40"/>
                  </a:cubicBezTo>
                  <a:cubicBezTo>
                    <a:pt x="81" y="40"/>
                    <a:pt x="85" y="36"/>
                    <a:pt x="85" y="32"/>
                  </a:cubicBezTo>
                  <a:cubicBezTo>
                    <a:pt x="85" y="27"/>
                    <a:pt x="81" y="23"/>
                    <a:pt x="76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7" y="9"/>
                    <a:pt x="37" y="5"/>
                    <a:pt x="34" y="2"/>
                  </a:cubicBezTo>
                  <a:cubicBezTo>
                    <a:pt x="33" y="1"/>
                    <a:pt x="31" y="0"/>
                    <a:pt x="29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strike="noStrike" kern="0" noProof="1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2" name="Freeform 76"/>
            <p:cNvSpPr>
              <a:spLocks noEditPoints="1"/>
            </p:cNvSpPr>
            <p:nvPr/>
          </p:nvSpPr>
          <p:spPr bwMode="auto">
            <a:xfrm>
              <a:off x="11576" y="6357"/>
              <a:ext cx="426" cy="334"/>
            </a:xfrm>
            <a:custGeom>
              <a:avLst/>
              <a:gdLst>
                <a:gd name="T0" fmla="*/ 246401 w 117"/>
                <a:gd name="T1" fmla="*/ 147430 h 92"/>
                <a:gd name="T2" fmla="*/ 89320 w 117"/>
                <a:gd name="T3" fmla="*/ 147430 h 92"/>
                <a:gd name="T4" fmla="*/ 80080 w 117"/>
                <a:gd name="T5" fmla="*/ 156645 h 92"/>
                <a:gd name="T6" fmla="*/ 89320 w 117"/>
                <a:gd name="T7" fmla="*/ 162788 h 92"/>
                <a:gd name="T8" fmla="*/ 246401 w 117"/>
                <a:gd name="T9" fmla="*/ 162788 h 92"/>
                <a:gd name="T10" fmla="*/ 252561 w 117"/>
                <a:gd name="T11" fmla="*/ 156645 h 92"/>
                <a:gd name="T12" fmla="*/ 246401 w 117"/>
                <a:gd name="T13" fmla="*/ 147430 h 92"/>
                <a:gd name="T14" fmla="*/ 277202 w 117"/>
                <a:gd name="T15" fmla="*/ 110573 h 92"/>
                <a:gd name="T16" fmla="*/ 89320 w 117"/>
                <a:gd name="T17" fmla="*/ 110573 h 92"/>
                <a:gd name="T18" fmla="*/ 80080 w 117"/>
                <a:gd name="T19" fmla="*/ 116716 h 92"/>
                <a:gd name="T20" fmla="*/ 89320 w 117"/>
                <a:gd name="T21" fmla="*/ 125930 h 92"/>
                <a:gd name="T22" fmla="*/ 277202 w 117"/>
                <a:gd name="T23" fmla="*/ 125930 h 92"/>
                <a:gd name="T24" fmla="*/ 283362 w 117"/>
                <a:gd name="T25" fmla="*/ 116716 h 92"/>
                <a:gd name="T26" fmla="*/ 277202 w 117"/>
                <a:gd name="T27" fmla="*/ 110573 h 92"/>
                <a:gd name="T28" fmla="*/ 280282 w 117"/>
                <a:gd name="T29" fmla="*/ 70644 h 92"/>
                <a:gd name="T30" fmla="*/ 89320 w 117"/>
                <a:gd name="T31" fmla="*/ 70644 h 92"/>
                <a:gd name="T32" fmla="*/ 80080 w 117"/>
                <a:gd name="T33" fmla="*/ 79858 h 92"/>
                <a:gd name="T34" fmla="*/ 89320 w 117"/>
                <a:gd name="T35" fmla="*/ 86001 h 92"/>
                <a:gd name="T36" fmla="*/ 280282 w 117"/>
                <a:gd name="T37" fmla="*/ 86001 h 92"/>
                <a:gd name="T38" fmla="*/ 286442 w 117"/>
                <a:gd name="T39" fmla="*/ 79858 h 92"/>
                <a:gd name="T40" fmla="*/ 280282 w 117"/>
                <a:gd name="T41" fmla="*/ 70644 h 92"/>
                <a:gd name="T42" fmla="*/ 83160 w 117"/>
                <a:gd name="T43" fmla="*/ 242646 h 92"/>
                <a:gd name="T44" fmla="*/ 101641 w 117"/>
                <a:gd name="T45" fmla="*/ 199645 h 92"/>
                <a:gd name="T46" fmla="*/ 92401 w 117"/>
                <a:gd name="T47" fmla="*/ 181217 h 92"/>
                <a:gd name="T48" fmla="*/ 27720 w 117"/>
                <a:gd name="T49" fmla="*/ 113644 h 92"/>
                <a:gd name="T50" fmla="*/ 70840 w 117"/>
                <a:gd name="T51" fmla="*/ 55286 h 92"/>
                <a:gd name="T52" fmla="*/ 178641 w 117"/>
                <a:gd name="T53" fmla="*/ 27643 h 92"/>
                <a:gd name="T54" fmla="*/ 178641 w 117"/>
                <a:gd name="T55" fmla="*/ 27643 h 92"/>
                <a:gd name="T56" fmla="*/ 181721 w 117"/>
                <a:gd name="T57" fmla="*/ 27643 h 92"/>
                <a:gd name="T58" fmla="*/ 289522 w 117"/>
                <a:gd name="T59" fmla="*/ 55286 h 92"/>
                <a:gd name="T60" fmla="*/ 332642 w 117"/>
                <a:gd name="T61" fmla="*/ 113644 h 92"/>
                <a:gd name="T62" fmla="*/ 289522 w 117"/>
                <a:gd name="T63" fmla="*/ 172002 h 92"/>
                <a:gd name="T64" fmla="*/ 181721 w 117"/>
                <a:gd name="T65" fmla="*/ 196574 h 92"/>
                <a:gd name="T66" fmla="*/ 178641 w 117"/>
                <a:gd name="T67" fmla="*/ 196574 h 92"/>
                <a:gd name="T68" fmla="*/ 175561 w 117"/>
                <a:gd name="T69" fmla="*/ 199645 h 92"/>
                <a:gd name="T70" fmla="*/ 83160 w 117"/>
                <a:gd name="T71" fmla="*/ 242646 h 92"/>
                <a:gd name="T72" fmla="*/ 178641 w 117"/>
                <a:gd name="T73" fmla="*/ 0 h 92"/>
                <a:gd name="T74" fmla="*/ 55440 w 117"/>
                <a:gd name="T75" fmla="*/ 30715 h 92"/>
                <a:gd name="T76" fmla="*/ 0 w 117"/>
                <a:gd name="T77" fmla="*/ 113644 h 92"/>
                <a:gd name="T78" fmla="*/ 70840 w 117"/>
                <a:gd name="T79" fmla="*/ 202717 h 92"/>
                <a:gd name="T80" fmla="*/ 46200 w 117"/>
                <a:gd name="T81" fmla="*/ 264146 h 92"/>
                <a:gd name="T82" fmla="*/ 49280 w 117"/>
                <a:gd name="T83" fmla="*/ 279504 h 92"/>
                <a:gd name="T84" fmla="*/ 58520 w 117"/>
                <a:gd name="T85" fmla="*/ 282575 h 92"/>
                <a:gd name="T86" fmla="*/ 64680 w 117"/>
                <a:gd name="T87" fmla="*/ 282575 h 92"/>
                <a:gd name="T88" fmla="*/ 181721 w 117"/>
                <a:gd name="T89" fmla="*/ 224217 h 92"/>
                <a:gd name="T90" fmla="*/ 304922 w 117"/>
                <a:gd name="T91" fmla="*/ 193502 h 92"/>
                <a:gd name="T92" fmla="*/ 360362 w 117"/>
                <a:gd name="T93" fmla="*/ 113644 h 92"/>
                <a:gd name="T94" fmla="*/ 304922 w 117"/>
                <a:gd name="T95" fmla="*/ 30715 h 92"/>
                <a:gd name="T96" fmla="*/ 178641 w 117"/>
                <a:gd name="T97" fmla="*/ 0 h 92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117" h="92">
                  <a:moveTo>
                    <a:pt x="80" y="48"/>
                  </a:moveTo>
                  <a:cubicBezTo>
                    <a:pt x="29" y="48"/>
                    <a:pt x="29" y="48"/>
                    <a:pt x="29" y="48"/>
                  </a:cubicBezTo>
                  <a:cubicBezTo>
                    <a:pt x="27" y="48"/>
                    <a:pt x="26" y="49"/>
                    <a:pt x="26" y="51"/>
                  </a:cubicBezTo>
                  <a:cubicBezTo>
                    <a:pt x="26" y="52"/>
                    <a:pt x="27" y="53"/>
                    <a:pt x="29" y="53"/>
                  </a:cubicBezTo>
                  <a:cubicBezTo>
                    <a:pt x="80" y="53"/>
                    <a:pt x="80" y="53"/>
                    <a:pt x="80" y="53"/>
                  </a:cubicBezTo>
                  <a:cubicBezTo>
                    <a:pt x="81" y="53"/>
                    <a:pt x="82" y="52"/>
                    <a:pt x="82" y="51"/>
                  </a:cubicBezTo>
                  <a:cubicBezTo>
                    <a:pt x="82" y="49"/>
                    <a:pt x="81" y="48"/>
                    <a:pt x="80" y="48"/>
                  </a:cubicBezTo>
                  <a:moveTo>
                    <a:pt x="90" y="36"/>
                  </a:moveTo>
                  <a:cubicBezTo>
                    <a:pt x="29" y="36"/>
                    <a:pt x="29" y="36"/>
                    <a:pt x="29" y="36"/>
                  </a:cubicBezTo>
                  <a:cubicBezTo>
                    <a:pt x="27" y="36"/>
                    <a:pt x="26" y="37"/>
                    <a:pt x="26" y="38"/>
                  </a:cubicBezTo>
                  <a:cubicBezTo>
                    <a:pt x="26" y="40"/>
                    <a:pt x="27" y="41"/>
                    <a:pt x="29" y="41"/>
                  </a:cubicBezTo>
                  <a:cubicBezTo>
                    <a:pt x="90" y="41"/>
                    <a:pt x="90" y="41"/>
                    <a:pt x="90" y="41"/>
                  </a:cubicBezTo>
                  <a:cubicBezTo>
                    <a:pt x="91" y="41"/>
                    <a:pt x="92" y="40"/>
                    <a:pt x="92" y="38"/>
                  </a:cubicBezTo>
                  <a:cubicBezTo>
                    <a:pt x="92" y="37"/>
                    <a:pt x="91" y="36"/>
                    <a:pt x="90" y="36"/>
                  </a:cubicBezTo>
                  <a:moveTo>
                    <a:pt x="91" y="23"/>
                  </a:moveTo>
                  <a:cubicBezTo>
                    <a:pt x="29" y="23"/>
                    <a:pt x="29" y="23"/>
                    <a:pt x="29" y="23"/>
                  </a:cubicBezTo>
                  <a:cubicBezTo>
                    <a:pt x="27" y="23"/>
                    <a:pt x="26" y="24"/>
                    <a:pt x="26" y="26"/>
                  </a:cubicBezTo>
                  <a:cubicBezTo>
                    <a:pt x="26" y="27"/>
                    <a:pt x="27" y="28"/>
                    <a:pt x="29" y="28"/>
                  </a:cubicBezTo>
                  <a:cubicBezTo>
                    <a:pt x="91" y="28"/>
                    <a:pt x="91" y="28"/>
                    <a:pt x="91" y="28"/>
                  </a:cubicBezTo>
                  <a:cubicBezTo>
                    <a:pt x="92" y="28"/>
                    <a:pt x="93" y="27"/>
                    <a:pt x="93" y="26"/>
                  </a:cubicBezTo>
                  <a:cubicBezTo>
                    <a:pt x="93" y="24"/>
                    <a:pt x="92" y="23"/>
                    <a:pt x="91" y="23"/>
                  </a:cubicBezTo>
                  <a:moveTo>
                    <a:pt x="27" y="79"/>
                  </a:moveTo>
                  <a:cubicBezTo>
                    <a:pt x="33" y="65"/>
                    <a:pt x="33" y="65"/>
                    <a:pt x="33" y="65"/>
                  </a:cubicBezTo>
                  <a:cubicBezTo>
                    <a:pt x="34" y="63"/>
                    <a:pt x="32" y="60"/>
                    <a:pt x="30" y="59"/>
                  </a:cubicBezTo>
                  <a:cubicBezTo>
                    <a:pt x="17" y="54"/>
                    <a:pt x="9" y="45"/>
                    <a:pt x="9" y="37"/>
                  </a:cubicBezTo>
                  <a:cubicBezTo>
                    <a:pt x="9" y="30"/>
                    <a:pt x="14" y="23"/>
                    <a:pt x="23" y="18"/>
                  </a:cubicBezTo>
                  <a:cubicBezTo>
                    <a:pt x="32" y="12"/>
                    <a:pt x="44" y="9"/>
                    <a:pt x="58" y="9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9" y="9"/>
                    <a:pt x="59" y="9"/>
                    <a:pt x="59" y="9"/>
                  </a:cubicBezTo>
                  <a:cubicBezTo>
                    <a:pt x="73" y="9"/>
                    <a:pt x="85" y="12"/>
                    <a:pt x="94" y="18"/>
                  </a:cubicBezTo>
                  <a:cubicBezTo>
                    <a:pt x="103" y="23"/>
                    <a:pt x="108" y="30"/>
                    <a:pt x="108" y="37"/>
                  </a:cubicBezTo>
                  <a:cubicBezTo>
                    <a:pt x="108" y="43"/>
                    <a:pt x="103" y="50"/>
                    <a:pt x="94" y="56"/>
                  </a:cubicBezTo>
                  <a:cubicBezTo>
                    <a:pt x="85" y="61"/>
                    <a:pt x="73" y="64"/>
                    <a:pt x="59" y="64"/>
                  </a:cubicBezTo>
                  <a:cubicBezTo>
                    <a:pt x="59" y="64"/>
                    <a:pt x="59" y="64"/>
                    <a:pt x="58" y="64"/>
                  </a:cubicBezTo>
                  <a:cubicBezTo>
                    <a:pt x="58" y="64"/>
                    <a:pt x="57" y="65"/>
                    <a:pt x="57" y="65"/>
                  </a:cubicBezTo>
                  <a:cubicBezTo>
                    <a:pt x="27" y="79"/>
                    <a:pt x="27" y="79"/>
                    <a:pt x="27" y="79"/>
                  </a:cubicBezTo>
                  <a:moveTo>
                    <a:pt x="58" y="0"/>
                  </a:moveTo>
                  <a:cubicBezTo>
                    <a:pt x="43" y="0"/>
                    <a:pt x="29" y="3"/>
                    <a:pt x="18" y="10"/>
                  </a:cubicBezTo>
                  <a:cubicBezTo>
                    <a:pt x="8" y="16"/>
                    <a:pt x="0" y="25"/>
                    <a:pt x="0" y="37"/>
                  </a:cubicBezTo>
                  <a:cubicBezTo>
                    <a:pt x="0" y="49"/>
                    <a:pt x="10" y="59"/>
                    <a:pt x="23" y="66"/>
                  </a:cubicBezTo>
                  <a:cubicBezTo>
                    <a:pt x="15" y="86"/>
                    <a:pt x="15" y="86"/>
                    <a:pt x="15" y="86"/>
                  </a:cubicBezTo>
                  <a:cubicBezTo>
                    <a:pt x="14" y="88"/>
                    <a:pt x="15" y="90"/>
                    <a:pt x="16" y="91"/>
                  </a:cubicBezTo>
                  <a:cubicBezTo>
                    <a:pt x="17" y="92"/>
                    <a:pt x="18" y="92"/>
                    <a:pt x="19" y="92"/>
                  </a:cubicBezTo>
                  <a:cubicBezTo>
                    <a:pt x="20" y="92"/>
                    <a:pt x="20" y="92"/>
                    <a:pt x="21" y="92"/>
                  </a:cubicBezTo>
                  <a:cubicBezTo>
                    <a:pt x="59" y="73"/>
                    <a:pt x="59" y="73"/>
                    <a:pt x="59" y="73"/>
                  </a:cubicBezTo>
                  <a:cubicBezTo>
                    <a:pt x="75" y="73"/>
                    <a:pt x="88" y="69"/>
                    <a:pt x="99" y="63"/>
                  </a:cubicBezTo>
                  <a:cubicBezTo>
                    <a:pt x="109" y="57"/>
                    <a:pt x="117" y="48"/>
                    <a:pt x="117" y="37"/>
                  </a:cubicBezTo>
                  <a:cubicBezTo>
                    <a:pt x="117" y="25"/>
                    <a:pt x="109" y="16"/>
                    <a:pt x="99" y="10"/>
                  </a:cubicBezTo>
                  <a:cubicBezTo>
                    <a:pt x="88" y="3"/>
                    <a:pt x="74" y="0"/>
                    <a:pt x="58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strike="noStrike" kern="0" noProof="1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3" name="Freeform 79"/>
            <p:cNvSpPr>
              <a:spLocks noEditPoints="1"/>
            </p:cNvSpPr>
            <p:nvPr/>
          </p:nvSpPr>
          <p:spPr bwMode="auto">
            <a:xfrm>
              <a:off x="10620" y="6314"/>
              <a:ext cx="506" cy="418"/>
            </a:xfrm>
            <a:custGeom>
              <a:avLst/>
              <a:gdLst>
                <a:gd name="T0" fmla="*/ 86342 w 139"/>
                <a:gd name="T1" fmla="*/ 218564 h 115"/>
                <a:gd name="T2" fmla="*/ 86342 w 139"/>
                <a:gd name="T3" fmla="*/ 233956 h 115"/>
                <a:gd name="T4" fmla="*/ 252858 w 139"/>
                <a:gd name="T5" fmla="*/ 227799 h 115"/>
                <a:gd name="T6" fmla="*/ 277527 w 139"/>
                <a:gd name="T7" fmla="*/ 181624 h 115"/>
                <a:gd name="T8" fmla="*/ 80174 w 139"/>
                <a:gd name="T9" fmla="*/ 187780 h 115"/>
                <a:gd name="T10" fmla="*/ 277527 w 139"/>
                <a:gd name="T11" fmla="*/ 197015 h 115"/>
                <a:gd name="T12" fmla="*/ 277527 w 139"/>
                <a:gd name="T13" fmla="*/ 181624 h 115"/>
                <a:gd name="T14" fmla="*/ 86342 w 139"/>
                <a:gd name="T15" fmla="*/ 141605 h 115"/>
                <a:gd name="T16" fmla="*/ 86342 w 139"/>
                <a:gd name="T17" fmla="*/ 156997 h 115"/>
                <a:gd name="T18" fmla="*/ 286778 w 139"/>
                <a:gd name="T19" fmla="*/ 150840 h 115"/>
                <a:gd name="T20" fmla="*/ 83258 w 139"/>
                <a:gd name="T21" fmla="*/ 313993 h 115"/>
                <a:gd name="T22" fmla="*/ 92509 w 139"/>
                <a:gd name="T23" fmla="*/ 252426 h 115"/>
                <a:gd name="T24" fmla="*/ 70924 w 139"/>
                <a:gd name="T25" fmla="*/ 126213 h 115"/>
                <a:gd name="T26" fmla="*/ 98676 w 139"/>
                <a:gd name="T27" fmla="*/ 113900 h 115"/>
                <a:gd name="T28" fmla="*/ 178851 w 139"/>
                <a:gd name="T29" fmla="*/ 98508 h 115"/>
                <a:gd name="T30" fmla="*/ 178851 w 139"/>
                <a:gd name="T31" fmla="*/ 98508 h 115"/>
                <a:gd name="T32" fmla="*/ 333032 w 139"/>
                <a:gd name="T33" fmla="*/ 184702 h 115"/>
                <a:gd name="T34" fmla="*/ 178851 w 139"/>
                <a:gd name="T35" fmla="*/ 267818 h 115"/>
                <a:gd name="T36" fmla="*/ 172683 w 139"/>
                <a:gd name="T37" fmla="*/ 270896 h 115"/>
                <a:gd name="T38" fmla="*/ 249774 w 139"/>
                <a:gd name="T39" fmla="*/ 27705 h 115"/>
                <a:gd name="T40" fmla="*/ 360785 w 139"/>
                <a:gd name="T41" fmla="*/ 55411 h 115"/>
                <a:gd name="T42" fmla="*/ 357701 w 139"/>
                <a:gd name="T43" fmla="*/ 172388 h 115"/>
                <a:gd name="T44" fmla="*/ 178851 w 139"/>
                <a:gd name="T45" fmla="*/ 70802 h 115"/>
                <a:gd name="T46" fmla="*/ 138763 w 139"/>
                <a:gd name="T47" fmla="*/ 55411 h 115"/>
                <a:gd name="T48" fmla="*/ 249774 w 139"/>
                <a:gd name="T49" fmla="*/ 27705 h 115"/>
                <a:gd name="T50" fmla="*/ 126429 w 139"/>
                <a:gd name="T51" fmla="*/ 30784 h 115"/>
                <a:gd name="T52" fmla="*/ 55505 w 139"/>
                <a:gd name="T53" fmla="*/ 101586 h 115"/>
                <a:gd name="T54" fmla="*/ 70924 w 139"/>
                <a:gd name="T55" fmla="*/ 273975 h 115"/>
                <a:gd name="T56" fmla="*/ 49338 w 139"/>
                <a:gd name="T57" fmla="*/ 350934 h 115"/>
                <a:gd name="T58" fmla="*/ 64756 w 139"/>
                <a:gd name="T59" fmla="*/ 354012 h 115"/>
                <a:gd name="T60" fmla="*/ 305280 w 139"/>
                <a:gd name="T61" fmla="*/ 264739 h 115"/>
                <a:gd name="T62" fmla="*/ 428625 w 139"/>
                <a:gd name="T63" fmla="*/ 113900 h 115"/>
                <a:gd name="T64" fmla="*/ 249774 w 139"/>
                <a:gd name="T65" fmla="*/ 0 h 115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139" h="115">
                  <a:moveTo>
                    <a:pt x="79" y="71"/>
                  </a:moveTo>
                  <a:cubicBezTo>
                    <a:pt x="28" y="71"/>
                    <a:pt x="28" y="71"/>
                    <a:pt x="28" y="71"/>
                  </a:cubicBezTo>
                  <a:cubicBezTo>
                    <a:pt x="27" y="71"/>
                    <a:pt x="26" y="72"/>
                    <a:pt x="26" y="74"/>
                  </a:cubicBezTo>
                  <a:cubicBezTo>
                    <a:pt x="26" y="75"/>
                    <a:pt x="27" y="76"/>
                    <a:pt x="28" y="76"/>
                  </a:cubicBezTo>
                  <a:cubicBezTo>
                    <a:pt x="79" y="76"/>
                    <a:pt x="79" y="76"/>
                    <a:pt x="79" y="76"/>
                  </a:cubicBezTo>
                  <a:cubicBezTo>
                    <a:pt x="81" y="76"/>
                    <a:pt x="82" y="75"/>
                    <a:pt x="82" y="74"/>
                  </a:cubicBezTo>
                  <a:cubicBezTo>
                    <a:pt x="82" y="72"/>
                    <a:pt x="81" y="71"/>
                    <a:pt x="79" y="71"/>
                  </a:cubicBezTo>
                  <a:moveTo>
                    <a:pt x="90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27" y="59"/>
                    <a:pt x="26" y="60"/>
                    <a:pt x="26" y="61"/>
                  </a:cubicBezTo>
                  <a:cubicBezTo>
                    <a:pt x="26" y="63"/>
                    <a:pt x="27" y="64"/>
                    <a:pt x="28" y="64"/>
                  </a:cubicBezTo>
                  <a:cubicBezTo>
                    <a:pt x="90" y="64"/>
                    <a:pt x="90" y="64"/>
                    <a:pt x="90" y="64"/>
                  </a:cubicBezTo>
                  <a:cubicBezTo>
                    <a:pt x="91" y="64"/>
                    <a:pt x="92" y="63"/>
                    <a:pt x="92" y="61"/>
                  </a:cubicBezTo>
                  <a:cubicBezTo>
                    <a:pt x="92" y="60"/>
                    <a:pt x="91" y="59"/>
                    <a:pt x="90" y="59"/>
                  </a:cubicBezTo>
                  <a:moveTo>
                    <a:pt x="91" y="46"/>
                  </a:moveTo>
                  <a:cubicBezTo>
                    <a:pt x="28" y="46"/>
                    <a:pt x="28" y="46"/>
                    <a:pt x="28" y="46"/>
                  </a:cubicBezTo>
                  <a:cubicBezTo>
                    <a:pt x="27" y="46"/>
                    <a:pt x="26" y="47"/>
                    <a:pt x="26" y="49"/>
                  </a:cubicBezTo>
                  <a:cubicBezTo>
                    <a:pt x="26" y="50"/>
                    <a:pt x="27" y="51"/>
                    <a:pt x="28" y="51"/>
                  </a:cubicBezTo>
                  <a:cubicBezTo>
                    <a:pt x="91" y="51"/>
                    <a:pt x="91" y="51"/>
                    <a:pt x="91" y="51"/>
                  </a:cubicBezTo>
                  <a:cubicBezTo>
                    <a:pt x="92" y="51"/>
                    <a:pt x="93" y="50"/>
                    <a:pt x="93" y="49"/>
                  </a:cubicBezTo>
                  <a:cubicBezTo>
                    <a:pt x="93" y="47"/>
                    <a:pt x="92" y="46"/>
                    <a:pt x="91" y="46"/>
                  </a:cubicBezTo>
                  <a:moveTo>
                    <a:pt x="27" y="102"/>
                  </a:moveTo>
                  <a:cubicBezTo>
                    <a:pt x="32" y="88"/>
                    <a:pt x="32" y="88"/>
                    <a:pt x="32" y="88"/>
                  </a:cubicBezTo>
                  <a:cubicBezTo>
                    <a:pt x="33" y="86"/>
                    <a:pt x="32" y="83"/>
                    <a:pt x="30" y="82"/>
                  </a:cubicBezTo>
                  <a:cubicBezTo>
                    <a:pt x="17" y="77"/>
                    <a:pt x="9" y="68"/>
                    <a:pt x="9" y="60"/>
                  </a:cubicBezTo>
                  <a:cubicBezTo>
                    <a:pt x="9" y="53"/>
                    <a:pt x="14" y="46"/>
                    <a:pt x="23" y="41"/>
                  </a:cubicBezTo>
                  <a:cubicBezTo>
                    <a:pt x="25" y="39"/>
                    <a:pt x="27" y="38"/>
                    <a:pt x="30" y="37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9" y="33"/>
                    <a:pt x="49" y="32"/>
                    <a:pt x="58" y="32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72" y="32"/>
                    <a:pt x="85" y="35"/>
                    <a:pt x="94" y="41"/>
                  </a:cubicBezTo>
                  <a:cubicBezTo>
                    <a:pt x="103" y="46"/>
                    <a:pt x="108" y="53"/>
                    <a:pt x="108" y="60"/>
                  </a:cubicBezTo>
                  <a:cubicBezTo>
                    <a:pt x="108" y="66"/>
                    <a:pt x="103" y="73"/>
                    <a:pt x="94" y="79"/>
                  </a:cubicBezTo>
                  <a:cubicBezTo>
                    <a:pt x="85" y="84"/>
                    <a:pt x="72" y="87"/>
                    <a:pt x="58" y="87"/>
                  </a:cubicBezTo>
                  <a:cubicBezTo>
                    <a:pt x="58" y="87"/>
                    <a:pt x="58" y="87"/>
                    <a:pt x="58" y="87"/>
                  </a:cubicBezTo>
                  <a:cubicBezTo>
                    <a:pt x="58" y="87"/>
                    <a:pt x="57" y="88"/>
                    <a:pt x="56" y="88"/>
                  </a:cubicBezTo>
                  <a:cubicBezTo>
                    <a:pt x="27" y="102"/>
                    <a:pt x="27" y="102"/>
                    <a:pt x="27" y="102"/>
                  </a:cubicBezTo>
                  <a:moveTo>
                    <a:pt x="81" y="9"/>
                  </a:moveTo>
                  <a:cubicBezTo>
                    <a:pt x="81" y="9"/>
                    <a:pt x="81" y="9"/>
                    <a:pt x="81" y="9"/>
                  </a:cubicBezTo>
                  <a:cubicBezTo>
                    <a:pt x="95" y="9"/>
                    <a:pt x="108" y="12"/>
                    <a:pt x="117" y="18"/>
                  </a:cubicBezTo>
                  <a:cubicBezTo>
                    <a:pt x="126" y="23"/>
                    <a:pt x="130" y="30"/>
                    <a:pt x="130" y="37"/>
                  </a:cubicBezTo>
                  <a:cubicBezTo>
                    <a:pt x="130" y="44"/>
                    <a:pt x="125" y="51"/>
                    <a:pt x="116" y="56"/>
                  </a:cubicBezTo>
                  <a:cubicBezTo>
                    <a:pt x="115" y="47"/>
                    <a:pt x="108" y="38"/>
                    <a:pt x="99" y="33"/>
                  </a:cubicBezTo>
                  <a:cubicBezTo>
                    <a:pt x="88" y="26"/>
                    <a:pt x="74" y="23"/>
                    <a:pt x="58" y="23"/>
                  </a:cubicBezTo>
                  <a:cubicBezTo>
                    <a:pt x="51" y="23"/>
                    <a:pt x="43" y="24"/>
                    <a:pt x="36" y="25"/>
                  </a:cubicBezTo>
                  <a:cubicBezTo>
                    <a:pt x="39" y="23"/>
                    <a:pt x="42" y="20"/>
                    <a:pt x="45" y="18"/>
                  </a:cubicBezTo>
                  <a:cubicBezTo>
                    <a:pt x="54" y="12"/>
                    <a:pt x="67" y="9"/>
                    <a:pt x="81" y="9"/>
                  </a:cubicBezTo>
                  <a:cubicBezTo>
                    <a:pt x="81" y="9"/>
                    <a:pt x="81" y="9"/>
                    <a:pt x="81" y="9"/>
                  </a:cubicBezTo>
                  <a:moveTo>
                    <a:pt x="81" y="0"/>
                  </a:moveTo>
                  <a:cubicBezTo>
                    <a:pt x="65" y="0"/>
                    <a:pt x="51" y="4"/>
                    <a:pt x="41" y="10"/>
                  </a:cubicBezTo>
                  <a:cubicBezTo>
                    <a:pt x="33" y="15"/>
                    <a:pt x="26" y="22"/>
                    <a:pt x="24" y="30"/>
                  </a:cubicBezTo>
                  <a:cubicBezTo>
                    <a:pt x="22" y="31"/>
                    <a:pt x="20" y="32"/>
                    <a:pt x="18" y="33"/>
                  </a:cubicBezTo>
                  <a:cubicBezTo>
                    <a:pt x="8" y="39"/>
                    <a:pt x="0" y="48"/>
                    <a:pt x="0" y="60"/>
                  </a:cubicBezTo>
                  <a:cubicBezTo>
                    <a:pt x="0" y="72"/>
                    <a:pt x="10" y="82"/>
                    <a:pt x="23" y="89"/>
                  </a:cubicBezTo>
                  <a:cubicBezTo>
                    <a:pt x="15" y="109"/>
                    <a:pt x="15" y="109"/>
                    <a:pt x="15" y="109"/>
                  </a:cubicBezTo>
                  <a:cubicBezTo>
                    <a:pt x="14" y="111"/>
                    <a:pt x="14" y="113"/>
                    <a:pt x="16" y="114"/>
                  </a:cubicBezTo>
                  <a:cubicBezTo>
                    <a:pt x="17" y="115"/>
                    <a:pt x="18" y="115"/>
                    <a:pt x="19" y="115"/>
                  </a:cubicBezTo>
                  <a:cubicBezTo>
                    <a:pt x="19" y="115"/>
                    <a:pt x="20" y="115"/>
                    <a:pt x="21" y="115"/>
                  </a:cubicBezTo>
                  <a:cubicBezTo>
                    <a:pt x="59" y="96"/>
                    <a:pt x="59" y="96"/>
                    <a:pt x="59" y="96"/>
                  </a:cubicBezTo>
                  <a:cubicBezTo>
                    <a:pt x="74" y="96"/>
                    <a:pt x="88" y="92"/>
                    <a:pt x="99" y="86"/>
                  </a:cubicBezTo>
                  <a:cubicBezTo>
                    <a:pt x="107" y="81"/>
                    <a:pt x="113" y="75"/>
                    <a:pt x="115" y="67"/>
                  </a:cubicBezTo>
                  <a:cubicBezTo>
                    <a:pt x="129" y="60"/>
                    <a:pt x="139" y="50"/>
                    <a:pt x="139" y="37"/>
                  </a:cubicBezTo>
                  <a:cubicBezTo>
                    <a:pt x="139" y="26"/>
                    <a:pt x="132" y="16"/>
                    <a:pt x="121" y="10"/>
                  </a:cubicBezTo>
                  <a:cubicBezTo>
                    <a:pt x="111" y="4"/>
                    <a:pt x="97" y="0"/>
                    <a:pt x="81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strike="noStrike" kern="0" noProof="1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4" name="Freeform 89"/>
            <p:cNvSpPr>
              <a:spLocks noEditPoints="1"/>
            </p:cNvSpPr>
            <p:nvPr/>
          </p:nvSpPr>
          <p:spPr bwMode="auto">
            <a:xfrm>
              <a:off x="13224" y="6361"/>
              <a:ext cx="323" cy="326"/>
            </a:xfrm>
            <a:custGeom>
              <a:avLst/>
              <a:gdLst>
                <a:gd name="T0" fmla="*/ 134991 w 89"/>
                <a:gd name="T1" fmla="*/ 153458 h 90"/>
                <a:gd name="T2" fmla="*/ 122719 w 89"/>
                <a:gd name="T3" fmla="*/ 141182 h 90"/>
                <a:gd name="T4" fmla="*/ 128855 w 89"/>
                <a:gd name="T5" fmla="*/ 128905 h 90"/>
                <a:gd name="T6" fmla="*/ 128855 w 89"/>
                <a:gd name="T7" fmla="*/ 67522 h 90"/>
                <a:gd name="T8" fmla="*/ 134991 w 89"/>
                <a:gd name="T9" fmla="*/ 61383 h 90"/>
                <a:gd name="T10" fmla="*/ 141127 w 89"/>
                <a:gd name="T11" fmla="*/ 67522 h 90"/>
                <a:gd name="T12" fmla="*/ 141127 w 89"/>
                <a:gd name="T13" fmla="*/ 125836 h 90"/>
                <a:gd name="T14" fmla="*/ 150331 w 89"/>
                <a:gd name="T15" fmla="*/ 135043 h 90"/>
                <a:gd name="T16" fmla="*/ 242370 w 89"/>
                <a:gd name="T17" fmla="*/ 135043 h 90"/>
                <a:gd name="T18" fmla="*/ 248506 w 89"/>
                <a:gd name="T19" fmla="*/ 141182 h 90"/>
                <a:gd name="T20" fmla="*/ 242370 w 89"/>
                <a:gd name="T21" fmla="*/ 147320 h 90"/>
                <a:gd name="T22" fmla="*/ 147263 w 89"/>
                <a:gd name="T23" fmla="*/ 147320 h 90"/>
                <a:gd name="T24" fmla="*/ 134991 w 89"/>
                <a:gd name="T25" fmla="*/ 153458 h 90"/>
                <a:gd name="T26" fmla="*/ 30680 w 89"/>
                <a:gd name="T27" fmla="*/ 113559 h 90"/>
                <a:gd name="T28" fmla="*/ 27612 w 89"/>
                <a:gd name="T29" fmla="*/ 113559 h 90"/>
                <a:gd name="T30" fmla="*/ 24544 w 89"/>
                <a:gd name="T31" fmla="*/ 104352 h 90"/>
                <a:gd name="T32" fmla="*/ 98175 w 89"/>
                <a:gd name="T33" fmla="*/ 27623 h 90"/>
                <a:gd name="T34" fmla="*/ 98175 w 89"/>
                <a:gd name="T35" fmla="*/ 27623 h 90"/>
                <a:gd name="T36" fmla="*/ 104311 w 89"/>
                <a:gd name="T37" fmla="*/ 33761 h 90"/>
                <a:gd name="T38" fmla="*/ 101243 w 89"/>
                <a:gd name="T39" fmla="*/ 39899 h 90"/>
                <a:gd name="T40" fmla="*/ 36816 w 89"/>
                <a:gd name="T41" fmla="*/ 110490 h 90"/>
                <a:gd name="T42" fmla="*/ 30680 w 89"/>
                <a:gd name="T43" fmla="*/ 113559 h 90"/>
                <a:gd name="T44" fmla="*/ 134991 w 89"/>
                <a:gd name="T45" fmla="*/ 0 h 90"/>
                <a:gd name="T46" fmla="*/ 0 w 89"/>
                <a:gd name="T47" fmla="*/ 138113 h 90"/>
                <a:gd name="T48" fmla="*/ 134991 w 89"/>
                <a:gd name="T49" fmla="*/ 276225 h 90"/>
                <a:gd name="T50" fmla="*/ 273050 w 89"/>
                <a:gd name="T51" fmla="*/ 138113 h 90"/>
                <a:gd name="T52" fmla="*/ 134991 w 89"/>
                <a:gd name="T53" fmla="*/ 0 h 90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89" h="90">
                  <a:moveTo>
                    <a:pt x="44" y="50"/>
                  </a:moveTo>
                  <a:cubicBezTo>
                    <a:pt x="42" y="50"/>
                    <a:pt x="40" y="48"/>
                    <a:pt x="40" y="46"/>
                  </a:cubicBezTo>
                  <a:cubicBezTo>
                    <a:pt x="40" y="44"/>
                    <a:pt x="41" y="43"/>
                    <a:pt x="42" y="42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42" y="21"/>
                    <a:pt x="43" y="20"/>
                    <a:pt x="44" y="20"/>
                  </a:cubicBezTo>
                  <a:cubicBezTo>
                    <a:pt x="45" y="20"/>
                    <a:pt x="46" y="21"/>
                    <a:pt x="46" y="22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47" y="42"/>
                    <a:pt x="48" y="43"/>
                    <a:pt x="49" y="44"/>
                  </a:cubicBezTo>
                  <a:cubicBezTo>
                    <a:pt x="79" y="44"/>
                    <a:pt x="79" y="44"/>
                    <a:pt x="79" y="44"/>
                  </a:cubicBezTo>
                  <a:cubicBezTo>
                    <a:pt x="80" y="44"/>
                    <a:pt x="81" y="45"/>
                    <a:pt x="81" y="46"/>
                  </a:cubicBezTo>
                  <a:cubicBezTo>
                    <a:pt x="81" y="47"/>
                    <a:pt x="80" y="48"/>
                    <a:pt x="79" y="48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8" y="49"/>
                    <a:pt x="46" y="50"/>
                    <a:pt x="44" y="50"/>
                  </a:cubicBezTo>
                  <a:moveTo>
                    <a:pt x="10" y="37"/>
                  </a:moveTo>
                  <a:cubicBezTo>
                    <a:pt x="9" y="37"/>
                    <a:pt x="9" y="37"/>
                    <a:pt x="9" y="37"/>
                  </a:cubicBezTo>
                  <a:cubicBezTo>
                    <a:pt x="8" y="37"/>
                    <a:pt x="8" y="36"/>
                    <a:pt x="8" y="34"/>
                  </a:cubicBezTo>
                  <a:cubicBezTo>
                    <a:pt x="12" y="23"/>
                    <a:pt x="21" y="14"/>
                    <a:pt x="32" y="9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3" y="9"/>
                    <a:pt x="34" y="10"/>
                    <a:pt x="34" y="11"/>
                  </a:cubicBezTo>
                  <a:cubicBezTo>
                    <a:pt x="35" y="12"/>
                    <a:pt x="34" y="13"/>
                    <a:pt x="33" y="13"/>
                  </a:cubicBezTo>
                  <a:cubicBezTo>
                    <a:pt x="23" y="17"/>
                    <a:pt x="15" y="25"/>
                    <a:pt x="12" y="36"/>
                  </a:cubicBezTo>
                  <a:cubicBezTo>
                    <a:pt x="12" y="37"/>
                    <a:pt x="11" y="37"/>
                    <a:pt x="10" y="37"/>
                  </a:cubicBezTo>
                  <a:moveTo>
                    <a:pt x="44" y="0"/>
                  </a:move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0"/>
                    <a:pt x="44" y="90"/>
                  </a:cubicBezTo>
                  <a:cubicBezTo>
                    <a:pt x="69" y="90"/>
                    <a:pt x="89" y="70"/>
                    <a:pt x="89" y="45"/>
                  </a:cubicBezTo>
                  <a:cubicBezTo>
                    <a:pt x="89" y="20"/>
                    <a:pt x="69" y="0"/>
                    <a:pt x="44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strike="noStrike" kern="0" noProof="1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5" name="Freeform 93"/>
            <p:cNvSpPr>
              <a:spLocks noEditPoints="1"/>
            </p:cNvSpPr>
            <p:nvPr/>
          </p:nvSpPr>
          <p:spPr bwMode="auto">
            <a:xfrm>
              <a:off x="12454" y="6352"/>
              <a:ext cx="319" cy="343"/>
            </a:xfrm>
            <a:custGeom>
              <a:avLst/>
              <a:gdLst>
                <a:gd name="T0" fmla="*/ 180939 w 88"/>
                <a:gd name="T1" fmla="*/ 223236 h 95"/>
                <a:gd name="T2" fmla="*/ 55202 w 88"/>
                <a:gd name="T3" fmla="*/ 223236 h 95"/>
                <a:gd name="T4" fmla="*/ 46001 w 88"/>
                <a:gd name="T5" fmla="*/ 232410 h 95"/>
                <a:gd name="T6" fmla="*/ 55202 w 88"/>
                <a:gd name="T7" fmla="*/ 238526 h 95"/>
                <a:gd name="T8" fmla="*/ 180939 w 88"/>
                <a:gd name="T9" fmla="*/ 238526 h 95"/>
                <a:gd name="T10" fmla="*/ 187072 w 88"/>
                <a:gd name="T11" fmla="*/ 232410 h 95"/>
                <a:gd name="T12" fmla="*/ 180939 w 88"/>
                <a:gd name="T13" fmla="*/ 223236 h 95"/>
                <a:gd name="T14" fmla="*/ 217740 w 88"/>
                <a:gd name="T15" fmla="*/ 186539 h 95"/>
                <a:gd name="T16" fmla="*/ 55202 w 88"/>
                <a:gd name="T17" fmla="*/ 186539 h 95"/>
                <a:gd name="T18" fmla="*/ 46001 w 88"/>
                <a:gd name="T19" fmla="*/ 195713 h 95"/>
                <a:gd name="T20" fmla="*/ 55202 w 88"/>
                <a:gd name="T21" fmla="*/ 204887 h 95"/>
                <a:gd name="T22" fmla="*/ 217740 w 88"/>
                <a:gd name="T23" fmla="*/ 204887 h 95"/>
                <a:gd name="T24" fmla="*/ 226940 w 88"/>
                <a:gd name="T25" fmla="*/ 195713 h 95"/>
                <a:gd name="T26" fmla="*/ 217740 w 88"/>
                <a:gd name="T27" fmla="*/ 186539 h 95"/>
                <a:gd name="T28" fmla="*/ 159472 w 88"/>
                <a:gd name="T29" fmla="*/ 18348 h 95"/>
                <a:gd name="T30" fmla="*/ 122670 w 88"/>
                <a:gd name="T31" fmla="*/ 18348 h 95"/>
                <a:gd name="T32" fmla="*/ 116537 w 88"/>
                <a:gd name="T33" fmla="*/ 24464 h 95"/>
                <a:gd name="T34" fmla="*/ 116537 w 88"/>
                <a:gd name="T35" fmla="*/ 70334 h 95"/>
                <a:gd name="T36" fmla="*/ 122670 w 88"/>
                <a:gd name="T37" fmla="*/ 79509 h 95"/>
                <a:gd name="T38" fmla="*/ 159472 w 88"/>
                <a:gd name="T39" fmla="*/ 79509 h 95"/>
                <a:gd name="T40" fmla="*/ 165605 w 88"/>
                <a:gd name="T41" fmla="*/ 70334 h 95"/>
                <a:gd name="T42" fmla="*/ 165605 w 88"/>
                <a:gd name="T43" fmla="*/ 24464 h 95"/>
                <a:gd name="T44" fmla="*/ 159472 w 88"/>
                <a:gd name="T45" fmla="*/ 18348 h 95"/>
                <a:gd name="T46" fmla="*/ 49068 w 88"/>
                <a:gd name="T47" fmla="*/ 262990 h 95"/>
                <a:gd name="T48" fmla="*/ 33734 w 88"/>
                <a:gd name="T49" fmla="*/ 247700 h 95"/>
                <a:gd name="T50" fmla="*/ 33734 w 88"/>
                <a:gd name="T51" fmla="*/ 165133 h 95"/>
                <a:gd name="T52" fmla="*/ 49068 w 88"/>
                <a:gd name="T53" fmla="*/ 149843 h 95"/>
                <a:gd name="T54" fmla="*/ 230007 w 88"/>
                <a:gd name="T55" fmla="*/ 149843 h 95"/>
                <a:gd name="T56" fmla="*/ 245341 w 88"/>
                <a:gd name="T57" fmla="*/ 165133 h 95"/>
                <a:gd name="T58" fmla="*/ 245341 w 88"/>
                <a:gd name="T59" fmla="*/ 247700 h 95"/>
                <a:gd name="T60" fmla="*/ 230007 w 88"/>
                <a:gd name="T61" fmla="*/ 262990 h 95"/>
                <a:gd name="T62" fmla="*/ 49068 w 88"/>
                <a:gd name="T63" fmla="*/ 262990 h 95"/>
                <a:gd name="T64" fmla="*/ 61335 w 88"/>
                <a:gd name="T65" fmla="*/ 91741 h 95"/>
                <a:gd name="T66" fmla="*/ 55202 w 88"/>
                <a:gd name="T67" fmla="*/ 85625 h 95"/>
                <a:gd name="T68" fmla="*/ 55202 w 88"/>
                <a:gd name="T69" fmla="*/ 12232 h 95"/>
                <a:gd name="T70" fmla="*/ 61335 w 88"/>
                <a:gd name="T71" fmla="*/ 6116 h 95"/>
                <a:gd name="T72" fmla="*/ 165605 w 88"/>
                <a:gd name="T73" fmla="*/ 6116 h 95"/>
                <a:gd name="T74" fmla="*/ 174805 w 88"/>
                <a:gd name="T75" fmla="*/ 12232 h 95"/>
                <a:gd name="T76" fmla="*/ 174805 w 88"/>
                <a:gd name="T77" fmla="*/ 85625 h 95"/>
                <a:gd name="T78" fmla="*/ 165605 w 88"/>
                <a:gd name="T79" fmla="*/ 91741 h 95"/>
                <a:gd name="T80" fmla="*/ 61335 w 88"/>
                <a:gd name="T81" fmla="*/ 91741 h 95"/>
                <a:gd name="T82" fmla="*/ 199339 w 88"/>
                <a:gd name="T83" fmla="*/ 0 h 95"/>
                <a:gd name="T84" fmla="*/ 150271 w 88"/>
                <a:gd name="T85" fmla="*/ 0 h 95"/>
                <a:gd name="T86" fmla="*/ 21467 w 88"/>
                <a:gd name="T87" fmla="*/ 0 h 95"/>
                <a:gd name="T88" fmla="*/ 0 w 88"/>
                <a:gd name="T89" fmla="*/ 21406 h 95"/>
                <a:gd name="T90" fmla="*/ 0 w 88"/>
                <a:gd name="T91" fmla="*/ 266048 h 95"/>
                <a:gd name="T92" fmla="*/ 21467 w 88"/>
                <a:gd name="T93" fmla="*/ 290512 h 95"/>
                <a:gd name="T94" fmla="*/ 245341 w 88"/>
                <a:gd name="T95" fmla="*/ 290512 h 95"/>
                <a:gd name="T96" fmla="*/ 269875 w 88"/>
                <a:gd name="T97" fmla="*/ 266048 h 95"/>
                <a:gd name="T98" fmla="*/ 269875 w 88"/>
                <a:gd name="T99" fmla="*/ 116205 h 95"/>
                <a:gd name="T100" fmla="*/ 269875 w 88"/>
                <a:gd name="T101" fmla="*/ 70334 h 95"/>
                <a:gd name="T102" fmla="*/ 266808 w 88"/>
                <a:gd name="T103" fmla="*/ 64218 h 95"/>
                <a:gd name="T104" fmla="*/ 202406 w 88"/>
                <a:gd name="T105" fmla="*/ 0 h 95"/>
                <a:gd name="T106" fmla="*/ 199339 w 88"/>
                <a:gd name="T107" fmla="*/ 0 h 95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88" h="95">
                  <a:moveTo>
                    <a:pt x="59" y="73"/>
                  </a:moveTo>
                  <a:cubicBezTo>
                    <a:pt x="18" y="73"/>
                    <a:pt x="18" y="73"/>
                    <a:pt x="18" y="73"/>
                  </a:cubicBezTo>
                  <a:cubicBezTo>
                    <a:pt x="16" y="73"/>
                    <a:pt x="15" y="74"/>
                    <a:pt x="15" y="76"/>
                  </a:cubicBezTo>
                  <a:cubicBezTo>
                    <a:pt x="15" y="77"/>
                    <a:pt x="16" y="78"/>
                    <a:pt x="18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60" y="78"/>
                    <a:pt x="61" y="77"/>
                    <a:pt x="61" y="76"/>
                  </a:cubicBezTo>
                  <a:cubicBezTo>
                    <a:pt x="61" y="74"/>
                    <a:pt x="60" y="73"/>
                    <a:pt x="59" y="73"/>
                  </a:cubicBezTo>
                  <a:moveTo>
                    <a:pt x="71" y="61"/>
                  </a:moveTo>
                  <a:cubicBezTo>
                    <a:pt x="18" y="61"/>
                    <a:pt x="18" y="61"/>
                    <a:pt x="18" y="61"/>
                  </a:cubicBezTo>
                  <a:cubicBezTo>
                    <a:pt x="16" y="61"/>
                    <a:pt x="15" y="62"/>
                    <a:pt x="15" y="64"/>
                  </a:cubicBezTo>
                  <a:cubicBezTo>
                    <a:pt x="15" y="65"/>
                    <a:pt x="16" y="67"/>
                    <a:pt x="18" y="67"/>
                  </a:cubicBezTo>
                  <a:cubicBezTo>
                    <a:pt x="71" y="67"/>
                    <a:pt x="71" y="67"/>
                    <a:pt x="71" y="67"/>
                  </a:cubicBezTo>
                  <a:cubicBezTo>
                    <a:pt x="73" y="67"/>
                    <a:pt x="74" y="65"/>
                    <a:pt x="74" y="64"/>
                  </a:cubicBezTo>
                  <a:cubicBezTo>
                    <a:pt x="74" y="62"/>
                    <a:pt x="73" y="61"/>
                    <a:pt x="71" y="61"/>
                  </a:cubicBezTo>
                  <a:moveTo>
                    <a:pt x="52" y="6"/>
                  </a:moveTo>
                  <a:cubicBezTo>
                    <a:pt x="40" y="6"/>
                    <a:pt x="40" y="6"/>
                    <a:pt x="40" y="6"/>
                  </a:cubicBezTo>
                  <a:cubicBezTo>
                    <a:pt x="39" y="6"/>
                    <a:pt x="38" y="7"/>
                    <a:pt x="38" y="8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25"/>
                    <a:pt x="39" y="26"/>
                    <a:pt x="40" y="26"/>
                  </a:cubicBezTo>
                  <a:cubicBezTo>
                    <a:pt x="52" y="26"/>
                    <a:pt x="52" y="26"/>
                    <a:pt x="52" y="26"/>
                  </a:cubicBezTo>
                  <a:cubicBezTo>
                    <a:pt x="53" y="26"/>
                    <a:pt x="54" y="25"/>
                    <a:pt x="54" y="23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54" y="7"/>
                    <a:pt x="53" y="6"/>
                    <a:pt x="52" y="6"/>
                  </a:cubicBezTo>
                  <a:moveTo>
                    <a:pt x="16" y="86"/>
                  </a:moveTo>
                  <a:cubicBezTo>
                    <a:pt x="13" y="86"/>
                    <a:pt x="11" y="84"/>
                    <a:pt x="11" y="81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1" y="51"/>
                    <a:pt x="13" y="49"/>
                    <a:pt x="16" y="49"/>
                  </a:cubicBezTo>
                  <a:cubicBezTo>
                    <a:pt x="75" y="49"/>
                    <a:pt x="75" y="49"/>
                    <a:pt x="75" y="49"/>
                  </a:cubicBezTo>
                  <a:cubicBezTo>
                    <a:pt x="78" y="49"/>
                    <a:pt x="80" y="51"/>
                    <a:pt x="80" y="54"/>
                  </a:cubicBezTo>
                  <a:cubicBezTo>
                    <a:pt x="80" y="81"/>
                    <a:pt x="80" y="81"/>
                    <a:pt x="80" y="81"/>
                  </a:cubicBezTo>
                  <a:cubicBezTo>
                    <a:pt x="80" y="84"/>
                    <a:pt x="78" y="86"/>
                    <a:pt x="75" y="86"/>
                  </a:cubicBezTo>
                  <a:cubicBezTo>
                    <a:pt x="16" y="86"/>
                    <a:pt x="16" y="86"/>
                    <a:pt x="16" y="86"/>
                  </a:cubicBezTo>
                  <a:moveTo>
                    <a:pt x="20" y="30"/>
                  </a:moveTo>
                  <a:cubicBezTo>
                    <a:pt x="19" y="30"/>
                    <a:pt x="18" y="29"/>
                    <a:pt x="18" y="28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3"/>
                    <a:pt x="19" y="2"/>
                    <a:pt x="20" y="2"/>
                  </a:cubicBezTo>
                  <a:cubicBezTo>
                    <a:pt x="54" y="2"/>
                    <a:pt x="54" y="2"/>
                    <a:pt x="54" y="2"/>
                  </a:cubicBezTo>
                  <a:cubicBezTo>
                    <a:pt x="56" y="2"/>
                    <a:pt x="57" y="3"/>
                    <a:pt x="57" y="4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7" y="29"/>
                    <a:pt x="56" y="30"/>
                    <a:pt x="54" y="30"/>
                  </a:cubicBezTo>
                  <a:cubicBezTo>
                    <a:pt x="20" y="30"/>
                    <a:pt x="20" y="30"/>
                    <a:pt x="20" y="30"/>
                  </a:cubicBezTo>
                  <a:moveTo>
                    <a:pt x="65" y="0"/>
                  </a:moveTo>
                  <a:cubicBezTo>
                    <a:pt x="49" y="0"/>
                    <a:pt x="49" y="0"/>
                    <a:pt x="49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91"/>
                    <a:pt x="3" y="95"/>
                    <a:pt x="7" y="95"/>
                  </a:cubicBezTo>
                  <a:cubicBezTo>
                    <a:pt x="80" y="95"/>
                    <a:pt x="80" y="95"/>
                    <a:pt x="80" y="95"/>
                  </a:cubicBezTo>
                  <a:cubicBezTo>
                    <a:pt x="84" y="95"/>
                    <a:pt x="88" y="91"/>
                    <a:pt x="88" y="87"/>
                  </a:cubicBezTo>
                  <a:cubicBezTo>
                    <a:pt x="88" y="38"/>
                    <a:pt x="88" y="38"/>
                    <a:pt x="88" y="38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2"/>
                    <a:pt x="87" y="21"/>
                    <a:pt x="87" y="21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6" y="0"/>
                    <a:pt x="65" y="0"/>
                    <a:pt x="65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400" strike="noStrike" kern="0" noProof="1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pic>
          <p:nvPicPr>
            <p:cNvPr id="116" name="组合 110"/>
            <p:cNvPicPr>
              <a:picLocks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9754" y="6346"/>
              <a:ext cx="418" cy="354"/>
            </a:xfrm>
            <a:prstGeom prst="rect">
              <a:avLst/>
            </a:prstGeom>
            <a:grpFill/>
            <a:ln>
              <a:noFill/>
            </a:ln>
          </p:spPr>
        </p:pic>
      </p:grpSp>
      <p:grpSp>
        <p:nvGrpSpPr>
          <p:cNvPr id="35842" name="组合 1"/>
          <p:cNvGrpSpPr/>
          <p:nvPr/>
        </p:nvGrpSpPr>
        <p:grpSpPr>
          <a:xfrm>
            <a:off x="3994150" y="415925"/>
            <a:ext cx="4479925" cy="544513"/>
            <a:chOff x="3268303" y="296394"/>
            <a:chExt cx="5973426" cy="726778"/>
          </a:xfrm>
        </p:grpSpPr>
        <p:sp>
          <p:nvSpPr>
            <p:cNvPr id="35843" name="Freeform 60"/>
            <p:cNvSpPr>
              <a:spLocks noEditPoints="1"/>
            </p:cNvSpPr>
            <p:nvPr/>
          </p:nvSpPr>
          <p:spPr>
            <a:xfrm>
              <a:off x="3268303" y="296394"/>
              <a:ext cx="761744" cy="726778"/>
            </a:xfrm>
            <a:custGeom>
              <a:avLst/>
              <a:gdLst/>
              <a:ahLst/>
              <a:cxnLst>
                <a:cxn ang="0">
                  <a:pos x="1370845061" y="378905024"/>
                </a:cxn>
                <a:cxn ang="0">
                  <a:pos x="999091363" y="484157563"/>
                </a:cxn>
                <a:cxn ang="0">
                  <a:pos x="999091363" y="547304972"/>
                </a:cxn>
                <a:cxn ang="0">
                  <a:pos x="1045557747" y="568360965"/>
                </a:cxn>
                <a:cxn ang="0">
                  <a:pos x="1068794710" y="547304972"/>
                </a:cxn>
                <a:cxn ang="0">
                  <a:pos x="1370845061" y="442059290"/>
                </a:cxn>
                <a:cxn ang="0">
                  <a:pos x="1579955102" y="505206699"/>
                </a:cxn>
                <a:cxn ang="0">
                  <a:pos x="1603192065" y="505206699"/>
                </a:cxn>
                <a:cxn ang="0">
                  <a:pos x="1649658449" y="484157563"/>
                </a:cxn>
                <a:cxn ang="0">
                  <a:pos x="1626429028" y="442059290"/>
                </a:cxn>
                <a:cxn ang="0">
                  <a:pos x="1370845061" y="378905024"/>
                </a:cxn>
                <a:cxn ang="0">
                  <a:pos x="255583967" y="2083981063"/>
                </a:cxn>
                <a:cxn ang="0">
                  <a:pos x="209110041" y="2062931927"/>
                </a:cxn>
                <a:cxn ang="0">
                  <a:pos x="185880620" y="1999777661"/>
                </a:cxn>
                <a:cxn ang="0">
                  <a:pos x="209110041" y="1936630252"/>
                </a:cxn>
                <a:cxn ang="0">
                  <a:pos x="534397355" y="1641921773"/>
                </a:cxn>
                <a:cxn ang="0">
                  <a:pos x="557634318" y="1641921773"/>
                </a:cxn>
                <a:cxn ang="0">
                  <a:pos x="580863739" y="1641921773"/>
                </a:cxn>
                <a:cxn ang="0">
                  <a:pos x="580863739" y="1705076039"/>
                </a:cxn>
                <a:cxn ang="0">
                  <a:pos x="278813388" y="1978728525"/>
                </a:cxn>
                <a:cxn ang="0">
                  <a:pos x="278813388" y="1999777661"/>
                </a:cxn>
                <a:cxn ang="0">
                  <a:pos x="278813388" y="2020826798"/>
                </a:cxn>
                <a:cxn ang="0">
                  <a:pos x="278813388" y="2062931927"/>
                </a:cxn>
                <a:cxn ang="0">
                  <a:pos x="255583967" y="2083981063"/>
                </a:cxn>
                <a:cxn ang="0">
                  <a:pos x="1370845061" y="1515620098"/>
                </a:cxn>
                <a:cxn ang="0">
                  <a:pos x="882914090" y="1326171014"/>
                </a:cxn>
                <a:cxn ang="0">
                  <a:pos x="673804049" y="884111724"/>
                </a:cxn>
                <a:cxn ang="0">
                  <a:pos x="882914090" y="421003297"/>
                </a:cxn>
                <a:cxn ang="0">
                  <a:pos x="1370845061" y="252603349"/>
                </a:cxn>
                <a:cxn ang="0">
                  <a:pos x="1858768490" y="421003297"/>
                </a:cxn>
                <a:cxn ang="0">
                  <a:pos x="2067886073" y="884111724"/>
                </a:cxn>
                <a:cxn ang="0">
                  <a:pos x="1858768490" y="1326171014"/>
                </a:cxn>
                <a:cxn ang="0">
                  <a:pos x="1370845061" y="1515620098"/>
                </a:cxn>
                <a:cxn ang="0">
                  <a:pos x="1370845061" y="0"/>
                </a:cxn>
                <a:cxn ang="0">
                  <a:pos x="394990661" y="884111724"/>
                </a:cxn>
                <a:cxn ang="0">
                  <a:pos x="580863739" y="1389318423"/>
                </a:cxn>
                <a:cxn ang="0">
                  <a:pos x="116169731" y="1831377714"/>
                </a:cxn>
                <a:cxn ang="0">
                  <a:pos x="116169731" y="0"/>
                </a:cxn>
                <a:cxn ang="0">
                  <a:pos x="302050351" y="0"/>
                </a:cxn>
                <a:cxn ang="0">
                  <a:pos x="487930971" y="0"/>
                </a:cxn>
                <a:cxn ang="0">
                  <a:pos x="952617437" y="1747174312"/>
                </a:cxn>
                <a:cxn ang="0">
                  <a:pos x="999091363" y="1684026902"/>
                </a:cxn>
                <a:cxn ang="0">
                  <a:pos x="1370845061" y="1747174312"/>
                </a:cxn>
                <a:cxn ang="0">
                  <a:pos x="0" y="884111724"/>
                </a:cxn>
                <a:cxn ang="0">
                  <a:pos x="1370845061" y="0"/>
                </a:cxn>
              </a:cxnLst>
              <a:pathLst>
                <a:path w="101" h="106">
                  <a:moveTo>
                    <a:pt x="59" y="18"/>
                  </a:moveTo>
                  <a:cubicBezTo>
                    <a:pt x="53" y="18"/>
                    <a:pt x="48" y="20"/>
                    <a:pt x="43" y="23"/>
                  </a:cubicBezTo>
                  <a:cubicBezTo>
                    <a:pt x="43" y="24"/>
                    <a:pt x="43" y="25"/>
                    <a:pt x="43" y="26"/>
                  </a:cubicBezTo>
                  <a:cubicBezTo>
                    <a:pt x="44" y="26"/>
                    <a:pt x="44" y="27"/>
                    <a:pt x="45" y="27"/>
                  </a:cubicBezTo>
                  <a:cubicBezTo>
                    <a:pt x="45" y="27"/>
                    <a:pt x="46" y="27"/>
                    <a:pt x="46" y="26"/>
                  </a:cubicBezTo>
                  <a:cubicBezTo>
                    <a:pt x="49" y="23"/>
                    <a:pt x="54" y="21"/>
                    <a:pt x="59" y="21"/>
                  </a:cubicBezTo>
                  <a:cubicBezTo>
                    <a:pt x="62" y="21"/>
                    <a:pt x="65" y="22"/>
                    <a:pt x="68" y="24"/>
                  </a:cubicBezTo>
                  <a:cubicBezTo>
                    <a:pt x="69" y="24"/>
                    <a:pt x="69" y="24"/>
                    <a:pt x="69" y="24"/>
                  </a:cubicBezTo>
                  <a:cubicBezTo>
                    <a:pt x="70" y="24"/>
                    <a:pt x="70" y="24"/>
                    <a:pt x="71" y="23"/>
                  </a:cubicBezTo>
                  <a:cubicBezTo>
                    <a:pt x="71" y="22"/>
                    <a:pt x="71" y="21"/>
                    <a:pt x="70" y="21"/>
                  </a:cubicBezTo>
                  <a:cubicBezTo>
                    <a:pt x="67" y="19"/>
                    <a:pt x="63" y="18"/>
                    <a:pt x="59" y="18"/>
                  </a:cubicBezTo>
                  <a:moveTo>
                    <a:pt x="11" y="99"/>
                  </a:moveTo>
                  <a:cubicBezTo>
                    <a:pt x="10" y="99"/>
                    <a:pt x="10" y="99"/>
                    <a:pt x="9" y="98"/>
                  </a:cubicBezTo>
                  <a:cubicBezTo>
                    <a:pt x="8" y="97"/>
                    <a:pt x="8" y="96"/>
                    <a:pt x="8" y="95"/>
                  </a:cubicBezTo>
                  <a:cubicBezTo>
                    <a:pt x="8" y="94"/>
                    <a:pt x="8" y="93"/>
                    <a:pt x="9" y="92"/>
                  </a:cubicBezTo>
                  <a:cubicBezTo>
                    <a:pt x="23" y="78"/>
                    <a:pt x="23" y="78"/>
                    <a:pt x="23" y="78"/>
                  </a:cubicBezTo>
                  <a:cubicBezTo>
                    <a:pt x="23" y="78"/>
                    <a:pt x="23" y="78"/>
                    <a:pt x="24" y="78"/>
                  </a:cubicBezTo>
                  <a:cubicBezTo>
                    <a:pt x="24" y="78"/>
                    <a:pt x="25" y="78"/>
                    <a:pt x="25" y="78"/>
                  </a:cubicBezTo>
                  <a:cubicBezTo>
                    <a:pt x="26" y="79"/>
                    <a:pt x="26" y="80"/>
                    <a:pt x="25" y="81"/>
                  </a:cubicBezTo>
                  <a:cubicBezTo>
                    <a:pt x="12" y="94"/>
                    <a:pt x="12" y="94"/>
                    <a:pt x="12" y="94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2" y="96"/>
                    <a:pt x="12" y="96"/>
                    <a:pt x="12" y="96"/>
                  </a:cubicBezTo>
                  <a:cubicBezTo>
                    <a:pt x="13" y="96"/>
                    <a:pt x="13" y="98"/>
                    <a:pt x="12" y="98"/>
                  </a:cubicBezTo>
                  <a:cubicBezTo>
                    <a:pt x="12" y="99"/>
                    <a:pt x="11" y="99"/>
                    <a:pt x="11" y="99"/>
                  </a:cubicBezTo>
                  <a:moveTo>
                    <a:pt x="59" y="72"/>
                  </a:moveTo>
                  <a:cubicBezTo>
                    <a:pt x="51" y="72"/>
                    <a:pt x="43" y="69"/>
                    <a:pt x="38" y="63"/>
                  </a:cubicBezTo>
                  <a:cubicBezTo>
                    <a:pt x="32" y="58"/>
                    <a:pt x="29" y="50"/>
                    <a:pt x="29" y="42"/>
                  </a:cubicBezTo>
                  <a:cubicBezTo>
                    <a:pt x="29" y="33"/>
                    <a:pt x="32" y="26"/>
                    <a:pt x="38" y="20"/>
                  </a:cubicBezTo>
                  <a:cubicBezTo>
                    <a:pt x="43" y="15"/>
                    <a:pt x="51" y="12"/>
                    <a:pt x="59" y="12"/>
                  </a:cubicBezTo>
                  <a:cubicBezTo>
                    <a:pt x="67" y="12"/>
                    <a:pt x="75" y="15"/>
                    <a:pt x="80" y="20"/>
                  </a:cubicBezTo>
                  <a:cubicBezTo>
                    <a:pt x="86" y="26"/>
                    <a:pt x="89" y="33"/>
                    <a:pt x="89" y="42"/>
                  </a:cubicBezTo>
                  <a:cubicBezTo>
                    <a:pt x="89" y="50"/>
                    <a:pt x="86" y="58"/>
                    <a:pt x="80" y="63"/>
                  </a:cubicBezTo>
                  <a:cubicBezTo>
                    <a:pt x="75" y="69"/>
                    <a:pt x="67" y="72"/>
                    <a:pt x="59" y="72"/>
                  </a:cubicBezTo>
                  <a:moveTo>
                    <a:pt x="59" y="0"/>
                  </a:moveTo>
                  <a:cubicBezTo>
                    <a:pt x="36" y="0"/>
                    <a:pt x="17" y="19"/>
                    <a:pt x="17" y="42"/>
                  </a:cubicBezTo>
                  <a:cubicBezTo>
                    <a:pt x="17" y="51"/>
                    <a:pt x="20" y="59"/>
                    <a:pt x="25" y="66"/>
                  </a:cubicBezTo>
                  <a:cubicBezTo>
                    <a:pt x="5" y="87"/>
                    <a:pt x="5" y="87"/>
                    <a:pt x="5" y="87"/>
                  </a:cubicBezTo>
                  <a:cubicBezTo>
                    <a:pt x="0" y="91"/>
                    <a:pt x="0" y="99"/>
                    <a:pt x="5" y="103"/>
                  </a:cubicBezTo>
                  <a:cubicBezTo>
                    <a:pt x="7" y="105"/>
                    <a:pt x="10" y="106"/>
                    <a:pt x="13" y="106"/>
                  </a:cubicBezTo>
                  <a:cubicBezTo>
                    <a:pt x="16" y="106"/>
                    <a:pt x="19" y="105"/>
                    <a:pt x="21" y="103"/>
                  </a:cubicBezTo>
                  <a:cubicBezTo>
                    <a:pt x="41" y="83"/>
                    <a:pt x="41" y="83"/>
                    <a:pt x="41" y="83"/>
                  </a:cubicBezTo>
                  <a:cubicBezTo>
                    <a:pt x="43" y="80"/>
                    <a:pt x="43" y="80"/>
                    <a:pt x="43" y="80"/>
                  </a:cubicBezTo>
                  <a:cubicBezTo>
                    <a:pt x="48" y="82"/>
                    <a:pt x="53" y="83"/>
                    <a:pt x="59" y="83"/>
                  </a:cubicBezTo>
                  <a:cubicBezTo>
                    <a:pt x="82" y="83"/>
                    <a:pt x="101" y="65"/>
                    <a:pt x="101" y="42"/>
                  </a:cubicBezTo>
                  <a:cubicBezTo>
                    <a:pt x="101" y="19"/>
                    <a:pt x="82" y="0"/>
                    <a:pt x="59" y="0"/>
                  </a:cubicBezTo>
                </a:path>
              </a:pathLst>
            </a:custGeom>
            <a:solidFill>
              <a:srgbClr val="262626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35844" name="TextBox 26"/>
            <p:cNvSpPr txBox="1"/>
            <p:nvPr/>
          </p:nvSpPr>
          <p:spPr>
            <a:xfrm>
              <a:off x="4030047" y="409715"/>
              <a:ext cx="5211682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68580" tIns="34290" rIns="68580" bIns="34290" anchor="t">
              <a:spAutoFit/>
            </a:bodyPr>
            <a:p>
              <a:r>
                <a:rPr lang="zh-CN" altLang="en-US" sz="2100" dirty="0">
                  <a:solidFill>
                    <a:srgbClr val="262626"/>
                  </a:solidFill>
                  <a:latin typeface="微软雅黑" panose="020B0503020204020204" charset="-122"/>
                  <a:ea typeface="微软雅黑" panose="020B0503020204020204" charset="-122"/>
                </a:rPr>
                <a:t>更多作品请在稻壳儿搜索艺随风</a:t>
              </a:r>
              <a:endParaRPr lang="zh-CN" altLang="en-US" sz="2100" dirty="0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ransition spd="slow">
    <p:rand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Rectangle 2"/>
          <p:cNvSpPr/>
          <p:nvPr/>
        </p:nvSpPr>
        <p:spPr>
          <a:xfrm>
            <a:off x="7939088" y="0"/>
            <a:ext cx="4270375" cy="6858000"/>
          </a:xfrm>
          <a:prstGeom prst="rect">
            <a:avLst/>
          </a:prstGeom>
          <a:blipFill rotWithShape="1">
            <a:blip r:embed="rId1"/>
            <a:stretch>
              <a:fillRect/>
            </a:stretch>
          </a:blipFill>
          <a:ln w="12700">
            <a:noFill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rgbClr val="262626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rPr>
              <a:t>Image</a:t>
            </a:r>
            <a:endParaRPr lang="en-US" altLang="zh-CN" dirty="0">
              <a:solidFill>
                <a:srgbClr val="262626"/>
              </a:solidFill>
              <a:latin typeface="Calibri" panose="020F0502020204030204" pitchFamily="34" charset="0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7170" name="Oval 7"/>
          <p:cNvSpPr/>
          <p:nvPr/>
        </p:nvSpPr>
        <p:spPr>
          <a:xfrm>
            <a:off x="1219200" y="1666875"/>
            <a:ext cx="877888" cy="876300"/>
          </a:xfrm>
          <a:prstGeom prst="ellipse">
            <a:avLst/>
          </a:prstGeom>
          <a:noFill/>
          <a:ln w="6350" cap="flat" cmpd="sng">
            <a:solidFill>
              <a:srgbClr val="A5A5A5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endParaRPr lang="en-US" altLang="zh-CN" sz="2800" dirty="0">
              <a:solidFill>
                <a:srgbClr val="7F7F7F"/>
              </a:solidFill>
              <a:latin typeface="Calibri" panose="020F0502020204030204" pitchFamily="34" charset="0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7171" name="TextBox 1"/>
          <p:cNvSpPr/>
          <p:nvPr/>
        </p:nvSpPr>
        <p:spPr>
          <a:xfrm>
            <a:off x="2174875" y="1798638"/>
            <a:ext cx="3433763" cy="6127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Open Sans" pitchFamily="2" charset="0"/>
              </a:rPr>
              <a:t>请在此处输入标题</a:t>
            </a:r>
            <a:endParaRPr lang="zh-CN" altLang="en-US" sz="3200" dirty="0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  <a:sym typeface="GeosansLight" pitchFamily="2" charset="0"/>
            </a:endParaRPr>
          </a:p>
        </p:txBody>
      </p:sp>
      <p:sp>
        <p:nvSpPr>
          <p:cNvPr id="7172" name="Rectangle 4"/>
          <p:cNvSpPr/>
          <p:nvPr/>
        </p:nvSpPr>
        <p:spPr>
          <a:xfrm>
            <a:off x="1219200" y="2927350"/>
            <a:ext cx="6527800" cy="24431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just">
              <a:lnSpc>
                <a:spcPct val="150000"/>
              </a:lnSpc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zh-CN" altLang="en-US" sz="1400" b="1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Open Sans" pitchFamily="2" charset="0"/>
              </a:rPr>
              <a:t>请在此处输入标题</a:t>
            </a:r>
            <a:endParaRPr lang="zh-CN" altLang="zh-CN" sz="1400" b="1" dirty="0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  <a:sym typeface="Open Sans" pitchFamily="2" charset="0"/>
            </a:endParaRPr>
          </a:p>
          <a:p>
            <a:pPr algn="just">
              <a:lnSpc>
                <a:spcPct val="150000"/>
              </a:lnSpc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en-US" altLang="zh-CN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	</a:t>
            </a: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欧美风极商务</a:t>
            </a:r>
            <a:r>
              <a:rPr lang="en-US" altLang="zh-CN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模板稻壳儿艺随风坚持创新请输入文字内容</a:t>
            </a: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欧美风极商务</a:t>
            </a:r>
            <a:r>
              <a:rPr lang="en-US" altLang="zh-CN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模板稻壳儿艺随风坚持创新请输入文字内容欧美风极商务</a:t>
            </a:r>
            <a:r>
              <a:rPr lang="en-US" altLang="zh-CN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模板稻壳儿艺随风坚持创新请输入文字内容欧美风极商务</a:t>
            </a:r>
            <a:r>
              <a:rPr lang="en-US" altLang="zh-CN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模板稻壳儿艺随风坚持创新请输入文字内容欧美风极商务</a:t>
            </a:r>
            <a:r>
              <a:rPr lang="en-US" altLang="zh-CN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模板稻壳儿艺随风坚持创新请输入文字内容欧美风极商务</a:t>
            </a:r>
            <a:r>
              <a:rPr lang="en-US" altLang="zh-CN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模板稻壳儿艺随风坚持创新请输入文字内容欧美风极商务</a:t>
            </a:r>
            <a:r>
              <a:rPr lang="en-US" altLang="zh-CN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模板稻壳儿艺随风坚持创新请输入文字内容欧美风极商务</a:t>
            </a:r>
            <a:r>
              <a:rPr lang="en-US" altLang="zh-CN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模板稻壳儿艺随风坚持创新请输入文字内容欧美风极商务</a:t>
            </a:r>
            <a:r>
              <a:rPr lang="en-US" altLang="zh-CN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模板稻壳儿艺随风坚持创新请输入文字内容欧美风极商务</a:t>
            </a:r>
            <a:r>
              <a:rPr lang="en-US" altLang="zh-CN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模板稻壳儿艺随风坚持创新请输入文字内容欧美风极商务</a:t>
            </a:r>
            <a:r>
              <a:rPr lang="en-US" altLang="zh-CN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模板稻壳儿艺随风坚持创新请输入文字内容欧美风极商务</a:t>
            </a:r>
            <a:r>
              <a:rPr lang="en-US" altLang="zh-CN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模板稻壳儿艺随风坚持创新请输入文字内容</a:t>
            </a:r>
            <a:endParaRPr lang="zh-CN" altLang="en-US" sz="1000" dirty="0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  <a:sym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800"/>
              </a:spcAft>
              <a:buFont typeface="Arial" panose="020B0604020202020204" pitchFamily="34" charset="0"/>
              <a:buNone/>
            </a:pPr>
            <a:endParaRPr lang="zh-CN" altLang="en-US" sz="1000" dirty="0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  <a:sym typeface="Times New Roman" panose="02020603050405020304" pitchFamily="18" charset="0"/>
            </a:endParaRPr>
          </a:p>
        </p:txBody>
      </p:sp>
      <p:sp>
        <p:nvSpPr>
          <p:cNvPr id="7173" name="Freeform 71"/>
          <p:cNvSpPr/>
          <p:nvPr/>
        </p:nvSpPr>
        <p:spPr>
          <a:xfrm>
            <a:off x="1428750" y="1838325"/>
            <a:ext cx="458788" cy="501650"/>
          </a:xfrm>
          <a:custGeom>
            <a:avLst/>
            <a:gdLst/>
            <a:ahLst/>
            <a:cxnLst>
              <a:cxn ang="0">
                <a:pos x="451306" y="213066"/>
              </a:cxn>
              <a:cxn ang="0">
                <a:pos x="444142" y="188793"/>
              </a:cxn>
              <a:cxn ang="0">
                <a:pos x="331913" y="164519"/>
              </a:cxn>
              <a:cxn ang="0">
                <a:pos x="296095" y="137549"/>
              </a:cxn>
              <a:cxn ang="0">
                <a:pos x="229235" y="0"/>
              </a:cxn>
              <a:cxn ang="0">
                <a:pos x="162374" y="137549"/>
              </a:cxn>
              <a:cxn ang="0">
                <a:pos x="126556" y="164519"/>
              </a:cxn>
              <a:cxn ang="0">
                <a:pos x="14327" y="188793"/>
              </a:cxn>
              <a:cxn ang="0">
                <a:pos x="7163" y="213066"/>
              </a:cxn>
              <a:cxn ang="0">
                <a:pos x="85963" y="307462"/>
              </a:cxn>
              <a:cxn ang="0">
                <a:pos x="100290" y="353312"/>
              </a:cxn>
              <a:cxn ang="0">
                <a:pos x="85963" y="480073"/>
              </a:cxn>
              <a:cxn ang="0">
                <a:pos x="102678" y="496255"/>
              </a:cxn>
              <a:cxn ang="0">
                <a:pos x="207744" y="442315"/>
              </a:cxn>
              <a:cxn ang="0">
                <a:pos x="250725" y="442315"/>
              </a:cxn>
              <a:cxn ang="0">
                <a:pos x="353403" y="496255"/>
              </a:cxn>
              <a:cxn ang="0">
                <a:pos x="372506" y="480073"/>
              </a:cxn>
              <a:cxn ang="0">
                <a:pos x="358179" y="353312"/>
              </a:cxn>
              <a:cxn ang="0">
                <a:pos x="372506" y="307462"/>
              </a:cxn>
              <a:cxn ang="0">
                <a:pos x="451306" y="213066"/>
              </a:cxn>
            </a:cxnLst>
            <a:pathLst>
              <a:path w="192" h="186">
                <a:moveTo>
                  <a:pt x="189" y="79"/>
                </a:moveTo>
                <a:cubicBezTo>
                  <a:pt x="192" y="75"/>
                  <a:pt x="191" y="71"/>
                  <a:pt x="186" y="70"/>
                </a:cubicBezTo>
                <a:cubicBezTo>
                  <a:pt x="139" y="61"/>
                  <a:pt x="139" y="61"/>
                  <a:pt x="139" y="61"/>
                </a:cubicBezTo>
                <a:cubicBezTo>
                  <a:pt x="133" y="60"/>
                  <a:pt x="127" y="55"/>
                  <a:pt x="124" y="51"/>
                </a:cubicBezTo>
                <a:cubicBezTo>
                  <a:pt x="96" y="0"/>
                  <a:pt x="96" y="0"/>
                  <a:pt x="96" y="0"/>
                </a:cubicBezTo>
                <a:cubicBezTo>
                  <a:pt x="68" y="51"/>
                  <a:pt x="68" y="51"/>
                  <a:pt x="68" y="51"/>
                </a:cubicBezTo>
                <a:cubicBezTo>
                  <a:pt x="65" y="55"/>
                  <a:pt x="59" y="60"/>
                  <a:pt x="53" y="61"/>
                </a:cubicBezTo>
                <a:cubicBezTo>
                  <a:pt x="6" y="70"/>
                  <a:pt x="6" y="70"/>
                  <a:pt x="6" y="70"/>
                </a:cubicBezTo>
                <a:cubicBezTo>
                  <a:pt x="1" y="71"/>
                  <a:pt x="0" y="75"/>
                  <a:pt x="3" y="79"/>
                </a:cubicBezTo>
                <a:cubicBezTo>
                  <a:pt x="36" y="114"/>
                  <a:pt x="36" y="114"/>
                  <a:pt x="36" y="114"/>
                </a:cubicBezTo>
                <a:cubicBezTo>
                  <a:pt x="40" y="118"/>
                  <a:pt x="42" y="126"/>
                  <a:pt x="42" y="131"/>
                </a:cubicBezTo>
                <a:cubicBezTo>
                  <a:pt x="36" y="178"/>
                  <a:pt x="36" y="178"/>
                  <a:pt x="36" y="178"/>
                </a:cubicBezTo>
                <a:cubicBezTo>
                  <a:pt x="35" y="184"/>
                  <a:pt x="39" y="186"/>
                  <a:pt x="43" y="184"/>
                </a:cubicBezTo>
                <a:cubicBezTo>
                  <a:pt x="87" y="164"/>
                  <a:pt x="87" y="164"/>
                  <a:pt x="87" y="164"/>
                </a:cubicBezTo>
                <a:cubicBezTo>
                  <a:pt x="92" y="161"/>
                  <a:pt x="100" y="161"/>
                  <a:pt x="105" y="164"/>
                </a:cubicBezTo>
                <a:cubicBezTo>
                  <a:pt x="148" y="184"/>
                  <a:pt x="148" y="184"/>
                  <a:pt x="148" y="184"/>
                </a:cubicBezTo>
                <a:cubicBezTo>
                  <a:pt x="153" y="186"/>
                  <a:pt x="157" y="184"/>
                  <a:pt x="156" y="178"/>
                </a:cubicBezTo>
                <a:cubicBezTo>
                  <a:pt x="150" y="131"/>
                  <a:pt x="150" y="131"/>
                  <a:pt x="150" y="131"/>
                </a:cubicBezTo>
                <a:cubicBezTo>
                  <a:pt x="150" y="126"/>
                  <a:pt x="152" y="118"/>
                  <a:pt x="156" y="114"/>
                </a:cubicBezTo>
                <a:lnTo>
                  <a:pt x="189" y="79"/>
                </a:lnTo>
                <a:close/>
              </a:path>
            </a:pathLst>
          </a:custGeom>
          <a:solidFill>
            <a:srgbClr val="4D4D4D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Oval 6"/>
          <p:cNvSpPr/>
          <p:nvPr/>
        </p:nvSpPr>
        <p:spPr>
          <a:xfrm>
            <a:off x="1219200" y="2443163"/>
            <a:ext cx="571500" cy="571500"/>
          </a:xfrm>
          <a:prstGeom prst="ellipse">
            <a:avLst/>
          </a:prstGeom>
          <a:solidFill>
            <a:srgbClr val="262626"/>
          </a:solidFill>
          <a:ln w="12700">
            <a:noFill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endParaRPr lang="en-US" altLang="zh-CN" dirty="0">
              <a:solidFill>
                <a:srgbClr val="F2F2F2"/>
              </a:solidFill>
              <a:latin typeface="微软雅黑" panose="020B0503020204020204" charset="-122"/>
              <a:ea typeface="微软雅黑" panose="020B0503020204020204" charset="-122"/>
              <a:sym typeface="FontAwesome" pitchFamily="2" charset="0"/>
            </a:endParaRPr>
          </a:p>
        </p:txBody>
      </p:sp>
      <p:sp>
        <p:nvSpPr>
          <p:cNvPr id="8194" name="Rectangle 8"/>
          <p:cNvSpPr/>
          <p:nvPr/>
        </p:nvSpPr>
        <p:spPr>
          <a:xfrm>
            <a:off x="1944688" y="2644775"/>
            <a:ext cx="2409825" cy="4064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欧美风极商务</a:t>
            </a:r>
            <a:r>
              <a:rPr lang="en-US" altLang="zh-CN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模板稻壳儿艺随风坚持创新请输入文字内容</a:t>
            </a:r>
            <a:endParaRPr lang="zh-CN" altLang="en-US" sz="1000" dirty="0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  <a:sym typeface="Times New Roman" panose="02020603050405020304" pitchFamily="18" charset="0"/>
            </a:endParaRPr>
          </a:p>
        </p:txBody>
      </p:sp>
      <p:sp>
        <p:nvSpPr>
          <p:cNvPr id="8195" name="Oval 9"/>
          <p:cNvSpPr/>
          <p:nvPr/>
        </p:nvSpPr>
        <p:spPr>
          <a:xfrm>
            <a:off x="1204913" y="3824288"/>
            <a:ext cx="571500" cy="571500"/>
          </a:xfrm>
          <a:prstGeom prst="ellipse">
            <a:avLst/>
          </a:prstGeom>
          <a:solidFill>
            <a:srgbClr val="262626"/>
          </a:solidFill>
          <a:ln w="12700">
            <a:noFill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endParaRPr lang="en-US" altLang="zh-CN" dirty="0">
              <a:solidFill>
                <a:srgbClr val="F2F2F2"/>
              </a:solidFill>
              <a:latin typeface="FontAwesome" pitchFamily="2" charset="0"/>
              <a:ea typeface="宋体" panose="02010600030101010101" pitchFamily="2" charset="-122"/>
              <a:sym typeface="FontAwesome" pitchFamily="2" charset="0"/>
            </a:endParaRPr>
          </a:p>
        </p:txBody>
      </p:sp>
      <p:sp>
        <p:nvSpPr>
          <p:cNvPr id="8196" name="Oval 12"/>
          <p:cNvSpPr/>
          <p:nvPr/>
        </p:nvSpPr>
        <p:spPr>
          <a:xfrm>
            <a:off x="4559300" y="2443163"/>
            <a:ext cx="571500" cy="571500"/>
          </a:xfrm>
          <a:prstGeom prst="ellipse">
            <a:avLst/>
          </a:prstGeom>
          <a:solidFill>
            <a:srgbClr val="262626"/>
          </a:solidFill>
          <a:ln w="12700">
            <a:noFill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endParaRPr lang="en-US" altLang="zh-CN" dirty="0">
              <a:solidFill>
                <a:srgbClr val="F2F2F2"/>
              </a:solidFill>
              <a:latin typeface="FontAwesome" pitchFamily="2" charset="0"/>
              <a:ea typeface="宋体" panose="02010600030101010101" pitchFamily="2" charset="-122"/>
              <a:sym typeface="FontAwesome" pitchFamily="2" charset="0"/>
            </a:endParaRPr>
          </a:p>
        </p:txBody>
      </p:sp>
      <p:sp>
        <p:nvSpPr>
          <p:cNvPr id="8197" name="Oval 14"/>
          <p:cNvSpPr/>
          <p:nvPr/>
        </p:nvSpPr>
        <p:spPr>
          <a:xfrm>
            <a:off x="4546600" y="3824288"/>
            <a:ext cx="571500" cy="571500"/>
          </a:xfrm>
          <a:prstGeom prst="ellipse">
            <a:avLst/>
          </a:prstGeom>
          <a:solidFill>
            <a:srgbClr val="262626"/>
          </a:solidFill>
          <a:ln w="12700">
            <a:noFill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endParaRPr lang="en-US" altLang="zh-CN" dirty="0">
              <a:solidFill>
                <a:srgbClr val="F2F2F2"/>
              </a:solidFill>
              <a:latin typeface="微软雅黑" panose="020B0503020204020204" charset="-122"/>
              <a:ea typeface="微软雅黑" panose="020B0503020204020204" charset="-122"/>
              <a:sym typeface="FontAwesome" pitchFamily="2" charset="0"/>
            </a:endParaRPr>
          </a:p>
        </p:txBody>
      </p:sp>
      <p:sp>
        <p:nvSpPr>
          <p:cNvPr id="8198" name="Rectangle 8"/>
          <p:cNvSpPr/>
          <p:nvPr/>
        </p:nvSpPr>
        <p:spPr>
          <a:xfrm>
            <a:off x="1944688" y="2357438"/>
            <a:ext cx="2409825" cy="3190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1400" b="1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请在此处输入标题</a:t>
            </a:r>
            <a:endParaRPr lang="zh-CN" altLang="en-US" sz="1400" b="1" dirty="0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  <a:sym typeface="Calibri" panose="020F0502020204030204" pitchFamily="34" charset="0"/>
            </a:endParaRPr>
          </a:p>
        </p:txBody>
      </p:sp>
      <p:sp>
        <p:nvSpPr>
          <p:cNvPr id="8199" name="Rectangle 8"/>
          <p:cNvSpPr/>
          <p:nvPr/>
        </p:nvSpPr>
        <p:spPr>
          <a:xfrm>
            <a:off x="5200650" y="2676525"/>
            <a:ext cx="2409825" cy="4079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欧美风极商务</a:t>
            </a:r>
            <a:r>
              <a:rPr lang="en-US" altLang="zh-CN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模板稻壳儿艺随风坚持创新请输入文字内容</a:t>
            </a:r>
            <a:endParaRPr lang="zh-CN" altLang="en-US" sz="1000" dirty="0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  <a:sym typeface="Times New Roman" panose="02020603050405020304" pitchFamily="18" charset="0"/>
            </a:endParaRPr>
          </a:p>
        </p:txBody>
      </p:sp>
      <p:sp>
        <p:nvSpPr>
          <p:cNvPr id="8200" name="Rectangle 8"/>
          <p:cNvSpPr/>
          <p:nvPr/>
        </p:nvSpPr>
        <p:spPr>
          <a:xfrm>
            <a:off x="5200650" y="2390775"/>
            <a:ext cx="2409825" cy="3190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1400" b="1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请在此处输入标题</a:t>
            </a:r>
            <a:endParaRPr lang="zh-CN" altLang="en-US" sz="1400" b="1" dirty="0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  <a:sym typeface="Calibri" panose="020F0502020204030204" pitchFamily="34" charset="0"/>
            </a:endParaRPr>
          </a:p>
        </p:txBody>
      </p:sp>
      <p:sp>
        <p:nvSpPr>
          <p:cNvPr id="8201" name="Rectangle 8"/>
          <p:cNvSpPr/>
          <p:nvPr/>
        </p:nvSpPr>
        <p:spPr>
          <a:xfrm>
            <a:off x="8669338" y="2676525"/>
            <a:ext cx="2409825" cy="4079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欧美风极商务</a:t>
            </a:r>
            <a:r>
              <a:rPr lang="en-US" altLang="zh-CN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模板稻壳儿艺随风坚持创新请输入文字内容</a:t>
            </a:r>
            <a:endParaRPr lang="zh-CN" altLang="en-US" sz="1000" dirty="0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  <a:sym typeface="Times New Roman" panose="02020603050405020304" pitchFamily="18" charset="0"/>
            </a:endParaRPr>
          </a:p>
        </p:txBody>
      </p:sp>
      <p:sp>
        <p:nvSpPr>
          <p:cNvPr id="8202" name="Rectangle 8"/>
          <p:cNvSpPr/>
          <p:nvPr/>
        </p:nvSpPr>
        <p:spPr>
          <a:xfrm>
            <a:off x="8669338" y="2390775"/>
            <a:ext cx="2409825" cy="3190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1400" b="1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请在此处输入标题</a:t>
            </a:r>
            <a:endParaRPr lang="zh-CN" altLang="en-US" sz="1400" b="1" dirty="0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  <a:sym typeface="Calibri" panose="020F0502020204030204" pitchFamily="34" charset="0"/>
            </a:endParaRPr>
          </a:p>
        </p:txBody>
      </p:sp>
      <p:sp>
        <p:nvSpPr>
          <p:cNvPr id="8203" name="Rectangle 8"/>
          <p:cNvSpPr/>
          <p:nvPr/>
        </p:nvSpPr>
        <p:spPr>
          <a:xfrm>
            <a:off x="1944688" y="4067175"/>
            <a:ext cx="2409825" cy="4064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欧美风极商务</a:t>
            </a:r>
            <a:r>
              <a:rPr lang="en-US" altLang="zh-CN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模板稻壳儿艺随风坚持创新请输入文字内容</a:t>
            </a:r>
            <a:endParaRPr lang="zh-CN" altLang="en-US" sz="1000" dirty="0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  <a:sym typeface="Times New Roman" panose="02020603050405020304" pitchFamily="18" charset="0"/>
            </a:endParaRPr>
          </a:p>
        </p:txBody>
      </p:sp>
      <p:sp>
        <p:nvSpPr>
          <p:cNvPr id="8204" name="Rectangle 8"/>
          <p:cNvSpPr/>
          <p:nvPr/>
        </p:nvSpPr>
        <p:spPr>
          <a:xfrm>
            <a:off x="1944688" y="3779838"/>
            <a:ext cx="2409825" cy="3190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1400" b="1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请在此处输入标题</a:t>
            </a:r>
            <a:endParaRPr lang="zh-CN" altLang="en-US" sz="1400" b="1" dirty="0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  <a:sym typeface="Calibri" panose="020F0502020204030204" pitchFamily="34" charset="0"/>
            </a:endParaRPr>
          </a:p>
        </p:txBody>
      </p:sp>
      <p:sp>
        <p:nvSpPr>
          <p:cNvPr id="8205" name="Rectangle 8"/>
          <p:cNvSpPr/>
          <p:nvPr/>
        </p:nvSpPr>
        <p:spPr>
          <a:xfrm>
            <a:off x="5270500" y="3935413"/>
            <a:ext cx="2409825" cy="4079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欧美风极商务</a:t>
            </a:r>
            <a:r>
              <a:rPr lang="en-US" altLang="zh-CN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模板稻壳儿艺随风坚持创新请输入文字内容</a:t>
            </a:r>
            <a:endParaRPr lang="zh-CN" altLang="en-US" sz="1000" dirty="0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  <a:sym typeface="Times New Roman" panose="02020603050405020304" pitchFamily="18" charset="0"/>
            </a:endParaRPr>
          </a:p>
        </p:txBody>
      </p:sp>
      <p:sp>
        <p:nvSpPr>
          <p:cNvPr id="8206" name="Rectangle 8"/>
          <p:cNvSpPr/>
          <p:nvPr/>
        </p:nvSpPr>
        <p:spPr>
          <a:xfrm>
            <a:off x="5270500" y="3648075"/>
            <a:ext cx="2409825" cy="320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1400" b="1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请在此处输入标题</a:t>
            </a:r>
            <a:endParaRPr lang="zh-CN" altLang="en-US" sz="1400" b="1" dirty="0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  <a:sym typeface="Calibri" panose="020F0502020204030204" pitchFamily="34" charset="0"/>
            </a:endParaRPr>
          </a:p>
        </p:txBody>
      </p:sp>
      <p:sp>
        <p:nvSpPr>
          <p:cNvPr id="8207" name="Rectangle 8"/>
          <p:cNvSpPr/>
          <p:nvPr/>
        </p:nvSpPr>
        <p:spPr>
          <a:xfrm>
            <a:off x="8669338" y="3935413"/>
            <a:ext cx="2409825" cy="4079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欧美风极商务</a:t>
            </a:r>
            <a:r>
              <a:rPr lang="en-US" altLang="zh-CN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模板稻壳儿艺随风坚持创新请输入文字内容</a:t>
            </a:r>
            <a:endParaRPr lang="zh-CN" altLang="en-US" sz="1000" dirty="0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  <a:sym typeface="Times New Roman" panose="02020603050405020304" pitchFamily="18" charset="0"/>
            </a:endParaRPr>
          </a:p>
        </p:txBody>
      </p:sp>
      <p:sp>
        <p:nvSpPr>
          <p:cNvPr id="8208" name="Rectangle 8"/>
          <p:cNvSpPr/>
          <p:nvPr/>
        </p:nvSpPr>
        <p:spPr>
          <a:xfrm>
            <a:off x="8669338" y="3648075"/>
            <a:ext cx="2409825" cy="320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1400" b="1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请在此处输入标题</a:t>
            </a:r>
            <a:endParaRPr lang="zh-CN" altLang="en-US" sz="1400" b="1" dirty="0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  <a:sym typeface="Calibri" panose="020F0502020204030204" pitchFamily="34" charset="0"/>
            </a:endParaRPr>
          </a:p>
        </p:txBody>
      </p:sp>
      <p:sp>
        <p:nvSpPr>
          <p:cNvPr id="8209" name="Oval 12"/>
          <p:cNvSpPr/>
          <p:nvPr/>
        </p:nvSpPr>
        <p:spPr>
          <a:xfrm>
            <a:off x="7945438" y="2443163"/>
            <a:ext cx="571500" cy="571500"/>
          </a:xfrm>
          <a:prstGeom prst="ellipse">
            <a:avLst/>
          </a:prstGeom>
          <a:solidFill>
            <a:srgbClr val="262626"/>
          </a:solidFill>
          <a:ln w="12700">
            <a:noFill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endParaRPr lang="en-US" altLang="zh-CN" dirty="0">
              <a:solidFill>
                <a:srgbClr val="F2F2F2"/>
              </a:solidFill>
              <a:latin typeface="FontAwesome" pitchFamily="2" charset="0"/>
              <a:ea typeface="宋体" panose="02010600030101010101" pitchFamily="2" charset="-122"/>
              <a:sym typeface="FontAwesome" pitchFamily="2" charset="0"/>
            </a:endParaRPr>
          </a:p>
        </p:txBody>
      </p:sp>
      <p:sp>
        <p:nvSpPr>
          <p:cNvPr id="8210" name="Oval 14"/>
          <p:cNvSpPr/>
          <p:nvPr/>
        </p:nvSpPr>
        <p:spPr>
          <a:xfrm>
            <a:off x="7932738" y="3824288"/>
            <a:ext cx="571500" cy="571500"/>
          </a:xfrm>
          <a:prstGeom prst="ellipse">
            <a:avLst/>
          </a:prstGeom>
          <a:solidFill>
            <a:srgbClr val="262626"/>
          </a:solidFill>
          <a:ln w="12700">
            <a:noFill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endParaRPr lang="en-US" altLang="zh-CN" dirty="0">
              <a:solidFill>
                <a:srgbClr val="F2F2F2"/>
              </a:solidFill>
              <a:latin typeface="微软雅黑" panose="020B0503020204020204" charset="-122"/>
              <a:ea typeface="微软雅黑" panose="020B0503020204020204" charset="-122"/>
              <a:sym typeface="FontAwesome" pitchFamily="2" charset="0"/>
            </a:endParaRPr>
          </a:p>
        </p:txBody>
      </p:sp>
      <p:grpSp>
        <p:nvGrpSpPr>
          <p:cNvPr id="8211" name="组合 1"/>
          <p:cNvGrpSpPr/>
          <p:nvPr/>
        </p:nvGrpSpPr>
        <p:grpSpPr>
          <a:xfrm>
            <a:off x="3979863" y="325438"/>
            <a:ext cx="4064000" cy="693737"/>
            <a:chOff x="6618" y="513"/>
            <a:chExt cx="6400" cy="1093"/>
          </a:xfrm>
        </p:grpSpPr>
        <p:sp>
          <p:nvSpPr>
            <p:cNvPr id="8212" name="文本框 27"/>
            <p:cNvSpPr txBox="1"/>
            <p:nvPr/>
          </p:nvSpPr>
          <p:spPr>
            <a:xfrm>
              <a:off x="7160" y="513"/>
              <a:ext cx="5316" cy="7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2400" dirty="0">
                  <a:latin typeface="微软雅黑" panose="020B0503020204020204" charset="-122"/>
                  <a:ea typeface="微软雅黑" panose="020B0503020204020204" charset="-122"/>
                </a:rPr>
                <a:t>请在此处输入本章标题</a:t>
              </a:r>
              <a:endParaRPr lang="zh-CN" altLang="en-US" sz="24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213" name="矩形 29"/>
            <p:cNvSpPr/>
            <p:nvPr/>
          </p:nvSpPr>
          <p:spPr>
            <a:xfrm>
              <a:off x="6617" y="965"/>
              <a:ext cx="6400" cy="64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endParaRPr lang="en-US" altLang="zh-CN" sz="1000" dirty="0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/>
              <a:r>
                <a:rPr lang="en-US" altLang="zh-CN" sz="1000" dirty="0">
                  <a:solidFill>
                    <a:srgbClr val="262626"/>
                  </a:solidFill>
                  <a:latin typeface="微软雅黑" panose="020B0503020204020204" charset="-122"/>
                  <a:ea typeface="微软雅黑" panose="020B0503020204020204" charset="-122"/>
                </a:rPr>
                <a:t>Please input this chapter title here </a:t>
              </a:r>
              <a:endParaRPr lang="en-US" altLang="zh-CN" sz="1000" dirty="0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364" name="Freeform 17"/>
          <p:cNvSpPr>
            <a:spLocks noEditPoints="1"/>
          </p:cNvSpPr>
          <p:nvPr/>
        </p:nvSpPr>
        <p:spPr bwMode="auto">
          <a:xfrm>
            <a:off x="4722813" y="2551113"/>
            <a:ext cx="219075" cy="355600"/>
          </a:xfrm>
          <a:custGeom>
            <a:avLst/>
            <a:gdLst>
              <a:gd name="T0" fmla="*/ 96 w 96"/>
              <a:gd name="T1" fmla="*/ 48 h 156"/>
              <a:gd name="T2" fmla="*/ 48 w 96"/>
              <a:gd name="T3" fmla="*/ 0 h 156"/>
              <a:gd name="T4" fmla="*/ 0 w 96"/>
              <a:gd name="T5" fmla="*/ 48 h 156"/>
              <a:gd name="T6" fmla="*/ 6 w 96"/>
              <a:gd name="T7" fmla="*/ 72 h 156"/>
              <a:gd name="T8" fmla="*/ 6 w 96"/>
              <a:gd name="T9" fmla="*/ 72 h 156"/>
              <a:gd name="T10" fmla="*/ 48 w 96"/>
              <a:gd name="T11" fmla="*/ 156 h 156"/>
              <a:gd name="T12" fmla="*/ 90 w 96"/>
              <a:gd name="T13" fmla="*/ 72 h 156"/>
              <a:gd name="T14" fmla="*/ 90 w 96"/>
              <a:gd name="T15" fmla="*/ 72 h 156"/>
              <a:gd name="T16" fmla="*/ 96 w 96"/>
              <a:gd name="T17" fmla="*/ 48 h 156"/>
              <a:gd name="T18" fmla="*/ 48 w 96"/>
              <a:gd name="T19" fmla="*/ 72 h 156"/>
              <a:gd name="T20" fmla="*/ 24 w 96"/>
              <a:gd name="T21" fmla="*/ 48 h 156"/>
              <a:gd name="T22" fmla="*/ 48 w 96"/>
              <a:gd name="T23" fmla="*/ 24 h 156"/>
              <a:gd name="T24" fmla="*/ 72 w 96"/>
              <a:gd name="T25" fmla="*/ 48 h 156"/>
              <a:gd name="T26" fmla="*/ 48 w 96"/>
              <a:gd name="T27" fmla="*/ 72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6" h="156">
                <a:moveTo>
                  <a:pt x="96" y="48"/>
                </a:moveTo>
                <a:cubicBezTo>
                  <a:pt x="96" y="21"/>
                  <a:pt x="75" y="0"/>
                  <a:pt x="48" y="0"/>
                </a:cubicBezTo>
                <a:cubicBezTo>
                  <a:pt x="21" y="0"/>
                  <a:pt x="0" y="21"/>
                  <a:pt x="0" y="48"/>
                </a:cubicBezTo>
                <a:cubicBezTo>
                  <a:pt x="0" y="57"/>
                  <a:pt x="2" y="65"/>
                  <a:pt x="6" y="72"/>
                </a:cubicBezTo>
                <a:cubicBezTo>
                  <a:pt x="6" y="72"/>
                  <a:pt x="6" y="72"/>
                  <a:pt x="6" y="72"/>
                </a:cubicBezTo>
                <a:cubicBezTo>
                  <a:pt x="48" y="156"/>
                  <a:pt x="48" y="156"/>
                  <a:pt x="48" y="156"/>
                </a:cubicBezTo>
                <a:cubicBezTo>
                  <a:pt x="90" y="72"/>
                  <a:pt x="90" y="72"/>
                  <a:pt x="90" y="72"/>
                </a:cubicBezTo>
                <a:cubicBezTo>
                  <a:pt x="90" y="72"/>
                  <a:pt x="90" y="72"/>
                  <a:pt x="90" y="72"/>
                </a:cubicBezTo>
                <a:cubicBezTo>
                  <a:pt x="94" y="65"/>
                  <a:pt x="96" y="57"/>
                  <a:pt x="96" y="48"/>
                </a:cubicBezTo>
                <a:moveTo>
                  <a:pt x="48" y="72"/>
                </a:moveTo>
                <a:cubicBezTo>
                  <a:pt x="35" y="72"/>
                  <a:pt x="24" y="61"/>
                  <a:pt x="24" y="48"/>
                </a:cubicBezTo>
                <a:cubicBezTo>
                  <a:pt x="24" y="35"/>
                  <a:pt x="35" y="24"/>
                  <a:pt x="48" y="24"/>
                </a:cubicBezTo>
                <a:cubicBezTo>
                  <a:pt x="61" y="24"/>
                  <a:pt x="72" y="35"/>
                  <a:pt x="72" y="48"/>
                </a:cubicBezTo>
                <a:cubicBezTo>
                  <a:pt x="72" y="61"/>
                  <a:pt x="61" y="72"/>
                  <a:pt x="48" y="72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p>
            <a:pPr defTabSz="6851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strike="noStrike" noProof="1">
              <a:latin typeface="+mn-lt"/>
              <a:ea typeface="+mn-ea"/>
            </a:endParaRPr>
          </a:p>
        </p:txBody>
      </p:sp>
      <p:sp>
        <p:nvSpPr>
          <p:cNvPr id="366" name="Freeform 19"/>
          <p:cNvSpPr>
            <a:spLocks noEditPoints="1"/>
          </p:cNvSpPr>
          <p:nvPr/>
        </p:nvSpPr>
        <p:spPr bwMode="auto">
          <a:xfrm>
            <a:off x="8069263" y="2578100"/>
            <a:ext cx="325438" cy="301625"/>
          </a:xfrm>
          <a:custGeom>
            <a:avLst/>
            <a:gdLst>
              <a:gd name="T0" fmla="*/ 108 w 144"/>
              <a:gd name="T1" fmla="*/ 0 h 132"/>
              <a:gd name="T2" fmla="*/ 36 w 144"/>
              <a:gd name="T3" fmla="*/ 0 h 132"/>
              <a:gd name="T4" fmla="*/ 0 w 144"/>
              <a:gd name="T5" fmla="*/ 36 h 132"/>
              <a:gd name="T6" fmla="*/ 0 w 144"/>
              <a:gd name="T7" fmla="*/ 60 h 132"/>
              <a:gd name="T8" fmla="*/ 36 w 144"/>
              <a:gd name="T9" fmla="*/ 96 h 132"/>
              <a:gd name="T10" fmla="*/ 42 w 144"/>
              <a:gd name="T11" fmla="*/ 96 h 132"/>
              <a:gd name="T12" fmla="*/ 42 w 144"/>
              <a:gd name="T13" fmla="*/ 132 h 132"/>
              <a:gd name="T14" fmla="*/ 83 w 144"/>
              <a:gd name="T15" fmla="*/ 96 h 132"/>
              <a:gd name="T16" fmla="*/ 108 w 144"/>
              <a:gd name="T17" fmla="*/ 96 h 132"/>
              <a:gd name="T18" fmla="*/ 144 w 144"/>
              <a:gd name="T19" fmla="*/ 60 h 132"/>
              <a:gd name="T20" fmla="*/ 144 w 144"/>
              <a:gd name="T21" fmla="*/ 36 h 132"/>
              <a:gd name="T22" fmla="*/ 108 w 144"/>
              <a:gd name="T23" fmla="*/ 0 h 132"/>
              <a:gd name="T24" fmla="*/ 36 w 144"/>
              <a:gd name="T25" fmla="*/ 60 h 132"/>
              <a:gd name="T26" fmla="*/ 24 w 144"/>
              <a:gd name="T27" fmla="*/ 48 h 132"/>
              <a:gd name="T28" fmla="*/ 36 w 144"/>
              <a:gd name="T29" fmla="*/ 36 h 132"/>
              <a:gd name="T30" fmla="*/ 48 w 144"/>
              <a:gd name="T31" fmla="*/ 48 h 132"/>
              <a:gd name="T32" fmla="*/ 36 w 144"/>
              <a:gd name="T33" fmla="*/ 60 h 132"/>
              <a:gd name="T34" fmla="*/ 72 w 144"/>
              <a:gd name="T35" fmla="*/ 60 h 132"/>
              <a:gd name="T36" fmla="*/ 60 w 144"/>
              <a:gd name="T37" fmla="*/ 48 h 132"/>
              <a:gd name="T38" fmla="*/ 72 w 144"/>
              <a:gd name="T39" fmla="*/ 36 h 132"/>
              <a:gd name="T40" fmla="*/ 84 w 144"/>
              <a:gd name="T41" fmla="*/ 48 h 132"/>
              <a:gd name="T42" fmla="*/ 72 w 144"/>
              <a:gd name="T43" fmla="*/ 60 h 132"/>
              <a:gd name="T44" fmla="*/ 108 w 144"/>
              <a:gd name="T45" fmla="*/ 60 h 132"/>
              <a:gd name="T46" fmla="*/ 96 w 144"/>
              <a:gd name="T47" fmla="*/ 48 h 132"/>
              <a:gd name="T48" fmla="*/ 108 w 144"/>
              <a:gd name="T49" fmla="*/ 36 h 132"/>
              <a:gd name="T50" fmla="*/ 120 w 144"/>
              <a:gd name="T51" fmla="*/ 48 h 132"/>
              <a:gd name="T52" fmla="*/ 108 w 144"/>
              <a:gd name="T53" fmla="*/ 60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44" h="132">
                <a:moveTo>
                  <a:pt x="108" y="0"/>
                </a:moveTo>
                <a:cubicBezTo>
                  <a:pt x="36" y="0"/>
                  <a:pt x="36" y="0"/>
                  <a:pt x="36" y="0"/>
                </a:cubicBezTo>
                <a:cubicBezTo>
                  <a:pt x="16" y="0"/>
                  <a:pt x="0" y="16"/>
                  <a:pt x="0" y="36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80"/>
                  <a:pt x="16" y="96"/>
                  <a:pt x="36" y="96"/>
                </a:cubicBezTo>
                <a:cubicBezTo>
                  <a:pt x="42" y="96"/>
                  <a:pt x="42" y="96"/>
                  <a:pt x="42" y="96"/>
                </a:cubicBezTo>
                <a:cubicBezTo>
                  <a:pt x="42" y="132"/>
                  <a:pt x="42" y="132"/>
                  <a:pt x="42" y="132"/>
                </a:cubicBezTo>
                <a:cubicBezTo>
                  <a:pt x="83" y="96"/>
                  <a:pt x="83" y="96"/>
                  <a:pt x="83" y="96"/>
                </a:cubicBezTo>
                <a:cubicBezTo>
                  <a:pt x="108" y="96"/>
                  <a:pt x="108" y="96"/>
                  <a:pt x="108" y="96"/>
                </a:cubicBezTo>
                <a:cubicBezTo>
                  <a:pt x="128" y="96"/>
                  <a:pt x="144" y="80"/>
                  <a:pt x="144" y="60"/>
                </a:cubicBezTo>
                <a:cubicBezTo>
                  <a:pt x="144" y="36"/>
                  <a:pt x="144" y="36"/>
                  <a:pt x="144" y="36"/>
                </a:cubicBezTo>
                <a:cubicBezTo>
                  <a:pt x="144" y="16"/>
                  <a:pt x="128" y="0"/>
                  <a:pt x="108" y="0"/>
                </a:cubicBezTo>
                <a:moveTo>
                  <a:pt x="36" y="60"/>
                </a:moveTo>
                <a:cubicBezTo>
                  <a:pt x="29" y="60"/>
                  <a:pt x="24" y="55"/>
                  <a:pt x="24" y="48"/>
                </a:cubicBezTo>
                <a:cubicBezTo>
                  <a:pt x="24" y="41"/>
                  <a:pt x="29" y="36"/>
                  <a:pt x="36" y="36"/>
                </a:cubicBezTo>
                <a:cubicBezTo>
                  <a:pt x="43" y="36"/>
                  <a:pt x="48" y="41"/>
                  <a:pt x="48" y="48"/>
                </a:cubicBezTo>
                <a:cubicBezTo>
                  <a:pt x="48" y="55"/>
                  <a:pt x="43" y="60"/>
                  <a:pt x="36" y="60"/>
                </a:cubicBezTo>
                <a:moveTo>
                  <a:pt x="72" y="60"/>
                </a:moveTo>
                <a:cubicBezTo>
                  <a:pt x="65" y="60"/>
                  <a:pt x="60" y="55"/>
                  <a:pt x="60" y="48"/>
                </a:cubicBezTo>
                <a:cubicBezTo>
                  <a:pt x="60" y="41"/>
                  <a:pt x="65" y="36"/>
                  <a:pt x="72" y="36"/>
                </a:cubicBezTo>
                <a:cubicBezTo>
                  <a:pt x="79" y="36"/>
                  <a:pt x="84" y="41"/>
                  <a:pt x="84" y="48"/>
                </a:cubicBezTo>
                <a:cubicBezTo>
                  <a:pt x="84" y="55"/>
                  <a:pt x="79" y="60"/>
                  <a:pt x="72" y="60"/>
                </a:cubicBezTo>
                <a:moveTo>
                  <a:pt x="108" y="60"/>
                </a:moveTo>
                <a:cubicBezTo>
                  <a:pt x="101" y="60"/>
                  <a:pt x="96" y="55"/>
                  <a:pt x="96" y="48"/>
                </a:cubicBezTo>
                <a:cubicBezTo>
                  <a:pt x="96" y="41"/>
                  <a:pt x="101" y="36"/>
                  <a:pt x="108" y="36"/>
                </a:cubicBezTo>
                <a:cubicBezTo>
                  <a:pt x="115" y="36"/>
                  <a:pt x="120" y="41"/>
                  <a:pt x="120" y="48"/>
                </a:cubicBezTo>
                <a:cubicBezTo>
                  <a:pt x="120" y="55"/>
                  <a:pt x="115" y="60"/>
                  <a:pt x="108" y="6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p>
            <a:pPr defTabSz="6851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strike="noStrike" noProof="1">
              <a:latin typeface="+mn-lt"/>
              <a:ea typeface="+mn-ea"/>
            </a:endParaRPr>
          </a:p>
        </p:txBody>
      </p:sp>
      <p:sp>
        <p:nvSpPr>
          <p:cNvPr id="411" name="Freeform 64"/>
          <p:cNvSpPr>
            <a:spLocks noEditPoints="1"/>
          </p:cNvSpPr>
          <p:nvPr/>
        </p:nvSpPr>
        <p:spPr bwMode="auto">
          <a:xfrm>
            <a:off x="1341438" y="3960813"/>
            <a:ext cx="298450" cy="298450"/>
          </a:xfrm>
          <a:custGeom>
            <a:avLst/>
            <a:gdLst>
              <a:gd name="T0" fmla="*/ 123 w 131"/>
              <a:gd name="T1" fmla="*/ 72 h 131"/>
              <a:gd name="T2" fmla="*/ 51 w 131"/>
              <a:gd name="T3" fmla="*/ 0 h 131"/>
              <a:gd name="T4" fmla="*/ 0 w 131"/>
              <a:gd name="T5" fmla="*/ 0 h 131"/>
              <a:gd name="T6" fmla="*/ 0 w 131"/>
              <a:gd name="T7" fmla="*/ 51 h 131"/>
              <a:gd name="T8" fmla="*/ 72 w 131"/>
              <a:gd name="T9" fmla="*/ 123 h 131"/>
              <a:gd name="T10" fmla="*/ 89 w 131"/>
              <a:gd name="T11" fmla="*/ 123 h 131"/>
              <a:gd name="T12" fmla="*/ 123 w 131"/>
              <a:gd name="T13" fmla="*/ 89 h 131"/>
              <a:gd name="T14" fmla="*/ 123 w 131"/>
              <a:gd name="T15" fmla="*/ 72 h 131"/>
              <a:gd name="T16" fmla="*/ 34 w 131"/>
              <a:gd name="T17" fmla="*/ 34 h 131"/>
              <a:gd name="T18" fmla="*/ 17 w 131"/>
              <a:gd name="T19" fmla="*/ 34 h 131"/>
              <a:gd name="T20" fmla="*/ 17 w 131"/>
              <a:gd name="T21" fmla="*/ 17 h 131"/>
              <a:gd name="T22" fmla="*/ 34 w 131"/>
              <a:gd name="T23" fmla="*/ 17 h 131"/>
              <a:gd name="T24" fmla="*/ 34 w 131"/>
              <a:gd name="T25" fmla="*/ 34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1" h="131">
                <a:moveTo>
                  <a:pt x="123" y="72"/>
                </a:moveTo>
                <a:cubicBezTo>
                  <a:pt x="114" y="63"/>
                  <a:pt x="51" y="0"/>
                  <a:pt x="5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51"/>
                  <a:pt x="0" y="51"/>
                  <a:pt x="0" y="51"/>
                </a:cubicBezTo>
                <a:cubicBezTo>
                  <a:pt x="72" y="123"/>
                  <a:pt x="72" y="123"/>
                  <a:pt x="72" y="123"/>
                </a:cubicBezTo>
                <a:cubicBezTo>
                  <a:pt x="72" y="123"/>
                  <a:pt x="80" y="131"/>
                  <a:pt x="89" y="123"/>
                </a:cubicBezTo>
                <a:cubicBezTo>
                  <a:pt x="123" y="89"/>
                  <a:pt x="123" y="89"/>
                  <a:pt x="123" y="89"/>
                </a:cubicBezTo>
                <a:cubicBezTo>
                  <a:pt x="123" y="89"/>
                  <a:pt x="131" y="80"/>
                  <a:pt x="123" y="72"/>
                </a:cubicBezTo>
                <a:moveTo>
                  <a:pt x="34" y="34"/>
                </a:moveTo>
                <a:cubicBezTo>
                  <a:pt x="29" y="38"/>
                  <a:pt x="21" y="38"/>
                  <a:pt x="17" y="34"/>
                </a:cubicBezTo>
                <a:cubicBezTo>
                  <a:pt x="12" y="29"/>
                  <a:pt x="12" y="21"/>
                  <a:pt x="17" y="17"/>
                </a:cubicBezTo>
                <a:cubicBezTo>
                  <a:pt x="21" y="12"/>
                  <a:pt x="29" y="12"/>
                  <a:pt x="34" y="17"/>
                </a:cubicBezTo>
                <a:cubicBezTo>
                  <a:pt x="38" y="21"/>
                  <a:pt x="38" y="29"/>
                  <a:pt x="34" y="34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p>
            <a:pPr defTabSz="6851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strike="noStrike" noProof="1">
              <a:latin typeface="+mn-lt"/>
              <a:ea typeface="+mn-ea"/>
            </a:endParaRPr>
          </a:p>
        </p:txBody>
      </p:sp>
      <p:sp>
        <p:nvSpPr>
          <p:cNvPr id="3" name="Oval 65"/>
          <p:cNvSpPr>
            <a:spLocks noChangeArrowheads="1"/>
          </p:cNvSpPr>
          <p:nvPr/>
        </p:nvSpPr>
        <p:spPr bwMode="auto">
          <a:xfrm>
            <a:off x="4805363" y="4083050"/>
            <a:ext cx="53975" cy="5397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/>
          <a:lstStyle/>
          <a:p>
            <a:pPr defTabSz="6851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strike="noStrike" noProof="1">
              <a:latin typeface="+mn-lt"/>
              <a:ea typeface="+mn-ea"/>
            </a:endParaRPr>
          </a:p>
        </p:txBody>
      </p:sp>
      <p:sp>
        <p:nvSpPr>
          <p:cNvPr id="4" name="Freeform 66"/>
          <p:cNvSpPr>
            <a:spLocks noEditPoints="1"/>
          </p:cNvSpPr>
          <p:nvPr/>
        </p:nvSpPr>
        <p:spPr bwMode="auto">
          <a:xfrm>
            <a:off x="4670425" y="4000500"/>
            <a:ext cx="325438" cy="219075"/>
          </a:xfrm>
          <a:custGeom>
            <a:avLst/>
            <a:gdLst>
              <a:gd name="T0" fmla="*/ 72 w 144"/>
              <a:gd name="T1" fmla="*/ 0 h 96"/>
              <a:gd name="T2" fmla="*/ 0 w 144"/>
              <a:gd name="T3" fmla="*/ 48 h 96"/>
              <a:gd name="T4" fmla="*/ 72 w 144"/>
              <a:gd name="T5" fmla="*/ 96 h 96"/>
              <a:gd name="T6" fmla="*/ 144 w 144"/>
              <a:gd name="T7" fmla="*/ 48 h 96"/>
              <a:gd name="T8" fmla="*/ 72 w 144"/>
              <a:gd name="T9" fmla="*/ 0 h 96"/>
              <a:gd name="T10" fmla="*/ 72 w 144"/>
              <a:gd name="T11" fmla="*/ 78 h 96"/>
              <a:gd name="T12" fmla="*/ 42 w 144"/>
              <a:gd name="T13" fmla="*/ 48 h 96"/>
              <a:gd name="T14" fmla="*/ 72 w 144"/>
              <a:gd name="T15" fmla="*/ 18 h 96"/>
              <a:gd name="T16" fmla="*/ 102 w 144"/>
              <a:gd name="T17" fmla="*/ 48 h 96"/>
              <a:gd name="T18" fmla="*/ 72 w 144"/>
              <a:gd name="T19" fmla="*/ 78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44" h="96">
                <a:moveTo>
                  <a:pt x="72" y="0"/>
                </a:moveTo>
                <a:cubicBezTo>
                  <a:pt x="32" y="0"/>
                  <a:pt x="0" y="48"/>
                  <a:pt x="0" y="48"/>
                </a:cubicBezTo>
                <a:cubicBezTo>
                  <a:pt x="0" y="48"/>
                  <a:pt x="32" y="96"/>
                  <a:pt x="72" y="96"/>
                </a:cubicBezTo>
                <a:cubicBezTo>
                  <a:pt x="112" y="96"/>
                  <a:pt x="144" y="48"/>
                  <a:pt x="144" y="48"/>
                </a:cubicBezTo>
                <a:cubicBezTo>
                  <a:pt x="144" y="48"/>
                  <a:pt x="112" y="0"/>
                  <a:pt x="72" y="0"/>
                </a:cubicBezTo>
                <a:moveTo>
                  <a:pt x="72" y="78"/>
                </a:moveTo>
                <a:cubicBezTo>
                  <a:pt x="55" y="78"/>
                  <a:pt x="42" y="65"/>
                  <a:pt x="42" y="48"/>
                </a:cubicBezTo>
                <a:cubicBezTo>
                  <a:pt x="42" y="31"/>
                  <a:pt x="55" y="18"/>
                  <a:pt x="72" y="18"/>
                </a:cubicBezTo>
                <a:cubicBezTo>
                  <a:pt x="89" y="18"/>
                  <a:pt x="102" y="31"/>
                  <a:pt x="102" y="48"/>
                </a:cubicBezTo>
                <a:cubicBezTo>
                  <a:pt x="102" y="65"/>
                  <a:pt x="89" y="78"/>
                  <a:pt x="72" y="78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defTabSz="6851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strike="noStrike" noProof="1">
              <a:latin typeface="+mn-lt"/>
              <a:ea typeface="+mn-ea"/>
            </a:endParaRPr>
          </a:p>
        </p:txBody>
      </p:sp>
      <p:sp>
        <p:nvSpPr>
          <p:cNvPr id="430" name="Freeform 83"/>
          <p:cNvSpPr/>
          <p:nvPr/>
        </p:nvSpPr>
        <p:spPr bwMode="auto">
          <a:xfrm>
            <a:off x="8118475" y="3935413"/>
            <a:ext cx="227013" cy="344488"/>
          </a:xfrm>
          <a:custGeom>
            <a:avLst/>
            <a:gdLst>
              <a:gd name="T0" fmla="*/ 57 w 99"/>
              <a:gd name="T1" fmla="*/ 0 h 151"/>
              <a:gd name="T2" fmla="*/ 45 w 99"/>
              <a:gd name="T3" fmla="*/ 0 h 151"/>
              <a:gd name="T4" fmla="*/ 45 w 99"/>
              <a:gd name="T5" fmla="*/ 102 h 151"/>
              <a:gd name="T6" fmla="*/ 1 w 99"/>
              <a:gd name="T7" fmla="*/ 122 h 151"/>
              <a:gd name="T8" fmla="*/ 5 w 99"/>
              <a:gd name="T9" fmla="*/ 136 h 151"/>
              <a:gd name="T10" fmla="*/ 58 w 99"/>
              <a:gd name="T11" fmla="*/ 128 h 151"/>
              <a:gd name="T12" fmla="*/ 63 w 99"/>
              <a:gd name="T13" fmla="*/ 98 h 151"/>
              <a:gd name="T14" fmla="*/ 63 w 99"/>
              <a:gd name="T15" fmla="*/ 36 h 151"/>
              <a:gd name="T16" fmla="*/ 83 w 99"/>
              <a:gd name="T17" fmla="*/ 58 h 151"/>
              <a:gd name="T18" fmla="*/ 80 w 99"/>
              <a:gd name="T19" fmla="*/ 80 h 151"/>
              <a:gd name="T20" fmla="*/ 79 w 99"/>
              <a:gd name="T21" fmla="*/ 85 h 151"/>
              <a:gd name="T22" fmla="*/ 89 w 99"/>
              <a:gd name="T23" fmla="*/ 77 h 151"/>
              <a:gd name="T24" fmla="*/ 93 w 99"/>
              <a:gd name="T25" fmla="*/ 65 h 151"/>
              <a:gd name="T26" fmla="*/ 57 w 99"/>
              <a:gd name="T27" fmla="*/ 0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9" h="151">
                <a:moveTo>
                  <a:pt x="57" y="0"/>
                </a:moveTo>
                <a:cubicBezTo>
                  <a:pt x="45" y="0"/>
                  <a:pt x="45" y="0"/>
                  <a:pt x="45" y="0"/>
                </a:cubicBezTo>
                <a:cubicBezTo>
                  <a:pt x="45" y="102"/>
                  <a:pt x="45" y="102"/>
                  <a:pt x="45" y="102"/>
                </a:cubicBezTo>
                <a:cubicBezTo>
                  <a:pt x="27" y="93"/>
                  <a:pt x="5" y="105"/>
                  <a:pt x="1" y="122"/>
                </a:cubicBezTo>
                <a:cubicBezTo>
                  <a:pt x="0" y="127"/>
                  <a:pt x="2" y="133"/>
                  <a:pt x="5" y="136"/>
                </a:cubicBezTo>
                <a:cubicBezTo>
                  <a:pt x="17" y="151"/>
                  <a:pt x="45" y="144"/>
                  <a:pt x="58" y="128"/>
                </a:cubicBezTo>
                <a:cubicBezTo>
                  <a:pt x="64" y="120"/>
                  <a:pt x="63" y="114"/>
                  <a:pt x="63" y="98"/>
                </a:cubicBezTo>
                <a:cubicBezTo>
                  <a:pt x="63" y="36"/>
                  <a:pt x="63" y="36"/>
                  <a:pt x="63" y="36"/>
                </a:cubicBezTo>
                <a:cubicBezTo>
                  <a:pt x="71" y="42"/>
                  <a:pt x="80" y="47"/>
                  <a:pt x="83" y="58"/>
                </a:cubicBezTo>
                <a:cubicBezTo>
                  <a:pt x="85" y="64"/>
                  <a:pt x="83" y="75"/>
                  <a:pt x="80" y="80"/>
                </a:cubicBezTo>
                <a:cubicBezTo>
                  <a:pt x="80" y="82"/>
                  <a:pt x="78" y="83"/>
                  <a:pt x="79" y="85"/>
                </a:cubicBezTo>
                <a:cubicBezTo>
                  <a:pt x="84" y="89"/>
                  <a:pt x="87" y="81"/>
                  <a:pt x="89" y="77"/>
                </a:cubicBezTo>
                <a:cubicBezTo>
                  <a:pt x="90" y="73"/>
                  <a:pt x="92" y="68"/>
                  <a:pt x="93" y="65"/>
                </a:cubicBezTo>
                <a:cubicBezTo>
                  <a:pt x="99" y="29"/>
                  <a:pt x="60" y="27"/>
                  <a:pt x="57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p>
            <a:pPr defTabSz="6851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strike="noStrike" noProof="1">
              <a:latin typeface="+mn-lt"/>
              <a:ea typeface="+mn-ea"/>
            </a:endParaRPr>
          </a:p>
        </p:txBody>
      </p:sp>
      <p:sp>
        <p:nvSpPr>
          <p:cNvPr id="432" name="Oval 85"/>
          <p:cNvSpPr>
            <a:spLocks noChangeArrowheads="1"/>
          </p:cNvSpPr>
          <p:nvPr/>
        </p:nvSpPr>
        <p:spPr bwMode="auto">
          <a:xfrm>
            <a:off x="1449388" y="2689225"/>
            <a:ext cx="82550" cy="8096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/>
          <a:p>
            <a:pPr defTabSz="6851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strike="noStrike" noProof="1">
              <a:latin typeface="+mn-lt"/>
              <a:ea typeface="+mn-ea"/>
            </a:endParaRPr>
          </a:p>
        </p:txBody>
      </p:sp>
      <p:sp>
        <p:nvSpPr>
          <p:cNvPr id="6" name="Freeform 86"/>
          <p:cNvSpPr>
            <a:spLocks noEditPoints="1"/>
          </p:cNvSpPr>
          <p:nvPr/>
        </p:nvSpPr>
        <p:spPr bwMode="auto">
          <a:xfrm>
            <a:off x="1314450" y="2593975"/>
            <a:ext cx="325438" cy="244475"/>
          </a:xfrm>
          <a:custGeom>
            <a:avLst/>
            <a:gdLst>
              <a:gd name="T0" fmla="*/ 132 w 144"/>
              <a:gd name="T1" fmla="*/ 12 h 108"/>
              <a:gd name="T2" fmla="*/ 60 w 144"/>
              <a:gd name="T3" fmla="*/ 12 h 108"/>
              <a:gd name="T4" fmla="*/ 48 w 144"/>
              <a:gd name="T5" fmla="*/ 0 h 108"/>
              <a:gd name="T6" fmla="*/ 36 w 144"/>
              <a:gd name="T7" fmla="*/ 0 h 108"/>
              <a:gd name="T8" fmla="*/ 24 w 144"/>
              <a:gd name="T9" fmla="*/ 12 h 108"/>
              <a:gd name="T10" fmla="*/ 12 w 144"/>
              <a:gd name="T11" fmla="*/ 12 h 108"/>
              <a:gd name="T12" fmla="*/ 0 w 144"/>
              <a:gd name="T13" fmla="*/ 24 h 108"/>
              <a:gd name="T14" fmla="*/ 12 w 144"/>
              <a:gd name="T15" fmla="*/ 24 h 108"/>
              <a:gd name="T16" fmla="*/ 24 w 144"/>
              <a:gd name="T17" fmla="*/ 36 h 108"/>
              <a:gd name="T18" fmla="*/ 24 w 144"/>
              <a:gd name="T19" fmla="*/ 84 h 108"/>
              <a:gd name="T20" fmla="*/ 12 w 144"/>
              <a:gd name="T21" fmla="*/ 96 h 108"/>
              <a:gd name="T22" fmla="*/ 0 w 144"/>
              <a:gd name="T23" fmla="*/ 96 h 108"/>
              <a:gd name="T24" fmla="*/ 12 w 144"/>
              <a:gd name="T25" fmla="*/ 108 h 108"/>
              <a:gd name="T26" fmla="*/ 132 w 144"/>
              <a:gd name="T27" fmla="*/ 108 h 108"/>
              <a:gd name="T28" fmla="*/ 144 w 144"/>
              <a:gd name="T29" fmla="*/ 96 h 108"/>
              <a:gd name="T30" fmla="*/ 144 w 144"/>
              <a:gd name="T31" fmla="*/ 24 h 108"/>
              <a:gd name="T32" fmla="*/ 132 w 144"/>
              <a:gd name="T33" fmla="*/ 12 h 108"/>
              <a:gd name="T34" fmla="*/ 78 w 144"/>
              <a:gd name="T35" fmla="*/ 90 h 108"/>
              <a:gd name="T36" fmla="*/ 48 w 144"/>
              <a:gd name="T37" fmla="*/ 60 h 108"/>
              <a:gd name="T38" fmla="*/ 78 w 144"/>
              <a:gd name="T39" fmla="*/ 30 h 108"/>
              <a:gd name="T40" fmla="*/ 108 w 144"/>
              <a:gd name="T41" fmla="*/ 60 h 108"/>
              <a:gd name="T42" fmla="*/ 78 w 144"/>
              <a:gd name="T43" fmla="*/ 90 h 108"/>
              <a:gd name="T44" fmla="*/ 123 w 144"/>
              <a:gd name="T45" fmla="*/ 48 h 108"/>
              <a:gd name="T46" fmla="*/ 114 w 144"/>
              <a:gd name="T47" fmla="*/ 39 h 108"/>
              <a:gd name="T48" fmla="*/ 123 w 144"/>
              <a:gd name="T49" fmla="*/ 30 h 108"/>
              <a:gd name="T50" fmla="*/ 132 w 144"/>
              <a:gd name="T51" fmla="*/ 39 h 108"/>
              <a:gd name="T52" fmla="*/ 123 w 144"/>
              <a:gd name="T53" fmla="*/ 48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44" h="108">
                <a:moveTo>
                  <a:pt x="132" y="12"/>
                </a:moveTo>
                <a:cubicBezTo>
                  <a:pt x="60" y="12"/>
                  <a:pt x="60" y="12"/>
                  <a:pt x="60" y="12"/>
                </a:cubicBezTo>
                <a:cubicBezTo>
                  <a:pt x="60" y="5"/>
                  <a:pt x="55" y="0"/>
                  <a:pt x="48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29" y="0"/>
                  <a:pt x="24" y="5"/>
                  <a:pt x="24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5" y="12"/>
                  <a:pt x="0" y="17"/>
                  <a:pt x="0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9" y="24"/>
                  <a:pt x="24" y="29"/>
                  <a:pt x="24" y="36"/>
                </a:cubicBezTo>
                <a:cubicBezTo>
                  <a:pt x="24" y="84"/>
                  <a:pt x="24" y="84"/>
                  <a:pt x="24" y="84"/>
                </a:cubicBezTo>
                <a:cubicBezTo>
                  <a:pt x="24" y="91"/>
                  <a:pt x="19" y="96"/>
                  <a:pt x="12" y="96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103"/>
                  <a:pt x="5" y="108"/>
                  <a:pt x="12" y="108"/>
                </a:cubicBezTo>
                <a:cubicBezTo>
                  <a:pt x="132" y="108"/>
                  <a:pt x="132" y="108"/>
                  <a:pt x="132" y="108"/>
                </a:cubicBezTo>
                <a:cubicBezTo>
                  <a:pt x="139" y="108"/>
                  <a:pt x="144" y="103"/>
                  <a:pt x="144" y="96"/>
                </a:cubicBezTo>
                <a:cubicBezTo>
                  <a:pt x="144" y="24"/>
                  <a:pt x="144" y="24"/>
                  <a:pt x="144" y="24"/>
                </a:cubicBezTo>
                <a:cubicBezTo>
                  <a:pt x="144" y="17"/>
                  <a:pt x="139" y="12"/>
                  <a:pt x="132" y="12"/>
                </a:cubicBezTo>
                <a:moveTo>
                  <a:pt x="78" y="90"/>
                </a:moveTo>
                <a:cubicBezTo>
                  <a:pt x="61" y="90"/>
                  <a:pt x="48" y="77"/>
                  <a:pt x="48" y="60"/>
                </a:cubicBezTo>
                <a:cubicBezTo>
                  <a:pt x="48" y="43"/>
                  <a:pt x="61" y="30"/>
                  <a:pt x="78" y="30"/>
                </a:cubicBezTo>
                <a:cubicBezTo>
                  <a:pt x="95" y="30"/>
                  <a:pt x="108" y="43"/>
                  <a:pt x="108" y="60"/>
                </a:cubicBezTo>
                <a:cubicBezTo>
                  <a:pt x="108" y="77"/>
                  <a:pt x="95" y="90"/>
                  <a:pt x="78" y="90"/>
                </a:cubicBezTo>
                <a:moveTo>
                  <a:pt x="123" y="48"/>
                </a:moveTo>
                <a:cubicBezTo>
                  <a:pt x="118" y="48"/>
                  <a:pt x="114" y="44"/>
                  <a:pt x="114" y="39"/>
                </a:cubicBezTo>
                <a:cubicBezTo>
                  <a:pt x="114" y="34"/>
                  <a:pt x="118" y="30"/>
                  <a:pt x="123" y="30"/>
                </a:cubicBezTo>
                <a:cubicBezTo>
                  <a:pt x="128" y="30"/>
                  <a:pt x="132" y="34"/>
                  <a:pt x="132" y="39"/>
                </a:cubicBezTo>
                <a:cubicBezTo>
                  <a:pt x="132" y="44"/>
                  <a:pt x="128" y="48"/>
                  <a:pt x="123" y="48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p>
            <a:pPr defTabSz="6851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strike="noStrike" noProof="1">
              <a:latin typeface="+mn-lt"/>
              <a:ea typeface="+mn-ea"/>
            </a:endParaRPr>
          </a:p>
        </p:txBody>
      </p:sp>
    </p:spTree>
  </p:cSld>
  <p:clrMapOvr>
    <a:masterClrMapping/>
  </p:clrMapOvr>
  <p:transition spd="slow">
    <p:zoom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2"/>
          <p:cNvSpPr/>
          <p:nvPr/>
        </p:nvSpPr>
        <p:spPr>
          <a:xfrm>
            <a:off x="0" y="1600200"/>
            <a:ext cx="8850313" cy="3652838"/>
          </a:xfrm>
          <a:prstGeom prst="rect">
            <a:avLst/>
          </a:prstGeom>
          <a:solidFill>
            <a:srgbClr val="D8D8D8"/>
          </a:solidFill>
          <a:ln w="12700">
            <a:noFill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rPr>
              <a:t>Image</a:t>
            </a:r>
            <a:endParaRPr lang="en-US" altLang="zh-CN" dirty="0">
              <a:solidFill>
                <a:srgbClr val="262626"/>
              </a:solidFill>
              <a:latin typeface="微软雅黑" panose="020B0503020204020204" charset="-122"/>
              <a:ea typeface="微软雅黑" panose="020B0503020204020204" charset="-122"/>
              <a:sym typeface="Calibri" panose="020F0502020204030204" pitchFamily="34" charset="0"/>
            </a:endParaRPr>
          </a:p>
        </p:txBody>
      </p:sp>
      <p:sp>
        <p:nvSpPr>
          <p:cNvPr id="9218" name="Rectangle 8"/>
          <p:cNvSpPr/>
          <p:nvPr/>
        </p:nvSpPr>
        <p:spPr>
          <a:xfrm>
            <a:off x="8850313" y="1600200"/>
            <a:ext cx="3341687" cy="3652838"/>
          </a:xfrm>
          <a:prstGeom prst="rect">
            <a:avLst/>
          </a:prstGeom>
          <a:solidFill>
            <a:srgbClr val="262626"/>
          </a:solidFill>
          <a:ln w="12700">
            <a:noFill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endParaRPr lang="zh-CN" altLang="zh-CN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Calibri" panose="020F0502020204030204" pitchFamily="34" charset="0"/>
            </a:endParaRPr>
          </a:p>
        </p:txBody>
      </p:sp>
      <p:sp>
        <p:nvSpPr>
          <p:cNvPr id="9219" name="Rectangle 9"/>
          <p:cNvSpPr/>
          <p:nvPr/>
        </p:nvSpPr>
        <p:spPr>
          <a:xfrm>
            <a:off x="0" y="1608138"/>
            <a:ext cx="8850313" cy="3652837"/>
          </a:xfrm>
          <a:prstGeom prst="rect">
            <a:avLst/>
          </a:prstGeom>
          <a:blipFill rotWithShape="1">
            <a:blip r:embed="rId1"/>
            <a:stretch>
              <a:fillRect/>
            </a:stretch>
          </a:blipFill>
          <a:ln w="12700">
            <a:noFill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endParaRPr lang="zh-CN" altLang="zh-CN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Calibri" panose="020F0502020204030204" pitchFamily="34" charset="0"/>
            </a:endParaRPr>
          </a:p>
        </p:txBody>
      </p:sp>
      <p:pic>
        <p:nvPicPr>
          <p:cNvPr id="9220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2971800"/>
            <a:ext cx="6794500" cy="3216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1" name="Oval 12"/>
          <p:cNvSpPr/>
          <p:nvPr/>
        </p:nvSpPr>
        <p:spPr>
          <a:xfrm>
            <a:off x="9109075" y="2582863"/>
            <a:ext cx="454025" cy="454025"/>
          </a:xfrm>
          <a:prstGeom prst="ellipse">
            <a:avLst/>
          </a:prstGeom>
          <a:solidFill>
            <a:schemeClr val="bg1"/>
          </a:solidFill>
          <a:ln w="12700">
            <a:noFill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endParaRPr lang="en-US" altLang="zh-CN" sz="1400" dirty="0">
              <a:solidFill>
                <a:srgbClr val="F2F2F2"/>
              </a:solidFill>
              <a:latin typeface="FontAwesome" pitchFamily="2" charset="0"/>
              <a:ea typeface="宋体" panose="02010600030101010101" pitchFamily="2" charset="-122"/>
              <a:sym typeface="FontAwesome" pitchFamily="2" charset="0"/>
            </a:endParaRPr>
          </a:p>
        </p:txBody>
      </p:sp>
      <p:sp>
        <p:nvSpPr>
          <p:cNvPr id="9222" name="TextBox 13"/>
          <p:cNvSpPr/>
          <p:nvPr/>
        </p:nvSpPr>
        <p:spPr>
          <a:xfrm>
            <a:off x="9702800" y="2651125"/>
            <a:ext cx="2239963" cy="3190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Open Sans" pitchFamily="2" charset="0"/>
              </a:rPr>
              <a:t>请在此输入标题</a:t>
            </a:r>
            <a:endParaRPr lang="en-US" altLang="zh-CN" sz="1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Open Sans" pitchFamily="2" charset="0"/>
            </a:endParaRPr>
          </a:p>
        </p:txBody>
      </p:sp>
      <p:sp>
        <p:nvSpPr>
          <p:cNvPr id="9223" name="TextBox 23"/>
          <p:cNvSpPr/>
          <p:nvPr/>
        </p:nvSpPr>
        <p:spPr>
          <a:xfrm>
            <a:off x="9702800" y="2971800"/>
            <a:ext cx="2355850" cy="11684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欧美风极商务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模板稻壳儿艺随风坚持创新请输入文字欧美风极商务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模板稻壳儿艺随风坚持创新请输入文字欧美风极商务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模板稻壳儿艺随风坚持创新请输入文字欧美风极商务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</a:t>
            </a:r>
            <a:endParaRPr lang="zh-CN" altLang="en-US" sz="1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endParaRPr lang="zh-CN" altLang="en-US" sz="1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Times New Roman" panose="02020603050405020304" pitchFamily="18" charset="0"/>
            </a:endParaRPr>
          </a:p>
        </p:txBody>
      </p:sp>
      <p:sp>
        <p:nvSpPr>
          <p:cNvPr id="431" name="Freeform 84"/>
          <p:cNvSpPr>
            <a:spLocks noEditPoints="1"/>
          </p:cNvSpPr>
          <p:nvPr/>
        </p:nvSpPr>
        <p:spPr bwMode="auto">
          <a:xfrm>
            <a:off x="9178925" y="2676525"/>
            <a:ext cx="322263" cy="319088"/>
          </a:xfrm>
          <a:custGeom>
            <a:avLst/>
            <a:gdLst>
              <a:gd name="T0" fmla="*/ 104 w 154"/>
              <a:gd name="T1" fmla="*/ 69 h 144"/>
              <a:gd name="T2" fmla="*/ 115 w 154"/>
              <a:gd name="T3" fmla="*/ 66 h 144"/>
              <a:gd name="T4" fmla="*/ 149 w 154"/>
              <a:gd name="T5" fmla="*/ 6 h 144"/>
              <a:gd name="T6" fmla="*/ 129 w 154"/>
              <a:gd name="T7" fmla="*/ 6 h 144"/>
              <a:gd name="T8" fmla="*/ 119 w 154"/>
              <a:gd name="T9" fmla="*/ 6 h 144"/>
              <a:gd name="T10" fmla="*/ 119 w 154"/>
              <a:gd name="T11" fmla="*/ 0 h 144"/>
              <a:gd name="T12" fmla="*/ 35 w 154"/>
              <a:gd name="T13" fmla="*/ 0 h 144"/>
              <a:gd name="T14" fmla="*/ 35 w 154"/>
              <a:gd name="T15" fmla="*/ 6 h 144"/>
              <a:gd name="T16" fmla="*/ 25 w 154"/>
              <a:gd name="T17" fmla="*/ 6 h 144"/>
              <a:gd name="T18" fmla="*/ 5 w 154"/>
              <a:gd name="T19" fmla="*/ 6 h 144"/>
              <a:gd name="T20" fmla="*/ 39 w 154"/>
              <a:gd name="T21" fmla="*/ 66 h 144"/>
              <a:gd name="T22" fmla="*/ 50 w 154"/>
              <a:gd name="T23" fmla="*/ 69 h 144"/>
              <a:gd name="T24" fmla="*/ 71 w 154"/>
              <a:gd name="T25" fmla="*/ 83 h 144"/>
              <a:gd name="T26" fmla="*/ 71 w 154"/>
              <a:gd name="T27" fmla="*/ 126 h 144"/>
              <a:gd name="T28" fmla="*/ 35 w 154"/>
              <a:gd name="T29" fmla="*/ 144 h 144"/>
              <a:gd name="T30" fmla="*/ 119 w 154"/>
              <a:gd name="T31" fmla="*/ 144 h 144"/>
              <a:gd name="T32" fmla="*/ 83 w 154"/>
              <a:gd name="T33" fmla="*/ 126 h 144"/>
              <a:gd name="T34" fmla="*/ 83 w 154"/>
              <a:gd name="T35" fmla="*/ 83 h 144"/>
              <a:gd name="T36" fmla="*/ 104 w 154"/>
              <a:gd name="T37" fmla="*/ 69 h 144"/>
              <a:gd name="T38" fmla="*/ 119 w 154"/>
              <a:gd name="T39" fmla="*/ 26 h 144"/>
              <a:gd name="T40" fmla="*/ 119 w 154"/>
              <a:gd name="T41" fmla="*/ 12 h 144"/>
              <a:gd name="T42" fmla="*/ 129 w 154"/>
              <a:gd name="T43" fmla="*/ 12 h 144"/>
              <a:gd name="T44" fmla="*/ 143 w 154"/>
              <a:gd name="T45" fmla="*/ 12 h 144"/>
              <a:gd name="T46" fmla="*/ 113 w 154"/>
              <a:gd name="T47" fmla="*/ 60 h 144"/>
              <a:gd name="T48" fmla="*/ 109 w 154"/>
              <a:gd name="T49" fmla="*/ 62 h 144"/>
              <a:gd name="T50" fmla="*/ 119 w 154"/>
              <a:gd name="T51" fmla="*/ 26 h 144"/>
              <a:gd name="T52" fmla="*/ 41 w 154"/>
              <a:gd name="T53" fmla="*/ 60 h 144"/>
              <a:gd name="T54" fmla="*/ 11 w 154"/>
              <a:gd name="T55" fmla="*/ 12 h 144"/>
              <a:gd name="T56" fmla="*/ 25 w 154"/>
              <a:gd name="T57" fmla="*/ 12 h 144"/>
              <a:gd name="T58" fmla="*/ 35 w 154"/>
              <a:gd name="T59" fmla="*/ 12 h 144"/>
              <a:gd name="T60" fmla="*/ 35 w 154"/>
              <a:gd name="T61" fmla="*/ 26 h 144"/>
              <a:gd name="T62" fmla="*/ 45 w 154"/>
              <a:gd name="T63" fmla="*/ 62 h 144"/>
              <a:gd name="T64" fmla="*/ 41 w 154"/>
              <a:gd name="T65" fmla="*/ 60 h 144"/>
              <a:gd name="T66" fmla="*/ 77 w 154"/>
              <a:gd name="T67" fmla="*/ 53 h 144"/>
              <a:gd name="T68" fmla="*/ 58 w 154"/>
              <a:gd name="T69" fmla="*/ 66 h 144"/>
              <a:gd name="T70" fmla="*/ 65 w 154"/>
              <a:gd name="T71" fmla="*/ 44 h 144"/>
              <a:gd name="T72" fmla="*/ 47 w 154"/>
              <a:gd name="T73" fmla="*/ 31 h 144"/>
              <a:gd name="T74" fmla="*/ 70 w 154"/>
              <a:gd name="T75" fmla="*/ 30 h 144"/>
              <a:gd name="T76" fmla="*/ 77 w 154"/>
              <a:gd name="T77" fmla="*/ 9 h 144"/>
              <a:gd name="T78" fmla="*/ 84 w 154"/>
              <a:gd name="T79" fmla="*/ 30 h 144"/>
              <a:gd name="T80" fmla="*/ 107 w 154"/>
              <a:gd name="T81" fmla="*/ 31 h 144"/>
              <a:gd name="T82" fmla="*/ 89 w 154"/>
              <a:gd name="T83" fmla="*/ 44 h 144"/>
              <a:gd name="T84" fmla="*/ 96 w 154"/>
              <a:gd name="T85" fmla="*/ 66 h 144"/>
              <a:gd name="T86" fmla="*/ 77 w 154"/>
              <a:gd name="T87" fmla="*/ 53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54" h="144">
                <a:moveTo>
                  <a:pt x="104" y="69"/>
                </a:moveTo>
                <a:cubicBezTo>
                  <a:pt x="107" y="69"/>
                  <a:pt x="110" y="68"/>
                  <a:pt x="115" y="66"/>
                </a:cubicBezTo>
                <a:cubicBezTo>
                  <a:pt x="154" y="54"/>
                  <a:pt x="149" y="6"/>
                  <a:pt x="149" y="6"/>
                </a:cubicBezTo>
                <a:cubicBezTo>
                  <a:pt x="129" y="6"/>
                  <a:pt x="129" y="6"/>
                  <a:pt x="129" y="6"/>
                </a:cubicBezTo>
                <a:cubicBezTo>
                  <a:pt x="119" y="6"/>
                  <a:pt x="119" y="6"/>
                  <a:pt x="119" y="6"/>
                </a:cubicBezTo>
                <a:cubicBezTo>
                  <a:pt x="119" y="0"/>
                  <a:pt x="119" y="0"/>
                  <a:pt x="119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5" y="6"/>
                  <a:pt x="35" y="6"/>
                  <a:pt x="35" y="6"/>
                </a:cubicBezTo>
                <a:cubicBezTo>
                  <a:pt x="25" y="6"/>
                  <a:pt x="25" y="6"/>
                  <a:pt x="25" y="6"/>
                </a:cubicBezTo>
                <a:cubicBezTo>
                  <a:pt x="5" y="6"/>
                  <a:pt x="5" y="6"/>
                  <a:pt x="5" y="6"/>
                </a:cubicBezTo>
                <a:cubicBezTo>
                  <a:pt x="5" y="6"/>
                  <a:pt x="0" y="54"/>
                  <a:pt x="39" y="66"/>
                </a:cubicBezTo>
                <a:cubicBezTo>
                  <a:pt x="43" y="67"/>
                  <a:pt x="47" y="69"/>
                  <a:pt x="50" y="69"/>
                </a:cubicBezTo>
                <a:cubicBezTo>
                  <a:pt x="56" y="76"/>
                  <a:pt x="63" y="82"/>
                  <a:pt x="71" y="83"/>
                </a:cubicBezTo>
                <a:cubicBezTo>
                  <a:pt x="71" y="126"/>
                  <a:pt x="71" y="126"/>
                  <a:pt x="71" y="126"/>
                </a:cubicBezTo>
                <a:cubicBezTo>
                  <a:pt x="51" y="127"/>
                  <a:pt x="35" y="135"/>
                  <a:pt x="35" y="144"/>
                </a:cubicBezTo>
                <a:cubicBezTo>
                  <a:pt x="119" y="144"/>
                  <a:pt x="119" y="144"/>
                  <a:pt x="119" y="144"/>
                </a:cubicBezTo>
                <a:cubicBezTo>
                  <a:pt x="119" y="135"/>
                  <a:pt x="103" y="127"/>
                  <a:pt x="83" y="126"/>
                </a:cubicBezTo>
                <a:cubicBezTo>
                  <a:pt x="83" y="83"/>
                  <a:pt x="83" y="83"/>
                  <a:pt x="83" y="83"/>
                </a:cubicBezTo>
                <a:cubicBezTo>
                  <a:pt x="91" y="82"/>
                  <a:pt x="98" y="77"/>
                  <a:pt x="104" y="69"/>
                </a:cubicBezTo>
                <a:moveTo>
                  <a:pt x="119" y="26"/>
                </a:moveTo>
                <a:cubicBezTo>
                  <a:pt x="119" y="12"/>
                  <a:pt x="119" y="12"/>
                  <a:pt x="119" y="12"/>
                </a:cubicBezTo>
                <a:cubicBezTo>
                  <a:pt x="129" y="12"/>
                  <a:pt x="129" y="12"/>
                  <a:pt x="129" y="12"/>
                </a:cubicBezTo>
                <a:cubicBezTo>
                  <a:pt x="143" y="12"/>
                  <a:pt x="143" y="12"/>
                  <a:pt x="143" y="12"/>
                </a:cubicBezTo>
                <a:cubicBezTo>
                  <a:pt x="143" y="24"/>
                  <a:pt x="140" y="52"/>
                  <a:pt x="113" y="60"/>
                </a:cubicBezTo>
                <a:cubicBezTo>
                  <a:pt x="112" y="61"/>
                  <a:pt x="111" y="61"/>
                  <a:pt x="109" y="62"/>
                </a:cubicBezTo>
                <a:cubicBezTo>
                  <a:pt x="115" y="51"/>
                  <a:pt x="119" y="38"/>
                  <a:pt x="119" y="26"/>
                </a:cubicBezTo>
                <a:close/>
                <a:moveTo>
                  <a:pt x="41" y="60"/>
                </a:moveTo>
                <a:cubicBezTo>
                  <a:pt x="14" y="52"/>
                  <a:pt x="11" y="24"/>
                  <a:pt x="11" y="12"/>
                </a:cubicBezTo>
                <a:cubicBezTo>
                  <a:pt x="25" y="12"/>
                  <a:pt x="25" y="12"/>
                  <a:pt x="25" y="12"/>
                </a:cubicBezTo>
                <a:cubicBezTo>
                  <a:pt x="35" y="12"/>
                  <a:pt x="35" y="12"/>
                  <a:pt x="35" y="12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38"/>
                  <a:pt x="39" y="51"/>
                  <a:pt x="45" y="62"/>
                </a:cubicBezTo>
                <a:cubicBezTo>
                  <a:pt x="43" y="61"/>
                  <a:pt x="42" y="61"/>
                  <a:pt x="41" y="60"/>
                </a:cubicBezTo>
                <a:moveTo>
                  <a:pt x="77" y="53"/>
                </a:moveTo>
                <a:cubicBezTo>
                  <a:pt x="58" y="66"/>
                  <a:pt x="58" y="66"/>
                  <a:pt x="58" y="66"/>
                </a:cubicBezTo>
                <a:cubicBezTo>
                  <a:pt x="65" y="44"/>
                  <a:pt x="65" y="44"/>
                  <a:pt x="65" y="44"/>
                </a:cubicBezTo>
                <a:cubicBezTo>
                  <a:pt x="47" y="31"/>
                  <a:pt x="47" y="31"/>
                  <a:pt x="47" y="31"/>
                </a:cubicBezTo>
                <a:cubicBezTo>
                  <a:pt x="70" y="30"/>
                  <a:pt x="70" y="30"/>
                  <a:pt x="70" y="30"/>
                </a:cubicBezTo>
                <a:cubicBezTo>
                  <a:pt x="77" y="9"/>
                  <a:pt x="77" y="9"/>
                  <a:pt x="77" y="9"/>
                </a:cubicBezTo>
                <a:cubicBezTo>
                  <a:pt x="84" y="30"/>
                  <a:pt x="84" y="30"/>
                  <a:pt x="84" y="30"/>
                </a:cubicBezTo>
                <a:cubicBezTo>
                  <a:pt x="107" y="31"/>
                  <a:pt x="107" y="31"/>
                  <a:pt x="107" y="31"/>
                </a:cubicBezTo>
                <a:cubicBezTo>
                  <a:pt x="89" y="44"/>
                  <a:pt x="89" y="44"/>
                  <a:pt x="89" y="44"/>
                </a:cubicBezTo>
                <a:cubicBezTo>
                  <a:pt x="96" y="66"/>
                  <a:pt x="96" y="66"/>
                  <a:pt x="96" y="66"/>
                </a:cubicBezTo>
                <a:lnTo>
                  <a:pt x="77" y="53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/>
          <a:p>
            <a:pPr defTabSz="6851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strike="noStrike" noProof="1">
              <a:latin typeface="+mn-lt"/>
              <a:ea typeface="+mn-ea"/>
            </a:endParaRPr>
          </a:p>
        </p:txBody>
      </p:sp>
      <p:grpSp>
        <p:nvGrpSpPr>
          <p:cNvPr id="9225" name="组合 1"/>
          <p:cNvGrpSpPr/>
          <p:nvPr/>
        </p:nvGrpSpPr>
        <p:grpSpPr>
          <a:xfrm>
            <a:off x="4119563" y="325438"/>
            <a:ext cx="4064000" cy="693737"/>
            <a:chOff x="6618" y="513"/>
            <a:chExt cx="6400" cy="1093"/>
          </a:xfrm>
        </p:grpSpPr>
        <p:sp>
          <p:nvSpPr>
            <p:cNvPr id="9226" name="文本框 27"/>
            <p:cNvSpPr txBox="1"/>
            <p:nvPr/>
          </p:nvSpPr>
          <p:spPr>
            <a:xfrm>
              <a:off x="7160" y="513"/>
              <a:ext cx="5316" cy="7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2400" dirty="0">
                  <a:latin typeface="微软雅黑" panose="020B0503020204020204" charset="-122"/>
                  <a:ea typeface="微软雅黑" panose="020B0503020204020204" charset="-122"/>
                </a:rPr>
                <a:t>请在此处输入本章标题</a:t>
              </a:r>
              <a:endParaRPr lang="zh-CN" altLang="en-US" sz="24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227" name="矩形 29"/>
            <p:cNvSpPr/>
            <p:nvPr/>
          </p:nvSpPr>
          <p:spPr>
            <a:xfrm>
              <a:off x="6617" y="965"/>
              <a:ext cx="6400" cy="64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endParaRPr lang="en-US" altLang="zh-CN" sz="1000" dirty="0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/>
              <a:r>
                <a:rPr lang="en-US" altLang="zh-CN" sz="1000" dirty="0">
                  <a:solidFill>
                    <a:srgbClr val="262626"/>
                  </a:solidFill>
                  <a:latin typeface="微软雅黑" panose="020B0503020204020204" charset="-122"/>
                  <a:ea typeface="微软雅黑" panose="020B0503020204020204" charset="-122"/>
                </a:rPr>
                <a:t>Please input this chapter title here </a:t>
              </a:r>
              <a:endParaRPr lang="en-US" altLang="zh-CN" sz="1000" dirty="0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ransition spd="slow"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Rectangle 2"/>
          <p:cNvSpPr/>
          <p:nvPr/>
        </p:nvSpPr>
        <p:spPr>
          <a:xfrm>
            <a:off x="0" y="1600200"/>
            <a:ext cx="12192000" cy="2746375"/>
          </a:xfrm>
          <a:prstGeom prst="rect">
            <a:avLst/>
          </a:prstGeom>
          <a:solidFill>
            <a:srgbClr val="D8D8D8"/>
          </a:solidFill>
          <a:ln w="12700">
            <a:noFill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endParaRPr lang="en-US" altLang="zh-CN" dirty="0">
              <a:solidFill>
                <a:srgbClr val="262626"/>
              </a:solidFill>
              <a:latin typeface="微软雅黑" panose="020B0503020204020204" charset="-122"/>
              <a:ea typeface="微软雅黑" panose="020B0503020204020204" charset="-122"/>
              <a:sym typeface="Calibri" panose="020F0502020204030204" pitchFamily="34" charset="0"/>
            </a:endParaRPr>
          </a:p>
        </p:txBody>
      </p:sp>
      <p:sp>
        <p:nvSpPr>
          <p:cNvPr id="10242" name="Rectangle 21"/>
          <p:cNvSpPr/>
          <p:nvPr/>
        </p:nvSpPr>
        <p:spPr>
          <a:xfrm>
            <a:off x="0" y="1600200"/>
            <a:ext cx="12192000" cy="2746375"/>
          </a:xfrm>
          <a:prstGeom prst="rect">
            <a:avLst/>
          </a:prstGeom>
          <a:blipFill rotWithShape="1">
            <a:blip r:embed="rId1"/>
            <a:stretch>
              <a:fillRect/>
            </a:stretch>
          </a:blipFill>
          <a:ln w="12700">
            <a:noFill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endParaRPr lang="zh-CN" altLang="zh-CN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Calibri" panose="020F0502020204030204" pitchFamily="34" charset="0"/>
            </a:endParaRPr>
          </a:p>
        </p:txBody>
      </p:sp>
      <p:sp>
        <p:nvSpPr>
          <p:cNvPr id="10243" name="TextBox 9"/>
          <p:cNvSpPr/>
          <p:nvPr/>
        </p:nvSpPr>
        <p:spPr>
          <a:xfrm>
            <a:off x="1219200" y="3233738"/>
            <a:ext cx="1604963" cy="3190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请在此处输入标题</a:t>
            </a:r>
            <a:endParaRPr lang="zh-CN" altLang="zh-CN" sz="1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Times New Roman" panose="02020603050405020304" pitchFamily="18" charset="0"/>
            </a:endParaRPr>
          </a:p>
        </p:txBody>
      </p:sp>
      <p:sp>
        <p:nvSpPr>
          <p:cNvPr id="10244" name="Rectangle 16"/>
          <p:cNvSpPr/>
          <p:nvPr/>
        </p:nvSpPr>
        <p:spPr>
          <a:xfrm>
            <a:off x="6858000" y="2403475"/>
            <a:ext cx="800100" cy="8318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4800" dirty="0">
                <a:solidFill>
                  <a:srgbClr val="F2F2F2"/>
                </a:solidFill>
                <a:latin typeface="微软雅黑" panose="020B0503020204020204" charset="-122"/>
                <a:ea typeface="微软雅黑" panose="020B0503020204020204" charset="-122"/>
                <a:sym typeface="Simple-Line-Icons" pitchFamily="2" charset="2"/>
              </a:rPr>
              <a:t></a:t>
            </a:r>
            <a:endParaRPr lang="en-US" altLang="zh-CN" sz="4800" dirty="0">
              <a:solidFill>
                <a:srgbClr val="F2F2F2"/>
              </a:solidFill>
              <a:latin typeface="微软雅黑" panose="020B0503020204020204" charset="-122"/>
              <a:ea typeface="微软雅黑" panose="020B0503020204020204" charset="-122"/>
              <a:sym typeface="Simple-Line-Icons" pitchFamily="2" charset="2"/>
            </a:endParaRPr>
          </a:p>
        </p:txBody>
      </p:sp>
      <p:sp>
        <p:nvSpPr>
          <p:cNvPr id="10245" name="TextBox 20"/>
          <p:cNvSpPr/>
          <p:nvPr/>
        </p:nvSpPr>
        <p:spPr>
          <a:xfrm>
            <a:off x="3962400" y="3235325"/>
            <a:ext cx="1604963" cy="3190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请在此处输入标题</a:t>
            </a:r>
            <a:endParaRPr lang="en-US" altLang="zh-CN" sz="1400" dirty="0">
              <a:solidFill>
                <a:srgbClr val="F2F2F2"/>
              </a:solidFill>
              <a:latin typeface="微软雅黑" panose="020B0503020204020204" charset="-122"/>
              <a:ea typeface="微软雅黑" panose="020B0503020204020204" charset="-122"/>
              <a:sym typeface="Open Sans" pitchFamily="2" charset="0"/>
            </a:endParaRPr>
          </a:p>
        </p:txBody>
      </p:sp>
      <p:sp>
        <p:nvSpPr>
          <p:cNvPr id="10246" name="Rectangle 23"/>
          <p:cNvSpPr/>
          <p:nvPr/>
        </p:nvSpPr>
        <p:spPr>
          <a:xfrm>
            <a:off x="1069975" y="4659313"/>
            <a:ext cx="2035175" cy="4064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欧美风极商务</a:t>
            </a:r>
            <a:r>
              <a:rPr lang="en-US" altLang="zh-CN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模板稻壳儿艺随风坚持创新请输入文字内容</a:t>
            </a:r>
            <a:endParaRPr lang="en-US" altLang="zh-CN" sz="1000" dirty="0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  <a:sym typeface="Open Sans" pitchFamily="2" charset="0"/>
            </a:endParaRPr>
          </a:p>
        </p:txBody>
      </p:sp>
      <p:sp>
        <p:nvSpPr>
          <p:cNvPr id="10247" name="Rectangle 24"/>
          <p:cNvSpPr/>
          <p:nvPr/>
        </p:nvSpPr>
        <p:spPr>
          <a:xfrm>
            <a:off x="3656013" y="4659313"/>
            <a:ext cx="2035175" cy="4064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欧美风极商务</a:t>
            </a:r>
            <a:r>
              <a:rPr lang="en-US" altLang="zh-CN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模板稻壳儿艺随风坚持创新请输入文字内容</a:t>
            </a:r>
            <a:endParaRPr lang="en-US" altLang="zh-CN" sz="1000" dirty="0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  <a:sym typeface="Open Sans" pitchFamily="2" charset="0"/>
            </a:endParaRPr>
          </a:p>
        </p:txBody>
      </p:sp>
      <p:sp>
        <p:nvSpPr>
          <p:cNvPr id="10248" name="Rectangle 25"/>
          <p:cNvSpPr/>
          <p:nvPr/>
        </p:nvSpPr>
        <p:spPr>
          <a:xfrm>
            <a:off x="6240463" y="4654550"/>
            <a:ext cx="2035175" cy="4064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欧美风极商务</a:t>
            </a:r>
            <a:r>
              <a:rPr lang="en-US" altLang="zh-CN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模板稻壳儿艺随风坚持创新请输入文字内容</a:t>
            </a:r>
            <a:endParaRPr lang="en-US" altLang="zh-CN" sz="1000" dirty="0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  <a:sym typeface="Open Sans" pitchFamily="2" charset="0"/>
            </a:endParaRPr>
          </a:p>
        </p:txBody>
      </p:sp>
      <p:sp>
        <p:nvSpPr>
          <p:cNvPr id="10249" name="Rectangle 26"/>
          <p:cNvSpPr/>
          <p:nvPr/>
        </p:nvSpPr>
        <p:spPr>
          <a:xfrm>
            <a:off x="8826500" y="4654550"/>
            <a:ext cx="2035175" cy="4064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欧美风极商务</a:t>
            </a:r>
            <a:r>
              <a:rPr lang="en-US" altLang="zh-CN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模板稻壳儿艺随风坚持创新请输入文字内容</a:t>
            </a:r>
            <a:endParaRPr lang="en-US" altLang="zh-CN" sz="1000" dirty="0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  <a:sym typeface="Open Sans" pitchFamily="2" charset="0"/>
            </a:endParaRPr>
          </a:p>
        </p:txBody>
      </p:sp>
      <p:sp>
        <p:nvSpPr>
          <p:cNvPr id="10250" name="TextBox 20"/>
          <p:cNvSpPr/>
          <p:nvPr/>
        </p:nvSpPr>
        <p:spPr>
          <a:xfrm>
            <a:off x="6765925" y="3233738"/>
            <a:ext cx="1606550" cy="3190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请在此处输入标题</a:t>
            </a:r>
            <a:endParaRPr lang="en-US" altLang="zh-CN" sz="1400" dirty="0">
              <a:solidFill>
                <a:srgbClr val="F2F2F2"/>
              </a:solidFill>
              <a:latin typeface="微软雅黑" panose="020B0503020204020204" charset="-122"/>
              <a:ea typeface="微软雅黑" panose="020B0503020204020204" charset="-122"/>
              <a:sym typeface="Open Sans" pitchFamily="2" charset="0"/>
            </a:endParaRPr>
          </a:p>
        </p:txBody>
      </p:sp>
      <p:sp>
        <p:nvSpPr>
          <p:cNvPr id="10251" name="TextBox 20"/>
          <p:cNvSpPr/>
          <p:nvPr/>
        </p:nvSpPr>
        <p:spPr>
          <a:xfrm>
            <a:off x="9042400" y="3235325"/>
            <a:ext cx="1604963" cy="3190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请在此处输入标题</a:t>
            </a:r>
            <a:endParaRPr lang="en-US" altLang="zh-CN" sz="1400" dirty="0">
              <a:solidFill>
                <a:srgbClr val="F2F2F2"/>
              </a:solidFill>
              <a:latin typeface="微软雅黑" panose="020B0503020204020204" charset="-122"/>
              <a:ea typeface="微软雅黑" panose="020B0503020204020204" charset="-122"/>
              <a:sym typeface="Open Sans" pitchFamily="2" charset="0"/>
            </a:endParaRPr>
          </a:p>
        </p:txBody>
      </p:sp>
      <p:sp>
        <p:nvSpPr>
          <p:cNvPr id="341" name="Freeform 383"/>
          <p:cNvSpPr/>
          <p:nvPr/>
        </p:nvSpPr>
        <p:spPr bwMode="auto">
          <a:xfrm>
            <a:off x="1647825" y="2403475"/>
            <a:ext cx="747713" cy="614363"/>
          </a:xfrm>
          <a:custGeom>
            <a:avLst/>
            <a:gdLst>
              <a:gd name="T0" fmla="*/ 164 w 165"/>
              <a:gd name="T1" fmla="*/ 131 h 156"/>
              <a:gd name="T2" fmla="*/ 145 w 165"/>
              <a:gd name="T3" fmla="*/ 119 h 156"/>
              <a:gd name="T4" fmla="*/ 119 w 165"/>
              <a:gd name="T5" fmla="*/ 108 h 156"/>
              <a:gd name="T6" fmla="*/ 112 w 165"/>
              <a:gd name="T7" fmla="*/ 106 h 156"/>
              <a:gd name="T8" fmla="*/ 105 w 165"/>
              <a:gd name="T9" fmla="*/ 94 h 156"/>
              <a:gd name="T10" fmla="*/ 101 w 165"/>
              <a:gd name="T11" fmla="*/ 94 h 156"/>
              <a:gd name="T12" fmla="*/ 105 w 165"/>
              <a:gd name="T13" fmla="*/ 85 h 156"/>
              <a:gd name="T14" fmla="*/ 107 w 165"/>
              <a:gd name="T15" fmla="*/ 74 h 156"/>
              <a:gd name="T16" fmla="*/ 112 w 165"/>
              <a:gd name="T17" fmla="*/ 70 h 156"/>
              <a:gd name="T18" fmla="*/ 114 w 165"/>
              <a:gd name="T19" fmla="*/ 63 h 156"/>
              <a:gd name="T20" fmla="*/ 114 w 165"/>
              <a:gd name="T21" fmla="*/ 51 h 156"/>
              <a:gd name="T22" fmla="*/ 112 w 165"/>
              <a:gd name="T23" fmla="*/ 46 h 156"/>
              <a:gd name="T24" fmla="*/ 113 w 165"/>
              <a:gd name="T25" fmla="*/ 30 h 156"/>
              <a:gd name="T26" fmla="*/ 111 w 165"/>
              <a:gd name="T27" fmla="*/ 19 h 156"/>
              <a:gd name="T28" fmla="*/ 107 w 165"/>
              <a:gd name="T29" fmla="*/ 12 h 156"/>
              <a:gd name="T30" fmla="*/ 102 w 165"/>
              <a:gd name="T31" fmla="*/ 11 h 156"/>
              <a:gd name="T32" fmla="*/ 99 w 165"/>
              <a:gd name="T33" fmla="*/ 8 h 156"/>
              <a:gd name="T34" fmla="*/ 64 w 165"/>
              <a:gd name="T35" fmla="*/ 9 h 156"/>
              <a:gd name="T36" fmla="*/ 51 w 165"/>
              <a:gd name="T37" fmla="*/ 46 h 156"/>
              <a:gd name="T38" fmla="*/ 49 w 165"/>
              <a:gd name="T39" fmla="*/ 53 h 156"/>
              <a:gd name="T40" fmla="*/ 54 w 165"/>
              <a:gd name="T41" fmla="*/ 72 h 156"/>
              <a:gd name="T42" fmla="*/ 58 w 165"/>
              <a:gd name="T43" fmla="*/ 73 h 156"/>
              <a:gd name="T44" fmla="*/ 59 w 165"/>
              <a:gd name="T45" fmla="*/ 86 h 156"/>
              <a:gd name="T46" fmla="*/ 63 w 165"/>
              <a:gd name="T47" fmla="*/ 94 h 156"/>
              <a:gd name="T48" fmla="*/ 60 w 165"/>
              <a:gd name="T49" fmla="*/ 94 h 156"/>
              <a:gd name="T50" fmla="*/ 53 w 165"/>
              <a:gd name="T51" fmla="*/ 106 h 156"/>
              <a:gd name="T52" fmla="*/ 46 w 165"/>
              <a:gd name="T53" fmla="*/ 108 h 156"/>
              <a:gd name="T54" fmla="*/ 20 w 165"/>
              <a:gd name="T55" fmla="*/ 119 h 156"/>
              <a:gd name="T56" fmla="*/ 1 w 165"/>
              <a:gd name="T57" fmla="*/ 131 h 156"/>
              <a:gd name="T58" fmla="*/ 0 w 165"/>
              <a:gd name="T59" fmla="*/ 156 h 156"/>
              <a:gd name="T60" fmla="*/ 72 w 165"/>
              <a:gd name="T61" fmla="*/ 156 h 156"/>
              <a:gd name="T62" fmla="*/ 78 w 165"/>
              <a:gd name="T63" fmla="*/ 120 h 156"/>
              <a:gd name="T64" fmla="*/ 73 w 165"/>
              <a:gd name="T65" fmla="*/ 111 h 156"/>
              <a:gd name="T66" fmla="*/ 83 w 165"/>
              <a:gd name="T67" fmla="*/ 106 h 156"/>
              <a:gd name="T68" fmla="*/ 92 w 165"/>
              <a:gd name="T69" fmla="*/ 111 h 156"/>
              <a:gd name="T70" fmla="*/ 87 w 165"/>
              <a:gd name="T71" fmla="*/ 120 h 156"/>
              <a:gd name="T72" fmla="*/ 96 w 165"/>
              <a:gd name="T73" fmla="*/ 156 h 156"/>
              <a:gd name="T74" fmla="*/ 164 w 165"/>
              <a:gd name="T75" fmla="*/ 156 h 156"/>
              <a:gd name="T76" fmla="*/ 164 w 165"/>
              <a:gd name="T77" fmla="*/ 131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65" h="156">
                <a:moveTo>
                  <a:pt x="164" y="131"/>
                </a:moveTo>
                <a:cubicBezTo>
                  <a:pt x="161" y="123"/>
                  <a:pt x="152" y="122"/>
                  <a:pt x="145" y="119"/>
                </a:cubicBezTo>
                <a:cubicBezTo>
                  <a:pt x="137" y="115"/>
                  <a:pt x="127" y="111"/>
                  <a:pt x="119" y="108"/>
                </a:cubicBezTo>
                <a:cubicBezTo>
                  <a:pt x="117" y="107"/>
                  <a:pt x="114" y="107"/>
                  <a:pt x="112" y="106"/>
                </a:cubicBezTo>
                <a:cubicBezTo>
                  <a:pt x="109" y="104"/>
                  <a:pt x="107" y="98"/>
                  <a:pt x="105" y="94"/>
                </a:cubicBezTo>
                <a:cubicBezTo>
                  <a:pt x="104" y="94"/>
                  <a:pt x="102" y="94"/>
                  <a:pt x="101" y="94"/>
                </a:cubicBezTo>
                <a:cubicBezTo>
                  <a:pt x="101" y="89"/>
                  <a:pt x="104" y="89"/>
                  <a:pt x="105" y="85"/>
                </a:cubicBezTo>
                <a:cubicBezTo>
                  <a:pt x="106" y="81"/>
                  <a:pt x="105" y="77"/>
                  <a:pt x="107" y="74"/>
                </a:cubicBezTo>
                <a:cubicBezTo>
                  <a:pt x="108" y="72"/>
                  <a:pt x="111" y="72"/>
                  <a:pt x="112" y="70"/>
                </a:cubicBezTo>
                <a:cubicBezTo>
                  <a:pt x="113" y="68"/>
                  <a:pt x="114" y="65"/>
                  <a:pt x="114" y="63"/>
                </a:cubicBezTo>
                <a:cubicBezTo>
                  <a:pt x="115" y="60"/>
                  <a:pt x="116" y="55"/>
                  <a:pt x="114" y="51"/>
                </a:cubicBezTo>
                <a:cubicBezTo>
                  <a:pt x="113" y="49"/>
                  <a:pt x="112" y="49"/>
                  <a:pt x="112" y="46"/>
                </a:cubicBezTo>
                <a:cubicBezTo>
                  <a:pt x="111" y="43"/>
                  <a:pt x="113" y="33"/>
                  <a:pt x="113" y="30"/>
                </a:cubicBezTo>
                <a:cubicBezTo>
                  <a:pt x="113" y="25"/>
                  <a:pt x="113" y="24"/>
                  <a:pt x="111" y="19"/>
                </a:cubicBezTo>
                <a:cubicBezTo>
                  <a:pt x="111" y="19"/>
                  <a:pt x="110" y="14"/>
                  <a:pt x="107" y="12"/>
                </a:cubicBezTo>
                <a:cubicBezTo>
                  <a:pt x="102" y="11"/>
                  <a:pt x="102" y="11"/>
                  <a:pt x="102" y="11"/>
                </a:cubicBezTo>
                <a:cubicBezTo>
                  <a:pt x="99" y="8"/>
                  <a:pt x="99" y="8"/>
                  <a:pt x="99" y="8"/>
                </a:cubicBezTo>
                <a:cubicBezTo>
                  <a:pt x="86" y="0"/>
                  <a:pt x="71" y="6"/>
                  <a:pt x="64" y="9"/>
                </a:cubicBezTo>
                <a:cubicBezTo>
                  <a:pt x="53" y="12"/>
                  <a:pt x="46" y="23"/>
                  <a:pt x="51" y="46"/>
                </a:cubicBezTo>
                <a:cubicBezTo>
                  <a:pt x="52" y="49"/>
                  <a:pt x="49" y="51"/>
                  <a:pt x="49" y="53"/>
                </a:cubicBezTo>
                <a:cubicBezTo>
                  <a:pt x="50" y="58"/>
                  <a:pt x="50" y="69"/>
                  <a:pt x="54" y="72"/>
                </a:cubicBezTo>
                <a:cubicBezTo>
                  <a:pt x="54" y="72"/>
                  <a:pt x="58" y="73"/>
                  <a:pt x="58" y="73"/>
                </a:cubicBezTo>
                <a:cubicBezTo>
                  <a:pt x="58" y="77"/>
                  <a:pt x="58" y="82"/>
                  <a:pt x="59" y="86"/>
                </a:cubicBezTo>
                <a:cubicBezTo>
                  <a:pt x="60" y="89"/>
                  <a:pt x="63" y="89"/>
                  <a:pt x="63" y="94"/>
                </a:cubicBezTo>
                <a:cubicBezTo>
                  <a:pt x="60" y="94"/>
                  <a:pt x="60" y="94"/>
                  <a:pt x="60" y="94"/>
                </a:cubicBezTo>
                <a:cubicBezTo>
                  <a:pt x="58" y="98"/>
                  <a:pt x="56" y="104"/>
                  <a:pt x="53" y="106"/>
                </a:cubicBezTo>
                <a:cubicBezTo>
                  <a:pt x="51" y="107"/>
                  <a:pt x="48" y="107"/>
                  <a:pt x="46" y="108"/>
                </a:cubicBezTo>
                <a:cubicBezTo>
                  <a:pt x="38" y="111"/>
                  <a:pt x="28" y="115"/>
                  <a:pt x="20" y="119"/>
                </a:cubicBezTo>
                <a:cubicBezTo>
                  <a:pt x="13" y="122"/>
                  <a:pt x="4" y="123"/>
                  <a:pt x="1" y="131"/>
                </a:cubicBezTo>
                <a:cubicBezTo>
                  <a:pt x="1" y="136"/>
                  <a:pt x="0" y="149"/>
                  <a:pt x="0" y="156"/>
                </a:cubicBezTo>
                <a:cubicBezTo>
                  <a:pt x="72" y="156"/>
                  <a:pt x="72" y="156"/>
                  <a:pt x="72" y="156"/>
                </a:cubicBezTo>
                <a:cubicBezTo>
                  <a:pt x="78" y="120"/>
                  <a:pt x="78" y="120"/>
                  <a:pt x="78" y="120"/>
                </a:cubicBezTo>
                <a:cubicBezTo>
                  <a:pt x="73" y="111"/>
                  <a:pt x="73" y="111"/>
                  <a:pt x="73" y="111"/>
                </a:cubicBezTo>
                <a:cubicBezTo>
                  <a:pt x="83" y="106"/>
                  <a:pt x="83" y="106"/>
                  <a:pt x="83" y="106"/>
                </a:cubicBezTo>
                <a:cubicBezTo>
                  <a:pt x="92" y="111"/>
                  <a:pt x="92" y="111"/>
                  <a:pt x="92" y="111"/>
                </a:cubicBezTo>
                <a:cubicBezTo>
                  <a:pt x="87" y="120"/>
                  <a:pt x="87" y="120"/>
                  <a:pt x="87" y="120"/>
                </a:cubicBezTo>
                <a:cubicBezTo>
                  <a:pt x="96" y="156"/>
                  <a:pt x="96" y="156"/>
                  <a:pt x="96" y="156"/>
                </a:cubicBezTo>
                <a:cubicBezTo>
                  <a:pt x="164" y="156"/>
                  <a:pt x="164" y="156"/>
                  <a:pt x="164" y="156"/>
                </a:cubicBezTo>
                <a:cubicBezTo>
                  <a:pt x="165" y="149"/>
                  <a:pt x="164" y="136"/>
                  <a:pt x="164" y="13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p>
            <a:pPr defTabSz="6851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strike="noStrike" noProof="1">
              <a:latin typeface="+mn-lt"/>
              <a:ea typeface="+mn-ea"/>
            </a:endParaRPr>
          </a:p>
        </p:txBody>
      </p:sp>
      <p:sp>
        <p:nvSpPr>
          <p:cNvPr id="342" name="Freeform 384"/>
          <p:cNvSpPr>
            <a:spLocks noEditPoints="1"/>
          </p:cNvSpPr>
          <p:nvPr/>
        </p:nvSpPr>
        <p:spPr bwMode="auto">
          <a:xfrm>
            <a:off x="4286250" y="2403475"/>
            <a:ext cx="776288" cy="727075"/>
          </a:xfrm>
          <a:custGeom>
            <a:avLst/>
            <a:gdLst>
              <a:gd name="T0" fmla="*/ 30 w 162"/>
              <a:gd name="T1" fmla="*/ 23 h 190"/>
              <a:gd name="T2" fmla="*/ 30 w 162"/>
              <a:gd name="T3" fmla="*/ 47 h 190"/>
              <a:gd name="T4" fmla="*/ 0 w 162"/>
              <a:gd name="T5" fmla="*/ 47 h 190"/>
              <a:gd name="T6" fmla="*/ 0 w 162"/>
              <a:gd name="T7" fmla="*/ 135 h 190"/>
              <a:gd name="T8" fmla="*/ 30 w 162"/>
              <a:gd name="T9" fmla="*/ 135 h 190"/>
              <a:gd name="T10" fmla="*/ 83 w 162"/>
              <a:gd name="T11" fmla="*/ 190 h 190"/>
              <a:gd name="T12" fmla="*/ 135 w 162"/>
              <a:gd name="T13" fmla="*/ 135 h 190"/>
              <a:gd name="T14" fmla="*/ 162 w 162"/>
              <a:gd name="T15" fmla="*/ 135 h 190"/>
              <a:gd name="T16" fmla="*/ 162 w 162"/>
              <a:gd name="T17" fmla="*/ 47 h 190"/>
              <a:gd name="T18" fmla="*/ 115 w 162"/>
              <a:gd name="T19" fmla="*/ 47 h 190"/>
              <a:gd name="T20" fmla="*/ 115 w 162"/>
              <a:gd name="T21" fmla="*/ 16 h 190"/>
              <a:gd name="T22" fmla="*/ 98 w 162"/>
              <a:gd name="T23" fmla="*/ 16 h 190"/>
              <a:gd name="T24" fmla="*/ 98 w 162"/>
              <a:gd name="T25" fmla="*/ 47 h 190"/>
              <a:gd name="T26" fmla="*/ 92 w 162"/>
              <a:gd name="T27" fmla="*/ 47 h 190"/>
              <a:gd name="T28" fmla="*/ 92 w 162"/>
              <a:gd name="T29" fmla="*/ 9 h 190"/>
              <a:gd name="T30" fmla="*/ 75 w 162"/>
              <a:gd name="T31" fmla="*/ 9 h 190"/>
              <a:gd name="T32" fmla="*/ 75 w 162"/>
              <a:gd name="T33" fmla="*/ 47 h 190"/>
              <a:gd name="T34" fmla="*/ 69 w 162"/>
              <a:gd name="T35" fmla="*/ 47 h 190"/>
              <a:gd name="T36" fmla="*/ 69 w 162"/>
              <a:gd name="T37" fmla="*/ 16 h 190"/>
              <a:gd name="T38" fmla="*/ 52 w 162"/>
              <a:gd name="T39" fmla="*/ 16 h 190"/>
              <a:gd name="T40" fmla="*/ 52 w 162"/>
              <a:gd name="T41" fmla="*/ 47 h 190"/>
              <a:gd name="T42" fmla="*/ 46 w 162"/>
              <a:gd name="T43" fmla="*/ 47 h 190"/>
              <a:gd name="T44" fmla="*/ 46 w 162"/>
              <a:gd name="T45" fmla="*/ 23 h 190"/>
              <a:gd name="T46" fmla="*/ 30 w 162"/>
              <a:gd name="T47" fmla="*/ 23 h 190"/>
              <a:gd name="T48" fmla="*/ 118 w 162"/>
              <a:gd name="T49" fmla="*/ 90 h 190"/>
              <a:gd name="T50" fmla="*/ 135 w 162"/>
              <a:gd name="T51" fmla="*/ 90 h 190"/>
              <a:gd name="T52" fmla="*/ 135 w 162"/>
              <a:gd name="T53" fmla="*/ 130 h 190"/>
              <a:gd name="T54" fmla="*/ 157 w 162"/>
              <a:gd name="T55" fmla="*/ 130 h 190"/>
              <a:gd name="T56" fmla="*/ 157 w 162"/>
              <a:gd name="T57" fmla="*/ 52 h 190"/>
              <a:gd name="T58" fmla="*/ 5 w 162"/>
              <a:gd name="T59" fmla="*/ 52 h 190"/>
              <a:gd name="T60" fmla="*/ 5 w 162"/>
              <a:gd name="T61" fmla="*/ 130 h 190"/>
              <a:gd name="T62" fmla="*/ 118 w 162"/>
              <a:gd name="T63" fmla="*/ 130 h 190"/>
              <a:gd name="T64" fmla="*/ 118 w 162"/>
              <a:gd name="T65" fmla="*/ 90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62" h="190">
                <a:moveTo>
                  <a:pt x="30" y="23"/>
                </a:moveTo>
                <a:cubicBezTo>
                  <a:pt x="30" y="47"/>
                  <a:pt x="30" y="47"/>
                  <a:pt x="3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135"/>
                  <a:pt x="0" y="135"/>
                  <a:pt x="0" y="135"/>
                </a:cubicBezTo>
                <a:cubicBezTo>
                  <a:pt x="30" y="135"/>
                  <a:pt x="30" y="135"/>
                  <a:pt x="30" y="135"/>
                </a:cubicBezTo>
                <a:cubicBezTo>
                  <a:pt x="31" y="165"/>
                  <a:pt x="55" y="190"/>
                  <a:pt x="83" y="190"/>
                </a:cubicBezTo>
                <a:cubicBezTo>
                  <a:pt x="111" y="190"/>
                  <a:pt x="135" y="165"/>
                  <a:pt x="135" y="135"/>
                </a:cubicBezTo>
                <a:cubicBezTo>
                  <a:pt x="162" y="135"/>
                  <a:pt x="162" y="135"/>
                  <a:pt x="162" y="135"/>
                </a:cubicBezTo>
                <a:cubicBezTo>
                  <a:pt x="162" y="47"/>
                  <a:pt x="162" y="47"/>
                  <a:pt x="162" y="47"/>
                </a:cubicBezTo>
                <a:cubicBezTo>
                  <a:pt x="115" y="47"/>
                  <a:pt x="115" y="47"/>
                  <a:pt x="115" y="47"/>
                </a:cubicBezTo>
                <a:cubicBezTo>
                  <a:pt x="115" y="16"/>
                  <a:pt x="115" y="16"/>
                  <a:pt x="115" y="16"/>
                </a:cubicBezTo>
                <a:cubicBezTo>
                  <a:pt x="113" y="6"/>
                  <a:pt x="101" y="7"/>
                  <a:pt x="98" y="16"/>
                </a:cubicBezTo>
                <a:cubicBezTo>
                  <a:pt x="98" y="47"/>
                  <a:pt x="98" y="47"/>
                  <a:pt x="98" y="47"/>
                </a:cubicBezTo>
                <a:cubicBezTo>
                  <a:pt x="92" y="47"/>
                  <a:pt x="92" y="47"/>
                  <a:pt x="92" y="47"/>
                </a:cubicBezTo>
                <a:cubicBezTo>
                  <a:pt x="92" y="9"/>
                  <a:pt x="92" y="9"/>
                  <a:pt x="92" y="9"/>
                </a:cubicBezTo>
                <a:cubicBezTo>
                  <a:pt x="88" y="0"/>
                  <a:pt x="79" y="0"/>
                  <a:pt x="75" y="9"/>
                </a:cubicBezTo>
                <a:cubicBezTo>
                  <a:pt x="75" y="47"/>
                  <a:pt x="75" y="47"/>
                  <a:pt x="75" y="47"/>
                </a:cubicBezTo>
                <a:cubicBezTo>
                  <a:pt x="69" y="47"/>
                  <a:pt x="69" y="47"/>
                  <a:pt x="69" y="47"/>
                </a:cubicBezTo>
                <a:cubicBezTo>
                  <a:pt x="69" y="16"/>
                  <a:pt x="69" y="16"/>
                  <a:pt x="69" y="16"/>
                </a:cubicBezTo>
                <a:cubicBezTo>
                  <a:pt x="66" y="8"/>
                  <a:pt x="57" y="6"/>
                  <a:pt x="52" y="16"/>
                </a:cubicBezTo>
                <a:cubicBezTo>
                  <a:pt x="52" y="47"/>
                  <a:pt x="52" y="47"/>
                  <a:pt x="52" y="47"/>
                </a:cubicBezTo>
                <a:cubicBezTo>
                  <a:pt x="46" y="47"/>
                  <a:pt x="46" y="47"/>
                  <a:pt x="46" y="47"/>
                </a:cubicBezTo>
                <a:cubicBezTo>
                  <a:pt x="46" y="23"/>
                  <a:pt x="46" y="23"/>
                  <a:pt x="46" y="23"/>
                </a:cubicBezTo>
                <a:cubicBezTo>
                  <a:pt x="43" y="15"/>
                  <a:pt x="34" y="13"/>
                  <a:pt x="30" y="23"/>
                </a:cubicBezTo>
                <a:close/>
                <a:moveTo>
                  <a:pt x="118" y="90"/>
                </a:moveTo>
                <a:cubicBezTo>
                  <a:pt x="122" y="70"/>
                  <a:pt x="132" y="75"/>
                  <a:pt x="135" y="90"/>
                </a:cubicBezTo>
                <a:cubicBezTo>
                  <a:pt x="135" y="130"/>
                  <a:pt x="135" y="130"/>
                  <a:pt x="135" y="130"/>
                </a:cubicBezTo>
                <a:cubicBezTo>
                  <a:pt x="157" y="130"/>
                  <a:pt x="157" y="130"/>
                  <a:pt x="157" y="130"/>
                </a:cubicBezTo>
                <a:cubicBezTo>
                  <a:pt x="157" y="52"/>
                  <a:pt x="157" y="52"/>
                  <a:pt x="157" y="52"/>
                </a:cubicBezTo>
                <a:cubicBezTo>
                  <a:pt x="5" y="52"/>
                  <a:pt x="5" y="52"/>
                  <a:pt x="5" y="52"/>
                </a:cubicBezTo>
                <a:cubicBezTo>
                  <a:pt x="5" y="130"/>
                  <a:pt x="5" y="130"/>
                  <a:pt x="5" y="130"/>
                </a:cubicBezTo>
                <a:cubicBezTo>
                  <a:pt x="118" y="130"/>
                  <a:pt x="118" y="130"/>
                  <a:pt x="118" y="130"/>
                </a:cubicBezTo>
                <a:lnTo>
                  <a:pt x="118" y="9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p>
            <a:pPr defTabSz="6851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strike="noStrike" noProof="1">
              <a:latin typeface="+mn-lt"/>
              <a:ea typeface="+mn-ea"/>
            </a:endParaRPr>
          </a:p>
        </p:txBody>
      </p:sp>
      <p:sp>
        <p:nvSpPr>
          <p:cNvPr id="343" name="Freeform 385"/>
          <p:cNvSpPr>
            <a:spLocks noEditPoints="1"/>
          </p:cNvSpPr>
          <p:nvPr/>
        </p:nvSpPr>
        <p:spPr bwMode="auto">
          <a:xfrm>
            <a:off x="4508500" y="2635250"/>
            <a:ext cx="331788" cy="263525"/>
          </a:xfrm>
          <a:custGeom>
            <a:avLst/>
            <a:gdLst>
              <a:gd name="T0" fmla="*/ 0 w 69"/>
              <a:gd name="T1" fmla="*/ 29 h 69"/>
              <a:gd name="T2" fmla="*/ 0 w 69"/>
              <a:gd name="T3" fmla="*/ 41 h 69"/>
              <a:gd name="T4" fmla="*/ 16 w 69"/>
              <a:gd name="T5" fmla="*/ 41 h 69"/>
              <a:gd name="T6" fmla="*/ 12 w 69"/>
              <a:gd name="T7" fmla="*/ 44 h 69"/>
              <a:gd name="T8" fmla="*/ 12 w 69"/>
              <a:gd name="T9" fmla="*/ 53 h 69"/>
              <a:gd name="T10" fmla="*/ 47 w 69"/>
              <a:gd name="T11" fmla="*/ 53 h 69"/>
              <a:gd name="T12" fmla="*/ 21 w 69"/>
              <a:gd name="T13" fmla="*/ 58 h 69"/>
              <a:gd name="T14" fmla="*/ 25 w 69"/>
              <a:gd name="T15" fmla="*/ 68 h 69"/>
              <a:gd name="T16" fmla="*/ 57 w 69"/>
              <a:gd name="T17" fmla="*/ 64 h 69"/>
              <a:gd name="T18" fmla="*/ 62 w 69"/>
              <a:gd name="T19" fmla="*/ 43 h 69"/>
              <a:gd name="T20" fmla="*/ 31 w 69"/>
              <a:gd name="T21" fmla="*/ 43 h 69"/>
              <a:gd name="T22" fmla="*/ 33 w 69"/>
              <a:gd name="T23" fmla="*/ 41 h 69"/>
              <a:gd name="T24" fmla="*/ 69 w 69"/>
              <a:gd name="T25" fmla="*/ 41 h 69"/>
              <a:gd name="T26" fmla="*/ 69 w 69"/>
              <a:gd name="T27" fmla="*/ 29 h 69"/>
              <a:gd name="T28" fmla="*/ 0 w 69"/>
              <a:gd name="T29" fmla="*/ 29 h 69"/>
              <a:gd name="T30" fmla="*/ 6 w 69"/>
              <a:gd name="T31" fmla="*/ 0 h 69"/>
              <a:gd name="T32" fmla="*/ 6 w 69"/>
              <a:gd name="T33" fmla="*/ 27 h 69"/>
              <a:gd name="T34" fmla="*/ 62 w 69"/>
              <a:gd name="T35" fmla="*/ 27 h 69"/>
              <a:gd name="T36" fmla="*/ 62 w 69"/>
              <a:gd name="T37" fmla="*/ 0 h 69"/>
              <a:gd name="T38" fmla="*/ 6 w 69"/>
              <a:gd name="T39" fmla="*/ 0 h 69"/>
              <a:gd name="T40" fmla="*/ 48 w 69"/>
              <a:gd name="T41" fmla="*/ 16 h 69"/>
              <a:gd name="T42" fmla="*/ 20 w 69"/>
              <a:gd name="T43" fmla="*/ 16 h 69"/>
              <a:gd name="T44" fmla="*/ 20 w 69"/>
              <a:gd name="T45" fmla="*/ 12 h 69"/>
              <a:gd name="T46" fmla="*/ 48 w 69"/>
              <a:gd name="T47" fmla="*/ 12 h 69"/>
              <a:gd name="T48" fmla="*/ 48 w 69"/>
              <a:gd name="T49" fmla="*/ 16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69" h="69">
                <a:moveTo>
                  <a:pt x="0" y="29"/>
                </a:moveTo>
                <a:cubicBezTo>
                  <a:pt x="0" y="41"/>
                  <a:pt x="0" y="41"/>
                  <a:pt x="0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5" y="42"/>
                  <a:pt x="14" y="43"/>
                  <a:pt x="12" y="44"/>
                </a:cubicBezTo>
                <a:cubicBezTo>
                  <a:pt x="12" y="53"/>
                  <a:pt x="12" y="53"/>
                  <a:pt x="12" y="53"/>
                </a:cubicBezTo>
                <a:cubicBezTo>
                  <a:pt x="47" y="53"/>
                  <a:pt x="47" y="53"/>
                  <a:pt x="47" y="53"/>
                </a:cubicBezTo>
                <a:cubicBezTo>
                  <a:pt x="49" y="57"/>
                  <a:pt x="40" y="58"/>
                  <a:pt x="21" y="58"/>
                </a:cubicBezTo>
                <a:cubicBezTo>
                  <a:pt x="25" y="68"/>
                  <a:pt x="25" y="68"/>
                  <a:pt x="25" y="68"/>
                </a:cubicBezTo>
                <a:cubicBezTo>
                  <a:pt x="43" y="69"/>
                  <a:pt x="53" y="67"/>
                  <a:pt x="57" y="64"/>
                </a:cubicBezTo>
                <a:cubicBezTo>
                  <a:pt x="61" y="62"/>
                  <a:pt x="63" y="55"/>
                  <a:pt x="62" y="43"/>
                </a:cubicBezTo>
                <a:cubicBezTo>
                  <a:pt x="31" y="43"/>
                  <a:pt x="31" y="43"/>
                  <a:pt x="31" y="43"/>
                </a:cubicBezTo>
                <a:cubicBezTo>
                  <a:pt x="33" y="41"/>
                  <a:pt x="33" y="41"/>
                  <a:pt x="33" y="41"/>
                </a:cubicBezTo>
                <a:cubicBezTo>
                  <a:pt x="69" y="41"/>
                  <a:pt x="69" y="41"/>
                  <a:pt x="69" y="41"/>
                </a:cubicBezTo>
                <a:cubicBezTo>
                  <a:pt x="69" y="29"/>
                  <a:pt x="69" y="29"/>
                  <a:pt x="69" y="29"/>
                </a:cubicBezTo>
                <a:lnTo>
                  <a:pt x="0" y="29"/>
                </a:lnTo>
                <a:close/>
                <a:moveTo>
                  <a:pt x="6" y="0"/>
                </a:moveTo>
                <a:cubicBezTo>
                  <a:pt x="6" y="27"/>
                  <a:pt x="6" y="27"/>
                  <a:pt x="6" y="27"/>
                </a:cubicBezTo>
                <a:cubicBezTo>
                  <a:pt x="62" y="27"/>
                  <a:pt x="62" y="27"/>
                  <a:pt x="62" y="27"/>
                </a:cubicBezTo>
                <a:cubicBezTo>
                  <a:pt x="62" y="0"/>
                  <a:pt x="62" y="0"/>
                  <a:pt x="62" y="0"/>
                </a:cubicBezTo>
                <a:lnTo>
                  <a:pt x="6" y="0"/>
                </a:lnTo>
                <a:close/>
                <a:moveTo>
                  <a:pt x="48" y="16"/>
                </a:moveTo>
                <a:cubicBezTo>
                  <a:pt x="20" y="16"/>
                  <a:pt x="20" y="16"/>
                  <a:pt x="20" y="16"/>
                </a:cubicBezTo>
                <a:cubicBezTo>
                  <a:pt x="20" y="12"/>
                  <a:pt x="20" y="12"/>
                  <a:pt x="20" y="12"/>
                </a:cubicBezTo>
                <a:cubicBezTo>
                  <a:pt x="48" y="12"/>
                  <a:pt x="48" y="12"/>
                  <a:pt x="48" y="12"/>
                </a:cubicBezTo>
                <a:lnTo>
                  <a:pt x="48" y="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p>
            <a:pPr defTabSz="6851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strike="noStrike" noProof="1">
              <a:latin typeface="+mn-lt"/>
              <a:ea typeface="+mn-ea"/>
            </a:endParaRPr>
          </a:p>
        </p:txBody>
      </p:sp>
      <p:sp>
        <p:nvSpPr>
          <p:cNvPr id="510" name="Freeform 163"/>
          <p:cNvSpPr/>
          <p:nvPr/>
        </p:nvSpPr>
        <p:spPr bwMode="auto">
          <a:xfrm>
            <a:off x="7191375" y="2635250"/>
            <a:ext cx="550863" cy="431800"/>
          </a:xfrm>
          <a:custGeom>
            <a:avLst/>
            <a:gdLst>
              <a:gd name="T0" fmla="*/ 123 w 128"/>
              <a:gd name="T1" fmla="*/ 58 h 94"/>
              <a:gd name="T2" fmla="*/ 99 w 128"/>
              <a:gd name="T3" fmla="*/ 39 h 94"/>
              <a:gd name="T4" fmla="*/ 64 w 128"/>
              <a:gd name="T5" fmla="*/ 0 h 94"/>
              <a:gd name="T6" fmla="*/ 29 w 128"/>
              <a:gd name="T7" fmla="*/ 39 h 94"/>
              <a:gd name="T8" fmla="*/ 5 w 128"/>
              <a:gd name="T9" fmla="*/ 58 h 94"/>
              <a:gd name="T10" fmla="*/ 14 w 128"/>
              <a:gd name="T11" fmla="*/ 85 h 94"/>
              <a:gd name="T12" fmla="*/ 59 w 128"/>
              <a:gd name="T13" fmla="*/ 84 h 94"/>
              <a:gd name="T14" fmla="*/ 64 w 128"/>
              <a:gd name="T15" fmla="*/ 83 h 94"/>
              <a:gd name="T16" fmla="*/ 69 w 128"/>
              <a:gd name="T17" fmla="*/ 84 h 94"/>
              <a:gd name="T18" fmla="*/ 114 w 128"/>
              <a:gd name="T19" fmla="*/ 85 h 94"/>
              <a:gd name="T20" fmla="*/ 123 w 128"/>
              <a:gd name="T21" fmla="*/ 58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8" h="94">
                <a:moveTo>
                  <a:pt x="123" y="58"/>
                </a:moveTo>
                <a:cubicBezTo>
                  <a:pt x="119" y="48"/>
                  <a:pt x="105" y="45"/>
                  <a:pt x="99" y="39"/>
                </a:cubicBezTo>
                <a:cubicBezTo>
                  <a:pt x="85" y="25"/>
                  <a:pt x="88" y="2"/>
                  <a:pt x="64" y="0"/>
                </a:cubicBezTo>
                <a:cubicBezTo>
                  <a:pt x="40" y="2"/>
                  <a:pt x="43" y="25"/>
                  <a:pt x="29" y="39"/>
                </a:cubicBezTo>
                <a:cubicBezTo>
                  <a:pt x="23" y="45"/>
                  <a:pt x="9" y="48"/>
                  <a:pt x="5" y="58"/>
                </a:cubicBezTo>
                <a:cubicBezTo>
                  <a:pt x="0" y="69"/>
                  <a:pt x="8" y="80"/>
                  <a:pt x="14" y="85"/>
                </a:cubicBezTo>
                <a:cubicBezTo>
                  <a:pt x="26" y="94"/>
                  <a:pt x="45" y="85"/>
                  <a:pt x="59" y="84"/>
                </a:cubicBezTo>
                <a:cubicBezTo>
                  <a:pt x="60" y="83"/>
                  <a:pt x="62" y="83"/>
                  <a:pt x="64" y="83"/>
                </a:cubicBezTo>
                <a:cubicBezTo>
                  <a:pt x="66" y="83"/>
                  <a:pt x="68" y="83"/>
                  <a:pt x="69" y="84"/>
                </a:cubicBezTo>
                <a:cubicBezTo>
                  <a:pt x="83" y="85"/>
                  <a:pt x="102" y="94"/>
                  <a:pt x="114" y="85"/>
                </a:cubicBezTo>
                <a:cubicBezTo>
                  <a:pt x="120" y="80"/>
                  <a:pt x="128" y="69"/>
                  <a:pt x="123" y="58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p>
            <a:pPr defTabSz="6851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strike="noStrike" noProof="1">
              <a:latin typeface="+mn-lt"/>
              <a:ea typeface="+mn-ea"/>
            </a:endParaRPr>
          </a:p>
        </p:txBody>
      </p:sp>
      <p:sp>
        <p:nvSpPr>
          <p:cNvPr id="511" name="Freeform 164"/>
          <p:cNvSpPr/>
          <p:nvPr/>
        </p:nvSpPr>
        <p:spPr bwMode="auto">
          <a:xfrm>
            <a:off x="7486650" y="2417763"/>
            <a:ext cx="165100" cy="217488"/>
          </a:xfrm>
          <a:custGeom>
            <a:avLst/>
            <a:gdLst>
              <a:gd name="T0" fmla="*/ 35 w 38"/>
              <a:gd name="T1" fmla="*/ 28 h 47"/>
              <a:gd name="T2" fmla="*/ 13 w 38"/>
              <a:gd name="T3" fmla="*/ 45 h 47"/>
              <a:gd name="T4" fmla="*/ 3 w 38"/>
              <a:gd name="T5" fmla="*/ 19 h 47"/>
              <a:gd name="T6" fmla="*/ 25 w 38"/>
              <a:gd name="T7" fmla="*/ 2 h 47"/>
              <a:gd name="T8" fmla="*/ 35 w 38"/>
              <a:gd name="T9" fmla="*/ 28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" h="47">
                <a:moveTo>
                  <a:pt x="35" y="28"/>
                </a:moveTo>
                <a:cubicBezTo>
                  <a:pt x="32" y="40"/>
                  <a:pt x="22" y="47"/>
                  <a:pt x="13" y="45"/>
                </a:cubicBezTo>
                <a:cubicBezTo>
                  <a:pt x="4" y="43"/>
                  <a:pt x="0" y="31"/>
                  <a:pt x="3" y="19"/>
                </a:cubicBezTo>
                <a:cubicBezTo>
                  <a:pt x="6" y="8"/>
                  <a:pt x="16" y="0"/>
                  <a:pt x="25" y="2"/>
                </a:cubicBezTo>
                <a:cubicBezTo>
                  <a:pt x="34" y="5"/>
                  <a:pt x="38" y="16"/>
                  <a:pt x="35" y="28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p>
            <a:pPr defTabSz="6851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strike="noStrike" noProof="1">
              <a:latin typeface="+mn-lt"/>
              <a:ea typeface="+mn-ea"/>
            </a:endParaRPr>
          </a:p>
        </p:txBody>
      </p:sp>
      <p:sp>
        <p:nvSpPr>
          <p:cNvPr id="512" name="Freeform 165"/>
          <p:cNvSpPr/>
          <p:nvPr/>
        </p:nvSpPr>
        <p:spPr bwMode="auto">
          <a:xfrm>
            <a:off x="7169150" y="2584450"/>
            <a:ext cx="158750" cy="215900"/>
          </a:xfrm>
          <a:custGeom>
            <a:avLst/>
            <a:gdLst>
              <a:gd name="T0" fmla="*/ 35 w 38"/>
              <a:gd name="T1" fmla="*/ 19 h 47"/>
              <a:gd name="T2" fmla="*/ 25 w 38"/>
              <a:gd name="T3" fmla="*/ 45 h 47"/>
              <a:gd name="T4" fmla="*/ 3 w 38"/>
              <a:gd name="T5" fmla="*/ 28 h 47"/>
              <a:gd name="T6" fmla="*/ 13 w 38"/>
              <a:gd name="T7" fmla="*/ 2 h 47"/>
              <a:gd name="T8" fmla="*/ 35 w 38"/>
              <a:gd name="T9" fmla="*/ 19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" h="47">
                <a:moveTo>
                  <a:pt x="35" y="19"/>
                </a:moveTo>
                <a:cubicBezTo>
                  <a:pt x="38" y="31"/>
                  <a:pt x="34" y="43"/>
                  <a:pt x="25" y="45"/>
                </a:cubicBezTo>
                <a:cubicBezTo>
                  <a:pt x="16" y="47"/>
                  <a:pt x="6" y="40"/>
                  <a:pt x="3" y="28"/>
                </a:cubicBezTo>
                <a:cubicBezTo>
                  <a:pt x="0" y="16"/>
                  <a:pt x="4" y="5"/>
                  <a:pt x="13" y="2"/>
                </a:cubicBezTo>
                <a:cubicBezTo>
                  <a:pt x="22" y="0"/>
                  <a:pt x="32" y="8"/>
                  <a:pt x="35" y="19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p>
            <a:pPr defTabSz="6851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strike="noStrike" noProof="1">
              <a:latin typeface="+mn-lt"/>
              <a:ea typeface="+mn-ea"/>
            </a:endParaRPr>
          </a:p>
        </p:txBody>
      </p:sp>
      <p:sp>
        <p:nvSpPr>
          <p:cNvPr id="513" name="Freeform 166"/>
          <p:cNvSpPr/>
          <p:nvPr/>
        </p:nvSpPr>
        <p:spPr bwMode="auto">
          <a:xfrm>
            <a:off x="7304088" y="2425700"/>
            <a:ext cx="166688" cy="217488"/>
          </a:xfrm>
          <a:custGeom>
            <a:avLst/>
            <a:gdLst>
              <a:gd name="T0" fmla="*/ 35 w 38"/>
              <a:gd name="T1" fmla="*/ 20 h 48"/>
              <a:gd name="T2" fmla="*/ 25 w 38"/>
              <a:gd name="T3" fmla="*/ 45 h 48"/>
              <a:gd name="T4" fmla="*/ 3 w 38"/>
              <a:gd name="T5" fmla="*/ 28 h 48"/>
              <a:gd name="T6" fmla="*/ 13 w 38"/>
              <a:gd name="T7" fmla="*/ 2 h 48"/>
              <a:gd name="T8" fmla="*/ 35 w 38"/>
              <a:gd name="T9" fmla="*/ 2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" h="48">
                <a:moveTo>
                  <a:pt x="35" y="20"/>
                </a:moveTo>
                <a:cubicBezTo>
                  <a:pt x="38" y="31"/>
                  <a:pt x="33" y="43"/>
                  <a:pt x="25" y="45"/>
                </a:cubicBezTo>
                <a:cubicBezTo>
                  <a:pt x="16" y="48"/>
                  <a:pt x="6" y="40"/>
                  <a:pt x="3" y="28"/>
                </a:cubicBezTo>
                <a:cubicBezTo>
                  <a:pt x="0" y="16"/>
                  <a:pt x="4" y="5"/>
                  <a:pt x="13" y="2"/>
                </a:cubicBezTo>
                <a:cubicBezTo>
                  <a:pt x="22" y="0"/>
                  <a:pt x="32" y="8"/>
                  <a:pt x="35" y="2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p>
            <a:pPr defTabSz="6851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strike="noStrike" noProof="1">
              <a:latin typeface="+mn-lt"/>
              <a:ea typeface="+mn-ea"/>
            </a:endParaRPr>
          </a:p>
        </p:txBody>
      </p:sp>
      <p:sp>
        <p:nvSpPr>
          <p:cNvPr id="514" name="Freeform 167"/>
          <p:cNvSpPr/>
          <p:nvPr/>
        </p:nvSpPr>
        <p:spPr bwMode="auto">
          <a:xfrm>
            <a:off x="7627938" y="2559050"/>
            <a:ext cx="163513" cy="215900"/>
          </a:xfrm>
          <a:custGeom>
            <a:avLst/>
            <a:gdLst>
              <a:gd name="T0" fmla="*/ 35 w 38"/>
              <a:gd name="T1" fmla="*/ 28 h 48"/>
              <a:gd name="T2" fmla="*/ 13 w 38"/>
              <a:gd name="T3" fmla="*/ 45 h 48"/>
              <a:gd name="T4" fmla="*/ 3 w 38"/>
              <a:gd name="T5" fmla="*/ 20 h 48"/>
              <a:gd name="T6" fmla="*/ 25 w 38"/>
              <a:gd name="T7" fmla="*/ 2 h 48"/>
              <a:gd name="T8" fmla="*/ 35 w 38"/>
              <a:gd name="T9" fmla="*/ 28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" h="48">
                <a:moveTo>
                  <a:pt x="35" y="28"/>
                </a:moveTo>
                <a:cubicBezTo>
                  <a:pt x="32" y="40"/>
                  <a:pt x="22" y="48"/>
                  <a:pt x="13" y="45"/>
                </a:cubicBezTo>
                <a:cubicBezTo>
                  <a:pt x="5" y="43"/>
                  <a:pt x="0" y="31"/>
                  <a:pt x="3" y="20"/>
                </a:cubicBezTo>
                <a:cubicBezTo>
                  <a:pt x="6" y="8"/>
                  <a:pt x="16" y="0"/>
                  <a:pt x="25" y="2"/>
                </a:cubicBezTo>
                <a:cubicBezTo>
                  <a:pt x="34" y="5"/>
                  <a:pt x="38" y="16"/>
                  <a:pt x="35" y="28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p>
            <a:pPr defTabSz="6851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strike="noStrike" noProof="1">
              <a:latin typeface="+mn-lt"/>
              <a:ea typeface="+mn-ea"/>
            </a:endParaRPr>
          </a:p>
        </p:txBody>
      </p:sp>
      <p:sp>
        <p:nvSpPr>
          <p:cNvPr id="474" name="Freeform 127"/>
          <p:cNvSpPr/>
          <p:nvPr/>
        </p:nvSpPr>
        <p:spPr bwMode="auto">
          <a:xfrm>
            <a:off x="9401175" y="2417763"/>
            <a:ext cx="660400" cy="685800"/>
          </a:xfrm>
          <a:custGeom>
            <a:avLst/>
            <a:gdLst>
              <a:gd name="T0" fmla="*/ 70 w 95"/>
              <a:gd name="T1" fmla="*/ 76 h 127"/>
              <a:gd name="T2" fmla="*/ 90 w 95"/>
              <a:gd name="T3" fmla="*/ 76 h 127"/>
              <a:gd name="T4" fmla="*/ 66 w 95"/>
              <a:gd name="T5" fmla="*/ 47 h 127"/>
              <a:gd name="T6" fmla="*/ 79 w 95"/>
              <a:gd name="T7" fmla="*/ 47 h 127"/>
              <a:gd name="T8" fmla="*/ 56 w 95"/>
              <a:gd name="T9" fmla="*/ 21 h 127"/>
              <a:gd name="T10" fmla="*/ 64 w 95"/>
              <a:gd name="T11" fmla="*/ 21 h 127"/>
              <a:gd name="T12" fmla="*/ 48 w 95"/>
              <a:gd name="T13" fmla="*/ 0 h 127"/>
              <a:gd name="T14" fmla="*/ 32 w 95"/>
              <a:gd name="T15" fmla="*/ 21 h 127"/>
              <a:gd name="T16" fmla="*/ 40 w 95"/>
              <a:gd name="T17" fmla="*/ 21 h 127"/>
              <a:gd name="T18" fmla="*/ 16 w 95"/>
              <a:gd name="T19" fmla="*/ 47 h 127"/>
              <a:gd name="T20" fmla="*/ 29 w 95"/>
              <a:gd name="T21" fmla="*/ 47 h 127"/>
              <a:gd name="T22" fmla="*/ 5 w 95"/>
              <a:gd name="T23" fmla="*/ 76 h 127"/>
              <a:gd name="T24" fmla="*/ 25 w 95"/>
              <a:gd name="T25" fmla="*/ 76 h 127"/>
              <a:gd name="T26" fmla="*/ 0 w 95"/>
              <a:gd name="T27" fmla="*/ 108 h 127"/>
              <a:gd name="T28" fmla="*/ 37 w 95"/>
              <a:gd name="T29" fmla="*/ 108 h 127"/>
              <a:gd name="T30" fmla="*/ 37 w 95"/>
              <a:gd name="T31" fmla="*/ 127 h 127"/>
              <a:gd name="T32" fmla="*/ 58 w 95"/>
              <a:gd name="T33" fmla="*/ 127 h 127"/>
              <a:gd name="T34" fmla="*/ 58 w 95"/>
              <a:gd name="T35" fmla="*/ 108 h 127"/>
              <a:gd name="T36" fmla="*/ 95 w 95"/>
              <a:gd name="T37" fmla="*/ 108 h 127"/>
              <a:gd name="T38" fmla="*/ 70 w 95"/>
              <a:gd name="T39" fmla="*/ 76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95" h="127">
                <a:moveTo>
                  <a:pt x="70" y="76"/>
                </a:moveTo>
                <a:lnTo>
                  <a:pt x="90" y="76"/>
                </a:lnTo>
                <a:lnTo>
                  <a:pt x="66" y="47"/>
                </a:lnTo>
                <a:lnTo>
                  <a:pt x="79" y="47"/>
                </a:lnTo>
                <a:lnTo>
                  <a:pt x="56" y="21"/>
                </a:lnTo>
                <a:lnTo>
                  <a:pt x="64" y="21"/>
                </a:lnTo>
                <a:lnTo>
                  <a:pt x="48" y="0"/>
                </a:lnTo>
                <a:lnTo>
                  <a:pt x="32" y="21"/>
                </a:lnTo>
                <a:lnTo>
                  <a:pt x="40" y="21"/>
                </a:lnTo>
                <a:lnTo>
                  <a:pt x="16" y="47"/>
                </a:lnTo>
                <a:lnTo>
                  <a:pt x="29" y="47"/>
                </a:lnTo>
                <a:lnTo>
                  <a:pt x="5" y="76"/>
                </a:lnTo>
                <a:lnTo>
                  <a:pt x="25" y="76"/>
                </a:lnTo>
                <a:lnTo>
                  <a:pt x="0" y="108"/>
                </a:lnTo>
                <a:lnTo>
                  <a:pt x="37" y="108"/>
                </a:lnTo>
                <a:lnTo>
                  <a:pt x="37" y="127"/>
                </a:lnTo>
                <a:lnTo>
                  <a:pt x="58" y="127"/>
                </a:lnTo>
                <a:lnTo>
                  <a:pt x="58" y="108"/>
                </a:lnTo>
                <a:lnTo>
                  <a:pt x="95" y="108"/>
                </a:lnTo>
                <a:lnTo>
                  <a:pt x="70" y="7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p>
            <a:pPr defTabSz="6851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strike="noStrike" noProof="1">
              <a:latin typeface="+mn-lt"/>
              <a:ea typeface="+mn-ea"/>
            </a:endParaRPr>
          </a:p>
        </p:txBody>
      </p:sp>
      <p:grpSp>
        <p:nvGrpSpPr>
          <p:cNvPr id="10261" name="组合 1"/>
          <p:cNvGrpSpPr/>
          <p:nvPr/>
        </p:nvGrpSpPr>
        <p:grpSpPr>
          <a:xfrm>
            <a:off x="4119563" y="325438"/>
            <a:ext cx="4064000" cy="693737"/>
            <a:chOff x="6618" y="513"/>
            <a:chExt cx="6400" cy="1093"/>
          </a:xfrm>
        </p:grpSpPr>
        <p:sp>
          <p:nvSpPr>
            <p:cNvPr id="10262" name="文本框 27"/>
            <p:cNvSpPr txBox="1"/>
            <p:nvPr/>
          </p:nvSpPr>
          <p:spPr>
            <a:xfrm>
              <a:off x="7160" y="513"/>
              <a:ext cx="5316" cy="7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2400" dirty="0">
                  <a:latin typeface="微软雅黑" panose="020B0503020204020204" charset="-122"/>
                  <a:ea typeface="微软雅黑" panose="020B0503020204020204" charset="-122"/>
                </a:rPr>
                <a:t>请在此处输入本章标题</a:t>
              </a:r>
              <a:endParaRPr lang="zh-CN" altLang="en-US" sz="24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263" name="矩形 29"/>
            <p:cNvSpPr/>
            <p:nvPr/>
          </p:nvSpPr>
          <p:spPr>
            <a:xfrm>
              <a:off x="6617" y="965"/>
              <a:ext cx="6400" cy="64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endParaRPr lang="en-US" altLang="zh-CN" sz="1000" dirty="0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/>
              <a:r>
                <a:rPr lang="en-US" altLang="zh-CN" sz="1000" dirty="0">
                  <a:solidFill>
                    <a:srgbClr val="262626"/>
                  </a:solidFill>
                  <a:latin typeface="微软雅黑" panose="020B0503020204020204" charset="-122"/>
                  <a:ea typeface="微软雅黑" panose="020B0503020204020204" charset="-122"/>
                </a:rPr>
                <a:t>Please input this chapter title here </a:t>
              </a:r>
              <a:endParaRPr lang="en-US" altLang="zh-CN" sz="1000" dirty="0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5" name="Picture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7925" y="1600200"/>
            <a:ext cx="2119313" cy="4327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6" name="Rectangle 22"/>
          <p:cNvSpPr/>
          <p:nvPr/>
        </p:nvSpPr>
        <p:spPr>
          <a:xfrm>
            <a:off x="6943725" y="2493963"/>
            <a:ext cx="2286000" cy="514350"/>
          </a:xfrm>
          <a:prstGeom prst="rect">
            <a:avLst/>
          </a:prstGeom>
          <a:solidFill>
            <a:srgbClr val="262626"/>
          </a:solidFill>
          <a:ln w="12700">
            <a:noFill/>
          </a:ln>
        </p:spPr>
        <p:txBody>
          <a:bodyPr anchor="ctr"/>
          <a:p>
            <a:pPr>
              <a:buFont typeface="Arial" panose="020B0604020202020204" pitchFamily="34" charset="0"/>
              <a:buNone/>
            </a:pPr>
            <a:r>
              <a:rPr lang="en-US" altLang="zh-CN" sz="1000" dirty="0">
                <a:solidFill>
                  <a:srgbClr val="3F3F3F"/>
                </a:solidFill>
                <a:latin typeface="微软雅黑" panose="020B0503020204020204" charset="-122"/>
                <a:ea typeface="微软雅黑" panose="020B0503020204020204" charset="-122"/>
                <a:sym typeface="FontAwesome" pitchFamily="2" charset="0"/>
              </a:rPr>
              <a:t>           </a:t>
            </a:r>
            <a:r>
              <a:rPr lang="zh-CN" altLang="en-US" sz="14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Open Sans" pitchFamily="2" charset="0"/>
              </a:rPr>
              <a:t>请在此输入标题</a:t>
            </a:r>
            <a:endParaRPr lang="zh-CN" altLang="en-US" sz="14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Open Sans" pitchFamily="2" charset="0"/>
            </a:endParaRPr>
          </a:p>
        </p:txBody>
      </p:sp>
      <p:sp>
        <p:nvSpPr>
          <p:cNvPr id="11267" name="Rectangle 23"/>
          <p:cNvSpPr/>
          <p:nvPr/>
        </p:nvSpPr>
        <p:spPr>
          <a:xfrm>
            <a:off x="9229725" y="2493963"/>
            <a:ext cx="1435100" cy="514350"/>
          </a:xfrm>
          <a:prstGeom prst="rect">
            <a:avLst/>
          </a:prstGeom>
          <a:solidFill>
            <a:srgbClr val="3F3F3F"/>
          </a:solidFill>
          <a:ln w="12700">
            <a:noFill/>
          </a:ln>
        </p:spPr>
        <p:txBody>
          <a:bodyPr anchor="ctr"/>
          <a:p>
            <a:pPr>
              <a:buFont typeface="Arial" panose="020B0604020202020204" pitchFamily="34" charset="0"/>
              <a:buNone/>
            </a:pPr>
            <a:r>
              <a:rPr lang="en-US" altLang="zh-CN" sz="1000" dirty="0">
                <a:solidFill>
                  <a:srgbClr val="3F3F3F"/>
                </a:solidFill>
                <a:latin typeface="微软雅黑" panose="020B0503020204020204" charset="-122"/>
                <a:ea typeface="微软雅黑" panose="020B0503020204020204" charset="-122"/>
                <a:sym typeface="FontAwesome" pitchFamily="2" charset="0"/>
              </a:rPr>
              <a:t>         </a:t>
            </a:r>
            <a:r>
              <a:rPr lang="zh-CN" altLang="en-US" sz="10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Open Sans" pitchFamily="2" charset="0"/>
              </a:rPr>
              <a:t>请输入标题</a:t>
            </a:r>
            <a:endParaRPr lang="en-US" altLang="zh-CN" sz="10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Open Sans" pitchFamily="2" charset="0"/>
            </a:endParaRPr>
          </a:p>
        </p:txBody>
      </p:sp>
      <p:sp>
        <p:nvSpPr>
          <p:cNvPr id="11268" name="Rectangle 24"/>
          <p:cNvSpPr/>
          <p:nvPr/>
        </p:nvSpPr>
        <p:spPr>
          <a:xfrm>
            <a:off x="6953250" y="3513138"/>
            <a:ext cx="2276475" cy="3190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1400" b="1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Open Sans" pitchFamily="2" charset="0"/>
              </a:rPr>
              <a:t>请在此处输入标题</a:t>
            </a:r>
            <a:endParaRPr lang="en-US" altLang="zh-CN" sz="1000" dirty="0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  <a:sym typeface="Open Sans" pitchFamily="2" charset="0"/>
            </a:endParaRPr>
          </a:p>
        </p:txBody>
      </p:sp>
      <p:sp>
        <p:nvSpPr>
          <p:cNvPr id="11269" name="TextBox 26"/>
          <p:cNvSpPr/>
          <p:nvPr/>
        </p:nvSpPr>
        <p:spPr>
          <a:xfrm>
            <a:off x="6953250" y="2028825"/>
            <a:ext cx="1285875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1400" b="1" dirty="0">
                <a:solidFill>
                  <a:srgbClr val="3F3F3F"/>
                </a:solidFill>
                <a:latin typeface="微软雅黑" panose="020B0503020204020204" charset="-122"/>
                <a:ea typeface="微软雅黑" panose="020B0503020204020204" charset="-122"/>
                <a:sym typeface="Open Sans" pitchFamily="2" charset="0"/>
              </a:rPr>
              <a:t>64%</a:t>
            </a:r>
            <a:endParaRPr lang="zh-CN" altLang="en-US" sz="1400" b="1" dirty="0">
              <a:solidFill>
                <a:srgbClr val="3F3F3F"/>
              </a:solidFill>
              <a:latin typeface="微软雅黑" panose="020B0503020204020204" charset="-122"/>
              <a:ea typeface="微软雅黑" panose="020B0503020204020204" charset="-122"/>
              <a:sym typeface="Open Sans" pitchFamily="2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1000" dirty="0">
                <a:solidFill>
                  <a:srgbClr val="3F3F3F"/>
                </a:solidFill>
                <a:latin typeface="微软雅黑" panose="020B0503020204020204" charset="-122"/>
                <a:ea typeface="微软雅黑" panose="020B0503020204020204" charset="-122"/>
                <a:sym typeface="Open Sans" pitchFamily="2" charset="0"/>
              </a:rPr>
              <a:t>IMPLEMENTATION</a:t>
            </a:r>
            <a:endParaRPr lang="en-US" altLang="zh-CN" sz="1000" dirty="0">
              <a:solidFill>
                <a:srgbClr val="3F3F3F"/>
              </a:solidFill>
              <a:latin typeface="微软雅黑" panose="020B0503020204020204" charset="-122"/>
              <a:ea typeface="微软雅黑" panose="020B0503020204020204" charset="-122"/>
              <a:sym typeface="Open Sans" pitchFamily="2" charset="0"/>
            </a:endParaRPr>
          </a:p>
        </p:txBody>
      </p:sp>
      <p:sp>
        <p:nvSpPr>
          <p:cNvPr id="11270" name="TextBox 27"/>
          <p:cNvSpPr/>
          <p:nvPr/>
        </p:nvSpPr>
        <p:spPr>
          <a:xfrm>
            <a:off x="9229725" y="2028825"/>
            <a:ext cx="1285875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1400" b="1" dirty="0">
                <a:solidFill>
                  <a:srgbClr val="3F3F3F"/>
                </a:solidFill>
                <a:latin typeface="微软雅黑" panose="020B0503020204020204" charset="-122"/>
                <a:ea typeface="微软雅黑" panose="020B0503020204020204" charset="-122"/>
                <a:sym typeface="Open Sans" pitchFamily="2" charset="0"/>
              </a:rPr>
              <a:t>30%</a:t>
            </a:r>
            <a:endParaRPr lang="zh-CN" altLang="en-US" sz="1400" b="1" dirty="0">
              <a:solidFill>
                <a:srgbClr val="3F3F3F"/>
              </a:solidFill>
              <a:latin typeface="微软雅黑" panose="020B0503020204020204" charset="-122"/>
              <a:ea typeface="微软雅黑" panose="020B0503020204020204" charset="-122"/>
              <a:sym typeface="Open Sans" pitchFamily="2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1000" dirty="0">
                <a:solidFill>
                  <a:srgbClr val="3F3F3F"/>
                </a:solidFill>
                <a:latin typeface="微软雅黑" panose="020B0503020204020204" charset="-122"/>
                <a:ea typeface="微软雅黑" panose="020B0503020204020204" charset="-122"/>
                <a:sym typeface="Open Sans" pitchFamily="2" charset="0"/>
              </a:rPr>
              <a:t>IMPLEMENTATION</a:t>
            </a:r>
            <a:endParaRPr lang="en-US" altLang="zh-CN" sz="1000" dirty="0">
              <a:solidFill>
                <a:srgbClr val="3F3F3F"/>
              </a:solidFill>
              <a:latin typeface="微软雅黑" panose="020B0503020204020204" charset="-122"/>
              <a:ea typeface="微软雅黑" panose="020B0503020204020204" charset="-122"/>
              <a:sym typeface="Open Sans" pitchFamily="2" charset="0"/>
            </a:endParaRPr>
          </a:p>
        </p:txBody>
      </p:sp>
      <p:grpSp>
        <p:nvGrpSpPr>
          <p:cNvPr id="11271" name="组合 2"/>
          <p:cNvGrpSpPr/>
          <p:nvPr/>
        </p:nvGrpSpPr>
        <p:grpSpPr>
          <a:xfrm>
            <a:off x="3533775" y="2162175"/>
            <a:ext cx="3184525" cy="649288"/>
            <a:chOff x="5565" y="3404"/>
            <a:chExt cx="5014" cy="1024"/>
          </a:xfrm>
        </p:grpSpPr>
        <p:sp>
          <p:nvSpPr>
            <p:cNvPr id="11272" name="Oval 12"/>
            <p:cNvSpPr/>
            <p:nvPr/>
          </p:nvSpPr>
          <p:spPr>
            <a:xfrm>
              <a:off x="5565" y="3405"/>
              <a:ext cx="900" cy="900"/>
            </a:xfrm>
            <a:prstGeom prst="ellipse">
              <a:avLst/>
            </a:prstGeom>
            <a:solidFill>
              <a:srgbClr val="262626"/>
            </a:solidFill>
            <a:ln w="12700">
              <a:noFill/>
            </a:ln>
          </p:spPr>
          <p:txBody>
            <a:bodyPr anchor="ctr"/>
            <a:p>
              <a:pPr algn="ctr">
                <a:buFont typeface="Arial" panose="020B0604020202020204" pitchFamily="34" charset="0"/>
                <a:buNone/>
              </a:pPr>
              <a:endParaRPr lang="en-US" altLang="zh-CN" dirty="0">
                <a:solidFill>
                  <a:srgbClr val="F2F2F2"/>
                </a:solidFill>
                <a:latin typeface="FontAwesome" pitchFamily="2" charset="0"/>
                <a:ea typeface="宋体" panose="02010600030101010101" pitchFamily="2" charset="-122"/>
                <a:sym typeface="FontAwesome" pitchFamily="2" charset="0"/>
              </a:endParaRPr>
            </a:p>
          </p:txBody>
        </p:sp>
        <p:sp>
          <p:nvSpPr>
            <p:cNvPr id="11273" name="Rectangle 13"/>
            <p:cNvSpPr/>
            <p:nvPr/>
          </p:nvSpPr>
          <p:spPr>
            <a:xfrm>
              <a:off x="6787" y="3404"/>
              <a:ext cx="3793" cy="74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buFont typeface="Arial" panose="020B0604020202020204" pitchFamily="34" charset="0"/>
                <a:buNone/>
              </a:pPr>
              <a:r>
                <a:rPr lang="zh-CN" altLang="en-US" sz="1400" b="1" dirty="0">
                  <a:solidFill>
                    <a:srgbClr val="595959"/>
                  </a:solidFill>
                  <a:latin typeface="微软雅黑" panose="020B0503020204020204" charset="-122"/>
                  <a:ea typeface="微软雅黑" panose="020B0503020204020204" charset="-122"/>
                  <a:sym typeface="Open Sans" pitchFamily="2" charset="0"/>
                </a:rPr>
                <a:t>请在此处输入标题</a:t>
              </a:r>
              <a:endParaRPr lang="zh-CN" altLang="en-US" sz="1400" b="1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Open Sans" pitchFamily="2" charset="0"/>
              </a:endParaRPr>
            </a:p>
            <a:p>
              <a:pPr>
                <a:buFont typeface="Arial" panose="020B0604020202020204" pitchFamily="34" charset="0"/>
                <a:buNone/>
              </a:pPr>
              <a:endParaRPr lang="en-US" altLang="zh-CN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endParaRPr>
            </a:p>
          </p:txBody>
        </p:sp>
        <p:sp>
          <p:nvSpPr>
            <p:cNvPr id="11274" name="Rectangle 15"/>
            <p:cNvSpPr/>
            <p:nvPr/>
          </p:nvSpPr>
          <p:spPr>
            <a:xfrm>
              <a:off x="6786" y="3788"/>
              <a:ext cx="3793" cy="64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buFont typeface="Arial" panose="020B0604020202020204" pitchFamily="34" charset="0"/>
                <a:buNone/>
              </a:pPr>
              <a:r>
                <a:rPr lang="zh-CN" altLang="en-US" sz="1000" dirty="0">
                  <a:solidFill>
                    <a:srgbClr val="595959"/>
                  </a:solidFill>
                  <a:latin typeface="微软雅黑" panose="020B0503020204020204" charset="-122"/>
                  <a:ea typeface="微软雅黑" panose="020B0503020204020204" charset="-122"/>
                  <a:sym typeface="Times New Roman" panose="02020603050405020304" pitchFamily="18" charset="0"/>
                </a:rPr>
                <a:t>欧美风极商务</a:t>
              </a:r>
              <a:r>
                <a:rPr lang="en-US" altLang="zh-CN" sz="1000" dirty="0">
                  <a:solidFill>
                    <a:srgbClr val="595959"/>
                  </a:solidFill>
                  <a:latin typeface="微软雅黑" panose="020B0503020204020204" charset="-122"/>
                  <a:ea typeface="微软雅黑" panose="020B0503020204020204" charset="-122"/>
                  <a:sym typeface="Times New Roman" panose="02020603050405020304" pitchFamily="18" charset="0"/>
                </a:rPr>
                <a:t>PPT</a:t>
              </a:r>
              <a:r>
                <a:rPr lang="zh-CN" altLang="en-US" sz="1000" dirty="0">
                  <a:solidFill>
                    <a:srgbClr val="595959"/>
                  </a:solidFill>
                  <a:latin typeface="微软雅黑" panose="020B0503020204020204" charset="-122"/>
                  <a:ea typeface="微软雅黑" panose="020B0503020204020204" charset="-122"/>
                  <a:sym typeface="Times New Roman" panose="02020603050405020304" pitchFamily="18" charset="0"/>
                </a:rPr>
                <a:t>模板稻壳儿艺随风坚持创新请输入文字</a:t>
              </a:r>
              <a:endParaRPr lang="en-US" altLang="zh-CN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endParaRPr>
            </a:p>
          </p:txBody>
        </p:sp>
      </p:grpSp>
      <p:grpSp>
        <p:nvGrpSpPr>
          <p:cNvPr id="11275" name="组合 3"/>
          <p:cNvGrpSpPr/>
          <p:nvPr/>
        </p:nvGrpSpPr>
        <p:grpSpPr>
          <a:xfrm>
            <a:off x="3533775" y="3316288"/>
            <a:ext cx="3184525" cy="650875"/>
            <a:chOff x="5565" y="3404"/>
            <a:chExt cx="5014" cy="1024"/>
          </a:xfrm>
        </p:grpSpPr>
        <p:sp>
          <p:nvSpPr>
            <p:cNvPr id="11276" name="Oval 12"/>
            <p:cNvSpPr/>
            <p:nvPr/>
          </p:nvSpPr>
          <p:spPr>
            <a:xfrm>
              <a:off x="5565" y="3405"/>
              <a:ext cx="900" cy="900"/>
            </a:xfrm>
            <a:prstGeom prst="ellipse">
              <a:avLst/>
            </a:prstGeom>
            <a:solidFill>
              <a:srgbClr val="262626"/>
            </a:solidFill>
            <a:ln w="12700">
              <a:noFill/>
            </a:ln>
          </p:spPr>
          <p:txBody>
            <a:bodyPr anchor="ctr"/>
            <a:p>
              <a:pPr algn="ctr">
                <a:buFont typeface="Arial" panose="020B0604020202020204" pitchFamily="34" charset="0"/>
                <a:buNone/>
              </a:pPr>
              <a:endParaRPr lang="en-US" altLang="zh-CN" dirty="0">
                <a:solidFill>
                  <a:srgbClr val="F2F2F2"/>
                </a:solidFill>
                <a:latin typeface="FontAwesome" pitchFamily="2" charset="0"/>
                <a:ea typeface="宋体" panose="02010600030101010101" pitchFamily="2" charset="-122"/>
                <a:sym typeface="FontAwesome" pitchFamily="2" charset="0"/>
              </a:endParaRPr>
            </a:p>
          </p:txBody>
        </p:sp>
        <p:sp>
          <p:nvSpPr>
            <p:cNvPr id="11277" name="Rectangle 13"/>
            <p:cNvSpPr/>
            <p:nvPr/>
          </p:nvSpPr>
          <p:spPr>
            <a:xfrm>
              <a:off x="6787" y="3404"/>
              <a:ext cx="3793" cy="74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buFont typeface="Arial" panose="020B0604020202020204" pitchFamily="34" charset="0"/>
                <a:buNone/>
              </a:pPr>
              <a:r>
                <a:rPr lang="zh-CN" altLang="en-US" sz="1400" b="1" dirty="0">
                  <a:solidFill>
                    <a:srgbClr val="595959"/>
                  </a:solidFill>
                  <a:latin typeface="微软雅黑" panose="020B0503020204020204" charset="-122"/>
                  <a:ea typeface="微软雅黑" panose="020B0503020204020204" charset="-122"/>
                  <a:sym typeface="Open Sans" pitchFamily="2" charset="0"/>
                </a:rPr>
                <a:t>请在此处输入标题</a:t>
              </a:r>
              <a:endParaRPr lang="zh-CN" altLang="en-US" sz="1400" b="1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Open Sans" pitchFamily="2" charset="0"/>
              </a:endParaRPr>
            </a:p>
            <a:p>
              <a:pPr>
                <a:buFont typeface="Arial" panose="020B0604020202020204" pitchFamily="34" charset="0"/>
                <a:buNone/>
              </a:pPr>
              <a:endParaRPr lang="en-US" altLang="zh-CN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endParaRPr>
            </a:p>
          </p:txBody>
        </p:sp>
        <p:sp>
          <p:nvSpPr>
            <p:cNvPr id="11278" name="Rectangle 15"/>
            <p:cNvSpPr/>
            <p:nvPr/>
          </p:nvSpPr>
          <p:spPr>
            <a:xfrm>
              <a:off x="6787" y="3788"/>
              <a:ext cx="3793" cy="64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buFont typeface="Arial" panose="020B0604020202020204" pitchFamily="34" charset="0"/>
                <a:buNone/>
              </a:pPr>
              <a:r>
                <a:rPr lang="zh-CN" altLang="en-US" sz="1000" dirty="0">
                  <a:solidFill>
                    <a:srgbClr val="595959"/>
                  </a:solidFill>
                  <a:latin typeface="微软雅黑" panose="020B0503020204020204" charset="-122"/>
                  <a:ea typeface="微软雅黑" panose="020B0503020204020204" charset="-122"/>
                  <a:sym typeface="Times New Roman" panose="02020603050405020304" pitchFamily="18" charset="0"/>
                </a:rPr>
                <a:t>欧美风极商务</a:t>
              </a:r>
              <a:r>
                <a:rPr lang="en-US" altLang="zh-CN" sz="1000" dirty="0">
                  <a:solidFill>
                    <a:srgbClr val="595959"/>
                  </a:solidFill>
                  <a:latin typeface="微软雅黑" panose="020B0503020204020204" charset="-122"/>
                  <a:ea typeface="微软雅黑" panose="020B0503020204020204" charset="-122"/>
                  <a:sym typeface="Times New Roman" panose="02020603050405020304" pitchFamily="18" charset="0"/>
                </a:rPr>
                <a:t>PPT</a:t>
              </a:r>
              <a:r>
                <a:rPr lang="zh-CN" altLang="en-US" sz="1000" dirty="0">
                  <a:solidFill>
                    <a:srgbClr val="595959"/>
                  </a:solidFill>
                  <a:latin typeface="微软雅黑" panose="020B0503020204020204" charset="-122"/>
                  <a:ea typeface="微软雅黑" panose="020B0503020204020204" charset="-122"/>
                  <a:sym typeface="Times New Roman" panose="02020603050405020304" pitchFamily="18" charset="0"/>
                </a:rPr>
                <a:t>模板稻壳儿艺随风坚持创新请输入文字</a:t>
              </a:r>
              <a:endParaRPr lang="en-US" altLang="zh-CN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endParaRPr>
            </a:p>
          </p:txBody>
        </p:sp>
      </p:grpSp>
      <p:grpSp>
        <p:nvGrpSpPr>
          <p:cNvPr id="11279" name="组合 7"/>
          <p:cNvGrpSpPr/>
          <p:nvPr/>
        </p:nvGrpSpPr>
        <p:grpSpPr>
          <a:xfrm>
            <a:off x="3533775" y="4495800"/>
            <a:ext cx="3184525" cy="650875"/>
            <a:chOff x="5565" y="3404"/>
            <a:chExt cx="5014" cy="1024"/>
          </a:xfrm>
        </p:grpSpPr>
        <p:sp>
          <p:nvSpPr>
            <p:cNvPr id="11280" name="Oval 12"/>
            <p:cNvSpPr/>
            <p:nvPr/>
          </p:nvSpPr>
          <p:spPr>
            <a:xfrm>
              <a:off x="5565" y="3405"/>
              <a:ext cx="900" cy="900"/>
            </a:xfrm>
            <a:prstGeom prst="ellipse">
              <a:avLst/>
            </a:prstGeom>
            <a:solidFill>
              <a:srgbClr val="262626"/>
            </a:solidFill>
            <a:ln w="12700">
              <a:noFill/>
            </a:ln>
          </p:spPr>
          <p:txBody>
            <a:bodyPr anchor="ctr"/>
            <a:p>
              <a:pPr algn="ctr">
                <a:buFont typeface="Arial" panose="020B0604020202020204" pitchFamily="34" charset="0"/>
                <a:buNone/>
              </a:pPr>
              <a:endParaRPr lang="en-US" altLang="zh-CN" dirty="0">
                <a:solidFill>
                  <a:srgbClr val="F2F2F2"/>
                </a:solidFill>
                <a:latin typeface="FontAwesome" pitchFamily="2" charset="0"/>
                <a:ea typeface="宋体" panose="02010600030101010101" pitchFamily="2" charset="-122"/>
                <a:sym typeface="FontAwesome" pitchFamily="2" charset="0"/>
              </a:endParaRPr>
            </a:p>
          </p:txBody>
        </p:sp>
        <p:sp>
          <p:nvSpPr>
            <p:cNvPr id="11281" name="Rectangle 13"/>
            <p:cNvSpPr/>
            <p:nvPr/>
          </p:nvSpPr>
          <p:spPr>
            <a:xfrm>
              <a:off x="6787" y="3404"/>
              <a:ext cx="3793" cy="74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buFont typeface="Arial" panose="020B0604020202020204" pitchFamily="34" charset="0"/>
                <a:buNone/>
              </a:pPr>
              <a:r>
                <a:rPr lang="zh-CN" altLang="en-US" sz="1400" b="1" dirty="0">
                  <a:solidFill>
                    <a:srgbClr val="595959"/>
                  </a:solidFill>
                  <a:latin typeface="微软雅黑" panose="020B0503020204020204" charset="-122"/>
                  <a:ea typeface="微软雅黑" panose="020B0503020204020204" charset="-122"/>
                  <a:sym typeface="Open Sans" pitchFamily="2" charset="0"/>
                </a:rPr>
                <a:t>请在此处输入标题</a:t>
              </a:r>
              <a:endParaRPr lang="zh-CN" altLang="en-US" sz="1400" b="1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Open Sans" pitchFamily="2" charset="0"/>
              </a:endParaRPr>
            </a:p>
            <a:p>
              <a:pPr>
                <a:buFont typeface="Arial" panose="020B0604020202020204" pitchFamily="34" charset="0"/>
                <a:buNone/>
              </a:pPr>
              <a:endParaRPr lang="en-US" altLang="zh-CN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endParaRPr>
            </a:p>
          </p:txBody>
        </p:sp>
        <p:sp>
          <p:nvSpPr>
            <p:cNvPr id="11282" name="Rectangle 15"/>
            <p:cNvSpPr/>
            <p:nvPr/>
          </p:nvSpPr>
          <p:spPr>
            <a:xfrm>
              <a:off x="6787" y="3788"/>
              <a:ext cx="3793" cy="64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buFont typeface="Arial" panose="020B0604020202020204" pitchFamily="34" charset="0"/>
                <a:buNone/>
              </a:pPr>
              <a:r>
                <a:rPr lang="zh-CN" altLang="en-US" sz="1000" dirty="0">
                  <a:solidFill>
                    <a:srgbClr val="595959"/>
                  </a:solidFill>
                  <a:latin typeface="微软雅黑" panose="020B0503020204020204" charset="-122"/>
                  <a:ea typeface="微软雅黑" panose="020B0503020204020204" charset="-122"/>
                  <a:sym typeface="Times New Roman" panose="02020603050405020304" pitchFamily="18" charset="0"/>
                </a:rPr>
                <a:t>欧美风极商务</a:t>
              </a:r>
              <a:r>
                <a:rPr lang="en-US" altLang="zh-CN" sz="1000" dirty="0">
                  <a:solidFill>
                    <a:srgbClr val="595959"/>
                  </a:solidFill>
                  <a:latin typeface="微软雅黑" panose="020B0503020204020204" charset="-122"/>
                  <a:ea typeface="微软雅黑" panose="020B0503020204020204" charset="-122"/>
                  <a:sym typeface="Times New Roman" panose="02020603050405020304" pitchFamily="18" charset="0"/>
                </a:rPr>
                <a:t>PPT</a:t>
              </a:r>
              <a:r>
                <a:rPr lang="zh-CN" altLang="en-US" sz="1000" dirty="0">
                  <a:solidFill>
                    <a:srgbClr val="595959"/>
                  </a:solidFill>
                  <a:latin typeface="微软雅黑" panose="020B0503020204020204" charset="-122"/>
                  <a:ea typeface="微软雅黑" panose="020B0503020204020204" charset="-122"/>
                  <a:sym typeface="Times New Roman" panose="02020603050405020304" pitchFamily="18" charset="0"/>
                </a:rPr>
                <a:t>模板稻壳儿艺随风坚持创新请输入文字</a:t>
              </a:r>
              <a:endParaRPr lang="en-US" altLang="zh-CN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endParaRPr>
            </a:p>
          </p:txBody>
        </p:sp>
      </p:grpSp>
      <p:sp>
        <p:nvSpPr>
          <p:cNvPr id="11283" name="Rectangle 15"/>
          <p:cNvSpPr/>
          <p:nvPr/>
        </p:nvSpPr>
        <p:spPr>
          <a:xfrm>
            <a:off x="6980238" y="3863975"/>
            <a:ext cx="2130425" cy="4064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欧美风极商务</a:t>
            </a:r>
            <a:r>
              <a:rPr lang="en-US" altLang="zh-CN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</a:t>
            </a:r>
            <a:endParaRPr lang="en-US" altLang="zh-CN" sz="1000" dirty="0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  <a:sym typeface="Calibri" panose="020F0502020204030204" pitchFamily="34" charset="0"/>
            </a:endParaRPr>
          </a:p>
        </p:txBody>
      </p:sp>
      <p:sp>
        <p:nvSpPr>
          <p:cNvPr id="11284" name="Rectangle 15"/>
          <p:cNvSpPr/>
          <p:nvPr/>
        </p:nvSpPr>
        <p:spPr>
          <a:xfrm>
            <a:off x="6980238" y="4435475"/>
            <a:ext cx="2130425" cy="4064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欧美风极商务</a:t>
            </a:r>
            <a:r>
              <a:rPr lang="en-US" altLang="zh-CN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</a:t>
            </a:r>
            <a:endParaRPr lang="en-US" altLang="zh-CN" sz="1000" dirty="0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  <a:sym typeface="Calibri" panose="020F0502020204030204" pitchFamily="34" charset="0"/>
            </a:endParaRPr>
          </a:p>
        </p:txBody>
      </p:sp>
      <p:sp>
        <p:nvSpPr>
          <p:cNvPr id="11285" name="Rectangle 24"/>
          <p:cNvSpPr/>
          <p:nvPr/>
        </p:nvSpPr>
        <p:spPr>
          <a:xfrm>
            <a:off x="9305925" y="3513138"/>
            <a:ext cx="2276475" cy="3190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1400" b="1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Open Sans" pitchFamily="2" charset="0"/>
              </a:rPr>
              <a:t>请在此处输入标题</a:t>
            </a:r>
            <a:endParaRPr lang="en-US" altLang="zh-CN" sz="1000" dirty="0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  <a:sym typeface="Open Sans" pitchFamily="2" charset="0"/>
            </a:endParaRPr>
          </a:p>
        </p:txBody>
      </p:sp>
      <p:sp>
        <p:nvSpPr>
          <p:cNvPr id="11286" name="Rectangle 15"/>
          <p:cNvSpPr/>
          <p:nvPr/>
        </p:nvSpPr>
        <p:spPr>
          <a:xfrm>
            <a:off x="9331325" y="3863975"/>
            <a:ext cx="2130425" cy="4064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欧美风极商务</a:t>
            </a:r>
            <a:r>
              <a:rPr lang="en-US" altLang="zh-CN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</a:t>
            </a:r>
            <a:endParaRPr lang="en-US" altLang="zh-CN" sz="1000" dirty="0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  <a:sym typeface="Calibri" panose="020F0502020204030204" pitchFamily="34" charset="0"/>
            </a:endParaRPr>
          </a:p>
        </p:txBody>
      </p:sp>
      <p:sp>
        <p:nvSpPr>
          <p:cNvPr id="11287" name="Rectangle 15"/>
          <p:cNvSpPr/>
          <p:nvPr/>
        </p:nvSpPr>
        <p:spPr>
          <a:xfrm>
            <a:off x="9331325" y="4435475"/>
            <a:ext cx="2130425" cy="4064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欧美风极商务</a:t>
            </a:r>
            <a:r>
              <a:rPr lang="en-US" altLang="zh-CN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</a:t>
            </a:r>
            <a:endParaRPr lang="en-US" altLang="zh-CN" sz="1000" dirty="0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  <a:sym typeface="Calibri" panose="020F0502020204030204" pitchFamily="34" charset="0"/>
            </a:endParaRPr>
          </a:p>
        </p:txBody>
      </p:sp>
      <p:sp>
        <p:nvSpPr>
          <p:cNvPr id="11288" name="Rectangle 15"/>
          <p:cNvSpPr/>
          <p:nvPr/>
        </p:nvSpPr>
        <p:spPr>
          <a:xfrm>
            <a:off x="6980238" y="4968875"/>
            <a:ext cx="2130425" cy="4064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欧美风极商务</a:t>
            </a:r>
            <a:r>
              <a:rPr lang="en-US" altLang="zh-CN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</a:t>
            </a:r>
            <a:endParaRPr lang="en-US" altLang="zh-CN" sz="1000" dirty="0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  <a:sym typeface="Calibri" panose="020F0502020204030204" pitchFamily="34" charset="0"/>
            </a:endParaRPr>
          </a:p>
        </p:txBody>
      </p:sp>
      <p:sp>
        <p:nvSpPr>
          <p:cNvPr id="11289" name="Rectangle 15"/>
          <p:cNvSpPr/>
          <p:nvPr/>
        </p:nvSpPr>
        <p:spPr>
          <a:xfrm>
            <a:off x="9326563" y="4968875"/>
            <a:ext cx="2130425" cy="4064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欧美风极商务</a:t>
            </a:r>
            <a:r>
              <a:rPr lang="en-US" altLang="zh-CN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</a:t>
            </a:r>
            <a:endParaRPr lang="en-US" altLang="zh-CN" sz="1000" dirty="0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  <a:sym typeface="Calibri" panose="020F0502020204030204" pitchFamily="34" charset="0"/>
            </a:endParaRPr>
          </a:p>
        </p:txBody>
      </p:sp>
      <p:pic>
        <p:nvPicPr>
          <p:cNvPr id="11290" name="内容占位符 2" descr="搜狗截图20161030150306"/>
          <p:cNvPicPr>
            <a:picLocks noGrp="1" noChangeAspect="1"/>
          </p:cNvPicPr>
          <p:nvPr>
            <p:ph idx="1" hasCustomPrompt="1"/>
          </p:nvPr>
        </p:nvPicPr>
        <p:blipFill>
          <a:blip r:embed="rId2"/>
          <a:stretch>
            <a:fillRect/>
          </a:stretch>
        </p:blipFill>
        <p:spPr>
          <a:xfrm>
            <a:off x="1387475" y="2263775"/>
            <a:ext cx="1692275" cy="2995613"/>
          </a:xfrm>
          <a:ln/>
        </p:spPr>
      </p:pic>
      <p:sp>
        <p:nvSpPr>
          <p:cNvPr id="11291" name="Freeform 22"/>
          <p:cNvSpPr>
            <a:spLocks noEditPoints="1"/>
          </p:cNvSpPr>
          <p:nvPr/>
        </p:nvSpPr>
        <p:spPr>
          <a:xfrm>
            <a:off x="3671888" y="2314575"/>
            <a:ext cx="288925" cy="293688"/>
          </a:xfrm>
          <a:custGeom>
            <a:avLst/>
            <a:gdLst/>
            <a:ahLst/>
            <a:cxnLst>
              <a:cxn ang="0">
                <a:pos x="879036760" y="501591098"/>
              </a:cxn>
              <a:cxn ang="0">
                <a:pos x="555616276" y="520518831"/>
              </a:cxn>
              <a:cxn ang="0">
                <a:pos x="696595474" y="861221109"/>
              </a:cxn>
              <a:cxn ang="0">
                <a:pos x="696595474" y="870684975"/>
              </a:cxn>
              <a:cxn ang="0">
                <a:pos x="704887892" y="861221109"/>
              </a:cxn>
              <a:cxn ang="0">
                <a:pos x="870744343" y="529982697"/>
              </a:cxn>
              <a:cxn ang="0">
                <a:pos x="879036760" y="501591098"/>
              </a:cxn>
              <a:cxn ang="0">
                <a:pos x="364882572" y="435340940"/>
              </a:cxn>
              <a:cxn ang="0">
                <a:pos x="33172370" y="463735633"/>
              </a:cxn>
              <a:cxn ang="0">
                <a:pos x="8292417" y="463735633"/>
              </a:cxn>
              <a:cxn ang="0">
                <a:pos x="0" y="473199500"/>
              </a:cxn>
              <a:cxn ang="0">
                <a:pos x="0" y="482663366"/>
              </a:cxn>
              <a:cxn ang="0">
                <a:pos x="646838269" y="899076574"/>
              </a:cxn>
              <a:cxn ang="0">
                <a:pos x="655130686" y="899076574"/>
              </a:cxn>
              <a:cxn ang="0">
                <a:pos x="655130686" y="889612708"/>
              </a:cxn>
              <a:cxn ang="0">
                <a:pos x="646838269" y="870684975"/>
              </a:cxn>
              <a:cxn ang="0">
                <a:pos x="497566653" y="529982697"/>
              </a:cxn>
              <a:cxn ang="0">
                <a:pos x="439517030" y="529982697"/>
              </a:cxn>
              <a:cxn ang="0">
                <a:pos x="431224612" y="529982697"/>
              </a:cxn>
              <a:cxn ang="0">
                <a:pos x="406347360" y="529982697"/>
              </a:cxn>
              <a:cxn ang="0">
                <a:pos x="389762525" y="501591098"/>
              </a:cxn>
              <a:cxn ang="0">
                <a:pos x="364882572" y="435340940"/>
              </a:cxn>
              <a:cxn ang="0">
                <a:pos x="199026121" y="47319331"/>
              </a:cxn>
              <a:cxn ang="0">
                <a:pos x="174148868" y="66247063"/>
              </a:cxn>
              <a:cxn ang="0">
                <a:pos x="8292417" y="397485475"/>
              </a:cxn>
              <a:cxn ang="0">
                <a:pos x="8292417" y="406949341"/>
              </a:cxn>
              <a:cxn ang="0">
                <a:pos x="8292417" y="406949341"/>
              </a:cxn>
              <a:cxn ang="0">
                <a:pos x="340005319" y="388021609"/>
              </a:cxn>
              <a:cxn ang="0">
                <a:pos x="199026121" y="47319331"/>
              </a:cxn>
              <a:cxn ang="0">
                <a:pos x="240490909" y="0"/>
              </a:cxn>
              <a:cxn ang="0">
                <a:pos x="240490909" y="9463866"/>
              </a:cxn>
              <a:cxn ang="0">
                <a:pos x="232198491" y="18927732"/>
              </a:cxn>
              <a:cxn ang="0">
                <a:pos x="265368161" y="75710929"/>
              </a:cxn>
              <a:cxn ang="0">
                <a:pos x="389762525" y="378557743"/>
              </a:cxn>
              <a:cxn ang="0">
                <a:pos x="414639777" y="435340940"/>
              </a:cxn>
              <a:cxn ang="0">
                <a:pos x="431224612" y="473199500"/>
              </a:cxn>
              <a:cxn ang="0">
                <a:pos x="431224612" y="473199500"/>
              </a:cxn>
              <a:cxn ang="0">
                <a:pos x="439517030" y="473199500"/>
              </a:cxn>
              <a:cxn ang="0">
                <a:pos x="472689400" y="473199500"/>
              </a:cxn>
              <a:cxn ang="0">
                <a:pos x="530739023" y="473199500"/>
              </a:cxn>
              <a:cxn ang="0">
                <a:pos x="820987138" y="444804806"/>
              </a:cxn>
              <a:cxn ang="0">
                <a:pos x="887329178" y="444804806"/>
              </a:cxn>
              <a:cxn ang="0">
                <a:pos x="887329178" y="435340940"/>
              </a:cxn>
              <a:cxn ang="0">
                <a:pos x="887329178" y="425877074"/>
              </a:cxn>
              <a:cxn ang="0">
                <a:pos x="240490909" y="0"/>
              </a:cxn>
            </a:cxnLst>
            <a:pathLst>
              <a:path w="107" h="95">
                <a:moveTo>
                  <a:pt x="106" y="53"/>
                </a:moveTo>
                <a:cubicBezTo>
                  <a:pt x="67" y="55"/>
                  <a:pt x="67" y="55"/>
                  <a:pt x="67" y="55"/>
                </a:cubicBezTo>
                <a:cubicBezTo>
                  <a:pt x="84" y="91"/>
                  <a:pt x="84" y="91"/>
                  <a:pt x="84" y="91"/>
                </a:cubicBezTo>
                <a:cubicBezTo>
                  <a:pt x="84" y="92"/>
                  <a:pt x="84" y="92"/>
                  <a:pt x="84" y="92"/>
                </a:cubicBezTo>
                <a:cubicBezTo>
                  <a:pt x="85" y="91"/>
                  <a:pt x="85" y="91"/>
                  <a:pt x="85" y="91"/>
                </a:cubicBezTo>
                <a:cubicBezTo>
                  <a:pt x="105" y="56"/>
                  <a:pt x="105" y="56"/>
                  <a:pt x="105" y="56"/>
                </a:cubicBezTo>
                <a:cubicBezTo>
                  <a:pt x="106" y="55"/>
                  <a:pt x="106" y="54"/>
                  <a:pt x="106" y="53"/>
                </a:cubicBezTo>
                <a:moveTo>
                  <a:pt x="44" y="46"/>
                </a:moveTo>
                <a:cubicBezTo>
                  <a:pt x="4" y="49"/>
                  <a:pt x="4" y="49"/>
                  <a:pt x="4" y="49"/>
                </a:cubicBezTo>
                <a:cubicBezTo>
                  <a:pt x="1" y="49"/>
                  <a:pt x="1" y="49"/>
                  <a:pt x="1" y="49"/>
                </a:cubicBezTo>
                <a:cubicBezTo>
                  <a:pt x="0" y="50"/>
                  <a:pt x="0" y="50"/>
                  <a:pt x="0" y="50"/>
                </a:cubicBezTo>
                <a:cubicBezTo>
                  <a:pt x="0" y="51"/>
                  <a:pt x="0" y="51"/>
                  <a:pt x="0" y="51"/>
                </a:cubicBezTo>
                <a:cubicBezTo>
                  <a:pt x="78" y="95"/>
                  <a:pt x="78" y="95"/>
                  <a:pt x="78" y="95"/>
                </a:cubicBezTo>
                <a:cubicBezTo>
                  <a:pt x="79" y="95"/>
                  <a:pt x="79" y="95"/>
                  <a:pt x="79" y="95"/>
                </a:cubicBezTo>
                <a:cubicBezTo>
                  <a:pt x="79" y="94"/>
                  <a:pt x="79" y="94"/>
                  <a:pt x="79" y="94"/>
                </a:cubicBezTo>
                <a:cubicBezTo>
                  <a:pt x="78" y="92"/>
                  <a:pt x="78" y="92"/>
                  <a:pt x="78" y="92"/>
                </a:cubicBezTo>
                <a:cubicBezTo>
                  <a:pt x="60" y="56"/>
                  <a:pt x="60" y="56"/>
                  <a:pt x="60" y="56"/>
                </a:cubicBezTo>
                <a:cubicBezTo>
                  <a:pt x="53" y="56"/>
                  <a:pt x="53" y="56"/>
                  <a:pt x="53" y="56"/>
                </a:cubicBezTo>
                <a:cubicBezTo>
                  <a:pt x="53" y="56"/>
                  <a:pt x="52" y="56"/>
                  <a:pt x="52" y="56"/>
                </a:cubicBezTo>
                <a:cubicBezTo>
                  <a:pt x="51" y="56"/>
                  <a:pt x="50" y="56"/>
                  <a:pt x="49" y="56"/>
                </a:cubicBezTo>
                <a:cubicBezTo>
                  <a:pt x="48" y="55"/>
                  <a:pt x="48" y="54"/>
                  <a:pt x="47" y="53"/>
                </a:cubicBezTo>
                <a:cubicBezTo>
                  <a:pt x="44" y="46"/>
                  <a:pt x="44" y="46"/>
                  <a:pt x="44" y="46"/>
                </a:cubicBezTo>
                <a:moveTo>
                  <a:pt x="24" y="5"/>
                </a:moveTo>
                <a:cubicBezTo>
                  <a:pt x="23" y="6"/>
                  <a:pt x="22" y="6"/>
                  <a:pt x="21" y="7"/>
                </a:cubicBezTo>
                <a:cubicBezTo>
                  <a:pt x="1" y="42"/>
                  <a:pt x="1" y="42"/>
                  <a:pt x="1" y="42"/>
                </a:cubicBezTo>
                <a:cubicBezTo>
                  <a:pt x="1" y="43"/>
                  <a:pt x="1" y="43"/>
                  <a:pt x="1" y="43"/>
                </a:cubicBezTo>
                <a:cubicBezTo>
                  <a:pt x="1" y="43"/>
                  <a:pt x="1" y="43"/>
                  <a:pt x="1" y="43"/>
                </a:cubicBezTo>
                <a:cubicBezTo>
                  <a:pt x="41" y="41"/>
                  <a:pt x="41" y="41"/>
                  <a:pt x="41" y="41"/>
                </a:cubicBezTo>
                <a:cubicBezTo>
                  <a:pt x="24" y="5"/>
                  <a:pt x="24" y="5"/>
                  <a:pt x="24" y="5"/>
                </a:cubicBezTo>
                <a:moveTo>
                  <a:pt x="29" y="0"/>
                </a:moveTo>
                <a:cubicBezTo>
                  <a:pt x="29" y="1"/>
                  <a:pt x="29" y="1"/>
                  <a:pt x="29" y="1"/>
                </a:cubicBezTo>
                <a:cubicBezTo>
                  <a:pt x="28" y="2"/>
                  <a:pt x="28" y="2"/>
                  <a:pt x="28" y="2"/>
                </a:cubicBezTo>
                <a:cubicBezTo>
                  <a:pt x="32" y="8"/>
                  <a:pt x="32" y="8"/>
                  <a:pt x="32" y="8"/>
                </a:cubicBezTo>
                <a:cubicBezTo>
                  <a:pt x="47" y="40"/>
                  <a:pt x="47" y="40"/>
                  <a:pt x="47" y="40"/>
                </a:cubicBezTo>
                <a:cubicBezTo>
                  <a:pt x="50" y="46"/>
                  <a:pt x="50" y="46"/>
                  <a:pt x="50" y="46"/>
                </a:cubicBezTo>
                <a:cubicBezTo>
                  <a:pt x="52" y="50"/>
                  <a:pt x="52" y="50"/>
                  <a:pt x="52" y="50"/>
                </a:cubicBezTo>
                <a:cubicBezTo>
                  <a:pt x="52" y="50"/>
                  <a:pt x="52" y="50"/>
                  <a:pt x="52" y="50"/>
                </a:cubicBezTo>
                <a:cubicBezTo>
                  <a:pt x="53" y="50"/>
                  <a:pt x="53" y="50"/>
                  <a:pt x="53" y="50"/>
                </a:cubicBezTo>
                <a:cubicBezTo>
                  <a:pt x="57" y="50"/>
                  <a:pt x="57" y="50"/>
                  <a:pt x="57" y="50"/>
                </a:cubicBezTo>
                <a:cubicBezTo>
                  <a:pt x="64" y="50"/>
                  <a:pt x="64" y="50"/>
                  <a:pt x="64" y="50"/>
                </a:cubicBezTo>
                <a:cubicBezTo>
                  <a:pt x="99" y="47"/>
                  <a:pt x="99" y="47"/>
                  <a:pt x="99" y="47"/>
                </a:cubicBezTo>
                <a:cubicBezTo>
                  <a:pt x="107" y="47"/>
                  <a:pt x="107" y="47"/>
                  <a:pt x="107" y="4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45"/>
                  <a:pt x="107" y="45"/>
                  <a:pt x="107" y="45"/>
                </a:cubicBezTo>
                <a:cubicBezTo>
                  <a:pt x="29" y="0"/>
                  <a:pt x="29" y="0"/>
                  <a:pt x="29" y="0"/>
                </a:cubicBezTo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1292" name="Freeform 103"/>
          <p:cNvSpPr>
            <a:spLocks noEditPoints="1"/>
          </p:cNvSpPr>
          <p:nvPr/>
        </p:nvSpPr>
        <p:spPr>
          <a:xfrm>
            <a:off x="3671888" y="3409950"/>
            <a:ext cx="328612" cy="387350"/>
          </a:xfrm>
          <a:custGeom>
            <a:avLst/>
            <a:gdLst/>
            <a:ahLst/>
            <a:cxnLst>
              <a:cxn ang="0">
                <a:pos x="339867398" y="914719215"/>
              </a:cxn>
              <a:cxn ang="0">
                <a:pos x="244008088" y="660629077"/>
              </a:cxn>
              <a:cxn ang="0">
                <a:pos x="400868005" y="528503922"/>
              </a:cxn>
              <a:cxn ang="0">
                <a:pos x="549013954" y="650465604"/>
              </a:cxn>
              <a:cxn ang="0">
                <a:pos x="470585411" y="904555741"/>
              </a:cxn>
              <a:cxn ang="0">
                <a:pos x="479299379" y="274413784"/>
              </a:cxn>
              <a:cxn ang="0">
                <a:pos x="400868005" y="365888345"/>
              </a:cxn>
              <a:cxn ang="0">
                <a:pos x="287580759" y="284577258"/>
              </a:cxn>
              <a:cxn ang="0">
                <a:pos x="217863354" y="437032660"/>
              </a:cxn>
              <a:cxn ang="0">
                <a:pos x="43572670" y="498013501"/>
              </a:cxn>
              <a:cxn ang="0">
                <a:pos x="95859309" y="680956024"/>
              </a:cxn>
              <a:cxn ang="0">
                <a:pos x="8713968" y="853735074"/>
              </a:cxn>
              <a:cxn ang="0">
                <a:pos x="156862747" y="945209635"/>
              </a:cxn>
              <a:cxn ang="0">
                <a:pos x="200435418" y="1138315632"/>
              </a:cxn>
              <a:cxn ang="0">
                <a:pos x="348581366" y="1077334791"/>
              </a:cxn>
              <a:cxn ang="0">
                <a:pos x="461871443" y="1077334791"/>
              </a:cxn>
              <a:cxn ang="0">
                <a:pos x="618731360" y="1128152158"/>
              </a:cxn>
              <a:cxn ang="0">
                <a:pos x="653590062" y="924882688"/>
              </a:cxn>
              <a:cxn ang="0">
                <a:pos x="793022043" y="823244653"/>
              </a:cxn>
              <a:cxn ang="0">
                <a:pos x="697162733" y="650465604"/>
              </a:cxn>
              <a:cxn ang="0">
                <a:pos x="732021436" y="477686554"/>
              </a:cxn>
              <a:cxn ang="0">
                <a:pos x="566444721" y="426869187"/>
              </a:cxn>
              <a:cxn ang="0">
                <a:pos x="479299379" y="274413784"/>
              </a:cxn>
              <a:cxn ang="0">
                <a:pos x="810449979" y="325234451"/>
              </a:cxn>
              <a:cxn ang="0">
                <a:pos x="732021436" y="223596417"/>
              </a:cxn>
              <a:cxn ang="0">
                <a:pos x="819166778" y="132125155"/>
              </a:cxn>
              <a:cxn ang="0">
                <a:pos x="871453417" y="152452102"/>
              </a:cxn>
              <a:cxn ang="0">
                <a:pos x="871453417" y="294740731"/>
              </a:cxn>
              <a:cxn ang="0">
                <a:pos x="784308075" y="0"/>
              </a:cxn>
              <a:cxn ang="0">
                <a:pos x="732021436" y="81307788"/>
              </a:cxn>
              <a:cxn ang="0">
                <a:pos x="653590062" y="81307788"/>
              </a:cxn>
              <a:cxn ang="0">
                <a:pos x="671017999" y="182942523"/>
              </a:cxn>
              <a:cxn ang="0">
                <a:pos x="618731360" y="254086837"/>
              </a:cxn>
              <a:cxn ang="0">
                <a:pos x="688448765" y="315070978"/>
              </a:cxn>
              <a:cxn ang="0">
                <a:pos x="697162733" y="406542240"/>
              </a:cxn>
              <a:cxn ang="0">
                <a:pos x="784308075" y="396378766"/>
              </a:cxn>
              <a:cxn ang="0">
                <a:pos x="845308682" y="457359607"/>
              </a:cxn>
              <a:cxn ang="0">
                <a:pos x="897595321" y="376051819"/>
              </a:cxn>
              <a:cxn ang="0">
                <a:pos x="967312727" y="365888345"/>
              </a:cxn>
              <a:cxn ang="0">
                <a:pos x="958598758" y="264250311"/>
              </a:cxn>
              <a:cxn ang="0">
                <a:pos x="1010885397" y="193105996"/>
              </a:cxn>
              <a:cxn ang="0">
                <a:pos x="941167992" y="132125155"/>
              </a:cxn>
              <a:cxn ang="0">
                <a:pos x="932454024" y="40653894"/>
              </a:cxn>
              <a:cxn ang="0">
                <a:pos x="845308682" y="50817367"/>
              </a:cxn>
              <a:cxn ang="0">
                <a:pos x="784308075" y="0"/>
              </a:cxn>
            </a:cxnLst>
            <a:pathLst>
              <a:path w="116" h="117">
                <a:moveTo>
                  <a:pt x="46" y="91"/>
                </a:moveTo>
                <a:cubicBezTo>
                  <a:pt x="44" y="91"/>
                  <a:pt x="41" y="91"/>
                  <a:pt x="39" y="90"/>
                </a:cubicBezTo>
                <a:cubicBezTo>
                  <a:pt x="34" y="88"/>
                  <a:pt x="30" y="84"/>
                  <a:pt x="28" y="80"/>
                </a:cubicBezTo>
                <a:cubicBezTo>
                  <a:pt x="26" y="75"/>
                  <a:pt x="26" y="70"/>
                  <a:pt x="28" y="65"/>
                </a:cubicBezTo>
                <a:cubicBezTo>
                  <a:pt x="29" y="60"/>
                  <a:pt x="33" y="56"/>
                  <a:pt x="38" y="54"/>
                </a:cubicBezTo>
                <a:cubicBezTo>
                  <a:pt x="40" y="53"/>
                  <a:pt x="43" y="52"/>
                  <a:pt x="46" y="52"/>
                </a:cubicBezTo>
                <a:cubicBezTo>
                  <a:pt x="48" y="52"/>
                  <a:pt x="50" y="53"/>
                  <a:pt x="53" y="53"/>
                </a:cubicBezTo>
                <a:cubicBezTo>
                  <a:pt x="58" y="55"/>
                  <a:pt x="61" y="59"/>
                  <a:pt x="63" y="64"/>
                </a:cubicBezTo>
                <a:cubicBezTo>
                  <a:pt x="66" y="68"/>
                  <a:pt x="66" y="73"/>
                  <a:pt x="64" y="78"/>
                </a:cubicBezTo>
                <a:cubicBezTo>
                  <a:pt x="62" y="83"/>
                  <a:pt x="58" y="87"/>
                  <a:pt x="54" y="89"/>
                </a:cubicBezTo>
                <a:cubicBezTo>
                  <a:pt x="51" y="90"/>
                  <a:pt x="49" y="91"/>
                  <a:pt x="46" y="91"/>
                </a:cubicBezTo>
                <a:moveTo>
                  <a:pt x="55" y="27"/>
                </a:moveTo>
                <a:cubicBezTo>
                  <a:pt x="51" y="37"/>
                  <a:pt x="51" y="37"/>
                  <a:pt x="51" y="37"/>
                </a:cubicBezTo>
                <a:cubicBezTo>
                  <a:pt x="49" y="37"/>
                  <a:pt x="48" y="36"/>
                  <a:pt x="46" y="36"/>
                </a:cubicBezTo>
                <a:cubicBezTo>
                  <a:pt x="43" y="36"/>
                  <a:pt x="40" y="37"/>
                  <a:pt x="38" y="37"/>
                </a:cubicBezTo>
                <a:cubicBezTo>
                  <a:pt x="33" y="28"/>
                  <a:pt x="33" y="28"/>
                  <a:pt x="33" y="28"/>
                </a:cubicBezTo>
                <a:cubicBezTo>
                  <a:pt x="20" y="34"/>
                  <a:pt x="20" y="34"/>
                  <a:pt x="20" y="34"/>
                </a:cubicBezTo>
                <a:cubicBezTo>
                  <a:pt x="25" y="43"/>
                  <a:pt x="25" y="43"/>
                  <a:pt x="25" y="43"/>
                </a:cubicBezTo>
                <a:cubicBezTo>
                  <a:pt x="21" y="46"/>
                  <a:pt x="18" y="49"/>
                  <a:pt x="16" y="53"/>
                </a:cubicBezTo>
                <a:cubicBezTo>
                  <a:pt x="5" y="49"/>
                  <a:pt x="5" y="49"/>
                  <a:pt x="5" y="49"/>
                </a:cubicBezTo>
                <a:cubicBezTo>
                  <a:pt x="0" y="63"/>
                  <a:pt x="0" y="63"/>
                  <a:pt x="0" y="63"/>
                </a:cubicBezTo>
                <a:cubicBezTo>
                  <a:pt x="11" y="67"/>
                  <a:pt x="11" y="67"/>
                  <a:pt x="11" y="67"/>
                </a:cubicBezTo>
                <a:cubicBezTo>
                  <a:pt x="10" y="71"/>
                  <a:pt x="10" y="76"/>
                  <a:pt x="11" y="80"/>
                </a:cubicBezTo>
                <a:cubicBezTo>
                  <a:pt x="1" y="84"/>
                  <a:pt x="1" y="84"/>
                  <a:pt x="1" y="84"/>
                </a:cubicBezTo>
                <a:cubicBezTo>
                  <a:pt x="7" y="97"/>
                  <a:pt x="7" y="97"/>
                  <a:pt x="7" y="97"/>
                </a:cubicBezTo>
                <a:cubicBezTo>
                  <a:pt x="18" y="93"/>
                  <a:pt x="18" y="93"/>
                  <a:pt x="18" y="93"/>
                </a:cubicBezTo>
                <a:cubicBezTo>
                  <a:pt x="20" y="96"/>
                  <a:pt x="23" y="99"/>
                  <a:pt x="27" y="101"/>
                </a:cubicBezTo>
                <a:cubicBezTo>
                  <a:pt x="23" y="112"/>
                  <a:pt x="23" y="112"/>
                  <a:pt x="23" y="112"/>
                </a:cubicBezTo>
                <a:cubicBezTo>
                  <a:pt x="36" y="117"/>
                  <a:pt x="36" y="117"/>
                  <a:pt x="36" y="117"/>
                </a:cubicBezTo>
                <a:cubicBezTo>
                  <a:pt x="40" y="106"/>
                  <a:pt x="40" y="106"/>
                  <a:pt x="40" y="106"/>
                </a:cubicBezTo>
                <a:cubicBezTo>
                  <a:pt x="42" y="107"/>
                  <a:pt x="44" y="107"/>
                  <a:pt x="46" y="107"/>
                </a:cubicBezTo>
                <a:cubicBezTo>
                  <a:pt x="48" y="107"/>
                  <a:pt x="51" y="107"/>
                  <a:pt x="53" y="106"/>
                </a:cubicBezTo>
                <a:cubicBezTo>
                  <a:pt x="58" y="116"/>
                  <a:pt x="58" y="116"/>
                  <a:pt x="58" y="116"/>
                </a:cubicBezTo>
                <a:cubicBezTo>
                  <a:pt x="71" y="111"/>
                  <a:pt x="71" y="111"/>
                  <a:pt x="71" y="111"/>
                </a:cubicBezTo>
                <a:cubicBezTo>
                  <a:pt x="66" y="100"/>
                  <a:pt x="66" y="100"/>
                  <a:pt x="66" y="100"/>
                </a:cubicBezTo>
                <a:cubicBezTo>
                  <a:pt x="70" y="98"/>
                  <a:pt x="73" y="95"/>
                  <a:pt x="75" y="91"/>
                </a:cubicBezTo>
                <a:cubicBezTo>
                  <a:pt x="86" y="95"/>
                  <a:pt x="86" y="95"/>
                  <a:pt x="86" y="95"/>
                </a:cubicBezTo>
                <a:cubicBezTo>
                  <a:pt x="91" y="81"/>
                  <a:pt x="91" y="81"/>
                  <a:pt x="91" y="81"/>
                </a:cubicBezTo>
                <a:cubicBezTo>
                  <a:pt x="81" y="77"/>
                  <a:pt x="81" y="77"/>
                  <a:pt x="81" y="77"/>
                </a:cubicBezTo>
                <a:cubicBezTo>
                  <a:pt x="81" y="73"/>
                  <a:pt x="81" y="68"/>
                  <a:pt x="80" y="64"/>
                </a:cubicBezTo>
                <a:cubicBezTo>
                  <a:pt x="90" y="60"/>
                  <a:pt x="90" y="60"/>
                  <a:pt x="90" y="60"/>
                </a:cubicBezTo>
                <a:cubicBezTo>
                  <a:pt x="84" y="47"/>
                  <a:pt x="84" y="47"/>
                  <a:pt x="84" y="47"/>
                </a:cubicBezTo>
                <a:cubicBezTo>
                  <a:pt x="74" y="51"/>
                  <a:pt x="74" y="51"/>
                  <a:pt x="74" y="51"/>
                </a:cubicBezTo>
                <a:cubicBezTo>
                  <a:pt x="72" y="47"/>
                  <a:pt x="68" y="44"/>
                  <a:pt x="65" y="42"/>
                </a:cubicBezTo>
                <a:cubicBezTo>
                  <a:pt x="68" y="32"/>
                  <a:pt x="68" y="32"/>
                  <a:pt x="68" y="32"/>
                </a:cubicBezTo>
                <a:cubicBezTo>
                  <a:pt x="55" y="27"/>
                  <a:pt x="55" y="27"/>
                  <a:pt x="55" y="27"/>
                </a:cubicBezTo>
                <a:moveTo>
                  <a:pt x="94" y="32"/>
                </a:moveTo>
                <a:cubicBezTo>
                  <a:pt x="94" y="32"/>
                  <a:pt x="93" y="32"/>
                  <a:pt x="93" y="32"/>
                </a:cubicBezTo>
                <a:cubicBezTo>
                  <a:pt x="91" y="32"/>
                  <a:pt x="88" y="31"/>
                  <a:pt x="87" y="29"/>
                </a:cubicBezTo>
                <a:cubicBezTo>
                  <a:pt x="85" y="27"/>
                  <a:pt x="84" y="25"/>
                  <a:pt x="84" y="22"/>
                </a:cubicBezTo>
                <a:cubicBezTo>
                  <a:pt x="84" y="19"/>
                  <a:pt x="85" y="17"/>
                  <a:pt x="87" y="15"/>
                </a:cubicBezTo>
                <a:cubicBezTo>
                  <a:pt x="89" y="14"/>
                  <a:pt x="91" y="13"/>
                  <a:pt x="94" y="13"/>
                </a:cubicBezTo>
                <a:cubicBezTo>
                  <a:pt x="94" y="13"/>
                  <a:pt x="94" y="13"/>
                  <a:pt x="94" y="13"/>
                </a:cubicBezTo>
                <a:cubicBezTo>
                  <a:pt x="96" y="13"/>
                  <a:pt x="99" y="14"/>
                  <a:pt x="100" y="15"/>
                </a:cubicBezTo>
                <a:cubicBezTo>
                  <a:pt x="102" y="17"/>
                  <a:pt x="103" y="20"/>
                  <a:pt x="103" y="22"/>
                </a:cubicBezTo>
                <a:cubicBezTo>
                  <a:pt x="103" y="25"/>
                  <a:pt x="102" y="27"/>
                  <a:pt x="100" y="29"/>
                </a:cubicBezTo>
                <a:cubicBezTo>
                  <a:pt x="98" y="31"/>
                  <a:pt x="96" y="32"/>
                  <a:pt x="94" y="32"/>
                </a:cubicBezTo>
                <a:moveTo>
                  <a:pt x="90" y="0"/>
                </a:moveTo>
                <a:cubicBezTo>
                  <a:pt x="90" y="5"/>
                  <a:pt x="90" y="5"/>
                  <a:pt x="90" y="5"/>
                </a:cubicBezTo>
                <a:cubicBezTo>
                  <a:pt x="88" y="6"/>
                  <a:pt x="86" y="6"/>
                  <a:pt x="84" y="8"/>
                </a:cubicBezTo>
                <a:cubicBezTo>
                  <a:pt x="80" y="4"/>
                  <a:pt x="80" y="4"/>
                  <a:pt x="80" y="4"/>
                </a:cubicBezTo>
                <a:cubicBezTo>
                  <a:pt x="75" y="8"/>
                  <a:pt x="75" y="8"/>
                  <a:pt x="75" y="8"/>
                </a:cubicBezTo>
                <a:cubicBezTo>
                  <a:pt x="79" y="13"/>
                  <a:pt x="79" y="13"/>
                  <a:pt x="79" y="13"/>
                </a:cubicBezTo>
                <a:cubicBezTo>
                  <a:pt x="78" y="14"/>
                  <a:pt x="77" y="16"/>
                  <a:pt x="77" y="18"/>
                </a:cubicBezTo>
                <a:cubicBezTo>
                  <a:pt x="71" y="18"/>
                  <a:pt x="71" y="18"/>
                  <a:pt x="71" y="18"/>
                </a:cubicBezTo>
                <a:cubicBezTo>
                  <a:pt x="71" y="25"/>
                  <a:pt x="71" y="25"/>
                  <a:pt x="71" y="25"/>
                </a:cubicBezTo>
                <a:cubicBezTo>
                  <a:pt x="77" y="25"/>
                  <a:pt x="77" y="25"/>
                  <a:pt x="77" y="25"/>
                </a:cubicBezTo>
                <a:cubicBezTo>
                  <a:pt x="77" y="28"/>
                  <a:pt x="78" y="30"/>
                  <a:pt x="79" y="31"/>
                </a:cubicBezTo>
                <a:cubicBezTo>
                  <a:pt x="75" y="35"/>
                  <a:pt x="75" y="35"/>
                  <a:pt x="75" y="35"/>
                </a:cubicBezTo>
                <a:cubicBezTo>
                  <a:pt x="80" y="40"/>
                  <a:pt x="80" y="40"/>
                  <a:pt x="80" y="40"/>
                </a:cubicBezTo>
                <a:cubicBezTo>
                  <a:pt x="84" y="36"/>
                  <a:pt x="84" y="36"/>
                  <a:pt x="84" y="36"/>
                </a:cubicBezTo>
                <a:cubicBezTo>
                  <a:pt x="85" y="38"/>
                  <a:pt x="87" y="38"/>
                  <a:pt x="90" y="39"/>
                </a:cubicBezTo>
                <a:cubicBezTo>
                  <a:pt x="90" y="44"/>
                  <a:pt x="90" y="44"/>
                  <a:pt x="90" y="44"/>
                </a:cubicBezTo>
                <a:cubicBezTo>
                  <a:pt x="97" y="45"/>
                  <a:pt x="97" y="45"/>
                  <a:pt x="97" y="45"/>
                </a:cubicBezTo>
                <a:cubicBezTo>
                  <a:pt x="97" y="39"/>
                  <a:pt x="97" y="39"/>
                  <a:pt x="97" y="39"/>
                </a:cubicBezTo>
                <a:cubicBezTo>
                  <a:pt x="99" y="39"/>
                  <a:pt x="101" y="38"/>
                  <a:pt x="103" y="37"/>
                </a:cubicBezTo>
                <a:cubicBezTo>
                  <a:pt x="106" y="41"/>
                  <a:pt x="106" y="41"/>
                  <a:pt x="106" y="41"/>
                </a:cubicBezTo>
                <a:cubicBezTo>
                  <a:pt x="111" y="36"/>
                  <a:pt x="111" y="36"/>
                  <a:pt x="111" y="36"/>
                </a:cubicBezTo>
                <a:cubicBezTo>
                  <a:pt x="108" y="32"/>
                  <a:pt x="108" y="32"/>
                  <a:pt x="108" y="32"/>
                </a:cubicBezTo>
                <a:cubicBezTo>
                  <a:pt x="109" y="30"/>
                  <a:pt x="110" y="28"/>
                  <a:pt x="110" y="26"/>
                </a:cubicBezTo>
                <a:cubicBezTo>
                  <a:pt x="116" y="26"/>
                  <a:pt x="116" y="26"/>
                  <a:pt x="116" y="26"/>
                </a:cubicBezTo>
                <a:cubicBezTo>
                  <a:pt x="116" y="19"/>
                  <a:pt x="116" y="19"/>
                  <a:pt x="116" y="19"/>
                </a:cubicBezTo>
                <a:cubicBezTo>
                  <a:pt x="111" y="19"/>
                  <a:pt x="111" y="19"/>
                  <a:pt x="111" y="19"/>
                </a:cubicBezTo>
                <a:cubicBezTo>
                  <a:pt x="110" y="17"/>
                  <a:pt x="109" y="15"/>
                  <a:pt x="108" y="13"/>
                </a:cubicBezTo>
                <a:cubicBezTo>
                  <a:pt x="112" y="9"/>
                  <a:pt x="112" y="9"/>
                  <a:pt x="112" y="9"/>
                </a:cubicBezTo>
                <a:cubicBezTo>
                  <a:pt x="107" y="4"/>
                  <a:pt x="107" y="4"/>
                  <a:pt x="107" y="4"/>
                </a:cubicBezTo>
                <a:cubicBezTo>
                  <a:pt x="103" y="8"/>
                  <a:pt x="103" y="8"/>
                  <a:pt x="103" y="8"/>
                </a:cubicBezTo>
                <a:cubicBezTo>
                  <a:pt x="101" y="6"/>
                  <a:pt x="99" y="6"/>
                  <a:pt x="97" y="5"/>
                </a:cubicBezTo>
                <a:cubicBezTo>
                  <a:pt x="97" y="0"/>
                  <a:pt x="97" y="0"/>
                  <a:pt x="97" y="0"/>
                </a:cubicBezTo>
                <a:cubicBezTo>
                  <a:pt x="90" y="0"/>
                  <a:pt x="90" y="0"/>
                  <a:pt x="90" y="0"/>
                </a:cubicBezTo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1293" name="Freeform 23"/>
          <p:cNvSpPr>
            <a:spLocks noEditPoints="1"/>
          </p:cNvSpPr>
          <p:nvPr/>
        </p:nvSpPr>
        <p:spPr>
          <a:xfrm>
            <a:off x="3683000" y="4641850"/>
            <a:ext cx="254000" cy="301625"/>
          </a:xfrm>
          <a:custGeom>
            <a:avLst/>
            <a:gdLst/>
            <a:ahLst/>
            <a:cxnLst>
              <a:cxn ang="0">
                <a:pos x="50377513" y="806466586"/>
              </a:cxn>
              <a:cxn ang="0">
                <a:pos x="33585914" y="787928612"/>
              </a:cxn>
              <a:cxn ang="0">
                <a:pos x="67169111" y="723041187"/>
              </a:cxn>
              <a:cxn ang="0">
                <a:pos x="142735381" y="695229711"/>
              </a:cxn>
              <a:cxn ang="0">
                <a:pos x="159526980" y="704500203"/>
              </a:cxn>
              <a:cxn ang="0">
                <a:pos x="142735381" y="723041187"/>
              </a:cxn>
              <a:cxn ang="0">
                <a:pos x="92357868" y="741579162"/>
              </a:cxn>
              <a:cxn ang="0">
                <a:pos x="67169111" y="787928612"/>
              </a:cxn>
              <a:cxn ang="0">
                <a:pos x="50377513" y="806466586"/>
              </a:cxn>
              <a:cxn ang="0">
                <a:pos x="545752771" y="658150753"/>
              </a:cxn>
              <a:cxn ang="0">
                <a:pos x="528961172" y="648883271"/>
              </a:cxn>
              <a:cxn ang="0">
                <a:pos x="562544369" y="574725355"/>
              </a:cxn>
              <a:cxn ang="0">
                <a:pos x="638110639" y="546913879"/>
              </a:cxn>
              <a:cxn ang="0">
                <a:pos x="654902238" y="565454863"/>
              </a:cxn>
              <a:cxn ang="0">
                <a:pos x="638110639" y="583992837"/>
              </a:cxn>
              <a:cxn ang="0">
                <a:pos x="638110639" y="583992837"/>
              </a:cxn>
              <a:cxn ang="0">
                <a:pos x="587733126" y="602533821"/>
              </a:cxn>
              <a:cxn ang="0">
                <a:pos x="562544369" y="648883271"/>
              </a:cxn>
              <a:cxn ang="0">
                <a:pos x="545752771" y="658150753"/>
              </a:cxn>
              <a:cxn ang="0">
                <a:pos x="243490408" y="241014732"/>
              </a:cxn>
              <a:cxn ang="0">
                <a:pos x="226696092" y="231744240"/>
              </a:cxn>
              <a:cxn ang="0">
                <a:pos x="268679165" y="166856816"/>
              </a:cxn>
              <a:cxn ang="0">
                <a:pos x="277073605" y="166856816"/>
              </a:cxn>
              <a:cxn ang="0">
                <a:pos x="285470763" y="176124298"/>
              </a:cxn>
              <a:cxn ang="0">
                <a:pos x="277073605" y="194665282"/>
              </a:cxn>
              <a:cxn ang="0">
                <a:pos x="260282007" y="231744240"/>
              </a:cxn>
              <a:cxn ang="0">
                <a:pos x="243490408" y="241014732"/>
              </a:cxn>
              <a:cxn ang="0">
                <a:pos x="738865666" y="0"/>
              </a:cxn>
              <a:cxn ang="0">
                <a:pos x="730468508" y="0"/>
              </a:cxn>
              <a:cxn ang="0">
                <a:pos x="235093250" y="148315832"/>
              </a:cxn>
              <a:cxn ang="0">
                <a:pos x="201507335" y="203935774"/>
              </a:cxn>
              <a:cxn ang="0">
                <a:pos x="201507335" y="667421245"/>
              </a:cxn>
              <a:cxn ang="0">
                <a:pos x="142735381" y="658150753"/>
              </a:cxn>
              <a:cxn ang="0">
                <a:pos x="0" y="787928612"/>
              </a:cxn>
              <a:cxn ang="0">
                <a:pos x="142735381" y="926973952"/>
              </a:cxn>
              <a:cxn ang="0">
                <a:pos x="285470763" y="787928612"/>
              </a:cxn>
              <a:cxn ang="0">
                <a:pos x="293867921" y="778658120"/>
              </a:cxn>
              <a:cxn ang="0">
                <a:pos x="293867921" y="241014732"/>
              </a:cxn>
              <a:cxn ang="0">
                <a:pos x="696885311" y="111236874"/>
              </a:cxn>
              <a:cxn ang="0">
                <a:pos x="696885311" y="519105413"/>
              </a:cxn>
              <a:cxn ang="0">
                <a:pos x="638110639" y="509834921"/>
              </a:cxn>
              <a:cxn ang="0">
                <a:pos x="495375257" y="648883271"/>
              </a:cxn>
              <a:cxn ang="0">
                <a:pos x="638110639" y="778658120"/>
              </a:cxn>
              <a:cxn ang="0">
                <a:pos x="780846021" y="648883271"/>
              </a:cxn>
              <a:cxn ang="0">
                <a:pos x="780846021" y="639612779"/>
              </a:cxn>
              <a:cxn ang="0">
                <a:pos x="780846021" y="621071795"/>
              </a:cxn>
              <a:cxn ang="0">
                <a:pos x="780846021" y="46349450"/>
              </a:cxn>
              <a:cxn ang="0">
                <a:pos x="764054423" y="9270492"/>
              </a:cxn>
              <a:cxn ang="0">
                <a:pos x="738865666" y="0"/>
              </a:cxn>
            </a:cxnLst>
            <a:pathLst>
              <a:path w="93" h="100">
                <a:moveTo>
                  <a:pt x="6" y="87"/>
                </a:moveTo>
                <a:cubicBezTo>
                  <a:pt x="5" y="87"/>
                  <a:pt x="4" y="86"/>
                  <a:pt x="4" y="85"/>
                </a:cubicBezTo>
                <a:cubicBezTo>
                  <a:pt x="4" y="82"/>
                  <a:pt x="6" y="79"/>
                  <a:pt x="8" y="78"/>
                </a:cubicBezTo>
                <a:cubicBezTo>
                  <a:pt x="11" y="76"/>
                  <a:pt x="14" y="75"/>
                  <a:pt x="17" y="75"/>
                </a:cubicBezTo>
                <a:cubicBezTo>
                  <a:pt x="18" y="75"/>
                  <a:pt x="19" y="75"/>
                  <a:pt x="19" y="76"/>
                </a:cubicBezTo>
                <a:cubicBezTo>
                  <a:pt x="19" y="77"/>
                  <a:pt x="18" y="78"/>
                  <a:pt x="17" y="78"/>
                </a:cubicBezTo>
                <a:cubicBezTo>
                  <a:pt x="15" y="78"/>
                  <a:pt x="12" y="79"/>
                  <a:pt x="11" y="80"/>
                </a:cubicBezTo>
                <a:cubicBezTo>
                  <a:pt x="9" y="82"/>
                  <a:pt x="8" y="83"/>
                  <a:pt x="8" y="85"/>
                </a:cubicBezTo>
                <a:cubicBezTo>
                  <a:pt x="8" y="86"/>
                  <a:pt x="7" y="87"/>
                  <a:pt x="6" y="87"/>
                </a:cubicBezTo>
                <a:moveTo>
                  <a:pt x="65" y="71"/>
                </a:moveTo>
                <a:cubicBezTo>
                  <a:pt x="64" y="71"/>
                  <a:pt x="63" y="71"/>
                  <a:pt x="63" y="70"/>
                </a:cubicBezTo>
                <a:cubicBezTo>
                  <a:pt x="63" y="67"/>
                  <a:pt x="65" y="64"/>
                  <a:pt x="67" y="62"/>
                </a:cubicBezTo>
                <a:cubicBezTo>
                  <a:pt x="70" y="60"/>
                  <a:pt x="73" y="59"/>
                  <a:pt x="76" y="59"/>
                </a:cubicBezTo>
                <a:cubicBezTo>
                  <a:pt x="77" y="59"/>
                  <a:pt x="78" y="60"/>
                  <a:pt x="78" y="61"/>
                </a:cubicBezTo>
                <a:cubicBezTo>
                  <a:pt x="78" y="62"/>
                  <a:pt x="77" y="63"/>
                  <a:pt x="76" y="63"/>
                </a:cubicBezTo>
                <a:cubicBezTo>
                  <a:pt x="76" y="63"/>
                  <a:pt x="76" y="63"/>
                  <a:pt x="76" y="63"/>
                </a:cubicBezTo>
                <a:cubicBezTo>
                  <a:pt x="74" y="63"/>
                  <a:pt x="71" y="64"/>
                  <a:pt x="70" y="65"/>
                </a:cubicBezTo>
                <a:cubicBezTo>
                  <a:pt x="68" y="66"/>
                  <a:pt x="67" y="68"/>
                  <a:pt x="67" y="70"/>
                </a:cubicBezTo>
                <a:cubicBezTo>
                  <a:pt x="67" y="71"/>
                  <a:pt x="66" y="71"/>
                  <a:pt x="65" y="71"/>
                </a:cubicBezTo>
                <a:moveTo>
                  <a:pt x="29" y="26"/>
                </a:moveTo>
                <a:cubicBezTo>
                  <a:pt x="28" y="26"/>
                  <a:pt x="27" y="26"/>
                  <a:pt x="27" y="25"/>
                </a:cubicBezTo>
                <a:cubicBezTo>
                  <a:pt x="27" y="21"/>
                  <a:pt x="29" y="19"/>
                  <a:pt x="32" y="18"/>
                </a:cubicBezTo>
                <a:cubicBezTo>
                  <a:pt x="32" y="18"/>
                  <a:pt x="32" y="18"/>
                  <a:pt x="33" y="18"/>
                </a:cubicBezTo>
                <a:cubicBezTo>
                  <a:pt x="33" y="18"/>
                  <a:pt x="34" y="18"/>
                  <a:pt x="34" y="19"/>
                </a:cubicBezTo>
                <a:cubicBezTo>
                  <a:pt x="35" y="20"/>
                  <a:pt x="34" y="21"/>
                  <a:pt x="33" y="21"/>
                </a:cubicBezTo>
                <a:cubicBezTo>
                  <a:pt x="32" y="22"/>
                  <a:pt x="31" y="23"/>
                  <a:pt x="31" y="25"/>
                </a:cubicBezTo>
                <a:cubicBezTo>
                  <a:pt x="31" y="26"/>
                  <a:pt x="30" y="26"/>
                  <a:pt x="29" y="26"/>
                </a:cubicBezTo>
                <a:moveTo>
                  <a:pt x="88" y="0"/>
                </a:moveTo>
                <a:cubicBezTo>
                  <a:pt x="88" y="0"/>
                  <a:pt x="87" y="0"/>
                  <a:pt x="87" y="0"/>
                </a:cubicBezTo>
                <a:cubicBezTo>
                  <a:pt x="28" y="16"/>
                  <a:pt x="28" y="16"/>
                  <a:pt x="28" y="16"/>
                </a:cubicBezTo>
                <a:cubicBezTo>
                  <a:pt x="26" y="17"/>
                  <a:pt x="24" y="19"/>
                  <a:pt x="24" y="22"/>
                </a:cubicBezTo>
                <a:cubicBezTo>
                  <a:pt x="24" y="72"/>
                  <a:pt x="24" y="72"/>
                  <a:pt x="24" y="72"/>
                </a:cubicBezTo>
                <a:cubicBezTo>
                  <a:pt x="22" y="71"/>
                  <a:pt x="20" y="71"/>
                  <a:pt x="17" y="71"/>
                </a:cubicBezTo>
                <a:cubicBezTo>
                  <a:pt x="8" y="71"/>
                  <a:pt x="0" y="77"/>
                  <a:pt x="0" y="85"/>
                </a:cubicBezTo>
                <a:cubicBezTo>
                  <a:pt x="0" y="93"/>
                  <a:pt x="8" y="100"/>
                  <a:pt x="17" y="100"/>
                </a:cubicBezTo>
                <a:cubicBezTo>
                  <a:pt x="27" y="100"/>
                  <a:pt x="34" y="93"/>
                  <a:pt x="34" y="85"/>
                </a:cubicBezTo>
                <a:cubicBezTo>
                  <a:pt x="35" y="85"/>
                  <a:pt x="35" y="84"/>
                  <a:pt x="35" y="84"/>
                </a:cubicBezTo>
                <a:cubicBezTo>
                  <a:pt x="35" y="26"/>
                  <a:pt x="35" y="26"/>
                  <a:pt x="35" y="26"/>
                </a:cubicBezTo>
                <a:cubicBezTo>
                  <a:pt x="83" y="12"/>
                  <a:pt x="83" y="12"/>
                  <a:pt x="83" y="12"/>
                </a:cubicBezTo>
                <a:cubicBezTo>
                  <a:pt x="83" y="56"/>
                  <a:pt x="83" y="56"/>
                  <a:pt x="83" y="56"/>
                </a:cubicBezTo>
                <a:cubicBezTo>
                  <a:pt x="81" y="55"/>
                  <a:pt x="79" y="55"/>
                  <a:pt x="76" y="55"/>
                </a:cubicBezTo>
                <a:cubicBezTo>
                  <a:pt x="67" y="55"/>
                  <a:pt x="59" y="62"/>
                  <a:pt x="59" y="70"/>
                </a:cubicBezTo>
                <a:cubicBezTo>
                  <a:pt x="59" y="78"/>
                  <a:pt x="67" y="84"/>
                  <a:pt x="76" y="84"/>
                </a:cubicBezTo>
                <a:cubicBezTo>
                  <a:pt x="86" y="84"/>
                  <a:pt x="93" y="78"/>
                  <a:pt x="93" y="70"/>
                </a:cubicBezTo>
                <a:cubicBezTo>
                  <a:pt x="93" y="69"/>
                  <a:pt x="93" y="69"/>
                  <a:pt x="93" y="69"/>
                </a:cubicBezTo>
                <a:cubicBezTo>
                  <a:pt x="93" y="68"/>
                  <a:pt x="93" y="68"/>
                  <a:pt x="93" y="67"/>
                </a:cubicBezTo>
                <a:cubicBezTo>
                  <a:pt x="93" y="5"/>
                  <a:pt x="93" y="5"/>
                  <a:pt x="93" y="5"/>
                </a:cubicBezTo>
                <a:cubicBezTo>
                  <a:pt x="93" y="3"/>
                  <a:pt x="93" y="2"/>
                  <a:pt x="91" y="1"/>
                </a:cubicBezTo>
                <a:cubicBezTo>
                  <a:pt x="90" y="0"/>
                  <a:pt x="89" y="0"/>
                  <a:pt x="88" y="0"/>
                </a:cubicBezTo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1294" name="Freeform 26"/>
          <p:cNvSpPr>
            <a:spLocks noEditPoints="1"/>
          </p:cNvSpPr>
          <p:nvPr/>
        </p:nvSpPr>
        <p:spPr>
          <a:xfrm>
            <a:off x="7088188" y="2608263"/>
            <a:ext cx="190500" cy="239712"/>
          </a:xfrm>
          <a:custGeom>
            <a:avLst/>
            <a:gdLst/>
            <a:ahLst/>
            <a:cxnLst>
              <a:cxn ang="0">
                <a:pos x="291366559" y="28241471"/>
              </a:cxn>
              <a:cxn ang="0">
                <a:pos x="291366559" y="268283620"/>
              </a:cxn>
              <a:cxn ang="0">
                <a:pos x="319793071" y="296525091"/>
              </a:cxn>
              <a:cxn ang="0">
                <a:pos x="568523325" y="296525091"/>
              </a:cxn>
              <a:cxn ang="0">
                <a:pos x="291366559" y="28241471"/>
              </a:cxn>
              <a:cxn ang="0">
                <a:pos x="106597690" y="635411239"/>
              </a:cxn>
              <a:cxn ang="0">
                <a:pos x="85277229" y="614231861"/>
              </a:cxn>
              <a:cxn ang="0">
                <a:pos x="106597690" y="600109975"/>
              </a:cxn>
              <a:cxn ang="0">
                <a:pos x="355325635" y="600109975"/>
              </a:cxn>
              <a:cxn ang="0">
                <a:pos x="376646096" y="614231861"/>
              </a:cxn>
              <a:cxn ang="0">
                <a:pos x="355325635" y="635411239"/>
              </a:cxn>
              <a:cxn ang="0">
                <a:pos x="106597690" y="635411239"/>
              </a:cxn>
              <a:cxn ang="0">
                <a:pos x="106597690" y="564811013"/>
              </a:cxn>
              <a:cxn ang="0">
                <a:pos x="85277229" y="550689127"/>
              </a:cxn>
              <a:cxn ang="0">
                <a:pos x="106597690" y="536569542"/>
              </a:cxn>
              <a:cxn ang="0">
                <a:pos x="483243787" y="536569542"/>
              </a:cxn>
              <a:cxn ang="0">
                <a:pos x="497458198" y="550689127"/>
              </a:cxn>
              <a:cxn ang="0">
                <a:pos x="483243787" y="564811013"/>
              </a:cxn>
              <a:cxn ang="0">
                <a:pos x="106597690" y="564811013"/>
              </a:cxn>
              <a:cxn ang="0">
                <a:pos x="106597690" y="501268278"/>
              </a:cxn>
              <a:cxn ang="0">
                <a:pos x="85277229" y="487148693"/>
              </a:cxn>
              <a:cxn ang="0">
                <a:pos x="106597690" y="465969316"/>
              </a:cxn>
              <a:cxn ang="0">
                <a:pos x="483243787" y="465969316"/>
              </a:cxn>
              <a:cxn ang="0">
                <a:pos x="497458198" y="487148693"/>
              </a:cxn>
              <a:cxn ang="0">
                <a:pos x="483243787" y="501268278"/>
              </a:cxn>
              <a:cxn ang="0">
                <a:pos x="106597690" y="501268278"/>
              </a:cxn>
              <a:cxn ang="0">
                <a:pos x="106597690" y="437727844"/>
              </a:cxn>
              <a:cxn ang="0">
                <a:pos x="85277229" y="423608259"/>
              </a:cxn>
              <a:cxn ang="0">
                <a:pos x="106597690" y="402426581"/>
              </a:cxn>
              <a:cxn ang="0">
                <a:pos x="483243787" y="402426581"/>
              </a:cxn>
              <a:cxn ang="0">
                <a:pos x="497458198" y="423608259"/>
              </a:cxn>
              <a:cxn ang="0">
                <a:pos x="483243787" y="437727844"/>
              </a:cxn>
              <a:cxn ang="0">
                <a:pos x="106597690" y="437727844"/>
              </a:cxn>
              <a:cxn ang="0">
                <a:pos x="255833995" y="0"/>
              </a:cxn>
              <a:cxn ang="0">
                <a:pos x="99491639" y="0"/>
              </a:cxn>
              <a:cxn ang="0">
                <a:pos x="0" y="98841697"/>
              </a:cxn>
              <a:cxn ang="0">
                <a:pos x="0" y="635411239"/>
              </a:cxn>
              <a:cxn ang="0">
                <a:pos x="99491639" y="734252936"/>
              </a:cxn>
              <a:cxn ang="0">
                <a:pos x="483243787" y="734252936"/>
              </a:cxn>
              <a:cxn ang="0">
                <a:pos x="582735427" y="635411239"/>
              </a:cxn>
              <a:cxn ang="0">
                <a:pos x="582735427" y="338886147"/>
              </a:cxn>
              <a:cxn ang="0">
                <a:pos x="575629376" y="338886147"/>
              </a:cxn>
              <a:cxn ang="0">
                <a:pos x="319793071" y="338886147"/>
              </a:cxn>
              <a:cxn ang="0">
                <a:pos x="248727944" y="268283620"/>
              </a:cxn>
              <a:cxn ang="0">
                <a:pos x="248727944" y="14119585"/>
              </a:cxn>
              <a:cxn ang="0">
                <a:pos x="255833995" y="0"/>
              </a:cxn>
            </a:cxnLst>
            <a:pathLst>
              <a:path w="82" h="104">
                <a:moveTo>
                  <a:pt x="41" y="4"/>
                </a:moveTo>
                <a:cubicBezTo>
                  <a:pt x="41" y="38"/>
                  <a:pt x="41" y="38"/>
                  <a:pt x="41" y="38"/>
                </a:cubicBezTo>
                <a:cubicBezTo>
                  <a:pt x="41" y="40"/>
                  <a:pt x="43" y="42"/>
                  <a:pt x="45" y="42"/>
                </a:cubicBezTo>
                <a:cubicBezTo>
                  <a:pt x="80" y="42"/>
                  <a:pt x="80" y="42"/>
                  <a:pt x="80" y="42"/>
                </a:cubicBezTo>
                <a:cubicBezTo>
                  <a:pt x="41" y="4"/>
                  <a:pt x="41" y="4"/>
                  <a:pt x="41" y="4"/>
                </a:cubicBezTo>
                <a:moveTo>
                  <a:pt x="15" y="90"/>
                </a:moveTo>
                <a:cubicBezTo>
                  <a:pt x="13" y="90"/>
                  <a:pt x="12" y="89"/>
                  <a:pt x="12" y="87"/>
                </a:cubicBezTo>
                <a:cubicBezTo>
                  <a:pt x="12" y="86"/>
                  <a:pt x="13" y="85"/>
                  <a:pt x="15" y="85"/>
                </a:cubicBezTo>
                <a:cubicBezTo>
                  <a:pt x="50" y="85"/>
                  <a:pt x="50" y="85"/>
                  <a:pt x="50" y="85"/>
                </a:cubicBezTo>
                <a:cubicBezTo>
                  <a:pt x="52" y="85"/>
                  <a:pt x="53" y="86"/>
                  <a:pt x="53" y="87"/>
                </a:cubicBezTo>
                <a:cubicBezTo>
                  <a:pt x="53" y="89"/>
                  <a:pt x="52" y="90"/>
                  <a:pt x="50" y="90"/>
                </a:cubicBezTo>
                <a:cubicBezTo>
                  <a:pt x="15" y="90"/>
                  <a:pt x="15" y="90"/>
                  <a:pt x="15" y="90"/>
                </a:cubicBezTo>
                <a:moveTo>
                  <a:pt x="15" y="80"/>
                </a:moveTo>
                <a:cubicBezTo>
                  <a:pt x="13" y="80"/>
                  <a:pt x="12" y="79"/>
                  <a:pt x="12" y="78"/>
                </a:cubicBezTo>
                <a:cubicBezTo>
                  <a:pt x="12" y="77"/>
                  <a:pt x="13" y="76"/>
                  <a:pt x="15" y="76"/>
                </a:cubicBezTo>
                <a:cubicBezTo>
                  <a:pt x="68" y="76"/>
                  <a:pt x="68" y="76"/>
                  <a:pt x="68" y="76"/>
                </a:cubicBezTo>
                <a:cubicBezTo>
                  <a:pt x="69" y="76"/>
                  <a:pt x="70" y="77"/>
                  <a:pt x="70" y="78"/>
                </a:cubicBezTo>
                <a:cubicBezTo>
                  <a:pt x="70" y="79"/>
                  <a:pt x="69" y="80"/>
                  <a:pt x="68" y="80"/>
                </a:cubicBezTo>
                <a:cubicBezTo>
                  <a:pt x="15" y="80"/>
                  <a:pt x="15" y="80"/>
                  <a:pt x="15" y="80"/>
                </a:cubicBezTo>
                <a:moveTo>
                  <a:pt x="15" y="71"/>
                </a:moveTo>
                <a:cubicBezTo>
                  <a:pt x="13" y="71"/>
                  <a:pt x="12" y="70"/>
                  <a:pt x="12" y="69"/>
                </a:cubicBezTo>
                <a:cubicBezTo>
                  <a:pt x="12" y="67"/>
                  <a:pt x="13" y="66"/>
                  <a:pt x="15" y="66"/>
                </a:cubicBezTo>
                <a:cubicBezTo>
                  <a:pt x="68" y="66"/>
                  <a:pt x="68" y="66"/>
                  <a:pt x="68" y="66"/>
                </a:cubicBezTo>
                <a:cubicBezTo>
                  <a:pt x="69" y="66"/>
                  <a:pt x="70" y="67"/>
                  <a:pt x="70" y="69"/>
                </a:cubicBezTo>
                <a:cubicBezTo>
                  <a:pt x="70" y="70"/>
                  <a:pt x="69" y="71"/>
                  <a:pt x="68" y="71"/>
                </a:cubicBezTo>
                <a:cubicBezTo>
                  <a:pt x="15" y="71"/>
                  <a:pt x="15" y="71"/>
                  <a:pt x="15" y="71"/>
                </a:cubicBezTo>
                <a:moveTo>
                  <a:pt x="15" y="62"/>
                </a:moveTo>
                <a:cubicBezTo>
                  <a:pt x="13" y="62"/>
                  <a:pt x="12" y="61"/>
                  <a:pt x="12" y="60"/>
                </a:cubicBezTo>
                <a:cubicBezTo>
                  <a:pt x="12" y="58"/>
                  <a:pt x="13" y="57"/>
                  <a:pt x="15" y="57"/>
                </a:cubicBezTo>
                <a:cubicBezTo>
                  <a:pt x="68" y="57"/>
                  <a:pt x="68" y="57"/>
                  <a:pt x="68" y="57"/>
                </a:cubicBezTo>
                <a:cubicBezTo>
                  <a:pt x="69" y="57"/>
                  <a:pt x="70" y="58"/>
                  <a:pt x="70" y="60"/>
                </a:cubicBezTo>
                <a:cubicBezTo>
                  <a:pt x="70" y="61"/>
                  <a:pt x="69" y="62"/>
                  <a:pt x="68" y="62"/>
                </a:cubicBezTo>
                <a:cubicBezTo>
                  <a:pt x="15" y="62"/>
                  <a:pt x="15" y="62"/>
                  <a:pt x="15" y="62"/>
                </a:cubicBezTo>
                <a:moveTo>
                  <a:pt x="36" y="0"/>
                </a:moveTo>
                <a:cubicBezTo>
                  <a:pt x="14" y="0"/>
                  <a:pt x="14" y="0"/>
                  <a:pt x="14" y="0"/>
                </a:cubicBezTo>
                <a:cubicBezTo>
                  <a:pt x="6" y="0"/>
                  <a:pt x="0" y="7"/>
                  <a:pt x="0" y="14"/>
                </a:cubicBezTo>
                <a:cubicBezTo>
                  <a:pt x="0" y="90"/>
                  <a:pt x="0" y="90"/>
                  <a:pt x="0" y="90"/>
                </a:cubicBezTo>
                <a:cubicBezTo>
                  <a:pt x="0" y="97"/>
                  <a:pt x="6" y="104"/>
                  <a:pt x="14" y="104"/>
                </a:cubicBezTo>
                <a:cubicBezTo>
                  <a:pt x="68" y="104"/>
                  <a:pt x="68" y="104"/>
                  <a:pt x="68" y="104"/>
                </a:cubicBezTo>
                <a:cubicBezTo>
                  <a:pt x="76" y="104"/>
                  <a:pt x="82" y="97"/>
                  <a:pt x="82" y="90"/>
                </a:cubicBezTo>
                <a:cubicBezTo>
                  <a:pt x="82" y="48"/>
                  <a:pt x="82" y="48"/>
                  <a:pt x="82" y="48"/>
                </a:cubicBezTo>
                <a:cubicBezTo>
                  <a:pt x="82" y="48"/>
                  <a:pt x="82" y="48"/>
                  <a:pt x="81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0" y="48"/>
                  <a:pt x="35" y="44"/>
                  <a:pt x="35" y="38"/>
                </a:cubicBezTo>
                <a:cubicBezTo>
                  <a:pt x="35" y="2"/>
                  <a:pt x="35" y="2"/>
                  <a:pt x="35" y="2"/>
                </a:cubicBezTo>
                <a:cubicBezTo>
                  <a:pt x="35" y="2"/>
                  <a:pt x="36" y="1"/>
                  <a:pt x="36" y="0"/>
                </a:cubicBezTo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1295" name="Freeform 90"/>
          <p:cNvSpPr>
            <a:spLocks noEditPoints="1"/>
          </p:cNvSpPr>
          <p:nvPr/>
        </p:nvSpPr>
        <p:spPr>
          <a:xfrm>
            <a:off x="9326563" y="2633663"/>
            <a:ext cx="223837" cy="222250"/>
          </a:xfrm>
          <a:custGeom>
            <a:avLst/>
            <a:gdLst/>
            <a:ahLst/>
            <a:cxnLst>
              <a:cxn ang="0">
                <a:pos x="340803739" y="456607681"/>
              </a:cxn>
              <a:cxn ang="0">
                <a:pos x="291102472" y="505780533"/>
              </a:cxn>
              <a:cxn ang="0">
                <a:pos x="340803739" y="561977095"/>
              </a:cxn>
              <a:cxn ang="0">
                <a:pos x="390502698" y="505780533"/>
              </a:cxn>
              <a:cxn ang="0">
                <a:pos x="340803739" y="456607681"/>
              </a:cxn>
              <a:cxn ang="0">
                <a:pos x="347901942" y="119421423"/>
              </a:cxn>
              <a:cxn ang="0">
                <a:pos x="213001471" y="210741123"/>
              </a:cxn>
              <a:cxn ang="0">
                <a:pos x="255602227" y="245866557"/>
              </a:cxn>
              <a:cxn ang="0">
                <a:pos x="340803739" y="203717414"/>
              </a:cxn>
              <a:cxn ang="0">
                <a:pos x="390502698" y="252890266"/>
              </a:cxn>
              <a:cxn ang="0">
                <a:pos x="298202983" y="358261976"/>
              </a:cxn>
              <a:cxn ang="0">
                <a:pos x="340803739" y="414458538"/>
              </a:cxn>
              <a:cxn ang="0">
                <a:pos x="418902432" y="351235971"/>
              </a:cxn>
              <a:cxn ang="0">
                <a:pos x="468603699" y="309089123"/>
              </a:cxn>
              <a:cxn ang="0">
                <a:pos x="482804720" y="245866557"/>
              </a:cxn>
              <a:cxn ang="0">
                <a:pos x="347901942" y="119421423"/>
              </a:cxn>
              <a:cxn ang="0">
                <a:pos x="113601246" y="597102528"/>
              </a:cxn>
              <a:cxn ang="0">
                <a:pos x="85201511" y="561977095"/>
              </a:cxn>
              <a:cxn ang="0">
                <a:pos x="85201511" y="112395419"/>
              </a:cxn>
              <a:cxn ang="0">
                <a:pos x="113601246" y="84295990"/>
              </a:cxn>
              <a:cxn ang="0">
                <a:pos x="568003924" y="84295990"/>
              </a:cxn>
              <a:cxn ang="0">
                <a:pos x="603504169" y="112395419"/>
              </a:cxn>
              <a:cxn ang="0">
                <a:pos x="603504169" y="561977095"/>
              </a:cxn>
              <a:cxn ang="0">
                <a:pos x="568003924" y="597102528"/>
              </a:cxn>
              <a:cxn ang="0">
                <a:pos x="113601246" y="597102528"/>
              </a:cxn>
              <a:cxn ang="0">
                <a:pos x="568003924" y="0"/>
              </a:cxn>
              <a:cxn ang="0">
                <a:pos x="113601246" y="0"/>
              </a:cxn>
              <a:cxn ang="0">
                <a:pos x="0" y="112395419"/>
              </a:cxn>
              <a:cxn ang="0">
                <a:pos x="0" y="561977095"/>
              </a:cxn>
              <a:cxn ang="0">
                <a:pos x="113601246" y="681398519"/>
              </a:cxn>
              <a:cxn ang="0">
                <a:pos x="568003924" y="681398519"/>
              </a:cxn>
              <a:cxn ang="0">
                <a:pos x="688705681" y="561977095"/>
              </a:cxn>
              <a:cxn ang="0">
                <a:pos x="688705681" y="112395419"/>
              </a:cxn>
              <a:cxn ang="0">
                <a:pos x="568003924" y="0"/>
              </a:cxn>
            </a:cxnLst>
            <a:pathLst>
              <a:path w="97" h="97">
                <a:moveTo>
                  <a:pt x="48" y="65"/>
                </a:moveTo>
                <a:cubicBezTo>
                  <a:pt x="44" y="65"/>
                  <a:pt x="41" y="69"/>
                  <a:pt x="41" y="72"/>
                </a:cubicBezTo>
                <a:cubicBezTo>
                  <a:pt x="41" y="76"/>
                  <a:pt x="44" y="80"/>
                  <a:pt x="48" y="80"/>
                </a:cubicBezTo>
                <a:cubicBezTo>
                  <a:pt x="52" y="80"/>
                  <a:pt x="55" y="77"/>
                  <a:pt x="55" y="72"/>
                </a:cubicBezTo>
                <a:cubicBezTo>
                  <a:pt x="55" y="68"/>
                  <a:pt x="52" y="65"/>
                  <a:pt x="48" y="65"/>
                </a:cubicBezTo>
                <a:moveTo>
                  <a:pt x="49" y="17"/>
                </a:moveTo>
                <a:cubicBezTo>
                  <a:pt x="44" y="17"/>
                  <a:pt x="30" y="20"/>
                  <a:pt x="30" y="30"/>
                </a:cubicBezTo>
                <a:cubicBezTo>
                  <a:pt x="30" y="33"/>
                  <a:pt x="32" y="35"/>
                  <a:pt x="36" y="35"/>
                </a:cubicBezTo>
                <a:cubicBezTo>
                  <a:pt x="40" y="35"/>
                  <a:pt x="43" y="29"/>
                  <a:pt x="48" y="29"/>
                </a:cubicBezTo>
                <a:cubicBezTo>
                  <a:pt x="51" y="29"/>
                  <a:pt x="55" y="32"/>
                  <a:pt x="55" y="36"/>
                </a:cubicBezTo>
                <a:cubicBezTo>
                  <a:pt x="55" y="45"/>
                  <a:pt x="42" y="42"/>
                  <a:pt x="42" y="51"/>
                </a:cubicBezTo>
                <a:cubicBezTo>
                  <a:pt x="42" y="54"/>
                  <a:pt x="43" y="59"/>
                  <a:pt x="48" y="59"/>
                </a:cubicBezTo>
                <a:cubicBezTo>
                  <a:pt x="53" y="59"/>
                  <a:pt x="55" y="53"/>
                  <a:pt x="59" y="50"/>
                </a:cubicBezTo>
                <a:cubicBezTo>
                  <a:pt x="60" y="49"/>
                  <a:pt x="65" y="47"/>
                  <a:pt x="66" y="44"/>
                </a:cubicBezTo>
                <a:cubicBezTo>
                  <a:pt x="68" y="40"/>
                  <a:pt x="68" y="39"/>
                  <a:pt x="68" y="35"/>
                </a:cubicBezTo>
                <a:cubicBezTo>
                  <a:pt x="68" y="21"/>
                  <a:pt x="58" y="17"/>
                  <a:pt x="49" y="17"/>
                </a:cubicBezTo>
                <a:moveTo>
                  <a:pt x="16" y="85"/>
                </a:moveTo>
                <a:cubicBezTo>
                  <a:pt x="14" y="85"/>
                  <a:pt x="12" y="83"/>
                  <a:pt x="12" y="80"/>
                </a:cubicBezTo>
                <a:cubicBezTo>
                  <a:pt x="12" y="16"/>
                  <a:pt x="12" y="16"/>
                  <a:pt x="12" y="16"/>
                </a:cubicBezTo>
                <a:cubicBezTo>
                  <a:pt x="12" y="14"/>
                  <a:pt x="14" y="12"/>
                  <a:pt x="16" y="12"/>
                </a:cubicBezTo>
                <a:cubicBezTo>
                  <a:pt x="80" y="12"/>
                  <a:pt x="80" y="12"/>
                  <a:pt x="80" y="12"/>
                </a:cubicBezTo>
                <a:cubicBezTo>
                  <a:pt x="83" y="12"/>
                  <a:pt x="85" y="14"/>
                  <a:pt x="85" y="16"/>
                </a:cubicBezTo>
                <a:cubicBezTo>
                  <a:pt x="85" y="80"/>
                  <a:pt x="85" y="80"/>
                  <a:pt x="85" y="80"/>
                </a:cubicBezTo>
                <a:cubicBezTo>
                  <a:pt x="85" y="83"/>
                  <a:pt x="83" y="85"/>
                  <a:pt x="80" y="85"/>
                </a:cubicBezTo>
                <a:cubicBezTo>
                  <a:pt x="16" y="85"/>
                  <a:pt x="16" y="85"/>
                  <a:pt x="16" y="85"/>
                </a:cubicBezTo>
                <a:moveTo>
                  <a:pt x="80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8"/>
                  <a:pt x="0" y="16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89"/>
                  <a:pt x="7" y="97"/>
                  <a:pt x="16" y="97"/>
                </a:cubicBezTo>
                <a:cubicBezTo>
                  <a:pt x="80" y="97"/>
                  <a:pt x="80" y="97"/>
                  <a:pt x="80" y="97"/>
                </a:cubicBezTo>
                <a:cubicBezTo>
                  <a:pt x="89" y="97"/>
                  <a:pt x="97" y="89"/>
                  <a:pt x="97" y="80"/>
                </a:cubicBezTo>
                <a:cubicBezTo>
                  <a:pt x="97" y="16"/>
                  <a:pt x="97" y="16"/>
                  <a:pt x="97" y="16"/>
                </a:cubicBezTo>
                <a:cubicBezTo>
                  <a:pt x="97" y="8"/>
                  <a:pt x="89" y="0"/>
                  <a:pt x="80" y="0"/>
                </a:cubicBezTo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grpSp>
        <p:nvGrpSpPr>
          <p:cNvPr id="11296" name="组合 1"/>
          <p:cNvGrpSpPr/>
          <p:nvPr/>
        </p:nvGrpSpPr>
        <p:grpSpPr>
          <a:xfrm>
            <a:off x="4119563" y="325438"/>
            <a:ext cx="4064000" cy="693737"/>
            <a:chOff x="6618" y="513"/>
            <a:chExt cx="6400" cy="1093"/>
          </a:xfrm>
        </p:grpSpPr>
        <p:sp>
          <p:nvSpPr>
            <p:cNvPr id="11297" name="文本框 27"/>
            <p:cNvSpPr txBox="1"/>
            <p:nvPr/>
          </p:nvSpPr>
          <p:spPr>
            <a:xfrm>
              <a:off x="7160" y="513"/>
              <a:ext cx="5316" cy="7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2400" dirty="0">
                  <a:latin typeface="微软雅黑" panose="020B0503020204020204" charset="-122"/>
                  <a:ea typeface="微软雅黑" panose="020B0503020204020204" charset="-122"/>
                </a:rPr>
                <a:t>请在此处输入本章标题</a:t>
              </a:r>
              <a:endParaRPr lang="zh-CN" altLang="en-US" sz="24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298" name="矩形 29"/>
            <p:cNvSpPr/>
            <p:nvPr/>
          </p:nvSpPr>
          <p:spPr>
            <a:xfrm>
              <a:off x="6617" y="965"/>
              <a:ext cx="6400" cy="64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endParaRPr lang="en-US" altLang="zh-CN" sz="1000" dirty="0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/>
              <a:r>
                <a:rPr lang="en-US" altLang="zh-CN" sz="1000" dirty="0">
                  <a:solidFill>
                    <a:srgbClr val="262626"/>
                  </a:solidFill>
                  <a:latin typeface="微软雅黑" panose="020B0503020204020204" charset="-122"/>
                  <a:ea typeface="微软雅黑" panose="020B0503020204020204" charset="-122"/>
                </a:rPr>
                <a:t>Please input this chapter title here </a:t>
              </a:r>
              <a:endParaRPr lang="en-US" altLang="zh-CN" sz="1000" dirty="0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ransition spd="slow">
    <p:rand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Rectangle 2"/>
          <p:cNvSpPr/>
          <p:nvPr/>
        </p:nvSpPr>
        <p:spPr>
          <a:xfrm>
            <a:off x="1219200" y="1836738"/>
            <a:ext cx="4876800" cy="3649662"/>
          </a:xfrm>
          <a:prstGeom prst="rect">
            <a:avLst/>
          </a:prstGeom>
          <a:blipFill rotWithShape="1">
            <a:blip r:embed="rId1"/>
            <a:stretch>
              <a:fillRect/>
            </a:stretch>
          </a:blipFill>
          <a:ln w="12700">
            <a:noFill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endParaRPr lang="en-US" altLang="zh-CN" dirty="0">
              <a:solidFill>
                <a:srgbClr val="262626"/>
              </a:solidFill>
              <a:latin typeface="微软雅黑" panose="020B0503020204020204" charset="-122"/>
              <a:ea typeface="微软雅黑" panose="020B0503020204020204" charset="-122"/>
              <a:sym typeface="Calibri" panose="020F0502020204030204" pitchFamily="34" charset="0"/>
            </a:endParaRPr>
          </a:p>
        </p:txBody>
      </p:sp>
      <p:sp>
        <p:nvSpPr>
          <p:cNvPr id="12290" name="TextBox 8"/>
          <p:cNvSpPr/>
          <p:nvPr/>
        </p:nvSpPr>
        <p:spPr>
          <a:xfrm>
            <a:off x="6596063" y="1836738"/>
            <a:ext cx="4376737" cy="22098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just">
              <a:buFont typeface="Arial" panose="020B0604020202020204" pitchFamily="34" charset="0"/>
              <a:buNone/>
            </a:pPr>
            <a:r>
              <a:rPr lang="zh-CN" altLang="en-US" sz="1400" b="1" dirty="0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请在此处输入标题</a:t>
            </a:r>
            <a:endParaRPr lang="zh-CN" altLang="en-US" sz="1400" b="1" dirty="0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  <a:sym typeface="Open Sans" pitchFamily="2" charset="0"/>
            </a:endParaRPr>
          </a:p>
          <a:p>
            <a:pPr algn="just">
              <a:buFont typeface="Arial" panose="020B0604020202020204" pitchFamily="34" charset="0"/>
              <a:buNone/>
            </a:pPr>
            <a:r>
              <a:rPr lang="en-US" altLang="zh-CN" sz="14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Open Sans" pitchFamily="2" charset="0"/>
              </a:rPr>
              <a:t>This is how we have creative</a:t>
            </a:r>
            <a:endParaRPr lang="zh-CN" altLang="en-US" sz="1400" dirty="0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  <a:sym typeface="Open Sans" pitchFamily="2" charset="0"/>
            </a:endParaRPr>
          </a:p>
          <a:p>
            <a:pPr algn="just">
              <a:buFont typeface="Arial" panose="020B0604020202020204" pitchFamily="34" charset="0"/>
              <a:buNone/>
            </a:pPr>
            <a:endParaRPr lang="zh-CN" altLang="en-US" sz="1000" dirty="0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  <a:sym typeface="Open Sans" pitchFamily="2" charset="0"/>
            </a:endParaRPr>
          </a:p>
          <a:p>
            <a:pPr algn="just">
              <a:buFont typeface="Arial" panose="020B0604020202020204" pitchFamily="34" charset="0"/>
              <a:buNone/>
            </a:pP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欧美风极商务</a:t>
            </a:r>
            <a:r>
              <a:rPr lang="en-US" altLang="zh-CN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模板稻壳儿艺随风坚持创新请输入文字内容欧美风极商务</a:t>
            </a:r>
            <a:r>
              <a:rPr lang="en-US" altLang="zh-CN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模板稻壳儿艺随风坚持创新请输入文字内容欧美风极商务</a:t>
            </a:r>
            <a:r>
              <a:rPr lang="en-US" altLang="zh-CN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模板稻壳儿艺随风坚持创新请输入文字内容</a:t>
            </a:r>
            <a:endParaRPr lang="en-US" altLang="zh-CN" sz="1000" dirty="0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  <a:sym typeface="Open Sans" pitchFamily="2" charset="0"/>
            </a:endParaRPr>
          </a:p>
          <a:p>
            <a:pPr algn="just">
              <a:buFont typeface="Arial" panose="020B0604020202020204" pitchFamily="34" charset="0"/>
              <a:buNone/>
            </a:pPr>
            <a:endParaRPr lang="zh-CN" altLang="en-US" sz="1000" dirty="0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  <a:sym typeface="Open Sans" pitchFamily="2" charset="0"/>
            </a:endParaRPr>
          </a:p>
          <a:p>
            <a:pPr algn="just">
              <a:buFont typeface="Arial" panose="020B0604020202020204" pitchFamily="34" charset="0"/>
              <a:buNone/>
            </a:pP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欧美风极商务</a:t>
            </a:r>
            <a:r>
              <a:rPr lang="en-US" altLang="zh-CN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模板稻壳儿艺随风坚持创新请输入文字内容欧美风极商务</a:t>
            </a:r>
            <a:r>
              <a:rPr lang="en-US" altLang="zh-CN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模板稻壳儿艺随风坚持创新请输入文字内容欧美风极商务</a:t>
            </a:r>
            <a:r>
              <a:rPr lang="en-US" altLang="zh-CN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模板稻壳儿艺随风坚持创新请输入文字内容</a:t>
            </a:r>
            <a:endParaRPr lang="en-US" altLang="zh-CN" sz="1000" dirty="0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  <a:sym typeface="Open Sans" pitchFamily="2" charset="0"/>
            </a:endParaRPr>
          </a:p>
          <a:p>
            <a:pPr algn="just">
              <a:buFont typeface="Arial" panose="020B0604020202020204" pitchFamily="34" charset="0"/>
              <a:buNone/>
            </a:pPr>
            <a:endParaRPr lang="en-US" altLang="zh-CN" sz="1000" dirty="0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  <a:sym typeface="Open Sans" pitchFamily="2" charset="0"/>
            </a:endParaRPr>
          </a:p>
          <a:p>
            <a:pPr algn="just">
              <a:buFont typeface="Arial" panose="020B0604020202020204" pitchFamily="34" charset="0"/>
              <a:buNone/>
            </a:pPr>
            <a:endParaRPr lang="en-US" altLang="zh-CN" sz="1000" dirty="0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  <a:sym typeface="Open Sans" pitchFamily="2" charset="0"/>
            </a:endParaRPr>
          </a:p>
          <a:p>
            <a:pPr algn="just">
              <a:buFont typeface="Arial" panose="020B0604020202020204" pitchFamily="34" charset="0"/>
              <a:buNone/>
            </a:pPr>
            <a:endParaRPr lang="en-US" altLang="zh-CN" sz="1000" dirty="0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  <a:sym typeface="Open Sans" pitchFamily="2" charset="0"/>
            </a:endParaRPr>
          </a:p>
        </p:txBody>
      </p:sp>
      <p:sp>
        <p:nvSpPr>
          <p:cNvPr id="12291" name="Rectangle 6"/>
          <p:cNvSpPr/>
          <p:nvPr/>
        </p:nvSpPr>
        <p:spPr>
          <a:xfrm>
            <a:off x="7847013" y="4076700"/>
            <a:ext cx="3586162" cy="254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欧美风极商务</a:t>
            </a:r>
            <a:r>
              <a:rPr lang="en-US" altLang="zh-CN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模板稻壳儿艺随风坚持创新请输入文字内容</a:t>
            </a:r>
            <a:endParaRPr lang="en-US" altLang="zh-CN" sz="1000" dirty="0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  <a:sym typeface="Open Sans" pitchFamily="2" charset="0"/>
            </a:endParaRPr>
          </a:p>
        </p:txBody>
      </p:sp>
      <p:sp>
        <p:nvSpPr>
          <p:cNvPr id="12292" name="Rectangle 13"/>
          <p:cNvSpPr/>
          <p:nvPr/>
        </p:nvSpPr>
        <p:spPr>
          <a:xfrm>
            <a:off x="7847013" y="4592638"/>
            <a:ext cx="3586162" cy="254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欧美风极商务</a:t>
            </a:r>
            <a:r>
              <a:rPr lang="en-US" altLang="zh-CN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模板稻壳儿艺随风坚持创新请输入文字内容</a:t>
            </a:r>
            <a:endParaRPr lang="en-US" altLang="zh-CN" sz="1000" dirty="0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  <a:sym typeface="Open Sans" pitchFamily="2" charset="0"/>
            </a:endParaRPr>
          </a:p>
        </p:txBody>
      </p:sp>
      <p:sp>
        <p:nvSpPr>
          <p:cNvPr id="12293" name="Rectangle 19"/>
          <p:cNvSpPr/>
          <p:nvPr/>
        </p:nvSpPr>
        <p:spPr>
          <a:xfrm>
            <a:off x="7867650" y="5108575"/>
            <a:ext cx="3586163" cy="254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欧美风极商务</a:t>
            </a:r>
            <a:r>
              <a:rPr lang="en-US" altLang="zh-CN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PPT</a:t>
            </a:r>
            <a:r>
              <a:rPr lang="zh-CN" altLang="en-US" sz="1000" dirty="0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模板稻壳儿艺随风坚持创新请输入文字内容</a:t>
            </a:r>
            <a:endParaRPr lang="en-US" altLang="zh-CN" sz="1000" dirty="0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  <a:sym typeface="Open Sans" pitchFamily="2" charset="0"/>
            </a:endParaRPr>
          </a:p>
        </p:txBody>
      </p:sp>
      <p:sp>
        <p:nvSpPr>
          <p:cNvPr id="685" name="Line 18"/>
          <p:cNvSpPr>
            <a:spLocks noChangeShapeType="1"/>
          </p:cNvSpPr>
          <p:nvPr/>
        </p:nvSpPr>
        <p:spPr bwMode="auto">
          <a:xfrm>
            <a:off x="7753350" y="4552950"/>
            <a:ext cx="0" cy="0"/>
          </a:xfrm>
          <a:prstGeom prst="lin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/>
            </a:solidFill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p>
            <a:pPr defTabSz="6851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strike="noStrike" noProof="1">
              <a:latin typeface="+mn-lt"/>
              <a:ea typeface="+mn-ea"/>
            </a:endParaRPr>
          </a:p>
        </p:txBody>
      </p:sp>
      <p:sp>
        <p:nvSpPr>
          <p:cNvPr id="805" name="Freeform 138"/>
          <p:cNvSpPr/>
          <p:nvPr/>
        </p:nvSpPr>
        <p:spPr bwMode="auto">
          <a:xfrm>
            <a:off x="7488238" y="4008438"/>
            <a:ext cx="265113" cy="388938"/>
          </a:xfrm>
          <a:custGeom>
            <a:avLst/>
            <a:gdLst>
              <a:gd name="T0" fmla="*/ 116 w 118"/>
              <a:gd name="T1" fmla="*/ 14 h 172"/>
              <a:gd name="T2" fmla="*/ 118 w 118"/>
              <a:gd name="T3" fmla="*/ 9 h 172"/>
              <a:gd name="T4" fmla="*/ 97 w 118"/>
              <a:gd name="T5" fmla="*/ 2 h 172"/>
              <a:gd name="T6" fmla="*/ 92 w 118"/>
              <a:gd name="T7" fmla="*/ 0 h 172"/>
              <a:gd name="T8" fmla="*/ 90 w 118"/>
              <a:gd name="T9" fmla="*/ 5 h 172"/>
              <a:gd name="T10" fmla="*/ 76 w 118"/>
              <a:gd name="T11" fmla="*/ 46 h 172"/>
              <a:gd name="T12" fmla="*/ 0 w 118"/>
              <a:gd name="T13" fmla="*/ 46 h 172"/>
              <a:gd name="T14" fmla="*/ 53 w 118"/>
              <a:gd name="T15" fmla="*/ 107 h 172"/>
              <a:gd name="T16" fmla="*/ 53 w 118"/>
              <a:gd name="T17" fmla="*/ 164 h 172"/>
              <a:gd name="T18" fmla="*/ 17 w 118"/>
              <a:gd name="T19" fmla="*/ 172 h 172"/>
              <a:gd name="T20" fmla="*/ 95 w 118"/>
              <a:gd name="T21" fmla="*/ 172 h 172"/>
              <a:gd name="T22" fmla="*/ 60 w 118"/>
              <a:gd name="T23" fmla="*/ 164 h 172"/>
              <a:gd name="T24" fmla="*/ 60 w 118"/>
              <a:gd name="T25" fmla="*/ 107 h 172"/>
              <a:gd name="T26" fmla="*/ 112 w 118"/>
              <a:gd name="T27" fmla="*/ 46 h 172"/>
              <a:gd name="T28" fmla="*/ 82 w 118"/>
              <a:gd name="T29" fmla="*/ 46 h 172"/>
              <a:gd name="T30" fmla="*/ 95 w 118"/>
              <a:gd name="T31" fmla="*/ 6 h 172"/>
              <a:gd name="T32" fmla="*/ 116 w 118"/>
              <a:gd name="T33" fmla="*/ 14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18" h="172">
                <a:moveTo>
                  <a:pt x="116" y="14"/>
                </a:moveTo>
                <a:cubicBezTo>
                  <a:pt x="118" y="9"/>
                  <a:pt x="118" y="9"/>
                  <a:pt x="118" y="9"/>
                </a:cubicBezTo>
                <a:cubicBezTo>
                  <a:pt x="97" y="2"/>
                  <a:pt x="97" y="2"/>
                  <a:pt x="97" y="2"/>
                </a:cubicBezTo>
                <a:cubicBezTo>
                  <a:pt x="92" y="0"/>
                  <a:pt x="92" y="0"/>
                  <a:pt x="92" y="0"/>
                </a:cubicBezTo>
                <a:cubicBezTo>
                  <a:pt x="90" y="5"/>
                  <a:pt x="90" y="5"/>
                  <a:pt x="90" y="5"/>
                </a:cubicBezTo>
                <a:cubicBezTo>
                  <a:pt x="76" y="46"/>
                  <a:pt x="76" y="46"/>
                  <a:pt x="76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53" y="107"/>
                  <a:pt x="53" y="107"/>
                  <a:pt x="53" y="107"/>
                </a:cubicBezTo>
                <a:cubicBezTo>
                  <a:pt x="53" y="164"/>
                  <a:pt x="53" y="164"/>
                  <a:pt x="53" y="164"/>
                </a:cubicBezTo>
                <a:cubicBezTo>
                  <a:pt x="36" y="164"/>
                  <a:pt x="22" y="168"/>
                  <a:pt x="17" y="172"/>
                </a:cubicBezTo>
                <a:cubicBezTo>
                  <a:pt x="95" y="172"/>
                  <a:pt x="95" y="172"/>
                  <a:pt x="95" y="172"/>
                </a:cubicBezTo>
                <a:cubicBezTo>
                  <a:pt x="90" y="168"/>
                  <a:pt x="76" y="164"/>
                  <a:pt x="60" y="164"/>
                </a:cubicBezTo>
                <a:cubicBezTo>
                  <a:pt x="60" y="107"/>
                  <a:pt x="60" y="107"/>
                  <a:pt x="60" y="107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82" y="46"/>
                  <a:pt x="82" y="46"/>
                  <a:pt x="82" y="46"/>
                </a:cubicBezTo>
                <a:cubicBezTo>
                  <a:pt x="95" y="6"/>
                  <a:pt x="95" y="6"/>
                  <a:pt x="95" y="6"/>
                </a:cubicBezTo>
                <a:lnTo>
                  <a:pt x="116" y="14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/>
          <a:p>
            <a:pPr defTabSz="6851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strike="noStrike" noProof="1">
              <a:latin typeface="+mn-lt"/>
              <a:ea typeface="+mn-ea"/>
            </a:endParaRPr>
          </a:p>
        </p:txBody>
      </p:sp>
      <p:sp>
        <p:nvSpPr>
          <p:cNvPr id="38" name="Freeform 237"/>
          <p:cNvSpPr/>
          <p:nvPr/>
        </p:nvSpPr>
        <p:spPr bwMode="auto">
          <a:xfrm>
            <a:off x="7488238" y="4584700"/>
            <a:ext cx="288925" cy="271463"/>
          </a:xfrm>
          <a:custGeom>
            <a:avLst/>
            <a:gdLst>
              <a:gd name="T0" fmla="*/ 125 w 128"/>
              <a:gd name="T1" fmla="*/ 82 h 159"/>
              <a:gd name="T2" fmla="*/ 68 w 128"/>
              <a:gd name="T3" fmla="*/ 124 h 159"/>
              <a:gd name="T4" fmla="*/ 68 w 128"/>
              <a:gd name="T5" fmla="*/ 94 h 159"/>
              <a:gd name="T6" fmla="*/ 119 w 128"/>
              <a:gd name="T7" fmla="*/ 32 h 159"/>
              <a:gd name="T8" fmla="*/ 119 w 128"/>
              <a:gd name="T9" fmla="*/ 29 h 159"/>
              <a:gd name="T10" fmla="*/ 88 w 128"/>
              <a:gd name="T11" fmla="*/ 1 h 159"/>
              <a:gd name="T12" fmla="*/ 68 w 128"/>
              <a:gd name="T13" fmla="*/ 12 h 159"/>
              <a:gd name="T14" fmla="*/ 67 w 128"/>
              <a:gd name="T15" fmla="*/ 12 h 159"/>
              <a:gd name="T16" fmla="*/ 64 w 128"/>
              <a:gd name="T17" fmla="*/ 17 h 159"/>
              <a:gd name="T18" fmla="*/ 60 w 128"/>
              <a:gd name="T19" fmla="*/ 12 h 159"/>
              <a:gd name="T20" fmla="*/ 59 w 128"/>
              <a:gd name="T21" fmla="*/ 12 h 159"/>
              <a:gd name="T22" fmla="*/ 39 w 128"/>
              <a:gd name="T23" fmla="*/ 1 h 159"/>
              <a:gd name="T24" fmla="*/ 9 w 128"/>
              <a:gd name="T25" fmla="*/ 29 h 159"/>
              <a:gd name="T26" fmla="*/ 9 w 128"/>
              <a:gd name="T27" fmla="*/ 32 h 159"/>
              <a:gd name="T28" fmla="*/ 59 w 128"/>
              <a:gd name="T29" fmla="*/ 94 h 159"/>
              <a:gd name="T30" fmla="*/ 59 w 128"/>
              <a:gd name="T31" fmla="*/ 122 h 159"/>
              <a:gd name="T32" fmla="*/ 3 w 128"/>
              <a:gd name="T33" fmla="*/ 82 h 159"/>
              <a:gd name="T34" fmla="*/ 59 w 128"/>
              <a:gd name="T35" fmla="*/ 158 h 159"/>
              <a:gd name="T36" fmla="*/ 59 w 128"/>
              <a:gd name="T37" fmla="*/ 159 h 159"/>
              <a:gd name="T38" fmla="*/ 68 w 128"/>
              <a:gd name="T39" fmla="*/ 159 h 159"/>
              <a:gd name="T40" fmla="*/ 68 w 128"/>
              <a:gd name="T41" fmla="*/ 158 h 159"/>
              <a:gd name="T42" fmla="*/ 125 w 128"/>
              <a:gd name="T43" fmla="*/ 82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28" h="159">
                <a:moveTo>
                  <a:pt x="125" y="82"/>
                </a:moveTo>
                <a:cubicBezTo>
                  <a:pt x="125" y="82"/>
                  <a:pt x="83" y="85"/>
                  <a:pt x="68" y="124"/>
                </a:cubicBezTo>
                <a:cubicBezTo>
                  <a:pt x="68" y="94"/>
                  <a:pt x="68" y="94"/>
                  <a:pt x="68" y="94"/>
                </a:cubicBezTo>
                <a:cubicBezTo>
                  <a:pt x="112" y="69"/>
                  <a:pt x="118" y="42"/>
                  <a:pt x="119" y="32"/>
                </a:cubicBezTo>
                <a:cubicBezTo>
                  <a:pt x="119" y="31"/>
                  <a:pt x="119" y="30"/>
                  <a:pt x="119" y="29"/>
                </a:cubicBezTo>
                <a:cubicBezTo>
                  <a:pt x="118" y="13"/>
                  <a:pt x="104" y="0"/>
                  <a:pt x="88" y="1"/>
                </a:cubicBezTo>
                <a:cubicBezTo>
                  <a:pt x="80" y="2"/>
                  <a:pt x="73" y="6"/>
                  <a:pt x="68" y="12"/>
                </a:cubicBezTo>
                <a:cubicBezTo>
                  <a:pt x="68" y="12"/>
                  <a:pt x="68" y="12"/>
                  <a:pt x="67" y="12"/>
                </a:cubicBezTo>
                <a:cubicBezTo>
                  <a:pt x="66" y="14"/>
                  <a:pt x="65" y="15"/>
                  <a:pt x="64" y="17"/>
                </a:cubicBezTo>
                <a:cubicBezTo>
                  <a:pt x="63" y="15"/>
                  <a:pt x="61" y="13"/>
                  <a:pt x="60" y="12"/>
                </a:cubicBezTo>
                <a:cubicBezTo>
                  <a:pt x="60" y="12"/>
                  <a:pt x="60" y="12"/>
                  <a:pt x="59" y="12"/>
                </a:cubicBezTo>
                <a:cubicBezTo>
                  <a:pt x="54" y="6"/>
                  <a:pt x="47" y="2"/>
                  <a:pt x="39" y="1"/>
                </a:cubicBezTo>
                <a:cubicBezTo>
                  <a:pt x="23" y="0"/>
                  <a:pt x="10" y="13"/>
                  <a:pt x="9" y="29"/>
                </a:cubicBezTo>
                <a:cubicBezTo>
                  <a:pt x="9" y="30"/>
                  <a:pt x="9" y="31"/>
                  <a:pt x="9" y="32"/>
                </a:cubicBezTo>
                <a:cubicBezTo>
                  <a:pt x="9" y="42"/>
                  <a:pt x="15" y="69"/>
                  <a:pt x="59" y="94"/>
                </a:cubicBezTo>
                <a:cubicBezTo>
                  <a:pt x="59" y="122"/>
                  <a:pt x="59" y="122"/>
                  <a:pt x="59" y="122"/>
                </a:cubicBezTo>
                <a:cubicBezTo>
                  <a:pt x="43" y="85"/>
                  <a:pt x="3" y="82"/>
                  <a:pt x="3" y="82"/>
                </a:cubicBezTo>
                <a:cubicBezTo>
                  <a:pt x="0" y="145"/>
                  <a:pt x="43" y="156"/>
                  <a:pt x="59" y="158"/>
                </a:cubicBezTo>
                <a:cubicBezTo>
                  <a:pt x="59" y="159"/>
                  <a:pt x="59" y="159"/>
                  <a:pt x="59" y="159"/>
                </a:cubicBezTo>
                <a:cubicBezTo>
                  <a:pt x="68" y="159"/>
                  <a:pt x="68" y="159"/>
                  <a:pt x="68" y="159"/>
                </a:cubicBezTo>
                <a:cubicBezTo>
                  <a:pt x="68" y="158"/>
                  <a:pt x="68" y="158"/>
                  <a:pt x="68" y="158"/>
                </a:cubicBezTo>
                <a:cubicBezTo>
                  <a:pt x="84" y="157"/>
                  <a:pt x="128" y="146"/>
                  <a:pt x="125" y="82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/>
          <a:p>
            <a:pPr defTabSz="6851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strike="noStrike" noProof="1">
              <a:latin typeface="+mn-lt"/>
              <a:ea typeface="+mn-ea"/>
            </a:endParaRPr>
          </a:p>
        </p:txBody>
      </p:sp>
      <p:sp>
        <p:nvSpPr>
          <p:cNvPr id="852" name="Freeform 185"/>
          <p:cNvSpPr/>
          <p:nvPr/>
        </p:nvSpPr>
        <p:spPr bwMode="auto">
          <a:xfrm>
            <a:off x="7440613" y="5156200"/>
            <a:ext cx="406400" cy="157163"/>
          </a:xfrm>
          <a:custGeom>
            <a:avLst/>
            <a:gdLst>
              <a:gd name="T0" fmla="*/ 180 w 180"/>
              <a:gd name="T1" fmla="*/ 24 h 70"/>
              <a:gd name="T2" fmla="*/ 180 w 180"/>
              <a:gd name="T3" fmla="*/ 14 h 70"/>
              <a:gd name="T4" fmla="*/ 140 w 180"/>
              <a:gd name="T5" fmla="*/ 14 h 70"/>
              <a:gd name="T6" fmla="*/ 140 w 180"/>
              <a:gd name="T7" fmla="*/ 10 h 70"/>
              <a:gd name="T8" fmla="*/ 130 w 180"/>
              <a:gd name="T9" fmla="*/ 0 h 70"/>
              <a:gd name="T10" fmla="*/ 75 w 180"/>
              <a:gd name="T11" fmla="*/ 3 h 70"/>
              <a:gd name="T12" fmla="*/ 65 w 180"/>
              <a:gd name="T13" fmla="*/ 14 h 70"/>
              <a:gd name="T14" fmla="*/ 65 w 180"/>
              <a:gd name="T15" fmla="*/ 21 h 70"/>
              <a:gd name="T16" fmla="*/ 60 w 180"/>
              <a:gd name="T17" fmla="*/ 21 h 70"/>
              <a:gd name="T18" fmla="*/ 60 w 180"/>
              <a:gd name="T19" fmla="*/ 30 h 70"/>
              <a:gd name="T20" fmla="*/ 0 w 180"/>
              <a:gd name="T21" fmla="*/ 30 h 70"/>
              <a:gd name="T22" fmla="*/ 0 w 180"/>
              <a:gd name="T23" fmla="*/ 40 h 70"/>
              <a:gd name="T24" fmla="*/ 60 w 180"/>
              <a:gd name="T25" fmla="*/ 40 h 70"/>
              <a:gd name="T26" fmla="*/ 60 w 180"/>
              <a:gd name="T27" fmla="*/ 49 h 70"/>
              <a:gd name="T28" fmla="*/ 65 w 180"/>
              <a:gd name="T29" fmla="*/ 49 h 70"/>
              <a:gd name="T30" fmla="*/ 65 w 180"/>
              <a:gd name="T31" fmla="*/ 56 h 70"/>
              <a:gd name="T32" fmla="*/ 75 w 180"/>
              <a:gd name="T33" fmla="*/ 67 h 70"/>
              <a:gd name="T34" fmla="*/ 130 w 180"/>
              <a:gd name="T35" fmla="*/ 70 h 70"/>
              <a:gd name="T36" fmla="*/ 140 w 180"/>
              <a:gd name="T37" fmla="*/ 60 h 70"/>
              <a:gd name="T38" fmla="*/ 140 w 180"/>
              <a:gd name="T39" fmla="*/ 56 h 70"/>
              <a:gd name="T40" fmla="*/ 180 w 180"/>
              <a:gd name="T41" fmla="*/ 56 h 70"/>
              <a:gd name="T42" fmla="*/ 180 w 180"/>
              <a:gd name="T43" fmla="*/ 46 h 70"/>
              <a:gd name="T44" fmla="*/ 140 w 180"/>
              <a:gd name="T45" fmla="*/ 46 h 70"/>
              <a:gd name="T46" fmla="*/ 140 w 180"/>
              <a:gd name="T47" fmla="*/ 24 h 70"/>
              <a:gd name="T48" fmla="*/ 180 w 180"/>
              <a:gd name="T49" fmla="*/ 24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0" h="70">
                <a:moveTo>
                  <a:pt x="180" y="24"/>
                </a:moveTo>
                <a:cubicBezTo>
                  <a:pt x="180" y="14"/>
                  <a:pt x="180" y="14"/>
                  <a:pt x="180" y="14"/>
                </a:cubicBezTo>
                <a:cubicBezTo>
                  <a:pt x="140" y="14"/>
                  <a:pt x="140" y="14"/>
                  <a:pt x="140" y="14"/>
                </a:cubicBezTo>
                <a:cubicBezTo>
                  <a:pt x="140" y="10"/>
                  <a:pt x="140" y="10"/>
                  <a:pt x="140" y="10"/>
                </a:cubicBezTo>
                <a:cubicBezTo>
                  <a:pt x="140" y="4"/>
                  <a:pt x="135" y="0"/>
                  <a:pt x="130" y="0"/>
                </a:cubicBezTo>
                <a:cubicBezTo>
                  <a:pt x="75" y="3"/>
                  <a:pt x="75" y="3"/>
                  <a:pt x="75" y="3"/>
                </a:cubicBezTo>
                <a:cubicBezTo>
                  <a:pt x="69" y="3"/>
                  <a:pt x="65" y="8"/>
                  <a:pt x="65" y="14"/>
                </a:cubicBezTo>
                <a:cubicBezTo>
                  <a:pt x="65" y="21"/>
                  <a:pt x="65" y="21"/>
                  <a:pt x="65" y="21"/>
                </a:cubicBezTo>
                <a:cubicBezTo>
                  <a:pt x="60" y="21"/>
                  <a:pt x="60" y="21"/>
                  <a:pt x="60" y="21"/>
                </a:cubicBezTo>
                <a:cubicBezTo>
                  <a:pt x="60" y="30"/>
                  <a:pt x="60" y="30"/>
                  <a:pt x="60" y="30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40"/>
                  <a:pt x="0" y="40"/>
                  <a:pt x="0" y="40"/>
                </a:cubicBezTo>
                <a:cubicBezTo>
                  <a:pt x="60" y="40"/>
                  <a:pt x="60" y="40"/>
                  <a:pt x="60" y="40"/>
                </a:cubicBezTo>
                <a:cubicBezTo>
                  <a:pt x="60" y="49"/>
                  <a:pt x="60" y="49"/>
                  <a:pt x="60" y="49"/>
                </a:cubicBezTo>
                <a:cubicBezTo>
                  <a:pt x="65" y="49"/>
                  <a:pt x="65" y="49"/>
                  <a:pt x="65" y="49"/>
                </a:cubicBezTo>
                <a:cubicBezTo>
                  <a:pt x="65" y="56"/>
                  <a:pt x="65" y="56"/>
                  <a:pt x="65" y="56"/>
                </a:cubicBezTo>
                <a:cubicBezTo>
                  <a:pt x="65" y="62"/>
                  <a:pt x="69" y="67"/>
                  <a:pt x="75" y="67"/>
                </a:cubicBezTo>
                <a:cubicBezTo>
                  <a:pt x="130" y="70"/>
                  <a:pt x="130" y="70"/>
                  <a:pt x="130" y="70"/>
                </a:cubicBezTo>
                <a:cubicBezTo>
                  <a:pt x="135" y="70"/>
                  <a:pt x="140" y="66"/>
                  <a:pt x="140" y="60"/>
                </a:cubicBezTo>
                <a:cubicBezTo>
                  <a:pt x="140" y="56"/>
                  <a:pt x="140" y="56"/>
                  <a:pt x="140" y="56"/>
                </a:cubicBezTo>
                <a:cubicBezTo>
                  <a:pt x="180" y="56"/>
                  <a:pt x="180" y="56"/>
                  <a:pt x="180" y="56"/>
                </a:cubicBezTo>
                <a:cubicBezTo>
                  <a:pt x="180" y="46"/>
                  <a:pt x="180" y="46"/>
                  <a:pt x="180" y="46"/>
                </a:cubicBezTo>
                <a:cubicBezTo>
                  <a:pt x="140" y="46"/>
                  <a:pt x="140" y="46"/>
                  <a:pt x="140" y="46"/>
                </a:cubicBezTo>
                <a:cubicBezTo>
                  <a:pt x="140" y="24"/>
                  <a:pt x="140" y="24"/>
                  <a:pt x="140" y="24"/>
                </a:cubicBezTo>
                <a:lnTo>
                  <a:pt x="180" y="24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/>
          <a:p>
            <a:pPr defTabSz="6851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strike="noStrike" noProof="1">
              <a:latin typeface="+mn-lt"/>
              <a:ea typeface="+mn-ea"/>
            </a:endParaRPr>
          </a:p>
        </p:txBody>
      </p:sp>
      <p:grpSp>
        <p:nvGrpSpPr>
          <p:cNvPr id="12298" name="组合 1"/>
          <p:cNvGrpSpPr/>
          <p:nvPr/>
        </p:nvGrpSpPr>
        <p:grpSpPr>
          <a:xfrm>
            <a:off x="4119563" y="325438"/>
            <a:ext cx="4064000" cy="693737"/>
            <a:chOff x="6618" y="513"/>
            <a:chExt cx="6400" cy="1093"/>
          </a:xfrm>
        </p:grpSpPr>
        <p:sp>
          <p:nvSpPr>
            <p:cNvPr id="12299" name="文本框 27"/>
            <p:cNvSpPr txBox="1"/>
            <p:nvPr/>
          </p:nvSpPr>
          <p:spPr>
            <a:xfrm>
              <a:off x="7160" y="513"/>
              <a:ext cx="5316" cy="7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2400" dirty="0">
                  <a:latin typeface="微软雅黑" panose="020B0503020204020204" charset="-122"/>
                  <a:ea typeface="微软雅黑" panose="020B0503020204020204" charset="-122"/>
                </a:rPr>
                <a:t>请在此处输入本章标题</a:t>
              </a:r>
              <a:endParaRPr lang="zh-CN" altLang="en-US" sz="24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2300" name="矩形 29"/>
            <p:cNvSpPr/>
            <p:nvPr/>
          </p:nvSpPr>
          <p:spPr>
            <a:xfrm>
              <a:off x="6617" y="965"/>
              <a:ext cx="6400" cy="64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endParaRPr lang="en-US" altLang="zh-CN" sz="1000" dirty="0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/>
              <a:r>
                <a:rPr lang="en-US" altLang="zh-CN" sz="1000" dirty="0">
                  <a:solidFill>
                    <a:srgbClr val="262626"/>
                  </a:solidFill>
                  <a:latin typeface="微软雅黑" panose="020B0503020204020204" charset="-122"/>
                  <a:ea typeface="微软雅黑" panose="020B0503020204020204" charset="-122"/>
                </a:rPr>
                <a:t>Please input this chapter title here </a:t>
              </a:r>
              <a:endParaRPr lang="en-US" altLang="zh-CN" sz="1000" dirty="0">
                <a:solidFill>
                  <a:srgbClr val="262626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ransition spd="slow">
    <p:blinds/>
  </p:transition>
</p:sld>
</file>

<file path=ppt/theme/theme1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39302A"/>
      </a:dk2>
      <a:lt2>
        <a:srgbClr val="E5DEDB"/>
      </a:lt2>
      <a:accent1>
        <a:srgbClr val="FFCA08"/>
      </a:accent1>
      <a:accent2>
        <a:srgbClr val="F8931D"/>
      </a:accent2>
      <a:accent3>
        <a:srgbClr val="FFFFFF"/>
      </a:accent3>
      <a:accent4>
        <a:srgbClr val="000000"/>
      </a:accent4>
      <a:accent5>
        <a:srgbClr val="FFE1AA"/>
      </a:accent5>
      <a:accent6>
        <a:srgbClr val="E18519"/>
      </a:accent6>
      <a:hlink>
        <a:srgbClr val="2998E3"/>
      </a:hlink>
      <a:folHlink>
        <a:srgbClr val="7F723D"/>
      </a:folHlink>
    </a:clrScheme>
    <a:fontScheme name="Office Theme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6625</Words>
  <Application>WPS 演示</Application>
  <PresentationFormat>宽屏</PresentationFormat>
  <Paragraphs>536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57" baseType="lpstr">
      <vt:lpstr>Arial</vt:lpstr>
      <vt:lpstr>宋体</vt:lpstr>
      <vt:lpstr>Wingdings</vt:lpstr>
      <vt:lpstr>Calibri Light</vt:lpstr>
      <vt:lpstr>Calibri</vt:lpstr>
      <vt:lpstr>等线</vt:lpstr>
      <vt:lpstr>GeosansLight</vt:lpstr>
      <vt:lpstr>Open Sans</vt:lpstr>
      <vt:lpstr>Simple-Line-Icons</vt:lpstr>
      <vt:lpstr>Times New Roman</vt:lpstr>
      <vt:lpstr>FontAwesome</vt:lpstr>
      <vt:lpstr>Sosa</vt:lpstr>
      <vt:lpstr>Travelcons</vt:lpstr>
      <vt:lpstr>Segoe Print</vt:lpstr>
      <vt:lpstr>微软雅黑</vt:lpstr>
      <vt:lpstr>Arial Black</vt:lpstr>
      <vt:lpstr>张海山锐线体简</vt:lpstr>
      <vt:lpstr>微软雅黑 Light</vt:lpstr>
      <vt:lpstr>Adobe 黑体 Std R</vt:lpstr>
      <vt:lpstr>Tw Cen MT</vt:lpstr>
      <vt:lpstr>Kozuka Gothic Pro R</vt:lpstr>
      <vt:lpstr>黑体</vt:lpstr>
      <vt:lpstr>Yu Gothic UI Semilight</vt:lpstr>
      <vt:lpstr>Yu Gothic</vt:lpstr>
      <vt:lpstr>Arial Unicode MS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Moment123</cp:lastModifiedBy>
  <cp:revision>345</cp:revision>
  <dcterms:created xsi:type="dcterms:W3CDTF">2014-06-17T03:21:00Z</dcterms:created>
  <dcterms:modified xsi:type="dcterms:W3CDTF">2017-12-20T02:53:15Z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2052-10.1.0.7022</vt:lpwstr>
  </property>
</Properties>
</file>