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av" ContentType="audio/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261" r:id="rId3"/>
    <p:sldId id="325" r:id="rId4"/>
    <p:sldId id="326" r:id="rId5"/>
    <p:sldId id="300" r:id="rId6"/>
    <p:sldId id="301" r:id="rId7"/>
    <p:sldId id="302" r:id="rId8"/>
    <p:sldId id="324" r:id="rId9"/>
    <p:sldId id="303" r:id="rId10"/>
    <p:sldId id="304" r:id="rId11"/>
    <p:sldId id="305" r:id="rId12"/>
    <p:sldId id="306" r:id="rId13"/>
    <p:sldId id="307" r:id="rId14"/>
    <p:sldId id="316" r:id="rId15"/>
    <p:sldId id="317" r:id="rId16"/>
    <p:sldId id="318" r:id="rId17"/>
    <p:sldId id="319" r:id="rId18"/>
    <p:sldId id="320" r:id="rId19"/>
    <p:sldId id="321" r:id="rId20"/>
    <p:sldId id="322" r:id="rId21"/>
    <p:sldId id="323" r:id="rId22"/>
    <p:sldId id="308" r:id="rId23"/>
    <p:sldId id="309" r:id="rId24"/>
    <p:sldId id="310" r:id="rId25"/>
    <p:sldId id="311" r:id="rId26"/>
    <p:sldId id="312" r:id="rId27"/>
    <p:sldId id="313" r:id="rId28"/>
    <p:sldId id="299" r:id="rId29"/>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26160"/>
    <a:srgbClr val="D3A004"/>
    <a:srgbClr val="205400"/>
    <a:srgbClr val="B22C9F"/>
    <a:srgbClr val="C832B3"/>
    <a:srgbClr val="88BB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882" autoAdjust="0"/>
    <p:restoredTop sz="94660"/>
  </p:normalViewPr>
  <p:slideViewPr>
    <p:cSldViewPr>
      <p:cViewPr>
        <p:scale>
          <a:sx n="95" d="100"/>
          <a:sy n="95" d="100"/>
        </p:scale>
        <p:origin x="-2370" y="-948"/>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2E3E44-C48F-4FC2-A693-7CED8DA7799F}" type="datetimeFigureOut">
              <a:rPr lang="zh-CN" altLang="en-US" smtClean="0"/>
              <a:t>2016/11/3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11AC9B1-FD06-4238-BED2-875F2116BDBE}" type="slidenum">
              <a:rPr lang="zh-CN" altLang="en-US" smtClean="0"/>
              <a:t>‹#›</a:t>
            </a:fld>
            <a:endParaRPr lang="zh-CN" altLang="en-US"/>
          </a:p>
        </p:txBody>
      </p:sp>
    </p:spTree>
    <p:extLst>
      <p:ext uri="{BB962C8B-B14F-4D97-AF65-F5344CB8AC3E}">
        <p14:creationId xmlns:p14="http://schemas.microsoft.com/office/powerpoint/2010/main" val="3640018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1</a:t>
            </a:fld>
            <a:endParaRPr lang="zh-CN" altLang="en-US"/>
          </a:p>
        </p:txBody>
      </p:sp>
    </p:spTree>
    <p:extLst>
      <p:ext uri="{BB962C8B-B14F-4D97-AF65-F5344CB8AC3E}">
        <p14:creationId xmlns:p14="http://schemas.microsoft.com/office/powerpoint/2010/main" val="38532542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10</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11</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12</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13</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14</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15</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16</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17</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18</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19</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2</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20</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21</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22</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23</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24</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25</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26</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27</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28</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11140621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11140621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5</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6</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7</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8</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1AC9B1-FD06-4238-BED2-875F2116BDBE}" type="slidenum">
              <a:rPr lang="zh-CN" altLang="en-US" smtClean="0"/>
              <a:t>9</a:t>
            </a:fld>
            <a:endParaRPr lang="zh-CN" altLang="en-US"/>
          </a:p>
        </p:txBody>
      </p:sp>
    </p:spTree>
    <p:extLst>
      <p:ext uri="{BB962C8B-B14F-4D97-AF65-F5344CB8AC3E}">
        <p14:creationId xmlns:p14="http://schemas.microsoft.com/office/powerpoint/2010/main" val="11140621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296AA53-2C50-4A48-BAD7-DCB50DE8D4B2}" type="datetimeFigureOut">
              <a:rPr lang="zh-CN" altLang="en-US" smtClean="0"/>
              <a:t>2016/11/3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20903639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296AA53-2C50-4A48-BAD7-DCB50DE8D4B2}" type="datetimeFigureOut">
              <a:rPr lang="zh-CN" altLang="en-US" smtClean="0"/>
              <a:t>2016/11/3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12531963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296AA53-2C50-4A48-BAD7-DCB50DE8D4B2}" type="datetimeFigureOut">
              <a:rPr lang="zh-CN" altLang="en-US" smtClean="0"/>
              <a:t>2016/11/3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5551868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296AA53-2C50-4A48-BAD7-DCB50DE8D4B2}" type="datetimeFigureOut">
              <a:rPr lang="zh-CN" altLang="en-US" smtClean="0"/>
              <a:t>2016/11/3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38851461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296AA53-2C50-4A48-BAD7-DCB50DE8D4B2}" type="datetimeFigureOut">
              <a:rPr lang="zh-CN" altLang="en-US" smtClean="0"/>
              <a:t>2016/11/3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40073776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296AA53-2C50-4A48-BAD7-DCB50DE8D4B2}" type="datetimeFigureOut">
              <a:rPr lang="zh-CN" altLang="en-US" smtClean="0"/>
              <a:t>2016/11/3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10789873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296AA53-2C50-4A48-BAD7-DCB50DE8D4B2}" type="datetimeFigureOut">
              <a:rPr lang="zh-CN" altLang="en-US" smtClean="0"/>
              <a:t>2016/11/3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2951631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296AA53-2C50-4A48-BAD7-DCB50DE8D4B2}" type="datetimeFigureOut">
              <a:rPr lang="zh-CN" altLang="en-US" smtClean="0"/>
              <a:t>2016/11/3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968966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296AA53-2C50-4A48-BAD7-DCB50DE8D4B2}" type="datetimeFigureOut">
              <a:rPr lang="zh-CN" altLang="en-US" smtClean="0"/>
              <a:t>2016/11/3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36481074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296AA53-2C50-4A48-BAD7-DCB50DE8D4B2}" type="datetimeFigureOut">
              <a:rPr lang="zh-CN" altLang="en-US" smtClean="0"/>
              <a:t>2016/11/3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37369985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296AA53-2C50-4A48-BAD7-DCB50DE8D4B2}" type="datetimeFigureOut">
              <a:rPr lang="zh-CN" altLang="en-US" smtClean="0"/>
              <a:t>2016/11/3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23686153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B296AA53-2C50-4A48-BAD7-DCB50DE8D4B2}" type="datetimeFigureOut">
              <a:rPr lang="zh-CN" altLang="en-US" smtClean="0"/>
              <a:t>2016/11/3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D27989CA-7233-45BC-815C-EF73CAD10F4A}" type="slidenum">
              <a:rPr lang="zh-CN" altLang="en-US" smtClean="0"/>
              <a:t>‹#›</a:t>
            </a:fld>
            <a:endParaRPr lang="zh-CN" altLang="en-US"/>
          </a:p>
        </p:txBody>
      </p:sp>
    </p:spTree>
    <p:extLst>
      <p:ext uri="{BB962C8B-B14F-4D97-AF65-F5344CB8AC3E}">
        <p14:creationId xmlns:p14="http://schemas.microsoft.com/office/powerpoint/2010/main" val="19876954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audio" Target="../media/audio1.wav"/><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g"/><Relationship Id="rId9" Type="http://schemas.openxmlformats.org/officeDocument/2006/relationships/audio" Target="../media/audio1.wav"/></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52" y="3448"/>
            <a:ext cx="3261509" cy="5143500"/>
          </a:xfrm>
          <a:prstGeom prst="rect">
            <a:avLst/>
          </a:prstGeom>
        </p:spPr>
      </p:pic>
      <p:sp>
        <p:nvSpPr>
          <p:cNvPr id="6" name="标题 1"/>
          <p:cNvSpPr txBox="1">
            <a:spLocks/>
          </p:cNvSpPr>
          <p:nvPr/>
        </p:nvSpPr>
        <p:spPr>
          <a:xfrm>
            <a:off x="-180528" y="1851670"/>
            <a:ext cx="5760640" cy="576064"/>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pPr lvl="0" algn="ctr">
              <a:defRPr/>
            </a:pPr>
            <a:r>
              <a:rPr lang="zh-CN" altLang="en-US" sz="3800" b="1" noProof="0" dirty="0" smtClean="0">
                <a:solidFill>
                  <a:srgbClr val="626160"/>
                </a:solidFill>
              </a:rPr>
              <a:t>商务团队</a:t>
            </a:r>
            <a:r>
              <a:rPr kumimoji="0" lang="en-US" altLang="zh-CN" sz="3800" b="1" i="0" u="none" strike="noStrike" kern="1200" cap="none" spc="0" normalizeH="0" baseline="0" noProof="0" dirty="0" smtClean="0">
                <a:ln>
                  <a:noFill/>
                </a:ln>
                <a:solidFill>
                  <a:srgbClr val="626160"/>
                </a:solidFill>
                <a:effectLst/>
                <a:uLnTx/>
                <a:uFillTx/>
              </a:rPr>
              <a:t>PPT</a:t>
            </a:r>
            <a:r>
              <a:rPr kumimoji="0" lang="zh-CN" altLang="en-US" sz="3800" b="1" i="0" u="none" strike="noStrike" kern="1200" cap="none" spc="0" normalizeH="0" baseline="0" noProof="0" dirty="0" smtClean="0">
                <a:ln>
                  <a:noFill/>
                </a:ln>
                <a:solidFill>
                  <a:srgbClr val="626160"/>
                </a:solidFill>
                <a:effectLst/>
                <a:uLnTx/>
                <a:uFillTx/>
              </a:rPr>
              <a:t>模板</a:t>
            </a:r>
            <a:endParaRPr kumimoji="0" lang="zh-CN" altLang="en-US" sz="3800" b="1" i="0" u="none" strike="noStrike" kern="1200" cap="none" spc="0" normalizeH="0" baseline="0" noProof="0" dirty="0">
              <a:ln>
                <a:noFill/>
              </a:ln>
              <a:solidFill>
                <a:srgbClr val="626160"/>
              </a:solidFill>
              <a:effectLst/>
              <a:uLnTx/>
              <a:uFillTx/>
            </a:endParaRPr>
          </a:p>
        </p:txBody>
      </p:sp>
      <p:pic>
        <p:nvPicPr>
          <p:cNvPr id="3" name="图片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1166"/>
            <a:ext cx="342596" cy="5143500"/>
          </a:xfrm>
          <a:prstGeom prst="rect">
            <a:avLst/>
          </a:prstGeom>
        </p:spPr>
      </p:pic>
      <p:sp>
        <p:nvSpPr>
          <p:cNvPr id="7" name="副标题 2"/>
          <p:cNvSpPr txBox="1">
            <a:spLocks/>
          </p:cNvSpPr>
          <p:nvPr/>
        </p:nvSpPr>
        <p:spPr>
          <a:xfrm>
            <a:off x="1210595" y="2715766"/>
            <a:ext cx="2798460" cy="5040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微软雅黑" pitchFamily="34" charset="-122"/>
                <a:ea typeface="微软雅黑"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微软雅黑" pitchFamily="34" charset="-122"/>
                <a:ea typeface="微软雅黑" pitchFamily="34" charset="-122"/>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微软雅黑" pitchFamily="34" charset="-122"/>
                <a:ea typeface="微软雅黑" pitchFamily="34" charset="-122"/>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微软雅黑" pitchFamily="34" charset="-122"/>
                <a:ea typeface="微软雅黑" pitchFamily="34" charset="-122"/>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微软雅黑" pitchFamily="34" charset="-122"/>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fontAlgn="ctr">
              <a:spcBef>
                <a:spcPts val="0"/>
              </a:spcBef>
              <a:spcAft>
                <a:spcPts val="400"/>
              </a:spcAft>
              <a:buSzPct val="70000"/>
              <a:buNone/>
            </a:pPr>
            <a:r>
              <a:rPr lang="zh-CN" altLang="en-US" sz="2200" dirty="0" smtClean="0">
                <a:solidFill>
                  <a:srgbClr val="626160"/>
                </a:solidFill>
              </a:rPr>
              <a:t>适用于工</a:t>
            </a:r>
            <a:r>
              <a:rPr lang="zh-CN" altLang="en-US" sz="2200" dirty="0">
                <a:solidFill>
                  <a:srgbClr val="626160"/>
                </a:solidFill>
              </a:rPr>
              <a:t>作</a:t>
            </a:r>
            <a:r>
              <a:rPr lang="zh-CN" altLang="en-US" sz="2200" dirty="0" smtClean="0">
                <a:solidFill>
                  <a:srgbClr val="626160"/>
                </a:solidFill>
              </a:rPr>
              <a:t>总结汇报</a:t>
            </a:r>
            <a:endParaRPr lang="zh-CN" altLang="en-US" sz="2200" dirty="0">
              <a:solidFill>
                <a:srgbClr val="626160"/>
              </a:solidFill>
            </a:endParaRPr>
          </a:p>
        </p:txBody>
      </p:sp>
      <p:sp>
        <p:nvSpPr>
          <p:cNvPr id="8" name="燕尾形 7"/>
          <p:cNvSpPr/>
          <p:nvPr/>
        </p:nvSpPr>
        <p:spPr>
          <a:xfrm>
            <a:off x="971600" y="2839435"/>
            <a:ext cx="176512" cy="176512"/>
          </a:xfrm>
          <a:prstGeom prst="chevron">
            <a:avLst/>
          </a:prstGeom>
          <a:solidFill>
            <a:srgbClr val="626160"/>
          </a:solid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9" name="燕尾形 8"/>
          <p:cNvSpPr/>
          <p:nvPr/>
        </p:nvSpPr>
        <p:spPr>
          <a:xfrm>
            <a:off x="1187624" y="2839435"/>
            <a:ext cx="176512" cy="176512"/>
          </a:xfrm>
          <a:prstGeom prst="chevron">
            <a:avLst/>
          </a:prstGeom>
          <a:solidFill>
            <a:srgbClr val="626160"/>
          </a:solid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nvGrpSpPr>
          <p:cNvPr id="10" name="组合 9"/>
          <p:cNvGrpSpPr/>
          <p:nvPr/>
        </p:nvGrpSpPr>
        <p:grpSpPr>
          <a:xfrm>
            <a:off x="973493" y="4183364"/>
            <a:ext cx="2446411" cy="232083"/>
            <a:chOff x="5104903" y="4155926"/>
            <a:chExt cx="3640139" cy="360362"/>
          </a:xfrm>
        </p:grpSpPr>
        <p:grpSp>
          <p:nvGrpSpPr>
            <p:cNvPr id="12" name="Group 12"/>
            <p:cNvGrpSpPr>
              <a:grpSpLocks/>
            </p:cNvGrpSpPr>
            <p:nvPr/>
          </p:nvGrpSpPr>
          <p:grpSpPr bwMode="auto">
            <a:xfrm>
              <a:off x="6938466" y="4155926"/>
              <a:ext cx="1806576" cy="360362"/>
              <a:chOff x="0" y="0"/>
              <a:chExt cx="1138" cy="227"/>
            </a:xfrm>
          </p:grpSpPr>
          <p:sp>
            <p:nvSpPr>
              <p:cNvPr id="18" name="Rectangle 13"/>
              <p:cNvSpPr>
                <a:spLocks noChangeArrowheads="1"/>
              </p:cNvSpPr>
              <p:nvPr/>
            </p:nvSpPr>
            <p:spPr bwMode="auto">
              <a:xfrm>
                <a:off x="303" y="1"/>
                <a:ext cx="835" cy="226"/>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170" tIns="46990" rIns="90170" bIns="46990" anchor="ctr"/>
              <a:lstStyle/>
              <a:p>
                <a:pPr algn="ctr"/>
                <a:r>
                  <a:rPr lang="zh-CN" altLang="en-US" sz="1400" dirty="0" smtClean="0">
                    <a:solidFill>
                      <a:srgbClr val="626160"/>
                    </a:solidFill>
                    <a:ea typeface="黑体" pitchFamily="49" charset="-122"/>
                  </a:rPr>
                  <a:t>王大侠</a:t>
                </a:r>
                <a:endParaRPr lang="zh-CN" altLang="zh-CN" sz="1400" dirty="0">
                  <a:solidFill>
                    <a:srgbClr val="626160"/>
                  </a:solidFill>
                  <a:ea typeface="黑体" pitchFamily="49" charset="-122"/>
                </a:endParaRPr>
              </a:p>
            </p:txBody>
          </p:sp>
          <p:sp>
            <p:nvSpPr>
              <p:cNvPr id="19" name="Rectangle 14"/>
              <p:cNvSpPr>
                <a:spLocks noChangeArrowheads="1"/>
              </p:cNvSpPr>
              <p:nvPr/>
            </p:nvSpPr>
            <p:spPr bwMode="auto">
              <a:xfrm>
                <a:off x="0" y="0"/>
                <a:ext cx="316" cy="227"/>
              </a:xfrm>
              <a:prstGeom prst="rect">
                <a:avLst/>
              </a:prstGeom>
              <a:solidFill>
                <a:srgbClr val="D3A004"/>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pic>
            <p:nvPicPr>
              <p:cNvPr id="20" name="Picture 15" descr="R"/>
              <p:cNvPicPr>
                <a:picLocks noChangeAspect="1" noChangeArrowheads="1"/>
              </p:cNvPicPr>
              <p:nvPr/>
            </p:nvPicPr>
            <p:blipFill>
              <a:blip r:embed="rId7" cstate="print">
                <a:extLst>
                  <a:ext uri="{28A0092B-C50C-407E-A947-70E740481C1C}">
                    <a14:useLocalDpi xmlns:a14="http://schemas.microsoft.com/office/drawing/2010/main" val="0"/>
                  </a:ext>
                </a:extLst>
              </a:blip>
              <a:srcRect l="21938" t="21938" r="21600" b="21600"/>
              <a:stretch>
                <a:fillRect/>
              </a:stretch>
            </p:blipFill>
            <p:spPr bwMode="auto">
              <a:xfrm>
                <a:off x="60" y="21"/>
                <a:ext cx="181"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13" name="Group 16"/>
            <p:cNvGrpSpPr>
              <a:grpSpLocks/>
            </p:cNvGrpSpPr>
            <p:nvPr/>
          </p:nvGrpSpPr>
          <p:grpSpPr bwMode="auto">
            <a:xfrm>
              <a:off x="5104903" y="4155926"/>
              <a:ext cx="1711326" cy="360362"/>
              <a:chOff x="0" y="0"/>
              <a:chExt cx="1078" cy="227"/>
            </a:xfrm>
          </p:grpSpPr>
          <p:grpSp>
            <p:nvGrpSpPr>
              <p:cNvPr id="14" name="Group 17"/>
              <p:cNvGrpSpPr>
                <a:grpSpLocks/>
              </p:cNvGrpSpPr>
              <p:nvPr/>
            </p:nvGrpSpPr>
            <p:grpSpPr bwMode="auto">
              <a:xfrm>
                <a:off x="0" y="0"/>
                <a:ext cx="1078" cy="227"/>
                <a:chOff x="0" y="0"/>
                <a:chExt cx="2693" cy="569"/>
              </a:xfrm>
            </p:grpSpPr>
            <p:sp>
              <p:nvSpPr>
                <p:cNvPr id="16" name="Rectangle 18"/>
                <p:cNvSpPr>
                  <a:spLocks noChangeArrowheads="1"/>
                </p:cNvSpPr>
                <p:nvPr/>
              </p:nvSpPr>
              <p:spPr bwMode="auto">
                <a:xfrm>
                  <a:off x="759" y="2"/>
                  <a:ext cx="1934" cy="567"/>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170" tIns="46990" rIns="90170" bIns="46990" anchor="ctr"/>
                <a:lstStyle/>
                <a:p>
                  <a:pPr algn="ctr"/>
                  <a:r>
                    <a:rPr lang="zh-CN" altLang="en-US" sz="1400" dirty="0" smtClean="0">
                      <a:solidFill>
                        <a:srgbClr val="626160"/>
                      </a:solidFill>
                      <a:ea typeface="黑体" pitchFamily="49" charset="-122"/>
                    </a:rPr>
                    <a:t>大侠素材</a:t>
                  </a:r>
                  <a:endParaRPr lang="zh-CN" altLang="zh-CN" sz="1400" dirty="0">
                    <a:solidFill>
                      <a:srgbClr val="626160"/>
                    </a:solidFill>
                    <a:ea typeface="黑体" pitchFamily="49" charset="-122"/>
                  </a:endParaRPr>
                </a:p>
              </p:txBody>
            </p:sp>
            <p:sp>
              <p:nvSpPr>
                <p:cNvPr id="17" name="Rectangle 19"/>
                <p:cNvSpPr>
                  <a:spLocks noChangeArrowheads="1"/>
                </p:cNvSpPr>
                <p:nvPr/>
              </p:nvSpPr>
              <p:spPr bwMode="auto">
                <a:xfrm>
                  <a:off x="0" y="0"/>
                  <a:ext cx="791" cy="567"/>
                </a:xfrm>
                <a:prstGeom prst="rect">
                  <a:avLst/>
                </a:prstGeom>
                <a:solidFill>
                  <a:srgbClr val="D3A004"/>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pic>
            <p:nvPicPr>
              <p:cNvPr id="15" name="Picture 20" descr="YZM"/>
              <p:cNvPicPr>
                <a:picLocks noChangeAspect="1" noChangeArrowheads="1"/>
              </p:cNvPicPr>
              <p:nvPr/>
            </p:nvPicPr>
            <p:blipFill>
              <a:blip r:embed="rId8" cstate="print">
                <a:extLst>
                  <a:ext uri="{28A0092B-C50C-407E-A947-70E740481C1C}">
                    <a14:useLocalDpi xmlns:a14="http://schemas.microsoft.com/office/drawing/2010/main" val="0"/>
                  </a:ext>
                </a:extLst>
              </a:blip>
              <a:srcRect l="19418" t="19418" r="16699" b="16699"/>
              <a:stretch>
                <a:fillRect/>
              </a:stretch>
            </p:blipFill>
            <p:spPr bwMode="auto">
              <a:xfrm>
                <a:off x="53" y="24"/>
                <a:ext cx="181"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spTree>
    <p:extLst>
      <p:ext uri="{BB962C8B-B14F-4D97-AF65-F5344CB8AC3E}">
        <p14:creationId xmlns:p14="http://schemas.microsoft.com/office/powerpoint/2010/main" val="25535745"/>
      </p:ext>
    </p:extLst>
  </p:cSld>
  <p:clrMapOvr>
    <a:masterClrMapping/>
  </p:clrMapOvr>
  <mc:AlternateContent xmlns:mc="http://schemas.openxmlformats.org/markup-compatibility/2006" xmlns:p14="http://schemas.microsoft.com/office/powerpoint/2010/main">
    <mc:Choice Requires="p14">
      <p:transition spd="slow" p14:dur="3000" advClick="0" advTm="4000">
        <p14:shred/>
        <p:sndAc>
          <p:stSnd>
            <p:snd r:embed="rId3" name="背景音乐-二代.wav"/>
          </p:stSnd>
        </p:sndAc>
      </p:transition>
    </mc:Choice>
    <mc:Fallback xmlns="">
      <p:transition spd="slow" advClick="0" advTm="4000">
        <p:fade/>
        <p:sndAc>
          <p:stSnd>
            <p:snd r:embed="rId9" name="背景音乐-二代.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750"/>
                                        <p:tgtEl>
                                          <p:spTgt spid="7"/>
                                        </p:tgtEl>
                                      </p:cBhvr>
                                    </p:animEffect>
                                  </p:childTnLst>
                                </p:cTn>
                              </p:par>
                            </p:childTnLst>
                          </p:cTn>
                        </p:par>
                        <p:par>
                          <p:cTn id="26" fill="hold">
                            <p:stCondLst>
                              <p:cond delay="2750"/>
                            </p:stCondLst>
                            <p:childTnLst>
                              <p:par>
                                <p:cTn id="27" presetID="2" presetClass="entr" presetSubtype="4"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grpSp>
        <p:nvGrpSpPr>
          <p:cNvPr id="6" name="组合 5"/>
          <p:cNvGrpSpPr/>
          <p:nvPr/>
        </p:nvGrpSpPr>
        <p:grpSpPr>
          <a:xfrm>
            <a:off x="3466576" y="1602071"/>
            <a:ext cx="3863110" cy="1696990"/>
            <a:chOff x="3466576" y="1561249"/>
            <a:chExt cx="3863110" cy="1696990"/>
          </a:xfrm>
        </p:grpSpPr>
        <p:sp>
          <p:nvSpPr>
            <p:cNvPr id="7" name="矩形 2"/>
            <p:cNvSpPr/>
            <p:nvPr/>
          </p:nvSpPr>
          <p:spPr>
            <a:xfrm rot="10800000">
              <a:off x="3466576" y="1561249"/>
              <a:ext cx="3863110" cy="1696990"/>
            </a:xfrm>
            <a:custGeom>
              <a:avLst/>
              <a:gdLst/>
              <a:ahLst/>
              <a:cxnLst/>
              <a:rect l="l" t="t" r="r" b="b"/>
              <a:pathLst>
                <a:path w="3960440" h="1739745">
                  <a:moveTo>
                    <a:pt x="1800200" y="0"/>
                  </a:moveTo>
                  <a:lnTo>
                    <a:pt x="3456384" y="0"/>
                  </a:lnTo>
                  <a:lnTo>
                    <a:pt x="3960440" y="0"/>
                  </a:lnTo>
                  <a:lnTo>
                    <a:pt x="3960440" y="504056"/>
                  </a:lnTo>
                  <a:lnTo>
                    <a:pt x="3960440" y="1025788"/>
                  </a:lnTo>
                  <a:lnTo>
                    <a:pt x="3960440" y="1152128"/>
                  </a:lnTo>
                  <a:lnTo>
                    <a:pt x="3960440" y="1517598"/>
                  </a:lnTo>
                  <a:lnTo>
                    <a:pt x="468052" y="1517598"/>
                  </a:lnTo>
                  <a:lnTo>
                    <a:pt x="468052" y="1739745"/>
                  </a:lnTo>
                  <a:lnTo>
                    <a:pt x="0" y="1271693"/>
                  </a:lnTo>
                  <a:lnTo>
                    <a:pt x="468052" y="803641"/>
                  </a:lnTo>
                  <a:lnTo>
                    <a:pt x="468052" y="1025788"/>
                  </a:lnTo>
                  <a:lnTo>
                    <a:pt x="3456384" y="1025788"/>
                  </a:lnTo>
                  <a:lnTo>
                    <a:pt x="3456384" y="504056"/>
                  </a:lnTo>
                  <a:lnTo>
                    <a:pt x="1800200" y="504056"/>
                  </a:lnTo>
                  <a:close/>
                </a:path>
              </a:pathLst>
            </a:custGeom>
            <a:solidFill>
              <a:srgbClr val="D3A004"/>
            </a:soli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cs typeface="+mn-cs"/>
              </a:endParaRPr>
            </a:p>
          </p:txBody>
        </p:sp>
        <p:sp>
          <p:nvSpPr>
            <p:cNvPr id="8" name="TextBox 11"/>
            <p:cNvSpPr txBox="1">
              <a:spLocks noChangeArrowheads="1"/>
            </p:cNvSpPr>
            <p:nvPr/>
          </p:nvSpPr>
          <p:spPr bwMode="auto">
            <a:xfrm flipH="1">
              <a:off x="5091535" y="1850612"/>
              <a:ext cx="1798819" cy="382652"/>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rPr>
                <a:t>点击添加</a:t>
              </a:r>
              <a:r>
                <a:rPr kumimoji="0" lang="zh-CN" altLang="en-US" sz="16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标题</a:t>
              </a:r>
              <a:r>
                <a:rPr kumimoji="0" lang="zh-CN" altLang="en-US" sz="16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rPr>
                <a:t>    </a:t>
              </a:r>
              <a:endParaRPr kumimoji="0" lang="en-US" altLang="zh-CN" sz="16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endParaRPr>
            </a:p>
          </p:txBody>
        </p:sp>
      </p:grpSp>
      <p:grpSp>
        <p:nvGrpSpPr>
          <p:cNvPr id="9" name="组合 8"/>
          <p:cNvGrpSpPr/>
          <p:nvPr/>
        </p:nvGrpSpPr>
        <p:grpSpPr>
          <a:xfrm>
            <a:off x="2202285" y="2302302"/>
            <a:ext cx="3863110" cy="1696990"/>
            <a:chOff x="2202285" y="2261480"/>
            <a:chExt cx="3863110" cy="1696990"/>
          </a:xfrm>
        </p:grpSpPr>
        <p:sp>
          <p:nvSpPr>
            <p:cNvPr id="10" name="矩形 2"/>
            <p:cNvSpPr/>
            <p:nvPr/>
          </p:nvSpPr>
          <p:spPr>
            <a:xfrm>
              <a:off x="2202285" y="2261480"/>
              <a:ext cx="3863110" cy="1696990"/>
            </a:xfrm>
            <a:custGeom>
              <a:avLst/>
              <a:gdLst/>
              <a:ahLst/>
              <a:cxnLst/>
              <a:rect l="l" t="t" r="r" b="b"/>
              <a:pathLst>
                <a:path w="3960440" h="1739745">
                  <a:moveTo>
                    <a:pt x="1800200" y="0"/>
                  </a:moveTo>
                  <a:lnTo>
                    <a:pt x="3456384" y="0"/>
                  </a:lnTo>
                  <a:lnTo>
                    <a:pt x="3960440" y="0"/>
                  </a:lnTo>
                  <a:lnTo>
                    <a:pt x="3960440" y="504056"/>
                  </a:lnTo>
                  <a:lnTo>
                    <a:pt x="3960440" y="1025788"/>
                  </a:lnTo>
                  <a:lnTo>
                    <a:pt x="3960440" y="1152128"/>
                  </a:lnTo>
                  <a:lnTo>
                    <a:pt x="3960440" y="1517598"/>
                  </a:lnTo>
                  <a:lnTo>
                    <a:pt x="468052" y="1517598"/>
                  </a:lnTo>
                  <a:lnTo>
                    <a:pt x="468052" y="1739745"/>
                  </a:lnTo>
                  <a:lnTo>
                    <a:pt x="0" y="1271693"/>
                  </a:lnTo>
                  <a:lnTo>
                    <a:pt x="468052" y="803641"/>
                  </a:lnTo>
                  <a:lnTo>
                    <a:pt x="468052" y="1025788"/>
                  </a:lnTo>
                  <a:lnTo>
                    <a:pt x="3456384" y="1025788"/>
                  </a:lnTo>
                  <a:lnTo>
                    <a:pt x="3456384" y="504056"/>
                  </a:lnTo>
                  <a:lnTo>
                    <a:pt x="1800200" y="504056"/>
                  </a:lnTo>
                  <a:close/>
                </a:path>
              </a:pathLst>
            </a:custGeom>
            <a:solidFill>
              <a:srgbClr val="626160"/>
            </a:soli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cs typeface="+mn-cs"/>
              </a:endParaRPr>
            </a:p>
          </p:txBody>
        </p:sp>
        <p:sp>
          <p:nvSpPr>
            <p:cNvPr id="11" name="TextBox 10"/>
            <p:cNvSpPr txBox="1">
              <a:spLocks noChangeArrowheads="1"/>
            </p:cNvSpPr>
            <p:nvPr/>
          </p:nvSpPr>
          <p:spPr bwMode="auto">
            <a:xfrm flipH="1">
              <a:off x="2663337" y="3350561"/>
              <a:ext cx="1798819" cy="382652"/>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rPr>
                <a:t>点击添加</a:t>
              </a:r>
              <a:r>
                <a:rPr kumimoji="0" lang="zh-CN" altLang="en-US" sz="1600" b="1" i="0" u="none" strike="noStrike" kern="0" cap="none" spc="0" normalizeH="0" baseline="0" noProof="0" dirty="0">
                  <a:ln>
                    <a:noFill/>
                  </a:ln>
                  <a:solidFill>
                    <a:prstClr val="white"/>
                  </a:solidFill>
                  <a:effectLst/>
                  <a:uLnTx/>
                  <a:uFillTx/>
                  <a:latin typeface="微软雅黑" pitchFamily="34" charset="-122"/>
                  <a:ea typeface="微软雅黑" pitchFamily="34" charset="-122"/>
                </a:rPr>
                <a:t>标题</a:t>
              </a:r>
              <a:r>
                <a:rPr kumimoji="0" lang="zh-CN" altLang="en-US" sz="16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rPr>
                <a:t>    </a:t>
              </a:r>
              <a:endParaRPr kumimoji="0" lang="en-US" altLang="zh-CN" sz="16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endParaRPr>
            </a:p>
          </p:txBody>
        </p:sp>
      </p:grpSp>
      <p:grpSp>
        <p:nvGrpSpPr>
          <p:cNvPr id="12" name="组合 11"/>
          <p:cNvGrpSpPr/>
          <p:nvPr/>
        </p:nvGrpSpPr>
        <p:grpSpPr>
          <a:xfrm>
            <a:off x="1443775" y="1388436"/>
            <a:ext cx="2208174" cy="1554227"/>
            <a:chOff x="1142976" y="1500174"/>
            <a:chExt cx="2208174" cy="1554227"/>
          </a:xfrm>
        </p:grpSpPr>
        <p:sp>
          <p:nvSpPr>
            <p:cNvPr id="13" name="任意多边形 12"/>
            <p:cNvSpPr/>
            <p:nvPr/>
          </p:nvSpPr>
          <p:spPr>
            <a:xfrm>
              <a:off x="2438445" y="1980630"/>
              <a:ext cx="912705" cy="1073771"/>
            </a:xfrm>
            <a:custGeom>
              <a:avLst/>
              <a:gdLst>
                <a:gd name="connsiteX0" fmla="*/ 807522 w 807522"/>
                <a:gd name="connsiteY0" fmla="*/ 950026 h 950026"/>
                <a:gd name="connsiteX1" fmla="*/ 391886 w 807522"/>
                <a:gd name="connsiteY1" fmla="*/ 0 h 950026"/>
                <a:gd name="connsiteX2" fmla="*/ 0 w 807522"/>
                <a:gd name="connsiteY2" fmla="*/ 0 h 950026"/>
              </a:gdLst>
              <a:ahLst/>
              <a:cxnLst>
                <a:cxn ang="0">
                  <a:pos x="connsiteX0" y="connsiteY0"/>
                </a:cxn>
                <a:cxn ang="0">
                  <a:pos x="connsiteX1" y="connsiteY1"/>
                </a:cxn>
                <a:cxn ang="0">
                  <a:pos x="connsiteX2" y="connsiteY2"/>
                </a:cxn>
              </a:cxnLst>
              <a:rect l="l" t="t" r="r" b="b"/>
              <a:pathLst>
                <a:path w="807522" h="950026">
                  <a:moveTo>
                    <a:pt x="807522" y="950026"/>
                  </a:moveTo>
                  <a:lnTo>
                    <a:pt x="391886" y="0"/>
                  </a:lnTo>
                  <a:lnTo>
                    <a:pt x="0" y="0"/>
                  </a:lnTo>
                </a:path>
              </a:pathLst>
            </a:custGeom>
            <a:noFill/>
            <a:ln w="19050" cap="flat" cmpd="sng" algn="ctr">
              <a:solidFill>
                <a:srgbClr val="626160"/>
              </a:solidFill>
              <a:prstDash val="sysDot"/>
              <a:headEnd type="oval"/>
              <a:tailEnd type="triangle" w="lg"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宋体"/>
                <a:cs typeface="+mn-cs"/>
              </a:endParaRPr>
            </a:p>
          </p:txBody>
        </p:sp>
        <p:cxnSp>
          <p:nvCxnSpPr>
            <p:cNvPr id="14" name="直接连接符 13"/>
            <p:cNvCxnSpPr/>
            <p:nvPr/>
          </p:nvCxnSpPr>
          <p:spPr>
            <a:xfrm>
              <a:off x="2438445" y="1500174"/>
              <a:ext cx="0" cy="911446"/>
            </a:xfrm>
            <a:prstGeom prst="line">
              <a:avLst/>
            </a:prstGeom>
            <a:noFill/>
            <a:ln w="12700" cap="flat" cmpd="sng" algn="ctr">
              <a:solidFill>
                <a:srgbClr val="626160"/>
              </a:solidFill>
              <a:prstDash val="solid"/>
              <a:headEnd type="oval" w="sm" len="sm"/>
              <a:tailEnd type="oval" w="sm" len="sm"/>
            </a:ln>
            <a:effectLst/>
          </p:spPr>
        </p:cxnSp>
        <p:sp>
          <p:nvSpPr>
            <p:cNvPr id="15" name="TextBox 11"/>
            <p:cNvSpPr txBox="1">
              <a:spLocks noChangeArrowheads="1"/>
            </p:cNvSpPr>
            <p:nvPr/>
          </p:nvSpPr>
          <p:spPr bwMode="auto">
            <a:xfrm flipH="1">
              <a:off x="1142976" y="1516289"/>
              <a:ext cx="1295469" cy="523929"/>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    </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16" name="TextBox 15"/>
            <p:cNvSpPr txBox="1">
              <a:spLocks noChangeArrowheads="1"/>
            </p:cNvSpPr>
            <p:nvPr/>
          </p:nvSpPr>
          <p:spPr bwMode="auto">
            <a:xfrm flipH="1">
              <a:off x="1142976" y="2065451"/>
              <a:ext cx="1295469" cy="523929"/>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    </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p:txBody>
        </p:sp>
      </p:grpSp>
      <p:grpSp>
        <p:nvGrpSpPr>
          <p:cNvPr id="17" name="组合 16"/>
          <p:cNvGrpSpPr/>
          <p:nvPr/>
        </p:nvGrpSpPr>
        <p:grpSpPr>
          <a:xfrm>
            <a:off x="5854481" y="2870655"/>
            <a:ext cx="2317919" cy="1429287"/>
            <a:chOff x="5553682" y="4750084"/>
            <a:chExt cx="2317919" cy="1429287"/>
          </a:xfrm>
        </p:grpSpPr>
        <p:sp>
          <p:nvSpPr>
            <p:cNvPr id="18" name="任意多边形 17"/>
            <p:cNvSpPr/>
            <p:nvPr/>
          </p:nvSpPr>
          <p:spPr>
            <a:xfrm flipH="1" flipV="1">
              <a:off x="5553682" y="4750084"/>
              <a:ext cx="1035872" cy="883388"/>
            </a:xfrm>
            <a:custGeom>
              <a:avLst/>
              <a:gdLst>
                <a:gd name="connsiteX0" fmla="*/ 807522 w 807522"/>
                <a:gd name="connsiteY0" fmla="*/ 950026 h 950026"/>
                <a:gd name="connsiteX1" fmla="*/ 391886 w 807522"/>
                <a:gd name="connsiteY1" fmla="*/ 0 h 950026"/>
                <a:gd name="connsiteX2" fmla="*/ 0 w 807522"/>
                <a:gd name="connsiteY2" fmla="*/ 0 h 950026"/>
              </a:gdLst>
              <a:ahLst/>
              <a:cxnLst>
                <a:cxn ang="0">
                  <a:pos x="connsiteX0" y="connsiteY0"/>
                </a:cxn>
                <a:cxn ang="0">
                  <a:pos x="connsiteX1" y="connsiteY1"/>
                </a:cxn>
                <a:cxn ang="0">
                  <a:pos x="connsiteX2" y="connsiteY2"/>
                </a:cxn>
              </a:cxnLst>
              <a:rect l="l" t="t" r="r" b="b"/>
              <a:pathLst>
                <a:path w="807522" h="950026">
                  <a:moveTo>
                    <a:pt x="807522" y="950026"/>
                  </a:moveTo>
                  <a:lnTo>
                    <a:pt x="391886" y="0"/>
                  </a:lnTo>
                  <a:lnTo>
                    <a:pt x="0" y="0"/>
                  </a:lnTo>
                </a:path>
              </a:pathLst>
            </a:custGeom>
            <a:noFill/>
            <a:ln w="19050" cap="flat" cmpd="sng" algn="ctr">
              <a:solidFill>
                <a:srgbClr val="D3A004"/>
              </a:solidFill>
              <a:prstDash val="sysDot"/>
              <a:headEnd type="oval"/>
              <a:tailEnd type="triangle" w="lg"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宋体"/>
                <a:cs typeface="+mn-cs"/>
              </a:endParaRPr>
            </a:p>
          </p:txBody>
        </p:sp>
        <p:cxnSp>
          <p:nvCxnSpPr>
            <p:cNvPr id="21" name="直接连接符 20"/>
            <p:cNvCxnSpPr/>
            <p:nvPr/>
          </p:nvCxnSpPr>
          <p:spPr>
            <a:xfrm>
              <a:off x="6576132" y="4882103"/>
              <a:ext cx="0" cy="1250621"/>
            </a:xfrm>
            <a:prstGeom prst="line">
              <a:avLst/>
            </a:prstGeom>
            <a:noFill/>
            <a:ln w="12700" cap="flat" cmpd="sng" algn="ctr">
              <a:solidFill>
                <a:srgbClr val="D3A004"/>
              </a:solidFill>
              <a:prstDash val="solid"/>
              <a:headEnd type="oval" w="sm" len="sm"/>
              <a:tailEnd type="oval" w="sm" len="sm"/>
            </a:ln>
            <a:effectLst/>
          </p:spPr>
        </p:cxnSp>
        <p:sp>
          <p:nvSpPr>
            <p:cNvPr id="22" name="TextBox 11"/>
            <p:cNvSpPr txBox="1">
              <a:spLocks noChangeArrowheads="1"/>
            </p:cNvSpPr>
            <p:nvPr/>
          </p:nvSpPr>
          <p:spPr bwMode="auto">
            <a:xfrm flipH="1">
              <a:off x="6576132" y="5106280"/>
              <a:ext cx="1295469" cy="523929"/>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    </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23" name="TextBox 11"/>
            <p:cNvSpPr txBox="1">
              <a:spLocks noChangeArrowheads="1"/>
            </p:cNvSpPr>
            <p:nvPr/>
          </p:nvSpPr>
          <p:spPr bwMode="auto">
            <a:xfrm flipH="1">
              <a:off x="6576132" y="5655442"/>
              <a:ext cx="1295469" cy="523929"/>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    </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点击添加文本</a:t>
              </a:r>
              <a:endParaRPr kumimoji="0" lang="en-US" altLang="zh-CN" sz="12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33465780"/>
      </p:ext>
    </p:extLst>
  </p:cSld>
  <p:clrMapOvr>
    <a:masterClrMapping/>
  </p:clrMapOvr>
  <mc:AlternateContent xmlns:mc="http://schemas.openxmlformats.org/markup-compatibility/2006" xmlns:p14="http://schemas.microsoft.com/office/powerpoint/2010/main">
    <mc:Choice Requires="p14">
      <p:transition spd="slow" p14:dur="1600" advClick="0" advTm="4000">
        <p14:prism isInverted="1"/>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0-#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1+#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7" presetClass="entr" presetSubtype="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1000"/>
                                        <p:tgtEl>
                                          <p:spTgt spid="17"/>
                                        </p:tgtEl>
                                      </p:cBhvr>
                                    </p:animEffect>
                                    <p:anim calcmode="lin" valueType="num">
                                      <p:cBhvr>
                                        <p:cTn id="32" dur="1000" fill="hold"/>
                                        <p:tgtEl>
                                          <p:spTgt spid="17"/>
                                        </p:tgtEl>
                                        <p:attrNameLst>
                                          <p:attrName>ppt_x</p:attrName>
                                        </p:attrNameLst>
                                      </p:cBhvr>
                                      <p:tavLst>
                                        <p:tav tm="0">
                                          <p:val>
                                            <p:strVal val="#ppt_x"/>
                                          </p:val>
                                        </p:tav>
                                        <p:tav tm="100000">
                                          <p:val>
                                            <p:strVal val="#ppt_x"/>
                                          </p:val>
                                        </p:tav>
                                      </p:tavLst>
                                    </p:anim>
                                    <p:anim calcmode="lin" valueType="num">
                                      <p:cBhvr>
                                        <p:cTn id="3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grpSp>
        <p:nvGrpSpPr>
          <p:cNvPr id="6" name="组合 5"/>
          <p:cNvGrpSpPr/>
          <p:nvPr/>
        </p:nvGrpSpPr>
        <p:grpSpPr>
          <a:xfrm>
            <a:off x="2557044" y="2627103"/>
            <a:ext cx="4034032" cy="1296143"/>
            <a:chOff x="2557044" y="2483087"/>
            <a:chExt cx="4034032" cy="1296143"/>
          </a:xfrm>
        </p:grpSpPr>
        <p:sp>
          <p:nvSpPr>
            <p:cNvPr id="7" name="Line 34"/>
            <p:cNvSpPr>
              <a:spLocks noChangeShapeType="1"/>
            </p:cNvSpPr>
            <p:nvPr/>
          </p:nvSpPr>
          <p:spPr bwMode="auto">
            <a:xfrm rot="618245" flipV="1">
              <a:off x="4879539" y="2483087"/>
              <a:ext cx="117053" cy="1046336"/>
            </a:xfrm>
            <a:prstGeom prst="line">
              <a:avLst/>
            </a:prstGeom>
            <a:noFill/>
            <a:ln w="9525">
              <a:solidFill>
                <a:srgbClr val="D3A004"/>
              </a:solidFill>
              <a:prstDash val="dash"/>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endParaRPr>
            </a:p>
          </p:txBody>
        </p:sp>
        <p:sp>
          <p:nvSpPr>
            <p:cNvPr id="8" name="Line 35"/>
            <p:cNvSpPr>
              <a:spLocks noChangeShapeType="1"/>
            </p:cNvSpPr>
            <p:nvPr/>
          </p:nvSpPr>
          <p:spPr bwMode="auto">
            <a:xfrm rot="618245" flipH="1" flipV="1">
              <a:off x="4208628" y="2554460"/>
              <a:ext cx="432523" cy="849346"/>
            </a:xfrm>
            <a:prstGeom prst="line">
              <a:avLst/>
            </a:prstGeom>
            <a:noFill/>
            <a:ln w="9525">
              <a:solidFill>
                <a:srgbClr val="D3A004"/>
              </a:solidFill>
              <a:prstDash val="dash"/>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endParaRPr>
            </a:p>
          </p:txBody>
        </p:sp>
        <p:sp>
          <p:nvSpPr>
            <p:cNvPr id="9" name="Line 36"/>
            <p:cNvSpPr>
              <a:spLocks noChangeShapeType="1"/>
            </p:cNvSpPr>
            <p:nvPr/>
          </p:nvSpPr>
          <p:spPr bwMode="auto">
            <a:xfrm rot="618245" flipH="1" flipV="1">
              <a:off x="3363565" y="2982702"/>
              <a:ext cx="1029206" cy="466783"/>
            </a:xfrm>
            <a:prstGeom prst="line">
              <a:avLst/>
            </a:prstGeom>
            <a:noFill/>
            <a:ln w="9525">
              <a:solidFill>
                <a:srgbClr val="D3A004"/>
              </a:solidFill>
              <a:prstDash val="dash"/>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endParaRPr>
            </a:p>
          </p:txBody>
        </p:sp>
        <p:sp>
          <p:nvSpPr>
            <p:cNvPr id="10" name="Line 37"/>
            <p:cNvSpPr>
              <a:spLocks noChangeShapeType="1"/>
            </p:cNvSpPr>
            <p:nvPr/>
          </p:nvSpPr>
          <p:spPr bwMode="auto">
            <a:xfrm rot="618245" flipH="1">
              <a:off x="2557044" y="3566538"/>
              <a:ext cx="1750079" cy="24267"/>
            </a:xfrm>
            <a:prstGeom prst="line">
              <a:avLst/>
            </a:prstGeom>
            <a:noFill/>
            <a:ln w="9525">
              <a:solidFill>
                <a:srgbClr val="D3A004"/>
              </a:solidFill>
              <a:prstDash val="dash"/>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endParaRPr>
            </a:p>
          </p:txBody>
        </p:sp>
        <p:sp>
          <p:nvSpPr>
            <p:cNvPr id="11" name="Line 38"/>
            <p:cNvSpPr>
              <a:spLocks noChangeShapeType="1"/>
            </p:cNvSpPr>
            <p:nvPr/>
          </p:nvSpPr>
          <p:spPr bwMode="auto">
            <a:xfrm rot="618245" flipV="1">
              <a:off x="5096515" y="2825680"/>
              <a:ext cx="662346" cy="765124"/>
            </a:xfrm>
            <a:prstGeom prst="line">
              <a:avLst/>
            </a:prstGeom>
            <a:noFill/>
            <a:ln w="9525">
              <a:solidFill>
                <a:srgbClr val="D3A004"/>
              </a:solidFill>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endParaRPr>
            </a:p>
          </p:txBody>
        </p:sp>
        <p:sp>
          <p:nvSpPr>
            <p:cNvPr id="12" name="Line 39"/>
            <p:cNvSpPr>
              <a:spLocks noChangeShapeType="1"/>
            </p:cNvSpPr>
            <p:nvPr/>
          </p:nvSpPr>
          <p:spPr bwMode="auto">
            <a:xfrm rot="618245" flipV="1">
              <a:off x="5293506" y="3303883"/>
              <a:ext cx="1297570" cy="475347"/>
            </a:xfrm>
            <a:prstGeom prst="line">
              <a:avLst/>
            </a:prstGeom>
            <a:noFill/>
            <a:ln w="9525">
              <a:solidFill>
                <a:srgbClr val="D3A004"/>
              </a:solidFill>
              <a:prstDash val="dash"/>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endParaRPr>
            </a:p>
          </p:txBody>
        </p:sp>
      </p:grpSp>
      <p:sp>
        <p:nvSpPr>
          <p:cNvPr id="13" name="Oval 20"/>
          <p:cNvSpPr>
            <a:spLocks noChangeArrowheads="1"/>
          </p:cNvSpPr>
          <p:nvPr/>
        </p:nvSpPr>
        <p:spPr bwMode="auto">
          <a:xfrm>
            <a:off x="3770394" y="1720659"/>
            <a:ext cx="807948" cy="805094"/>
          </a:xfrm>
          <a:prstGeom prst="ellipse">
            <a:avLst/>
          </a:prstGeom>
          <a:solidFill>
            <a:srgbClr val="626160"/>
          </a:solidFill>
          <a:ln w="9525" algn="ctr">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smtClean="0">
                <a:ln>
                  <a:noFill/>
                </a:ln>
                <a:solidFill>
                  <a:srgbClr val="FFFFFF"/>
                </a:solidFill>
                <a:effectLst/>
                <a:uLnTx/>
                <a:uFillTx/>
                <a:ea typeface="华文细黑" pitchFamily="2" charset="-122"/>
              </a:rPr>
              <a:t>3</a:t>
            </a:r>
          </a:p>
        </p:txBody>
      </p:sp>
      <p:sp>
        <p:nvSpPr>
          <p:cNvPr id="14" name="Oval 25"/>
          <p:cNvSpPr>
            <a:spLocks noChangeArrowheads="1"/>
          </p:cNvSpPr>
          <p:nvPr/>
        </p:nvSpPr>
        <p:spPr bwMode="auto">
          <a:xfrm>
            <a:off x="4918081" y="1754919"/>
            <a:ext cx="807949" cy="805093"/>
          </a:xfrm>
          <a:prstGeom prst="ellipse">
            <a:avLst/>
          </a:prstGeom>
          <a:solidFill>
            <a:srgbClr val="626160"/>
          </a:solidFill>
          <a:ln w="9525" algn="ctr">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smtClean="0">
                <a:ln>
                  <a:noFill/>
                </a:ln>
                <a:solidFill>
                  <a:srgbClr val="FFFFFF"/>
                </a:solidFill>
                <a:effectLst/>
                <a:uLnTx/>
                <a:uFillTx/>
                <a:ea typeface="华文细黑" pitchFamily="2" charset="-122"/>
              </a:rPr>
              <a:t>4</a:t>
            </a:r>
          </a:p>
        </p:txBody>
      </p:sp>
      <p:sp>
        <p:nvSpPr>
          <p:cNvPr id="15" name="Oval 5"/>
          <p:cNvSpPr>
            <a:spLocks noChangeArrowheads="1"/>
          </p:cNvSpPr>
          <p:nvPr/>
        </p:nvSpPr>
        <p:spPr bwMode="auto">
          <a:xfrm>
            <a:off x="1714836" y="3091030"/>
            <a:ext cx="807948" cy="805094"/>
          </a:xfrm>
          <a:prstGeom prst="ellipse">
            <a:avLst/>
          </a:prstGeom>
          <a:solidFill>
            <a:srgbClr val="626160"/>
          </a:solidFill>
          <a:ln w="9525" algn="ctr">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smtClean="0">
                <a:ln>
                  <a:noFill/>
                </a:ln>
                <a:solidFill>
                  <a:srgbClr val="FFFFFF"/>
                </a:solidFill>
                <a:effectLst/>
                <a:uLnTx/>
                <a:uFillTx/>
                <a:ea typeface="华文细黑" pitchFamily="2" charset="-122"/>
              </a:rPr>
              <a:t>1</a:t>
            </a:r>
          </a:p>
        </p:txBody>
      </p:sp>
      <p:sp>
        <p:nvSpPr>
          <p:cNvPr id="16" name="Oval 30"/>
          <p:cNvSpPr>
            <a:spLocks noChangeArrowheads="1"/>
          </p:cNvSpPr>
          <p:nvPr/>
        </p:nvSpPr>
        <p:spPr bwMode="auto">
          <a:xfrm>
            <a:off x="6733823" y="3125290"/>
            <a:ext cx="807948" cy="805094"/>
          </a:xfrm>
          <a:prstGeom prst="ellipse">
            <a:avLst/>
          </a:prstGeom>
          <a:solidFill>
            <a:srgbClr val="626160"/>
          </a:solidFill>
          <a:ln w="9525" algn="ctr">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smtClean="0">
                <a:ln>
                  <a:noFill/>
                </a:ln>
                <a:solidFill>
                  <a:srgbClr val="FFFFFF"/>
                </a:solidFill>
                <a:effectLst/>
                <a:uLnTx/>
                <a:uFillTx/>
                <a:ea typeface="华文细黑" pitchFamily="2" charset="-122"/>
              </a:rPr>
              <a:t>6</a:t>
            </a:r>
          </a:p>
        </p:txBody>
      </p:sp>
      <p:sp>
        <p:nvSpPr>
          <p:cNvPr id="17" name="Oval 10"/>
          <p:cNvSpPr>
            <a:spLocks noChangeArrowheads="1"/>
          </p:cNvSpPr>
          <p:nvPr/>
        </p:nvSpPr>
        <p:spPr bwMode="auto">
          <a:xfrm>
            <a:off x="2554192" y="2285936"/>
            <a:ext cx="807949" cy="805093"/>
          </a:xfrm>
          <a:prstGeom prst="ellipse">
            <a:avLst/>
          </a:prstGeom>
          <a:solidFill>
            <a:srgbClr val="626160"/>
          </a:solidFill>
          <a:ln w="9525" algn="ctr">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smtClean="0">
                <a:ln>
                  <a:noFill/>
                </a:ln>
                <a:solidFill>
                  <a:srgbClr val="FFFFFF"/>
                </a:solidFill>
                <a:effectLst/>
                <a:uLnTx/>
                <a:uFillTx/>
                <a:ea typeface="华文细黑" pitchFamily="2" charset="-122"/>
              </a:rPr>
              <a:t>2</a:t>
            </a:r>
          </a:p>
        </p:txBody>
      </p:sp>
      <p:sp>
        <p:nvSpPr>
          <p:cNvPr id="18" name="Oval 15"/>
          <p:cNvSpPr>
            <a:spLocks noChangeArrowheads="1"/>
          </p:cNvSpPr>
          <p:nvPr/>
        </p:nvSpPr>
        <p:spPr bwMode="auto">
          <a:xfrm>
            <a:off x="5891613" y="2261671"/>
            <a:ext cx="807948" cy="805094"/>
          </a:xfrm>
          <a:prstGeom prst="ellipse">
            <a:avLst/>
          </a:prstGeom>
          <a:solidFill>
            <a:srgbClr val="D3A004"/>
          </a:solidFill>
          <a:ln w="9525" algn="ctr">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smtClean="0">
                <a:ln>
                  <a:noFill/>
                </a:ln>
                <a:solidFill>
                  <a:srgbClr val="080808"/>
                </a:solidFill>
                <a:effectLst/>
                <a:uLnTx/>
                <a:uFillTx/>
              </a:rPr>
              <a:t>5</a:t>
            </a:r>
          </a:p>
        </p:txBody>
      </p:sp>
      <p:grpSp>
        <p:nvGrpSpPr>
          <p:cNvPr id="21" name="组合 20"/>
          <p:cNvGrpSpPr/>
          <p:nvPr/>
        </p:nvGrpSpPr>
        <p:grpSpPr>
          <a:xfrm>
            <a:off x="467544" y="1119694"/>
            <a:ext cx="8280920" cy="1884104"/>
            <a:chOff x="467544" y="975678"/>
            <a:chExt cx="8280920" cy="1884104"/>
          </a:xfrm>
        </p:grpSpPr>
        <p:sp>
          <p:nvSpPr>
            <p:cNvPr id="22" name="Rectangle 58"/>
            <p:cNvSpPr>
              <a:spLocks noChangeArrowheads="1"/>
            </p:cNvSpPr>
            <p:nvPr/>
          </p:nvSpPr>
          <p:spPr bwMode="auto">
            <a:xfrm>
              <a:off x="2771800" y="1001374"/>
              <a:ext cx="1781483" cy="443944"/>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200" dirty="0">
                  <a:solidFill>
                    <a:srgbClr val="000000"/>
                  </a:solidFill>
                  <a:latin typeface="微软雅黑" pitchFamily="34" charset="-122"/>
                </a:rPr>
                <a:t>单击此处添加文字内容</a:t>
              </a:r>
            </a:p>
            <a:p>
              <a:pPr algn="ctr">
                <a:spcBef>
                  <a:spcPct val="20000"/>
                </a:spcBef>
                <a:buClr>
                  <a:srgbClr val="E1B40C"/>
                </a:buClr>
                <a:buFont typeface="微软雅黑" pitchFamily="34" charset="-122"/>
                <a:buNone/>
              </a:pPr>
              <a:r>
                <a:rPr lang="zh-CN" altLang="en-US" sz="1200" dirty="0">
                  <a:solidFill>
                    <a:srgbClr val="000000"/>
                  </a:solidFill>
                  <a:latin typeface="微软雅黑" pitchFamily="34" charset="-122"/>
                </a:rPr>
                <a:t>单击此处添加文字内容</a:t>
              </a:r>
            </a:p>
          </p:txBody>
        </p:sp>
        <p:sp>
          <p:nvSpPr>
            <p:cNvPr id="23" name="Rectangle 61"/>
            <p:cNvSpPr>
              <a:spLocks noChangeArrowheads="1"/>
            </p:cNvSpPr>
            <p:nvPr/>
          </p:nvSpPr>
          <p:spPr bwMode="auto">
            <a:xfrm>
              <a:off x="5022765" y="975678"/>
              <a:ext cx="1781483" cy="443944"/>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200" dirty="0">
                  <a:solidFill>
                    <a:srgbClr val="000000"/>
                  </a:solidFill>
                  <a:latin typeface="微软雅黑" pitchFamily="34" charset="-122"/>
                </a:rPr>
                <a:t>单击此处添加文字内容</a:t>
              </a:r>
            </a:p>
            <a:p>
              <a:pPr algn="ctr">
                <a:spcBef>
                  <a:spcPct val="20000"/>
                </a:spcBef>
                <a:buClr>
                  <a:srgbClr val="E1B40C"/>
                </a:buClr>
                <a:buFont typeface="微软雅黑" pitchFamily="34" charset="-122"/>
                <a:buNone/>
              </a:pPr>
              <a:r>
                <a:rPr lang="zh-CN" altLang="en-US" sz="1200" dirty="0">
                  <a:solidFill>
                    <a:srgbClr val="000000"/>
                  </a:solidFill>
                  <a:latin typeface="微软雅黑" pitchFamily="34" charset="-122"/>
                </a:rPr>
                <a:t>单击此处添加文字内容</a:t>
              </a:r>
            </a:p>
          </p:txBody>
        </p:sp>
        <p:sp>
          <p:nvSpPr>
            <p:cNvPr id="24" name="Rectangle 64"/>
            <p:cNvSpPr>
              <a:spLocks noChangeArrowheads="1"/>
            </p:cNvSpPr>
            <p:nvPr/>
          </p:nvSpPr>
          <p:spPr bwMode="auto">
            <a:xfrm>
              <a:off x="467544" y="2355726"/>
              <a:ext cx="1781483" cy="443992"/>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200" dirty="0">
                  <a:solidFill>
                    <a:srgbClr val="000000"/>
                  </a:solidFill>
                  <a:latin typeface="微软雅黑" pitchFamily="34" charset="-122"/>
                </a:rPr>
                <a:t>单击此处添加文字内容</a:t>
              </a:r>
            </a:p>
            <a:p>
              <a:pPr algn="r">
                <a:spcBef>
                  <a:spcPct val="20000"/>
                </a:spcBef>
                <a:buClr>
                  <a:srgbClr val="E1B40C"/>
                </a:buClr>
                <a:buFont typeface="微软雅黑" pitchFamily="34" charset="-122"/>
                <a:buNone/>
              </a:pPr>
              <a:r>
                <a:rPr lang="zh-CN" altLang="en-US" sz="1200" dirty="0">
                  <a:solidFill>
                    <a:srgbClr val="000000"/>
                  </a:solidFill>
                  <a:latin typeface="微软雅黑" pitchFamily="34" charset="-122"/>
                </a:rPr>
                <a:t>单击此处添加文字内容</a:t>
              </a:r>
            </a:p>
          </p:txBody>
        </p:sp>
        <p:sp>
          <p:nvSpPr>
            <p:cNvPr id="25" name="Rectangle 67"/>
            <p:cNvSpPr>
              <a:spLocks noChangeArrowheads="1"/>
            </p:cNvSpPr>
            <p:nvPr/>
          </p:nvSpPr>
          <p:spPr bwMode="auto">
            <a:xfrm>
              <a:off x="6966981" y="2415838"/>
              <a:ext cx="1781483" cy="443944"/>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200" dirty="0">
                  <a:solidFill>
                    <a:srgbClr val="000000"/>
                  </a:solidFill>
                  <a:latin typeface="微软雅黑" pitchFamily="34" charset="-122"/>
                </a:rPr>
                <a:t>单击此处添加文字内容</a:t>
              </a:r>
            </a:p>
            <a:p>
              <a:pPr>
                <a:spcBef>
                  <a:spcPct val="20000"/>
                </a:spcBef>
                <a:buClr>
                  <a:srgbClr val="E1B40C"/>
                </a:buClr>
                <a:buFont typeface="微软雅黑" pitchFamily="34" charset="-122"/>
                <a:buNone/>
              </a:pPr>
              <a:r>
                <a:rPr lang="zh-CN" altLang="en-US" sz="1200" dirty="0">
                  <a:solidFill>
                    <a:srgbClr val="000000"/>
                  </a:solidFill>
                  <a:latin typeface="微软雅黑" pitchFamily="34" charset="-122"/>
                </a:rPr>
                <a:t>单击此处添加文字内容</a:t>
              </a:r>
            </a:p>
          </p:txBody>
        </p:sp>
        <p:sp>
          <p:nvSpPr>
            <p:cNvPr id="26" name="Rectangle 70"/>
            <p:cNvSpPr>
              <a:spLocks noChangeArrowheads="1"/>
            </p:cNvSpPr>
            <p:nvPr/>
          </p:nvSpPr>
          <p:spPr bwMode="auto">
            <a:xfrm>
              <a:off x="1187624" y="1553754"/>
              <a:ext cx="1781484" cy="443991"/>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200">
                  <a:solidFill>
                    <a:srgbClr val="000000"/>
                  </a:solidFill>
                  <a:latin typeface="微软雅黑" pitchFamily="34" charset="-122"/>
                </a:rPr>
                <a:t>单击此处添加文字内容</a:t>
              </a:r>
            </a:p>
            <a:p>
              <a:pPr algn="r">
                <a:spcBef>
                  <a:spcPct val="20000"/>
                </a:spcBef>
                <a:buClr>
                  <a:srgbClr val="E1B40C"/>
                </a:buClr>
                <a:buFont typeface="微软雅黑" pitchFamily="34" charset="-122"/>
                <a:buNone/>
              </a:pPr>
              <a:r>
                <a:rPr lang="zh-CN" altLang="en-US" sz="1200">
                  <a:solidFill>
                    <a:srgbClr val="000000"/>
                  </a:solidFill>
                  <a:latin typeface="微软雅黑" pitchFamily="34" charset="-122"/>
                </a:rPr>
                <a:t>单击此处添加文字内容</a:t>
              </a:r>
            </a:p>
          </p:txBody>
        </p:sp>
        <p:sp>
          <p:nvSpPr>
            <p:cNvPr id="27" name="Rectangle 73"/>
            <p:cNvSpPr>
              <a:spLocks noChangeArrowheads="1"/>
            </p:cNvSpPr>
            <p:nvPr/>
          </p:nvSpPr>
          <p:spPr bwMode="auto">
            <a:xfrm>
              <a:off x="6750958" y="1641105"/>
              <a:ext cx="1781482" cy="498598"/>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200" dirty="0">
                  <a:solidFill>
                    <a:srgbClr val="D3A004"/>
                  </a:solidFill>
                  <a:latin typeface="微软雅黑" pitchFamily="34" charset="-122"/>
                </a:rPr>
                <a:t>单击此处添加文字内容</a:t>
              </a:r>
            </a:p>
            <a:p>
              <a:pPr>
                <a:spcBef>
                  <a:spcPct val="20000"/>
                </a:spcBef>
                <a:buClr>
                  <a:srgbClr val="E1B40C"/>
                </a:buClr>
                <a:buFont typeface="微软雅黑" pitchFamily="34" charset="-122"/>
                <a:buNone/>
              </a:pPr>
              <a:r>
                <a:rPr lang="zh-CN" altLang="en-US" sz="1200" dirty="0">
                  <a:solidFill>
                    <a:srgbClr val="D3A004"/>
                  </a:solidFill>
                  <a:latin typeface="微软雅黑" pitchFamily="34" charset="-122"/>
                </a:rPr>
                <a:t>单击此处添加文字内容</a:t>
              </a:r>
            </a:p>
          </p:txBody>
        </p:sp>
      </p:grpSp>
      <p:sp>
        <p:nvSpPr>
          <p:cNvPr id="28" name="Oval 44"/>
          <p:cNvSpPr>
            <a:spLocks noChangeArrowheads="1"/>
          </p:cNvSpPr>
          <p:nvPr/>
        </p:nvSpPr>
        <p:spPr bwMode="gray">
          <a:xfrm>
            <a:off x="4004502" y="3506427"/>
            <a:ext cx="1313274" cy="1297571"/>
          </a:xfrm>
          <a:prstGeom prst="ellipse">
            <a:avLst/>
          </a:prstGeom>
          <a:solidFill>
            <a:srgbClr val="D3A004"/>
          </a:solidFill>
          <a:ln w="9525" algn="ctr">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FFFFFF"/>
                </a:solidFill>
                <a:effectLst/>
                <a:uLnTx/>
                <a:uFillTx/>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FFFFFF"/>
                </a:solidFill>
                <a:effectLst/>
                <a:uLnTx/>
                <a:uFillTx/>
              </a:rPr>
              <a:t>添加文字</a:t>
            </a:r>
          </a:p>
        </p:txBody>
      </p:sp>
    </p:spTree>
    <p:extLst>
      <p:ext uri="{BB962C8B-B14F-4D97-AF65-F5344CB8AC3E}">
        <p14:creationId xmlns:p14="http://schemas.microsoft.com/office/powerpoint/2010/main" val="2492858614"/>
      </p:ext>
    </p:extLst>
  </p:cSld>
  <p:clrMapOvr>
    <a:masterClrMapping/>
  </p:clrMapOvr>
  <mc:AlternateContent xmlns:mc="http://schemas.openxmlformats.org/markup-compatibility/2006" xmlns:p14="http://schemas.microsoft.com/office/powerpoint/2010/main">
    <mc:Choice Requires="p14">
      <p:transition spd="slow" p14:dur="1600" advClick="0" advTm="4000">
        <p14:prism isInverted="1"/>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p:cTn id="16" dur="500" fill="hold"/>
                                        <p:tgtEl>
                                          <p:spTgt spid="28"/>
                                        </p:tgtEl>
                                        <p:attrNameLst>
                                          <p:attrName>ppt_w</p:attrName>
                                        </p:attrNameLst>
                                      </p:cBhvr>
                                      <p:tavLst>
                                        <p:tav tm="0">
                                          <p:val>
                                            <p:fltVal val="0"/>
                                          </p:val>
                                        </p:tav>
                                        <p:tav tm="100000">
                                          <p:val>
                                            <p:strVal val="#ppt_w"/>
                                          </p:val>
                                        </p:tav>
                                      </p:tavLst>
                                    </p:anim>
                                    <p:anim calcmode="lin" valueType="num">
                                      <p:cBhvr>
                                        <p:cTn id="17" dur="500" fill="hold"/>
                                        <p:tgtEl>
                                          <p:spTgt spid="28"/>
                                        </p:tgtEl>
                                        <p:attrNameLst>
                                          <p:attrName>ppt_h</p:attrName>
                                        </p:attrNameLst>
                                      </p:cBhvr>
                                      <p:tavLst>
                                        <p:tav tm="0">
                                          <p:val>
                                            <p:fltVal val="0"/>
                                          </p:val>
                                        </p:tav>
                                        <p:tav tm="100000">
                                          <p:val>
                                            <p:strVal val="#ppt_h"/>
                                          </p:val>
                                        </p:tav>
                                      </p:tavLst>
                                    </p:anim>
                                    <p:animEffect transition="in" filter="fade">
                                      <p:cBhvr>
                                        <p:cTn id="18" dur="500"/>
                                        <p:tgtEl>
                                          <p:spTgt spid="28"/>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childTnLst>
                          </p:cTn>
                        </p:par>
                        <p:par>
                          <p:cTn id="47" fill="hold">
                            <p:stCondLst>
                              <p:cond delay="5000"/>
                            </p:stCondLst>
                            <p:childTnLst>
                              <p:par>
                                <p:cTn id="48" presetID="42" presetClass="entr" presetSubtype="0" fill="hold" nodeType="after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1000"/>
                                        <p:tgtEl>
                                          <p:spTgt spid="21"/>
                                        </p:tgtEl>
                                      </p:cBhvr>
                                    </p:animEffect>
                                    <p:anim calcmode="lin" valueType="num">
                                      <p:cBhvr>
                                        <p:cTn id="51" dur="1000" fill="hold"/>
                                        <p:tgtEl>
                                          <p:spTgt spid="21"/>
                                        </p:tgtEl>
                                        <p:attrNameLst>
                                          <p:attrName>ppt_x</p:attrName>
                                        </p:attrNameLst>
                                      </p:cBhvr>
                                      <p:tavLst>
                                        <p:tav tm="0">
                                          <p:val>
                                            <p:strVal val="#ppt_x"/>
                                          </p:val>
                                        </p:tav>
                                        <p:tav tm="100000">
                                          <p:val>
                                            <p:strVal val="#ppt_x"/>
                                          </p:val>
                                        </p:tav>
                                      </p:tavLst>
                                    </p:anim>
                                    <p:anim calcmode="lin" valueType="num">
                                      <p:cBhvr>
                                        <p:cTn id="5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animBg="1"/>
      <p:bldP spid="14" grpId="0" animBg="1"/>
      <p:bldP spid="15" grpId="0" animBg="1"/>
      <p:bldP spid="16" grpId="0" animBg="1"/>
      <p:bldP spid="17" grpId="0" animBg="1"/>
      <p:bldP spid="18" grpId="0" animBg="1"/>
      <p:bldP spid="2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grpSp>
        <p:nvGrpSpPr>
          <p:cNvPr id="6" name="组合 5"/>
          <p:cNvGrpSpPr/>
          <p:nvPr/>
        </p:nvGrpSpPr>
        <p:grpSpPr>
          <a:xfrm>
            <a:off x="827584" y="2477908"/>
            <a:ext cx="3426600" cy="841766"/>
            <a:chOff x="971600" y="2333892"/>
            <a:chExt cx="3426600" cy="841766"/>
          </a:xfrm>
        </p:grpSpPr>
        <p:sp>
          <p:nvSpPr>
            <p:cNvPr id="7" name="AutoShape 2"/>
            <p:cNvSpPr>
              <a:spLocks noChangeArrowheads="1"/>
            </p:cNvSpPr>
            <p:nvPr/>
          </p:nvSpPr>
          <p:spPr bwMode="auto">
            <a:xfrm>
              <a:off x="971600" y="2333892"/>
              <a:ext cx="3263364" cy="841766"/>
            </a:xfrm>
            <a:prstGeom prst="homePlate">
              <a:avLst>
                <a:gd name="adj" fmla="val 42959"/>
              </a:avLst>
            </a:prstGeom>
            <a:solidFill>
              <a:srgbClr val="080808">
                <a:lumMod val="10000"/>
                <a:lumOff val="90000"/>
              </a:srgbClr>
            </a:solidFill>
            <a:ln w="9525">
              <a:noFill/>
              <a:miter lim="800000"/>
              <a:headEnd/>
              <a:tailEnd/>
            </a:ln>
            <a:effectLst/>
          </p:spPr>
          <p:txBody>
            <a:bodyPr wrap="none" lIns="115196" tIns="57598" rIns="115196" bIns="57598" anchor="ctr"/>
            <a:lstStyle/>
            <a:p>
              <a:pPr marL="450850" marR="0" lvl="0" indent="-450850" defTabSz="914400" eaLnBrk="1" fontAlgn="auto" latinLnBrk="0" hangingPunct="1">
                <a:lnSpc>
                  <a:spcPct val="12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rgbClr val="080808"/>
                  </a:solidFill>
                  <a:effectLst/>
                  <a:uLnTx/>
                  <a:uFillTx/>
                </a:rPr>
                <a:t>      单击此处添加段落文字内容</a:t>
              </a:r>
            </a:p>
            <a:p>
              <a:pPr marL="450850" marR="0" lvl="0" indent="-450850" defTabSz="914400" eaLnBrk="1" fontAlgn="auto" latinLnBrk="0" hangingPunct="1">
                <a:lnSpc>
                  <a:spcPct val="12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rgbClr val="080808"/>
                  </a:solidFill>
                  <a:effectLst/>
                  <a:uLnTx/>
                  <a:uFillTx/>
                </a:rPr>
                <a:t>      单击此处添加段落文字内容</a:t>
              </a:r>
            </a:p>
          </p:txBody>
        </p:sp>
        <p:sp>
          <p:nvSpPr>
            <p:cNvPr id="8" name="AutoShape 3"/>
            <p:cNvSpPr>
              <a:spLocks noChangeArrowheads="1"/>
            </p:cNvSpPr>
            <p:nvPr/>
          </p:nvSpPr>
          <p:spPr bwMode="auto">
            <a:xfrm>
              <a:off x="3692204" y="2333892"/>
              <a:ext cx="705996" cy="840608"/>
            </a:xfrm>
            <a:prstGeom prst="chevron">
              <a:avLst>
                <a:gd name="adj" fmla="val 55472"/>
              </a:avLst>
            </a:prstGeom>
            <a:solidFill>
              <a:srgbClr val="D3A004"/>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80808"/>
                </a:solidFill>
                <a:effectLst/>
                <a:uLnTx/>
                <a:uFillTx/>
              </a:endParaRPr>
            </a:p>
          </p:txBody>
        </p:sp>
      </p:grpSp>
      <p:grpSp>
        <p:nvGrpSpPr>
          <p:cNvPr id="9" name="组合 8"/>
          <p:cNvGrpSpPr/>
          <p:nvPr/>
        </p:nvGrpSpPr>
        <p:grpSpPr>
          <a:xfrm>
            <a:off x="827584" y="3602193"/>
            <a:ext cx="4980064" cy="841765"/>
            <a:chOff x="971600" y="3458177"/>
            <a:chExt cx="4980064" cy="841765"/>
          </a:xfrm>
        </p:grpSpPr>
        <p:sp>
          <p:nvSpPr>
            <p:cNvPr id="10" name="AutoShape 4"/>
            <p:cNvSpPr>
              <a:spLocks noChangeArrowheads="1"/>
            </p:cNvSpPr>
            <p:nvPr/>
          </p:nvSpPr>
          <p:spPr bwMode="auto">
            <a:xfrm>
              <a:off x="971600" y="3458177"/>
              <a:ext cx="4819549" cy="841765"/>
            </a:xfrm>
            <a:prstGeom prst="homePlate">
              <a:avLst>
                <a:gd name="adj" fmla="val 42101"/>
              </a:avLst>
            </a:prstGeom>
            <a:solidFill>
              <a:srgbClr val="080808">
                <a:lumMod val="10000"/>
                <a:lumOff val="90000"/>
              </a:srgbClr>
            </a:solidFill>
            <a:ln w="9525">
              <a:noFill/>
              <a:miter lim="800000"/>
              <a:headEnd/>
              <a:tailEnd/>
            </a:ln>
            <a:effectLst/>
          </p:spPr>
          <p:txBody>
            <a:bodyPr wrap="none" lIns="115196" tIns="57598" rIns="115196" bIns="57598" anchor="ctr"/>
            <a:lstStyle/>
            <a:p>
              <a:pPr marL="450850" marR="0" lvl="0" indent="-450850" defTabSz="914400" eaLnBrk="1" fontAlgn="auto" latinLnBrk="0" hangingPunct="1">
                <a:lnSpc>
                  <a:spcPct val="12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rgbClr val="080808"/>
                  </a:solidFill>
                  <a:effectLst/>
                  <a:uLnTx/>
                  <a:uFillTx/>
                </a:rPr>
                <a:t>      单击此处添加段落文字内容</a:t>
              </a:r>
            </a:p>
            <a:p>
              <a:pPr marL="450850" marR="0" lvl="0" indent="-450850" defTabSz="914400" eaLnBrk="1" fontAlgn="auto" latinLnBrk="0" hangingPunct="1">
                <a:lnSpc>
                  <a:spcPct val="12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rgbClr val="080808"/>
                  </a:solidFill>
                  <a:effectLst/>
                  <a:uLnTx/>
                  <a:uFillTx/>
                </a:rPr>
                <a:t>      单击此处添加段落文字内容</a:t>
              </a:r>
            </a:p>
          </p:txBody>
        </p:sp>
        <p:sp>
          <p:nvSpPr>
            <p:cNvPr id="11" name="AutoShape 5"/>
            <p:cNvSpPr>
              <a:spLocks noChangeArrowheads="1"/>
            </p:cNvSpPr>
            <p:nvPr/>
          </p:nvSpPr>
          <p:spPr bwMode="auto">
            <a:xfrm>
              <a:off x="5247028" y="3458177"/>
              <a:ext cx="704636" cy="840608"/>
            </a:xfrm>
            <a:prstGeom prst="chevron">
              <a:avLst>
                <a:gd name="adj" fmla="val 55472"/>
              </a:avLst>
            </a:prstGeom>
            <a:solidFill>
              <a:srgbClr val="626160"/>
            </a:solidFill>
            <a:ln w="9525">
              <a:solidFill>
                <a:srgbClr val="626160"/>
              </a:solid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80808"/>
                </a:solidFill>
                <a:effectLst/>
                <a:uLnTx/>
                <a:uFillTx/>
              </a:endParaRPr>
            </a:p>
          </p:txBody>
        </p:sp>
      </p:grpSp>
      <p:grpSp>
        <p:nvGrpSpPr>
          <p:cNvPr id="12" name="组合 11"/>
          <p:cNvGrpSpPr/>
          <p:nvPr/>
        </p:nvGrpSpPr>
        <p:grpSpPr>
          <a:xfrm>
            <a:off x="827584" y="1419622"/>
            <a:ext cx="7002834" cy="840608"/>
            <a:chOff x="971600" y="1275606"/>
            <a:chExt cx="7002834" cy="840608"/>
          </a:xfrm>
        </p:grpSpPr>
        <p:sp>
          <p:nvSpPr>
            <p:cNvPr id="13" name="AutoShape 6"/>
            <p:cNvSpPr>
              <a:spLocks noChangeArrowheads="1"/>
            </p:cNvSpPr>
            <p:nvPr/>
          </p:nvSpPr>
          <p:spPr bwMode="auto">
            <a:xfrm>
              <a:off x="971600" y="1275606"/>
              <a:ext cx="6763421" cy="840608"/>
            </a:xfrm>
            <a:prstGeom prst="homePlate">
              <a:avLst>
                <a:gd name="adj" fmla="val 40076"/>
              </a:avLst>
            </a:prstGeom>
            <a:solidFill>
              <a:srgbClr val="080808">
                <a:lumMod val="10000"/>
                <a:lumOff val="90000"/>
              </a:srgbClr>
            </a:solidFill>
            <a:ln w="9525">
              <a:noFill/>
              <a:miter lim="800000"/>
              <a:headEnd/>
              <a:tailEnd/>
            </a:ln>
            <a:effectLst/>
          </p:spPr>
          <p:txBody>
            <a:bodyPr wrap="none" lIns="115196" tIns="57598" rIns="115196" bIns="57598" anchor="ctr"/>
            <a:lstStyle/>
            <a:p>
              <a:pPr marL="450850" marR="0" lvl="0" indent="-450850" defTabSz="914400" eaLnBrk="1" fontAlgn="auto" latinLnBrk="0" hangingPunct="1">
                <a:lnSpc>
                  <a:spcPct val="12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rgbClr val="080808"/>
                  </a:solidFill>
                  <a:effectLst/>
                  <a:uLnTx/>
                  <a:uFillTx/>
                </a:rPr>
                <a:t>      单击此处添加段落文字内容</a:t>
              </a:r>
            </a:p>
            <a:p>
              <a:pPr marL="450850" marR="0" lvl="0" indent="-450850" defTabSz="914400" eaLnBrk="1" fontAlgn="auto" latinLnBrk="0" hangingPunct="1">
                <a:lnSpc>
                  <a:spcPct val="12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rgbClr val="080808"/>
                  </a:solidFill>
                  <a:effectLst/>
                  <a:uLnTx/>
                  <a:uFillTx/>
                </a:rPr>
                <a:t>      单击此处添加段落文字内容</a:t>
              </a:r>
            </a:p>
          </p:txBody>
        </p:sp>
        <p:sp>
          <p:nvSpPr>
            <p:cNvPr id="14" name="AutoShape 7"/>
            <p:cNvSpPr>
              <a:spLocks noChangeArrowheads="1"/>
            </p:cNvSpPr>
            <p:nvPr/>
          </p:nvSpPr>
          <p:spPr bwMode="auto">
            <a:xfrm>
              <a:off x="7268437" y="1275606"/>
              <a:ext cx="705997" cy="839450"/>
            </a:xfrm>
            <a:prstGeom prst="chevron">
              <a:avLst>
                <a:gd name="adj" fmla="val 55472"/>
              </a:avLst>
            </a:prstGeom>
            <a:solidFill>
              <a:srgbClr val="626160"/>
            </a:solidFill>
            <a:ln w="9525">
              <a:noFill/>
              <a:miter lim="800000"/>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80808"/>
                </a:solidFill>
                <a:effectLst/>
                <a:uLnTx/>
                <a:uFillTx/>
              </a:endParaRPr>
            </a:p>
          </p:txBody>
        </p:sp>
      </p:grpSp>
      <p:grpSp>
        <p:nvGrpSpPr>
          <p:cNvPr id="15" name="组合 14"/>
          <p:cNvGrpSpPr/>
          <p:nvPr/>
        </p:nvGrpSpPr>
        <p:grpSpPr>
          <a:xfrm>
            <a:off x="6025835" y="3116709"/>
            <a:ext cx="2290581" cy="1399257"/>
            <a:chOff x="553227" y="3404741"/>
            <a:chExt cx="2290581" cy="1399257"/>
          </a:xfrm>
        </p:grpSpPr>
        <p:sp>
          <p:nvSpPr>
            <p:cNvPr id="16" name="TextBox 15"/>
            <p:cNvSpPr txBox="1"/>
            <p:nvPr/>
          </p:nvSpPr>
          <p:spPr>
            <a:xfrm>
              <a:off x="971600" y="3404741"/>
              <a:ext cx="1750427"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080808"/>
                  </a:solidFill>
                  <a:effectLst/>
                  <a:uLnTx/>
                  <a:uFillTx/>
                </a:rPr>
                <a:t>标题内容</a:t>
              </a:r>
            </a:p>
          </p:txBody>
        </p:sp>
        <p:sp>
          <p:nvSpPr>
            <p:cNvPr id="17" name="TextBox 16"/>
            <p:cNvSpPr txBox="1"/>
            <p:nvPr/>
          </p:nvSpPr>
          <p:spPr>
            <a:xfrm>
              <a:off x="553227" y="3880668"/>
              <a:ext cx="2290581"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80808"/>
                  </a:solidFill>
                  <a:effectLst/>
                  <a:uLnTx/>
                  <a:uFillTx/>
                </a:rPr>
                <a:t>请输入标题文字内容</a:t>
              </a:r>
              <a:endParaRPr kumimoji="0" lang="en-US" altLang="zh-CN" sz="1800" b="0" i="0" u="none" strike="noStrike" kern="0" cap="none" spc="0" normalizeH="0" baseline="0" noProof="0" dirty="0" smtClean="0">
                <a:ln>
                  <a:noFill/>
                </a:ln>
                <a:solidFill>
                  <a:srgbClr val="080808"/>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80808"/>
                  </a:solidFill>
                  <a:effectLst/>
                  <a:uLnTx/>
                  <a:uFillTx/>
                </a:rPr>
                <a:t>请输入标题文字内容</a:t>
              </a:r>
              <a:endParaRPr kumimoji="0" lang="en-US" altLang="zh-CN" sz="1800" b="0" i="0" u="none" strike="noStrike" kern="0" cap="none" spc="0" normalizeH="0" baseline="0" noProof="0" dirty="0" smtClean="0">
                <a:ln>
                  <a:noFill/>
                </a:ln>
                <a:solidFill>
                  <a:srgbClr val="080808"/>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080808"/>
                </a:solidFill>
                <a:effectLst/>
                <a:uLnTx/>
                <a:uFillTx/>
              </a:endParaRPr>
            </a:p>
          </p:txBody>
        </p:sp>
      </p:grpSp>
    </p:spTree>
    <p:extLst>
      <p:ext uri="{BB962C8B-B14F-4D97-AF65-F5344CB8AC3E}">
        <p14:creationId xmlns:p14="http://schemas.microsoft.com/office/powerpoint/2010/main" val="2428977227"/>
      </p:ext>
    </p:extLst>
  </p:cSld>
  <p:clrMapOvr>
    <a:masterClrMapping/>
  </p:clrMapOvr>
  <mc:AlternateContent xmlns:mc="http://schemas.openxmlformats.org/markup-compatibility/2006" xmlns:p14="http://schemas.microsoft.com/office/powerpoint/2010/main">
    <mc:Choice Requires="p14">
      <p:transition spd="slow" p14:dur="1600" advClick="0" advTm="4000">
        <p14:prism isInverted="1"/>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0-#ppt_w/2"/>
                                          </p:val>
                                        </p:tav>
                                        <p:tav tm="100000">
                                          <p:val>
                                            <p:strVal val="#ppt_x"/>
                                          </p:val>
                                        </p:tav>
                                      </p:tavLst>
                                    </p:anim>
                                    <p:anim calcmode="lin" valueType="num">
                                      <p:cBhvr additive="base">
                                        <p:cTn id="17" dur="500" fill="hold"/>
                                        <p:tgtEl>
                                          <p:spTgt spid="1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0-#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0-#ppt_w/2"/>
                                          </p:val>
                                        </p:tav>
                                        <p:tav tm="100000">
                                          <p:val>
                                            <p:strVal val="#ppt_x"/>
                                          </p:val>
                                        </p:tav>
                                      </p:tavLst>
                                    </p:anim>
                                    <p:anim calcmode="lin" valueType="num">
                                      <p:cBhvr additive="base">
                                        <p:cTn id="27" dur="500" fill="hold"/>
                                        <p:tgtEl>
                                          <p:spTgt spid="9"/>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0-#ppt_w/2"/>
                                          </p:val>
                                        </p:tav>
                                        <p:tav tm="100000">
                                          <p:val>
                                            <p:strVal val="#ppt_x"/>
                                          </p:val>
                                        </p:tav>
                                      </p:tavLst>
                                    </p:anim>
                                    <p:anim calcmode="lin" valueType="num">
                                      <p:cBhvr additive="base">
                                        <p:cTn id="32"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grpSp>
        <p:nvGrpSpPr>
          <p:cNvPr id="6" name="组合 5"/>
          <p:cNvGrpSpPr/>
          <p:nvPr/>
        </p:nvGrpSpPr>
        <p:grpSpPr>
          <a:xfrm>
            <a:off x="755576" y="1056667"/>
            <a:ext cx="2088232" cy="2107083"/>
            <a:chOff x="755576" y="1015763"/>
            <a:chExt cx="2088232" cy="2107083"/>
          </a:xfrm>
        </p:grpSpPr>
        <p:sp>
          <p:nvSpPr>
            <p:cNvPr id="7" name="同心圆 4"/>
            <p:cNvSpPr/>
            <p:nvPr/>
          </p:nvSpPr>
          <p:spPr>
            <a:xfrm>
              <a:off x="755576" y="1015763"/>
              <a:ext cx="2088232" cy="2107083"/>
            </a:xfrm>
            <a:custGeom>
              <a:avLst/>
              <a:gdLst/>
              <a:ahLst/>
              <a:cxnLst/>
              <a:rect l="l" t="t" r="r" b="b"/>
              <a:pathLst>
                <a:path w="2088232" h="2107083">
                  <a:moveTo>
                    <a:pt x="936104" y="458304"/>
                  </a:moveTo>
                  <a:cubicBezTo>
                    <a:pt x="542504" y="458304"/>
                    <a:pt x="223429" y="777379"/>
                    <a:pt x="223429" y="1170979"/>
                  </a:cubicBezTo>
                  <a:cubicBezTo>
                    <a:pt x="223429" y="1564579"/>
                    <a:pt x="542504" y="1883654"/>
                    <a:pt x="936104" y="1883654"/>
                  </a:cubicBezTo>
                  <a:cubicBezTo>
                    <a:pt x="1329704" y="1883654"/>
                    <a:pt x="1648779" y="1564579"/>
                    <a:pt x="1648779" y="1170979"/>
                  </a:cubicBezTo>
                  <a:cubicBezTo>
                    <a:pt x="1648779" y="777379"/>
                    <a:pt x="1329704" y="458304"/>
                    <a:pt x="936104" y="458304"/>
                  </a:cubicBezTo>
                  <a:close/>
                  <a:moveTo>
                    <a:pt x="1743633" y="0"/>
                  </a:moveTo>
                  <a:cubicBezTo>
                    <a:pt x="1933950" y="0"/>
                    <a:pt x="2088232" y="154282"/>
                    <a:pt x="2088232" y="344599"/>
                  </a:cubicBezTo>
                  <a:cubicBezTo>
                    <a:pt x="2088232" y="534916"/>
                    <a:pt x="1933950" y="689198"/>
                    <a:pt x="1743633" y="689198"/>
                  </a:cubicBezTo>
                  <a:lnTo>
                    <a:pt x="1737218" y="688551"/>
                  </a:lnTo>
                  <a:cubicBezTo>
                    <a:pt x="1823246" y="829000"/>
                    <a:pt x="1872208" y="994272"/>
                    <a:pt x="1872208" y="1170979"/>
                  </a:cubicBezTo>
                  <a:cubicBezTo>
                    <a:pt x="1872208" y="1687975"/>
                    <a:pt x="1453100" y="2107083"/>
                    <a:pt x="936104" y="2107083"/>
                  </a:cubicBezTo>
                  <a:cubicBezTo>
                    <a:pt x="419108" y="2107083"/>
                    <a:pt x="0" y="1687975"/>
                    <a:pt x="0" y="1170979"/>
                  </a:cubicBezTo>
                  <a:cubicBezTo>
                    <a:pt x="0" y="653983"/>
                    <a:pt x="419108" y="234875"/>
                    <a:pt x="936104" y="234875"/>
                  </a:cubicBezTo>
                  <a:cubicBezTo>
                    <a:pt x="1105253" y="234875"/>
                    <a:pt x="1263923" y="279738"/>
                    <a:pt x="1400475" y="358895"/>
                  </a:cubicBezTo>
                  <a:cubicBezTo>
                    <a:pt x="1399132" y="354186"/>
                    <a:pt x="1399034" y="349404"/>
                    <a:pt x="1399034" y="344599"/>
                  </a:cubicBezTo>
                  <a:cubicBezTo>
                    <a:pt x="1399034" y="154282"/>
                    <a:pt x="1553316" y="0"/>
                    <a:pt x="1743633" y="0"/>
                  </a:cubicBezTo>
                  <a:close/>
                </a:path>
              </a:pathLst>
            </a:custGeom>
            <a:solidFill>
              <a:srgbClr val="D3A00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D3A004"/>
                </a:solidFill>
                <a:effectLst/>
                <a:uLnTx/>
                <a:uFillTx/>
                <a:latin typeface="Calibri"/>
                <a:ea typeface="宋体"/>
                <a:cs typeface="+mn-cs"/>
              </a:endParaRPr>
            </a:p>
          </p:txBody>
        </p:sp>
        <p:sp>
          <p:nvSpPr>
            <p:cNvPr id="8" name="TextBox 7"/>
            <p:cNvSpPr txBox="1"/>
            <p:nvPr/>
          </p:nvSpPr>
          <p:spPr>
            <a:xfrm>
              <a:off x="1073932" y="1951867"/>
              <a:ext cx="1224136"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rgbClr val="080808"/>
                  </a:solidFill>
                  <a:effectLst/>
                  <a:uLnTx/>
                  <a:uFillTx/>
                </a:rPr>
                <a:t>  标题</a:t>
              </a:r>
            </a:p>
          </p:txBody>
        </p:sp>
        <p:sp>
          <p:nvSpPr>
            <p:cNvPr id="9" name="TextBox 8"/>
            <p:cNvSpPr txBox="1"/>
            <p:nvPr/>
          </p:nvSpPr>
          <p:spPr>
            <a:xfrm>
              <a:off x="2298068" y="1024891"/>
              <a:ext cx="36004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smtClean="0">
                  <a:ln>
                    <a:noFill/>
                  </a:ln>
                  <a:solidFill>
                    <a:srgbClr val="FFFFFF"/>
                  </a:solidFill>
                  <a:effectLst/>
                  <a:uLnTx/>
                  <a:uFillTx/>
                </a:rPr>
                <a:t>A</a:t>
              </a:r>
              <a:endParaRPr kumimoji="0" lang="zh-CN" altLang="en-US" sz="2800" b="1" i="0" u="none" strike="noStrike" kern="0" cap="none" spc="0" normalizeH="0" baseline="0" noProof="0" dirty="0" smtClean="0">
                <a:ln>
                  <a:noFill/>
                </a:ln>
                <a:solidFill>
                  <a:srgbClr val="FFFFFF"/>
                </a:solidFill>
                <a:effectLst/>
                <a:uLnTx/>
                <a:uFillTx/>
              </a:endParaRPr>
            </a:p>
          </p:txBody>
        </p:sp>
      </p:grpSp>
      <p:grpSp>
        <p:nvGrpSpPr>
          <p:cNvPr id="10" name="组合 9"/>
          <p:cNvGrpSpPr/>
          <p:nvPr/>
        </p:nvGrpSpPr>
        <p:grpSpPr>
          <a:xfrm>
            <a:off x="3527884" y="1056667"/>
            <a:ext cx="2088232" cy="2107083"/>
            <a:chOff x="3527884" y="1015763"/>
            <a:chExt cx="2088232" cy="2107083"/>
          </a:xfrm>
        </p:grpSpPr>
        <p:sp>
          <p:nvSpPr>
            <p:cNvPr id="11" name="同心圆 4"/>
            <p:cNvSpPr/>
            <p:nvPr/>
          </p:nvSpPr>
          <p:spPr>
            <a:xfrm>
              <a:off x="3527884" y="1015763"/>
              <a:ext cx="2088232" cy="2107083"/>
            </a:xfrm>
            <a:custGeom>
              <a:avLst/>
              <a:gdLst/>
              <a:ahLst/>
              <a:cxnLst/>
              <a:rect l="l" t="t" r="r" b="b"/>
              <a:pathLst>
                <a:path w="2088232" h="2107083">
                  <a:moveTo>
                    <a:pt x="936104" y="458304"/>
                  </a:moveTo>
                  <a:cubicBezTo>
                    <a:pt x="542504" y="458304"/>
                    <a:pt x="223429" y="777379"/>
                    <a:pt x="223429" y="1170979"/>
                  </a:cubicBezTo>
                  <a:cubicBezTo>
                    <a:pt x="223429" y="1564579"/>
                    <a:pt x="542504" y="1883654"/>
                    <a:pt x="936104" y="1883654"/>
                  </a:cubicBezTo>
                  <a:cubicBezTo>
                    <a:pt x="1329704" y="1883654"/>
                    <a:pt x="1648779" y="1564579"/>
                    <a:pt x="1648779" y="1170979"/>
                  </a:cubicBezTo>
                  <a:cubicBezTo>
                    <a:pt x="1648779" y="777379"/>
                    <a:pt x="1329704" y="458304"/>
                    <a:pt x="936104" y="458304"/>
                  </a:cubicBezTo>
                  <a:close/>
                  <a:moveTo>
                    <a:pt x="1743633" y="0"/>
                  </a:moveTo>
                  <a:cubicBezTo>
                    <a:pt x="1933950" y="0"/>
                    <a:pt x="2088232" y="154282"/>
                    <a:pt x="2088232" y="344599"/>
                  </a:cubicBezTo>
                  <a:cubicBezTo>
                    <a:pt x="2088232" y="534916"/>
                    <a:pt x="1933950" y="689198"/>
                    <a:pt x="1743633" y="689198"/>
                  </a:cubicBezTo>
                  <a:lnTo>
                    <a:pt x="1737218" y="688551"/>
                  </a:lnTo>
                  <a:cubicBezTo>
                    <a:pt x="1823246" y="829000"/>
                    <a:pt x="1872208" y="994272"/>
                    <a:pt x="1872208" y="1170979"/>
                  </a:cubicBezTo>
                  <a:cubicBezTo>
                    <a:pt x="1872208" y="1687975"/>
                    <a:pt x="1453100" y="2107083"/>
                    <a:pt x="936104" y="2107083"/>
                  </a:cubicBezTo>
                  <a:cubicBezTo>
                    <a:pt x="419108" y="2107083"/>
                    <a:pt x="0" y="1687975"/>
                    <a:pt x="0" y="1170979"/>
                  </a:cubicBezTo>
                  <a:cubicBezTo>
                    <a:pt x="0" y="653983"/>
                    <a:pt x="419108" y="234875"/>
                    <a:pt x="936104" y="234875"/>
                  </a:cubicBezTo>
                  <a:cubicBezTo>
                    <a:pt x="1105253" y="234875"/>
                    <a:pt x="1263923" y="279738"/>
                    <a:pt x="1400475" y="358895"/>
                  </a:cubicBezTo>
                  <a:cubicBezTo>
                    <a:pt x="1399132" y="354186"/>
                    <a:pt x="1399034" y="349404"/>
                    <a:pt x="1399034" y="344599"/>
                  </a:cubicBezTo>
                  <a:cubicBezTo>
                    <a:pt x="1399034" y="154282"/>
                    <a:pt x="1553316" y="0"/>
                    <a:pt x="1743633" y="0"/>
                  </a:cubicBezTo>
                  <a:close/>
                </a:path>
              </a:pathLst>
            </a:custGeom>
            <a:solidFill>
              <a:srgbClr val="62616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latin typeface="Calibri"/>
                <a:ea typeface="宋体"/>
                <a:cs typeface="+mn-cs"/>
              </a:endParaRPr>
            </a:p>
          </p:txBody>
        </p:sp>
        <p:sp>
          <p:nvSpPr>
            <p:cNvPr id="12" name="TextBox 11"/>
            <p:cNvSpPr txBox="1"/>
            <p:nvPr/>
          </p:nvSpPr>
          <p:spPr>
            <a:xfrm>
              <a:off x="3851920" y="1951867"/>
              <a:ext cx="1224136"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rgbClr val="080808"/>
                  </a:solidFill>
                  <a:effectLst/>
                  <a:uLnTx/>
                  <a:uFillTx/>
                </a:rPr>
                <a:t>  标题</a:t>
              </a:r>
            </a:p>
          </p:txBody>
        </p:sp>
        <p:sp>
          <p:nvSpPr>
            <p:cNvPr id="13" name="TextBox 12"/>
            <p:cNvSpPr txBox="1"/>
            <p:nvPr/>
          </p:nvSpPr>
          <p:spPr>
            <a:xfrm>
              <a:off x="5076689" y="1042626"/>
              <a:ext cx="36004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smtClean="0">
                  <a:ln>
                    <a:noFill/>
                  </a:ln>
                  <a:solidFill>
                    <a:srgbClr val="FFFFFF"/>
                  </a:solidFill>
                  <a:effectLst/>
                  <a:uLnTx/>
                  <a:uFillTx/>
                </a:rPr>
                <a:t>B</a:t>
              </a:r>
              <a:endParaRPr kumimoji="0" lang="zh-CN" altLang="en-US" sz="2800" b="1" i="0" u="none" strike="noStrike" kern="0" cap="none" spc="0" normalizeH="0" baseline="0" noProof="0" dirty="0" smtClean="0">
                <a:ln>
                  <a:noFill/>
                </a:ln>
                <a:solidFill>
                  <a:srgbClr val="FFFFFF"/>
                </a:solidFill>
                <a:effectLst/>
                <a:uLnTx/>
                <a:uFillTx/>
              </a:endParaRPr>
            </a:p>
          </p:txBody>
        </p:sp>
      </p:grpSp>
      <p:grpSp>
        <p:nvGrpSpPr>
          <p:cNvPr id="14" name="组合 13"/>
          <p:cNvGrpSpPr/>
          <p:nvPr/>
        </p:nvGrpSpPr>
        <p:grpSpPr>
          <a:xfrm>
            <a:off x="6300192" y="1056667"/>
            <a:ext cx="2088232" cy="2107083"/>
            <a:chOff x="6300192" y="1015763"/>
            <a:chExt cx="2088232" cy="2107083"/>
          </a:xfrm>
        </p:grpSpPr>
        <p:sp>
          <p:nvSpPr>
            <p:cNvPr id="15" name="同心圆 4"/>
            <p:cNvSpPr/>
            <p:nvPr/>
          </p:nvSpPr>
          <p:spPr>
            <a:xfrm>
              <a:off x="6300192" y="1015763"/>
              <a:ext cx="2088232" cy="2107083"/>
            </a:xfrm>
            <a:custGeom>
              <a:avLst/>
              <a:gdLst/>
              <a:ahLst/>
              <a:cxnLst/>
              <a:rect l="l" t="t" r="r" b="b"/>
              <a:pathLst>
                <a:path w="2088232" h="2107083">
                  <a:moveTo>
                    <a:pt x="936104" y="458304"/>
                  </a:moveTo>
                  <a:cubicBezTo>
                    <a:pt x="542504" y="458304"/>
                    <a:pt x="223429" y="777379"/>
                    <a:pt x="223429" y="1170979"/>
                  </a:cubicBezTo>
                  <a:cubicBezTo>
                    <a:pt x="223429" y="1564579"/>
                    <a:pt x="542504" y="1883654"/>
                    <a:pt x="936104" y="1883654"/>
                  </a:cubicBezTo>
                  <a:cubicBezTo>
                    <a:pt x="1329704" y="1883654"/>
                    <a:pt x="1648779" y="1564579"/>
                    <a:pt x="1648779" y="1170979"/>
                  </a:cubicBezTo>
                  <a:cubicBezTo>
                    <a:pt x="1648779" y="777379"/>
                    <a:pt x="1329704" y="458304"/>
                    <a:pt x="936104" y="458304"/>
                  </a:cubicBezTo>
                  <a:close/>
                  <a:moveTo>
                    <a:pt x="1743633" y="0"/>
                  </a:moveTo>
                  <a:cubicBezTo>
                    <a:pt x="1933950" y="0"/>
                    <a:pt x="2088232" y="154282"/>
                    <a:pt x="2088232" y="344599"/>
                  </a:cubicBezTo>
                  <a:cubicBezTo>
                    <a:pt x="2088232" y="534916"/>
                    <a:pt x="1933950" y="689198"/>
                    <a:pt x="1743633" y="689198"/>
                  </a:cubicBezTo>
                  <a:lnTo>
                    <a:pt x="1737218" y="688551"/>
                  </a:lnTo>
                  <a:cubicBezTo>
                    <a:pt x="1823246" y="829000"/>
                    <a:pt x="1872208" y="994272"/>
                    <a:pt x="1872208" y="1170979"/>
                  </a:cubicBezTo>
                  <a:cubicBezTo>
                    <a:pt x="1872208" y="1687975"/>
                    <a:pt x="1453100" y="2107083"/>
                    <a:pt x="936104" y="2107083"/>
                  </a:cubicBezTo>
                  <a:cubicBezTo>
                    <a:pt x="419108" y="2107083"/>
                    <a:pt x="0" y="1687975"/>
                    <a:pt x="0" y="1170979"/>
                  </a:cubicBezTo>
                  <a:cubicBezTo>
                    <a:pt x="0" y="653983"/>
                    <a:pt x="419108" y="234875"/>
                    <a:pt x="936104" y="234875"/>
                  </a:cubicBezTo>
                  <a:cubicBezTo>
                    <a:pt x="1105253" y="234875"/>
                    <a:pt x="1263923" y="279738"/>
                    <a:pt x="1400475" y="358895"/>
                  </a:cubicBezTo>
                  <a:cubicBezTo>
                    <a:pt x="1399132" y="354186"/>
                    <a:pt x="1399034" y="349404"/>
                    <a:pt x="1399034" y="344599"/>
                  </a:cubicBezTo>
                  <a:cubicBezTo>
                    <a:pt x="1399034" y="154282"/>
                    <a:pt x="1553316" y="0"/>
                    <a:pt x="1743633" y="0"/>
                  </a:cubicBezTo>
                  <a:close/>
                </a:path>
              </a:pathLst>
            </a:custGeom>
            <a:solidFill>
              <a:srgbClr val="D3A00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latin typeface="Calibri"/>
                <a:ea typeface="宋体"/>
                <a:cs typeface="+mn-cs"/>
              </a:endParaRPr>
            </a:p>
          </p:txBody>
        </p:sp>
        <p:sp>
          <p:nvSpPr>
            <p:cNvPr id="16" name="TextBox 15"/>
            <p:cNvSpPr txBox="1"/>
            <p:nvPr/>
          </p:nvSpPr>
          <p:spPr>
            <a:xfrm>
              <a:off x="6588224" y="1975878"/>
              <a:ext cx="1224136"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rgbClr val="080808"/>
                  </a:solidFill>
                  <a:effectLst/>
                  <a:uLnTx/>
                  <a:uFillTx/>
                </a:rPr>
                <a:t>  标题</a:t>
              </a:r>
            </a:p>
          </p:txBody>
        </p:sp>
        <p:sp>
          <p:nvSpPr>
            <p:cNvPr id="17" name="TextBox 16"/>
            <p:cNvSpPr txBox="1"/>
            <p:nvPr/>
          </p:nvSpPr>
          <p:spPr>
            <a:xfrm>
              <a:off x="7819839" y="1042626"/>
              <a:ext cx="360040"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smtClean="0">
                  <a:ln>
                    <a:noFill/>
                  </a:ln>
                  <a:solidFill>
                    <a:srgbClr val="FFFFFF"/>
                  </a:solidFill>
                  <a:effectLst/>
                  <a:uLnTx/>
                  <a:uFillTx/>
                </a:rPr>
                <a:t>C</a:t>
              </a:r>
              <a:endParaRPr kumimoji="0" lang="zh-CN" altLang="en-US" sz="2800" b="1" i="0" u="none" strike="noStrike" kern="0" cap="none" spc="0" normalizeH="0" baseline="0" noProof="0" dirty="0" smtClean="0">
                <a:ln>
                  <a:noFill/>
                </a:ln>
                <a:solidFill>
                  <a:srgbClr val="FFFFFF"/>
                </a:solidFill>
                <a:effectLst/>
                <a:uLnTx/>
                <a:uFillTx/>
              </a:endParaRPr>
            </a:p>
          </p:txBody>
        </p:sp>
      </p:grpSp>
      <p:grpSp>
        <p:nvGrpSpPr>
          <p:cNvPr id="18" name="组合 17"/>
          <p:cNvGrpSpPr/>
          <p:nvPr/>
        </p:nvGrpSpPr>
        <p:grpSpPr>
          <a:xfrm>
            <a:off x="553227" y="3445645"/>
            <a:ext cx="7835197" cy="1430361"/>
            <a:chOff x="553227" y="3404741"/>
            <a:chExt cx="7835197" cy="1430361"/>
          </a:xfrm>
        </p:grpSpPr>
        <p:grpSp>
          <p:nvGrpSpPr>
            <p:cNvPr id="21" name="组合 20"/>
            <p:cNvGrpSpPr/>
            <p:nvPr/>
          </p:nvGrpSpPr>
          <p:grpSpPr>
            <a:xfrm>
              <a:off x="553227" y="3404741"/>
              <a:ext cx="2290581" cy="1399257"/>
              <a:chOff x="553227" y="3404741"/>
              <a:chExt cx="2290581" cy="1399257"/>
            </a:xfrm>
          </p:grpSpPr>
          <p:sp>
            <p:nvSpPr>
              <p:cNvPr id="28" name="TextBox 27"/>
              <p:cNvSpPr txBox="1"/>
              <p:nvPr/>
            </p:nvSpPr>
            <p:spPr>
              <a:xfrm>
                <a:off x="971600" y="3404741"/>
                <a:ext cx="1750427"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080808"/>
                    </a:solidFill>
                    <a:effectLst/>
                    <a:uLnTx/>
                    <a:uFillTx/>
                  </a:rPr>
                  <a:t>标题内容</a:t>
                </a:r>
              </a:p>
            </p:txBody>
          </p:sp>
          <p:sp>
            <p:nvSpPr>
              <p:cNvPr id="29" name="TextBox 28"/>
              <p:cNvSpPr txBox="1"/>
              <p:nvPr/>
            </p:nvSpPr>
            <p:spPr>
              <a:xfrm>
                <a:off x="553227" y="3880668"/>
                <a:ext cx="2290581"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80808"/>
                    </a:solidFill>
                    <a:effectLst/>
                    <a:uLnTx/>
                    <a:uFillTx/>
                  </a:rPr>
                  <a:t>请输入标题文字内容</a:t>
                </a:r>
                <a:endParaRPr kumimoji="0" lang="en-US" altLang="zh-CN" sz="1800" b="0" i="0" u="none" strike="noStrike" kern="0" cap="none" spc="0" normalizeH="0" baseline="0" noProof="0" dirty="0" smtClean="0">
                  <a:ln>
                    <a:noFill/>
                  </a:ln>
                  <a:solidFill>
                    <a:srgbClr val="080808"/>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80808"/>
                    </a:solidFill>
                    <a:effectLst/>
                    <a:uLnTx/>
                    <a:uFillTx/>
                  </a:rPr>
                  <a:t>请输入标题文字内容</a:t>
                </a:r>
                <a:endParaRPr kumimoji="0" lang="en-US" altLang="zh-CN" sz="1800" b="0" i="0" u="none" strike="noStrike" kern="0" cap="none" spc="0" normalizeH="0" baseline="0" noProof="0" dirty="0" smtClean="0">
                  <a:ln>
                    <a:noFill/>
                  </a:ln>
                  <a:solidFill>
                    <a:srgbClr val="080808"/>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080808"/>
                  </a:solidFill>
                  <a:effectLst/>
                  <a:uLnTx/>
                  <a:uFillTx/>
                </a:endParaRPr>
              </a:p>
            </p:txBody>
          </p:sp>
        </p:grpSp>
        <p:grpSp>
          <p:nvGrpSpPr>
            <p:cNvPr id="22" name="组合 21"/>
            <p:cNvGrpSpPr/>
            <p:nvPr/>
          </p:nvGrpSpPr>
          <p:grpSpPr>
            <a:xfrm>
              <a:off x="3361539" y="3435846"/>
              <a:ext cx="2290581" cy="1399256"/>
              <a:chOff x="553227" y="3404741"/>
              <a:chExt cx="2290581" cy="1399257"/>
            </a:xfrm>
          </p:grpSpPr>
          <p:sp>
            <p:nvSpPr>
              <p:cNvPr id="26" name="TextBox 25"/>
              <p:cNvSpPr txBox="1"/>
              <p:nvPr/>
            </p:nvSpPr>
            <p:spPr>
              <a:xfrm>
                <a:off x="971600" y="3404741"/>
                <a:ext cx="1750427"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080808"/>
                    </a:solidFill>
                    <a:effectLst/>
                    <a:uLnTx/>
                    <a:uFillTx/>
                  </a:rPr>
                  <a:t>标题内容</a:t>
                </a:r>
              </a:p>
            </p:txBody>
          </p:sp>
          <p:sp>
            <p:nvSpPr>
              <p:cNvPr id="27" name="TextBox 26"/>
              <p:cNvSpPr txBox="1"/>
              <p:nvPr/>
            </p:nvSpPr>
            <p:spPr>
              <a:xfrm>
                <a:off x="553227" y="3880668"/>
                <a:ext cx="2290581"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80808"/>
                    </a:solidFill>
                    <a:effectLst/>
                    <a:uLnTx/>
                    <a:uFillTx/>
                  </a:rPr>
                  <a:t>请输入标题文字内容</a:t>
                </a:r>
                <a:endParaRPr kumimoji="0" lang="en-US" altLang="zh-CN" sz="1800" b="0" i="0" u="none" strike="noStrike" kern="0" cap="none" spc="0" normalizeH="0" baseline="0" noProof="0" dirty="0" smtClean="0">
                  <a:ln>
                    <a:noFill/>
                  </a:ln>
                  <a:solidFill>
                    <a:srgbClr val="080808"/>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80808"/>
                    </a:solidFill>
                    <a:effectLst/>
                    <a:uLnTx/>
                    <a:uFillTx/>
                  </a:rPr>
                  <a:t>请输入标题文字内容</a:t>
                </a:r>
                <a:endParaRPr kumimoji="0" lang="en-US" altLang="zh-CN" sz="1800" b="0" i="0" u="none" strike="noStrike" kern="0" cap="none" spc="0" normalizeH="0" baseline="0" noProof="0" dirty="0" smtClean="0">
                  <a:ln>
                    <a:noFill/>
                  </a:ln>
                  <a:solidFill>
                    <a:srgbClr val="080808"/>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080808"/>
                  </a:solidFill>
                  <a:effectLst/>
                  <a:uLnTx/>
                  <a:uFillTx/>
                </a:endParaRPr>
              </a:p>
            </p:txBody>
          </p:sp>
        </p:grpSp>
        <p:grpSp>
          <p:nvGrpSpPr>
            <p:cNvPr id="23" name="组合 22"/>
            <p:cNvGrpSpPr/>
            <p:nvPr/>
          </p:nvGrpSpPr>
          <p:grpSpPr>
            <a:xfrm>
              <a:off x="6097843" y="3435846"/>
              <a:ext cx="2290581" cy="1399256"/>
              <a:chOff x="553227" y="3404741"/>
              <a:chExt cx="2290581" cy="1399257"/>
            </a:xfrm>
          </p:grpSpPr>
          <p:sp>
            <p:nvSpPr>
              <p:cNvPr id="24" name="TextBox 23"/>
              <p:cNvSpPr txBox="1"/>
              <p:nvPr/>
            </p:nvSpPr>
            <p:spPr>
              <a:xfrm>
                <a:off x="971600" y="3404741"/>
                <a:ext cx="1750427"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080808"/>
                    </a:solidFill>
                    <a:effectLst/>
                    <a:uLnTx/>
                    <a:uFillTx/>
                  </a:rPr>
                  <a:t>标题内容</a:t>
                </a:r>
              </a:p>
            </p:txBody>
          </p:sp>
          <p:sp>
            <p:nvSpPr>
              <p:cNvPr id="25" name="TextBox 24"/>
              <p:cNvSpPr txBox="1"/>
              <p:nvPr/>
            </p:nvSpPr>
            <p:spPr>
              <a:xfrm>
                <a:off x="553227" y="3880668"/>
                <a:ext cx="2290581"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80808"/>
                    </a:solidFill>
                    <a:effectLst/>
                    <a:uLnTx/>
                    <a:uFillTx/>
                  </a:rPr>
                  <a:t>请输入标题文字内容</a:t>
                </a:r>
                <a:endParaRPr kumimoji="0" lang="en-US" altLang="zh-CN" sz="1800" b="0" i="0" u="none" strike="noStrike" kern="0" cap="none" spc="0" normalizeH="0" baseline="0" noProof="0" dirty="0" smtClean="0">
                  <a:ln>
                    <a:noFill/>
                  </a:ln>
                  <a:solidFill>
                    <a:srgbClr val="080808"/>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80808"/>
                    </a:solidFill>
                    <a:effectLst/>
                    <a:uLnTx/>
                    <a:uFillTx/>
                  </a:rPr>
                  <a:t>请输入标题文字内容</a:t>
                </a:r>
                <a:endParaRPr kumimoji="0" lang="en-US" altLang="zh-CN" sz="1800" b="0" i="0" u="none" strike="noStrike" kern="0" cap="none" spc="0" normalizeH="0" baseline="0" noProof="0" dirty="0" smtClean="0">
                  <a:ln>
                    <a:noFill/>
                  </a:ln>
                  <a:solidFill>
                    <a:srgbClr val="080808"/>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080808"/>
                  </a:solidFill>
                  <a:effectLst/>
                  <a:uLnTx/>
                  <a:uFillTx/>
                </a:endParaRPr>
              </a:p>
            </p:txBody>
          </p:sp>
        </p:grpSp>
      </p:grpSp>
    </p:spTree>
    <p:extLst>
      <p:ext uri="{BB962C8B-B14F-4D97-AF65-F5344CB8AC3E}">
        <p14:creationId xmlns:p14="http://schemas.microsoft.com/office/powerpoint/2010/main" val="2681967034"/>
      </p:ext>
    </p:extLst>
  </p:cSld>
  <p:clrMapOvr>
    <a:masterClrMapping/>
  </p:clrMapOvr>
  <mc:AlternateContent xmlns:mc="http://schemas.openxmlformats.org/markup-compatibility/2006" xmlns:p14="http://schemas.microsoft.com/office/powerpoint/2010/main">
    <mc:Choice Requires="p14">
      <p:transition spd="slow" p14:dur="1600" advClick="0" advTm="4000">
        <p14:prism isInverted="1"/>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par>
                                <p:cTn id="18" presetID="2" presetClass="entr" presetSubtype="3"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1+#ppt_w/2"/>
                                          </p:val>
                                        </p:tav>
                                        <p:tav tm="100000">
                                          <p:val>
                                            <p:strVal val="#ppt_x"/>
                                          </p:val>
                                        </p:tav>
                                      </p:tavLst>
                                    </p:anim>
                                    <p:anim calcmode="lin" valueType="num">
                                      <p:cBhvr additive="base">
                                        <p:cTn id="21" dur="500" fill="hold"/>
                                        <p:tgtEl>
                                          <p:spTgt spid="10"/>
                                        </p:tgtEl>
                                        <p:attrNameLst>
                                          <p:attrName>ppt_y</p:attrName>
                                        </p:attrNameLst>
                                      </p:cBhvr>
                                      <p:tavLst>
                                        <p:tav tm="0">
                                          <p:val>
                                            <p:strVal val="0-#ppt_h/2"/>
                                          </p:val>
                                        </p:tav>
                                        <p:tav tm="100000">
                                          <p:val>
                                            <p:strVal val="#ppt_y"/>
                                          </p:val>
                                        </p:tav>
                                      </p:tavLst>
                                    </p:anim>
                                  </p:childTnLst>
                                </p:cTn>
                              </p:par>
                              <p:par>
                                <p:cTn id="22" presetID="2" presetClass="entr" presetSubtype="9"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0-#ppt_w/2"/>
                                          </p:val>
                                        </p:tav>
                                        <p:tav tm="100000">
                                          <p:val>
                                            <p:strVal val="#ppt_x"/>
                                          </p:val>
                                        </p:tav>
                                      </p:tavLst>
                                    </p:anim>
                                    <p:anim calcmode="lin" valueType="num">
                                      <p:cBhvr additive="base">
                                        <p:cTn id="25" dur="500" fill="hold"/>
                                        <p:tgtEl>
                                          <p:spTgt spid="14"/>
                                        </p:tgtEl>
                                        <p:attrNameLst>
                                          <p:attrName>ppt_y</p:attrName>
                                        </p:attrNameLst>
                                      </p:cBhvr>
                                      <p:tavLst>
                                        <p:tav tm="0">
                                          <p:val>
                                            <p:strVal val="0-#ppt_h/2"/>
                                          </p:val>
                                        </p:tav>
                                        <p:tav tm="100000">
                                          <p:val>
                                            <p:strVal val="#ppt_y"/>
                                          </p:val>
                                        </p:tav>
                                      </p:tavLst>
                                    </p:anim>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grpSp>
        <p:nvGrpSpPr>
          <p:cNvPr id="6" name="Group 29"/>
          <p:cNvGrpSpPr>
            <a:grpSpLocks/>
          </p:cNvGrpSpPr>
          <p:nvPr/>
        </p:nvGrpSpPr>
        <p:grpSpPr bwMode="auto">
          <a:xfrm>
            <a:off x="2555875" y="2057425"/>
            <a:ext cx="5761038" cy="2515363"/>
            <a:chOff x="1519" y="1661"/>
            <a:chExt cx="3629" cy="1633"/>
          </a:xfrm>
        </p:grpSpPr>
        <p:sp>
          <p:nvSpPr>
            <p:cNvPr id="7" name="Freeform 30"/>
            <p:cNvSpPr>
              <a:spLocks/>
            </p:cNvSpPr>
            <p:nvPr/>
          </p:nvSpPr>
          <p:spPr bwMode="auto">
            <a:xfrm>
              <a:off x="2245" y="2886"/>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rgbClr val="9E9E9E"/>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endParaRPr>
            </a:p>
          </p:txBody>
        </p:sp>
        <p:sp>
          <p:nvSpPr>
            <p:cNvPr id="8" name="Freeform 31"/>
            <p:cNvSpPr>
              <a:spLocks/>
            </p:cNvSpPr>
            <p:nvPr/>
          </p:nvSpPr>
          <p:spPr bwMode="auto">
            <a:xfrm>
              <a:off x="2970" y="2477"/>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rgbClr val="9E9E9E"/>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endParaRPr>
            </a:p>
          </p:txBody>
        </p:sp>
        <p:sp>
          <p:nvSpPr>
            <p:cNvPr id="9" name="Freeform 32"/>
            <p:cNvSpPr>
              <a:spLocks/>
            </p:cNvSpPr>
            <p:nvPr/>
          </p:nvSpPr>
          <p:spPr bwMode="auto">
            <a:xfrm>
              <a:off x="3696" y="2069"/>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rgbClr val="9E9E9E"/>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endParaRPr>
            </a:p>
          </p:txBody>
        </p:sp>
        <p:sp>
          <p:nvSpPr>
            <p:cNvPr id="10" name="Freeform 33"/>
            <p:cNvSpPr>
              <a:spLocks/>
            </p:cNvSpPr>
            <p:nvPr/>
          </p:nvSpPr>
          <p:spPr bwMode="auto">
            <a:xfrm>
              <a:off x="4422" y="1661"/>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rgbClr val="9E9E9E"/>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endParaRPr>
            </a:p>
          </p:txBody>
        </p:sp>
        <p:sp>
          <p:nvSpPr>
            <p:cNvPr id="11" name="Line 34"/>
            <p:cNvSpPr>
              <a:spLocks noChangeShapeType="1"/>
            </p:cNvSpPr>
            <p:nvPr/>
          </p:nvSpPr>
          <p:spPr bwMode="auto">
            <a:xfrm flipH="1">
              <a:off x="1519" y="3294"/>
              <a:ext cx="726" cy="0"/>
            </a:xfrm>
            <a:prstGeom prst="line">
              <a:avLst/>
            </a:prstGeom>
            <a:noFill/>
            <a:ln w="25400">
              <a:solidFill>
                <a:srgbClr val="9E9E9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endParaRPr>
            </a:p>
          </p:txBody>
        </p:sp>
      </p:grpSp>
      <p:sp>
        <p:nvSpPr>
          <p:cNvPr id="12" name="Text Box 41"/>
          <p:cNvSpPr txBox="1">
            <a:spLocks noChangeArrowheads="1"/>
          </p:cNvSpPr>
          <p:nvPr/>
        </p:nvSpPr>
        <p:spPr bwMode="auto">
          <a:xfrm>
            <a:off x="682625" y="771551"/>
            <a:ext cx="2844800" cy="169277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lvl="2" defTabSz="912813" eaLnBrk="0" hangingPunct="0">
              <a:buClr>
                <a:srgbClr val="0070C0"/>
              </a:buClr>
              <a:buSzPct val="80000"/>
              <a:tabLst>
                <a:tab pos="136525" algn="l"/>
              </a:tabLst>
              <a:defRPr/>
            </a:pPr>
            <a:endParaRPr lang="en-US" altLang="zh-CN" sz="1100" spc="50" dirty="0" smtClean="0">
              <a:ln w="11430"/>
              <a:solidFill>
                <a:srgbClr val="080808"/>
              </a:solidFill>
              <a:latin typeface="微软雅黑" pitchFamily="34" charset="-122"/>
              <a:ea typeface="微软雅黑" pitchFamily="34" charset="-122"/>
            </a:endParaRPr>
          </a:p>
          <a:p>
            <a:pPr marL="0" lvl="2" defTabSz="912813" eaLnBrk="0" hangingPunct="0">
              <a:buClr>
                <a:srgbClr val="0070C0"/>
              </a:buClr>
              <a:buSzPct val="80000"/>
              <a:tabLst>
                <a:tab pos="136525" algn="l"/>
              </a:tabLst>
              <a:defRPr/>
            </a:pPr>
            <a:endParaRPr lang="en-US" altLang="zh-CN" sz="1100" spc="50" dirty="0">
              <a:ln w="11430"/>
              <a:solidFill>
                <a:srgbClr val="080808"/>
              </a:solidFill>
              <a:latin typeface="微软雅黑" pitchFamily="34" charset="-122"/>
              <a:ea typeface="微软雅黑" pitchFamily="34" charset="-122"/>
            </a:endParaRPr>
          </a:p>
          <a:p>
            <a:pPr marL="0" lvl="2" defTabSz="912813" eaLnBrk="0" hangingPunct="0">
              <a:buClr>
                <a:srgbClr val="0070C0"/>
              </a:buClr>
              <a:buSzPct val="80000"/>
              <a:tabLst>
                <a:tab pos="136525" algn="l"/>
              </a:tabLst>
              <a:defRPr/>
            </a:pPr>
            <a:r>
              <a:rPr lang="zh-CN" altLang="en-US" sz="1600" b="1" dirty="0">
                <a:solidFill>
                  <a:srgbClr val="080808"/>
                </a:solidFill>
                <a:latin typeface="微软雅黑" pitchFamily="34" charset="-122"/>
                <a:ea typeface="微软雅黑" pitchFamily="34" charset="-122"/>
              </a:rPr>
              <a:t>单击填加标题</a:t>
            </a:r>
            <a:endParaRPr lang="en-US" altLang="ko-KR" sz="1600" b="1" dirty="0">
              <a:solidFill>
                <a:srgbClr val="080808"/>
              </a:solidFill>
              <a:latin typeface="微软雅黑" pitchFamily="34" charset="-122"/>
              <a:ea typeface="微软雅黑" pitchFamily="34" charset="-122"/>
            </a:endParaRPr>
          </a:p>
          <a:p>
            <a:pPr marL="0" lvl="2" defTabSz="912813" eaLnBrk="0" hangingPunct="0">
              <a:buClr>
                <a:srgbClr val="0070C0"/>
              </a:buClr>
              <a:buSzPct val="80000"/>
              <a:tabLst>
                <a:tab pos="136525" algn="l"/>
              </a:tabLst>
              <a:defRPr/>
            </a:pPr>
            <a:endParaRPr lang="en-US" altLang="zh-CN" sz="1100" spc="50" dirty="0" smtClean="0">
              <a:ln w="11430"/>
              <a:solidFill>
                <a:srgbClr val="080808"/>
              </a:solidFill>
              <a:latin typeface="微软雅黑" pitchFamily="34" charset="-122"/>
              <a:ea typeface="微软雅黑" pitchFamily="34" charset="-122"/>
            </a:endParaRPr>
          </a:p>
          <a:p>
            <a:pPr marL="0" lvl="2" defTabSz="912813" eaLnBrk="0" hangingPunct="0">
              <a:buClr>
                <a:srgbClr val="0070C0"/>
              </a:buClr>
              <a:buSzPct val="80000"/>
              <a:tabLst>
                <a:tab pos="136525" algn="l"/>
              </a:tabLst>
              <a:defRPr/>
            </a:pPr>
            <a:r>
              <a:rPr lang="zh-CN" altLang="en-US" sz="1100" spc="50" dirty="0" smtClean="0">
                <a:ln w="11430"/>
                <a:solidFill>
                  <a:srgbClr val="080808"/>
                </a:solidFill>
                <a:latin typeface="微软雅黑" pitchFamily="34" charset="-122"/>
                <a:ea typeface="微软雅黑" pitchFamily="34" charset="-122"/>
              </a:rPr>
              <a:t>点击</a:t>
            </a:r>
            <a:r>
              <a:rPr lang="zh-CN" altLang="en-US" sz="1100" spc="50" dirty="0">
                <a:ln w="11430"/>
                <a:solidFill>
                  <a:srgbClr val="080808"/>
                </a:solidFill>
                <a:latin typeface="微软雅黑" pitchFamily="34" charset="-122"/>
                <a:ea typeface="微软雅黑" pitchFamily="34" charset="-122"/>
              </a:rPr>
              <a:t>添加文本点击添加</a:t>
            </a:r>
            <a:r>
              <a:rPr lang="zh-CN" altLang="en-US" sz="1100" spc="50" dirty="0" smtClean="0">
                <a:ln w="11430"/>
                <a:solidFill>
                  <a:srgbClr val="080808"/>
                </a:solidFill>
                <a:latin typeface="微软雅黑" pitchFamily="34" charset="-122"/>
                <a:ea typeface="微软雅黑" pitchFamily="34" charset="-122"/>
              </a:rPr>
              <a:t>文本</a:t>
            </a:r>
            <a:endParaRPr lang="en-US" altLang="zh-CN" sz="1100" spc="50" dirty="0" smtClean="0">
              <a:ln w="11430"/>
              <a:solidFill>
                <a:srgbClr val="080808"/>
              </a:solidFill>
              <a:latin typeface="微软雅黑" pitchFamily="34" charset="-122"/>
              <a:ea typeface="微软雅黑" pitchFamily="34" charset="-122"/>
            </a:endParaRPr>
          </a:p>
          <a:p>
            <a:pPr marL="0" lvl="2" defTabSz="912813" eaLnBrk="0" hangingPunct="0">
              <a:buClr>
                <a:srgbClr val="0070C0"/>
              </a:buClr>
              <a:buSzPct val="80000"/>
              <a:tabLst>
                <a:tab pos="136525" algn="l"/>
              </a:tabLst>
              <a:defRPr/>
            </a:pPr>
            <a:endParaRPr lang="en-US" altLang="zh-CN" sz="1100" spc="50" dirty="0" smtClean="0">
              <a:ln w="11430"/>
              <a:solidFill>
                <a:srgbClr val="080808"/>
              </a:solidFill>
              <a:latin typeface="微软雅黑" pitchFamily="34" charset="-122"/>
              <a:ea typeface="微软雅黑" pitchFamily="34" charset="-122"/>
            </a:endParaRPr>
          </a:p>
          <a:p>
            <a:pPr marL="0" lvl="2" defTabSz="912813" eaLnBrk="0" hangingPunct="0">
              <a:buClr>
                <a:srgbClr val="0070C0"/>
              </a:buClr>
              <a:buSzPct val="80000"/>
              <a:tabLst>
                <a:tab pos="136525" algn="l"/>
              </a:tabLst>
              <a:defRPr/>
            </a:pPr>
            <a:r>
              <a:rPr lang="zh-CN" altLang="en-US" sz="1100" spc="50" dirty="0" smtClean="0">
                <a:ln w="11430"/>
                <a:solidFill>
                  <a:srgbClr val="080808"/>
                </a:solidFill>
                <a:latin typeface="微软雅黑" pitchFamily="34" charset="-122"/>
                <a:ea typeface="微软雅黑" pitchFamily="34" charset="-122"/>
              </a:rPr>
              <a:t>点击</a:t>
            </a:r>
            <a:r>
              <a:rPr lang="zh-CN" altLang="en-US" sz="1100" spc="50" dirty="0">
                <a:ln w="11430"/>
                <a:solidFill>
                  <a:srgbClr val="080808"/>
                </a:solidFill>
                <a:latin typeface="微软雅黑" pitchFamily="34" charset="-122"/>
                <a:ea typeface="微软雅黑" pitchFamily="34" charset="-122"/>
              </a:rPr>
              <a:t>添加</a:t>
            </a:r>
            <a:r>
              <a:rPr lang="zh-CN" altLang="en-US" sz="1100" spc="50" dirty="0" smtClean="0">
                <a:ln w="11430"/>
                <a:solidFill>
                  <a:srgbClr val="080808"/>
                </a:solidFill>
                <a:latin typeface="微软雅黑" pitchFamily="34" charset="-122"/>
                <a:ea typeface="微软雅黑" pitchFamily="34" charset="-122"/>
              </a:rPr>
              <a:t>文本点击</a:t>
            </a:r>
            <a:r>
              <a:rPr lang="zh-CN" altLang="en-US" sz="1100" spc="50" dirty="0">
                <a:ln w="11430"/>
                <a:solidFill>
                  <a:srgbClr val="080808"/>
                </a:solidFill>
                <a:latin typeface="微软雅黑" pitchFamily="34" charset="-122"/>
                <a:ea typeface="微软雅黑" pitchFamily="34" charset="-122"/>
              </a:rPr>
              <a:t>添加</a:t>
            </a:r>
            <a:r>
              <a:rPr lang="zh-CN" altLang="en-US" sz="1100" spc="50" dirty="0" smtClean="0">
                <a:ln w="11430"/>
                <a:solidFill>
                  <a:srgbClr val="080808"/>
                </a:solidFill>
                <a:latin typeface="微软雅黑" pitchFamily="34" charset="-122"/>
                <a:ea typeface="微软雅黑" pitchFamily="34" charset="-122"/>
              </a:rPr>
              <a:t>文本</a:t>
            </a:r>
            <a:endParaRPr lang="en-US" altLang="zh-CN" sz="1100" spc="50" dirty="0" smtClean="0">
              <a:ln w="11430"/>
              <a:solidFill>
                <a:srgbClr val="080808"/>
              </a:solidFill>
              <a:latin typeface="微软雅黑" pitchFamily="34" charset="-122"/>
              <a:ea typeface="微软雅黑" pitchFamily="34" charset="-122"/>
            </a:endParaRPr>
          </a:p>
          <a:p>
            <a:pPr marL="0" lvl="2" defTabSz="912813" eaLnBrk="0" hangingPunct="0">
              <a:buClr>
                <a:srgbClr val="0070C0"/>
              </a:buClr>
              <a:buSzPct val="80000"/>
              <a:tabLst>
                <a:tab pos="136525" algn="l"/>
              </a:tabLst>
              <a:defRPr/>
            </a:pPr>
            <a:endParaRPr lang="en-US" altLang="zh-CN" sz="1100" spc="50" dirty="0" smtClean="0">
              <a:ln w="11430"/>
              <a:solidFill>
                <a:srgbClr val="080808"/>
              </a:solidFill>
              <a:latin typeface="微软雅黑" pitchFamily="34" charset="-122"/>
              <a:ea typeface="微软雅黑" pitchFamily="34" charset="-122"/>
            </a:endParaRPr>
          </a:p>
          <a:p>
            <a:pPr marL="0" lvl="2" defTabSz="912813" eaLnBrk="0" hangingPunct="0">
              <a:buClr>
                <a:srgbClr val="0070C0"/>
              </a:buClr>
              <a:buSzPct val="80000"/>
              <a:tabLst>
                <a:tab pos="136525" algn="l"/>
              </a:tabLst>
              <a:defRPr/>
            </a:pPr>
            <a:r>
              <a:rPr lang="zh-CN" altLang="en-US" sz="1100" spc="50" dirty="0" smtClean="0">
                <a:ln w="11430"/>
                <a:solidFill>
                  <a:srgbClr val="080808"/>
                </a:solidFill>
                <a:latin typeface="微软雅黑" pitchFamily="34" charset="-122"/>
                <a:ea typeface="微软雅黑" pitchFamily="34" charset="-122"/>
              </a:rPr>
              <a:t>点击</a:t>
            </a:r>
            <a:r>
              <a:rPr lang="zh-CN" altLang="en-US" sz="1100" spc="50" dirty="0">
                <a:ln w="11430"/>
                <a:solidFill>
                  <a:srgbClr val="080808"/>
                </a:solidFill>
                <a:latin typeface="微软雅黑" pitchFamily="34" charset="-122"/>
                <a:ea typeface="微软雅黑" pitchFamily="34" charset="-122"/>
              </a:rPr>
              <a:t>添加</a:t>
            </a:r>
            <a:r>
              <a:rPr lang="zh-CN" altLang="en-US" sz="1100" spc="50" dirty="0" smtClean="0">
                <a:ln w="11430"/>
                <a:solidFill>
                  <a:srgbClr val="080808"/>
                </a:solidFill>
                <a:latin typeface="微软雅黑" pitchFamily="34" charset="-122"/>
                <a:ea typeface="微软雅黑" pitchFamily="34" charset="-122"/>
              </a:rPr>
              <a:t>文本点击</a:t>
            </a:r>
            <a:r>
              <a:rPr lang="zh-CN" altLang="en-US" sz="1100" spc="50" dirty="0">
                <a:ln w="11430"/>
                <a:solidFill>
                  <a:srgbClr val="080808"/>
                </a:solidFill>
                <a:latin typeface="微软雅黑" pitchFamily="34" charset="-122"/>
                <a:ea typeface="微软雅黑" pitchFamily="34" charset="-122"/>
              </a:rPr>
              <a:t>添加</a:t>
            </a:r>
            <a:r>
              <a:rPr lang="zh-CN" altLang="en-US" sz="1100" spc="50" dirty="0" smtClean="0">
                <a:ln w="11430"/>
                <a:solidFill>
                  <a:srgbClr val="080808"/>
                </a:solidFill>
                <a:latin typeface="微软雅黑" pitchFamily="34" charset="-122"/>
                <a:ea typeface="微软雅黑" pitchFamily="34" charset="-122"/>
              </a:rPr>
              <a:t>文本</a:t>
            </a:r>
            <a:endParaRPr lang="en-US" altLang="zh-CN" sz="1100" spc="50" dirty="0">
              <a:ln w="11430"/>
              <a:solidFill>
                <a:srgbClr val="080808"/>
              </a:solidFill>
              <a:latin typeface="微软雅黑" pitchFamily="34" charset="-122"/>
              <a:ea typeface="微软雅黑" pitchFamily="34" charset="-122"/>
            </a:endParaRPr>
          </a:p>
        </p:txBody>
      </p:sp>
      <p:sp>
        <p:nvSpPr>
          <p:cNvPr id="13" name="AutoShape 44"/>
          <p:cNvSpPr>
            <a:spLocks noChangeArrowheads="1"/>
          </p:cNvSpPr>
          <p:nvPr/>
        </p:nvSpPr>
        <p:spPr bwMode="auto">
          <a:xfrm rot="17429801">
            <a:off x="6356351" y="1072843"/>
            <a:ext cx="908795" cy="936625"/>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D3A004"/>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endParaRPr>
          </a:p>
        </p:txBody>
      </p:sp>
      <p:sp>
        <p:nvSpPr>
          <p:cNvPr id="14" name="Text Box 45"/>
          <p:cNvSpPr txBox="1">
            <a:spLocks noChangeArrowheads="1"/>
          </p:cNvSpPr>
          <p:nvPr/>
        </p:nvSpPr>
        <p:spPr bwMode="auto">
          <a:xfrm>
            <a:off x="5075238" y="3570313"/>
            <a:ext cx="3744912" cy="1015663"/>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400" b="1" dirty="0" smtClean="0">
                <a:solidFill>
                  <a:srgbClr val="080808"/>
                </a:solidFill>
                <a:latin typeface="微软雅黑" pitchFamily="34" charset="-122"/>
                <a:ea typeface="微软雅黑" pitchFamily="34" charset="-122"/>
              </a:rPr>
              <a:t>单击填加标题</a:t>
            </a:r>
            <a:endParaRPr lang="en-US" altLang="ko-KR" sz="1400" b="1" dirty="0">
              <a:solidFill>
                <a:srgbClr val="080808"/>
              </a:solidFill>
              <a:latin typeface="微软雅黑" pitchFamily="34" charset="-122"/>
              <a:ea typeface="微软雅黑" pitchFamily="34" charset="-122"/>
            </a:endParaRPr>
          </a:p>
          <a:p>
            <a:pPr marL="0" lvl="2" defTabSz="912813" eaLnBrk="0" hangingPunct="0">
              <a:buClr>
                <a:srgbClr val="0070C0"/>
              </a:buClr>
              <a:buSzPct val="80000"/>
              <a:tabLst>
                <a:tab pos="136525" algn="l"/>
              </a:tabLst>
              <a:defRPr/>
            </a:pPr>
            <a:r>
              <a:rPr lang="zh-CN" altLang="en-US" sz="1100" spc="50" dirty="0">
                <a:ln w="11430"/>
                <a:solidFill>
                  <a:srgbClr val="080808"/>
                </a:solidFill>
                <a:latin typeface="微软雅黑" pitchFamily="34" charset="-122"/>
                <a:ea typeface="微软雅黑" pitchFamily="34" charset="-122"/>
              </a:rPr>
              <a:t>点击添加文本点击添加文本</a:t>
            </a:r>
            <a:endParaRPr lang="en-US" altLang="zh-CN" sz="1100" spc="50" dirty="0">
              <a:ln w="11430"/>
              <a:solidFill>
                <a:srgbClr val="080808"/>
              </a:solidFill>
              <a:latin typeface="微软雅黑" pitchFamily="34" charset="-122"/>
              <a:ea typeface="微软雅黑" pitchFamily="34" charset="-122"/>
            </a:endParaRPr>
          </a:p>
          <a:p>
            <a:endParaRPr lang="en-US" altLang="ko-KR" sz="1000" dirty="0">
              <a:solidFill>
                <a:srgbClr val="080808"/>
              </a:solidFill>
              <a:latin typeface="Arial" charset="0"/>
            </a:endParaRPr>
          </a:p>
          <a:p>
            <a:r>
              <a:rPr lang="zh-CN" altLang="en-US" sz="1400" b="1" dirty="0">
                <a:solidFill>
                  <a:srgbClr val="080808"/>
                </a:solidFill>
                <a:latin typeface="微软雅黑" pitchFamily="34" charset="-122"/>
                <a:ea typeface="微软雅黑" pitchFamily="34" charset="-122"/>
              </a:rPr>
              <a:t>单击填加标题</a:t>
            </a:r>
            <a:endParaRPr lang="en-US" altLang="ko-KR" sz="1400" b="1" dirty="0">
              <a:solidFill>
                <a:srgbClr val="080808"/>
              </a:solidFill>
              <a:latin typeface="微软雅黑" pitchFamily="34" charset="-122"/>
              <a:ea typeface="微软雅黑" pitchFamily="34" charset="-122"/>
            </a:endParaRPr>
          </a:p>
          <a:p>
            <a:pPr marL="0" lvl="2" defTabSz="912813" eaLnBrk="0" hangingPunct="0">
              <a:buClr>
                <a:srgbClr val="0070C0"/>
              </a:buClr>
              <a:buSzPct val="80000"/>
              <a:tabLst>
                <a:tab pos="136525" algn="l"/>
              </a:tabLst>
              <a:defRPr/>
            </a:pPr>
            <a:r>
              <a:rPr lang="zh-CN" altLang="en-US" sz="1100" spc="50" dirty="0">
                <a:ln w="11430"/>
                <a:solidFill>
                  <a:srgbClr val="080808"/>
                </a:solidFill>
                <a:latin typeface="微软雅黑" pitchFamily="34" charset="-122"/>
                <a:ea typeface="微软雅黑" pitchFamily="34" charset="-122"/>
              </a:rPr>
              <a:t>点击添加文本点击添加文本</a:t>
            </a:r>
            <a:endParaRPr lang="en-US" altLang="zh-CN" sz="1100" spc="50" dirty="0">
              <a:ln w="11430"/>
              <a:solidFill>
                <a:srgbClr val="080808"/>
              </a:solidFill>
              <a:latin typeface="微软雅黑" pitchFamily="34" charset="-122"/>
              <a:ea typeface="微软雅黑" pitchFamily="34" charset="-122"/>
            </a:endParaRPr>
          </a:p>
        </p:txBody>
      </p:sp>
      <p:grpSp>
        <p:nvGrpSpPr>
          <p:cNvPr id="15" name="组合 14"/>
          <p:cNvGrpSpPr/>
          <p:nvPr/>
        </p:nvGrpSpPr>
        <p:grpSpPr>
          <a:xfrm>
            <a:off x="3779840" y="2992464"/>
            <a:ext cx="973137" cy="944224"/>
            <a:chOff x="3779838" y="2992462"/>
            <a:chExt cx="973137" cy="973138"/>
          </a:xfrm>
          <a:solidFill>
            <a:srgbClr val="626160"/>
          </a:solidFill>
        </p:grpSpPr>
        <p:sp>
          <p:nvSpPr>
            <p:cNvPr id="16" name="Oval 10"/>
            <p:cNvSpPr>
              <a:spLocks noChangeArrowheads="1"/>
            </p:cNvSpPr>
            <p:nvPr/>
          </p:nvSpPr>
          <p:spPr bwMode="auto">
            <a:xfrm>
              <a:off x="3779838" y="2992462"/>
              <a:ext cx="973137" cy="973138"/>
            </a:xfrm>
            <a:prstGeom prst="ellipse">
              <a:avLst/>
            </a:prstGeom>
            <a:solidFill>
              <a:srgbClr val="D3A004"/>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endParaRPr>
            </a:p>
          </p:txBody>
        </p:sp>
        <p:sp>
          <p:nvSpPr>
            <p:cNvPr id="17" name="Text Box 46"/>
            <p:cNvSpPr txBox="1">
              <a:spLocks noChangeArrowheads="1"/>
            </p:cNvSpPr>
            <p:nvPr/>
          </p:nvSpPr>
          <p:spPr bwMode="auto">
            <a:xfrm>
              <a:off x="4036853" y="3265512"/>
              <a:ext cx="492443" cy="475802"/>
            </a:xfrm>
            <a:prstGeom prst="rect">
              <a:avLst/>
            </a:prstGeom>
            <a:noFill/>
            <a:ln w="9525" algn="ctr">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填加</a:t>
              </a:r>
              <a:endParaRPr kumimoji="0" lang="en-US" altLang="zh-CN"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标题</a:t>
              </a:r>
              <a:endParaRPr kumimoji="0" lang="en-US" altLang="ko-KR"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endParaRPr>
            </a:p>
          </p:txBody>
        </p:sp>
      </p:grpSp>
      <p:grpSp>
        <p:nvGrpSpPr>
          <p:cNvPr id="18" name="组合 17"/>
          <p:cNvGrpSpPr/>
          <p:nvPr/>
        </p:nvGrpSpPr>
        <p:grpSpPr>
          <a:xfrm>
            <a:off x="2628900" y="3641751"/>
            <a:ext cx="973138" cy="944223"/>
            <a:chOff x="2628900" y="3641749"/>
            <a:chExt cx="973138" cy="973137"/>
          </a:xfrm>
        </p:grpSpPr>
        <p:sp>
          <p:nvSpPr>
            <p:cNvPr id="21" name="Oval 5"/>
            <p:cNvSpPr>
              <a:spLocks noChangeArrowheads="1"/>
            </p:cNvSpPr>
            <p:nvPr/>
          </p:nvSpPr>
          <p:spPr bwMode="auto">
            <a:xfrm>
              <a:off x="2628900" y="3641749"/>
              <a:ext cx="973138" cy="973137"/>
            </a:xfrm>
            <a:prstGeom prst="ellipse">
              <a:avLst/>
            </a:prstGeom>
            <a:solidFill>
              <a:srgbClr val="626160"/>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endParaRPr>
            </a:p>
          </p:txBody>
        </p:sp>
        <p:sp>
          <p:nvSpPr>
            <p:cNvPr id="22" name="Text Box 47"/>
            <p:cNvSpPr txBox="1">
              <a:spLocks noChangeArrowheads="1"/>
            </p:cNvSpPr>
            <p:nvPr/>
          </p:nvSpPr>
          <p:spPr bwMode="auto">
            <a:xfrm>
              <a:off x="2865279" y="3914800"/>
              <a:ext cx="492443" cy="475802"/>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填加</a:t>
              </a:r>
              <a:endParaRPr kumimoji="0" lang="en-US" altLang="zh-CN"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标题</a:t>
              </a:r>
              <a:endParaRPr kumimoji="0" lang="en-US" altLang="ko-KR"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endParaRPr>
            </a:p>
          </p:txBody>
        </p:sp>
      </p:grpSp>
      <p:grpSp>
        <p:nvGrpSpPr>
          <p:cNvPr id="23" name="组合 22"/>
          <p:cNvGrpSpPr/>
          <p:nvPr/>
        </p:nvGrpSpPr>
        <p:grpSpPr>
          <a:xfrm>
            <a:off x="6084890" y="1698652"/>
            <a:ext cx="973137" cy="944223"/>
            <a:chOff x="6084888" y="1698650"/>
            <a:chExt cx="973137" cy="973137"/>
          </a:xfrm>
        </p:grpSpPr>
        <p:sp>
          <p:nvSpPr>
            <p:cNvPr id="24" name="Oval 20"/>
            <p:cNvSpPr>
              <a:spLocks noChangeArrowheads="1"/>
            </p:cNvSpPr>
            <p:nvPr/>
          </p:nvSpPr>
          <p:spPr bwMode="auto">
            <a:xfrm>
              <a:off x="6084888" y="1698650"/>
              <a:ext cx="973137" cy="973137"/>
            </a:xfrm>
            <a:prstGeom prst="ellipse">
              <a:avLst/>
            </a:prstGeom>
            <a:solidFill>
              <a:srgbClr val="D3A004"/>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endParaRPr>
            </a:p>
          </p:txBody>
        </p:sp>
        <p:sp>
          <p:nvSpPr>
            <p:cNvPr id="25" name="Text Box 48"/>
            <p:cNvSpPr txBox="1">
              <a:spLocks noChangeArrowheads="1"/>
            </p:cNvSpPr>
            <p:nvPr/>
          </p:nvSpPr>
          <p:spPr bwMode="auto">
            <a:xfrm>
              <a:off x="6330791" y="1970112"/>
              <a:ext cx="492443" cy="475802"/>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填加</a:t>
              </a:r>
              <a:endParaRPr kumimoji="0" lang="en-US" altLang="zh-CN"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标题</a:t>
              </a:r>
              <a:endParaRPr kumimoji="0" lang="en-US" altLang="ko-KR"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endParaRPr>
            </a:p>
          </p:txBody>
        </p:sp>
      </p:grpSp>
      <p:grpSp>
        <p:nvGrpSpPr>
          <p:cNvPr id="26" name="组合 25"/>
          <p:cNvGrpSpPr/>
          <p:nvPr/>
        </p:nvGrpSpPr>
        <p:grpSpPr>
          <a:xfrm>
            <a:off x="4930775" y="2344763"/>
            <a:ext cx="973138" cy="944224"/>
            <a:chOff x="4930775" y="2344762"/>
            <a:chExt cx="973138" cy="973138"/>
          </a:xfrm>
        </p:grpSpPr>
        <p:sp>
          <p:nvSpPr>
            <p:cNvPr id="27" name="Oval 15"/>
            <p:cNvSpPr>
              <a:spLocks noChangeArrowheads="1"/>
            </p:cNvSpPr>
            <p:nvPr/>
          </p:nvSpPr>
          <p:spPr bwMode="auto">
            <a:xfrm>
              <a:off x="4930775" y="2344762"/>
              <a:ext cx="973138" cy="973138"/>
            </a:xfrm>
            <a:prstGeom prst="ellipse">
              <a:avLst/>
            </a:prstGeom>
            <a:solidFill>
              <a:srgbClr val="626160"/>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endParaRPr>
            </a:p>
          </p:txBody>
        </p:sp>
        <p:sp>
          <p:nvSpPr>
            <p:cNvPr id="28" name="Text Box 49"/>
            <p:cNvSpPr txBox="1">
              <a:spLocks noChangeArrowheads="1"/>
            </p:cNvSpPr>
            <p:nvPr/>
          </p:nvSpPr>
          <p:spPr bwMode="auto">
            <a:xfrm>
              <a:off x="5171916" y="2617812"/>
              <a:ext cx="492443" cy="475802"/>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填加</a:t>
              </a:r>
              <a:endParaRPr kumimoji="0" lang="en-US" altLang="zh-CN"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标题</a:t>
              </a:r>
              <a:endParaRPr kumimoji="0" lang="en-US" altLang="ko-KR"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endParaRPr>
            </a:p>
          </p:txBody>
        </p:sp>
      </p:grpSp>
      <p:grpSp>
        <p:nvGrpSpPr>
          <p:cNvPr id="29" name="组合 28"/>
          <p:cNvGrpSpPr/>
          <p:nvPr/>
        </p:nvGrpSpPr>
        <p:grpSpPr>
          <a:xfrm>
            <a:off x="7235825" y="1049364"/>
            <a:ext cx="973138" cy="944224"/>
            <a:chOff x="7235825" y="1049362"/>
            <a:chExt cx="973138" cy="973138"/>
          </a:xfrm>
        </p:grpSpPr>
        <p:sp>
          <p:nvSpPr>
            <p:cNvPr id="30" name="Oval 25"/>
            <p:cNvSpPr>
              <a:spLocks noChangeArrowheads="1"/>
            </p:cNvSpPr>
            <p:nvPr/>
          </p:nvSpPr>
          <p:spPr bwMode="auto">
            <a:xfrm>
              <a:off x="7235825" y="1049362"/>
              <a:ext cx="973138" cy="973138"/>
            </a:xfrm>
            <a:prstGeom prst="ellipse">
              <a:avLst/>
            </a:prstGeom>
            <a:solidFill>
              <a:srgbClr val="D3A004"/>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endParaRPr>
            </a:p>
          </p:txBody>
        </p:sp>
        <p:sp>
          <p:nvSpPr>
            <p:cNvPr id="31" name="Text Box 50"/>
            <p:cNvSpPr txBox="1">
              <a:spLocks noChangeArrowheads="1"/>
            </p:cNvSpPr>
            <p:nvPr/>
          </p:nvSpPr>
          <p:spPr bwMode="auto">
            <a:xfrm>
              <a:off x="7459503" y="1322412"/>
              <a:ext cx="492443" cy="475802"/>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填加</a:t>
              </a:r>
              <a:endParaRPr kumimoji="0" lang="en-US" altLang="zh-CN"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标题</a:t>
              </a:r>
              <a:endParaRPr kumimoji="0" lang="en-US" altLang="ko-KR"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1950300817"/>
      </p:ext>
    </p:extLst>
  </p:cSld>
  <p:clrMapOvr>
    <a:masterClrMapping/>
  </p:clrMapOvr>
  <mc:AlternateContent xmlns:mc="http://schemas.openxmlformats.org/markup-compatibility/2006" xmlns:p14="http://schemas.microsoft.com/office/powerpoint/2010/main">
    <mc:Choice Requires="p14">
      <p:transition spd="slow" p14:dur="1600" advClick="0" advTm="4000">
        <p14:prism isInverted="1"/>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500" fill="hold"/>
                                        <p:tgtEl>
                                          <p:spTgt spid="18"/>
                                        </p:tgtEl>
                                        <p:attrNameLst>
                                          <p:attrName>ppt_w</p:attrName>
                                        </p:attrNameLst>
                                      </p:cBhvr>
                                      <p:tavLst>
                                        <p:tav tm="0">
                                          <p:val>
                                            <p:fltVal val="0"/>
                                          </p:val>
                                        </p:tav>
                                        <p:tav tm="100000">
                                          <p:val>
                                            <p:strVal val="#ppt_w"/>
                                          </p:val>
                                        </p:tav>
                                      </p:tavLst>
                                    </p:anim>
                                    <p:anim calcmode="lin" valueType="num">
                                      <p:cBhvr>
                                        <p:cTn id="21" dur="500" fill="hold"/>
                                        <p:tgtEl>
                                          <p:spTgt spid="18"/>
                                        </p:tgtEl>
                                        <p:attrNameLst>
                                          <p:attrName>ppt_h</p:attrName>
                                        </p:attrNameLst>
                                      </p:cBhvr>
                                      <p:tavLst>
                                        <p:tav tm="0">
                                          <p:val>
                                            <p:fltVal val="0"/>
                                          </p:val>
                                        </p:tav>
                                        <p:tav tm="100000">
                                          <p:val>
                                            <p:strVal val="#ppt_h"/>
                                          </p:val>
                                        </p:tav>
                                      </p:tavLst>
                                    </p:anim>
                                    <p:animEffect transition="in" filter="fade">
                                      <p:cBhvr>
                                        <p:cTn id="22" dur="500"/>
                                        <p:tgtEl>
                                          <p:spTgt spid="18"/>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p:cTn id="26" dur="500" fill="hold"/>
                                        <p:tgtEl>
                                          <p:spTgt spid="15"/>
                                        </p:tgtEl>
                                        <p:attrNameLst>
                                          <p:attrName>ppt_w</p:attrName>
                                        </p:attrNameLst>
                                      </p:cBhvr>
                                      <p:tavLst>
                                        <p:tav tm="0">
                                          <p:val>
                                            <p:fltVal val="0"/>
                                          </p:val>
                                        </p:tav>
                                        <p:tav tm="100000">
                                          <p:val>
                                            <p:strVal val="#ppt_w"/>
                                          </p:val>
                                        </p:tav>
                                      </p:tavLst>
                                    </p:anim>
                                    <p:anim calcmode="lin" valueType="num">
                                      <p:cBhvr>
                                        <p:cTn id="27" dur="500" fill="hold"/>
                                        <p:tgtEl>
                                          <p:spTgt spid="15"/>
                                        </p:tgtEl>
                                        <p:attrNameLst>
                                          <p:attrName>ppt_h</p:attrName>
                                        </p:attrNameLst>
                                      </p:cBhvr>
                                      <p:tavLst>
                                        <p:tav tm="0">
                                          <p:val>
                                            <p:fltVal val="0"/>
                                          </p:val>
                                        </p:tav>
                                        <p:tav tm="100000">
                                          <p:val>
                                            <p:strVal val="#ppt_h"/>
                                          </p:val>
                                        </p:tav>
                                      </p:tavLst>
                                    </p:anim>
                                    <p:animEffect transition="in" filter="fade">
                                      <p:cBhvr>
                                        <p:cTn id="28" dur="500"/>
                                        <p:tgtEl>
                                          <p:spTgt spid="15"/>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p:cTn id="32" dur="500" fill="hold"/>
                                        <p:tgtEl>
                                          <p:spTgt spid="26"/>
                                        </p:tgtEl>
                                        <p:attrNameLst>
                                          <p:attrName>ppt_w</p:attrName>
                                        </p:attrNameLst>
                                      </p:cBhvr>
                                      <p:tavLst>
                                        <p:tav tm="0">
                                          <p:val>
                                            <p:fltVal val="0"/>
                                          </p:val>
                                        </p:tav>
                                        <p:tav tm="100000">
                                          <p:val>
                                            <p:strVal val="#ppt_w"/>
                                          </p:val>
                                        </p:tav>
                                      </p:tavLst>
                                    </p:anim>
                                    <p:anim calcmode="lin" valueType="num">
                                      <p:cBhvr>
                                        <p:cTn id="33" dur="500" fill="hold"/>
                                        <p:tgtEl>
                                          <p:spTgt spid="26"/>
                                        </p:tgtEl>
                                        <p:attrNameLst>
                                          <p:attrName>ppt_h</p:attrName>
                                        </p:attrNameLst>
                                      </p:cBhvr>
                                      <p:tavLst>
                                        <p:tav tm="0">
                                          <p:val>
                                            <p:fltVal val="0"/>
                                          </p:val>
                                        </p:tav>
                                        <p:tav tm="100000">
                                          <p:val>
                                            <p:strVal val="#ppt_h"/>
                                          </p:val>
                                        </p:tav>
                                      </p:tavLst>
                                    </p:anim>
                                    <p:animEffect transition="in" filter="fade">
                                      <p:cBhvr>
                                        <p:cTn id="34" dur="500"/>
                                        <p:tgtEl>
                                          <p:spTgt spid="26"/>
                                        </p:tgtEl>
                                      </p:cBhvr>
                                    </p:animEffect>
                                  </p:childTnLst>
                                </p:cTn>
                              </p:par>
                            </p:childTnLst>
                          </p:cTn>
                        </p:par>
                        <p:par>
                          <p:cTn id="35" fill="hold">
                            <p:stCondLst>
                              <p:cond delay="3000"/>
                            </p:stCondLst>
                            <p:childTnLst>
                              <p:par>
                                <p:cTn id="36" presetID="53" presetClass="entr" presetSubtype="16" fill="hold" nodeType="after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p:cTn id="38" dur="500" fill="hold"/>
                                        <p:tgtEl>
                                          <p:spTgt spid="23"/>
                                        </p:tgtEl>
                                        <p:attrNameLst>
                                          <p:attrName>ppt_w</p:attrName>
                                        </p:attrNameLst>
                                      </p:cBhvr>
                                      <p:tavLst>
                                        <p:tav tm="0">
                                          <p:val>
                                            <p:fltVal val="0"/>
                                          </p:val>
                                        </p:tav>
                                        <p:tav tm="100000">
                                          <p:val>
                                            <p:strVal val="#ppt_w"/>
                                          </p:val>
                                        </p:tav>
                                      </p:tavLst>
                                    </p:anim>
                                    <p:anim calcmode="lin" valueType="num">
                                      <p:cBhvr>
                                        <p:cTn id="39" dur="500" fill="hold"/>
                                        <p:tgtEl>
                                          <p:spTgt spid="23"/>
                                        </p:tgtEl>
                                        <p:attrNameLst>
                                          <p:attrName>ppt_h</p:attrName>
                                        </p:attrNameLst>
                                      </p:cBhvr>
                                      <p:tavLst>
                                        <p:tav tm="0">
                                          <p:val>
                                            <p:fltVal val="0"/>
                                          </p:val>
                                        </p:tav>
                                        <p:tav tm="100000">
                                          <p:val>
                                            <p:strVal val="#ppt_h"/>
                                          </p:val>
                                        </p:tav>
                                      </p:tavLst>
                                    </p:anim>
                                    <p:animEffect transition="in" filter="fade">
                                      <p:cBhvr>
                                        <p:cTn id="40" dur="500"/>
                                        <p:tgtEl>
                                          <p:spTgt spid="23"/>
                                        </p:tgtEl>
                                      </p:cBhvr>
                                    </p:animEffect>
                                  </p:childTnLst>
                                </p:cTn>
                              </p:par>
                            </p:childTnLst>
                          </p:cTn>
                        </p:par>
                        <p:par>
                          <p:cTn id="41" fill="hold">
                            <p:stCondLst>
                              <p:cond delay="3500"/>
                            </p:stCondLst>
                            <p:childTnLst>
                              <p:par>
                                <p:cTn id="42" presetID="22" presetClass="entr" presetSubtype="8"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left)">
                                      <p:cBhvr>
                                        <p:cTn id="44" dur="500"/>
                                        <p:tgtEl>
                                          <p:spTgt spid="13"/>
                                        </p:tgtEl>
                                      </p:cBhvr>
                                    </p:animEffect>
                                  </p:childTnLst>
                                </p:cTn>
                              </p:par>
                            </p:childTnLst>
                          </p:cTn>
                        </p:par>
                        <p:par>
                          <p:cTn id="45" fill="hold">
                            <p:stCondLst>
                              <p:cond delay="4000"/>
                            </p:stCondLst>
                            <p:childTnLst>
                              <p:par>
                                <p:cTn id="46" presetID="53" presetClass="entr" presetSubtype="16" fill="hold" nodeType="afterEffect">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cBhvr>
                                        <p:cTn id="48" dur="500" fill="hold"/>
                                        <p:tgtEl>
                                          <p:spTgt spid="29"/>
                                        </p:tgtEl>
                                        <p:attrNameLst>
                                          <p:attrName>ppt_w</p:attrName>
                                        </p:attrNameLst>
                                      </p:cBhvr>
                                      <p:tavLst>
                                        <p:tav tm="0">
                                          <p:val>
                                            <p:fltVal val="0"/>
                                          </p:val>
                                        </p:tav>
                                        <p:tav tm="100000">
                                          <p:val>
                                            <p:strVal val="#ppt_w"/>
                                          </p:val>
                                        </p:tav>
                                      </p:tavLst>
                                    </p:anim>
                                    <p:anim calcmode="lin" valueType="num">
                                      <p:cBhvr>
                                        <p:cTn id="49" dur="500" fill="hold"/>
                                        <p:tgtEl>
                                          <p:spTgt spid="29"/>
                                        </p:tgtEl>
                                        <p:attrNameLst>
                                          <p:attrName>ppt_h</p:attrName>
                                        </p:attrNameLst>
                                      </p:cBhvr>
                                      <p:tavLst>
                                        <p:tav tm="0">
                                          <p:val>
                                            <p:fltVal val="0"/>
                                          </p:val>
                                        </p:tav>
                                        <p:tav tm="100000">
                                          <p:val>
                                            <p:strVal val="#ppt_h"/>
                                          </p:val>
                                        </p:tav>
                                      </p:tavLst>
                                    </p:anim>
                                    <p:animEffect transition="in" filter="fade">
                                      <p:cBhvr>
                                        <p:cTn id="50" dur="500"/>
                                        <p:tgtEl>
                                          <p:spTgt spid="29"/>
                                        </p:tgtEl>
                                      </p:cBhvr>
                                    </p:animEffect>
                                  </p:childTnLst>
                                </p:cTn>
                              </p:par>
                            </p:childTnLst>
                          </p:cTn>
                        </p:par>
                        <p:par>
                          <p:cTn id="51" fill="hold">
                            <p:stCondLst>
                              <p:cond delay="4500"/>
                            </p:stCondLst>
                            <p:childTnLst>
                              <p:par>
                                <p:cTn id="52" presetID="22" presetClass="entr" presetSubtype="8"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childTnLst>
                          </p:cTn>
                        </p:par>
                        <p:par>
                          <p:cTn id="55" fill="hold">
                            <p:stCondLst>
                              <p:cond delay="5000"/>
                            </p:stCondLst>
                            <p:childTnLst>
                              <p:par>
                                <p:cTn id="56" presetID="16" presetClass="entr" presetSubtype="21"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barn(inVertical)">
                                      <p:cBhvr>
                                        <p:cTn id="5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p:bldP spid="13" grpId="0" animBg="1"/>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grpSp>
        <p:nvGrpSpPr>
          <p:cNvPr id="6" name="组合 5"/>
          <p:cNvGrpSpPr/>
          <p:nvPr/>
        </p:nvGrpSpPr>
        <p:grpSpPr>
          <a:xfrm>
            <a:off x="5273331" y="995897"/>
            <a:ext cx="2827061" cy="808342"/>
            <a:chOff x="5505214" y="1341804"/>
            <a:chExt cx="3188529" cy="911696"/>
          </a:xfrm>
        </p:grpSpPr>
        <p:sp>
          <p:nvSpPr>
            <p:cNvPr id="7" name="TextBox 6"/>
            <p:cNvSpPr txBox="1"/>
            <p:nvPr/>
          </p:nvSpPr>
          <p:spPr>
            <a:xfrm>
              <a:off x="5505214" y="1341804"/>
              <a:ext cx="3188529" cy="52069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rgbClr val="080808"/>
                  </a:solidFill>
                  <a:effectLst/>
                  <a:uLnTx/>
                  <a:uFillTx/>
                </a:rPr>
                <a:t>01.</a:t>
              </a:r>
              <a:r>
                <a:rPr kumimoji="0" lang="zh-CN" altLang="en-US" sz="2400" b="1" i="0" u="none" strike="noStrike" kern="0" cap="none" spc="0" normalizeH="0" baseline="0" noProof="0" dirty="0" smtClean="0">
                  <a:ln>
                    <a:noFill/>
                  </a:ln>
                  <a:solidFill>
                    <a:srgbClr val="080808"/>
                  </a:solidFill>
                  <a:effectLst/>
                  <a:uLnTx/>
                  <a:uFillTx/>
                </a:rPr>
                <a:t>标题</a:t>
              </a:r>
            </a:p>
          </p:txBody>
        </p:sp>
        <p:sp>
          <p:nvSpPr>
            <p:cNvPr id="8" name="TextBox 7"/>
            <p:cNvSpPr txBox="1"/>
            <p:nvPr/>
          </p:nvSpPr>
          <p:spPr>
            <a:xfrm>
              <a:off x="5508104" y="1836945"/>
              <a:ext cx="3185639" cy="41655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80808"/>
                  </a:solidFill>
                  <a:effectLst/>
                  <a:uLnTx/>
                  <a:uFillTx/>
                </a:rPr>
                <a:t>请输入要写的文字内容</a:t>
              </a:r>
            </a:p>
          </p:txBody>
        </p:sp>
      </p:grpSp>
      <p:grpSp>
        <p:nvGrpSpPr>
          <p:cNvPr id="9" name="组合 8"/>
          <p:cNvGrpSpPr/>
          <p:nvPr/>
        </p:nvGrpSpPr>
        <p:grpSpPr>
          <a:xfrm>
            <a:off x="2660814" y="1038195"/>
            <a:ext cx="3707023" cy="3621787"/>
            <a:chOff x="2660814" y="1013618"/>
            <a:chExt cx="3707023" cy="3621787"/>
          </a:xfrm>
        </p:grpSpPr>
        <p:sp>
          <p:nvSpPr>
            <p:cNvPr id="10" name="等腰三角形 9"/>
            <p:cNvSpPr/>
            <p:nvPr/>
          </p:nvSpPr>
          <p:spPr>
            <a:xfrm rot="21500399">
              <a:off x="3871753" y="1013618"/>
              <a:ext cx="1232971" cy="1062904"/>
            </a:xfrm>
            <a:prstGeom prst="triangle">
              <a:avLst/>
            </a:prstGeom>
            <a:solidFill>
              <a:srgbClr val="62616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Calibri"/>
                <a:ea typeface="宋体"/>
                <a:cs typeface="+mn-cs"/>
              </a:endParaRPr>
            </a:p>
          </p:txBody>
        </p:sp>
        <p:sp>
          <p:nvSpPr>
            <p:cNvPr id="11" name="等腰三角形 10"/>
            <p:cNvSpPr/>
            <p:nvPr/>
          </p:nvSpPr>
          <p:spPr>
            <a:xfrm rot="4227329">
              <a:off x="5219899" y="1923409"/>
              <a:ext cx="1232971" cy="1062904"/>
            </a:xfrm>
            <a:prstGeom prst="triangle">
              <a:avLst/>
            </a:prstGeom>
            <a:solidFill>
              <a:srgbClr val="D3A00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Calibri"/>
                <a:ea typeface="宋体"/>
                <a:cs typeface="+mn-cs"/>
              </a:endParaRPr>
            </a:p>
          </p:txBody>
        </p:sp>
        <p:sp>
          <p:nvSpPr>
            <p:cNvPr id="12" name="等腰三角形 11"/>
            <p:cNvSpPr/>
            <p:nvPr/>
          </p:nvSpPr>
          <p:spPr>
            <a:xfrm rot="8518912">
              <a:off x="4759170" y="3518733"/>
              <a:ext cx="1232971" cy="1062904"/>
            </a:xfrm>
            <a:prstGeom prst="triangle">
              <a:avLst/>
            </a:prstGeom>
            <a:solidFill>
              <a:srgbClr val="62616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Calibri"/>
                <a:ea typeface="宋体"/>
                <a:cs typeface="+mn-cs"/>
              </a:endParaRPr>
            </a:p>
          </p:txBody>
        </p:sp>
        <p:sp>
          <p:nvSpPr>
            <p:cNvPr id="13" name="等腰三角形 12"/>
            <p:cNvSpPr/>
            <p:nvPr/>
          </p:nvSpPr>
          <p:spPr>
            <a:xfrm rot="12845080">
              <a:off x="3139043" y="3572501"/>
              <a:ext cx="1232971" cy="1062904"/>
            </a:xfrm>
            <a:prstGeom prst="triangle">
              <a:avLst/>
            </a:prstGeom>
            <a:solidFill>
              <a:srgbClr val="D3A00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Calibri"/>
                <a:ea typeface="宋体"/>
                <a:cs typeface="+mn-cs"/>
              </a:endParaRPr>
            </a:p>
          </p:txBody>
        </p:sp>
        <p:sp>
          <p:nvSpPr>
            <p:cNvPr id="14" name="等腰三角形 13"/>
            <p:cNvSpPr/>
            <p:nvPr/>
          </p:nvSpPr>
          <p:spPr>
            <a:xfrm rot="17109199">
              <a:off x="2575780" y="2048063"/>
              <a:ext cx="1232971" cy="1062904"/>
            </a:xfrm>
            <a:prstGeom prst="triangle">
              <a:avLst/>
            </a:prstGeom>
            <a:solidFill>
              <a:srgbClr val="62616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Calibri"/>
                <a:ea typeface="宋体"/>
                <a:cs typeface="+mn-cs"/>
              </a:endParaRPr>
            </a:p>
          </p:txBody>
        </p:sp>
        <p:sp>
          <p:nvSpPr>
            <p:cNvPr id="15" name="TextBox 14"/>
            <p:cNvSpPr txBox="1"/>
            <p:nvPr/>
          </p:nvSpPr>
          <p:spPr>
            <a:xfrm>
              <a:off x="4308886" y="1378133"/>
              <a:ext cx="371919" cy="646331"/>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smtClean="0">
                  <a:ln>
                    <a:noFill/>
                  </a:ln>
                  <a:solidFill>
                    <a:srgbClr val="FFFFFF"/>
                  </a:solidFill>
                  <a:effectLst/>
                  <a:uLnTx/>
                  <a:uFillTx/>
                </a:rPr>
                <a:t>1</a:t>
              </a:r>
              <a:endParaRPr kumimoji="0" lang="zh-CN" altLang="en-US" sz="3600" b="0" i="0" u="none" strike="noStrike" kern="0" cap="none" spc="0" normalizeH="0" baseline="0" noProof="0" dirty="0" smtClean="0">
                <a:ln>
                  <a:noFill/>
                </a:ln>
                <a:solidFill>
                  <a:srgbClr val="FFFFFF"/>
                </a:solidFill>
                <a:effectLst/>
                <a:uLnTx/>
                <a:uFillTx/>
              </a:endParaRPr>
            </a:p>
          </p:txBody>
        </p:sp>
        <p:sp>
          <p:nvSpPr>
            <p:cNvPr id="16" name="TextBox 15"/>
            <p:cNvSpPr txBox="1"/>
            <p:nvPr/>
          </p:nvSpPr>
          <p:spPr>
            <a:xfrm>
              <a:off x="5075024" y="3612701"/>
              <a:ext cx="371919" cy="646331"/>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smtClean="0">
                  <a:ln>
                    <a:noFill/>
                  </a:ln>
                  <a:solidFill>
                    <a:srgbClr val="FFFFFF"/>
                  </a:solidFill>
                  <a:effectLst/>
                  <a:uLnTx/>
                  <a:uFillTx/>
                </a:rPr>
                <a:t>3</a:t>
              </a:r>
              <a:endParaRPr kumimoji="0" lang="zh-CN" altLang="en-US" sz="3600" b="0" i="0" u="none" strike="noStrike" kern="0" cap="none" spc="0" normalizeH="0" baseline="0" noProof="0" dirty="0" smtClean="0">
                <a:ln>
                  <a:noFill/>
                </a:ln>
                <a:solidFill>
                  <a:srgbClr val="FFFFFF"/>
                </a:solidFill>
                <a:effectLst/>
                <a:uLnTx/>
                <a:uFillTx/>
              </a:endParaRPr>
            </a:p>
          </p:txBody>
        </p:sp>
        <p:sp>
          <p:nvSpPr>
            <p:cNvPr id="17" name="TextBox 16"/>
            <p:cNvSpPr txBox="1"/>
            <p:nvPr/>
          </p:nvSpPr>
          <p:spPr>
            <a:xfrm>
              <a:off x="3606593" y="3612701"/>
              <a:ext cx="371919" cy="646331"/>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smtClean="0">
                  <a:ln>
                    <a:noFill/>
                  </a:ln>
                  <a:solidFill>
                    <a:srgbClr val="FFFFFF"/>
                  </a:solidFill>
                  <a:effectLst/>
                  <a:uLnTx/>
                  <a:uFillTx/>
                </a:rPr>
                <a:t>4</a:t>
              </a:r>
              <a:endParaRPr kumimoji="0" lang="zh-CN" altLang="en-US" sz="3600" b="0" i="0" u="none" strike="noStrike" kern="0" cap="none" spc="0" normalizeH="0" baseline="0" noProof="0" dirty="0" smtClean="0">
                <a:ln>
                  <a:noFill/>
                </a:ln>
                <a:solidFill>
                  <a:srgbClr val="FFFFFF"/>
                </a:solidFill>
                <a:effectLst/>
                <a:uLnTx/>
                <a:uFillTx/>
              </a:endParaRPr>
            </a:p>
          </p:txBody>
        </p:sp>
        <p:sp>
          <p:nvSpPr>
            <p:cNvPr id="18" name="TextBox 17"/>
            <p:cNvSpPr txBox="1"/>
            <p:nvPr/>
          </p:nvSpPr>
          <p:spPr>
            <a:xfrm>
              <a:off x="3192133" y="2324895"/>
              <a:ext cx="371919" cy="646331"/>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smtClean="0">
                  <a:ln>
                    <a:noFill/>
                  </a:ln>
                  <a:solidFill>
                    <a:srgbClr val="FFFFFF"/>
                  </a:solidFill>
                  <a:effectLst/>
                  <a:uLnTx/>
                  <a:uFillTx/>
                </a:rPr>
                <a:t>5</a:t>
              </a:r>
              <a:endParaRPr kumimoji="0" lang="zh-CN" altLang="en-US" sz="3600" b="0" i="0" u="none" strike="noStrike" kern="0" cap="none" spc="0" normalizeH="0" baseline="0" noProof="0" dirty="0" smtClean="0">
                <a:ln>
                  <a:noFill/>
                </a:ln>
                <a:solidFill>
                  <a:srgbClr val="FFFFFF"/>
                </a:solidFill>
                <a:effectLst/>
                <a:uLnTx/>
                <a:uFillTx/>
              </a:endParaRPr>
            </a:p>
          </p:txBody>
        </p:sp>
        <p:sp>
          <p:nvSpPr>
            <p:cNvPr id="21" name="TextBox 20"/>
            <p:cNvSpPr txBox="1"/>
            <p:nvPr/>
          </p:nvSpPr>
          <p:spPr>
            <a:xfrm>
              <a:off x="3923928" y="2571750"/>
              <a:ext cx="1414219" cy="646331"/>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600" b="1" i="0" u="none" strike="noStrike" kern="0" cap="none" spc="0" normalizeH="0" baseline="0" noProof="0" dirty="0" smtClean="0">
                  <a:ln>
                    <a:noFill/>
                  </a:ln>
                  <a:solidFill>
                    <a:srgbClr val="080808"/>
                  </a:solidFill>
                  <a:effectLst/>
                  <a:uLnTx/>
                  <a:uFillTx/>
                </a:rPr>
                <a:t>标题</a:t>
              </a:r>
            </a:p>
          </p:txBody>
        </p:sp>
        <p:sp>
          <p:nvSpPr>
            <p:cNvPr id="22" name="TextBox 21"/>
            <p:cNvSpPr txBox="1"/>
            <p:nvPr/>
          </p:nvSpPr>
          <p:spPr>
            <a:xfrm>
              <a:off x="5446943" y="2211710"/>
              <a:ext cx="371919" cy="646331"/>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smtClean="0">
                  <a:ln>
                    <a:noFill/>
                  </a:ln>
                  <a:solidFill>
                    <a:srgbClr val="FFFFFF"/>
                  </a:solidFill>
                  <a:effectLst/>
                  <a:uLnTx/>
                  <a:uFillTx/>
                </a:rPr>
                <a:t>2</a:t>
              </a:r>
              <a:endParaRPr kumimoji="0" lang="zh-CN" altLang="en-US" sz="3600" b="0" i="0" u="none" strike="noStrike" kern="0" cap="none" spc="0" normalizeH="0" baseline="0" noProof="0" dirty="0" smtClean="0">
                <a:ln>
                  <a:noFill/>
                </a:ln>
                <a:solidFill>
                  <a:srgbClr val="FFFFFF"/>
                </a:solidFill>
                <a:effectLst/>
                <a:uLnTx/>
                <a:uFillTx/>
              </a:endParaRPr>
            </a:p>
          </p:txBody>
        </p:sp>
      </p:grpSp>
      <p:grpSp>
        <p:nvGrpSpPr>
          <p:cNvPr id="23" name="组合 22"/>
          <p:cNvGrpSpPr/>
          <p:nvPr/>
        </p:nvGrpSpPr>
        <p:grpSpPr>
          <a:xfrm>
            <a:off x="6229714" y="3019417"/>
            <a:ext cx="2827061" cy="808342"/>
            <a:chOff x="5505214" y="1341804"/>
            <a:chExt cx="3188529" cy="911696"/>
          </a:xfrm>
        </p:grpSpPr>
        <p:sp>
          <p:nvSpPr>
            <p:cNvPr id="24" name="TextBox 23"/>
            <p:cNvSpPr txBox="1"/>
            <p:nvPr/>
          </p:nvSpPr>
          <p:spPr>
            <a:xfrm>
              <a:off x="5505214" y="1341804"/>
              <a:ext cx="3188529" cy="52069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rgbClr val="080808"/>
                  </a:solidFill>
                  <a:effectLst/>
                  <a:uLnTx/>
                  <a:uFillTx/>
                </a:rPr>
                <a:t>02.</a:t>
              </a:r>
              <a:r>
                <a:rPr kumimoji="0" lang="zh-CN" altLang="en-US" sz="2400" b="1" i="0" u="none" strike="noStrike" kern="0" cap="none" spc="0" normalizeH="0" baseline="0" noProof="0" dirty="0" smtClean="0">
                  <a:ln>
                    <a:noFill/>
                  </a:ln>
                  <a:solidFill>
                    <a:srgbClr val="080808"/>
                  </a:solidFill>
                  <a:effectLst/>
                  <a:uLnTx/>
                  <a:uFillTx/>
                </a:rPr>
                <a:t>标题</a:t>
              </a:r>
            </a:p>
          </p:txBody>
        </p:sp>
        <p:sp>
          <p:nvSpPr>
            <p:cNvPr id="25" name="TextBox 24"/>
            <p:cNvSpPr txBox="1"/>
            <p:nvPr/>
          </p:nvSpPr>
          <p:spPr>
            <a:xfrm>
              <a:off x="5508104" y="1836945"/>
              <a:ext cx="3185639" cy="41655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80808"/>
                  </a:solidFill>
                  <a:effectLst/>
                  <a:uLnTx/>
                  <a:uFillTx/>
                </a:rPr>
                <a:t>请输入要写的文字内容</a:t>
              </a:r>
            </a:p>
          </p:txBody>
        </p:sp>
      </p:grpSp>
      <p:grpSp>
        <p:nvGrpSpPr>
          <p:cNvPr id="26" name="组合 25"/>
          <p:cNvGrpSpPr/>
          <p:nvPr/>
        </p:nvGrpSpPr>
        <p:grpSpPr>
          <a:xfrm>
            <a:off x="808835" y="3156137"/>
            <a:ext cx="2827061" cy="808342"/>
            <a:chOff x="5505214" y="1341804"/>
            <a:chExt cx="3188529" cy="911696"/>
          </a:xfrm>
        </p:grpSpPr>
        <p:sp>
          <p:nvSpPr>
            <p:cNvPr id="27" name="TextBox 26"/>
            <p:cNvSpPr txBox="1"/>
            <p:nvPr/>
          </p:nvSpPr>
          <p:spPr>
            <a:xfrm>
              <a:off x="5505214" y="1341804"/>
              <a:ext cx="3188529" cy="52069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rgbClr val="080808"/>
                  </a:solidFill>
                  <a:effectLst/>
                  <a:uLnTx/>
                  <a:uFillTx/>
                </a:rPr>
                <a:t>04.</a:t>
              </a:r>
              <a:r>
                <a:rPr kumimoji="0" lang="zh-CN" altLang="en-US" sz="2400" b="1" i="0" u="none" strike="noStrike" kern="0" cap="none" spc="0" normalizeH="0" baseline="0" noProof="0" dirty="0" smtClean="0">
                  <a:ln>
                    <a:noFill/>
                  </a:ln>
                  <a:solidFill>
                    <a:srgbClr val="080808"/>
                  </a:solidFill>
                  <a:effectLst/>
                  <a:uLnTx/>
                  <a:uFillTx/>
                </a:rPr>
                <a:t>标题</a:t>
              </a:r>
            </a:p>
          </p:txBody>
        </p:sp>
        <p:sp>
          <p:nvSpPr>
            <p:cNvPr id="28" name="TextBox 27"/>
            <p:cNvSpPr txBox="1"/>
            <p:nvPr/>
          </p:nvSpPr>
          <p:spPr>
            <a:xfrm>
              <a:off x="5508104" y="1836945"/>
              <a:ext cx="3185639" cy="41655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80808"/>
                  </a:solidFill>
                  <a:effectLst/>
                  <a:uLnTx/>
                  <a:uFillTx/>
                </a:rPr>
                <a:t>请输入要写的文字内容</a:t>
              </a:r>
            </a:p>
          </p:txBody>
        </p:sp>
      </p:grpSp>
      <p:grpSp>
        <p:nvGrpSpPr>
          <p:cNvPr id="29" name="组合 28"/>
          <p:cNvGrpSpPr/>
          <p:nvPr/>
        </p:nvGrpSpPr>
        <p:grpSpPr>
          <a:xfrm>
            <a:off x="1168875" y="1156167"/>
            <a:ext cx="2827061" cy="808342"/>
            <a:chOff x="5505214" y="1341804"/>
            <a:chExt cx="3188529" cy="911696"/>
          </a:xfrm>
        </p:grpSpPr>
        <p:sp>
          <p:nvSpPr>
            <p:cNvPr id="30" name="TextBox 29"/>
            <p:cNvSpPr txBox="1"/>
            <p:nvPr/>
          </p:nvSpPr>
          <p:spPr>
            <a:xfrm>
              <a:off x="5505214" y="1341804"/>
              <a:ext cx="3188529" cy="52069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rgbClr val="080808"/>
                  </a:solidFill>
                  <a:effectLst/>
                  <a:uLnTx/>
                  <a:uFillTx/>
                </a:rPr>
                <a:t>05.</a:t>
              </a:r>
              <a:r>
                <a:rPr kumimoji="0" lang="zh-CN" altLang="en-US" sz="2400" b="1" i="0" u="none" strike="noStrike" kern="0" cap="none" spc="0" normalizeH="0" baseline="0" noProof="0" dirty="0" smtClean="0">
                  <a:ln>
                    <a:noFill/>
                  </a:ln>
                  <a:solidFill>
                    <a:srgbClr val="080808"/>
                  </a:solidFill>
                  <a:effectLst/>
                  <a:uLnTx/>
                  <a:uFillTx/>
                </a:rPr>
                <a:t>标题</a:t>
              </a:r>
            </a:p>
          </p:txBody>
        </p:sp>
        <p:sp>
          <p:nvSpPr>
            <p:cNvPr id="31" name="TextBox 30"/>
            <p:cNvSpPr txBox="1"/>
            <p:nvPr/>
          </p:nvSpPr>
          <p:spPr>
            <a:xfrm>
              <a:off x="5508104" y="1836945"/>
              <a:ext cx="3185639" cy="41655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80808"/>
                  </a:solidFill>
                  <a:effectLst/>
                  <a:uLnTx/>
                  <a:uFillTx/>
                </a:rPr>
                <a:t>请输入要写的文字内容</a:t>
              </a:r>
            </a:p>
          </p:txBody>
        </p:sp>
      </p:grpSp>
    </p:spTree>
    <p:extLst>
      <p:ext uri="{BB962C8B-B14F-4D97-AF65-F5344CB8AC3E}">
        <p14:creationId xmlns:p14="http://schemas.microsoft.com/office/powerpoint/2010/main" val="1591685680"/>
      </p:ext>
    </p:extLst>
  </p:cSld>
  <p:clrMapOvr>
    <a:masterClrMapping/>
  </p:clrMapOvr>
  <mc:AlternateContent xmlns:mc="http://schemas.openxmlformats.org/markup-compatibility/2006" xmlns:p14="http://schemas.microsoft.com/office/powerpoint/2010/main">
    <mc:Choice Requires="p14">
      <p:transition spd="slow" p14:dur="1600" advClick="0" advTm="4000">
        <p14:prism isInverted="1"/>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childTnLst>
                          </p:cTn>
                        </p:par>
                        <p:par>
                          <p:cTn id="19" fill="hold">
                            <p:stCondLst>
                              <p:cond delay="1500"/>
                            </p:stCondLst>
                            <p:childTnLst>
                              <p:par>
                                <p:cTn id="20" presetID="32" presetClass="emph" presetSubtype="0" fill="hold" nodeType="afterEffect">
                                  <p:stCondLst>
                                    <p:cond delay="0"/>
                                  </p:stCondLst>
                                  <p:childTnLst>
                                    <p:animRot by="120000">
                                      <p:cBhvr>
                                        <p:cTn id="21" dur="100" fill="hold">
                                          <p:stCondLst>
                                            <p:cond delay="0"/>
                                          </p:stCondLst>
                                        </p:cTn>
                                        <p:tgtEl>
                                          <p:spTgt spid="9"/>
                                        </p:tgtEl>
                                        <p:attrNameLst>
                                          <p:attrName>r</p:attrName>
                                        </p:attrNameLst>
                                      </p:cBhvr>
                                    </p:animRot>
                                    <p:animRot by="-240000">
                                      <p:cBhvr>
                                        <p:cTn id="22" dur="200" fill="hold">
                                          <p:stCondLst>
                                            <p:cond delay="200"/>
                                          </p:stCondLst>
                                        </p:cTn>
                                        <p:tgtEl>
                                          <p:spTgt spid="9"/>
                                        </p:tgtEl>
                                        <p:attrNameLst>
                                          <p:attrName>r</p:attrName>
                                        </p:attrNameLst>
                                      </p:cBhvr>
                                    </p:animRot>
                                    <p:animRot by="240000">
                                      <p:cBhvr>
                                        <p:cTn id="23" dur="200" fill="hold">
                                          <p:stCondLst>
                                            <p:cond delay="400"/>
                                          </p:stCondLst>
                                        </p:cTn>
                                        <p:tgtEl>
                                          <p:spTgt spid="9"/>
                                        </p:tgtEl>
                                        <p:attrNameLst>
                                          <p:attrName>r</p:attrName>
                                        </p:attrNameLst>
                                      </p:cBhvr>
                                    </p:animRot>
                                    <p:animRot by="-240000">
                                      <p:cBhvr>
                                        <p:cTn id="24" dur="200" fill="hold">
                                          <p:stCondLst>
                                            <p:cond delay="600"/>
                                          </p:stCondLst>
                                        </p:cTn>
                                        <p:tgtEl>
                                          <p:spTgt spid="9"/>
                                        </p:tgtEl>
                                        <p:attrNameLst>
                                          <p:attrName>r</p:attrName>
                                        </p:attrNameLst>
                                      </p:cBhvr>
                                    </p:animRot>
                                    <p:animRot by="120000">
                                      <p:cBhvr>
                                        <p:cTn id="25" dur="200" fill="hold">
                                          <p:stCondLst>
                                            <p:cond delay="800"/>
                                          </p:stCondLst>
                                        </p:cTn>
                                        <p:tgtEl>
                                          <p:spTgt spid="9"/>
                                        </p:tgtEl>
                                        <p:attrNameLst>
                                          <p:attrName>r</p:attrName>
                                        </p:attrNameLst>
                                      </p:cBhvr>
                                    </p:animRot>
                                  </p:childTnLst>
                                </p:cTn>
                              </p:par>
                            </p:childTnLst>
                          </p:cTn>
                        </p:par>
                        <p:par>
                          <p:cTn id="26" fill="hold">
                            <p:stCondLst>
                              <p:cond delay="2500"/>
                            </p:stCondLst>
                            <p:childTnLst>
                              <p:par>
                                <p:cTn id="27" presetID="42"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42" presetClass="entr" presetSubtype="0"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1000"/>
                                        <p:tgtEl>
                                          <p:spTgt spid="23"/>
                                        </p:tgtEl>
                                      </p:cBhvr>
                                    </p:animEffect>
                                    <p:anim calcmode="lin" valueType="num">
                                      <p:cBhvr>
                                        <p:cTn id="36" dur="1000" fill="hold"/>
                                        <p:tgtEl>
                                          <p:spTgt spid="23"/>
                                        </p:tgtEl>
                                        <p:attrNameLst>
                                          <p:attrName>ppt_x</p:attrName>
                                        </p:attrNameLst>
                                      </p:cBhvr>
                                      <p:tavLst>
                                        <p:tav tm="0">
                                          <p:val>
                                            <p:strVal val="#ppt_x"/>
                                          </p:val>
                                        </p:tav>
                                        <p:tav tm="100000">
                                          <p:val>
                                            <p:strVal val="#ppt_x"/>
                                          </p:val>
                                        </p:tav>
                                      </p:tavLst>
                                    </p:anim>
                                    <p:anim calcmode="lin" valueType="num">
                                      <p:cBhvr>
                                        <p:cTn id="37" dur="1000" fill="hold"/>
                                        <p:tgtEl>
                                          <p:spTgt spid="23"/>
                                        </p:tgtEl>
                                        <p:attrNameLst>
                                          <p:attrName>ppt_y</p:attrName>
                                        </p:attrNameLst>
                                      </p:cBhvr>
                                      <p:tavLst>
                                        <p:tav tm="0">
                                          <p:val>
                                            <p:strVal val="#ppt_y+.1"/>
                                          </p:val>
                                        </p:tav>
                                        <p:tav tm="100000">
                                          <p:val>
                                            <p:strVal val="#ppt_y"/>
                                          </p:val>
                                        </p:tav>
                                      </p:tavLst>
                                    </p:anim>
                                  </p:childTnLst>
                                </p:cTn>
                              </p:par>
                            </p:childTnLst>
                          </p:cTn>
                        </p:par>
                        <p:par>
                          <p:cTn id="38" fill="hold">
                            <p:stCondLst>
                              <p:cond delay="4500"/>
                            </p:stCondLst>
                            <p:childTnLst>
                              <p:par>
                                <p:cTn id="39" presetID="42" presetClass="entr" presetSubtype="0" fill="hold"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1000"/>
                                        <p:tgtEl>
                                          <p:spTgt spid="26"/>
                                        </p:tgtEl>
                                      </p:cBhvr>
                                    </p:animEffect>
                                    <p:anim calcmode="lin" valueType="num">
                                      <p:cBhvr>
                                        <p:cTn id="42" dur="1000" fill="hold"/>
                                        <p:tgtEl>
                                          <p:spTgt spid="26"/>
                                        </p:tgtEl>
                                        <p:attrNameLst>
                                          <p:attrName>ppt_x</p:attrName>
                                        </p:attrNameLst>
                                      </p:cBhvr>
                                      <p:tavLst>
                                        <p:tav tm="0">
                                          <p:val>
                                            <p:strVal val="#ppt_x"/>
                                          </p:val>
                                        </p:tav>
                                        <p:tav tm="100000">
                                          <p:val>
                                            <p:strVal val="#ppt_x"/>
                                          </p:val>
                                        </p:tav>
                                      </p:tavLst>
                                    </p:anim>
                                    <p:anim calcmode="lin" valueType="num">
                                      <p:cBhvr>
                                        <p:cTn id="43" dur="1000" fill="hold"/>
                                        <p:tgtEl>
                                          <p:spTgt spid="26"/>
                                        </p:tgtEl>
                                        <p:attrNameLst>
                                          <p:attrName>ppt_y</p:attrName>
                                        </p:attrNameLst>
                                      </p:cBhvr>
                                      <p:tavLst>
                                        <p:tav tm="0">
                                          <p:val>
                                            <p:strVal val="#ppt_y+.1"/>
                                          </p:val>
                                        </p:tav>
                                        <p:tav tm="100000">
                                          <p:val>
                                            <p:strVal val="#ppt_y"/>
                                          </p:val>
                                        </p:tav>
                                      </p:tavLst>
                                    </p:anim>
                                  </p:childTnLst>
                                </p:cTn>
                              </p:par>
                            </p:childTnLst>
                          </p:cTn>
                        </p:par>
                        <p:par>
                          <p:cTn id="44" fill="hold">
                            <p:stCondLst>
                              <p:cond delay="5500"/>
                            </p:stCondLst>
                            <p:childTnLst>
                              <p:par>
                                <p:cTn id="45" presetID="42" presetClass="entr" presetSubtype="0" fill="hold"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1000"/>
                                        <p:tgtEl>
                                          <p:spTgt spid="29"/>
                                        </p:tgtEl>
                                      </p:cBhvr>
                                    </p:animEffect>
                                    <p:anim calcmode="lin" valueType="num">
                                      <p:cBhvr>
                                        <p:cTn id="48" dur="1000" fill="hold"/>
                                        <p:tgtEl>
                                          <p:spTgt spid="29"/>
                                        </p:tgtEl>
                                        <p:attrNameLst>
                                          <p:attrName>ppt_x</p:attrName>
                                        </p:attrNameLst>
                                      </p:cBhvr>
                                      <p:tavLst>
                                        <p:tav tm="0">
                                          <p:val>
                                            <p:strVal val="#ppt_x"/>
                                          </p:val>
                                        </p:tav>
                                        <p:tav tm="100000">
                                          <p:val>
                                            <p:strVal val="#ppt_x"/>
                                          </p:val>
                                        </p:tav>
                                      </p:tavLst>
                                    </p:anim>
                                    <p:anim calcmode="lin" valueType="num">
                                      <p:cBhvr>
                                        <p:cTn id="4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sp>
        <p:nvSpPr>
          <p:cNvPr id="6" name="直接连接符 3"/>
          <p:cNvSpPr>
            <a:spLocks noChangeShapeType="1"/>
          </p:cNvSpPr>
          <p:nvPr/>
        </p:nvSpPr>
        <p:spPr bwMode="auto">
          <a:xfrm>
            <a:off x="1851808" y="2764133"/>
            <a:ext cx="6647163" cy="0"/>
          </a:xfrm>
          <a:prstGeom prst="line">
            <a:avLst/>
          </a:prstGeom>
          <a:noFill/>
          <a:ln w="38100" cap="flat" cmpd="sng">
            <a:solidFill>
              <a:srgbClr val="626160"/>
            </a:solidFill>
            <a:bevel/>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sp>
        <p:nvSpPr>
          <p:cNvPr id="7" name="椭圆 12"/>
          <p:cNvSpPr>
            <a:spLocks noChangeArrowheads="1"/>
          </p:cNvSpPr>
          <p:nvPr/>
        </p:nvSpPr>
        <p:spPr bwMode="auto">
          <a:xfrm>
            <a:off x="2698019" y="2674817"/>
            <a:ext cx="182067" cy="182067"/>
          </a:xfrm>
          <a:prstGeom prst="ellipse">
            <a:avLst/>
          </a:prstGeom>
          <a:solidFill>
            <a:srgbClr val="626160"/>
          </a:solidFill>
          <a:ln>
            <a:noFill/>
          </a:ln>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dirty="0" smtClean="0">
              <a:ln>
                <a:noFill/>
              </a:ln>
              <a:solidFill>
                <a:srgbClr val="FFFFFF"/>
              </a:solidFill>
              <a:effectLst/>
              <a:uLnTx/>
              <a:uFillTx/>
              <a:latin typeface="Arial" pitchFamily="34" charset="0"/>
            </a:endParaRPr>
          </a:p>
        </p:txBody>
      </p:sp>
      <p:sp>
        <p:nvSpPr>
          <p:cNvPr id="8" name="椭圆 13"/>
          <p:cNvSpPr>
            <a:spLocks noChangeArrowheads="1"/>
          </p:cNvSpPr>
          <p:nvPr/>
        </p:nvSpPr>
        <p:spPr bwMode="auto">
          <a:xfrm>
            <a:off x="4583958" y="2674817"/>
            <a:ext cx="182067" cy="182067"/>
          </a:xfrm>
          <a:prstGeom prst="ellipse">
            <a:avLst/>
          </a:prstGeom>
          <a:solidFill>
            <a:srgbClr val="626160"/>
          </a:solidFill>
          <a:ln>
            <a:noFill/>
          </a:ln>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dirty="0" smtClean="0">
              <a:ln>
                <a:noFill/>
              </a:ln>
              <a:solidFill>
                <a:srgbClr val="FFFFFF"/>
              </a:solidFill>
              <a:effectLst/>
              <a:uLnTx/>
              <a:uFillTx/>
              <a:latin typeface="Arial" pitchFamily="34" charset="0"/>
            </a:endParaRPr>
          </a:p>
        </p:txBody>
      </p:sp>
      <p:sp>
        <p:nvSpPr>
          <p:cNvPr id="9" name="椭圆 14"/>
          <p:cNvSpPr>
            <a:spLocks noChangeArrowheads="1"/>
          </p:cNvSpPr>
          <p:nvPr/>
        </p:nvSpPr>
        <p:spPr bwMode="auto">
          <a:xfrm>
            <a:off x="6471042" y="2674817"/>
            <a:ext cx="182067" cy="182067"/>
          </a:xfrm>
          <a:prstGeom prst="ellipse">
            <a:avLst/>
          </a:prstGeom>
          <a:solidFill>
            <a:srgbClr val="D3A004"/>
          </a:solidFill>
          <a:ln>
            <a:noFill/>
          </a:ln>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dirty="0" smtClean="0">
              <a:ln>
                <a:noFill/>
              </a:ln>
              <a:solidFill>
                <a:srgbClr val="FFFFFF"/>
              </a:solidFill>
              <a:effectLst/>
              <a:uLnTx/>
              <a:uFillTx/>
              <a:latin typeface="Arial" pitchFamily="34" charset="0"/>
            </a:endParaRPr>
          </a:p>
        </p:txBody>
      </p:sp>
      <p:sp>
        <p:nvSpPr>
          <p:cNvPr id="10" name="椭圆 15"/>
          <p:cNvSpPr>
            <a:spLocks noChangeArrowheads="1"/>
          </p:cNvSpPr>
          <p:nvPr/>
        </p:nvSpPr>
        <p:spPr bwMode="auto">
          <a:xfrm>
            <a:off x="8358127" y="2674817"/>
            <a:ext cx="182067" cy="182067"/>
          </a:xfrm>
          <a:prstGeom prst="ellipse">
            <a:avLst/>
          </a:prstGeom>
          <a:solidFill>
            <a:srgbClr val="626160"/>
          </a:solidFill>
          <a:ln>
            <a:noFill/>
          </a:ln>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dirty="0" smtClean="0">
              <a:ln>
                <a:noFill/>
              </a:ln>
              <a:solidFill>
                <a:srgbClr val="FFFFFF"/>
              </a:solidFill>
              <a:effectLst/>
              <a:uLnTx/>
              <a:uFillTx/>
              <a:latin typeface="Arial" pitchFamily="34" charset="0"/>
            </a:endParaRPr>
          </a:p>
        </p:txBody>
      </p:sp>
      <p:sp>
        <p:nvSpPr>
          <p:cNvPr id="11" name="直接连接符 21"/>
          <p:cNvSpPr>
            <a:spLocks noChangeShapeType="1"/>
          </p:cNvSpPr>
          <p:nvPr/>
        </p:nvSpPr>
        <p:spPr bwMode="auto">
          <a:xfrm flipV="1">
            <a:off x="2798786" y="2205336"/>
            <a:ext cx="470626" cy="470626"/>
          </a:xfrm>
          <a:prstGeom prst="line">
            <a:avLst/>
          </a:prstGeom>
          <a:noFill/>
          <a:ln w="6350" cap="flat" cmpd="sng">
            <a:solidFill>
              <a:srgbClr val="626160"/>
            </a:solidFill>
            <a:bevel/>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sp>
        <p:nvSpPr>
          <p:cNvPr id="12" name="直接连接符 27"/>
          <p:cNvSpPr>
            <a:spLocks noChangeShapeType="1"/>
          </p:cNvSpPr>
          <p:nvPr/>
        </p:nvSpPr>
        <p:spPr bwMode="auto">
          <a:xfrm flipV="1">
            <a:off x="6570664" y="2205336"/>
            <a:ext cx="470626" cy="470626"/>
          </a:xfrm>
          <a:prstGeom prst="line">
            <a:avLst/>
          </a:prstGeom>
          <a:noFill/>
          <a:ln w="6350" cap="flat" cmpd="sng">
            <a:solidFill>
              <a:srgbClr val="D3A004"/>
            </a:solidFill>
            <a:bevel/>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sp>
        <p:nvSpPr>
          <p:cNvPr id="13" name="直接连接符 30"/>
          <p:cNvSpPr>
            <a:spLocks noChangeShapeType="1"/>
          </p:cNvSpPr>
          <p:nvPr/>
        </p:nvSpPr>
        <p:spPr bwMode="auto">
          <a:xfrm flipH="1">
            <a:off x="4187762" y="2852303"/>
            <a:ext cx="469481" cy="470626"/>
          </a:xfrm>
          <a:prstGeom prst="line">
            <a:avLst/>
          </a:prstGeom>
          <a:noFill/>
          <a:ln w="6350" cap="flat" cmpd="sng">
            <a:solidFill>
              <a:srgbClr val="626160"/>
            </a:solidFill>
            <a:bevel/>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sp>
        <p:nvSpPr>
          <p:cNvPr id="14" name="直接连接符 33"/>
          <p:cNvSpPr>
            <a:spLocks noChangeShapeType="1"/>
          </p:cNvSpPr>
          <p:nvPr/>
        </p:nvSpPr>
        <p:spPr bwMode="auto">
          <a:xfrm flipH="1">
            <a:off x="7998573" y="2852303"/>
            <a:ext cx="470626" cy="470626"/>
          </a:xfrm>
          <a:prstGeom prst="line">
            <a:avLst/>
          </a:prstGeom>
          <a:noFill/>
          <a:ln w="6350" cap="flat" cmpd="sng">
            <a:solidFill>
              <a:srgbClr val="626160"/>
            </a:solidFill>
            <a:bevel/>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grpSp>
        <p:nvGrpSpPr>
          <p:cNvPr id="15" name="组合 14"/>
          <p:cNvGrpSpPr/>
          <p:nvPr/>
        </p:nvGrpSpPr>
        <p:grpSpPr>
          <a:xfrm>
            <a:off x="539551" y="2201901"/>
            <a:ext cx="1297371" cy="1122174"/>
            <a:chOff x="539551" y="2201901"/>
            <a:chExt cx="1297371" cy="1122174"/>
          </a:xfrm>
        </p:grpSpPr>
        <p:sp>
          <p:nvSpPr>
            <p:cNvPr id="16" name="任意多边形 8"/>
            <p:cNvSpPr>
              <a:spLocks noChangeArrowheads="1"/>
            </p:cNvSpPr>
            <p:nvPr/>
          </p:nvSpPr>
          <p:spPr bwMode="auto">
            <a:xfrm rot="5400000">
              <a:off x="627150" y="2114302"/>
              <a:ext cx="1122174" cy="1297371"/>
            </a:xfrm>
            <a:custGeom>
              <a:avLst/>
              <a:gdLst>
                <a:gd name="T0" fmla="*/ 0 w 1555844"/>
                <a:gd name="T1" fmla="*/ 1019695 h 1797617"/>
                <a:gd name="T2" fmla="*/ 621144 w 1555844"/>
                <a:gd name="T3" fmla="*/ 257578 h 1797617"/>
                <a:gd name="T4" fmla="*/ 676472 w 1555844"/>
                <a:gd name="T5" fmla="*/ 252000 h 1797617"/>
                <a:gd name="T6" fmla="*/ 633922 w 1555844"/>
                <a:gd name="T7" fmla="*/ 252000 h 1797617"/>
                <a:gd name="T8" fmla="*/ 777922 w 1555844"/>
                <a:gd name="T9" fmla="*/ 0 h 1797617"/>
                <a:gd name="T10" fmla="*/ 921922 w 1555844"/>
                <a:gd name="T11" fmla="*/ 252000 h 1797617"/>
                <a:gd name="T12" fmla="*/ 879372 w 1555844"/>
                <a:gd name="T13" fmla="*/ 252000 h 1797617"/>
                <a:gd name="T14" fmla="*/ 934700 w 1555844"/>
                <a:gd name="T15" fmla="*/ 257578 h 1797617"/>
                <a:gd name="T16" fmla="*/ 1555844 w 1555844"/>
                <a:gd name="T17" fmla="*/ 1019695 h 1797617"/>
                <a:gd name="T18" fmla="*/ 777922 w 1555844"/>
                <a:gd name="T19" fmla="*/ 1797617 h 1797617"/>
                <a:gd name="T20" fmla="*/ 0 w 1555844"/>
                <a:gd name="T21" fmla="*/ 1019695 h 17976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55844"/>
                <a:gd name="T34" fmla="*/ 0 h 1797617"/>
                <a:gd name="T35" fmla="*/ 1555844 w 1555844"/>
                <a:gd name="T36" fmla="*/ 1797617 h 17976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55844" h="1797617">
                  <a:moveTo>
                    <a:pt x="0" y="1019695"/>
                  </a:moveTo>
                  <a:cubicBezTo>
                    <a:pt x="0" y="643765"/>
                    <a:pt x="266658" y="330116"/>
                    <a:pt x="621144" y="257578"/>
                  </a:cubicBezTo>
                  <a:lnTo>
                    <a:pt x="676472" y="252000"/>
                  </a:lnTo>
                  <a:lnTo>
                    <a:pt x="633922" y="252000"/>
                  </a:lnTo>
                  <a:lnTo>
                    <a:pt x="777922" y="0"/>
                  </a:lnTo>
                  <a:lnTo>
                    <a:pt x="921922" y="252000"/>
                  </a:lnTo>
                  <a:lnTo>
                    <a:pt x="879372" y="252000"/>
                  </a:lnTo>
                  <a:lnTo>
                    <a:pt x="934700" y="257578"/>
                  </a:lnTo>
                  <a:cubicBezTo>
                    <a:pt x="1289186" y="330116"/>
                    <a:pt x="1555844" y="643765"/>
                    <a:pt x="1555844" y="1019695"/>
                  </a:cubicBezTo>
                  <a:cubicBezTo>
                    <a:pt x="1555844" y="1449329"/>
                    <a:pt x="1207556" y="1797617"/>
                    <a:pt x="777922" y="1797617"/>
                  </a:cubicBezTo>
                  <a:cubicBezTo>
                    <a:pt x="348288" y="1797617"/>
                    <a:pt x="0" y="1449329"/>
                    <a:pt x="0" y="1019695"/>
                  </a:cubicBezTo>
                  <a:close/>
                </a:path>
              </a:pathLst>
            </a:custGeom>
            <a:solidFill>
              <a:srgbClr val="D3A00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grpSp>
          <p:nvGrpSpPr>
            <p:cNvPr id="17" name="组合 35"/>
            <p:cNvGrpSpPr>
              <a:grpSpLocks/>
            </p:cNvGrpSpPr>
            <p:nvPr/>
          </p:nvGrpSpPr>
          <p:grpSpPr bwMode="auto">
            <a:xfrm>
              <a:off x="627723" y="2440076"/>
              <a:ext cx="924075" cy="480932"/>
              <a:chOff x="0" y="0"/>
              <a:chExt cx="4160635" cy="2169210"/>
            </a:xfrm>
          </p:grpSpPr>
          <p:sp>
            <p:nvSpPr>
              <p:cNvPr id="21" name="直接连接符 36"/>
              <p:cNvSpPr>
                <a:spLocks noChangeShapeType="1"/>
              </p:cNvSpPr>
              <p:nvPr/>
            </p:nvSpPr>
            <p:spPr bwMode="auto">
              <a:xfrm>
                <a:off x="0" y="2169210"/>
                <a:ext cx="4160635" cy="1"/>
              </a:xfrm>
              <a:prstGeom prst="line">
                <a:avLst/>
              </a:prstGeom>
              <a:noFill/>
              <a:ln w="6350" cap="flat" cmpd="sng">
                <a:solidFill>
                  <a:srgbClr val="FFFFFF"/>
                </a:solidFill>
                <a:bevel/>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sp>
            <p:nvSpPr>
              <p:cNvPr id="22" name="矩形 37"/>
              <p:cNvSpPr>
                <a:spLocks noChangeArrowheads="1"/>
              </p:cNvSpPr>
              <p:nvPr/>
            </p:nvSpPr>
            <p:spPr bwMode="auto">
              <a:xfrm>
                <a:off x="3459030" y="1953210"/>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23" name="矩形 38"/>
              <p:cNvSpPr>
                <a:spLocks noChangeArrowheads="1"/>
              </p:cNvSpPr>
              <p:nvPr/>
            </p:nvSpPr>
            <p:spPr bwMode="auto">
              <a:xfrm>
                <a:off x="3459030" y="1629215"/>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24" name="矩形 39"/>
              <p:cNvSpPr>
                <a:spLocks noChangeArrowheads="1"/>
              </p:cNvSpPr>
              <p:nvPr/>
            </p:nvSpPr>
            <p:spPr bwMode="auto">
              <a:xfrm>
                <a:off x="3459030" y="1305220"/>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25" name="矩形 40"/>
              <p:cNvSpPr>
                <a:spLocks noChangeArrowheads="1"/>
              </p:cNvSpPr>
              <p:nvPr/>
            </p:nvSpPr>
            <p:spPr bwMode="auto">
              <a:xfrm>
                <a:off x="3459030" y="981226"/>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26" name="矩形 41"/>
              <p:cNvSpPr>
                <a:spLocks noChangeArrowheads="1"/>
              </p:cNvSpPr>
              <p:nvPr/>
            </p:nvSpPr>
            <p:spPr bwMode="auto">
              <a:xfrm>
                <a:off x="3459030" y="657232"/>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27" name="矩形 42"/>
              <p:cNvSpPr>
                <a:spLocks noChangeArrowheads="1"/>
              </p:cNvSpPr>
              <p:nvPr/>
            </p:nvSpPr>
            <p:spPr bwMode="auto">
              <a:xfrm>
                <a:off x="2844784" y="1953210"/>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28" name="矩形 43"/>
              <p:cNvSpPr>
                <a:spLocks noChangeArrowheads="1"/>
              </p:cNvSpPr>
              <p:nvPr/>
            </p:nvSpPr>
            <p:spPr bwMode="auto">
              <a:xfrm>
                <a:off x="2844784" y="1629215"/>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29" name="矩形 44"/>
              <p:cNvSpPr>
                <a:spLocks noChangeArrowheads="1"/>
              </p:cNvSpPr>
              <p:nvPr/>
            </p:nvSpPr>
            <p:spPr bwMode="auto">
              <a:xfrm>
                <a:off x="2844784" y="1305220"/>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30" name="矩形 45"/>
              <p:cNvSpPr>
                <a:spLocks noChangeArrowheads="1"/>
              </p:cNvSpPr>
              <p:nvPr/>
            </p:nvSpPr>
            <p:spPr bwMode="auto">
              <a:xfrm>
                <a:off x="2844784" y="981226"/>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31" name="矩形 46"/>
              <p:cNvSpPr>
                <a:spLocks noChangeArrowheads="1"/>
              </p:cNvSpPr>
              <p:nvPr/>
            </p:nvSpPr>
            <p:spPr bwMode="auto">
              <a:xfrm>
                <a:off x="2844784" y="657232"/>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32" name="矩形 47"/>
              <p:cNvSpPr>
                <a:spLocks noChangeArrowheads="1"/>
              </p:cNvSpPr>
              <p:nvPr/>
            </p:nvSpPr>
            <p:spPr bwMode="auto">
              <a:xfrm>
                <a:off x="2844784" y="323994"/>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33" name="矩形 48"/>
              <p:cNvSpPr>
                <a:spLocks noChangeArrowheads="1"/>
              </p:cNvSpPr>
              <p:nvPr/>
            </p:nvSpPr>
            <p:spPr bwMode="auto">
              <a:xfrm>
                <a:off x="2844784" y="0"/>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34" name="矩形 49"/>
              <p:cNvSpPr>
                <a:spLocks noChangeArrowheads="1"/>
              </p:cNvSpPr>
              <p:nvPr/>
            </p:nvSpPr>
            <p:spPr bwMode="auto">
              <a:xfrm>
                <a:off x="2230539" y="1953210"/>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35" name="矩形 50"/>
              <p:cNvSpPr>
                <a:spLocks noChangeArrowheads="1"/>
              </p:cNvSpPr>
              <p:nvPr/>
            </p:nvSpPr>
            <p:spPr bwMode="auto">
              <a:xfrm>
                <a:off x="2230539" y="1629215"/>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36" name="矩形 51"/>
              <p:cNvSpPr>
                <a:spLocks noChangeArrowheads="1"/>
              </p:cNvSpPr>
              <p:nvPr/>
            </p:nvSpPr>
            <p:spPr bwMode="auto">
              <a:xfrm>
                <a:off x="2230539" y="1305220"/>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37" name="矩形 52"/>
              <p:cNvSpPr>
                <a:spLocks noChangeArrowheads="1"/>
              </p:cNvSpPr>
              <p:nvPr/>
            </p:nvSpPr>
            <p:spPr bwMode="auto">
              <a:xfrm>
                <a:off x="1616294" y="1953210"/>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38" name="矩形 53"/>
              <p:cNvSpPr>
                <a:spLocks noChangeArrowheads="1"/>
              </p:cNvSpPr>
              <p:nvPr/>
            </p:nvSpPr>
            <p:spPr bwMode="auto">
              <a:xfrm>
                <a:off x="1616294" y="1629215"/>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39" name="矩形 54"/>
              <p:cNvSpPr>
                <a:spLocks noChangeArrowheads="1"/>
              </p:cNvSpPr>
              <p:nvPr/>
            </p:nvSpPr>
            <p:spPr bwMode="auto">
              <a:xfrm>
                <a:off x="1616294" y="1305220"/>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40" name="矩形 55"/>
              <p:cNvSpPr>
                <a:spLocks noChangeArrowheads="1"/>
              </p:cNvSpPr>
              <p:nvPr/>
            </p:nvSpPr>
            <p:spPr bwMode="auto">
              <a:xfrm>
                <a:off x="1616294" y="981226"/>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41" name="矩形 56"/>
              <p:cNvSpPr>
                <a:spLocks noChangeArrowheads="1"/>
              </p:cNvSpPr>
              <p:nvPr/>
            </p:nvSpPr>
            <p:spPr bwMode="auto">
              <a:xfrm>
                <a:off x="1616294" y="657232"/>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42" name="矩形 57"/>
              <p:cNvSpPr>
                <a:spLocks noChangeArrowheads="1"/>
              </p:cNvSpPr>
              <p:nvPr/>
            </p:nvSpPr>
            <p:spPr bwMode="auto">
              <a:xfrm>
                <a:off x="1002049" y="1953210"/>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43" name="矩形 58"/>
              <p:cNvSpPr>
                <a:spLocks noChangeArrowheads="1"/>
              </p:cNvSpPr>
              <p:nvPr/>
            </p:nvSpPr>
            <p:spPr bwMode="auto">
              <a:xfrm>
                <a:off x="1002049" y="1629215"/>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44" name="矩形 59"/>
              <p:cNvSpPr>
                <a:spLocks noChangeArrowheads="1"/>
              </p:cNvSpPr>
              <p:nvPr/>
            </p:nvSpPr>
            <p:spPr bwMode="auto">
              <a:xfrm>
                <a:off x="1002049" y="1305220"/>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45" name="矩形 60"/>
              <p:cNvSpPr>
                <a:spLocks noChangeArrowheads="1"/>
              </p:cNvSpPr>
              <p:nvPr/>
            </p:nvSpPr>
            <p:spPr bwMode="auto">
              <a:xfrm>
                <a:off x="1002049" y="981226"/>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46" name="矩形 61"/>
              <p:cNvSpPr>
                <a:spLocks noChangeArrowheads="1"/>
              </p:cNvSpPr>
              <p:nvPr/>
            </p:nvSpPr>
            <p:spPr bwMode="auto">
              <a:xfrm>
                <a:off x="387804" y="1953210"/>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47" name="矩形 62"/>
              <p:cNvSpPr>
                <a:spLocks noChangeArrowheads="1"/>
              </p:cNvSpPr>
              <p:nvPr/>
            </p:nvSpPr>
            <p:spPr bwMode="auto">
              <a:xfrm>
                <a:off x="387804" y="1629215"/>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48" name="矩形 63"/>
              <p:cNvSpPr>
                <a:spLocks noChangeArrowheads="1"/>
              </p:cNvSpPr>
              <p:nvPr/>
            </p:nvSpPr>
            <p:spPr bwMode="auto">
              <a:xfrm>
                <a:off x="387804" y="1305220"/>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49" name="矩形 64"/>
              <p:cNvSpPr>
                <a:spLocks noChangeArrowheads="1"/>
              </p:cNvSpPr>
              <p:nvPr/>
            </p:nvSpPr>
            <p:spPr bwMode="auto">
              <a:xfrm>
                <a:off x="387804" y="981226"/>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50" name="矩形 65"/>
              <p:cNvSpPr>
                <a:spLocks noChangeArrowheads="1"/>
              </p:cNvSpPr>
              <p:nvPr/>
            </p:nvSpPr>
            <p:spPr bwMode="auto">
              <a:xfrm>
                <a:off x="387804" y="657232"/>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51" name="矩形 66"/>
              <p:cNvSpPr>
                <a:spLocks noChangeArrowheads="1"/>
              </p:cNvSpPr>
              <p:nvPr/>
            </p:nvSpPr>
            <p:spPr bwMode="auto">
              <a:xfrm>
                <a:off x="387804" y="323994"/>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52" name="矩形 67"/>
              <p:cNvSpPr>
                <a:spLocks noChangeArrowheads="1"/>
              </p:cNvSpPr>
              <p:nvPr/>
            </p:nvSpPr>
            <p:spPr bwMode="auto">
              <a:xfrm>
                <a:off x="387804" y="0"/>
                <a:ext cx="464024" cy="216000"/>
              </a:xfrm>
              <a:prstGeom prst="rect">
                <a:avLst/>
              </a:prstGeom>
              <a:solidFill>
                <a:srgbClr val="FFFFFF"/>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grpSp>
        <p:sp>
          <p:nvSpPr>
            <p:cNvPr id="18" name="矩形 68"/>
            <p:cNvSpPr>
              <a:spLocks noChangeArrowheads="1"/>
            </p:cNvSpPr>
            <p:nvPr/>
          </p:nvSpPr>
          <p:spPr bwMode="auto">
            <a:xfrm>
              <a:off x="705110" y="2955360"/>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zh-CN" altLang="en-US" sz="1200" b="1" i="0" u="none" strike="noStrike" kern="0" cap="none" spc="0" normalizeH="0" baseline="0" noProof="0" dirty="0" smtClean="0">
                  <a:ln>
                    <a:noFill/>
                  </a:ln>
                  <a:solidFill>
                    <a:srgbClr val="FFFFFF"/>
                  </a:solidFill>
                  <a:effectLst/>
                  <a:uLnTx/>
                  <a:uFillTx/>
                  <a:latin typeface="Impact" pitchFamily="34" charset="0"/>
                  <a:ea typeface="微软雅黑" pitchFamily="34" charset="-122"/>
                  <a:sym typeface="Impact" pitchFamily="34" charset="0"/>
                </a:rPr>
                <a:t>内容说明</a:t>
              </a:r>
              <a:endParaRPr kumimoji="0" lang="zh-CN" altLang="en-US" sz="1200" b="0" i="0" u="none" strike="noStrike" kern="0" cap="none" spc="0" normalizeH="0" baseline="0" noProof="0" dirty="0" smtClean="0">
                <a:ln>
                  <a:noFill/>
                </a:ln>
                <a:solidFill>
                  <a:srgbClr val="000000"/>
                </a:solidFill>
                <a:effectLst/>
                <a:uLnTx/>
                <a:uFillTx/>
                <a:latin typeface="Arial" pitchFamily="34" charset="0"/>
              </a:endParaRPr>
            </a:p>
          </p:txBody>
        </p:sp>
      </p:grpSp>
      <p:grpSp>
        <p:nvGrpSpPr>
          <p:cNvPr id="53" name="组合 52"/>
          <p:cNvGrpSpPr/>
          <p:nvPr/>
        </p:nvGrpSpPr>
        <p:grpSpPr>
          <a:xfrm>
            <a:off x="2898407" y="3133992"/>
            <a:ext cx="1502339" cy="1299661"/>
            <a:chOff x="2898407" y="3133992"/>
            <a:chExt cx="1502339" cy="1299661"/>
          </a:xfrm>
        </p:grpSpPr>
        <p:sp>
          <p:nvSpPr>
            <p:cNvPr id="54" name="任意多边形 71"/>
            <p:cNvSpPr>
              <a:spLocks noChangeArrowheads="1"/>
            </p:cNvSpPr>
            <p:nvPr/>
          </p:nvSpPr>
          <p:spPr bwMode="auto">
            <a:xfrm rot="13762846" flipH="1" flipV="1">
              <a:off x="2999746" y="3032653"/>
              <a:ext cx="1299661" cy="1502339"/>
            </a:xfrm>
            <a:custGeom>
              <a:avLst/>
              <a:gdLst>
                <a:gd name="T0" fmla="*/ 0 w 1555844"/>
                <a:gd name="T1" fmla="*/ 1019695 h 1797617"/>
                <a:gd name="T2" fmla="*/ 621144 w 1555844"/>
                <a:gd name="T3" fmla="*/ 257578 h 1797617"/>
                <a:gd name="T4" fmla="*/ 676472 w 1555844"/>
                <a:gd name="T5" fmla="*/ 252000 h 1797617"/>
                <a:gd name="T6" fmla="*/ 633922 w 1555844"/>
                <a:gd name="T7" fmla="*/ 252000 h 1797617"/>
                <a:gd name="T8" fmla="*/ 777922 w 1555844"/>
                <a:gd name="T9" fmla="*/ 0 h 1797617"/>
                <a:gd name="T10" fmla="*/ 921922 w 1555844"/>
                <a:gd name="T11" fmla="*/ 252000 h 1797617"/>
                <a:gd name="T12" fmla="*/ 879372 w 1555844"/>
                <a:gd name="T13" fmla="*/ 252000 h 1797617"/>
                <a:gd name="T14" fmla="*/ 934700 w 1555844"/>
                <a:gd name="T15" fmla="*/ 257578 h 1797617"/>
                <a:gd name="T16" fmla="*/ 1555844 w 1555844"/>
                <a:gd name="T17" fmla="*/ 1019695 h 1797617"/>
                <a:gd name="T18" fmla="*/ 777922 w 1555844"/>
                <a:gd name="T19" fmla="*/ 1797617 h 1797617"/>
                <a:gd name="T20" fmla="*/ 0 w 1555844"/>
                <a:gd name="T21" fmla="*/ 1019695 h 17976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55844"/>
                <a:gd name="T34" fmla="*/ 0 h 1797617"/>
                <a:gd name="T35" fmla="*/ 1555844 w 1555844"/>
                <a:gd name="T36" fmla="*/ 1797617 h 17976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55844" h="1797617">
                  <a:moveTo>
                    <a:pt x="0" y="1019695"/>
                  </a:moveTo>
                  <a:cubicBezTo>
                    <a:pt x="0" y="643765"/>
                    <a:pt x="266658" y="330116"/>
                    <a:pt x="621144" y="257578"/>
                  </a:cubicBezTo>
                  <a:lnTo>
                    <a:pt x="676472" y="252000"/>
                  </a:lnTo>
                  <a:lnTo>
                    <a:pt x="633922" y="252000"/>
                  </a:lnTo>
                  <a:lnTo>
                    <a:pt x="777922" y="0"/>
                  </a:lnTo>
                  <a:lnTo>
                    <a:pt x="921922" y="252000"/>
                  </a:lnTo>
                  <a:lnTo>
                    <a:pt x="879372" y="252000"/>
                  </a:lnTo>
                  <a:lnTo>
                    <a:pt x="934700" y="257578"/>
                  </a:lnTo>
                  <a:cubicBezTo>
                    <a:pt x="1289186" y="330116"/>
                    <a:pt x="1555844" y="643765"/>
                    <a:pt x="1555844" y="1019695"/>
                  </a:cubicBezTo>
                  <a:cubicBezTo>
                    <a:pt x="1555844" y="1449329"/>
                    <a:pt x="1207556" y="1797617"/>
                    <a:pt x="777922" y="1797617"/>
                  </a:cubicBezTo>
                  <a:cubicBezTo>
                    <a:pt x="348288" y="1797617"/>
                    <a:pt x="0" y="1449329"/>
                    <a:pt x="0" y="1019695"/>
                  </a:cubicBezTo>
                  <a:close/>
                </a:path>
              </a:pathLst>
            </a:custGeom>
            <a:solidFill>
              <a:srgbClr val="62616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55" name="文本框 73"/>
            <p:cNvSpPr>
              <a:spLocks noChangeArrowheads="1"/>
            </p:cNvSpPr>
            <p:nvPr/>
          </p:nvSpPr>
          <p:spPr bwMode="auto">
            <a:xfrm>
              <a:off x="3048413" y="3312624"/>
              <a:ext cx="667579" cy="55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3000" b="0" i="0" u="none" strike="noStrike" kern="0" cap="none" spc="0" normalizeH="0" baseline="0" noProof="0" dirty="0" smtClean="0">
                  <a:ln>
                    <a:noFill/>
                  </a:ln>
                  <a:solidFill>
                    <a:srgbClr val="FFFFFF"/>
                  </a:solidFill>
                  <a:effectLst/>
                  <a:uLnTx/>
                  <a:uFillTx/>
                  <a:latin typeface="Arial" pitchFamily="34" charset="0"/>
                  <a:ea typeface="MS Gothic" pitchFamily="49" charset="-128"/>
                </a:rPr>
                <a:t>02</a:t>
              </a:r>
              <a:endParaRPr kumimoji="0" lang="zh-CN" altLang="en-US" sz="3000" b="0" i="0" u="none" strike="noStrike" kern="0" cap="none" spc="0" normalizeH="0" baseline="0" noProof="0" dirty="0" smtClean="0">
                <a:ln>
                  <a:noFill/>
                </a:ln>
                <a:solidFill>
                  <a:srgbClr val="FFFFFF"/>
                </a:solidFill>
                <a:effectLst/>
                <a:uLnTx/>
                <a:uFillTx/>
                <a:latin typeface="Arial" pitchFamily="34" charset="0"/>
                <a:ea typeface="MS Gothic" pitchFamily="49" charset="-128"/>
              </a:endParaRPr>
            </a:p>
          </p:txBody>
        </p:sp>
        <p:pic>
          <p:nvPicPr>
            <p:cNvPr id="56" name="图片 7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65608" y="3381328"/>
              <a:ext cx="368714" cy="34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文本框 75"/>
            <p:cNvSpPr>
              <a:spLocks noChangeArrowheads="1"/>
            </p:cNvSpPr>
            <p:nvPr/>
          </p:nvSpPr>
          <p:spPr bwMode="auto">
            <a:xfrm>
              <a:off x="2973982" y="3818747"/>
              <a:ext cx="1193169" cy="36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base" latinLnBrk="0" hangingPunct="1">
                <a:lnSpc>
                  <a:spcPts val="2500"/>
                </a:lnSpc>
                <a:spcBef>
                  <a:spcPct val="0"/>
                </a:spcBef>
                <a:spcAft>
                  <a:spcPct val="0"/>
                </a:spcAft>
                <a:buClrTx/>
                <a:buSzTx/>
                <a:buFont typeface="Arial" pitchFamily="34" charset="0"/>
                <a:buNone/>
                <a:tabLst/>
                <a:defRPr/>
              </a:pPr>
              <a:r>
                <a:rPr kumimoji="0" lang="zh-CN" altLang="en-US" sz="1200" b="0" i="0" u="none" strike="noStrike" kern="0" cap="none" spc="0" normalizeH="0" baseline="0" noProof="0" dirty="0" smtClean="0">
                  <a:ln>
                    <a:noFill/>
                  </a:ln>
                  <a:solidFill>
                    <a:srgbClr val="FFFFFF"/>
                  </a:solidFill>
                  <a:effectLst/>
                  <a:uLnTx/>
                  <a:uFillTx/>
                  <a:latin typeface="Impact" pitchFamily="34" charset="0"/>
                  <a:ea typeface="微软雅黑" pitchFamily="34" charset="-122"/>
                  <a:sym typeface="Impact" pitchFamily="34" charset="0"/>
                </a:rPr>
                <a:t>内容具体说明</a:t>
              </a:r>
              <a:endParaRPr kumimoji="0" lang="zh-CN" altLang="en-US" sz="1200" b="0" i="0" u="none" strike="noStrike" kern="0" cap="none" spc="0" normalizeH="0" baseline="0" noProof="0" dirty="0" smtClean="0">
                <a:ln>
                  <a:noFill/>
                </a:ln>
                <a:solidFill>
                  <a:srgbClr val="000000"/>
                </a:solidFill>
                <a:effectLst/>
                <a:uLnTx/>
                <a:uFillTx/>
                <a:latin typeface="Arial" pitchFamily="34" charset="0"/>
              </a:endParaRPr>
            </a:p>
          </p:txBody>
        </p:sp>
      </p:grpSp>
      <p:grpSp>
        <p:nvGrpSpPr>
          <p:cNvPr id="58" name="组合 57"/>
          <p:cNvGrpSpPr/>
          <p:nvPr/>
        </p:nvGrpSpPr>
        <p:grpSpPr>
          <a:xfrm>
            <a:off x="3026655" y="1086597"/>
            <a:ext cx="1502339" cy="1300806"/>
            <a:chOff x="3026655" y="1086597"/>
            <a:chExt cx="1502339" cy="1300806"/>
          </a:xfrm>
        </p:grpSpPr>
        <p:sp>
          <p:nvSpPr>
            <p:cNvPr id="59" name="任意多边形 69"/>
            <p:cNvSpPr>
              <a:spLocks noChangeArrowheads="1"/>
            </p:cNvSpPr>
            <p:nvPr/>
          </p:nvSpPr>
          <p:spPr bwMode="auto">
            <a:xfrm rot="13762846">
              <a:off x="3127422" y="985830"/>
              <a:ext cx="1300806" cy="1502339"/>
            </a:xfrm>
            <a:custGeom>
              <a:avLst/>
              <a:gdLst>
                <a:gd name="T0" fmla="*/ 0 w 1555844"/>
                <a:gd name="T1" fmla="*/ 1019695 h 1797617"/>
                <a:gd name="T2" fmla="*/ 621144 w 1555844"/>
                <a:gd name="T3" fmla="*/ 257578 h 1797617"/>
                <a:gd name="T4" fmla="*/ 676472 w 1555844"/>
                <a:gd name="T5" fmla="*/ 252000 h 1797617"/>
                <a:gd name="T6" fmla="*/ 633922 w 1555844"/>
                <a:gd name="T7" fmla="*/ 252000 h 1797617"/>
                <a:gd name="T8" fmla="*/ 777922 w 1555844"/>
                <a:gd name="T9" fmla="*/ 0 h 1797617"/>
                <a:gd name="T10" fmla="*/ 921922 w 1555844"/>
                <a:gd name="T11" fmla="*/ 252000 h 1797617"/>
                <a:gd name="T12" fmla="*/ 879372 w 1555844"/>
                <a:gd name="T13" fmla="*/ 252000 h 1797617"/>
                <a:gd name="T14" fmla="*/ 934700 w 1555844"/>
                <a:gd name="T15" fmla="*/ 257578 h 1797617"/>
                <a:gd name="T16" fmla="*/ 1555844 w 1555844"/>
                <a:gd name="T17" fmla="*/ 1019695 h 1797617"/>
                <a:gd name="T18" fmla="*/ 777922 w 1555844"/>
                <a:gd name="T19" fmla="*/ 1797617 h 1797617"/>
                <a:gd name="T20" fmla="*/ 0 w 1555844"/>
                <a:gd name="T21" fmla="*/ 1019695 h 17976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55844"/>
                <a:gd name="T34" fmla="*/ 0 h 1797617"/>
                <a:gd name="T35" fmla="*/ 1555844 w 1555844"/>
                <a:gd name="T36" fmla="*/ 1797617 h 17976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55844" h="1797617">
                  <a:moveTo>
                    <a:pt x="0" y="1019695"/>
                  </a:moveTo>
                  <a:cubicBezTo>
                    <a:pt x="0" y="643765"/>
                    <a:pt x="266658" y="330116"/>
                    <a:pt x="621144" y="257578"/>
                  </a:cubicBezTo>
                  <a:lnTo>
                    <a:pt x="676472" y="252000"/>
                  </a:lnTo>
                  <a:lnTo>
                    <a:pt x="633922" y="252000"/>
                  </a:lnTo>
                  <a:lnTo>
                    <a:pt x="777922" y="0"/>
                  </a:lnTo>
                  <a:lnTo>
                    <a:pt x="921922" y="252000"/>
                  </a:lnTo>
                  <a:lnTo>
                    <a:pt x="879372" y="252000"/>
                  </a:lnTo>
                  <a:lnTo>
                    <a:pt x="934700" y="257578"/>
                  </a:lnTo>
                  <a:cubicBezTo>
                    <a:pt x="1289186" y="330116"/>
                    <a:pt x="1555844" y="643765"/>
                    <a:pt x="1555844" y="1019695"/>
                  </a:cubicBezTo>
                  <a:cubicBezTo>
                    <a:pt x="1555844" y="1449329"/>
                    <a:pt x="1207556" y="1797617"/>
                    <a:pt x="777922" y="1797617"/>
                  </a:cubicBezTo>
                  <a:cubicBezTo>
                    <a:pt x="348288" y="1797617"/>
                    <a:pt x="0" y="1449329"/>
                    <a:pt x="0" y="1019695"/>
                  </a:cubicBezTo>
                  <a:close/>
                </a:path>
              </a:pathLst>
            </a:custGeom>
            <a:solidFill>
              <a:srgbClr val="62616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60" name="文本框 76"/>
            <p:cNvSpPr>
              <a:spLocks noChangeArrowheads="1"/>
            </p:cNvSpPr>
            <p:nvPr/>
          </p:nvSpPr>
          <p:spPr bwMode="auto">
            <a:xfrm>
              <a:off x="3333536" y="1147286"/>
              <a:ext cx="667579" cy="555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3000" b="0" i="0" u="none" strike="noStrike" kern="0" cap="none" spc="0" normalizeH="0" baseline="0" noProof="0" dirty="0" smtClean="0">
                  <a:ln>
                    <a:noFill/>
                  </a:ln>
                  <a:solidFill>
                    <a:srgbClr val="FFFFFF"/>
                  </a:solidFill>
                  <a:effectLst/>
                  <a:uLnTx/>
                  <a:uFillTx/>
                  <a:latin typeface="Arial" pitchFamily="34" charset="0"/>
                  <a:ea typeface="MS Gothic" pitchFamily="49" charset="-128"/>
                </a:rPr>
                <a:t>01</a:t>
              </a:r>
              <a:endParaRPr kumimoji="0" lang="zh-CN" altLang="en-US" sz="3000" b="0" i="0" u="none" strike="noStrike" kern="0" cap="none" spc="0" normalizeH="0" baseline="0" noProof="0" dirty="0" smtClean="0">
                <a:ln>
                  <a:noFill/>
                </a:ln>
                <a:solidFill>
                  <a:srgbClr val="FFFFFF"/>
                </a:solidFill>
                <a:effectLst/>
                <a:uLnTx/>
                <a:uFillTx/>
                <a:latin typeface="Arial" pitchFamily="34" charset="0"/>
                <a:ea typeface="MS Gothic" pitchFamily="49" charset="-128"/>
              </a:endParaRPr>
            </a:p>
          </p:txBody>
        </p:sp>
        <p:pic>
          <p:nvPicPr>
            <p:cNvPr id="61" name="图片 7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51877" y="1204540"/>
              <a:ext cx="368714" cy="368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文本框 78"/>
            <p:cNvSpPr>
              <a:spLocks noChangeArrowheads="1"/>
            </p:cNvSpPr>
            <p:nvPr/>
          </p:nvSpPr>
          <p:spPr bwMode="auto">
            <a:xfrm>
              <a:off x="3260251" y="1653410"/>
              <a:ext cx="1193169" cy="36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base" latinLnBrk="0" hangingPunct="1">
                <a:lnSpc>
                  <a:spcPts val="2500"/>
                </a:lnSpc>
                <a:spcBef>
                  <a:spcPct val="0"/>
                </a:spcBef>
                <a:spcAft>
                  <a:spcPct val="0"/>
                </a:spcAft>
                <a:buClrTx/>
                <a:buSzTx/>
                <a:buFont typeface="Arial" pitchFamily="34" charset="0"/>
                <a:buNone/>
                <a:tabLst/>
                <a:defRPr/>
              </a:pPr>
              <a:r>
                <a:rPr kumimoji="0" lang="zh-CN" altLang="en-US" sz="1200" b="0" i="0" u="none" strike="noStrike" kern="0" cap="none" spc="0" normalizeH="0" baseline="0" noProof="0" dirty="0" smtClean="0">
                  <a:ln>
                    <a:noFill/>
                  </a:ln>
                  <a:solidFill>
                    <a:srgbClr val="FFFFFF"/>
                  </a:solidFill>
                  <a:effectLst/>
                  <a:uLnTx/>
                  <a:uFillTx/>
                  <a:latin typeface="Impact" pitchFamily="34" charset="0"/>
                  <a:ea typeface="微软雅黑" pitchFamily="34" charset="-122"/>
                  <a:sym typeface="Impact" pitchFamily="34" charset="0"/>
                </a:rPr>
                <a:t>内容具体说明</a:t>
              </a:r>
              <a:endParaRPr kumimoji="0" lang="zh-CN" altLang="en-US" sz="1200" b="0" i="0" u="none" strike="noStrike" kern="0" cap="none" spc="0" normalizeH="0" baseline="0" noProof="0" dirty="0" smtClean="0">
                <a:ln>
                  <a:noFill/>
                </a:ln>
                <a:solidFill>
                  <a:srgbClr val="000000"/>
                </a:solidFill>
                <a:effectLst/>
                <a:uLnTx/>
                <a:uFillTx/>
                <a:latin typeface="Arial" pitchFamily="34" charset="0"/>
              </a:endParaRPr>
            </a:p>
          </p:txBody>
        </p:sp>
      </p:grpSp>
      <p:grpSp>
        <p:nvGrpSpPr>
          <p:cNvPr id="63" name="组合 62"/>
          <p:cNvGrpSpPr/>
          <p:nvPr/>
        </p:nvGrpSpPr>
        <p:grpSpPr>
          <a:xfrm>
            <a:off x="6809984" y="1086597"/>
            <a:ext cx="1502339" cy="1300806"/>
            <a:chOff x="6809984" y="1086597"/>
            <a:chExt cx="1502339" cy="1300806"/>
          </a:xfrm>
        </p:grpSpPr>
        <p:sp>
          <p:nvSpPr>
            <p:cNvPr id="64" name="任意多边形 70"/>
            <p:cNvSpPr>
              <a:spLocks noChangeArrowheads="1"/>
            </p:cNvSpPr>
            <p:nvPr/>
          </p:nvSpPr>
          <p:spPr bwMode="auto">
            <a:xfrm rot="13762846">
              <a:off x="6910751" y="985830"/>
              <a:ext cx="1300806" cy="1502339"/>
            </a:xfrm>
            <a:custGeom>
              <a:avLst/>
              <a:gdLst>
                <a:gd name="T0" fmla="*/ 0 w 1555844"/>
                <a:gd name="T1" fmla="*/ 1019695 h 1797617"/>
                <a:gd name="T2" fmla="*/ 621144 w 1555844"/>
                <a:gd name="T3" fmla="*/ 257578 h 1797617"/>
                <a:gd name="T4" fmla="*/ 676472 w 1555844"/>
                <a:gd name="T5" fmla="*/ 252000 h 1797617"/>
                <a:gd name="T6" fmla="*/ 633922 w 1555844"/>
                <a:gd name="T7" fmla="*/ 252000 h 1797617"/>
                <a:gd name="T8" fmla="*/ 777922 w 1555844"/>
                <a:gd name="T9" fmla="*/ 0 h 1797617"/>
                <a:gd name="T10" fmla="*/ 921922 w 1555844"/>
                <a:gd name="T11" fmla="*/ 252000 h 1797617"/>
                <a:gd name="T12" fmla="*/ 879372 w 1555844"/>
                <a:gd name="T13" fmla="*/ 252000 h 1797617"/>
                <a:gd name="T14" fmla="*/ 934700 w 1555844"/>
                <a:gd name="T15" fmla="*/ 257578 h 1797617"/>
                <a:gd name="T16" fmla="*/ 1555844 w 1555844"/>
                <a:gd name="T17" fmla="*/ 1019695 h 1797617"/>
                <a:gd name="T18" fmla="*/ 777922 w 1555844"/>
                <a:gd name="T19" fmla="*/ 1797617 h 1797617"/>
                <a:gd name="T20" fmla="*/ 0 w 1555844"/>
                <a:gd name="T21" fmla="*/ 1019695 h 17976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55844"/>
                <a:gd name="T34" fmla="*/ 0 h 1797617"/>
                <a:gd name="T35" fmla="*/ 1555844 w 1555844"/>
                <a:gd name="T36" fmla="*/ 1797617 h 17976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55844" h="1797617">
                  <a:moveTo>
                    <a:pt x="0" y="1019695"/>
                  </a:moveTo>
                  <a:cubicBezTo>
                    <a:pt x="0" y="643765"/>
                    <a:pt x="266658" y="330116"/>
                    <a:pt x="621144" y="257578"/>
                  </a:cubicBezTo>
                  <a:lnTo>
                    <a:pt x="676472" y="252000"/>
                  </a:lnTo>
                  <a:lnTo>
                    <a:pt x="633922" y="252000"/>
                  </a:lnTo>
                  <a:lnTo>
                    <a:pt x="777922" y="0"/>
                  </a:lnTo>
                  <a:lnTo>
                    <a:pt x="921922" y="252000"/>
                  </a:lnTo>
                  <a:lnTo>
                    <a:pt x="879372" y="252000"/>
                  </a:lnTo>
                  <a:lnTo>
                    <a:pt x="934700" y="257578"/>
                  </a:lnTo>
                  <a:cubicBezTo>
                    <a:pt x="1289186" y="330116"/>
                    <a:pt x="1555844" y="643765"/>
                    <a:pt x="1555844" y="1019695"/>
                  </a:cubicBezTo>
                  <a:cubicBezTo>
                    <a:pt x="1555844" y="1449329"/>
                    <a:pt x="1207556" y="1797617"/>
                    <a:pt x="777922" y="1797617"/>
                  </a:cubicBezTo>
                  <a:cubicBezTo>
                    <a:pt x="348288" y="1797617"/>
                    <a:pt x="0" y="1449329"/>
                    <a:pt x="0" y="1019695"/>
                  </a:cubicBezTo>
                  <a:close/>
                </a:path>
              </a:pathLst>
            </a:custGeom>
            <a:solidFill>
              <a:srgbClr val="D3A004"/>
            </a:solidFill>
            <a:ln w="12700" cap="flat" cmpd="sng">
              <a:noFill/>
              <a:bevel/>
              <a:headEnd/>
              <a:tailEnd/>
            </a:ln>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65" name="文本框 79"/>
            <p:cNvSpPr>
              <a:spLocks noChangeArrowheads="1"/>
            </p:cNvSpPr>
            <p:nvPr/>
          </p:nvSpPr>
          <p:spPr bwMode="auto">
            <a:xfrm>
              <a:off x="7114575" y="1147286"/>
              <a:ext cx="667579" cy="555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3000" b="0" i="0" u="none" strike="noStrike" kern="0" cap="none" spc="0" normalizeH="0" baseline="0" noProof="0" dirty="0" smtClean="0">
                  <a:ln>
                    <a:noFill/>
                  </a:ln>
                  <a:solidFill>
                    <a:srgbClr val="FFFFFF"/>
                  </a:solidFill>
                  <a:effectLst/>
                  <a:uLnTx/>
                  <a:uFillTx/>
                  <a:latin typeface="Arial" pitchFamily="34" charset="0"/>
                  <a:ea typeface="MS Gothic" pitchFamily="49" charset="-128"/>
                </a:rPr>
                <a:t>03</a:t>
              </a:r>
              <a:endParaRPr kumimoji="0" lang="zh-CN" altLang="en-US" sz="3000" b="0" i="0" u="none" strike="noStrike" kern="0" cap="none" spc="0" normalizeH="0" baseline="0" noProof="0" dirty="0" smtClean="0">
                <a:ln>
                  <a:noFill/>
                </a:ln>
                <a:solidFill>
                  <a:srgbClr val="FFFFFF"/>
                </a:solidFill>
                <a:effectLst/>
                <a:uLnTx/>
                <a:uFillTx/>
                <a:latin typeface="Arial" pitchFamily="34" charset="0"/>
                <a:ea typeface="MS Gothic" pitchFamily="49" charset="-128"/>
              </a:endParaRPr>
            </a:p>
          </p:txBody>
        </p:sp>
        <p:pic>
          <p:nvPicPr>
            <p:cNvPr id="66" name="图片 8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32916" y="1204540"/>
              <a:ext cx="368714" cy="368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文本框 81"/>
            <p:cNvSpPr>
              <a:spLocks noChangeArrowheads="1"/>
            </p:cNvSpPr>
            <p:nvPr/>
          </p:nvSpPr>
          <p:spPr bwMode="auto">
            <a:xfrm>
              <a:off x="7041290" y="1653410"/>
              <a:ext cx="1193169" cy="36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base" latinLnBrk="0" hangingPunct="1">
                <a:lnSpc>
                  <a:spcPts val="2500"/>
                </a:lnSpc>
                <a:spcBef>
                  <a:spcPct val="0"/>
                </a:spcBef>
                <a:spcAft>
                  <a:spcPct val="0"/>
                </a:spcAft>
                <a:buClrTx/>
                <a:buSzTx/>
                <a:buFont typeface="Arial" pitchFamily="34" charset="0"/>
                <a:buNone/>
                <a:tabLst/>
                <a:defRPr/>
              </a:pPr>
              <a:r>
                <a:rPr kumimoji="0" lang="zh-CN" altLang="en-US" sz="1200" b="0" i="0" u="none" strike="noStrike" kern="0" cap="none" spc="0" normalizeH="0" baseline="0" noProof="0" dirty="0" smtClean="0">
                  <a:ln>
                    <a:noFill/>
                  </a:ln>
                  <a:solidFill>
                    <a:srgbClr val="FFFFFF"/>
                  </a:solidFill>
                  <a:effectLst/>
                  <a:uLnTx/>
                  <a:uFillTx/>
                  <a:latin typeface="Impact" pitchFamily="34" charset="0"/>
                  <a:ea typeface="微软雅黑" pitchFamily="34" charset="-122"/>
                  <a:sym typeface="Impact" pitchFamily="34" charset="0"/>
                </a:rPr>
                <a:t>内容具体说明</a:t>
              </a:r>
              <a:endParaRPr kumimoji="0" lang="zh-CN" altLang="en-US" sz="1200" b="0" i="0" u="none" strike="noStrike" kern="0" cap="none" spc="0" normalizeH="0" baseline="0" noProof="0" dirty="0" smtClean="0">
                <a:ln>
                  <a:noFill/>
                </a:ln>
                <a:solidFill>
                  <a:srgbClr val="000000"/>
                </a:solidFill>
                <a:effectLst/>
                <a:uLnTx/>
                <a:uFillTx/>
                <a:latin typeface="Arial" pitchFamily="34" charset="0"/>
              </a:endParaRPr>
            </a:p>
          </p:txBody>
        </p:sp>
      </p:grpSp>
      <p:grpSp>
        <p:nvGrpSpPr>
          <p:cNvPr id="68" name="组合 67"/>
          <p:cNvGrpSpPr/>
          <p:nvPr/>
        </p:nvGrpSpPr>
        <p:grpSpPr>
          <a:xfrm>
            <a:off x="6704637" y="3143153"/>
            <a:ext cx="1502339" cy="1300806"/>
            <a:chOff x="6704637" y="3143153"/>
            <a:chExt cx="1502339" cy="1300806"/>
          </a:xfrm>
        </p:grpSpPr>
        <p:sp>
          <p:nvSpPr>
            <p:cNvPr id="69" name="任意多边形 72"/>
            <p:cNvSpPr>
              <a:spLocks noChangeArrowheads="1"/>
            </p:cNvSpPr>
            <p:nvPr/>
          </p:nvSpPr>
          <p:spPr bwMode="auto">
            <a:xfrm rot="13762846" flipH="1" flipV="1">
              <a:off x="6805404" y="3042386"/>
              <a:ext cx="1300806" cy="1502339"/>
            </a:xfrm>
            <a:custGeom>
              <a:avLst/>
              <a:gdLst>
                <a:gd name="T0" fmla="*/ 0 w 1555844"/>
                <a:gd name="T1" fmla="*/ 1019695 h 1797617"/>
                <a:gd name="T2" fmla="*/ 621144 w 1555844"/>
                <a:gd name="T3" fmla="*/ 257578 h 1797617"/>
                <a:gd name="T4" fmla="*/ 676472 w 1555844"/>
                <a:gd name="T5" fmla="*/ 252000 h 1797617"/>
                <a:gd name="T6" fmla="*/ 633922 w 1555844"/>
                <a:gd name="T7" fmla="*/ 252000 h 1797617"/>
                <a:gd name="T8" fmla="*/ 777922 w 1555844"/>
                <a:gd name="T9" fmla="*/ 0 h 1797617"/>
                <a:gd name="T10" fmla="*/ 921922 w 1555844"/>
                <a:gd name="T11" fmla="*/ 252000 h 1797617"/>
                <a:gd name="T12" fmla="*/ 879372 w 1555844"/>
                <a:gd name="T13" fmla="*/ 252000 h 1797617"/>
                <a:gd name="T14" fmla="*/ 934700 w 1555844"/>
                <a:gd name="T15" fmla="*/ 257578 h 1797617"/>
                <a:gd name="T16" fmla="*/ 1555844 w 1555844"/>
                <a:gd name="T17" fmla="*/ 1019695 h 1797617"/>
                <a:gd name="T18" fmla="*/ 777922 w 1555844"/>
                <a:gd name="T19" fmla="*/ 1797617 h 1797617"/>
                <a:gd name="T20" fmla="*/ 0 w 1555844"/>
                <a:gd name="T21" fmla="*/ 1019695 h 17976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55844"/>
                <a:gd name="T34" fmla="*/ 0 h 1797617"/>
                <a:gd name="T35" fmla="*/ 1555844 w 1555844"/>
                <a:gd name="T36" fmla="*/ 1797617 h 179761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55844" h="1797617">
                  <a:moveTo>
                    <a:pt x="0" y="1019695"/>
                  </a:moveTo>
                  <a:cubicBezTo>
                    <a:pt x="0" y="643765"/>
                    <a:pt x="266658" y="330116"/>
                    <a:pt x="621144" y="257578"/>
                  </a:cubicBezTo>
                  <a:lnTo>
                    <a:pt x="676472" y="252000"/>
                  </a:lnTo>
                  <a:lnTo>
                    <a:pt x="633922" y="252000"/>
                  </a:lnTo>
                  <a:lnTo>
                    <a:pt x="777922" y="0"/>
                  </a:lnTo>
                  <a:lnTo>
                    <a:pt x="921922" y="252000"/>
                  </a:lnTo>
                  <a:lnTo>
                    <a:pt x="879372" y="252000"/>
                  </a:lnTo>
                  <a:lnTo>
                    <a:pt x="934700" y="257578"/>
                  </a:lnTo>
                  <a:cubicBezTo>
                    <a:pt x="1289186" y="330116"/>
                    <a:pt x="1555844" y="643765"/>
                    <a:pt x="1555844" y="1019695"/>
                  </a:cubicBezTo>
                  <a:cubicBezTo>
                    <a:pt x="1555844" y="1449329"/>
                    <a:pt x="1207556" y="1797617"/>
                    <a:pt x="777922" y="1797617"/>
                  </a:cubicBezTo>
                  <a:cubicBezTo>
                    <a:pt x="348288" y="1797617"/>
                    <a:pt x="0" y="1449329"/>
                    <a:pt x="0" y="1019695"/>
                  </a:cubicBezTo>
                  <a:close/>
                </a:path>
              </a:pathLst>
            </a:custGeom>
            <a:solidFill>
              <a:srgbClr val="62616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FFFFFF"/>
                </a:solidFill>
                <a:effectLst/>
                <a:uLnTx/>
                <a:uFillTx/>
                <a:latin typeface="Arial" pitchFamily="34" charset="0"/>
              </a:endParaRPr>
            </a:p>
          </p:txBody>
        </p:sp>
        <p:sp>
          <p:nvSpPr>
            <p:cNvPr id="70" name="文本框 82"/>
            <p:cNvSpPr>
              <a:spLocks noChangeArrowheads="1"/>
            </p:cNvSpPr>
            <p:nvPr/>
          </p:nvSpPr>
          <p:spPr bwMode="auto">
            <a:xfrm>
              <a:off x="6866094" y="3312624"/>
              <a:ext cx="667579" cy="55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3000" b="0" i="0" u="none" strike="noStrike" kern="0" cap="none" spc="0" normalizeH="0" baseline="0" noProof="0" dirty="0" smtClean="0">
                  <a:ln>
                    <a:noFill/>
                  </a:ln>
                  <a:solidFill>
                    <a:srgbClr val="FFFFFF"/>
                  </a:solidFill>
                  <a:effectLst/>
                  <a:uLnTx/>
                  <a:uFillTx/>
                  <a:latin typeface="Arial" pitchFamily="34" charset="0"/>
                  <a:ea typeface="MS Gothic" pitchFamily="49" charset="-128"/>
                </a:rPr>
                <a:t>04</a:t>
              </a:r>
              <a:endParaRPr kumimoji="0" lang="zh-CN" altLang="en-US" sz="3000" b="0" i="0" u="none" strike="noStrike" kern="0" cap="none" spc="0" normalizeH="0" baseline="0" noProof="0" dirty="0" smtClean="0">
                <a:ln>
                  <a:noFill/>
                </a:ln>
                <a:solidFill>
                  <a:srgbClr val="FFFFFF"/>
                </a:solidFill>
                <a:effectLst/>
                <a:uLnTx/>
                <a:uFillTx/>
                <a:latin typeface="Arial" pitchFamily="34" charset="0"/>
                <a:ea typeface="MS Gothic" pitchFamily="49" charset="-128"/>
              </a:endParaRPr>
            </a:p>
          </p:txBody>
        </p:sp>
        <p:pic>
          <p:nvPicPr>
            <p:cNvPr id="71" name="图片 8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83289" y="3369877"/>
              <a:ext cx="368714" cy="368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 name="文本框 84"/>
            <p:cNvSpPr>
              <a:spLocks noChangeArrowheads="1"/>
            </p:cNvSpPr>
            <p:nvPr/>
          </p:nvSpPr>
          <p:spPr bwMode="auto">
            <a:xfrm>
              <a:off x="6791664" y="3818747"/>
              <a:ext cx="1193169" cy="36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base" latinLnBrk="0" hangingPunct="1">
                <a:lnSpc>
                  <a:spcPts val="2500"/>
                </a:lnSpc>
                <a:spcBef>
                  <a:spcPct val="0"/>
                </a:spcBef>
                <a:spcAft>
                  <a:spcPct val="0"/>
                </a:spcAft>
                <a:buClrTx/>
                <a:buSzTx/>
                <a:buFont typeface="Arial" pitchFamily="34" charset="0"/>
                <a:buNone/>
                <a:tabLst/>
                <a:defRPr/>
              </a:pPr>
              <a:r>
                <a:rPr kumimoji="0" lang="zh-CN" altLang="en-US" sz="1200" b="0" i="0" u="none" strike="noStrike" kern="0" cap="none" spc="0" normalizeH="0" baseline="0" noProof="0" dirty="0" smtClean="0">
                  <a:ln>
                    <a:noFill/>
                  </a:ln>
                  <a:solidFill>
                    <a:srgbClr val="FFFFFF"/>
                  </a:solidFill>
                  <a:effectLst/>
                  <a:uLnTx/>
                  <a:uFillTx/>
                  <a:latin typeface="Impact" pitchFamily="34" charset="0"/>
                  <a:ea typeface="微软雅黑" pitchFamily="34" charset="-122"/>
                  <a:sym typeface="Impact" pitchFamily="34" charset="0"/>
                </a:rPr>
                <a:t>内容具体说明</a:t>
              </a:r>
              <a:endParaRPr kumimoji="0" lang="zh-CN" altLang="en-US" sz="1200" b="0" i="0" u="none" strike="noStrike" kern="0" cap="none" spc="0" normalizeH="0" baseline="0" noProof="0" dirty="0" smtClean="0">
                <a:ln>
                  <a:noFill/>
                </a:ln>
                <a:solidFill>
                  <a:srgbClr val="000000"/>
                </a:solidFill>
                <a:effectLst/>
                <a:uLnTx/>
                <a:uFillTx/>
                <a:latin typeface="Arial" pitchFamily="34" charset="0"/>
              </a:endParaRPr>
            </a:p>
          </p:txBody>
        </p:sp>
      </p:grpSp>
    </p:spTree>
    <p:extLst>
      <p:ext uri="{BB962C8B-B14F-4D97-AF65-F5344CB8AC3E}">
        <p14:creationId xmlns:p14="http://schemas.microsoft.com/office/powerpoint/2010/main" val="3555131011"/>
      </p:ext>
    </p:extLst>
  </p:cSld>
  <p:clrMapOvr>
    <a:masterClrMapping/>
  </p:clrMapOvr>
  <mc:AlternateContent xmlns:mc="http://schemas.openxmlformats.org/markup-compatibility/2006" xmlns:p14="http://schemas.microsoft.com/office/powerpoint/2010/main">
    <mc:Choice Requires="p14">
      <p:transition spd="slow" p14:dur="1600" advClick="0" advTm="4000">
        <p14:prism isInverted="1"/>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0-#ppt_w/2"/>
                                          </p:val>
                                        </p:tav>
                                        <p:tav tm="100000">
                                          <p:val>
                                            <p:strVal val="#ppt_x"/>
                                          </p:val>
                                        </p:tav>
                                      </p:tavLst>
                                    </p:anim>
                                    <p:anim calcmode="lin" valueType="num">
                                      <p:cBhvr additive="base">
                                        <p:cTn id="17" dur="500" fill="hold"/>
                                        <p:tgtEl>
                                          <p:spTgt spid="15"/>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down)">
                                      <p:cBhvr>
                                        <p:cTn id="29" dur="500"/>
                                        <p:tgtEl>
                                          <p:spTgt spid="11"/>
                                        </p:tgtEl>
                                      </p:cBhvr>
                                    </p:animEffect>
                                  </p:childTnLst>
                                </p:cTn>
                              </p:par>
                            </p:childTnLst>
                          </p:cTn>
                        </p:par>
                        <p:par>
                          <p:cTn id="30" fill="hold">
                            <p:stCondLst>
                              <p:cond delay="3000"/>
                            </p:stCondLst>
                            <p:childTnLst>
                              <p:par>
                                <p:cTn id="31" presetID="42" presetClass="entr" presetSubtype="0" fill="hold" nodeType="afterEffect">
                                  <p:stCondLst>
                                    <p:cond delay="0"/>
                                  </p:stCondLst>
                                  <p:childTnLst>
                                    <p:set>
                                      <p:cBhvr>
                                        <p:cTn id="32" dur="1" fill="hold">
                                          <p:stCondLst>
                                            <p:cond delay="0"/>
                                          </p:stCondLst>
                                        </p:cTn>
                                        <p:tgtEl>
                                          <p:spTgt spid="58"/>
                                        </p:tgtEl>
                                        <p:attrNameLst>
                                          <p:attrName>style.visibility</p:attrName>
                                        </p:attrNameLst>
                                      </p:cBhvr>
                                      <p:to>
                                        <p:strVal val="visible"/>
                                      </p:to>
                                    </p:set>
                                    <p:animEffect transition="in" filter="fade">
                                      <p:cBhvr>
                                        <p:cTn id="33" dur="1000"/>
                                        <p:tgtEl>
                                          <p:spTgt spid="58"/>
                                        </p:tgtEl>
                                      </p:cBhvr>
                                    </p:animEffect>
                                    <p:anim calcmode="lin" valueType="num">
                                      <p:cBhvr>
                                        <p:cTn id="34" dur="1000" fill="hold"/>
                                        <p:tgtEl>
                                          <p:spTgt spid="58"/>
                                        </p:tgtEl>
                                        <p:attrNameLst>
                                          <p:attrName>ppt_x</p:attrName>
                                        </p:attrNameLst>
                                      </p:cBhvr>
                                      <p:tavLst>
                                        <p:tav tm="0">
                                          <p:val>
                                            <p:strVal val="#ppt_x"/>
                                          </p:val>
                                        </p:tav>
                                        <p:tav tm="100000">
                                          <p:val>
                                            <p:strVal val="#ppt_x"/>
                                          </p:val>
                                        </p:tav>
                                      </p:tavLst>
                                    </p:anim>
                                    <p:anim calcmode="lin" valueType="num">
                                      <p:cBhvr>
                                        <p:cTn id="35" dur="1000" fill="hold"/>
                                        <p:tgtEl>
                                          <p:spTgt spid="58"/>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up)">
                                      <p:cBhvr>
                                        <p:cTn id="43" dur="500"/>
                                        <p:tgtEl>
                                          <p:spTgt spid="13"/>
                                        </p:tgtEl>
                                      </p:cBhvr>
                                    </p:animEffect>
                                  </p:childTnLst>
                                </p:cTn>
                              </p:par>
                            </p:childTnLst>
                          </p:cTn>
                        </p:par>
                        <p:par>
                          <p:cTn id="44" fill="hold">
                            <p:stCondLst>
                              <p:cond delay="5000"/>
                            </p:stCondLst>
                            <p:childTnLst>
                              <p:par>
                                <p:cTn id="45" presetID="47" presetClass="entr" presetSubtype="0" fill="hold" nodeType="after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fade">
                                      <p:cBhvr>
                                        <p:cTn id="47" dur="1000"/>
                                        <p:tgtEl>
                                          <p:spTgt spid="53"/>
                                        </p:tgtEl>
                                      </p:cBhvr>
                                    </p:animEffect>
                                    <p:anim calcmode="lin" valueType="num">
                                      <p:cBhvr>
                                        <p:cTn id="48" dur="1000" fill="hold"/>
                                        <p:tgtEl>
                                          <p:spTgt spid="53"/>
                                        </p:tgtEl>
                                        <p:attrNameLst>
                                          <p:attrName>ppt_x</p:attrName>
                                        </p:attrNameLst>
                                      </p:cBhvr>
                                      <p:tavLst>
                                        <p:tav tm="0">
                                          <p:val>
                                            <p:strVal val="#ppt_x"/>
                                          </p:val>
                                        </p:tav>
                                        <p:tav tm="100000">
                                          <p:val>
                                            <p:strVal val="#ppt_x"/>
                                          </p:val>
                                        </p:tav>
                                      </p:tavLst>
                                    </p:anim>
                                    <p:anim calcmode="lin" valueType="num">
                                      <p:cBhvr>
                                        <p:cTn id="49" dur="1000" fill="hold"/>
                                        <p:tgtEl>
                                          <p:spTgt spid="53"/>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10" presetClass="entr" presetSubtype="0"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500"/>
                                        <p:tgtEl>
                                          <p:spTgt spid="9"/>
                                        </p:tgtEl>
                                      </p:cBhvr>
                                    </p:animEffect>
                                  </p:childTnLst>
                                </p:cTn>
                              </p:par>
                            </p:childTnLst>
                          </p:cTn>
                        </p:par>
                        <p:par>
                          <p:cTn id="54" fill="hold">
                            <p:stCondLst>
                              <p:cond delay="6500"/>
                            </p:stCondLst>
                            <p:childTnLst>
                              <p:par>
                                <p:cTn id="55" presetID="22" presetClass="entr" presetSubtype="4"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down)">
                                      <p:cBhvr>
                                        <p:cTn id="57" dur="500"/>
                                        <p:tgtEl>
                                          <p:spTgt spid="12"/>
                                        </p:tgtEl>
                                      </p:cBhvr>
                                    </p:animEffect>
                                  </p:childTnLst>
                                </p:cTn>
                              </p:par>
                            </p:childTnLst>
                          </p:cTn>
                        </p:par>
                        <p:par>
                          <p:cTn id="58" fill="hold">
                            <p:stCondLst>
                              <p:cond delay="7000"/>
                            </p:stCondLst>
                            <p:childTnLst>
                              <p:par>
                                <p:cTn id="59" presetID="42" presetClass="entr" presetSubtype="0" fill="hold" nodeType="afterEffect">
                                  <p:stCondLst>
                                    <p:cond delay="0"/>
                                  </p:stCondLst>
                                  <p:childTnLst>
                                    <p:set>
                                      <p:cBhvr>
                                        <p:cTn id="60" dur="1" fill="hold">
                                          <p:stCondLst>
                                            <p:cond delay="0"/>
                                          </p:stCondLst>
                                        </p:cTn>
                                        <p:tgtEl>
                                          <p:spTgt spid="63"/>
                                        </p:tgtEl>
                                        <p:attrNameLst>
                                          <p:attrName>style.visibility</p:attrName>
                                        </p:attrNameLst>
                                      </p:cBhvr>
                                      <p:to>
                                        <p:strVal val="visible"/>
                                      </p:to>
                                    </p:set>
                                    <p:animEffect transition="in" filter="fade">
                                      <p:cBhvr>
                                        <p:cTn id="61" dur="1000"/>
                                        <p:tgtEl>
                                          <p:spTgt spid="63"/>
                                        </p:tgtEl>
                                      </p:cBhvr>
                                    </p:animEffect>
                                    <p:anim calcmode="lin" valueType="num">
                                      <p:cBhvr>
                                        <p:cTn id="62" dur="1000" fill="hold"/>
                                        <p:tgtEl>
                                          <p:spTgt spid="63"/>
                                        </p:tgtEl>
                                        <p:attrNameLst>
                                          <p:attrName>ppt_x</p:attrName>
                                        </p:attrNameLst>
                                      </p:cBhvr>
                                      <p:tavLst>
                                        <p:tav tm="0">
                                          <p:val>
                                            <p:strVal val="#ppt_x"/>
                                          </p:val>
                                        </p:tav>
                                        <p:tav tm="100000">
                                          <p:val>
                                            <p:strVal val="#ppt_x"/>
                                          </p:val>
                                        </p:tav>
                                      </p:tavLst>
                                    </p:anim>
                                    <p:anim calcmode="lin" valueType="num">
                                      <p:cBhvr>
                                        <p:cTn id="63" dur="1000" fill="hold"/>
                                        <p:tgtEl>
                                          <p:spTgt spid="63"/>
                                        </p:tgtEl>
                                        <p:attrNameLst>
                                          <p:attrName>ppt_y</p:attrName>
                                        </p:attrNameLst>
                                      </p:cBhvr>
                                      <p:tavLst>
                                        <p:tav tm="0">
                                          <p:val>
                                            <p:strVal val="#ppt_y+.1"/>
                                          </p:val>
                                        </p:tav>
                                        <p:tav tm="100000">
                                          <p:val>
                                            <p:strVal val="#ppt_y"/>
                                          </p:val>
                                        </p:tav>
                                      </p:tavLst>
                                    </p:anim>
                                  </p:childTnLst>
                                </p:cTn>
                              </p:par>
                            </p:childTnLst>
                          </p:cTn>
                        </p:par>
                        <p:par>
                          <p:cTn id="64" fill="hold">
                            <p:stCondLst>
                              <p:cond delay="8000"/>
                            </p:stCondLst>
                            <p:childTnLst>
                              <p:par>
                                <p:cTn id="65" presetID="10" presetClass="entr" presetSubtype="0" fill="hold" grpId="0" nodeType="after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fade">
                                      <p:cBhvr>
                                        <p:cTn id="67" dur="500"/>
                                        <p:tgtEl>
                                          <p:spTgt spid="10"/>
                                        </p:tgtEl>
                                      </p:cBhvr>
                                    </p:animEffect>
                                  </p:childTnLst>
                                </p:cTn>
                              </p:par>
                            </p:childTnLst>
                          </p:cTn>
                        </p:par>
                        <p:par>
                          <p:cTn id="68" fill="hold">
                            <p:stCondLst>
                              <p:cond delay="8500"/>
                            </p:stCondLst>
                            <p:childTnLst>
                              <p:par>
                                <p:cTn id="69" presetID="22" presetClass="entr" presetSubtype="1"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wipe(up)">
                                      <p:cBhvr>
                                        <p:cTn id="71" dur="500"/>
                                        <p:tgtEl>
                                          <p:spTgt spid="14"/>
                                        </p:tgtEl>
                                      </p:cBhvr>
                                    </p:animEffect>
                                  </p:childTnLst>
                                </p:cTn>
                              </p:par>
                            </p:childTnLst>
                          </p:cTn>
                        </p:par>
                        <p:par>
                          <p:cTn id="72" fill="hold">
                            <p:stCondLst>
                              <p:cond delay="9000"/>
                            </p:stCondLst>
                            <p:childTnLst>
                              <p:par>
                                <p:cTn id="73" presetID="47" presetClass="entr" presetSubtype="0" fill="hold" nodeType="afterEffect">
                                  <p:stCondLst>
                                    <p:cond delay="0"/>
                                  </p:stCondLst>
                                  <p:childTnLst>
                                    <p:set>
                                      <p:cBhvr>
                                        <p:cTn id="74" dur="1" fill="hold">
                                          <p:stCondLst>
                                            <p:cond delay="0"/>
                                          </p:stCondLst>
                                        </p:cTn>
                                        <p:tgtEl>
                                          <p:spTgt spid="68"/>
                                        </p:tgtEl>
                                        <p:attrNameLst>
                                          <p:attrName>style.visibility</p:attrName>
                                        </p:attrNameLst>
                                      </p:cBhvr>
                                      <p:to>
                                        <p:strVal val="visible"/>
                                      </p:to>
                                    </p:set>
                                    <p:animEffect transition="in" filter="fade">
                                      <p:cBhvr>
                                        <p:cTn id="75" dur="1000"/>
                                        <p:tgtEl>
                                          <p:spTgt spid="68"/>
                                        </p:tgtEl>
                                      </p:cBhvr>
                                    </p:animEffect>
                                    <p:anim calcmode="lin" valueType="num">
                                      <p:cBhvr>
                                        <p:cTn id="76" dur="1000" fill="hold"/>
                                        <p:tgtEl>
                                          <p:spTgt spid="68"/>
                                        </p:tgtEl>
                                        <p:attrNameLst>
                                          <p:attrName>ppt_x</p:attrName>
                                        </p:attrNameLst>
                                      </p:cBhvr>
                                      <p:tavLst>
                                        <p:tav tm="0">
                                          <p:val>
                                            <p:strVal val="#ppt_x"/>
                                          </p:val>
                                        </p:tav>
                                        <p:tav tm="100000">
                                          <p:val>
                                            <p:strVal val="#ppt_x"/>
                                          </p:val>
                                        </p:tav>
                                      </p:tavLst>
                                    </p:anim>
                                    <p:anim calcmode="lin" valueType="num">
                                      <p:cBhvr>
                                        <p:cTn id="77"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grpSp>
        <p:nvGrpSpPr>
          <p:cNvPr id="6" name="组合 5"/>
          <p:cNvGrpSpPr/>
          <p:nvPr/>
        </p:nvGrpSpPr>
        <p:grpSpPr>
          <a:xfrm>
            <a:off x="753995" y="1457136"/>
            <a:ext cx="1970672" cy="1980599"/>
            <a:chOff x="753995" y="1457136"/>
            <a:chExt cx="1970672" cy="1980599"/>
          </a:xfrm>
        </p:grpSpPr>
        <p:sp>
          <p:nvSpPr>
            <p:cNvPr id="7" name="Freeform 6"/>
            <p:cNvSpPr>
              <a:spLocks noChangeArrowheads="1"/>
            </p:cNvSpPr>
            <p:nvPr/>
          </p:nvSpPr>
          <p:spPr bwMode="auto">
            <a:xfrm>
              <a:off x="753995" y="1457136"/>
              <a:ext cx="1970672" cy="1980599"/>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solidFill>
              <a:srgbClr val="D3A004"/>
            </a:solidFill>
            <a:ln>
              <a:noFill/>
            </a:ln>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000000"/>
                </a:solidFill>
                <a:effectLst/>
                <a:uLnTx/>
                <a:uFillTx/>
                <a:latin typeface="Impact" pitchFamily="34" charset="0"/>
                <a:ea typeface="微软雅黑" pitchFamily="34" charset="-122"/>
                <a:sym typeface="Impact" pitchFamily="34" charset="0"/>
              </a:endParaRPr>
            </a:p>
          </p:txBody>
        </p:sp>
        <p:sp>
          <p:nvSpPr>
            <p:cNvPr id="8" name="文本框 12"/>
            <p:cNvSpPr>
              <a:spLocks noChangeArrowheads="1"/>
            </p:cNvSpPr>
            <p:nvPr/>
          </p:nvSpPr>
          <p:spPr bwMode="auto">
            <a:xfrm>
              <a:off x="1144902" y="2221578"/>
              <a:ext cx="72349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3000" b="0" i="0" u="none" strike="noStrike" kern="0" cap="none" spc="0" normalizeH="0" baseline="0" noProof="0" dirty="0" smtClean="0">
                  <a:ln>
                    <a:noFill/>
                  </a:ln>
                  <a:solidFill>
                    <a:srgbClr val="FFFFFF"/>
                  </a:solidFill>
                  <a:effectLst/>
                  <a:uLnTx/>
                  <a:uFillTx/>
                  <a:latin typeface="Arial" pitchFamily="34" charset="0"/>
                  <a:ea typeface="MS Gothic" pitchFamily="49" charset="-128"/>
                </a:rPr>
                <a:t>01</a:t>
              </a:r>
              <a:endParaRPr kumimoji="0" lang="zh-CN" altLang="en-US" sz="3000" b="0" i="0" u="none" strike="noStrike" kern="0" cap="none" spc="0" normalizeH="0" baseline="0" noProof="0" dirty="0" smtClean="0">
                <a:ln>
                  <a:noFill/>
                </a:ln>
                <a:solidFill>
                  <a:srgbClr val="FFFFFF"/>
                </a:solidFill>
                <a:effectLst/>
                <a:uLnTx/>
                <a:uFillTx/>
                <a:latin typeface="Arial" pitchFamily="34" charset="0"/>
                <a:ea typeface="MS Gothic" pitchFamily="49" charset="-128"/>
              </a:endParaRPr>
            </a:p>
          </p:txBody>
        </p:sp>
        <p:pic>
          <p:nvPicPr>
            <p:cNvPr id="9" name="图片 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15030" y="2283627"/>
              <a:ext cx="399595" cy="399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直接连接符 15"/>
            <p:cNvSpPr>
              <a:spLocks noChangeShapeType="1"/>
            </p:cNvSpPr>
            <p:nvPr/>
          </p:nvSpPr>
          <p:spPr bwMode="auto">
            <a:xfrm>
              <a:off x="1134975" y="2865645"/>
              <a:ext cx="1209953" cy="1241"/>
            </a:xfrm>
            <a:prstGeom prst="line">
              <a:avLst/>
            </a:prstGeom>
            <a:noFill/>
            <a:ln w="6350" cap="flat" cmpd="sng">
              <a:solidFill>
                <a:srgbClr val="FFFFFF"/>
              </a:solidFill>
              <a:bevel/>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sp>
          <p:nvSpPr>
            <p:cNvPr id="11" name="矩形 16"/>
            <p:cNvSpPr>
              <a:spLocks noChangeArrowheads="1"/>
            </p:cNvSpPr>
            <p:nvPr/>
          </p:nvSpPr>
          <p:spPr bwMode="auto">
            <a:xfrm>
              <a:off x="1149548" y="2847030"/>
              <a:ext cx="121058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50000"/>
                </a:lnSpc>
                <a:spcBef>
                  <a:spcPct val="0"/>
                </a:spcBef>
                <a:spcAft>
                  <a:spcPct val="0"/>
                </a:spcAft>
                <a:buClrTx/>
                <a:buSzTx/>
                <a:buFont typeface="Arial" pitchFamily="34" charset="0"/>
                <a:buNone/>
                <a:tabLst/>
                <a:defRPr/>
              </a:pPr>
              <a:r>
                <a:rPr kumimoji="0" lang="zh-CN" altLang="en-US" sz="2000" b="1" i="0" u="none" strike="noStrike" kern="0" cap="none" spc="0" normalizeH="0" baseline="0" noProof="0" dirty="0" smtClean="0">
                  <a:ln>
                    <a:noFill/>
                  </a:ln>
                  <a:solidFill>
                    <a:srgbClr val="FFFFFF"/>
                  </a:solidFill>
                  <a:effectLst/>
                  <a:uLnTx/>
                  <a:uFillTx/>
                  <a:latin typeface="Impact" pitchFamily="34" charset="0"/>
                  <a:ea typeface="微软雅黑" pitchFamily="34" charset="-122"/>
                  <a:sym typeface="Impact" pitchFamily="34" charset="0"/>
                </a:rPr>
                <a:t>内容说明</a:t>
              </a:r>
              <a:endParaRPr kumimoji="0" lang="en-US" altLang="zh-CN" sz="2000" b="1" i="0" u="none" strike="noStrike" kern="0" cap="none" spc="0" normalizeH="0" baseline="0" noProof="0" dirty="0" smtClean="0">
                <a:ln>
                  <a:noFill/>
                </a:ln>
                <a:solidFill>
                  <a:srgbClr val="FFFFFF"/>
                </a:solidFill>
                <a:effectLst/>
                <a:uLnTx/>
                <a:uFillTx/>
                <a:latin typeface="Impact" pitchFamily="34" charset="0"/>
                <a:ea typeface="微软雅黑" pitchFamily="34" charset="-122"/>
                <a:sym typeface="Impact" pitchFamily="34" charset="0"/>
              </a:endParaRPr>
            </a:p>
          </p:txBody>
        </p:sp>
      </p:grpSp>
      <p:grpSp>
        <p:nvGrpSpPr>
          <p:cNvPr id="12" name="组合 11"/>
          <p:cNvGrpSpPr/>
          <p:nvPr/>
        </p:nvGrpSpPr>
        <p:grpSpPr>
          <a:xfrm>
            <a:off x="4531530" y="1457136"/>
            <a:ext cx="1970672" cy="1980599"/>
            <a:chOff x="4531530" y="1457136"/>
            <a:chExt cx="1970672" cy="1980599"/>
          </a:xfrm>
        </p:grpSpPr>
        <p:sp>
          <p:nvSpPr>
            <p:cNvPr id="13" name="Freeform 7"/>
            <p:cNvSpPr>
              <a:spLocks noChangeArrowheads="1"/>
            </p:cNvSpPr>
            <p:nvPr/>
          </p:nvSpPr>
          <p:spPr bwMode="auto">
            <a:xfrm>
              <a:off x="4531530" y="1457136"/>
              <a:ext cx="1970672" cy="1980599"/>
            </a:xfrm>
            <a:custGeom>
              <a:avLst/>
              <a:gdLst>
                <a:gd name="T0" fmla="*/ 104 w 1588"/>
                <a:gd name="T1" fmla="*/ 1596 h 1596"/>
                <a:gd name="T2" fmla="*/ 1482 w 1588"/>
                <a:gd name="T3" fmla="*/ 1596 h 1596"/>
                <a:gd name="T4" fmla="*/ 1482 w 1588"/>
                <a:gd name="T5" fmla="*/ 1596 h 1596"/>
                <a:gd name="T6" fmla="*/ 1498 w 1588"/>
                <a:gd name="T7" fmla="*/ 1596 h 1596"/>
                <a:gd name="T8" fmla="*/ 1514 w 1588"/>
                <a:gd name="T9" fmla="*/ 1594 h 1596"/>
                <a:gd name="T10" fmla="*/ 1526 w 1588"/>
                <a:gd name="T11" fmla="*/ 1590 h 1596"/>
                <a:gd name="T12" fmla="*/ 1540 w 1588"/>
                <a:gd name="T13" fmla="*/ 1584 h 1596"/>
                <a:gd name="T14" fmla="*/ 1550 w 1588"/>
                <a:gd name="T15" fmla="*/ 1578 h 1596"/>
                <a:gd name="T16" fmla="*/ 1560 w 1588"/>
                <a:gd name="T17" fmla="*/ 1570 h 1596"/>
                <a:gd name="T18" fmla="*/ 1568 w 1588"/>
                <a:gd name="T19" fmla="*/ 1562 h 1596"/>
                <a:gd name="T20" fmla="*/ 1576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72 w 1588"/>
                <a:gd name="T39" fmla="*/ 58 h 1596"/>
                <a:gd name="T40" fmla="*/ 872 w 1588"/>
                <a:gd name="T41" fmla="*/ 58 h 1596"/>
                <a:gd name="T42" fmla="*/ 866 w 1588"/>
                <a:gd name="T43" fmla="*/ 44 h 1596"/>
                <a:gd name="T44" fmla="*/ 856 w 1588"/>
                <a:gd name="T45" fmla="*/ 32 h 1596"/>
                <a:gd name="T46" fmla="*/ 848 w 1588"/>
                <a:gd name="T47" fmla="*/ 22 h 1596"/>
                <a:gd name="T48" fmla="*/ 838 w 1588"/>
                <a:gd name="T49" fmla="*/ 14 h 1596"/>
                <a:gd name="T50" fmla="*/ 830 w 1588"/>
                <a:gd name="T51" fmla="*/ 8 h 1596"/>
                <a:gd name="T52" fmla="*/ 820 w 1588"/>
                <a:gd name="T53" fmla="*/ 4 h 1596"/>
                <a:gd name="T54" fmla="*/ 808 w 1588"/>
                <a:gd name="T55" fmla="*/ 0 h 1596"/>
                <a:gd name="T56" fmla="*/ 798 w 1588"/>
                <a:gd name="T57" fmla="*/ 0 h 1596"/>
                <a:gd name="T58" fmla="*/ 788 w 1588"/>
                <a:gd name="T59" fmla="*/ 0 h 1596"/>
                <a:gd name="T60" fmla="*/ 778 w 1588"/>
                <a:gd name="T61" fmla="*/ 4 h 1596"/>
                <a:gd name="T62" fmla="*/ 768 w 1588"/>
                <a:gd name="T63" fmla="*/ 8 h 1596"/>
                <a:gd name="T64" fmla="*/ 758 w 1588"/>
                <a:gd name="T65" fmla="*/ 14 h 1596"/>
                <a:gd name="T66" fmla="*/ 748 w 1588"/>
                <a:gd name="T67" fmla="*/ 22 h 1596"/>
                <a:gd name="T68" fmla="*/ 740 w 1588"/>
                <a:gd name="T69" fmla="*/ 32 h 1596"/>
                <a:gd name="T70" fmla="*/ 730 w 1588"/>
                <a:gd name="T71" fmla="*/ 44 h 1596"/>
                <a:gd name="T72" fmla="*/ 722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0 w 1588"/>
                <a:gd name="T93" fmla="*/ 1556 h 1596"/>
                <a:gd name="T94" fmla="*/ 18 w 1588"/>
                <a:gd name="T95" fmla="*/ 1566 h 1596"/>
                <a:gd name="T96" fmla="*/ 26 w 1588"/>
                <a:gd name="T97" fmla="*/ 1574 h 1596"/>
                <a:gd name="T98" fmla="*/ 36 w 1588"/>
                <a:gd name="T99" fmla="*/ 1580 h 1596"/>
                <a:gd name="T100" fmla="*/ 46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8"/>
                <a:gd name="T169" fmla="*/ 0 h 1596"/>
                <a:gd name="T170" fmla="*/ 1588 w 1588"/>
                <a:gd name="T171" fmla="*/ 1596 h 159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8" h="1596">
                  <a:moveTo>
                    <a:pt x="104" y="1596"/>
                  </a:moveTo>
                  <a:lnTo>
                    <a:pt x="1482" y="1596"/>
                  </a:lnTo>
                  <a:lnTo>
                    <a:pt x="1482" y="1596"/>
                  </a:lnTo>
                  <a:lnTo>
                    <a:pt x="1498" y="1596"/>
                  </a:lnTo>
                  <a:lnTo>
                    <a:pt x="1514" y="1594"/>
                  </a:lnTo>
                  <a:lnTo>
                    <a:pt x="1526" y="1590"/>
                  </a:lnTo>
                  <a:lnTo>
                    <a:pt x="1540" y="1584"/>
                  </a:lnTo>
                  <a:lnTo>
                    <a:pt x="1550" y="1578"/>
                  </a:lnTo>
                  <a:lnTo>
                    <a:pt x="1560" y="1570"/>
                  </a:lnTo>
                  <a:lnTo>
                    <a:pt x="1568" y="1562"/>
                  </a:lnTo>
                  <a:lnTo>
                    <a:pt x="1576" y="1552"/>
                  </a:lnTo>
                  <a:lnTo>
                    <a:pt x="1580" y="1540"/>
                  </a:lnTo>
                  <a:lnTo>
                    <a:pt x="1584" y="1528"/>
                  </a:lnTo>
                  <a:lnTo>
                    <a:pt x="1586" y="1516"/>
                  </a:lnTo>
                  <a:lnTo>
                    <a:pt x="1588" y="1504"/>
                  </a:lnTo>
                  <a:lnTo>
                    <a:pt x="1586" y="1490"/>
                  </a:lnTo>
                  <a:lnTo>
                    <a:pt x="1584" y="1476"/>
                  </a:lnTo>
                  <a:lnTo>
                    <a:pt x="1578" y="1462"/>
                  </a:lnTo>
                  <a:lnTo>
                    <a:pt x="1572" y="1446"/>
                  </a:lnTo>
                  <a:lnTo>
                    <a:pt x="872" y="58"/>
                  </a:lnTo>
                  <a:lnTo>
                    <a:pt x="872" y="58"/>
                  </a:lnTo>
                  <a:lnTo>
                    <a:pt x="866" y="44"/>
                  </a:lnTo>
                  <a:lnTo>
                    <a:pt x="856" y="32"/>
                  </a:lnTo>
                  <a:lnTo>
                    <a:pt x="848" y="22"/>
                  </a:lnTo>
                  <a:lnTo>
                    <a:pt x="838" y="14"/>
                  </a:lnTo>
                  <a:lnTo>
                    <a:pt x="830" y="8"/>
                  </a:lnTo>
                  <a:lnTo>
                    <a:pt x="820" y="4"/>
                  </a:lnTo>
                  <a:lnTo>
                    <a:pt x="808" y="0"/>
                  </a:lnTo>
                  <a:lnTo>
                    <a:pt x="798" y="0"/>
                  </a:lnTo>
                  <a:lnTo>
                    <a:pt x="788" y="0"/>
                  </a:lnTo>
                  <a:lnTo>
                    <a:pt x="778" y="4"/>
                  </a:lnTo>
                  <a:lnTo>
                    <a:pt x="768" y="8"/>
                  </a:lnTo>
                  <a:lnTo>
                    <a:pt x="758" y="14"/>
                  </a:lnTo>
                  <a:lnTo>
                    <a:pt x="748" y="22"/>
                  </a:lnTo>
                  <a:lnTo>
                    <a:pt x="740" y="32"/>
                  </a:lnTo>
                  <a:lnTo>
                    <a:pt x="730" y="44"/>
                  </a:lnTo>
                  <a:lnTo>
                    <a:pt x="722" y="58"/>
                  </a:lnTo>
                  <a:lnTo>
                    <a:pt x="14" y="1456"/>
                  </a:lnTo>
                  <a:lnTo>
                    <a:pt x="14" y="1456"/>
                  </a:lnTo>
                  <a:lnTo>
                    <a:pt x="8" y="1472"/>
                  </a:lnTo>
                  <a:lnTo>
                    <a:pt x="4" y="1486"/>
                  </a:lnTo>
                  <a:lnTo>
                    <a:pt x="0" y="1500"/>
                  </a:lnTo>
                  <a:lnTo>
                    <a:pt x="0" y="1512"/>
                  </a:lnTo>
                  <a:lnTo>
                    <a:pt x="0" y="1524"/>
                  </a:lnTo>
                  <a:lnTo>
                    <a:pt x="2" y="1536"/>
                  </a:lnTo>
                  <a:lnTo>
                    <a:pt x="6" y="1546"/>
                  </a:lnTo>
                  <a:lnTo>
                    <a:pt x="10" y="1556"/>
                  </a:lnTo>
                  <a:lnTo>
                    <a:pt x="18" y="1566"/>
                  </a:lnTo>
                  <a:lnTo>
                    <a:pt x="26" y="1574"/>
                  </a:lnTo>
                  <a:lnTo>
                    <a:pt x="36" y="1580"/>
                  </a:lnTo>
                  <a:lnTo>
                    <a:pt x="46" y="1586"/>
                  </a:lnTo>
                  <a:lnTo>
                    <a:pt x="60" y="1590"/>
                  </a:lnTo>
                  <a:lnTo>
                    <a:pt x="74" y="1594"/>
                  </a:lnTo>
                  <a:lnTo>
                    <a:pt x="88" y="1596"/>
                  </a:lnTo>
                  <a:lnTo>
                    <a:pt x="104" y="1596"/>
                  </a:lnTo>
                  <a:lnTo>
                    <a:pt x="104" y="1596"/>
                  </a:lnTo>
                  <a:close/>
                </a:path>
              </a:pathLst>
            </a:custGeom>
            <a:solidFill>
              <a:srgbClr val="626160"/>
            </a:solidFill>
            <a:ln>
              <a:noFill/>
            </a:ln>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000000"/>
                </a:solidFill>
                <a:effectLst/>
                <a:uLnTx/>
                <a:uFillTx/>
                <a:latin typeface="Impact" pitchFamily="34" charset="0"/>
                <a:ea typeface="微软雅黑" pitchFamily="34" charset="-122"/>
                <a:sym typeface="Impact" pitchFamily="34" charset="0"/>
              </a:endParaRPr>
            </a:p>
          </p:txBody>
        </p:sp>
        <p:sp>
          <p:nvSpPr>
            <p:cNvPr id="14" name="文本框 17"/>
            <p:cNvSpPr>
              <a:spLocks noChangeArrowheads="1"/>
            </p:cNvSpPr>
            <p:nvPr/>
          </p:nvSpPr>
          <p:spPr bwMode="auto">
            <a:xfrm>
              <a:off x="4953462" y="2221578"/>
              <a:ext cx="72348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3000" b="0" i="0" u="none" strike="noStrike" kern="0" cap="none" spc="0" normalizeH="0" baseline="0" noProof="0" dirty="0" smtClean="0">
                  <a:ln>
                    <a:noFill/>
                  </a:ln>
                  <a:solidFill>
                    <a:srgbClr val="FFFFFF"/>
                  </a:solidFill>
                  <a:effectLst/>
                  <a:uLnTx/>
                  <a:uFillTx/>
                  <a:latin typeface="Arial" pitchFamily="34" charset="0"/>
                  <a:ea typeface="MS Gothic" pitchFamily="49" charset="-128"/>
                </a:rPr>
                <a:t>03</a:t>
              </a:r>
              <a:endParaRPr kumimoji="0" lang="zh-CN" altLang="en-US" sz="3000" b="0" i="0" u="none" strike="noStrike" kern="0" cap="none" spc="0" normalizeH="0" baseline="0" noProof="0" dirty="0" smtClean="0">
                <a:ln>
                  <a:noFill/>
                </a:ln>
                <a:solidFill>
                  <a:srgbClr val="FFFFFF"/>
                </a:solidFill>
                <a:effectLst/>
                <a:uLnTx/>
                <a:uFillTx/>
                <a:latin typeface="Arial" pitchFamily="34" charset="0"/>
                <a:ea typeface="MS Gothic" pitchFamily="49" charset="-128"/>
              </a:endParaRPr>
            </a:p>
          </p:txBody>
        </p:sp>
        <p:pic>
          <p:nvPicPr>
            <p:cNvPr id="15" name="图片 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23589" y="2283627"/>
              <a:ext cx="399595" cy="399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直接连接符 19"/>
            <p:cNvSpPr>
              <a:spLocks noChangeShapeType="1"/>
            </p:cNvSpPr>
            <p:nvPr/>
          </p:nvSpPr>
          <p:spPr bwMode="auto">
            <a:xfrm>
              <a:off x="4943534" y="2865645"/>
              <a:ext cx="1209952" cy="1241"/>
            </a:xfrm>
            <a:prstGeom prst="line">
              <a:avLst/>
            </a:prstGeom>
            <a:noFill/>
            <a:ln w="6350" cap="flat" cmpd="sng">
              <a:solidFill>
                <a:srgbClr val="FFFFFF"/>
              </a:solidFill>
              <a:bevel/>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sp>
          <p:nvSpPr>
            <p:cNvPr id="17" name="矩形 20"/>
            <p:cNvSpPr>
              <a:spLocks noChangeArrowheads="1"/>
            </p:cNvSpPr>
            <p:nvPr/>
          </p:nvSpPr>
          <p:spPr bwMode="auto">
            <a:xfrm>
              <a:off x="4958108" y="2847030"/>
              <a:ext cx="1210588" cy="498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50000"/>
                </a:lnSpc>
                <a:spcBef>
                  <a:spcPct val="0"/>
                </a:spcBef>
                <a:spcAft>
                  <a:spcPct val="0"/>
                </a:spcAft>
                <a:buClrTx/>
                <a:buSzTx/>
                <a:buFont typeface="Arial" pitchFamily="34" charset="0"/>
                <a:buNone/>
                <a:tabLst/>
                <a:defRPr/>
              </a:pPr>
              <a:r>
                <a:rPr kumimoji="0" lang="zh-CN" altLang="en-US" sz="2000" b="1" i="0" u="none" strike="noStrike" kern="0" cap="none" spc="0" normalizeH="0" baseline="0" noProof="0" dirty="0" smtClean="0">
                  <a:ln>
                    <a:noFill/>
                  </a:ln>
                  <a:solidFill>
                    <a:srgbClr val="FFFFFF"/>
                  </a:solidFill>
                  <a:effectLst/>
                  <a:uLnTx/>
                  <a:uFillTx/>
                  <a:latin typeface="Impact" pitchFamily="34" charset="0"/>
                  <a:ea typeface="微软雅黑" pitchFamily="34" charset="-122"/>
                  <a:sym typeface="Impact" pitchFamily="34" charset="0"/>
                </a:rPr>
                <a:t>内容说明</a:t>
              </a:r>
              <a:endParaRPr kumimoji="0" lang="en-US" altLang="zh-CN" sz="2000" b="1" i="0" u="none" strike="noStrike" kern="0" cap="none" spc="0" normalizeH="0" baseline="0" noProof="0" dirty="0" smtClean="0">
                <a:ln>
                  <a:noFill/>
                </a:ln>
                <a:solidFill>
                  <a:srgbClr val="FFFFFF"/>
                </a:solidFill>
                <a:effectLst/>
                <a:uLnTx/>
                <a:uFillTx/>
                <a:latin typeface="Impact" pitchFamily="34" charset="0"/>
                <a:ea typeface="微软雅黑" pitchFamily="34" charset="-122"/>
                <a:sym typeface="Impact" pitchFamily="34" charset="0"/>
              </a:endParaRPr>
            </a:p>
          </p:txBody>
        </p:sp>
      </p:grpSp>
      <p:grpSp>
        <p:nvGrpSpPr>
          <p:cNvPr id="18" name="组合 17"/>
          <p:cNvGrpSpPr/>
          <p:nvPr/>
        </p:nvGrpSpPr>
        <p:grpSpPr>
          <a:xfrm>
            <a:off x="2635316" y="2037913"/>
            <a:ext cx="1958262" cy="1983081"/>
            <a:chOff x="2635316" y="2037913"/>
            <a:chExt cx="1958262" cy="1983081"/>
          </a:xfrm>
        </p:grpSpPr>
        <p:sp>
          <p:nvSpPr>
            <p:cNvPr id="21" name="Freeform 5"/>
            <p:cNvSpPr>
              <a:spLocks noChangeArrowheads="1"/>
            </p:cNvSpPr>
            <p:nvPr/>
          </p:nvSpPr>
          <p:spPr bwMode="auto">
            <a:xfrm>
              <a:off x="2635316" y="2037913"/>
              <a:ext cx="1958262" cy="1983081"/>
            </a:xfrm>
            <a:custGeom>
              <a:avLst/>
              <a:gdLst>
                <a:gd name="T0" fmla="*/ 1472 w 1578"/>
                <a:gd name="T1" fmla="*/ 0 h 1598"/>
                <a:gd name="T2" fmla="*/ 104 w 1578"/>
                <a:gd name="T3" fmla="*/ 0 h 1598"/>
                <a:gd name="T4" fmla="*/ 104 w 1578"/>
                <a:gd name="T5" fmla="*/ 0 h 1598"/>
                <a:gd name="T6" fmla="*/ 88 w 1578"/>
                <a:gd name="T7" fmla="*/ 2 h 1598"/>
                <a:gd name="T8" fmla="*/ 74 w 1578"/>
                <a:gd name="T9" fmla="*/ 4 h 1598"/>
                <a:gd name="T10" fmla="*/ 60 w 1578"/>
                <a:gd name="T11" fmla="*/ 8 h 1598"/>
                <a:gd name="T12" fmla="*/ 48 w 1578"/>
                <a:gd name="T13" fmla="*/ 12 h 1598"/>
                <a:gd name="T14" fmla="*/ 36 w 1578"/>
                <a:gd name="T15" fmla="*/ 18 h 1598"/>
                <a:gd name="T16" fmla="*/ 26 w 1578"/>
                <a:gd name="T17" fmla="*/ 26 h 1598"/>
                <a:gd name="T18" fmla="*/ 18 w 1578"/>
                <a:gd name="T19" fmla="*/ 36 h 1598"/>
                <a:gd name="T20" fmla="*/ 12 w 1578"/>
                <a:gd name="T21" fmla="*/ 46 h 1598"/>
                <a:gd name="T22" fmla="*/ 6 w 1578"/>
                <a:gd name="T23" fmla="*/ 56 h 1598"/>
                <a:gd name="T24" fmla="*/ 2 w 1578"/>
                <a:gd name="T25" fmla="*/ 68 h 1598"/>
                <a:gd name="T26" fmla="*/ 0 w 1578"/>
                <a:gd name="T27" fmla="*/ 80 h 1598"/>
                <a:gd name="T28" fmla="*/ 0 w 1578"/>
                <a:gd name="T29" fmla="*/ 94 h 1598"/>
                <a:gd name="T30" fmla="*/ 0 w 1578"/>
                <a:gd name="T31" fmla="*/ 106 h 1598"/>
                <a:gd name="T32" fmla="*/ 4 w 1578"/>
                <a:gd name="T33" fmla="*/ 120 h 1598"/>
                <a:gd name="T34" fmla="*/ 8 w 1578"/>
                <a:gd name="T35" fmla="*/ 136 h 1598"/>
                <a:gd name="T36" fmla="*/ 14 w 1578"/>
                <a:gd name="T37" fmla="*/ 150 h 1598"/>
                <a:gd name="T38" fmla="*/ 714 w 1578"/>
                <a:gd name="T39" fmla="*/ 1538 h 1598"/>
                <a:gd name="T40" fmla="*/ 714 w 1578"/>
                <a:gd name="T41" fmla="*/ 1538 h 1598"/>
                <a:gd name="T42" fmla="*/ 722 w 1578"/>
                <a:gd name="T43" fmla="*/ 1552 h 1598"/>
                <a:gd name="T44" fmla="*/ 730 w 1578"/>
                <a:gd name="T45" fmla="*/ 1564 h 1598"/>
                <a:gd name="T46" fmla="*/ 738 w 1578"/>
                <a:gd name="T47" fmla="*/ 1574 h 1598"/>
                <a:gd name="T48" fmla="*/ 748 w 1578"/>
                <a:gd name="T49" fmla="*/ 1582 h 1598"/>
                <a:gd name="T50" fmla="*/ 758 w 1578"/>
                <a:gd name="T51" fmla="*/ 1588 h 1598"/>
                <a:gd name="T52" fmla="*/ 768 w 1578"/>
                <a:gd name="T53" fmla="*/ 1594 h 1598"/>
                <a:gd name="T54" fmla="*/ 778 w 1578"/>
                <a:gd name="T55" fmla="*/ 1596 h 1598"/>
                <a:gd name="T56" fmla="*/ 788 w 1578"/>
                <a:gd name="T57" fmla="*/ 1598 h 1598"/>
                <a:gd name="T58" fmla="*/ 800 w 1578"/>
                <a:gd name="T59" fmla="*/ 1596 h 1598"/>
                <a:gd name="T60" fmla="*/ 810 w 1578"/>
                <a:gd name="T61" fmla="*/ 1594 h 1598"/>
                <a:gd name="T62" fmla="*/ 820 w 1578"/>
                <a:gd name="T63" fmla="*/ 1588 h 1598"/>
                <a:gd name="T64" fmla="*/ 830 w 1578"/>
                <a:gd name="T65" fmla="*/ 1582 h 1598"/>
                <a:gd name="T66" fmla="*/ 838 w 1578"/>
                <a:gd name="T67" fmla="*/ 1574 h 1598"/>
                <a:gd name="T68" fmla="*/ 848 w 1578"/>
                <a:gd name="T69" fmla="*/ 1564 h 1598"/>
                <a:gd name="T70" fmla="*/ 856 w 1578"/>
                <a:gd name="T71" fmla="*/ 1552 h 1598"/>
                <a:gd name="T72" fmla="*/ 864 w 1578"/>
                <a:gd name="T73" fmla="*/ 1538 h 1598"/>
                <a:gd name="T74" fmla="*/ 1564 w 1578"/>
                <a:gd name="T75" fmla="*/ 140 h 1598"/>
                <a:gd name="T76" fmla="*/ 1564 w 1578"/>
                <a:gd name="T77" fmla="*/ 140 h 1598"/>
                <a:gd name="T78" fmla="*/ 1570 w 1578"/>
                <a:gd name="T79" fmla="*/ 126 h 1598"/>
                <a:gd name="T80" fmla="*/ 1574 w 1578"/>
                <a:gd name="T81" fmla="*/ 112 h 1598"/>
                <a:gd name="T82" fmla="*/ 1578 w 1578"/>
                <a:gd name="T83" fmla="*/ 98 h 1598"/>
                <a:gd name="T84" fmla="*/ 1578 w 1578"/>
                <a:gd name="T85" fmla="*/ 84 h 1598"/>
                <a:gd name="T86" fmla="*/ 1578 w 1578"/>
                <a:gd name="T87" fmla="*/ 72 h 1598"/>
                <a:gd name="T88" fmla="*/ 1576 w 1578"/>
                <a:gd name="T89" fmla="*/ 60 h 1598"/>
                <a:gd name="T90" fmla="*/ 1572 w 1578"/>
                <a:gd name="T91" fmla="*/ 50 h 1598"/>
                <a:gd name="T92" fmla="*/ 1566 w 1578"/>
                <a:gd name="T93" fmla="*/ 40 h 1598"/>
                <a:gd name="T94" fmla="*/ 1560 w 1578"/>
                <a:gd name="T95" fmla="*/ 32 h 1598"/>
                <a:gd name="T96" fmla="*/ 1552 w 1578"/>
                <a:gd name="T97" fmla="*/ 24 h 1598"/>
                <a:gd name="T98" fmla="*/ 1542 w 1578"/>
                <a:gd name="T99" fmla="*/ 16 h 1598"/>
                <a:gd name="T100" fmla="*/ 1530 w 1578"/>
                <a:gd name="T101" fmla="*/ 10 h 1598"/>
                <a:gd name="T102" fmla="*/ 1518 w 1578"/>
                <a:gd name="T103" fmla="*/ 6 h 1598"/>
                <a:gd name="T104" fmla="*/ 1504 w 1578"/>
                <a:gd name="T105" fmla="*/ 4 h 1598"/>
                <a:gd name="T106" fmla="*/ 1490 w 1578"/>
                <a:gd name="T107" fmla="*/ 0 h 1598"/>
                <a:gd name="T108" fmla="*/ 1472 w 1578"/>
                <a:gd name="T109" fmla="*/ 0 h 1598"/>
                <a:gd name="T110" fmla="*/ 1472 w 1578"/>
                <a:gd name="T111" fmla="*/ 0 h 159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78"/>
                <a:gd name="T169" fmla="*/ 0 h 1598"/>
                <a:gd name="T170" fmla="*/ 1578 w 1578"/>
                <a:gd name="T171" fmla="*/ 1598 h 159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78" h="1598">
                  <a:moveTo>
                    <a:pt x="1472" y="0"/>
                  </a:moveTo>
                  <a:lnTo>
                    <a:pt x="104" y="0"/>
                  </a:lnTo>
                  <a:lnTo>
                    <a:pt x="104" y="0"/>
                  </a:lnTo>
                  <a:lnTo>
                    <a:pt x="88" y="2"/>
                  </a:lnTo>
                  <a:lnTo>
                    <a:pt x="74" y="4"/>
                  </a:lnTo>
                  <a:lnTo>
                    <a:pt x="60" y="8"/>
                  </a:lnTo>
                  <a:lnTo>
                    <a:pt x="48" y="12"/>
                  </a:lnTo>
                  <a:lnTo>
                    <a:pt x="36" y="18"/>
                  </a:lnTo>
                  <a:lnTo>
                    <a:pt x="26" y="26"/>
                  </a:lnTo>
                  <a:lnTo>
                    <a:pt x="18" y="36"/>
                  </a:lnTo>
                  <a:lnTo>
                    <a:pt x="12" y="46"/>
                  </a:lnTo>
                  <a:lnTo>
                    <a:pt x="6" y="56"/>
                  </a:lnTo>
                  <a:lnTo>
                    <a:pt x="2" y="68"/>
                  </a:lnTo>
                  <a:lnTo>
                    <a:pt x="0" y="80"/>
                  </a:lnTo>
                  <a:lnTo>
                    <a:pt x="0" y="94"/>
                  </a:lnTo>
                  <a:lnTo>
                    <a:pt x="0" y="106"/>
                  </a:lnTo>
                  <a:lnTo>
                    <a:pt x="4" y="120"/>
                  </a:lnTo>
                  <a:lnTo>
                    <a:pt x="8" y="136"/>
                  </a:lnTo>
                  <a:lnTo>
                    <a:pt x="14" y="150"/>
                  </a:lnTo>
                  <a:lnTo>
                    <a:pt x="714" y="1538"/>
                  </a:lnTo>
                  <a:lnTo>
                    <a:pt x="714" y="1538"/>
                  </a:lnTo>
                  <a:lnTo>
                    <a:pt x="722" y="1552"/>
                  </a:lnTo>
                  <a:lnTo>
                    <a:pt x="730" y="1564"/>
                  </a:lnTo>
                  <a:lnTo>
                    <a:pt x="738" y="1574"/>
                  </a:lnTo>
                  <a:lnTo>
                    <a:pt x="748" y="1582"/>
                  </a:lnTo>
                  <a:lnTo>
                    <a:pt x="758" y="1588"/>
                  </a:lnTo>
                  <a:lnTo>
                    <a:pt x="768" y="1594"/>
                  </a:lnTo>
                  <a:lnTo>
                    <a:pt x="778" y="1596"/>
                  </a:lnTo>
                  <a:lnTo>
                    <a:pt x="788" y="1598"/>
                  </a:lnTo>
                  <a:lnTo>
                    <a:pt x="800" y="1596"/>
                  </a:lnTo>
                  <a:lnTo>
                    <a:pt x="810" y="1594"/>
                  </a:lnTo>
                  <a:lnTo>
                    <a:pt x="820" y="1588"/>
                  </a:lnTo>
                  <a:lnTo>
                    <a:pt x="830" y="1582"/>
                  </a:lnTo>
                  <a:lnTo>
                    <a:pt x="838" y="1574"/>
                  </a:lnTo>
                  <a:lnTo>
                    <a:pt x="848" y="1564"/>
                  </a:lnTo>
                  <a:lnTo>
                    <a:pt x="856" y="1552"/>
                  </a:lnTo>
                  <a:lnTo>
                    <a:pt x="864" y="1538"/>
                  </a:lnTo>
                  <a:lnTo>
                    <a:pt x="1564" y="140"/>
                  </a:lnTo>
                  <a:lnTo>
                    <a:pt x="1564" y="140"/>
                  </a:lnTo>
                  <a:lnTo>
                    <a:pt x="1570" y="126"/>
                  </a:lnTo>
                  <a:lnTo>
                    <a:pt x="1574" y="112"/>
                  </a:lnTo>
                  <a:lnTo>
                    <a:pt x="1578" y="98"/>
                  </a:lnTo>
                  <a:lnTo>
                    <a:pt x="1578" y="84"/>
                  </a:lnTo>
                  <a:lnTo>
                    <a:pt x="1578" y="72"/>
                  </a:lnTo>
                  <a:lnTo>
                    <a:pt x="1576" y="60"/>
                  </a:lnTo>
                  <a:lnTo>
                    <a:pt x="1572" y="50"/>
                  </a:lnTo>
                  <a:lnTo>
                    <a:pt x="1566" y="40"/>
                  </a:lnTo>
                  <a:lnTo>
                    <a:pt x="1560" y="32"/>
                  </a:lnTo>
                  <a:lnTo>
                    <a:pt x="1552" y="24"/>
                  </a:lnTo>
                  <a:lnTo>
                    <a:pt x="1542" y="16"/>
                  </a:lnTo>
                  <a:lnTo>
                    <a:pt x="1530" y="10"/>
                  </a:lnTo>
                  <a:lnTo>
                    <a:pt x="1518" y="6"/>
                  </a:lnTo>
                  <a:lnTo>
                    <a:pt x="1504" y="4"/>
                  </a:lnTo>
                  <a:lnTo>
                    <a:pt x="1490" y="0"/>
                  </a:lnTo>
                  <a:lnTo>
                    <a:pt x="1472" y="0"/>
                  </a:lnTo>
                  <a:lnTo>
                    <a:pt x="1472" y="0"/>
                  </a:lnTo>
                  <a:close/>
                </a:path>
              </a:pathLst>
            </a:custGeom>
            <a:solidFill>
              <a:srgbClr val="626160"/>
            </a:solidFill>
            <a:ln>
              <a:noFill/>
            </a:ln>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000000"/>
                </a:solidFill>
                <a:effectLst/>
                <a:uLnTx/>
                <a:uFillTx/>
                <a:latin typeface="Impact" pitchFamily="34" charset="0"/>
                <a:ea typeface="微软雅黑" pitchFamily="34" charset="-122"/>
                <a:sym typeface="Impact" pitchFamily="34" charset="0"/>
              </a:endParaRPr>
            </a:p>
          </p:txBody>
        </p:sp>
        <p:sp>
          <p:nvSpPr>
            <p:cNvPr id="22" name="文本框 21"/>
            <p:cNvSpPr>
              <a:spLocks noChangeArrowheads="1"/>
            </p:cNvSpPr>
            <p:nvPr/>
          </p:nvSpPr>
          <p:spPr bwMode="auto">
            <a:xfrm>
              <a:off x="3044839" y="2082588"/>
              <a:ext cx="72348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3000" b="0" i="0" u="none" strike="noStrike" kern="0" cap="none" spc="0" normalizeH="0" baseline="0" noProof="0" dirty="0" smtClean="0">
                  <a:ln>
                    <a:noFill/>
                  </a:ln>
                  <a:solidFill>
                    <a:srgbClr val="FFFFFF"/>
                  </a:solidFill>
                  <a:effectLst/>
                  <a:uLnTx/>
                  <a:uFillTx/>
                  <a:latin typeface="Arial" pitchFamily="34" charset="0"/>
                  <a:ea typeface="MS Gothic" pitchFamily="49" charset="-128"/>
                </a:rPr>
                <a:t>02</a:t>
              </a:r>
              <a:endParaRPr kumimoji="0" lang="zh-CN" altLang="en-US" sz="3000" b="0" i="0" u="none" strike="noStrike" kern="0" cap="none" spc="0" normalizeH="0" baseline="0" noProof="0" dirty="0" smtClean="0">
                <a:ln>
                  <a:noFill/>
                </a:ln>
                <a:solidFill>
                  <a:srgbClr val="FFFFFF"/>
                </a:solidFill>
                <a:effectLst/>
                <a:uLnTx/>
                <a:uFillTx/>
                <a:latin typeface="Arial" pitchFamily="34" charset="0"/>
                <a:ea typeface="MS Gothic" pitchFamily="49" charset="-128"/>
              </a:endParaRPr>
            </a:p>
          </p:txBody>
        </p:sp>
        <p:pic>
          <p:nvPicPr>
            <p:cNvPr id="23" name="图片 2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13725" y="2145879"/>
              <a:ext cx="399595" cy="399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直接连接符 23"/>
            <p:cNvSpPr>
              <a:spLocks noChangeShapeType="1"/>
            </p:cNvSpPr>
            <p:nvPr/>
          </p:nvSpPr>
          <p:spPr bwMode="auto">
            <a:xfrm>
              <a:off x="2991476" y="2695631"/>
              <a:ext cx="1209953" cy="0"/>
            </a:xfrm>
            <a:prstGeom prst="line">
              <a:avLst/>
            </a:prstGeom>
            <a:noFill/>
            <a:ln w="6350" cap="flat" cmpd="sng">
              <a:solidFill>
                <a:srgbClr val="FFFFFF"/>
              </a:solidFill>
              <a:bevel/>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sp>
          <p:nvSpPr>
            <p:cNvPr id="25" name="矩形 24"/>
            <p:cNvSpPr>
              <a:spLocks noChangeArrowheads="1"/>
            </p:cNvSpPr>
            <p:nvPr/>
          </p:nvSpPr>
          <p:spPr bwMode="auto">
            <a:xfrm>
              <a:off x="3262531" y="2761403"/>
              <a:ext cx="69762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zh-CN" altLang="en-US" sz="2000" b="1" i="0" u="none" strike="noStrike" kern="0" cap="none" spc="0" normalizeH="0" baseline="0" noProof="0" dirty="0" smtClean="0">
                  <a:ln>
                    <a:noFill/>
                  </a:ln>
                  <a:solidFill>
                    <a:srgbClr val="FFFFFF"/>
                  </a:solidFill>
                  <a:effectLst/>
                  <a:uLnTx/>
                  <a:uFillTx/>
                  <a:latin typeface="Impact" pitchFamily="34" charset="0"/>
                  <a:ea typeface="微软雅黑" pitchFamily="34" charset="-122"/>
                  <a:sym typeface="Impact" pitchFamily="34" charset="0"/>
                </a:rPr>
                <a:t>内容</a:t>
              </a:r>
              <a:endParaRPr kumimoji="0" lang="en-US" altLang="zh-CN" sz="2000" b="1" i="0" u="none" strike="noStrike" kern="0" cap="none" spc="0" normalizeH="0" baseline="0" noProof="0" dirty="0" smtClean="0">
                <a:ln>
                  <a:noFill/>
                </a:ln>
                <a:solidFill>
                  <a:srgbClr val="FFFFFF"/>
                </a:solidFill>
                <a:effectLst/>
                <a:uLnTx/>
                <a:uFillTx/>
                <a:latin typeface="Impact" pitchFamily="34" charset="0"/>
                <a:ea typeface="微软雅黑" pitchFamily="34" charset="-122"/>
                <a:sym typeface="Impact" pitchFamily="34" charset="0"/>
              </a:endParaRPr>
            </a:p>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zh-CN" altLang="en-US" sz="2000" b="1" i="0" u="none" strike="noStrike" kern="0" cap="none" spc="0" normalizeH="0" baseline="0" noProof="0" dirty="0" smtClean="0">
                  <a:ln>
                    <a:noFill/>
                  </a:ln>
                  <a:solidFill>
                    <a:srgbClr val="FFFFFF"/>
                  </a:solidFill>
                  <a:effectLst/>
                  <a:uLnTx/>
                  <a:uFillTx/>
                  <a:latin typeface="Impact" pitchFamily="34" charset="0"/>
                  <a:ea typeface="微软雅黑" pitchFamily="34" charset="-122"/>
                  <a:sym typeface="Impact" pitchFamily="34" charset="0"/>
                </a:rPr>
                <a:t>说明</a:t>
              </a:r>
              <a:endParaRPr kumimoji="0" lang="en-US" altLang="zh-CN" sz="2000" b="1" i="0" u="none" strike="noStrike" kern="0" cap="none" spc="0" normalizeH="0" baseline="0" noProof="0" dirty="0" smtClean="0">
                <a:ln>
                  <a:noFill/>
                </a:ln>
                <a:solidFill>
                  <a:srgbClr val="FFFFFF"/>
                </a:solidFill>
                <a:effectLst/>
                <a:uLnTx/>
                <a:uFillTx/>
                <a:latin typeface="Impact" pitchFamily="34" charset="0"/>
                <a:ea typeface="微软雅黑" pitchFamily="34" charset="-122"/>
                <a:sym typeface="Impact" pitchFamily="34" charset="0"/>
              </a:endParaRPr>
            </a:p>
          </p:txBody>
        </p:sp>
      </p:grpSp>
      <p:grpSp>
        <p:nvGrpSpPr>
          <p:cNvPr id="26" name="组合 25"/>
          <p:cNvGrpSpPr/>
          <p:nvPr/>
        </p:nvGrpSpPr>
        <p:grpSpPr>
          <a:xfrm>
            <a:off x="6569214" y="2037913"/>
            <a:ext cx="1963226" cy="1983081"/>
            <a:chOff x="6569214" y="2037913"/>
            <a:chExt cx="1963226" cy="1983081"/>
          </a:xfrm>
        </p:grpSpPr>
        <p:sp>
          <p:nvSpPr>
            <p:cNvPr id="27" name="Freeform 8"/>
            <p:cNvSpPr>
              <a:spLocks noChangeArrowheads="1"/>
            </p:cNvSpPr>
            <p:nvPr/>
          </p:nvSpPr>
          <p:spPr bwMode="auto">
            <a:xfrm>
              <a:off x="6569214" y="2037913"/>
              <a:ext cx="1963226" cy="1983081"/>
            </a:xfrm>
            <a:custGeom>
              <a:avLst/>
              <a:gdLst>
                <a:gd name="T0" fmla="*/ 1476 w 1582"/>
                <a:gd name="T1" fmla="*/ 0 h 1598"/>
                <a:gd name="T2" fmla="*/ 98 w 1582"/>
                <a:gd name="T3" fmla="*/ 0 h 1598"/>
                <a:gd name="T4" fmla="*/ 98 w 1582"/>
                <a:gd name="T5" fmla="*/ 0 h 1598"/>
                <a:gd name="T6" fmla="*/ 84 w 1582"/>
                <a:gd name="T7" fmla="*/ 2 h 1598"/>
                <a:gd name="T8" fmla="*/ 70 w 1582"/>
                <a:gd name="T9" fmla="*/ 4 h 1598"/>
                <a:gd name="T10" fmla="*/ 58 w 1582"/>
                <a:gd name="T11" fmla="*/ 8 h 1598"/>
                <a:gd name="T12" fmla="*/ 46 w 1582"/>
                <a:gd name="T13" fmla="*/ 12 h 1598"/>
                <a:gd name="T14" fmla="*/ 36 w 1582"/>
                <a:gd name="T15" fmla="*/ 18 h 1598"/>
                <a:gd name="T16" fmla="*/ 26 w 1582"/>
                <a:gd name="T17" fmla="*/ 26 h 1598"/>
                <a:gd name="T18" fmla="*/ 18 w 1582"/>
                <a:gd name="T19" fmla="*/ 36 h 1598"/>
                <a:gd name="T20" fmla="*/ 10 w 1582"/>
                <a:gd name="T21" fmla="*/ 46 h 1598"/>
                <a:gd name="T22" fmla="*/ 6 w 1582"/>
                <a:gd name="T23" fmla="*/ 56 h 1598"/>
                <a:gd name="T24" fmla="*/ 2 w 1582"/>
                <a:gd name="T25" fmla="*/ 68 h 1598"/>
                <a:gd name="T26" fmla="*/ 0 w 1582"/>
                <a:gd name="T27" fmla="*/ 80 h 1598"/>
                <a:gd name="T28" fmla="*/ 0 w 1582"/>
                <a:gd name="T29" fmla="*/ 94 h 1598"/>
                <a:gd name="T30" fmla="*/ 2 w 1582"/>
                <a:gd name="T31" fmla="*/ 106 h 1598"/>
                <a:gd name="T32" fmla="*/ 6 w 1582"/>
                <a:gd name="T33" fmla="*/ 120 h 1598"/>
                <a:gd name="T34" fmla="*/ 12 w 1582"/>
                <a:gd name="T35" fmla="*/ 136 h 1598"/>
                <a:gd name="T36" fmla="*/ 20 w 1582"/>
                <a:gd name="T37" fmla="*/ 150 h 1598"/>
                <a:gd name="T38" fmla="*/ 720 w 1582"/>
                <a:gd name="T39" fmla="*/ 1538 h 1598"/>
                <a:gd name="T40" fmla="*/ 720 w 1582"/>
                <a:gd name="T41" fmla="*/ 1538 h 1598"/>
                <a:gd name="T42" fmla="*/ 726 w 1582"/>
                <a:gd name="T43" fmla="*/ 1552 h 1598"/>
                <a:gd name="T44" fmla="*/ 734 w 1582"/>
                <a:gd name="T45" fmla="*/ 1564 h 1598"/>
                <a:gd name="T46" fmla="*/ 744 w 1582"/>
                <a:gd name="T47" fmla="*/ 1574 h 1598"/>
                <a:gd name="T48" fmla="*/ 752 w 1582"/>
                <a:gd name="T49" fmla="*/ 1582 h 1598"/>
                <a:gd name="T50" fmla="*/ 760 w 1582"/>
                <a:gd name="T51" fmla="*/ 1588 h 1598"/>
                <a:gd name="T52" fmla="*/ 770 w 1582"/>
                <a:gd name="T53" fmla="*/ 1594 h 1598"/>
                <a:gd name="T54" fmla="*/ 780 w 1582"/>
                <a:gd name="T55" fmla="*/ 1596 h 1598"/>
                <a:gd name="T56" fmla="*/ 788 w 1582"/>
                <a:gd name="T57" fmla="*/ 1598 h 1598"/>
                <a:gd name="T58" fmla="*/ 798 w 1582"/>
                <a:gd name="T59" fmla="*/ 1596 h 1598"/>
                <a:gd name="T60" fmla="*/ 808 w 1582"/>
                <a:gd name="T61" fmla="*/ 1594 h 1598"/>
                <a:gd name="T62" fmla="*/ 816 w 1582"/>
                <a:gd name="T63" fmla="*/ 1588 h 1598"/>
                <a:gd name="T64" fmla="*/ 826 w 1582"/>
                <a:gd name="T65" fmla="*/ 1582 h 1598"/>
                <a:gd name="T66" fmla="*/ 834 w 1582"/>
                <a:gd name="T67" fmla="*/ 1574 h 1598"/>
                <a:gd name="T68" fmla="*/ 842 w 1582"/>
                <a:gd name="T69" fmla="*/ 1564 h 1598"/>
                <a:gd name="T70" fmla="*/ 850 w 1582"/>
                <a:gd name="T71" fmla="*/ 1552 h 1598"/>
                <a:gd name="T72" fmla="*/ 858 w 1582"/>
                <a:gd name="T73" fmla="*/ 1538 h 1598"/>
                <a:gd name="T74" fmla="*/ 1566 w 1582"/>
                <a:gd name="T75" fmla="*/ 140 h 1598"/>
                <a:gd name="T76" fmla="*/ 1566 w 1582"/>
                <a:gd name="T77" fmla="*/ 140 h 1598"/>
                <a:gd name="T78" fmla="*/ 1572 w 1582"/>
                <a:gd name="T79" fmla="*/ 126 h 1598"/>
                <a:gd name="T80" fmla="*/ 1578 w 1582"/>
                <a:gd name="T81" fmla="*/ 112 h 1598"/>
                <a:gd name="T82" fmla="*/ 1580 w 1582"/>
                <a:gd name="T83" fmla="*/ 98 h 1598"/>
                <a:gd name="T84" fmla="*/ 1582 w 1582"/>
                <a:gd name="T85" fmla="*/ 84 h 1598"/>
                <a:gd name="T86" fmla="*/ 1582 w 1582"/>
                <a:gd name="T87" fmla="*/ 72 h 1598"/>
                <a:gd name="T88" fmla="*/ 1578 w 1582"/>
                <a:gd name="T89" fmla="*/ 60 h 1598"/>
                <a:gd name="T90" fmla="*/ 1576 w 1582"/>
                <a:gd name="T91" fmla="*/ 50 h 1598"/>
                <a:gd name="T92" fmla="*/ 1570 w 1582"/>
                <a:gd name="T93" fmla="*/ 40 h 1598"/>
                <a:gd name="T94" fmla="*/ 1564 w 1582"/>
                <a:gd name="T95" fmla="*/ 32 h 1598"/>
                <a:gd name="T96" fmla="*/ 1554 w 1582"/>
                <a:gd name="T97" fmla="*/ 24 h 1598"/>
                <a:gd name="T98" fmla="*/ 1546 w 1582"/>
                <a:gd name="T99" fmla="*/ 16 h 1598"/>
                <a:gd name="T100" fmla="*/ 1534 w 1582"/>
                <a:gd name="T101" fmla="*/ 10 h 1598"/>
                <a:gd name="T102" fmla="*/ 1522 w 1582"/>
                <a:gd name="T103" fmla="*/ 6 h 1598"/>
                <a:gd name="T104" fmla="*/ 1508 w 1582"/>
                <a:gd name="T105" fmla="*/ 4 h 1598"/>
                <a:gd name="T106" fmla="*/ 1492 w 1582"/>
                <a:gd name="T107" fmla="*/ 0 h 1598"/>
                <a:gd name="T108" fmla="*/ 1476 w 1582"/>
                <a:gd name="T109" fmla="*/ 0 h 1598"/>
                <a:gd name="T110" fmla="*/ 1476 w 1582"/>
                <a:gd name="T111" fmla="*/ 0 h 159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82"/>
                <a:gd name="T169" fmla="*/ 0 h 1598"/>
                <a:gd name="T170" fmla="*/ 1582 w 1582"/>
                <a:gd name="T171" fmla="*/ 1598 h 159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82" h="1598">
                  <a:moveTo>
                    <a:pt x="1476" y="0"/>
                  </a:moveTo>
                  <a:lnTo>
                    <a:pt x="98" y="0"/>
                  </a:lnTo>
                  <a:lnTo>
                    <a:pt x="98" y="0"/>
                  </a:lnTo>
                  <a:lnTo>
                    <a:pt x="84" y="2"/>
                  </a:lnTo>
                  <a:lnTo>
                    <a:pt x="70" y="4"/>
                  </a:lnTo>
                  <a:lnTo>
                    <a:pt x="58" y="8"/>
                  </a:lnTo>
                  <a:lnTo>
                    <a:pt x="46" y="12"/>
                  </a:lnTo>
                  <a:lnTo>
                    <a:pt x="36" y="18"/>
                  </a:lnTo>
                  <a:lnTo>
                    <a:pt x="26" y="26"/>
                  </a:lnTo>
                  <a:lnTo>
                    <a:pt x="18" y="36"/>
                  </a:lnTo>
                  <a:lnTo>
                    <a:pt x="10" y="46"/>
                  </a:lnTo>
                  <a:lnTo>
                    <a:pt x="6" y="56"/>
                  </a:lnTo>
                  <a:lnTo>
                    <a:pt x="2" y="68"/>
                  </a:lnTo>
                  <a:lnTo>
                    <a:pt x="0" y="80"/>
                  </a:lnTo>
                  <a:lnTo>
                    <a:pt x="0" y="94"/>
                  </a:lnTo>
                  <a:lnTo>
                    <a:pt x="2" y="106"/>
                  </a:lnTo>
                  <a:lnTo>
                    <a:pt x="6" y="120"/>
                  </a:lnTo>
                  <a:lnTo>
                    <a:pt x="12" y="136"/>
                  </a:lnTo>
                  <a:lnTo>
                    <a:pt x="20" y="150"/>
                  </a:lnTo>
                  <a:lnTo>
                    <a:pt x="720" y="1538"/>
                  </a:lnTo>
                  <a:lnTo>
                    <a:pt x="720" y="1538"/>
                  </a:lnTo>
                  <a:lnTo>
                    <a:pt x="726" y="1552"/>
                  </a:lnTo>
                  <a:lnTo>
                    <a:pt x="734" y="1564"/>
                  </a:lnTo>
                  <a:lnTo>
                    <a:pt x="744" y="1574"/>
                  </a:lnTo>
                  <a:lnTo>
                    <a:pt x="752" y="1582"/>
                  </a:lnTo>
                  <a:lnTo>
                    <a:pt x="760" y="1588"/>
                  </a:lnTo>
                  <a:lnTo>
                    <a:pt x="770" y="1594"/>
                  </a:lnTo>
                  <a:lnTo>
                    <a:pt x="780" y="1596"/>
                  </a:lnTo>
                  <a:lnTo>
                    <a:pt x="788" y="1598"/>
                  </a:lnTo>
                  <a:lnTo>
                    <a:pt x="798" y="1596"/>
                  </a:lnTo>
                  <a:lnTo>
                    <a:pt x="808" y="1594"/>
                  </a:lnTo>
                  <a:lnTo>
                    <a:pt x="816" y="1588"/>
                  </a:lnTo>
                  <a:lnTo>
                    <a:pt x="826" y="1582"/>
                  </a:lnTo>
                  <a:lnTo>
                    <a:pt x="834" y="1574"/>
                  </a:lnTo>
                  <a:lnTo>
                    <a:pt x="842" y="1564"/>
                  </a:lnTo>
                  <a:lnTo>
                    <a:pt x="850" y="1552"/>
                  </a:lnTo>
                  <a:lnTo>
                    <a:pt x="858" y="1538"/>
                  </a:lnTo>
                  <a:lnTo>
                    <a:pt x="1566" y="140"/>
                  </a:lnTo>
                  <a:lnTo>
                    <a:pt x="1566" y="140"/>
                  </a:lnTo>
                  <a:lnTo>
                    <a:pt x="1572" y="126"/>
                  </a:lnTo>
                  <a:lnTo>
                    <a:pt x="1578" y="112"/>
                  </a:lnTo>
                  <a:lnTo>
                    <a:pt x="1580" y="98"/>
                  </a:lnTo>
                  <a:lnTo>
                    <a:pt x="1582" y="84"/>
                  </a:lnTo>
                  <a:lnTo>
                    <a:pt x="1582" y="72"/>
                  </a:lnTo>
                  <a:lnTo>
                    <a:pt x="1578" y="60"/>
                  </a:lnTo>
                  <a:lnTo>
                    <a:pt x="1576" y="50"/>
                  </a:lnTo>
                  <a:lnTo>
                    <a:pt x="1570" y="40"/>
                  </a:lnTo>
                  <a:lnTo>
                    <a:pt x="1564" y="32"/>
                  </a:lnTo>
                  <a:lnTo>
                    <a:pt x="1554" y="24"/>
                  </a:lnTo>
                  <a:lnTo>
                    <a:pt x="1546" y="16"/>
                  </a:lnTo>
                  <a:lnTo>
                    <a:pt x="1534" y="10"/>
                  </a:lnTo>
                  <a:lnTo>
                    <a:pt x="1522" y="6"/>
                  </a:lnTo>
                  <a:lnTo>
                    <a:pt x="1508" y="4"/>
                  </a:lnTo>
                  <a:lnTo>
                    <a:pt x="1492" y="0"/>
                  </a:lnTo>
                  <a:lnTo>
                    <a:pt x="1476" y="0"/>
                  </a:lnTo>
                  <a:lnTo>
                    <a:pt x="1476" y="0"/>
                  </a:lnTo>
                  <a:close/>
                </a:path>
              </a:pathLst>
            </a:custGeom>
            <a:solidFill>
              <a:srgbClr val="D3A004"/>
            </a:solidFill>
            <a:ln>
              <a:noFill/>
            </a:ln>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zh-CN" sz="1800" b="0" i="0" u="none" strike="noStrike" kern="0" cap="none" spc="0" normalizeH="0" baseline="0" noProof="0" smtClean="0">
                <a:ln>
                  <a:noFill/>
                </a:ln>
                <a:solidFill>
                  <a:srgbClr val="000000"/>
                </a:solidFill>
                <a:effectLst/>
                <a:uLnTx/>
                <a:uFillTx/>
                <a:latin typeface="Impact" pitchFamily="34" charset="0"/>
                <a:ea typeface="微软雅黑" pitchFamily="34" charset="-122"/>
                <a:sym typeface="Impact" pitchFamily="34" charset="0"/>
              </a:endParaRPr>
            </a:p>
          </p:txBody>
        </p:sp>
        <p:sp>
          <p:nvSpPr>
            <p:cNvPr id="28" name="文本框 25"/>
            <p:cNvSpPr>
              <a:spLocks noChangeArrowheads="1"/>
            </p:cNvSpPr>
            <p:nvPr/>
          </p:nvSpPr>
          <p:spPr bwMode="auto">
            <a:xfrm>
              <a:off x="6962603" y="2082588"/>
              <a:ext cx="72349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en-US" altLang="zh-CN" sz="3000" b="0" i="0" u="none" strike="noStrike" kern="0" cap="none" spc="0" normalizeH="0" baseline="0" noProof="0" dirty="0" smtClean="0">
                  <a:ln>
                    <a:noFill/>
                  </a:ln>
                  <a:solidFill>
                    <a:srgbClr val="FFFFFF"/>
                  </a:solidFill>
                  <a:effectLst/>
                  <a:uLnTx/>
                  <a:uFillTx/>
                  <a:latin typeface="Arial" pitchFamily="34" charset="0"/>
                  <a:ea typeface="MS Gothic" pitchFamily="49" charset="-128"/>
                </a:rPr>
                <a:t>04</a:t>
              </a:r>
              <a:endParaRPr kumimoji="0" lang="zh-CN" altLang="en-US" sz="3000" b="0" i="0" u="none" strike="noStrike" kern="0" cap="none" spc="0" normalizeH="0" baseline="0" noProof="0" dirty="0" smtClean="0">
                <a:ln>
                  <a:noFill/>
                </a:ln>
                <a:solidFill>
                  <a:srgbClr val="FFFFFF"/>
                </a:solidFill>
                <a:effectLst/>
                <a:uLnTx/>
                <a:uFillTx/>
                <a:latin typeface="Arial" pitchFamily="34" charset="0"/>
                <a:ea typeface="MS Gothic" pitchFamily="49" charset="-128"/>
              </a:endParaRPr>
            </a:p>
          </p:txBody>
        </p:sp>
        <p:pic>
          <p:nvPicPr>
            <p:cNvPr id="29" name="图片 2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31491" y="2145879"/>
              <a:ext cx="399595" cy="399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直接连接符 27"/>
            <p:cNvSpPr>
              <a:spLocks noChangeShapeType="1"/>
            </p:cNvSpPr>
            <p:nvPr/>
          </p:nvSpPr>
          <p:spPr bwMode="auto">
            <a:xfrm>
              <a:off x="6909242" y="2695631"/>
              <a:ext cx="1209952" cy="0"/>
            </a:xfrm>
            <a:prstGeom prst="line">
              <a:avLst/>
            </a:prstGeom>
            <a:noFill/>
            <a:ln w="6350" cap="flat" cmpd="sng">
              <a:solidFill>
                <a:srgbClr val="FFFFFF"/>
              </a:solidFill>
              <a:bevel/>
              <a:headEnd/>
              <a:tailEn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sp>
          <p:nvSpPr>
            <p:cNvPr id="31" name="矩形 28"/>
            <p:cNvSpPr>
              <a:spLocks noChangeArrowheads="1"/>
            </p:cNvSpPr>
            <p:nvPr/>
          </p:nvSpPr>
          <p:spPr bwMode="auto">
            <a:xfrm>
              <a:off x="7180296" y="2761403"/>
              <a:ext cx="69762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zh-CN" altLang="en-US" sz="2000" b="1" i="0" u="none" strike="noStrike" kern="0" cap="none" spc="0" normalizeH="0" baseline="0" noProof="0" dirty="0" smtClean="0">
                  <a:ln>
                    <a:noFill/>
                  </a:ln>
                  <a:solidFill>
                    <a:srgbClr val="FFFFFF"/>
                  </a:solidFill>
                  <a:effectLst/>
                  <a:uLnTx/>
                  <a:uFillTx/>
                  <a:latin typeface="Impact" pitchFamily="34" charset="0"/>
                  <a:ea typeface="微软雅黑" pitchFamily="34" charset="-122"/>
                  <a:sym typeface="Impact" pitchFamily="34" charset="0"/>
                </a:rPr>
                <a:t>内容</a:t>
              </a:r>
              <a:endParaRPr kumimoji="0" lang="en-US" altLang="zh-CN" sz="2000" b="1" i="0" u="none" strike="noStrike" kern="0" cap="none" spc="0" normalizeH="0" baseline="0" noProof="0" dirty="0" smtClean="0">
                <a:ln>
                  <a:noFill/>
                </a:ln>
                <a:solidFill>
                  <a:srgbClr val="FFFFFF"/>
                </a:solidFill>
                <a:effectLst/>
                <a:uLnTx/>
                <a:uFillTx/>
                <a:latin typeface="Impact" pitchFamily="34" charset="0"/>
                <a:ea typeface="微软雅黑" pitchFamily="34" charset="-122"/>
                <a:sym typeface="Impact" pitchFamily="34" charset="0"/>
              </a:endParaRPr>
            </a:p>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zh-CN" altLang="en-US" sz="2000" b="1" i="0" u="none" strike="noStrike" kern="0" cap="none" spc="0" normalizeH="0" baseline="0" noProof="0" dirty="0" smtClean="0">
                  <a:ln>
                    <a:noFill/>
                  </a:ln>
                  <a:solidFill>
                    <a:srgbClr val="FFFFFF"/>
                  </a:solidFill>
                  <a:effectLst/>
                  <a:uLnTx/>
                  <a:uFillTx/>
                  <a:latin typeface="Impact" pitchFamily="34" charset="0"/>
                  <a:ea typeface="微软雅黑" pitchFamily="34" charset="-122"/>
                  <a:sym typeface="Impact" pitchFamily="34" charset="0"/>
                </a:rPr>
                <a:t>说明</a:t>
              </a:r>
              <a:endParaRPr kumimoji="0" lang="en-US" altLang="zh-CN" sz="2000" b="1" i="0" u="none" strike="noStrike" kern="0" cap="none" spc="0" normalizeH="0" baseline="0" noProof="0" dirty="0" smtClean="0">
                <a:ln>
                  <a:noFill/>
                </a:ln>
                <a:solidFill>
                  <a:srgbClr val="FFFFFF"/>
                </a:solidFill>
                <a:effectLst/>
                <a:uLnTx/>
                <a:uFillTx/>
                <a:latin typeface="Impact" pitchFamily="34" charset="0"/>
                <a:ea typeface="微软雅黑" pitchFamily="34" charset="-122"/>
                <a:sym typeface="Impact" pitchFamily="34" charset="0"/>
              </a:endParaRPr>
            </a:p>
          </p:txBody>
        </p:sp>
      </p:grpSp>
      <p:grpSp>
        <p:nvGrpSpPr>
          <p:cNvPr id="32" name="组合 31"/>
          <p:cNvGrpSpPr/>
          <p:nvPr/>
        </p:nvGrpSpPr>
        <p:grpSpPr>
          <a:xfrm>
            <a:off x="971600" y="3499784"/>
            <a:ext cx="5262780" cy="656142"/>
            <a:chOff x="971600" y="3499784"/>
            <a:chExt cx="5262780" cy="656142"/>
          </a:xfrm>
        </p:grpSpPr>
        <p:sp>
          <p:nvSpPr>
            <p:cNvPr id="33" name="矩形 30"/>
            <p:cNvSpPr>
              <a:spLocks noChangeArrowheads="1"/>
            </p:cNvSpPr>
            <p:nvPr/>
          </p:nvSpPr>
          <p:spPr bwMode="auto">
            <a:xfrm>
              <a:off x="971600" y="3499784"/>
              <a:ext cx="1518364" cy="656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lnSpc>
                  <a:spcPct val="150000"/>
                </a:lnSpc>
                <a:spcBef>
                  <a:spcPct val="0"/>
                </a:spcBef>
                <a:spcAft>
                  <a:spcPct val="0"/>
                </a:spcAft>
                <a:buFont typeface="Arial" pitchFamily="34" charset="0"/>
                <a:buNone/>
              </a:pPr>
              <a:r>
                <a:rPr lang="zh-CN" altLang="en-US" sz="1300" dirty="0" smtClean="0">
                  <a:solidFill>
                    <a:srgbClr val="595959"/>
                  </a:solidFill>
                  <a:latin typeface="Impact" pitchFamily="34" charset="0"/>
                  <a:ea typeface="微软雅黑" pitchFamily="34" charset="-122"/>
                  <a:sym typeface="Impact" pitchFamily="34" charset="0"/>
                </a:rPr>
                <a:t>内容说明内容说明</a:t>
              </a:r>
              <a:endParaRPr lang="en-US" altLang="zh-CN" sz="1300" dirty="0" smtClean="0">
                <a:solidFill>
                  <a:srgbClr val="595959"/>
                </a:solidFill>
                <a:latin typeface="Impact" pitchFamily="34" charset="0"/>
                <a:ea typeface="微软雅黑" pitchFamily="34" charset="-122"/>
                <a:sym typeface="Impact" pitchFamily="34" charset="0"/>
              </a:endParaRPr>
            </a:p>
            <a:p>
              <a:pPr fontAlgn="base">
                <a:lnSpc>
                  <a:spcPct val="150000"/>
                </a:lnSpc>
                <a:spcBef>
                  <a:spcPct val="0"/>
                </a:spcBef>
                <a:spcAft>
                  <a:spcPct val="0"/>
                </a:spcAft>
                <a:buFont typeface="Arial" pitchFamily="34" charset="0"/>
                <a:buNone/>
              </a:pPr>
              <a:r>
                <a:rPr lang="zh-CN" altLang="en-US" sz="1300" dirty="0" smtClean="0">
                  <a:solidFill>
                    <a:srgbClr val="595959"/>
                  </a:solidFill>
                  <a:latin typeface="Impact" pitchFamily="34" charset="0"/>
                  <a:ea typeface="微软雅黑" pitchFamily="34" charset="-122"/>
                  <a:sym typeface="Impact" pitchFamily="34" charset="0"/>
                </a:rPr>
                <a:t>内容说明内容说明</a:t>
              </a:r>
              <a:endParaRPr lang="en-US" altLang="zh-CN" sz="1300" dirty="0" smtClean="0">
                <a:solidFill>
                  <a:srgbClr val="595959"/>
                </a:solidFill>
                <a:latin typeface="Impact" pitchFamily="34" charset="0"/>
                <a:ea typeface="微软雅黑" pitchFamily="34" charset="-122"/>
                <a:sym typeface="Impact" pitchFamily="34" charset="0"/>
              </a:endParaRPr>
            </a:p>
          </p:txBody>
        </p:sp>
        <p:sp>
          <p:nvSpPr>
            <p:cNvPr id="34" name="矩形 34"/>
            <p:cNvSpPr>
              <a:spLocks noChangeArrowheads="1"/>
            </p:cNvSpPr>
            <p:nvPr/>
          </p:nvSpPr>
          <p:spPr bwMode="auto">
            <a:xfrm>
              <a:off x="4716016" y="3499784"/>
              <a:ext cx="1518364" cy="656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lnSpc>
                  <a:spcPct val="150000"/>
                </a:lnSpc>
                <a:spcBef>
                  <a:spcPct val="0"/>
                </a:spcBef>
                <a:spcAft>
                  <a:spcPct val="0"/>
                </a:spcAft>
                <a:buFont typeface="Arial" pitchFamily="34" charset="0"/>
                <a:buNone/>
              </a:pPr>
              <a:r>
                <a:rPr lang="zh-CN" altLang="en-US" sz="1300" dirty="0" smtClean="0">
                  <a:solidFill>
                    <a:srgbClr val="595959"/>
                  </a:solidFill>
                  <a:latin typeface="Impact" pitchFamily="34" charset="0"/>
                  <a:ea typeface="微软雅黑" pitchFamily="34" charset="-122"/>
                  <a:sym typeface="Impact" pitchFamily="34" charset="0"/>
                </a:rPr>
                <a:t>内容说明内容说明</a:t>
              </a:r>
              <a:endParaRPr lang="en-US" altLang="zh-CN" sz="1300" dirty="0" smtClean="0">
                <a:solidFill>
                  <a:srgbClr val="595959"/>
                </a:solidFill>
                <a:latin typeface="Impact" pitchFamily="34" charset="0"/>
                <a:ea typeface="微软雅黑" pitchFamily="34" charset="-122"/>
                <a:sym typeface="Impact" pitchFamily="34" charset="0"/>
              </a:endParaRPr>
            </a:p>
            <a:p>
              <a:pPr fontAlgn="base">
                <a:lnSpc>
                  <a:spcPct val="150000"/>
                </a:lnSpc>
                <a:spcBef>
                  <a:spcPct val="0"/>
                </a:spcBef>
                <a:spcAft>
                  <a:spcPct val="0"/>
                </a:spcAft>
                <a:buFont typeface="Arial" pitchFamily="34" charset="0"/>
                <a:buNone/>
              </a:pPr>
              <a:r>
                <a:rPr lang="zh-CN" altLang="en-US" sz="1300" dirty="0" smtClean="0">
                  <a:solidFill>
                    <a:srgbClr val="595959"/>
                  </a:solidFill>
                  <a:latin typeface="Impact" pitchFamily="34" charset="0"/>
                  <a:ea typeface="微软雅黑" pitchFamily="34" charset="-122"/>
                  <a:sym typeface="Impact" pitchFamily="34" charset="0"/>
                </a:rPr>
                <a:t>内容说明内容说明</a:t>
              </a:r>
              <a:endParaRPr lang="en-US" altLang="zh-CN" sz="1300" dirty="0" smtClean="0">
                <a:solidFill>
                  <a:srgbClr val="595959"/>
                </a:solidFill>
                <a:latin typeface="Impact" pitchFamily="34" charset="0"/>
                <a:ea typeface="微软雅黑" pitchFamily="34" charset="-122"/>
                <a:sym typeface="Impact" pitchFamily="34" charset="0"/>
              </a:endParaRPr>
            </a:p>
          </p:txBody>
        </p:sp>
      </p:grpSp>
      <p:grpSp>
        <p:nvGrpSpPr>
          <p:cNvPr id="35" name="组合 34"/>
          <p:cNvGrpSpPr/>
          <p:nvPr/>
        </p:nvGrpSpPr>
        <p:grpSpPr>
          <a:xfrm>
            <a:off x="2843808" y="1257339"/>
            <a:ext cx="5506857" cy="656142"/>
            <a:chOff x="2843808" y="1257339"/>
            <a:chExt cx="5506857" cy="656142"/>
          </a:xfrm>
        </p:grpSpPr>
        <p:sp>
          <p:nvSpPr>
            <p:cNvPr id="36" name="矩形 32"/>
            <p:cNvSpPr>
              <a:spLocks noChangeArrowheads="1"/>
            </p:cNvSpPr>
            <p:nvPr/>
          </p:nvSpPr>
          <p:spPr bwMode="auto">
            <a:xfrm>
              <a:off x="2843808" y="1257339"/>
              <a:ext cx="1518364" cy="656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lnSpc>
                  <a:spcPct val="150000"/>
                </a:lnSpc>
                <a:spcBef>
                  <a:spcPct val="0"/>
                </a:spcBef>
                <a:spcAft>
                  <a:spcPct val="0"/>
                </a:spcAft>
                <a:buFont typeface="Arial" pitchFamily="34" charset="0"/>
                <a:buNone/>
              </a:pPr>
              <a:r>
                <a:rPr lang="zh-CN" altLang="en-US" sz="1300" dirty="0" smtClean="0">
                  <a:solidFill>
                    <a:srgbClr val="595959"/>
                  </a:solidFill>
                  <a:latin typeface="Impact" pitchFamily="34" charset="0"/>
                  <a:ea typeface="微软雅黑" pitchFamily="34" charset="-122"/>
                  <a:sym typeface="Impact" pitchFamily="34" charset="0"/>
                </a:rPr>
                <a:t>内容说明内容说明</a:t>
              </a:r>
              <a:endParaRPr lang="en-US" altLang="zh-CN" sz="1300" dirty="0" smtClean="0">
                <a:solidFill>
                  <a:srgbClr val="595959"/>
                </a:solidFill>
                <a:latin typeface="Impact" pitchFamily="34" charset="0"/>
                <a:ea typeface="微软雅黑" pitchFamily="34" charset="-122"/>
                <a:sym typeface="Impact" pitchFamily="34" charset="0"/>
              </a:endParaRPr>
            </a:p>
            <a:p>
              <a:pPr fontAlgn="base">
                <a:lnSpc>
                  <a:spcPct val="150000"/>
                </a:lnSpc>
                <a:spcBef>
                  <a:spcPct val="0"/>
                </a:spcBef>
                <a:spcAft>
                  <a:spcPct val="0"/>
                </a:spcAft>
                <a:buFont typeface="Arial" pitchFamily="34" charset="0"/>
                <a:buNone/>
              </a:pPr>
              <a:r>
                <a:rPr lang="zh-CN" altLang="en-US" sz="1300" dirty="0" smtClean="0">
                  <a:solidFill>
                    <a:srgbClr val="595959"/>
                  </a:solidFill>
                  <a:latin typeface="Impact" pitchFamily="34" charset="0"/>
                  <a:ea typeface="微软雅黑" pitchFamily="34" charset="-122"/>
                  <a:sym typeface="Impact" pitchFamily="34" charset="0"/>
                </a:rPr>
                <a:t>内容说明内容说明</a:t>
              </a:r>
              <a:endParaRPr lang="en-US" altLang="zh-CN" sz="1300" dirty="0" smtClean="0">
                <a:solidFill>
                  <a:srgbClr val="595959"/>
                </a:solidFill>
                <a:latin typeface="Impact" pitchFamily="34" charset="0"/>
                <a:ea typeface="微软雅黑" pitchFamily="34" charset="-122"/>
                <a:sym typeface="Impact" pitchFamily="34" charset="0"/>
              </a:endParaRPr>
            </a:p>
          </p:txBody>
        </p:sp>
        <p:sp>
          <p:nvSpPr>
            <p:cNvPr id="37" name="矩形 36"/>
            <p:cNvSpPr>
              <a:spLocks noChangeArrowheads="1"/>
            </p:cNvSpPr>
            <p:nvPr/>
          </p:nvSpPr>
          <p:spPr bwMode="auto">
            <a:xfrm>
              <a:off x="6832301" y="1257339"/>
              <a:ext cx="1518364" cy="656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fontAlgn="base">
                <a:lnSpc>
                  <a:spcPct val="150000"/>
                </a:lnSpc>
                <a:spcBef>
                  <a:spcPct val="0"/>
                </a:spcBef>
                <a:spcAft>
                  <a:spcPct val="0"/>
                </a:spcAft>
                <a:buFont typeface="Arial" pitchFamily="34" charset="0"/>
                <a:buNone/>
              </a:pPr>
              <a:r>
                <a:rPr lang="zh-CN" altLang="en-US" sz="1300" dirty="0" smtClean="0">
                  <a:solidFill>
                    <a:srgbClr val="595959"/>
                  </a:solidFill>
                  <a:latin typeface="Impact" pitchFamily="34" charset="0"/>
                  <a:ea typeface="微软雅黑" pitchFamily="34" charset="-122"/>
                  <a:sym typeface="Impact" pitchFamily="34" charset="0"/>
                </a:rPr>
                <a:t>内容说明内容说明</a:t>
              </a:r>
              <a:endParaRPr lang="en-US" altLang="zh-CN" sz="1300" dirty="0" smtClean="0">
                <a:solidFill>
                  <a:srgbClr val="595959"/>
                </a:solidFill>
                <a:latin typeface="Impact" pitchFamily="34" charset="0"/>
                <a:ea typeface="微软雅黑" pitchFamily="34" charset="-122"/>
                <a:sym typeface="Impact" pitchFamily="34" charset="0"/>
              </a:endParaRPr>
            </a:p>
            <a:p>
              <a:pPr fontAlgn="base">
                <a:lnSpc>
                  <a:spcPct val="150000"/>
                </a:lnSpc>
                <a:spcBef>
                  <a:spcPct val="0"/>
                </a:spcBef>
                <a:spcAft>
                  <a:spcPct val="0"/>
                </a:spcAft>
                <a:buFont typeface="Arial" pitchFamily="34" charset="0"/>
                <a:buNone/>
              </a:pPr>
              <a:r>
                <a:rPr lang="zh-CN" altLang="en-US" sz="1300" dirty="0" smtClean="0">
                  <a:solidFill>
                    <a:srgbClr val="595959"/>
                  </a:solidFill>
                  <a:latin typeface="Impact" pitchFamily="34" charset="0"/>
                  <a:ea typeface="微软雅黑" pitchFamily="34" charset="-122"/>
                  <a:sym typeface="Impact" pitchFamily="34" charset="0"/>
                </a:rPr>
                <a:t>内容说明内容说明</a:t>
              </a:r>
              <a:endParaRPr lang="en-US" altLang="zh-CN" sz="1300" dirty="0" smtClean="0">
                <a:solidFill>
                  <a:srgbClr val="595959"/>
                </a:solidFill>
                <a:latin typeface="Impact" pitchFamily="34" charset="0"/>
                <a:ea typeface="微软雅黑" pitchFamily="34" charset="-122"/>
                <a:sym typeface="Impact" pitchFamily="34" charset="0"/>
              </a:endParaRPr>
            </a:p>
          </p:txBody>
        </p:sp>
      </p:grpSp>
    </p:spTree>
    <p:extLst>
      <p:ext uri="{BB962C8B-B14F-4D97-AF65-F5344CB8AC3E}">
        <p14:creationId xmlns:p14="http://schemas.microsoft.com/office/powerpoint/2010/main" val="3100343867"/>
      </p:ext>
    </p:extLst>
  </p:cSld>
  <p:clrMapOvr>
    <a:masterClrMapping/>
  </p:clrMapOvr>
  <mc:AlternateContent xmlns:mc="http://schemas.openxmlformats.org/markup-compatibility/2006" xmlns:p14="http://schemas.microsoft.com/office/powerpoint/2010/main">
    <mc:Choice Requires="p14">
      <p:transition spd="slow" p14:dur="1600" advClick="0" advTm="4000">
        <p14:prism isInverted="1"/>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7" presetClass="entr" presetSubtype="0"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1000"/>
                                        <p:tgtEl>
                                          <p:spTgt spid="18"/>
                                        </p:tgtEl>
                                      </p:cBhvr>
                                    </p:animEffect>
                                    <p:anim calcmode="lin" valueType="num">
                                      <p:cBhvr>
                                        <p:cTn id="23" dur="1000" fill="hold"/>
                                        <p:tgtEl>
                                          <p:spTgt spid="18"/>
                                        </p:tgtEl>
                                        <p:attrNameLst>
                                          <p:attrName>ppt_x</p:attrName>
                                        </p:attrNameLst>
                                      </p:cBhvr>
                                      <p:tavLst>
                                        <p:tav tm="0">
                                          <p:val>
                                            <p:strVal val="#ppt_x"/>
                                          </p:val>
                                        </p:tav>
                                        <p:tav tm="100000">
                                          <p:val>
                                            <p:strVal val="#ppt_x"/>
                                          </p:val>
                                        </p:tav>
                                      </p:tavLst>
                                    </p:anim>
                                    <p:anim calcmode="lin" valueType="num">
                                      <p:cBhvr>
                                        <p:cTn id="24" dur="1000" fill="hold"/>
                                        <p:tgtEl>
                                          <p:spTgt spid="18"/>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47" presetClass="entr" presetSubtype="0" fill="hold"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1000"/>
                                        <p:tgtEl>
                                          <p:spTgt spid="26"/>
                                        </p:tgtEl>
                                      </p:cBhvr>
                                    </p:animEffect>
                                    <p:anim calcmode="lin" valueType="num">
                                      <p:cBhvr>
                                        <p:cTn id="35" dur="1000" fill="hold"/>
                                        <p:tgtEl>
                                          <p:spTgt spid="26"/>
                                        </p:tgtEl>
                                        <p:attrNameLst>
                                          <p:attrName>ppt_x</p:attrName>
                                        </p:attrNameLst>
                                      </p:cBhvr>
                                      <p:tavLst>
                                        <p:tav tm="0">
                                          <p:val>
                                            <p:strVal val="#ppt_x"/>
                                          </p:val>
                                        </p:tav>
                                        <p:tav tm="100000">
                                          <p:val>
                                            <p:strVal val="#ppt_x"/>
                                          </p:val>
                                        </p:tav>
                                      </p:tavLst>
                                    </p:anim>
                                    <p:anim calcmode="lin" valueType="num">
                                      <p:cBhvr>
                                        <p:cTn id="36" dur="1000" fill="hold"/>
                                        <p:tgtEl>
                                          <p:spTgt spid="26"/>
                                        </p:tgtEl>
                                        <p:attrNameLst>
                                          <p:attrName>ppt_y</p:attrName>
                                        </p:attrNameLst>
                                      </p:cBhvr>
                                      <p:tavLst>
                                        <p:tav tm="0">
                                          <p:val>
                                            <p:strVal val="#ppt_y-.1"/>
                                          </p:val>
                                        </p:tav>
                                        <p:tav tm="100000">
                                          <p:val>
                                            <p:strVal val="#ppt_y"/>
                                          </p:val>
                                        </p:tav>
                                      </p:tavLst>
                                    </p:anim>
                                  </p:childTnLst>
                                </p:cTn>
                              </p:par>
                            </p:childTnLst>
                          </p:cTn>
                        </p:par>
                        <p:par>
                          <p:cTn id="37" fill="hold">
                            <p:stCondLst>
                              <p:cond delay="5000"/>
                            </p:stCondLst>
                            <p:childTnLst>
                              <p:par>
                                <p:cTn id="38" presetID="42" presetClass="entr" presetSubtype="0" fill="hold"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1000"/>
                                        <p:tgtEl>
                                          <p:spTgt spid="32"/>
                                        </p:tgtEl>
                                      </p:cBhvr>
                                    </p:animEffect>
                                    <p:anim calcmode="lin" valueType="num">
                                      <p:cBhvr>
                                        <p:cTn id="41" dur="1000" fill="hold"/>
                                        <p:tgtEl>
                                          <p:spTgt spid="32"/>
                                        </p:tgtEl>
                                        <p:attrNameLst>
                                          <p:attrName>ppt_x</p:attrName>
                                        </p:attrNameLst>
                                      </p:cBhvr>
                                      <p:tavLst>
                                        <p:tav tm="0">
                                          <p:val>
                                            <p:strVal val="#ppt_x"/>
                                          </p:val>
                                        </p:tav>
                                        <p:tav tm="100000">
                                          <p:val>
                                            <p:strVal val="#ppt_x"/>
                                          </p:val>
                                        </p:tav>
                                      </p:tavLst>
                                    </p:anim>
                                    <p:anim calcmode="lin" valueType="num">
                                      <p:cBhvr>
                                        <p:cTn id="42" dur="1000" fill="hold"/>
                                        <p:tgtEl>
                                          <p:spTgt spid="32"/>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1000"/>
                                        <p:tgtEl>
                                          <p:spTgt spid="35"/>
                                        </p:tgtEl>
                                      </p:cBhvr>
                                    </p:animEffect>
                                    <p:anim calcmode="lin" valueType="num">
                                      <p:cBhvr>
                                        <p:cTn id="46" dur="1000" fill="hold"/>
                                        <p:tgtEl>
                                          <p:spTgt spid="35"/>
                                        </p:tgtEl>
                                        <p:attrNameLst>
                                          <p:attrName>ppt_x</p:attrName>
                                        </p:attrNameLst>
                                      </p:cBhvr>
                                      <p:tavLst>
                                        <p:tav tm="0">
                                          <p:val>
                                            <p:strVal val="#ppt_x"/>
                                          </p:val>
                                        </p:tav>
                                        <p:tav tm="100000">
                                          <p:val>
                                            <p:strVal val="#ppt_x"/>
                                          </p:val>
                                        </p:tav>
                                      </p:tavLst>
                                    </p:anim>
                                    <p:anim calcmode="lin" valueType="num">
                                      <p:cBhvr>
                                        <p:cTn id="47"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sp>
        <p:nvSpPr>
          <p:cNvPr id="6" name="AutoShape 2"/>
          <p:cNvSpPr>
            <a:spLocks noChangeArrowheads="1"/>
          </p:cNvSpPr>
          <p:nvPr/>
        </p:nvSpPr>
        <p:spPr bwMode="auto">
          <a:xfrm>
            <a:off x="5004048" y="1948102"/>
            <a:ext cx="3573898" cy="2635183"/>
          </a:xfrm>
          <a:prstGeom prst="roundRect">
            <a:avLst>
              <a:gd name="adj" fmla="val 2255"/>
            </a:avLst>
          </a:prstGeom>
          <a:noFill/>
          <a:ln w="3175" cap="flat" cmpd="sng">
            <a:noFill/>
            <a:bevel/>
            <a:headEnd/>
            <a:tailEnd/>
          </a:ln>
        </p:spPr>
        <p:txBody>
          <a:bodyPr lIns="180000" anchor="ct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50000"/>
              </a:lnSpc>
            </a:pPr>
            <a:r>
              <a:rPr lang="zh-CN" altLang="en-US" sz="1500" dirty="0">
                <a:solidFill>
                  <a:srgbClr val="080808"/>
                </a:solidFill>
                <a:latin typeface="微软雅黑" pitchFamily="34" charset="-122"/>
                <a:ea typeface="微软雅黑" pitchFamily="34" charset="-122"/>
                <a:sym typeface="宋体" pitchFamily="2" charset="-122"/>
              </a:rPr>
              <a:t>单击此处添加段落</a:t>
            </a:r>
            <a:r>
              <a:rPr lang="zh-CN" altLang="en-US" sz="1500" dirty="0" smtClean="0">
                <a:solidFill>
                  <a:srgbClr val="080808"/>
                </a:solidFill>
                <a:latin typeface="微软雅黑" pitchFamily="34" charset="-122"/>
                <a:ea typeface="微软雅黑" pitchFamily="34" charset="-122"/>
                <a:sym typeface="宋体" pitchFamily="2" charset="-122"/>
              </a:rPr>
              <a:t>文字</a:t>
            </a:r>
            <a:r>
              <a:rPr lang="zh-CN" altLang="en-US" sz="1500" dirty="0">
                <a:solidFill>
                  <a:srgbClr val="080808"/>
                </a:solidFill>
                <a:latin typeface="微软雅黑" pitchFamily="34" charset="-122"/>
                <a:ea typeface="微软雅黑" pitchFamily="34" charset="-122"/>
                <a:sym typeface="宋体" pitchFamily="2" charset="-122"/>
              </a:rPr>
              <a:t>段落文字</a:t>
            </a:r>
            <a:endParaRPr lang="en-US" altLang="zh-CN" sz="1500" dirty="0">
              <a:solidFill>
                <a:srgbClr val="080808"/>
              </a:solidFill>
              <a:latin typeface="微软雅黑" pitchFamily="34" charset="-122"/>
              <a:ea typeface="微软雅黑" pitchFamily="34" charset="-122"/>
              <a:sym typeface="宋体" pitchFamily="2" charset="-122"/>
            </a:endParaRPr>
          </a:p>
          <a:p>
            <a:pPr>
              <a:lnSpc>
                <a:spcPct val="150000"/>
              </a:lnSpc>
            </a:pPr>
            <a:r>
              <a:rPr lang="zh-CN" altLang="en-US" sz="1500" dirty="0" smtClean="0">
                <a:solidFill>
                  <a:srgbClr val="080808"/>
                </a:solidFill>
                <a:latin typeface="微软雅黑" pitchFamily="34" charset="-122"/>
                <a:ea typeface="微软雅黑" pitchFamily="34" charset="-122"/>
                <a:sym typeface="宋体" pitchFamily="2" charset="-122"/>
              </a:rPr>
              <a:t>单击</a:t>
            </a:r>
            <a:r>
              <a:rPr lang="zh-CN" altLang="en-US" sz="1500" dirty="0">
                <a:solidFill>
                  <a:srgbClr val="080808"/>
                </a:solidFill>
                <a:latin typeface="微软雅黑" pitchFamily="34" charset="-122"/>
                <a:ea typeface="微软雅黑" pitchFamily="34" charset="-122"/>
                <a:sym typeface="宋体" pitchFamily="2" charset="-122"/>
              </a:rPr>
              <a:t>此处添加段落</a:t>
            </a:r>
            <a:r>
              <a:rPr lang="zh-CN" altLang="en-US" sz="1500" dirty="0" smtClean="0">
                <a:solidFill>
                  <a:srgbClr val="080808"/>
                </a:solidFill>
                <a:latin typeface="微软雅黑" pitchFamily="34" charset="-122"/>
                <a:ea typeface="微软雅黑" pitchFamily="34" charset="-122"/>
                <a:sym typeface="宋体" pitchFamily="2" charset="-122"/>
              </a:rPr>
              <a:t>文字</a:t>
            </a:r>
            <a:r>
              <a:rPr lang="zh-CN" altLang="en-US" sz="1500" dirty="0">
                <a:solidFill>
                  <a:srgbClr val="080808"/>
                </a:solidFill>
                <a:latin typeface="微软雅黑" pitchFamily="34" charset="-122"/>
                <a:ea typeface="微软雅黑" pitchFamily="34" charset="-122"/>
                <a:sym typeface="宋体" pitchFamily="2" charset="-122"/>
              </a:rPr>
              <a:t>段落文字</a:t>
            </a:r>
            <a:endParaRPr lang="en-US" altLang="zh-CN" sz="1500" dirty="0">
              <a:solidFill>
                <a:srgbClr val="080808"/>
              </a:solidFill>
              <a:latin typeface="微软雅黑" pitchFamily="34" charset="-122"/>
              <a:ea typeface="微软雅黑" pitchFamily="34" charset="-122"/>
              <a:sym typeface="宋体" pitchFamily="2" charset="-122"/>
            </a:endParaRPr>
          </a:p>
          <a:p>
            <a:pPr>
              <a:lnSpc>
                <a:spcPct val="150000"/>
              </a:lnSpc>
            </a:pPr>
            <a:r>
              <a:rPr lang="zh-CN" altLang="en-US" sz="1500" dirty="0" smtClean="0">
                <a:solidFill>
                  <a:srgbClr val="080808"/>
                </a:solidFill>
                <a:latin typeface="微软雅黑" pitchFamily="34" charset="-122"/>
                <a:ea typeface="微软雅黑" pitchFamily="34" charset="-122"/>
                <a:sym typeface="宋体" pitchFamily="2" charset="-122"/>
              </a:rPr>
              <a:t>单击</a:t>
            </a:r>
            <a:r>
              <a:rPr lang="zh-CN" altLang="en-US" sz="1500" dirty="0">
                <a:solidFill>
                  <a:srgbClr val="080808"/>
                </a:solidFill>
                <a:latin typeface="微软雅黑" pitchFamily="34" charset="-122"/>
                <a:ea typeface="微软雅黑" pitchFamily="34" charset="-122"/>
                <a:sym typeface="宋体" pitchFamily="2" charset="-122"/>
              </a:rPr>
              <a:t>此处添加段落</a:t>
            </a:r>
            <a:r>
              <a:rPr lang="zh-CN" altLang="en-US" sz="1500" dirty="0" smtClean="0">
                <a:solidFill>
                  <a:srgbClr val="080808"/>
                </a:solidFill>
                <a:latin typeface="微软雅黑" pitchFamily="34" charset="-122"/>
                <a:ea typeface="微软雅黑" pitchFamily="34" charset="-122"/>
                <a:sym typeface="宋体" pitchFamily="2" charset="-122"/>
              </a:rPr>
              <a:t>文字</a:t>
            </a:r>
            <a:r>
              <a:rPr lang="zh-CN" altLang="en-US" sz="1500" dirty="0">
                <a:solidFill>
                  <a:srgbClr val="080808"/>
                </a:solidFill>
                <a:latin typeface="微软雅黑" pitchFamily="34" charset="-122"/>
                <a:ea typeface="微软雅黑" pitchFamily="34" charset="-122"/>
                <a:sym typeface="宋体" pitchFamily="2" charset="-122"/>
              </a:rPr>
              <a:t>段落文字</a:t>
            </a:r>
            <a:endParaRPr lang="en-US" altLang="zh-CN" sz="1500" dirty="0">
              <a:solidFill>
                <a:srgbClr val="080808"/>
              </a:solidFill>
              <a:latin typeface="微软雅黑" pitchFamily="34" charset="-122"/>
              <a:ea typeface="微软雅黑" pitchFamily="34" charset="-122"/>
              <a:sym typeface="宋体" pitchFamily="2" charset="-122"/>
            </a:endParaRPr>
          </a:p>
          <a:p>
            <a:pPr>
              <a:lnSpc>
                <a:spcPct val="150000"/>
              </a:lnSpc>
            </a:pPr>
            <a:r>
              <a:rPr lang="zh-CN" altLang="en-US" sz="1500" dirty="0" smtClean="0">
                <a:solidFill>
                  <a:srgbClr val="080808"/>
                </a:solidFill>
                <a:latin typeface="微软雅黑" pitchFamily="34" charset="-122"/>
                <a:ea typeface="微软雅黑" pitchFamily="34" charset="-122"/>
                <a:sym typeface="宋体" pitchFamily="2" charset="-122"/>
              </a:rPr>
              <a:t>单击</a:t>
            </a:r>
            <a:r>
              <a:rPr lang="zh-CN" altLang="en-US" sz="1500" dirty="0">
                <a:solidFill>
                  <a:srgbClr val="080808"/>
                </a:solidFill>
                <a:latin typeface="微软雅黑" pitchFamily="34" charset="-122"/>
                <a:ea typeface="微软雅黑" pitchFamily="34" charset="-122"/>
                <a:sym typeface="宋体" pitchFamily="2" charset="-122"/>
              </a:rPr>
              <a:t>此处添加段落</a:t>
            </a:r>
            <a:r>
              <a:rPr lang="zh-CN" altLang="en-US" sz="1500" dirty="0" smtClean="0">
                <a:solidFill>
                  <a:srgbClr val="080808"/>
                </a:solidFill>
                <a:latin typeface="微软雅黑" pitchFamily="34" charset="-122"/>
                <a:ea typeface="微软雅黑" pitchFamily="34" charset="-122"/>
                <a:sym typeface="宋体" pitchFamily="2" charset="-122"/>
              </a:rPr>
              <a:t>文字</a:t>
            </a:r>
            <a:r>
              <a:rPr lang="zh-CN" altLang="en-US" sz="1500" dirty="0">
                <a:solidFill>
                  <a:srgbClr val="080808"/>
                </a:solidFill>
                <a:latin typeface="微软雅黑" pitchFamily="34" charset="-122"/>
                <a:ea typeface="微软雅黑" pitchFamily="34" charset="-122"/>
                <a:sym typeface="宋体" pitchFamily="2" charset="-122"/>
              </a:rPr>
              <a:t>段落文字</a:t>
            </a:r>
            <a:endParaRPr lang="en-US" altLang="zh-CN" sz="1500" dirty="0">
              <a:solidFill>
                <a:srgbClr val="080808"/>
              </a:solidFill>
              <a:latin typeface="微软雅黑" pitchFamily="34" charset="-122"/>
              <a:ea typeface="微软雅黑" pitchFamily="34" charset="-122"/>
              <a:sym typeface="宋体" pitchFamily="2" charset="-122"/>
            </a:endParaRPr>
          </a:p>
          <a:p>
            <a:pPr>
              <a:lnSpc>
                <a:spcPct val="150000"/>
              </a:lnSpc>
            </a:pPr>
            <a:r>
              <a:rPr lang="zh-CN" altLang="en-US" sz="1500" dirty="0" smtClean="0">
                <a:solidFill>
                  <a:srgbClr val="080808"/>
                </a:solidFill>
                <a:latin typeface="微软雅黑" pitchFamily="34" charset="-122"/>
                <a:ea typeface="微软雅黑" pitchFamily="34" charset="-122"/>
                <a:sym typeface="宋体" pitchFamily="2" charset="-122"/>
              </a:rPr>
              <a:t>单击</a:t>
            </a:r>
            <a:r>
              <a:rPr lang="zh-CN" altLang="en-US" sz="1500" dirty="0">
                <a:solidFill>
                  <a:srgbClr val="080808"/>
                </a:solidFill>
                <a:latin typeface="微软雅黑" pitchFamily="34" charset="-122"/>
                <a:ea typeface="微软雅黑" pitchFamily="34" charset="-122"/>
                <a:sym typeface="宋体" pitchFamily="2" charset="-122"/>
              </a:rPr>
              <a:t>此处添加段落</a:t>
            </a:r>
            <a:r>
              <a:rPr lang="zh-CN" altLang="en-US" sz="1500" dirty="0" smtClean="0">
                <a:solidFill>
                  <a:srgbClr val="080808"/>
                </a:solidFill>
                <a:latin typeface="微软雅黑" pitchFamily="34" charset="-122"/>
                <a:ea typeface="微软雅黑" pitchFamily="34" charset="-122"/>
                <a:sym typeface="宋体" pitchFamily="2" charset="-122"/>
              </a:rPr>
              <a:t>文字</a:t>
            </a:r>
            <a:r>
              <a:rPr lang="zh-CN" altLang="en-US" sz="1500" dirty="0">
                <a:solidFill>
                  <a:srgbClr val="080808"/>
                </a:solidFill>
                <a:latin typeface="微软雅黑" pitchFamily="34" charset="-122"/>
                <a:ea typeface="微软雅黑" pitchFamily="34" charset="-122"/>
                <a:sym typeface="宋体" pitchFamily="2" charset="-122"/>
              </a:rPr>
              <a:t>段落</a:t>
            </a:r>
            <a:r>
              <a:rPr lang="zh-CN" altLang="en-US" sz="1500" dirty="0" smtClean="0">
                <a:solidFill>
                  <a:srgbClr val="080808"/>
                </a:solidFill>
                <a:latin typeface="微软雅黑" pitchFamily="34" charset="-122"/>
                <a:ea typeface="微软雅黑" pitchFamily="34" charset="-122"/>
                <a:sym typeface="宋体" pitchFamily="2" charset="-122"/>
              </a:rPr>
              <a:t>文字</a:t>
            </a:r>
            <a:endParaRPr lang="en-US" altLang="zh-CN" sz="1500" dirty="0">
              <a:solidFill>
                <a:srgbClr val="080808"/>
              </a:solidFill>
              <a:latin typeface="微软雅黑" pitchFamily="34" charset="-122"/>
              <a:ea typeface="微软雅黑" pitchFamily="34" charset="-122"/>
              <a:sym typeface="宋体" pitchFamily="2" charset="-122"/>
            </a:endParaRPr>
          </a:p>
          <a:p>
            <a:pPr>
              <a:lnSpc>
                <a:spcPct val="150000"/>
              </a:lnSpc>
            </a:pPr>
            <a:endParaRPr lang="zh-CN" altLang="en-US" sz="1500" dirty="0">
              <a:solidFill>
                <a:srgbClr val="080808"/>
              </a:solidFill>
              <a:latin typeface="微软雅黑" panose="020B0503020204020204" pitchFamily="34" charset="-122"/>
              <a:ea typeface="微软雅黑" panose="020B0503020204020204" pitchFamily="34" charset="-122"/>
            </a:endParaRPr>
          </a:p>
        </p:txBody>
      </p:sp>
      <p:sp>
        <p:nvSpPr>
          <p:cNvPr id="7" name="Oval 4"/>
          <p:cNvSpPr>
            <a:spLocks noChangeArrowheads="1"/>
          </p:cNvSpPr>
          <p:nvPr/>
        </p:nvSpPr>
        <p:spPr bwMode="auto">
          <a:xfrm>
            <a:off x="1253111" y="1362125"/>
            <a:ext cx="3020880" cy="3020880"/>
          </a:xfrm>
          <a:prstGeom prst="ellipse">
            <a:avLst/>
          </a:prstGeom>
          <a:noFill/>
          <a:ln w="12700" cmpd="sng">
            <a:solidFill>
              <a:srgbClr val="2B2E30"/>
            </a:solidFill>
            <a:prstDash val="dash"/>
            <a:bevel/>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endParaRPr lang="zh-CN" altLang="zh-CN" b="1" i="1">
              <a:ln w="12700">
                <a:solidFill>
                  <a:srgbClr val="D3A004">
                    <a:satMod val="155000"/>
                  </a:srgbClr>
                </a:solidFill>
                <a:prstDash val="solid"/>
              </a:ln>
              <a:solidFill>
                <a:srgbClr val="626160">
                  <a:tint val="85000"/>
                  <a:satMod val="155000"/>
                </a:srgb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sym typeface="Impact" pitchFamily="34" charset="0"/>
            </a:endParaRPr>
          </a:p>
        </p:txBody>
      </p:sp>
      <p:grpSp>
        <p:nvGrpSpPr>
          <p:cNvPr id="8" name="组合 7"/>
          <p:cNvGrpSpPr/>
          <p:nvPr/>
        </p:nvGrpSpPr>
        <p:grpSpPr>
          <a:xfrm>
            <a:off x="971600" y="1585047"/>
            <a:ext cx="3545319" cy="3290959"/>
            <a:chOff x="1043608" y="1513039"/>
            <a:chExt cx="3545319" cy="3290959"/>
          </a:xfrm>
        </p:grpSpPr>
        <p:sp>
          <p:nvSpPr>
            <p:cNvPr id="9" name="Oval 5"/>
            <p:cNvSpPr>
              <a:spLocks noChangeArrowheads="1"/>
            </p:cNvSpPr>
            <p:nvPr/>
          </p:nvSpPr>
          <p:spPr bwMode="auto">
            <a:xfrm>
              <a:off x="1043608" y="1513039"/>
              <a:ext cx="1028871" cy="1028871"/>
            </a:xfrm>
            <a:prstGeom prst="ellipse">
              <a:avLst/>
            </a:prstGeom>
            <a:solidFill>
              <a:srgbClr val="D3A004"/>
            </a:solidFill>
            <a:ln w="38100" cmpd="sng">
              <a:solidFill>
                <a:srgbClr val="EBF5FF"/>
              </a:solidFill>
              <a:bevel/>
              <a:headEnd/>
              <a:tailEnd/>
            </a:ln>
          </p:spPr>
          <p:txBody>
            <a:bodyPr anchor="ct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Impact" pitchFamily="34" charset="0"/>
                </a:rPr>
                <a:t>添加文本</a:t>
              </a:r>
              <a:r>
                <a:rPr kumimoji="0" lang="en-US" altLang="zh-CN" sz="15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Impact" pitchFamily="34" charset="0"/>
                </a:rPr>
                <a:t>3</a:t>
              </a:r>
              <a:endParaRPr kumimoji="0" lang="zh-CN" altLang="en-US" sz="15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Impact" pitchFamily="34" charset="0"/>
              </a:endParaRPr>
            </a:p>
          </p:txBody>
        </p:sp>
        <p:sp>
          <p:nvSpPr>
            <p:cNvPr id="10" name="Oval 6"/>
            <p:cNvSpPr>
              <a:spLocks noChangeArrowheads="1"/>
            </p:cNvSpPr>
            <p:nvPr/>
          </p:nvSpPr>
          <p:spPr bwMode="auto">
            <a:xfrm>
              <a:off x="3560056" y="1513039"/>
              <a:ext cx="1028871" cy="1028871"/>
            </a:xfrm>
            <a:prstGeom prst="ellipse">
              <a:avLst/>
            </a:prstGeom>
            <a:solidFill>
              <a:srgbClr val="626160"/>
            </a:solidFill>
            <a:ln w="38100" cmpd="sng">
              <a:solidFill>
                <a:srgbClr val="EBF5FF"/>
              </a:solidFill>
              <a:bevel/>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sym typeface="Impact" pitchFamily="34" charset="0"/>
                </a:rPr>
                <a:t>添加文本</a:t>
              </a:r>
              <a:r>
                <a:rPr kumimoji="0" lang="en-US" altLang="zh-CN" sz="15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sym typeface="Impact" pitchFamily="34" charset="0"/>
                </a:rPr>
                <a:t>1</a:t>
              </a:r>
              <a:endParaRPr kumimoji="0" lang="zh-CN" altLang="en-US" sz="15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sym typeface="Impact" pitchFamily="34" charset="0"/>
              </a:endParaRPr>
            </a:p>
          </p:txBody>
        </p:sp>
        <p:sp>
          <p:nvSpPr>
            <p:cNvPr id="11" name="Oval 7"/>
            <p:cNvSpPr>
              <a:spLocks noChangeArrowheads="1"/>
            </p:cNvSpPr>
            <p:nvPr/>
          </p:nvSpPr>
          <p:spPr bwMode="auto">
            <a:xfrm>
              <a:off x="2348274" y="3775127"/>
              <a:ext cx="1028871" cy="1028871"/>
            </a:xfrm>
            <a:prstGeom prst="ellipse">
              <a:avLst/>
            </a:prstGeom>
            <a:solidFill>
              <a:srgbClr val="626160"/>
            </a:solidFill>
            <a:ln w="38100" cmpd="sng">
              <a:solidFill>
                <a:srgbClr val="EBF5FF"/>
              </a:solidFill>
              <a:bevel/>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sym typeface="Impact" pitchFamily="34" charset="0"/>
                </a:rPr>
                <a:t>添加文本</a:t>
              </a:r>
              <a:r>
                <a:rPr kumimoji="0" lang="en-US" altLang="zh-CN" sz="15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sym typeface="Impact" pitchFamily="34" charset="0"/>
                </a:rPr>
                <a:t>2</a:t>
              </a:r>
              <a:endParaRPr kumimoji="0" lang="zh-CN" altLang="en-US" sz="15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sym typeface="Impact" pitchFamily="34" charset="0"/>
              </a:endParaRPr>
            </a:p>
          </p:txBody>
        </p:sp>
      </p:grpSp>
      <p:sp>
        <p:nvSpPr>
          <p:cNvPr id="12" name="Oval 8"/>
          <p:cNvSpPr>
            <a:spLocks noChangeArrowheads="1"/>
          </p:cNvSpPr>
          <p:nvPr/>
        </p:nvSpPr>
        <p:spPr bwMode="auto">
          <a:xfrm>
            <a:off x="2396301" y="1054893"/>
            <a:ext cx="700204" cy="700204"/>
          </a:xfrm>
          <a:prstGeom prst="ellipse">
            <a:avLst/>
          </a:prstGeom>
          <a:solidFill>
            <a:srgbClr val="626160"/>
          </a:solidFill>
          <a:ln>
            <a:noFill/>
          </a:ln>
        </p:spPr>
        <p:txBody>
          <a:bodyPr wrap="none" anchor="ct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Impact" pitchFamily="34" charset="0"/>
              </a:rPr>
              <a:t>文本</a:t>
            </a:r>
            <a:r>
              <a:rPr kumimoji="0" lang="en-US" altLang="zh-CN" sz="12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Impact" pitchFamily="34" charset="0"/>
              </a:rPr>
              <a:t>1</a:t>
            </a:r>
            <a:endParaRPr kumimoji="0" lang="zh-CN" altLang="en-US" sz="12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Impact" pitchFamily="34" charset="0"/>
            </a:endParaRPr>
          </a:p>
        </p:txBody>
      </p:sp>
      <p:sp>
        <p:nvSpPr>
          <p:cNvPr id="13" name="Oval 9"/>
          <p:cNvSpPr>
            <a:spLocks noChangeArrowheads="1"/>
          </p:cNvSpPr>
          <p:nvPr/>
        </p:nvSpPr>
        <p:spPr bwMode="auto">
          <a:xfrm>
            <a:off x="3708112" y="3189801"/>
            <a:ext cx="700204" cy="700204"/>
          </a:xfrm>
          <a:prstGeom prst="ellipse">
            <a:avLst/>
          </a:prstGeom>
          <a:solidFill>
            <a:srgbClr val="D3A004"/>
          </a:solidFill>
          <a:ln>
            <a:noFill/>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sym typeface="Impact" pitchFamily="34" charset="0"/>
              </a:rPr>
              <a:t>文本</a:t>
            </a:r>
            <a:r>
              <a:rPr kumimoji="0" lang="en-US" altLang="zh-CN" sz="12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sym typeface="Impact" pitchFamily="34" charset="0"/>
              </a:rPr>
              <a:t>2</a:t>
            </a:r>
            <a:endParaRPr kumimoji="0" lang="zh-CN" altLang="en-US" sz="12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sym typeface="Impact" pitchFamily="34" charset="0"/>
            </a:endParaRPr>
          </a:p>
        </p:txBody>
      </p:sp>
      <p:sp>
        <p:nvSpPr>
          <p:cNvPr id="14" name="Oval 10"/>
          <p:cNvSpPr>
            <a:spLocks noChangeArrowheads="1"/>
          </p:cNvSpPr>
          <p:nvPr/>
        </p:nvSpPr>
        <p:spPr bwMode="auto">
          <a:xfrm>
            <a:off x="1077345" y="3224096"/>
            <a:ext cx="700204" cy="700204"/>
          </a:xfrm>
          <a:prstGeom prst="ellipse">
            <a:avLst/>
          </a:prstGeom>
          <a:solidFill>
            <a:srgbClr val="626160"/>
          </a:solidFill>
          <a:ln>
            <a:noFill/>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sym typeface="Impact" pitchFamily="34" charset="0"/>
              </a:rPr>
              <a:t>文本</a:t>
            </a:r>
            <a:r>
              <a:rPr kumimoji="0" lang="en-US" altLang="zh-CN" sz="12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sym typeface="Impact" pitchFamily="34" charset="0"/>
              </a:rPr>
              <a:t>3</a:t>
            </a:r>
            <a:endParaRPr kumimoji="0" lang="zh-CN" altLang="en-US" sz="12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sym typeface="Impact" pitchFamily="34" charset="0"/>
            </a:endParaRPr>
          </a:p>
        </p:txBody>
      </p:sp>
      <p:grpSp>
        <p:nvGrpSpPr>
          <p:cNvPr id="15" name="组合 14"/>
          <p:cNvGrpSpPr/>
          <p:nvPr/>
        </p:nvGrpSpPr>
        <p:grpSpPr>
          <a:xfrm>
            <a:off x="1850428" y="2481023"/>
            <a:ext cx="1787663" cy="1348964"/>
            <a:chOff x="1922436" y="2409015"/>
            <a:chExt cx="1787663" cy="1348964"/>
          </a:xfrm>
        </p:grpSpPr>
        <p:sp>
          <p:nvSpPr>
            <p:cNvPr id="16" name="AutoShape 11"/>
            <p:cNvSpPr>
              <a:spLocks noChangeShapeType="1"/>
            </p:cNvSpPr>
            <p:nvPr/>
          </p:nvSpPr>
          <p:spPr bwMode="auto">
            <a:xfrm flipH="1" flipV="1">
              <a:off x="2854136" y="3350717"/>
              <a:ext cx="8574" cy="407262"/>
            </a:xfrm>
            <a:prstGeom prst="straightConnector1">
              <a:avLst/>
            </a:prstGeom>
            <a:noFill/>
            <a:ln w="9525" cmpd="sng">
              <a:solidFill>
                <a:srgbClr val="2B2E30"/>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D3A004"/>
                </a:solidFill>
                <a:latin typeface="微软雅黑" panose="020B0503020204020204" pitchFamily="34" charset="-122"/>
                <a:ea typeface="微软雅黑" panose="020B0503020204020204" pitchFamily="34" charset="-122"/>
              </a:endParaRPr>
            </a:p>
          </p:txBody>
        </p:sp>
        <p:sp>
          <p:nvSpPr>
            <p:cNvPr id="17" name="AutoShape 12"/>
            <p:cNvSpPr>
              <a:spLocks noChangeShapeType="1"/>
            </p:cNvSpPr>
            <p:nvPr/>
          </p:nvSpPr>
          <p:spPr bwMode="auto">
            <a:xfrm flipH="1">
              <a:off x="3339992" y="2409015"/>
              <a:ext cx="370107" cy="98600"/>
            </a:xfrm>
            <a:prstGeom prst="straightConnector1">
              <a:avLst/>
            </a:prstGeom>
            <a:noFill/>
            <a:ln w="9525" cmpd="sng">
              <a:solidFill>
                <a:srgbClr val="2B2E30"/>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D3A004"/>
                </a:solidFill>
                <a:latin typeface="微软雅黑" panose="020B0503020204020204" pitchFamily="34" charset="-122"/>
                <a:ea typeface="微软雅黑" panose="020B0503020204020204" pitchFamily="34" charset="-122"/>
              </a:endParaRPr>
            </a:p>
          </p:txBody>
        </p:sp>
        <p:sp>
          <p:nvSpPr>
            <p:cNvPr id="18" name="AutoShape 13"/>
            <p:cNvSpPr>
              <a:spLocks noChangeShapeType="1"/>
            </p:cNvSpPr>
            <p:nvPr/>
          </p:nvSpPr>
          <p:spPr bwMode="auto">
            <a:xfrm>
              <a:off x="1922436" y="2409015"/>
              <a:ext cx="445844" cy="98600"/>
            </a:xfrm>
            <a:prstGeom prst="straightConnector1">
              <a:avLst/>
            </a:prstGeom>
            <a:noFill/>
            <a:ln w="9525" cmpd="sng">
              <a:solidFill>
                <a:srgbClr val="2B2E30"/>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D3A004"/>
                </a:solidFill>
                <a:latin typeface="微软雅黑" panose="020B0503020204020204" pitchFamily="34" charset="-122"/>
                <a:ea typeface="微软雅黑" panose="020B0503020204020204" pitchFamily="34" charset="-122"/>
              </a:endParaRPr>
            </a:p>
          </p:txBody>
        </p:sp>
      </p:grpSp>
      <p:sp>
        <p:nvSpPr>
          <p:cNvPr id="21" name="AutoShape 22"/>
          <p:cNvSpPr>
            <a:spLocks noChangeArrowheads="1"/>
          </p:cNvSpPr>
          <p:nvPr/>
        </p:nvSpPr>
        <p:spPr bwMode="auto">
          <a:xfrm>
            <a:off x="5142323" y="1683453"/>
            <a:ext cx="3318109" cy="451560"/>
          </a:xfrm>
          <a:prstGeom prst="roundRect">
            <a:avLst>
              <a:gd name="adj" fmla="val 0"/>
            </a:avLst>
          </a:prstGeom>
          <a:solidFill>
            <a:srgbClr val="D3A004"/>
          </a:solidFill>
          <a:ln w="3175" cap="flat" cmpd="sng">
            <a:solidFill>
              <a:srgbClr val="D7D7D7"/>
            </a:solidFill>
            <a:bevel/>
            <a:headEnd/>
            <a:tailEnd/>
          </a:ln>
        </p:spPr>
        <p:txBody>
          <a:bodyPr anchor="ct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1" i="1"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宋体" pitchFamily="2" charset="-122"/>
              </a:rPr>
              <a:t>单击此处添加文本</a:t>
            </a:r>
            <a:endParaRPr kumimoji="0" lang="zh-CN" altLang="en-US" sz="1800" b="0" i="0" u="none" strike="noStrike" kern="0" cap="none" spc="0" normalizeH="0" baseline="0" noProof="0">
              <a:ln>
                <a:noFill/>
              </a:ln>
              <a:solidFill>
                <a:srgbClr val="D3A004"/>
              </a:solidFill>
              <a:effectLst/>
              <a:uLnTx/>
              <a:uFillTx/>
              <a:latin typeface="微软雅黑" panose="020B0503020204020204" pitchFamily="34" charset="-122"/>
              <a:ea typeface="微软雅黑" panose="020B0503020204020204" pitchFamily="34" charset="-122"/>
            </a:endParaRPr>
          </a:p>
        </p:txBody>
      </p:sp>
      <p:sp>
        <p:nvSpPr>
          <p:cNvPr id="22" name="Oval 16"/>
          <p:cNvSpPr>
            <a:spLocks noChangeArrowheads="1"/>
          </p:cNvSpPr>
          <p:nvPr/>
        </p:nvSpPr>
        <p:spPr bwMode="auto">
          <a:xfrm>
            <a:off x="2100992" y="2142129"/>
            <a:ext cx="1325340" cy="1296360"/>
          </a:xfrm>
          <a:prstGeom prst="ellipse">
            <a:avLst/>
          </a:prstGeom>
          <a:solidFill>
            <a:srgbClr val="D3A004"/>
          </a:solidFill>
          <a:ln>
            <a:noFill/>
          </a:ln>
        </p:spPr>
        <p:txBody>
          <a:bodyPr wrap="none" anchor="ct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1"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Impact" pitchFamily="34" charset="0"/>
              </a:rPr>
              <a:t>标题</a:t>
            </a:r>
            <a:endParaRPr kumimoji="0" lang="zh-CN" altLang="en-US" sz="1800" b="1" i="1"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sym typeface="Impact" pitchFamily="34" charset="0"/>
            </a:endParaRPr>
          </a:p>
        </p:txBody>
      </p:sp>
    </p:spTree>
    <p:extLst>
      <p:ext uri="{BB962C8B-B14F-4D97-AF65-F5344CB8AC3E}">
        <p14:creationId xmlns:p14="http://schemas.microsoft.com/office/powerpoint/2010/main" val="580987858"/>
      </p:ext>
    </p:extLst>
  </p:cSld>
  <p:clrMapOvr>
    <a:masterClrMapping/>
  </p:clrMapOvr>
  <mc:AlternateContent xmlns:mc="http://schemas.openxmlformats.org/markup-compatibility/2006" xmlns:p14="http://schemas.microsoft.com/office/powerpoint/2010/main">
    <mc:Choice Requires="p14">
      <p:transition spd="slow" p14:dur="1600" advClick="0" advTm="4000">
        <p14:prism isInverted="1"/>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p:cTn id="16" dur="500" fill="hold"/>
                                        <p:tgtEl>
                                          <p:spTgt spid="22"/>
                                        </p:tgtEl>
                                        <p:attrNameLst>
                                          <p:attrName>ppt_w</p:attrName>
                                        </p:attrNameLst>
                                      </p:cBhvr>
                                      <p:tavLst>
                                        <p:tav tm="0">
                                          <p:val>
                                            <p:fltVal val="0"/>
                                          </p:val>
                                        </p:tav>
                                        <p:tav tm="100000">
                                          <p:val>
                                            <p:strVal val="#ppt_w"/>
                                          </p:val>
                                        </p:tav>
                                      </p:tavLst>
                                    </p:anim>
                                    <p:anim calcmode="lin" valueType="num">
                                      <p:cBhvr>
                                        <p:cTn id="17" dur="500" fill="hold"/>
                                        <p:tgtEl>
                                          <p:spTgt spid="22"/>
                                        </p:tgtEl>
                                        <p:attrNameLst>
                                          <p:attrName>ppt_h</p:attrName>
                                        </p:attrNameLst>
                                      </p:cBhvr>
                                      <p:tavLst>
                                        <p:tav tm="0">
                                          <p:val>
                                            <p:fltVal val="0"/>
                                          </p:val>
                                        </p:tav>
                                        <p:tav tm="100000">
                                          <p:val>
                                            <p:strVal val="#ppt_h"/>
                                          </p:val>
                                        </p:tav>
                                      </p:tavLst>
                                    </p:anim>
                                    <p:animEffect transition="in" filter="fade">
                                      <p:cBhvr>
                                        <p:cTn id="18" dur="500"/>
                                        <p:tgtEl>
                                          <p:spTgt spid="22"/>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par>
                          <p:cTn id="27" fill="hold">
                            <p:stCondLst>
                              <p:cond delay="2500"/>
                            </p:stCondLst>
                            <p:childTnLst>
                              <p:par>
                                <p:cTn id="28" presetID="21" presetClass="entr" presetSubtype="1"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heel(1)">
                                      <p:cBhvr>
                                        <p:cTn id="30" dur="2000"/>
                                        <p:tgtEl>
                                          <p:spTgt spid="7"/>
                                        </p:tgtEl>
                                      </p:cBhvr>
                                    </p:animEffect>
                                  </p:childTnLst>
                                </p:cTn>
                              </p:par>
                            </p:childTnLst>
                          </p:cTn>
                        </p:par>
                        <p:par>
                          <p:cTn id="31" fill="hold">
                            <p:stCondLst>
                              <p:cond delay="4500"/>
                            </p:stCondLst>
                            <p:childTnLst>
                              <p:par>
                                <p:cTn id="32" presetID="10" presetClass="entr" presetSubtype="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par>
                          <p:cTn id="35" fill="hold">
                            <p:stCondLst>
                              <p:cond delay="5000"/>
                            </p:stCondLst>
                            <p:childTnLst>
                              <p:par>
                                <p:cTn id="36" presetID="10"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childTnLst>
                          </p:cTn>
                        </p:par>
                        <p:par>
                          <p:cTn id="39" fill="hold">
                            <p:stCondLst>
                              <p:cond delay="5500"/>
                            </p:stCondLst>
                            <p:childTnLst>
                              <p:par>
                                <p:cTn id="40" presetID="10" presetClass="entr" presetSubtype="0"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childTnLst>
                          </p:cTn>
                        </p:par>
                        <p:par>
                          <p:cTn id="43" fill="hold">
                            <p:stCondLst>
                              <p:cond delay="6000"/>
                            </p:stCondLst>
                            <p:childTnLst>
                              <p:par>
                                <p:cTn id="44" presetID="42" presetClass="entr" presetSubtype="0"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1000"/>
                                        <p:tgtEl>
                                          <p:spTgt spid="21"/>
                                        </p:tgtEl>
                                      </p:cBhvr>
                                    </p:animEffect>
                                    <p:anim calcmode="lin" valueType="num">
                                      <p:cBhvr>
                                        <p:cTn id="47" dur="1000" fill="hold"/>
                                        <p:tgtEl>
                                          <p:spTgt spid="21"/>
                                        </p:tgtEl>
                                        <p:attrNameLst>
                                          <p:attrName>ppt_x</p:attrName>
                                        </p:attrNameLst>
                                      </p:cBhvr>
                                      <p:tavLst>
                                        <p:tav tm="0">
                                          <p:val>
                                            <p:strVal val="#ppt_x"/>
                                          </p:val>
                                        </p:tav>
                                        <p:tav tm="100000">
                                          <p:val>
                                            <p:strVal val="#ppt_x"/>
                                          </p:val>
                                        </p:tav>
                                      </p:tavLst>
                                    </p:anim>
                                    <p:anim calcmode="lin" valueType="num">
                                      <p:cBhvr>
                                        <p:cTn id="48" dur="1000" fill="hold"/>
                                        <p:tgtEl>
                                          <p:spTgt spid="21"/>
                                        </p:tgtEl>
                                        <p:attrNameLst>
                                          <p:attrName>ppt_y</p:attrName>
                                        </p:attrNameLst>
                                      </p:cBhvr>
                                      <p:tavLst>
                                        <p:tav tm="0">
                                          <p:val>
                                            <p:strVal val="#ppt_y+.1"/>
                                          </p:val>
                                        </p:tav>
                                        <p:tav tm="100000">
                                          <p:val>
                                            <p:strVal val="#ppt_y"/>
                                          </p:val>
                                        </p:tav>
                                      </p:tavLst>
                                    </p:anim>
                                  </p:childTnLst>
                                </p:cTn>
                              </p:par>
                            </p:childTnLst>
                          </p:cTn>
                        </p:par>
                        <p:par>
                          <p:cTn id="49" fill="hold">
                            <p:stCondLst>
                              <p:cond delay="7000"/>
                            </p:stCondLst>
                            <p:childTnLst>
                              <p:par>
                                <p:cTn id="50" presetID="47" presetClass="entr" presetSubtype="0" fill="hold" grpId="0" nodeType="after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fade">
                                      <p:cBhvr>
                                        <p:cTn id="52" dur="1000"/>
                                        <p:tgtEl>
                                          <p:spTgt spid="6"/>
                                        </p:tgtEl>
                                      </p:cBhvr>
                                    </p:animEffect>
                                    <p:anim calcmode="lin" valueType="num">
                                      <p:cBhvr>
                                        <p:cTn id="53" dur="1000" fill="hold"/>
                                        <p:tgtEl>
                                          <p:spTgt spid="6"/>
                                        </p:tgtEl>
                                        <p:attrNameLst>
                                          <p:attrName>ppt_x</p:attrName>
                                        </p:attrNameLst>
                                      </p:cBhvr>
                                      <p:tavLst>
                                        <p:tav tm="0">
                                          <p:val>
                                            <p:strVal val="#ppt_x"/>
                                          </p:val>
                                        </p:tav>
                                        <p:tav tm="100000">
                                          <p:val>
                                            <p:strVal val="#ppt_x"/>
                                          </p:val>
                                        </p:tav>
                                      </p:tavLst>
                                    </p:anim>
                                    <p:anim calcmode="lin" valueType="num">
                                      <p:cBhvr>
                                        <p:cTn id="5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animBg="1"/>
      <p:bldP spid="12" grpId="0" animBg="1"/>
      <p:bldP spid="13" grpId="0" animBg="1"/>
      <p:bldP spid="14" grpId="0" animBg="1"/>
      <p:bldP spid="21" grpId="0" animBg="1"/>
      <p:bldP spid="2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sp>
        <p:nvSpPr>
          <p:cNvPr id="6" name="直接连接符 28"/>
          <p:cNvSpPr>
            <a:spLocks noChangeShapeType="1"/>
          </p:cNvSpPr>
          <p:nvPr/>
        </p:nvSpPr>
        <p:spPr bwMode="auto">
          <a:xfrm flipH="1">
            <a:off x="6854074" y="1430351"/>
            <a:ext cx="1155550" cy="1921211"/>
          </a:xfrm>
          <a:prstGeom prst="line">
            <a:avLst/>
          </a:prstGeom>
          <a:noFill/>
          <a:ln w="28575" cap="flat" cmpd="sng">
            <a:solidFill>
              <a:srgbClr val="D3A004"/>
            </a:solidFill>
            <a:bevel/>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latin typeface="微软雅黑" panose="020B0503020204020204" pitchFamily="34" charset="-122"/>
              <a:ea typeface="微软雅黑" panose="020B0503020204020204" pitchFamily="34" charset="-122"/>
            </a:endParaRPr>
          </a:p>
        </p:txBody>
      </p:sp>
      <p:sp>
        <p:nvSpPr>
          <p:cNvPr id="7" name="直接连接符 8"/>
          <p:cNvSpPr>
            <a:spLocks noChangeShapeType="1"/>
          </p:cNvSpPr>
          <p:nvPr/>
        </p:nvSpPr>
        <p:spPr bwMode="auto">
          <a:xfrm flipV="1">
            <a:off x="1104560" y="1761593"/>
            <a:ext cx="1231573" cy="1823468"/>
          </a:xfrm>
          <a:prstGeom prst="line">
            <a:avLst/>
          </a:prstGeom>
          <a:noFill/>
          <a:ln w="28575" cap="flat" cmpd="sng">
            <a:solidFill>
              <a:srgbClr val="D3A004"/>
            </a:solidFill>
            <a:bevel/>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latin typeface="微软雅黑" panose="020B0503020204020204" pitchFamily="34" charset="-122"/>
              <a:ea typeface="微软雅黑" panose="020B0503020204020204" pitchFamily="34" charset="-122"/>
            </a:endParaRPr>
          </a:p>
        </p:txBody>
      </p:sp>
      <p:sp>
        <p:nvSpPr>
          <p:cNvPr id="8" name="直接连接符 9"/>
          <p:cNvSpPr>
            <a:spLocks noChangeShapeType="1"/>
          </p:cNvSpPr>
          <p:nvPr/>
        </p:nvSpPr>
        <p:spPr bwMode="auto">
          <a:xfrm>
            <a:off x="2336133" y="1761593"/>
            <a:ext cx="1089302" cy="986128"/>
          </a:xfrm>
          <a:prstGeom prst="line">
            <a:avLst/>
          </a:prstGeom>
          <a:noFill/>
          <a:ln w="28575" cap="flat" cmpd="sng">
            <a:solidFill>
              <a:srgbClr val="D3A004"/>
            </a:solidFill>
            <a:bevel/>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latin typeface="微软雅黑" panose="020B0503020204020204" pitchFamily="34" charset="-122"/>
              <a:ea typeface="微软雅黑" panose="020B0503020204020204" pitchFamily="34" charset="-122"/>
            </a:endParaRPr>
          </a:p>
        </p:txBody>
      </p:sp>
      <p:sp>
        <p:nvSpPr>
          <p:cNvPr id="9" name="直接连接符 11"/>
          <p:cNvSpPr>
            <a:spLocks noChangeShapeType="1"/>
          </p:cNvSpPr>
          <p:nvPr/>
        </p:nvSpPr>
        <p:spPr bwMode="auto">
          <a:xfrm flipV="1">
            <a:off x="3423263" y="1269616"/>
            <a:ext cx="1178357" cy="1478105"/>
          </a:xfrm>
          <a:prstGeom prst="line">
            <a:avLst/>
          </a:prstGeom>
          <a:noFill/>
          <a:ln w="28575" cap="flat" cmpd="sng">
            <a:solidFill>
              <a:srgbClr val="D3A004"/>
            </a:solidFill>
            <a:bevel/>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latin typeface="微软雅黑" panose="020B0503020204020204" pitchFamily="34" charset="-122"/>
              <a:ea typeface="微软雅黑" panose="020B0503020204020204" pitchFamily="34" charset="-122"/>
            </a:endParaRPr>
          </a:p>
        </p:txBody>
      </p:sp>
      <p:sp>
        <p:nvSpPr>
          <p:cNvPr id="10" name="直接连接符 14"/>
          <p:cNvSpPr>
            <a:spLocks noChangeShapeType="1"/>
          </p:cNvSpPr>
          <p:nvPr/>
        </p:nvSpPr>
        <p:spPr bwMode="auto">
          <a:xfrm>
            <a:off x="4587502" y="1269616"/>
            <a:ext cx="507182" cy="2068913"/>
          </a:xfrm>
          <a:prstGeom prst="line">
            <a:avLst/>
          </a:prstGeom>
          <a:noFill/>
          <a:ln w="28575" cap="flat" cmpd="sng">
            <a:solidFill>
              <a:srgbClr val="D3A004"/>
            </a:solidFill>
            <a:bevel/>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latin typeface="微软雅黑" panose="020B0503020204020204" pitchFamily="34" charset="-122"/>
              <a:ea typeface="微软雅黑" panose="020B0503020204020204" pitchFamily="34" charset="-122"/>
            </a:endParaRPr>
          </a:p>
        </p:txBody>
      </p:sp>
      <p:sp>
        <p:nvSpPr>
          <p:cNvPr id="11" name="直接连接符 18"/>
          <p:cNvSpPr>
            <a:spLocks noChangeShapeType="1"/>
          </p:cNvSpPr>
          <p:nvPr/>
        </p:nvSpPr>
        <p:spPr bwMode="auto">
          <a:xfrm flipH="1">
            <a:off x="5094684" y="2436027"/>
            <a:ext cx="565829" cy="892728"/>
          </a:xfrm>
          <a:prstGeom prst="line">
            <a:avLst/>
          </a:prstGeom>
          <a:noFill/>
          <a:ln w="28575" cap="flat" cmpd="sng">
            <a:solidFill>
              <a:srgbClr val="D3A004"/>
            </a:solidFill>
            <a:bevel/>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latin typeface="微软雅黑" panose="020B0503020204020204" pitchFamily="34" charset="-122"/>
              <a:ea typeface="微软雅黑" panose="020B0503020204020204" pitchFamily="34" charset="-122"/>
            </a:endParaRPr>
          </a:p>
        </p:txBody>
      </p:sp>
      <p:sp>
        <p:nvSpPr>
          <p:cNvPr id="12" name="直接连接符 20"/>
          <p:cNvSpPr>
            <a:spLocks noChangeShapeType="1"/>
          </p:cNvSpPr>
          <p:nvPr/>
        </p:nvSpPr>
        <p:spPr bwMode="auto">
          <a:xfrm>
            <a:off x="5660513" y="2434941"/>
            <a:ext cx="1193562" cy="758058"/>
          </a:xfrm>
          <a:prstGeom prst="line">
            <a:avLst/>
          </a:prstGeom>
          <a:noFill/>
          <a:ln w="28575" cap="flat" cmpd="sng">
            <a:solidFill>
              <a:srgbClr val="D3A004"/>
            </a:solidFill>
            <a:bevel/>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latin typeface="微软雅黑" panose="020B0503020204020204" pitchFamily="34" charset="-122"/>
              <a:ea typeface="微软雅黑" panose="020B0503020204020204" pitchFamily="34" charset="-122"/>
            </a:endParaRPr>
          </a:p>
        </p:txBody>
      </p:sp>
      <p:sp>
        <p:nvSpPr>
          <p:cNvPr id="13" name="椭圆 22"/>
          <p:cNvSpPr>
            <a:spLocks noChangeArrowheads="1"/>
          </p:cNvSpPr>
          <p:nvPr/>
        </p:nvSpPr>
        <p:spPr bwMode="auto">
          <a:xfrm>
            <a:off x="2261196" y="1713808"/>
            <a:ext cx="196574" cy="196574"/>
          </a:xfrm>
          <a:prstGeom prst="ellipse">
            <a:avLst/>
          </a:prstGeom>
          <a:solidFill>
            <a:srgbClr val="626160"/>
          </a:solidFill>
          <a:ln w="25400" cap="flat" cmpd="sng">
            <a:solidFill>
              <a:srgbClr val="E8E8E6"/>
            </a:solidFill>
            <a:bevel/>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4" name="椭圆 23"/>
          <p:cNvSpPr>
            <a:spLocks noChangeArrowheads="1"/>
          </p:cNvSpPr>
          <p:nvPr/>
        </p:nvSpPr>
        <p:spPr bwMode="auto">
          <a:xfrm>
            <a:off x="3324433" y="2598933"/>
            <a:ext cx="197660" cy="196574"/>
          </a:xfrm>
          <a:prstGeom prst="ellipse">
            <a:avLst/>
          </a:prstGeom>
          <a:solidFill>
            <a:srgbClr val="626160"/>
          </a:solidFill>
          <a:ln w="25400" cap="flat" cmpd="sng">
            <a:solidFill>
              <a:srgbClr val="E8E8E6"/>
            </a:solidFill>
            <a:bevel/>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 name="椭圆 24"/>
          <p:cNvSpPr>
            <a:spLocks noChangeArrowheads="1"/>
          </p:cNvSpPr>
          <p:nvPr/>
        </p:nvSpPr>
        <p:spPr bwMode="auto">
          <a:xfrm>
            <a:off x="4488671" y="1220744"/>
            <a:ext cx="197660" cy="197660"/>
          </a:xfrm>
          <a:prstGeom prst="ellipse">
            <a:avLst/>
          </a:prstGeom>
          <a:solidFill>
            <a:srgbClr val="626160"/>
          </a:solidFill>
          <a:ln w="25400" cap="flat" cmpd="sng">
            <a:solidFill>
              <a:srgbClr val="E8E8E6"/>
            </a:solidFill>
            <a:bevel/>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6" name="椭圆 25"/>
          <p:cNvSpPr>
            <a:spLocks noChangeArrowheads="1"/>
          </p:cNvSpPr>
          <p:nvPr/>
        </p:nvSpPr>
        <p:spPr bwMode="auto">
          <a:xfrm>
            <a:off x="4996940" y="3189741"/>
            <a:ext cx="196574" cy="197660"/>
          </a:xfrm>
          <a:prstGeom prst="ellipse">
            <a:avLst/>
          </a:prstGeom>
          <a:solidFill>
            <a:srgbClr val="626160"/>
          </a:solidFill>
          <a:ln w="25400" cap="flat" cmpd="sng">
            <a:solidFill>
              <a:srgbClr val="E8E8E6"/>
            </a:solidFill>
            <a:bevel/>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7" name="椭圆 26"/>
          <p:cNvSpPr>
            <a:spLocks noChangeArrowheads="1"/>
          </p:cNvSpPr>
          <p:nvPr/>
        </p:nvSpPr>
        <p:spPr bwMode="auto">
          <a:xfrm>
            <a:off x="5569285" y="2368692"/>
            <a:ext cx="197660" cy="197660"/>
          </a:xfrm>
          <a:prstGeom prst="ellipse">
            <a:avLst/>
          </a:prstGeom>
          <a:solidFill>
            <a:srgbClr val="626160"/>
          </a:solidFill>
          <a:ln w="25400" cap="flat" cmpd="sng">
            <a:solidFill>
              <a:srgbClr val="E8E8E6"/>
            </a:solidFill>
            <a:bevel/>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8" name="椭圆 27"/>
          <p:cNvSpPr>
            <a:spLocks noChangeArrowheads="1"/>
          </p:cNvSpPr>
          <p:nvPr/>
        </p:nvSpPr>
        <p:spPr bwMode="auto">
          <a:xfrm>
            <a:off x="6792170" y="3177794"/>
            <a:ext cx="197660" cy="197660"/>
          </a:xfrm>
          <a:prstGeom prst="ellipse">
            <a:avLst/>
          </a:prstGeom>
          <a:solidFill>
            <a:srgbClr val="626160"/>
          </a:solidFill>
          <a:ln w="25400" cap="flat" cmpd="sng">
            <a:solidFill>
              <a:srgbClr val="E8E8E6"/>
            </a:solidFill>
            <a:bevel/>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21" name="组合 20"/>
          <p:cNvGrpSpPr/>
          <p:nvPr/>
        </p:nvGrpSpPr>
        <p:grpSpPr>
          <a:xfrm>
            <a:off x="1055688" y="3922820"/>
            <a:ext cx="7092950" cy="443106"/>
            <a:chOff x="1055688" y="3922820"/>
            <a:chExt cx="7092950" cy="443106"/>
          </a:xfrm>
        </p:grpSpPr>
        <p:sp>
          <p:nvSpPr>
            <p:cNvPr id="22" name="矩形 31"/>
            <p:cNvSpPr>
              <a:spLocks noChangeArrowheads="1"/>
            </p:cNvSpPr>
            <p:nvPr/>
          </p:nvSpPr>
          <p:spPr bwMode="auto">
            <a:xfrm>
              <a:off x="1055688" y="3922820"/>
              <a:ext cx="7092950" cy="443106"/>
            </a:xfrm>
            <a:prstGeom prst="rect">
              <a:avLst/>
            </a:prstGeom>
            <a:solidFill>
              <a:srgbClr val="626160"/>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3" name="文本框 33"/>
            <p:cNvSpPr>
              <a:spLocks noChangeArrowheads="1"/>
            </p:cNvSpPr>
            <p:nvPr/>
          </p:nvSpPr>
          <p:spPr bwMode="auto">
            <a:xfrm>
              <a:off x="1332629" y="3990155"/>
              <a:ext cx="218946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sym typeface="造字工房悦黑体验版常规体" pitchFamily="50" charset="-122"/>
                </a:rPr>
                <a:t>请输入您需要的内容</a:t>
              </a:r>
            </a:p>
          </p:txBody>
        </p:sp>
        <p:sp>
          <p:nvSpPr>
            <p:cNvPr id="24" name="文本框 34"/>
            <p:cNvSpPr>
              <a:spLocks noChangeArrowheads="1"/>
            </p:cNvSpPr>
            <p:nvPr/>
          </p:nvSpPr>
          <p:spPr bwMode="auto">
            <a:xfrm>
              <a:off x="3646988" y="3998844"/>
              <a:ext cx="218837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sym typeface="造字工房悦黑体验版常规体" pitchFamily="50" charset="-122"/>
                </a:rPr>
                <a:t>请输入您需要的内容</a:t>
              </a:r>
            </a:p>
          </p:txBody>
        </p:sp>
        <p:sp>
          <p:nvSpPr>
            <p:cNvPr id="25" name="文本框 35"/>
            <p:cNvSpPr>
              <a:spLocks noChangeArrowheads="1"/>
            </p:cNvSpPr>
            <p:nvPr/>
          </p:nvSpPr>
          <p:spPr bwMode="auto">
            <a:xfrm>
              <a:off x="5908131" y="3998844"/>
              <a:ext cx="218837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sym typeface="造字工房悦黑体验版常规体" pitchFamily="50" charset="-122"/>
                </a:rPr>
                <a:t>请输入您需要的内容</a:t>
              </a:r>
            </a:p>
          </p:txBody>
        </p:sp>
      </p:grpSp>
      <p:sp>
        <p:nvSpPr>
          <p:cNvPr id="26" name="文本框 36"/>
          <p:cNvSpPr>
            <a:spLocks noChangeArrowheads="1"/>
          </p:cNvSpPr>
          <p:nvPr/>
        </p:nvSpPr>
        <p:spPr bwMode="auto">
          <a:xfrm>
            <a:off x="1628033" y="1203598"/>
            <a:ext cx="15497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200" dirty="0" smtClean="0">
                <a:solidFill>
                  <a:srgbClr val="000000"/>
                </a:solidFill>
                <a:latin typeface="微软雅黑" panose="020B0503020204020204" pitchFamily="34" charset="-122"/>
                <a:ea typeface="微软雅黑" panose="020B0503020204020204" pitchFamily="34" charset="-122"/>
                <a:sym typeface="造字工房悦黑体验版常规体" pitchFamily="50" charset="-122"/>
              </a:rPr>
              <a:t>2015</a:t>
            </a:r>
            <a:r>
              <a:rPr lang="zh-CN" altLang="en-US" sz="1200" dirty="0" smtClean="0">
                <a:solidFill>
                  <a:srgbClr val="000000"/>
                </a:solidFill>
                <a:latin typeface="微软雅黑" panose="020B0503020204020204" pitchFamily="34" charset="-122"/>
                <a:ea typeface="微软雅黑" panose="020B0503020204020204" pitchFamily="34" charset="-122"/>
                <a:sym typeface="造字工房悦黑体验版常规体" pitchFamily="50" charset="-122"/>
              </a:rPr>
              <a:t>年</a:t>
            </a:r>
            <a:endParaRPr lang="en-US" altLang="zh-CN" sz="1200" dirty="0">
              <a:solidFill>
                <a:srgbClr val="000000"/>
              </a:solidFill>
              <a:latin typeface="微软雅黑" panose="020B0503020204020204" pitchFamily="34" charset="-122"/>
              <a:ea typeface="微软雅黑" panose="020B0503020204020204" pitchFamily="34" charset="-122"/>
              <a:sym typeface="造字工房悦黑体验版常规体" pitchFamily="50" charset="-122"/>
            </a:endParaRPr>
          </a:p>
          <a:p>
            <a:pPr algn="ctr"/>
            <a:r>
              <a:rPr lang="zh-CN" altLang="en-US" sz="1200" dirty="0">
                <a:solidFill>
                  <a:srgbClr val="000000"/>
                </a:solidFill>
                <a:latin typeface="微软雅黑" panose="020B0503020204020204" pitchFamily="34" charset="-122"/>
                <a:ea typeface="微软雅黑" panose="020B0503020204020204" pitchFamily="34" charset="-122"/>
                <a:sym typeface="造字工房悦黑体验版常规体" pitchFamily="50" charset="-122"/>
              </a:rPr>
              <a:t>输入您要的内容</a:t>
            </a:r>
          </a:p>
        </p:txBody>
      </p:sp>
      <p:sp>
        <p:nvSpPr>
          <p:cNvPr id="27" name="文本框 37"/>
          <p:cNvSpPr>
            <a:spLocks noChangeArrowheads="1"/>
          </p:cNvSpPr>
          <p:nvPr/>
        </p:nvSpPr>
        <p:spPr bwMode="auto">
          <a:xfrm>
            <a:off x="2647828" y="2791163"/>
            <a:ext cx="15497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200" dirty="0" smtClean="0">
                <a:solidFill>
                  <a:srgbClr val="000000"/>
                </a:solidFill>
                <a:latin typeface="微软雅黑" panose="020B0503020204020204" pitchFamily="34" charset="-122"/>
                <a:ea typeface="微软雅黑" panose="020B0503020204020204" pitchFamily="34" charset="-122"/>
                <a:sym typeface="造字工房悦黑体验版常规体" pitchFamily="50" charset="-122"/>
              </a:rPr>
              <a:t>2016</a:t>
            </a:r>
            <a:r>
              <a:rPr lang="zh-CN" altLang="en-US" sz="1200" dirty="0" smtClean="0">
                <a:solidFill>
                  <a:srgbClr val="000000"/>
                </a:solidFill>
                <a:latin typeface="微软雅黑" panose="020B0503020204020204" pitchFamily="34" charset="-122"/>
                <a:ea typeface="微软雅黑" panose="020B0503020204020204" pitchFamily="34" charset="-122"/>
                <a:sym typeface="造字工房悦黑体验版常规体" pitchFamily="50" charset="-122"/>
              </a:rPr>
              <a:t>年</a:t>
            </a:r>
            <a:endParaRPr lang="en-US" altLang="zh-CN" sz="1200" dirty="0">
              <a:solidFill>
                <a:srgbClr val="000000"/>
              </a:solidFill>
              <a:latin typeface="微软雅黑" panose="020B0503020204020204" pitchFamily="34" charset="-122"/>
              <a:ea typeface="微软雅黑" panose="020B0503020204020204" pitchFamily="34" charset="-122"/>
              <a:sym typeface="造字工房悦黑体验版常规体" pitchFamily="50" charset="-122"/>
            </a:endParaRPr>
          </a:p>
          <a:p>
            <a:pPr algn="ctr"/>
            <a:r>
              <a:rPr lang="zh-CN" altLang="en-US" sz="1200" dirty="0">
                <a:solidFill>
                  <a:srgbClr val="000000"/>
                </a:solidFill>
                <a:latin typeface="微软雅黑" panose="020B0503020204020204" pitchFamily="34" charset="-122"/>
                <a:ea typeface="微软雅黑" panose="020B0503020204020204" pitchFamily="34" charset="-122"/>
                <a:sym typeface="造字工房悦黑体验版常规体" pitchFamily="50" charset="-122"/>
              </a:rPr>
              <a:t>输入您要的内容</a:t>
            </a:r>
          </a:p>
        </p:txBody>
      </p:sp>
      <p:sp>
        <p:nvSpPr>
          <p:cNvPr id="28" name="文本框 38"/>
          <p:cNvSpPr>
            <a:spLocks noChangeArrowheads="1"/>
          </p:cNvSpPr>
          <p:nvPr/>
        </p:nvSpPr>
        <p:spPr bwMode="auto">
          <a:xfrm>
            <a:off x="3841389" y="771550"/>
            <a:ext cx="15497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200" dirty="0" smtClean="0">
                <a:solidFill>
                  <a:srgbClr val="000000"/>
                </a:solidFill>
                <a:latin typeface="微软雅黑" panose="020B0503020204020204" pitchFamily="34" charset="-122"/>
                <a:ea typeface="微软雅黑" panose="020B0503020204020204" pitchFamily="34" charset="-122"/>
                <a:sym typeface="造字工房悦黑体验版常规体" pitchFamily="50" charset="-122"/>
              </a:rPr>
              <a:t>2017</a:t>
            </a:r>
            <a:r>
              <a:rPr lang="zh-CN" altLang="en-US" sz="1200" dirty="0" smtClean="0">
                <a:solidFill>
                  <a:srgbClr val="000000"/>
                </a:solidFill>
                <a:latin typeface="微软雅黑" panose="020B0503020204020204" pitchFamily="34" charset="-122"/>
                <a:ea typeface="微软雅黑" panose="020B0503020204020204" pitchFamily="34" charset="-122"/>
                <a:sym typeface="造字工房悦黑体验版常规体" pitchFamily="50" charset="-122"/>
              </a:rPr>
              <a:t>年</a:t>
            </a:r>
            <a:endParaRPr lang="en-US" altLang="zh-CN" sz="1200" dirty="0">
              <a:solidFill>
                <a:srgbClr val="000000"/>
              </a:solidFill>
              <a:latin typeface="微软雅黑" panose="020B0503020204020204" pitchFamily="34" charset="-122"/>
              <a:ea typeface="微软雅黑" panose="020B0503020204020204" pitchFamily="34" charset="-122"/>
              <a:sym typeface="造字工房悦黑体验版常规体" pitchFamily="50" charset="-122"/>
            </a:endParaRPr>
          </a:p>
          <a:p>
            <a:pPr algn="ctr"/>
            <a:r>
              <a:rPr lang="zh-CN" altLang="en-US" sz="1200" dirty="0">
                <a:solidFill>
                  <a:srgbClr val="000000"/>
                </a:solidFill>
                <a:latin typeface="微软雅黑" panose="020B0503020204020204" pitchFamily="34" charset="-122"/>
                <a:ea typeface="微软雅黑" panose="020B0503020204020204" pitchFamily="34" charset="-122"/>
                <a:sym typeface="造字工房悦黑体验版常规体" pitchFamily="50" charset="-122"/>
              </a:rPr>
              <a:t>输入您要的内容</a:t>
            </a:r>
          </a:p>
        </p:txBody>
      </p:sp>
      <p:sp>
        <p:nvSpPr>
          <p:cNvPr id="29" name="文本框 39"/>
          <p:cNvSpPr>
            <a:spLocks noChangeArrowheads="1"/>
          </p:cNvSpPr>
          <p:nvPr/>
        </p:nvSpPr>
        <p:spPr bwMode="auto">
          <a:xfrm>
            <a:off x="4358346" y="3376541"/>
            <a:ext cx="15497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200" dirty="0" smtClean="0">
                <a:solidFill>
                  <a:srgbClr val="000000"/>
                </a:solidFill>
                <a:latin typeface="微软雅黑" panose="020B0503020204020204" pitchFamily="34" charset="-122"/>
                <a:ea typeface="微软雅黑" panose="020B0503020204020204" pitchFamily="34" charset="-122"/>
                <a:sym typeface="造字工房悦黑体验版常规体" pitchFamily="50" charset="-122"/>
              </a:rPr>
              <a:t>2018</a:t>
            </a:r>
            <a:r>
              <a:rPr lang="zh-CN" altLang="en-US" sz="1200" dirty="0" smtClean="0">
                <a:solidFill>
                  <a:srgbClr val="000000"/>
                </a:solidFill>
                <a:latin typeface="微软雅黑" panose="020B0503020204020204" pitchFamily="34" charset="-122"/>
                <a:ea typeface="微软雅黑" panose="020B0503020204020204" pitchFamily="34" charset="-122"/>
                <a:sym typeface="造字工房悦黑体验版常规体" pitchFamily="50" charset="-122"/>
              </a:rPr>
              <a:t>年</a:t>
            </a:r>
            <a:endParaRPr lang="en-US" altLang="zh-CN" sz="1200" dirty="0">
              <a:solidFill>
                <a:srgbClr val="000000"/>
              </a:solidFill>
              <a:latin typeface="微软雅黑" panose="020B0503020204020204" pitchFamily="34" charset="-122"/>
              <a:ea typeface="微软雅黑" panose="020B0503020204020204" pitchFamily="34" charset="-122"/>
              <a:sym typeface="造字工房悦黑体验版常规体" pitchFamily="50" charset="-122"/>
            </a:endParaRPr>
          </a:p>
          <a:p>
            <a:pPr algn="ctr"/>
            <a:r>
              <a:rPr lang="zh-CN" altLang="en-US" sz="1200" dirty="0">
                <a:solidFill>
                  <a:srgbClr val="000000"/>
                </a:solidFill>
                <a:latin typeface="微软雅黑" panose="020B0503020204020204" pitchFamily="34" charset="-122"/>
                <a:ea typeface="微软雅黑" panose="020B0503020204020204" pitchFamily="34" charset="-122"/>
                <a:sym typeface="造字工房悦黑体验版常规体" pitchFamily="50" charset="-122"/>
              </a:rPr>
              <a:t>输入您要的内容</a:t>
            </a:r>
          </a:p>
        </p:txBody>
      </p:sp>
      <p:sp>
        <p:nvSpPr>
          <p:cNvPr id="30" name="文本框 40"/>
          <p:cNvSpPr>
            <a:spLocks noChangeArrowheads="1"/>
          </p:cNvSpPr>
          <p:nvPr/>
        </p:nvSpPr>
        <p:spPr bwMode="auto">
          <a:xfrm>
            <a:off x="4901368" y="1779662"/>
            <a:ext cx="15497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200" dirty="0" smtClean="0">
                <a:solidFill>
                  <a:srgbClr val="000000"/>
                </a:solidFill>
                <a:latin typeface="微软雅黑" panose="020B0503020204020204" pitchFamily="34" charset="-122"/>
                <a:ea typeface="微软雅黑" panose="020B0503020204020204" pitchFamily="34" charset="-122"/>
                <a:sym typeface="造字工房悦黑体验版常规体" pitchFamily="50" charset="-122"/>
              </a:rPr>
              <a:t>2019</a:t>
            </a:r>
            <a:r>
              <a:rPr lang="zh-CN" altLang="en-US" sz="1200" dirty="0" smtClean="0">
                <a:solidFill>
                  <a:srgbClr val="000000"/>
                </a:solidFill>
                <a:latin typeface="微软雅黑" panose="020B0503020204020204" pitchFamily="34" charset="-122"/>
                <a:ea typeface="微软雅黑" panose="020B0503020204020204" pitchFamily="34" charset="-122"/>
                <a:sym typeface="造字工房悦黑体验版常规体" pitchFamily="50" charset="-122"/>
              </a:rPr>
              <a:t>年</a:t>
            </a:r>
            <a:endParaRPr lang="en-US" altLang="zh-CN" sz="1200" dirty="0">
              <a:solidFill>
                <a:srgbClr val="000000"/>
              </a:solidFill>
              <a:latin typeface="微软雅黑" panose="020B0503020204020204" pitchFamily="34" charset="-122"/>
              <a:ea typeface="微软雅黑" panose="020B0503020204020204" pitchFamily="34" charset="-122"/>
              <a:sym typeface="造字工房悦黑体验版常规体" pitchFamily="50" charset="-122"/>
            </a:endParaRPr>
          </a:p>
          <a:p>
            <a:pPr algn="ctr"/>
            <a:r>
              <a:rPr lang="zh-CN" altLang="en-US" sz="1200" dirty="0">
                <a:solidFill>
                  <a:srgbClr val="000000"/>
                </a:solidFill>
                <a:latin typeface="微软雅黑" panose="020B0503020204020204" pitchFamily="34" charset="-122"/>
                <a:ea typeface="微软雅黑" panose="020B0503020204020204" pitchFamily="34" charset="-122"/>
                <a:sym typeface="造字工房悦黑体验版常规体" pitchFamily="50" charset="-122"/>
              </a:rPr>
              <a:t>输入您要的</a:t>
            </a:r>
            <a:r>
              <a:rPr lang="zh-CN" altLang="en-US" sz="1200" dirty="0" smtClean="0">
                <a:solidFill>
                  <a:srgbClr val="000000"/>
                </a:solidFill>
                <a:latin typeface="微软雅黑" panose="020B0503020204020204" pitchFamily="34" charset="-122"/>
                <a:ea typeface="微软雅黑" panose="020B0503020204020204" pitchFamily="34" charset="-122"/>
                <a:sym typeface="造字工房悦黑体验版常规体" pitchFamily="50" charset="-122"/>
              </a:rPr>
              <a:t>内容</a:t>
            </a:r>
            <a:endParaRPr lang="zh-CN" altLang="en-US" sz="1200" dirty="0">
              <a:solidFill>
                <a:srgbClr val="000000"/>
              </a:solidFill>
              <a:latin typeface="微软雅黑" panose="020B0503020204020204" pitchFamily="34" charset="-122"/>
              <a:ea typeface="微软雅黑" panose="020B0503020204020204" pitchFamily="34" charset="-122"/>
              <a:sym typeface="造字工房悦黑体验版常规体" pitchFamily="50" charset="-122"/>
            </a:endParaRPr>
          </a:p>
        </p:txBody>
      </p:sp>
      <p:sp>
        <p:nvSpPr>
          <p:cNvPr id="31" name="文本框 41"/>
          <p:cNvSpPr>
            <a:spLocks noChangeArrowheads="1"/>
          </p:cNvSpPr>
          <p:nvPr/>
        </p:nvSpPr>
        <p:spPr bwMode="auto">
          <a:xfrm>
            <a:off x="6115564" y="3392831"/>
            <a:ext cx="15508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200" dirty="0" smtClean="0">
                <a:solidFill>
                  <a:srgbClr val="000000"/>
                </a:solidFill>
                <a:latin typeface="微软雅黑" panose="020B0503020204020204" pitchFamily="34" charset="-122"/>
                <a:ea typeface="微软雅黑" panose="020B0503020204020204" pitchFamily="34" charset="-122"/>
                <a:sym typeface="造字工房悦黑体验版常规体" pitchFamily="50" charset="-122"/>
              </a:rPr>
              <a:t>2020</a:t>
            </a:r>
            <a:r>
              <a:rPr lang="zh-CN" altLang="en-US" sz="1200" dirty="0">
                <a:solidFill>
                  <a:srgbClr val="000000"/>
                </a:solidFill>
                <a:latin typeface="微软雅黑" panose="020B0503020204020204" pitchFamily="34" charset="-122"/>
                <a:ea typeface="微软雅黑" panose="020B0503020204020204" pitchFamily="34" charset="-122"/>
                <a:sym typeface="造字工房悦黑体验版常规体" pitchFamily="50" charset="-122"/>
              </a:rPr>
              <a:t>年</a:t>
            </a:r>
            <a:endParaRPr lang="en-US" altLang="zh-CN" sz="1200" dirty="0">
              <a:solidFill>
                <a:srgbClr val="000000"/>
              </a:solidFill>
              <a:latin typeface="微软雅黑" panose="020B0503020204020204" pitchFamily="34" charset="-122"/>
              <a:ea typeface="微软雅黑" panose="020B0503020204020204" pitchFamily="34" charset="-122"/>
              <a:sym typeface="造字工房悦黑体验版常规体" pitchFamily="50" charset="-122"/>
            </a:endParaRPr>
          </a:p>
          <a:p>
            <a:pPr algn="ctr"/>
            <a:r>
              <a:rPr lang="zh-CN" altLang="en-US" sz="1200" dirty="0">
                <a:solidFill>
                  <a:srgbClr val="000000"/>
                </a:solidFill>
                <a:latin typeface="微软雅黑" panose="020B0503020204020204" pitchFamily="34" charset="-122"/>
                <a:ea typeface="微软雅黑" panose="020B0503020204020204" pitchFamily="34" charset="-122"/>
                <a:sym typeface="造字工房悦黑体验版常规体" pitchFamily="50" charset="-122"/>
              </a:rPr>
              <a:t>输入您要的内容</a:t>
            </a:r>
          </a:p>
        </p:txBody>
      </p:sp>
    </p:spTree>
    <p:extLst>
      <p:ext uri="{BB962C8B-B14F-4D97-AF65-F5344CB8AC3E}">
        <p14:creationId xmlns:p14="http://schemas.microsoft.com/office/powerpoint/2010/main" val="483846476"/>
      </p:ext>
    </p:extLst>
  </p:cSld>
  <p:clrMapOvr>
    <a:masterClrMapping/>
  </p:clrMapOvr>
  <mc:AlternateContent xmlns:mc="http://schemas.openxmlformats.org/markup-compatibility/2006" xmlns:p14="http://schemas.microsoft.com/office/powerpoint/2010/main">
    <mc:Choice Requires="p14">
      <p:transition spd="slow" p14:dur="1600" advClick="0" advTm="4000">
        <p14:prism isInverted="1"/>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ppt_w</p:attrName>
                                        </p:attrNameLst>
                                      </p:cBhvr>
                                      <p:tavLst>
                                        <p:tav tm="0">
                                          <p:val>
                                            <p:fltVal val="0"/>
                                          </p:val>
                                        </p:tav>
                                        <p:tav tm="100000">
                                          <p:val>
                                            <p:strVal val="#ppt_w"/>
                                          </p:val>
                                        </p:tav>
                                      </p:tavLst>
                                    </p:anim>
                                    <p:anim calcmode="lin" valueType="num">
                                      <p:cBhvr>
                                        <p:cTn id="21" dur="500" fill="hold"/>
                                        <p:tgtEl>
                                          <p:spTgt spid="13"/>
                                        </p:tgtEl>
                                        <p:attrNameLst>
                                          <p:attrName>ppt_h</p:attrName>
                                        </p:attrNameLst>
                                      </p:cBhvr>
                                      <p:tavLst>
                                        <p:tav tm="0">
                                          <p:val>
                                            <p:fltVal val="0"/>
                                          </p:val>
                                        </p:tav>
                                        <p:tav tm="100000">
                                          <p:val>
                                            <p:strVal val="#ppt_h"/>
                                          </p:val>
                                        </p:tav>
                                      </p:tavLst>
                                    </p:anim>
                                    <p:animEffect transition="in" filter="fade">
                                      <p:cBhvr>
                                        <p:cTn id="22" dur="500"/>
                                        <p:tgtEl>
                                          <p:spTgt spid="13"/>
                                        </p:tgtEl>
                                      </p:cBhvr>
                                    </p:animEffect>
                                  </p:childTnLst>
                                </p:cTn>
                              </p:par>
                            </p:childTnLst>
                          </p:cTn>
                        </p:par>
                        <p:par>
                          <p:cTn id="23" fill="hold">
                            <p:stCondLst>
                              <p:cond delay="2000"/>
                            </p:stCondLst>
                            <p:childTnLst>
                              <p:par>
                                <p:cTn id="24" presetID="26" presetClass="emph" presetSubtype="0" fill="hold" grpId="1" nodeType="afterEffect">
                                  <p:stCondLst>
                                    <p:cond delay="0"/>
                                  </p:stCondLst>
                                  <p:childTnLst>
                                    <p:animEffect transition="out" filter="fade">
                                      <p:cBhvr>
                                        <p:cTn id="25" dur="500" tmFilter="0, 0; .2, .5; .8, .5; 1, 0"/>
                                        <p:tgtEl>
                                          <p:spTgt spid="13"/>
                                        </p:tgtEl>
                                      </p:cBhvr>
                                    </p:animEffect>
                                    <p:animScale>
                                      <p:cBhvr>
                                        <p:cTn id="26" dur="250" autoRev="1" fill="hold"/>
                                        <p:tgtEl>
                                          <p:spTgt spid="13"/>
                                        </p:tgtEl>
                                      </p:cBhvr>
                                      <p:by x="105000" y="105000"/>
                                    </p:animScale>
                                  </p:childTnLst>
                                </p:cTn>
                              </p:par>
                            </p:childTnLst>
                          </p:cTn>
                        </p:par>
                        <p:par>
                          <p:cTn id="27" fill="hold">
                            <p:stCondLst>
                              <p:cond delay="2500"/>
                            </p:stCondLst>
                            <p:childTnLst>
                              <p:par>
                                <p:cTn id="28" presetID="42" presetClass="entr" presetSubtype="0"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1000"/>
                                        <p:tgtEl>
                                          <p:spTgt spid="26"/>
                                        </p:tgtEl>
                                      </p:cBhvr>
                                    </p:animEffect>
                                    <p:anim calcmode="lin" valueType="num">
                                      <p:cBhvr>
                                        <p:cTn id="31" dur="1000" fill="hold"/>
                                        <p:tgtEl>
                                          <p:spTgt spid="26"/>
                                        </p:tgtEl>
                                        <p:attrNameLst>
                                          <p:attrName>ppt_x</p:attrName>
                                        </p:attrNameLst>
                                      </p:cBhvr>
                                      <p:tavLst>
                                        <p:tav tm="0">
                                          <p:val>
                                            <p:strVal val="#ppt_x"/>
                                          </p:val>
                                        </p:tav>
                                        <p:tav tm="100000">
                                          <p:val>
                                            <p:strVal val="#ppt_x"/>
                                          </p:val>
                                        </p:tav>
                                      </p:tavLst>
                                    </p:anim>
                                    <p:anim calcmode="lin" valueType="num">
                                      <p:cBhvr>
                                        <p:cTn id="32" dur="1000" fill="hold"/>
                                        <p:tgtEl>
                                          <p:spTgt spid="26"/>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500"/>
                                        <p:tgtEl>
                                          <p:spTgt spid="8"/>
                                        </p:tgtEl>
                                      </p:cBhvr>
                                    </p:animEffect>
                                  </p:childTnLst>
                                </p:cTn>
                              </p:par>
                            </p:childTnLst>
                          </p:cTn>
                        </p:par>
                        <p:par>
                          <p:cTn id="37" fill="hold">
                            <p:stCondLst>
                              <p:cond delay="4000"/>
                            </p:stCondLst>
                            <p:childTnLst>
                              <p:par>
                                <p:cTn id="38" presetID="53" presetClass="entr" presetSubtype="16"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Effect transition="in" filter="fade">
                                      <p:cBhvr>
                                        <p:cTn id="42" dur="500"/>
                                        <p:tgtEl>
                                          <p:spTgt spid="14"/>
                                        </p:tgtEl>
                                      </p:cBhvr>
                                    </p:animEffect>
                                  </p:childTnLst>
                                </p:cTn>
                              </p:par>
                            </p:childTnLst>
                          </p:cTn>
                        </p:par>
                        <p:par>
                          <p:cTn id="43" fill="hold">
                            <p:stCondLst>
                              <p:cond delay="4500"/>
                            </p:stCondLst>
                            <p:childTnLst>
                              <p:par>
                                <p:cTn id="44" presetID="26" presetClass="emph" presetSubtype="0" fill="hold" grpId="1" nodeType="afterEffect">
                                  <p:stCondLst>
                                    <p:cond delay="0"/>
                                  </p:stCondLst>
                                  <p:childTnLst>
                                    <p:animEffect transition="out" filter="fade">
                                      <p:cBhvr>
                                        <p:cTn id="45" dur="500" tmFilter="0, 0; .2, .5; .8, .5; 1, 0"/>
                                        <p:tgtEl>
                                          <p:spTgt spid="14"/>
                                        </p:tgtEl>
                                      </p:cBhvr>
                                    </p:animEffect>
                                    <p:animScale>
                                      <p:cBhvr>
                                        <p:cTn id="46" dur="250" autoRev="1" fill="hold"/>
                                        <p:tgtEl>
                                          <p:spTgt spid="14"/>
                                        </p:tgtEl>
                                      </p:cBhvr>
                                      <p:by x="105000" y="105000"/>
                                    </p:animScale>
                                  </p:childTnLst>
                                </p:cTn>
                              </p:par>
                            </p:childTnLst>
                          </p:cTn>
                        </p:par>
                        <p:par>
                          <p:cTn id="47" fill="hold">
                            <p:stCondLst>
                              <p:cond delay="5000"/>
                            </p:stCondLst>
                            <p:childTnLst>
                              <p:par>
                                <p:cTn id="48" presetID="42" presetClass="entr" presetSubtype="0"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1000"/>
                                        <p:tgtEl>
                                          <p:spTgt spid="27"/>
                                        </p:tgtEl>
                                      </p:cBhvr>
                                    </p:animEffect>
                                    <p:anim calcmode="lin" valueType="num">
                                      <p:cBhvr>
                                        <p:cTn id="51" dur="1000" fill="hold"/>
                                        <p:tgtEl>
                                          <p:spTgt spid="27"/>
                                        </p:tgtEl>
                                        <p:attrNameLst>
                                          <p:attrName>ppt_x</p:attrName>
                                        </p:attrNameLst>
                                      </p:cBhvr>
                                      <p:tavLst>
                                        <p:tav tm="0">
                                          <p:val>
                                            <p:strVal val="#ppt_x"/>
                                          </p:val>
                                        </p:tav>
                                        <p:tav tm="100000">
                                          <p:val>
                                            <p:strVal val="#ppt_x"/>
                                          </p:val>
                                        </p:tav>
                                      </p:tavLst>
                                    </p:anim>
                                    <p:anim calcmode="lin" valueType="num">
                                      <p:cBhvr>
                                        <p:cTn id="52" dur="1000" fill="hold"/>
                                        <p:tgtEl>
                                          <p:spTgt spid="27"/>
                                        </p:tgtEl>
                                        <p:attrNameLst>
                                          <p:attrName>ppt_y</p:attrName>
                                        </p:attrNameLst>
                                      </p:cBhvr>
                                      <p:tavLst>
                                        <p:tav tm="0">
                                          <p:val>
                                            <p:strVal val="#ppt_y+.1"/>
                                          </p:val>
                                        </p:tav>
                                        <p:tav tm="100000">
                                          <p:val>
                                            <p:strVal val="#ppt_y"/>
                                          </p:val>
                                        </p:tav>
                                      </p:tavLst>
                                    </p:anim>
                                  </p:childTnLst>
                                </p:cTn>
                              </p:par>
                            </p:childTnLst>
                          </p:cTn>
                        </p:par>
                        <p:par>
                          <p:cTn id="53" fill="hold">
                            <p:stCondLst>
                              <p:cond delay="6000"/>
                            </p:stCondLst>
                            <p:childTnLst>
                              <p:par>
                                <p:cTn id="54" presetID="22" presetClass="entr" presetSubtype="4"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wipe(down)">
                                      <p:cBhvr>
                                        <p:cTn id="56" dur="500"/>
                                        <p:tgtEl>
                                          <p:spTgt spid="9"/>
                                        </p:tgtEl>
                                      </p:cBhvr>
                                    </p:animEffect>
                                  </p:childTnLst>
                                </p:cTn>
                              </p:par>
                            </p:childTnLst>
                          </p:cTn>
                        </p:par>
                        <p:par>
                          <p:cTn id="57" fill="hold">
                            <p:stCondLst>
                              <p:cond delay="6500"/>
                            </p:stCondLst>
                            <p:childTnLst>
                              <p:par>
                                <p:cTn id="58" presetID="53" presetClass="entr" presetSubtype="16"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ppt_w</p:attrName>
                                        </p:attrNameLst>
                                      </p:cBhvr>
                                      <p:tavLst>
                                        <p:tav tm="0">
                                          <p:val>
                                            <p:fltVal val="0"/>
                                          </p:val>
                                        </p:tav>
                                        <p:tav tm="100000">
                                          <p:val>
                                            <p:strVal val="#ppt_w"/>
                                          </p:val>
                                        </p:tav>
                                      </p:tavLst>
                                    </p:anim>
                                    <p:anim calcmode="lin" valueType="num">
                                      <p:cBhvr>
                                        <p:cTn id="61" dur="500" fill="hold"/>
                                        <p:tgtEl>
                                          <p:spTgt spid="15"/>
                                        </p:tgtEl>
                                        <p:attrNameLst>
                                          <p:attrName>ppt_h</p:attrName>
                                        </p:attrNameLst>
                                      </p:cBhvr>
                                      <p:tavLst>
                                        <p:tav tm="0">
                                          <p:val>
                                            <p:fltVal val="0"/>
                                          </p:val>
                                        </p:tav>
                                        <p:tav tm="100000">
                                          <p:val>
                                            <p:strVal val="#ppt_h"/>
                                          </p:val>
                                        </p:tav>
                                      </p:tavLst>
                                    </p:anim>
                                    <p:animEffect transition="in" filter="fade">
                                      <p:cBhvr>
                                        <p:cTn id="62" dur="500"/>
                                        <p:tgtEl>
                                          <p:spTgt spid="15"/>
                                        </p:tgtEl>
                                      </p:cBhvr>
                                    </p:animEffect>
                                  </p:childTnLst>
                                </p:cTn>
                              </p:par>
                            </p:childTnLst>
                          </p:cTn>
                        </p:par>
                        <p:par>
                          <p:cTn id="63" fill="hold">
                            <p:stCondLst>
                              <p:cond delay="7000"/>
                            </p:stCondLst>
                            <p:childTnLst>
                              <p:par>
                                <p:cTn id="64" presetID="26" presetClass="emph" presetSubtype="0" fill="hold" grpId="1" nodeType="afterEffect">
                                  <p:stCondLst>
                                    <p:cond delay="0"/>
                                  </p:stCondLst>
                                  <p:childTnLst>
                                    <p:animEffect transition="out" filter="fade">
                                      <p:cBhvr>
                                        <p:cTn id="65" dur="500" tmFilter="0, 0; .2, .5; .8, .5; 1, 0"/>
                                        <p:tgtEl>
                                          <p:spTgt spid="15"/>
                                        </p:tgtEl>
                                      </p:cBhvr>
                                    </p:animEffect>
                                    <p:animScale>
                                      <p:cBhvr>
                                        <p:cTn id="66" dur="250" autoRev="1" fill="hold"/>
                                        <p:tgtEl>
                                          <p:spTgt spid="15"/>
                                        </p:tgtEl>
                                      </p:cBhvr>
                                      <p:by x="105000" y="105000"/>
                                    </p:animScale>
                                  </p:childTnLst>
                                </p:cTn>
                              </p:par>
                            </p:childTnLst>
                          </p:cTn>
                        </p:par>
                        <p:par>
                          <p:cTn id="67" fill="hold">
                            <p:stCondLst>
                              <p:cond delay="7500"/>
                            </p:stCondLst>
                            <p:childTnLst>
                              <p:par>
                                <p:cTn id="68" presetID="42" presetClass="entr" presetSubtype="0" fill="hold" grpId="0" nodeType="after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fade">
                                      <p:cBhvr>
                                        <p:cTn id="70" dur="1000"/>
                                        <p:tgtEl>
                                          <p:spTgt spid="28"/>
                                        </p:tgtEl>
                                      </p:cBhvr>
                                    </p:animEffect>
                                    <p:anim calcmode="lin" valueType="num">
                                      <p:cBhvr>
                                        <p:cTn id="71" dur="1000" fill="hold"/>
                                        <p:tgtEl>
                                          <p:spTgt spid="28"/>
                                        </p:tgtEl>
                                        <p:attrNameLst>
                                          <p:attrName>ppt_x</p:attrName>
                                        </p:attrNameLst>
                                      </p:cBhvr>
                                      <p:tavLst>
                                        <p:tav tm="0">
                                          <p:val>
                                            <p:strVal val="#ppt_x"/>
                                          </p:val>
                                        </p:tav>
                                        <p:tav tm="100000">
                                          <p:val>
                                            <p:strVal val="#ppt_x"/>
                                          </p:val>
                                        </p:tav>
                                      </p:tavLst>
                                    </p:anim>
                                    <p:anim calcmode="lin" valueType="num">
                                      <p:cBhvr>
                                        <p:cTn id="72" dur="1000" fill="hold"/>
                                        <p:tgtEl>
                                          <p:spTgt spid="28"/>
                                        </p:tgtEl>
                                        <p:attrNameLst>
                                          <p:attrName>ppt_y</p:attrName>
                                        </p:attrNameLst>
                                      </p:cBhvr>
                                      <p:tavLst>
                                        <p:tav tm="0">
                                          <p:val>
                                            <p:strVal val="#ppt_y+.1"/>
                                          </p:val>
                                        </p:tav>
                                        <p:tav tm="100000">
                                          <p:val>
                                            <p:strVal val="#ppt_y"/>
                                          </p:val>
                                        </p:tav>
                                      </p:tavLst>
                                    </p:anim>
                                  </p:childTnLst>
                                </p:cTn>
                              </p:par>
                            </p:childTnLst>
                          </p:cTn>
                        </p:par>
                        <p:par>
                          <p:cTn id="73" fill="hold">
                            <p:stCondLst>
                              <p:cond delay="8500"/>
                            </p:stCondLst>
                            <p:childTnLst>
                              <p:par>
                                <p:cTn id="74" presetID="22" presetClass="entr" presetSubtype="8" fill="hold" grpId="0" nodeType="afterEffect">
                                  <p:stCondLst>
                                    <p:cond delay="0"/>
                                  </p:stCondLst>
                                  <p:childTnLst>
                                    <p:set>
                                      <p:cBhvr>
                                        <p:cTn id="75" dur="1" fill="hold">
                                          <p:stCondLst>
                                            <p:cond delay="0"/>
                                          </p:stCondLst>
                                        </p:cTn>
                                        <p:tgtEl>
                                          <p:spTgt spid="10"/>
                                        </p:tgtEl>
                                        <p:attrNameLst>
                                          <p:attrName>style.visibility</p:attrName>
                                        </p:attrNameLst>
                                      </p:cBhvr>
                                      <p:to>
                                        <p:strVal val="visible"/>
                                      </p:to>
                                    </p:set>
                                    <p:animEffect transition="in" filter="wipe(left)">
                                      <p:cBhvr>
                                        <p:cTn id="76" dur="500"/>
                                        <p:tgtEl>
                                          <p:spTgt spid="10"/>
                                        </p:tgtEl>
                                      </p:cBhvr>
                                    </p:animEffect>
                                  </p:childTnLst>
                                </p:cTn>
                              </p:par>
                            </p:childTnLst>
                          </p:cTn>
                        </p:par>
                        <p:par>
                          <p:cTn id="77" fill="hold">
                            <p:stCondLst>
                              <p:cond delay="9000"/>
                            </p:stCondLst>
                            <p:childTnLst>
                              <p:par>
                                <p:cTn id="78" presetID="53" presetClass="entr" presetSubtype="16" fill="hold" grpId="0" nodeType="afterEffect">
                                  <p:stCondLst>
                                    <p:cond delay="0"/>
                                  </p:stCondLst>
                                  <p:childTnLst>
                                    <p:set>
                                      <p:cBhvr>
                                        <p:cTn id="79" dur="1" fill="hold">
                                          <p:stCondLst>
                                            <p:cond delay="0"/>
                                          </p:stCondLst>
                                        </p:cTn>
                                        <p:tgtEl>
                                          <p:spTgt spid="16"/>
                                        </p:tgtEl>
                                        <p:attrNameLst>
                                          <p:attrName>style.visibility</p:attrName>
                                        </p:attrNameLst>
                                      </p:cBhvr>
                                      <p:to>
                                        <p:strVal val="visible"/>
                                      </p:to>
                                    </p:set>
                                    <p:anim calcmode="lin" valueType="num">
                                      <p:cBhvr>
                                        <p:cTn id="80" dur="500" fill="hold"/>
                                        <p:tgtEl>
                                          <p:spTgt spid="16"/>
                                        </p:tgtEl>
                                        <p:attrNameLst>
                                          <p:attrName>ppt_w</p:attrName>
                                        </p:attrNameLst>
                                      </p:cBhvr>
                                      <p:tavLst>
                                        <p:tav tm="0">
                                          <p:val>
                                            <p:fltVal val="0"/>
                                          </p:val>
                                        </p:tav>
                                        <p:tav tm="100000">
                                          <p:val>
                                            <p:strVal val="#ppt_w"/>
                                          </p:val>
                                        </p:tav>
                                      </p:tavLst>
                                    </p:anim>
                                    <p:anim calcmode="lin" valueType="num">
                                      <p:cBhvr>
                                        <p:cTn id="81" dur="500" fill="hold"/>
                                        <p:tgtEl>
                                          <p:spTgt spid="16"/>
                                        </p:tgtEl>
                                        <p:attrNameLst>
                                          <p:attrName>ppt_h</p:attrName>
                                        </p:attrNameLst>
                                      </p:cBhvr>
                                      <p:tavLst>
                                        <p:tav tm="0">
                                          <p:val>
                                            <p:fltVal val="0"/>
                                          </p:val>
                                        </p:tav>
                                        <p:tav tm="100000">
                                          <p:val>
                                            <p:strVal val="#ppt_h"/>
                                          </p:val>
                                        </p:tav>
                                      </p:tavLst>
                                    </p:anim>
                                    <p:animEffect transition="in" filter="fade">
                                      <p:cBhvr>
                                        <p:cTn id="82" dur="500"/>
                                        <p:tgtEl>
                                          <p:spTgt spid="16"/>
                                        </p:tgtEl>
                                      </p:cBhvr>
                                    </p:animEffect>
                                  </p:childTnLst>
                                </p:cTn>
                              </p:par>
                            </p:childTnLst>
                          </p:cTn>
                        </p:par>
                        <p:par>
                          <p:cTn id="83" fill="hold">
                            <p:stCondLst>
                              <p:cond delay="9500"/>
                            </p:stCondLst>
                            <p:childTnLst>
                              <p:par>
                                <p:cTn id="84" presetID="26" presetClass="emph" presetSubtype="0" fill="hold" grpId="1" nodeType="afterEffect">
                                  <p:stCondLst>
                                    <p:cond delay="0"/>
                                  </p:stCondLst>
                                  <p:childTnLst>
                                    <p:animEffect transition="out" filter="fade">
                                      <p:cBhvr>
                                        <p:cTn id="85" dur="500" tmFilter="0, 0; .2, .5; .8, .5; 1, 0"/>
                                        <p:tgtEl>
                                          <p:spTgt spid="16"/>
                                        </p:tgtEl>
                                      </p:cBhvr>
                                    </p:animEffect>
                                    <p:animScale>
                                      <p:cBhvr>
                                        <p:cTn id="86" dur="250" autoRev="1" fill="hold"/>
                                        <p:tgtEl>
                                          <p:spTgt spid="16"/>
                                        </p:tgtEl>
                                      </p:cBhvr>
                                      <p:by x="105000" y="105000"/>
                                    </p:animScale>
                                  </p:childTnLst>
                                </p:cTn>
                              </p:par>
                            </p:childTnLst>
                          </p:cTn>
                        </p:par>
                        <p:par>
                          <p:cTn id="87" fill="hold">
                            <p:stCondLst>
                              <p:cond delay="10000"/>
                            </p:stCondLst>
                            <p:childTnLst>
                              <p:par>
                                <p:cTn id="88" presetID="42" presetClass="entr" presetSubtype="0" fill="hold" grpId="0" nodeType="afterEffect">
                                  <p:stCondLst>
                                    <p:cond delay="0"/>
                                  </p:stCondLst>
                                  <p:childTnLst>
                                    <p:set>
                                      <p:cBhvr>
                                        <p:cTn id="89" dur="1" fill="hold">
                                          <p:stCondLst>
                                            <p:cond delay="0"/>
                                          </p:stCondLst>
                                        </p:cTn>
                                        <p:tgtEl>
                                          <p:spTgt spid="29"/>
                                        </p:tgtEl>
                                        <p:attrNameLst>
                                          <p:attrName>style.visibility</p:attrName>
                                        </p:attrNameLst>
                                      </p:cBhvr>
                                      <p:to>
                                        <p:strVal val="visible"/>
                                      </p:to>
                                    </p:set>
                                    <p:animEffect transition="in" filter="fade">
                                      <p:cBhvr>
                                        <p:cTn id="90" dur="1000"/>
                                        <p:tgtEl>
                                          <p:spTgt spid="29"/>
                                        </p:tgtEl>
                                      </p:cBhvr>
                                    </p:animEffect>
                                    <p:anim calcmode="lin" valueType="num">
                                      <p:cBhvr>
                                        <p:cTn id="91" dur="1000" fill="hold"/>
                                        <p:tgtEl>
                                          <p:spTgt spid="29"/>
                                        </p:tgtEl>
                                        <p:attrNameLst>
                                          <p:attrName>ppt_x</p:attrName>
                                        </p:attrNameLst>
                                      </p:cBhvr>
                                      <p:tavLst>
                                        <p:tav tm="0">
                                          <p:val>
                                            <p:strVal val="#ppt_x"/>
                                          </p:val>
                                        </p:tav>
                                        <p:tav tm="100000">
                                          <p:val>
                                            <p:strVal val="#ppt_x"/>
                                          </p:val>
                                        </p:tav>
                                      </p:tavLst>
                                    </p:anim>
                                    <p:anim calcmode="lin" valueType="num">
                                      <p:cBhvr>
                                        <p:cTn id="92" dur="1000" fill="hold"/>
                                        <p:tgtEl>
                                          <p:spTgt spid="29"/>
                                        </p:tgtEl>
                                        <p:attrNameLst>
                                          <p:attrName>ppt_y</p:attrName>
                                        </p:attrNameLst>
                                      </p:cBhvr>
                                      <p:tavLst>
                                        <p:tav tm="0">
                                          <p:val>
                                            <p:strVal val="#ppt_y+.1"/>
                                          </p:val>
                                        </p:tav>
                                        <p:tav tm="100000">
                                          <p:val>
                                            <p:strVal val="#ppt_y"/>
                                          </p:val>
                                        </p:tav>
                                      </p:tavLst>
                                    </p:anim>
                                  </p:childTnLst>
                                </p:cTn>
                              </p:par>
                            </p:childTnLst>
                          </p:cTn>
                        </p:par>
                        <p:par>
                          <p:cTn id="93" fill="hold">
                            <p:stCondLst>
                              <p:cond delay="11000"/>
                            </p:stCondLst>
                            <p:childTnLst>
                              <p:par>
                                <p:cTn id="94" presetID="22" presetClass="entr" presetSubtype="4" fill="hold" grpId="0" nodeType="afterEffect">
                                  <p:stCondLst>
                                    <p:cond delay="0"/>
                                  </p:stCondLst>
                                  <p:childTnLst>
                                    <p:set>
                                      <p:cBhvr>
                                        <p:cTn id="95" dur="1" fill="hold">
                                          <p:stCondLst>
                                            <p:cond delay="0"/>
                                          </p:stCondLst>
                                        </p:cTn>
                                        <p:tgtEl>
                                          <p:spTgt spid="11"/>
                                        </p:tgtEl>
                                        <p:attrNameLst>
                                          <p:attrName>style.visibility</p:attrName>
                                        </p:attrNameLst>
                                      </p:cBhvr>
                                      <p:to>
                                        <p:strVal val="visible"/>
                                      </p:to>
                                    </p:set>
                                    <p:animEffect transition="in" filter="wipe(down)">
                                      <p:cBhvr>
                                        <p:cTn id="96" dur="500"/>
                                        <p:tgtEl>
                                          <p:spTgt spid="11"/>
                                        </p:tgtEl>
                                      </p:cBhvr>
                                    </p:animEffect>
                                  </p:childTnLst>
                                </p:cTn>
                              </p:par>
                            </p:childTnLst>
                          </p:cTn>
                        </p:par>
                        <p:par>
                          <p:cTn id="97" fill="hold">
                            <p:stCondLst>
                              <p:cond delay="11500"/>
                            </p:stCondLst>
                            <p:childTnLst>
                              <p:par>
                                <p:cTn id="98" presetID="53" presetClass="entr" presetSubtype="16" fill="hold" grpId="0" nodeType="afterEffect">
                                  <p:stCondLst>
                                    <p:cond delay="0"/>
                                  </p:stCondLst>
                                  <p:childTnLst>
                                    <p:set>
                                      <p:cBhvr>
                                        <p:cTn id="99" dur="1" fill="hold">
                                          <p:stCondLst>
                                            <p:cond delay="0"/>
                                          </p:stCondLst>
                                        </p:cTn>
                                        <p:tgtEl>
                                          <p:spTgt spid="17"/>
                                        </p:tgtEl>
                                        <p:attrNameLst>
                                          <p:attrName>style.visibility</p:attrName>
                                        </p:attrNameLst>
                                      </p:cBhvr>
                                      <p:to>
                                        <p:strVal val="visible"/>
                                      </p:to>
                                    </p:set>
                                    <p:anim calcmode="lin" valueType="num">
                                      <p:cBhvr>
                                        <p:cTn id="100" dur="500" fill="hold"/>
                                        <p:tgtEl>
                                          <p:spTgt spid="17"/>
                                        </p:tgtEl>
                                        <p:attrNameLst>
                                          <p:attrName>ppt_w</p:attrName>
                                        </p:attrNameLst>
                                      </p:cBhvr>
                                      <p:tavLst>
                                        <p:tav tm="0">
                                          <p:val>
                                            <p:fltVal val="0"/>
                                          </p:val>
                                        </p:tav>
                                        <p:tav tm="100000">
                                          <p:val>
                                            <p:strVal val="#ppt_w"/>
                                          </p:val>
                                        </p:tav>
                                      </p:tavLst>
                                    </p:anim>
                                    <p:anim calcmode="lin" valueType="num">
                                      <p:cBhvr>
                                        <p:cTn id="101" dur="500" fill="hold"/>
                                        <p:tgtEl>
                                          <p:spTgt spid="17"/>
                                        </p:tgtEl>
                                        <p:attrNameLst>
                                          <p:attrName>ppt_h</p:attrName>
                                        </p:attrNameLst>
                                      </p:cBhvr>
                                      <p:tavLst>
                                        <p:tav tm="0">
                                          <p:val>
                                            <p:fltVal val="0"/>
                                          </p:val>
                                        </p:tav>
                                        <p:tav tm="100000">
                                          <p:val>
                                            <p:strVal val="#ppt_h"/>
                                          </p:val>
                                        </p:tav>
                                      </p:tavLst>
                                    </p:anim>
                                    <p:animEffect transition="in" filter="fade">
                                      <p:cBhvr>
                                        <p:cTn id="102" dur="500"/>
                                        <p:tgtEl>
                                          <p:spTgt spid="17"/>
                                        </p:tgtEl>
                                      </p:cBhvr>
                                    </p:animEffect>
                                  </p:childTnLst>
                                </p:cTn>
                              </p:par>
                            </p:childTnLst>
                          </p:cTn>
                        </p:par>
                        <p:par>
                          <p:cTn id="103" fill="hold">
                            <p:stCondLst>
                              <p:cond delay="12000"/>
                            </p:stCondLst>
                            <p:childTnLst>
                              <p:par>
                                <p:cTn id="104" presetID="26" presetClass="emph" presetSubtype="0" fill="hold" grpId="1" nodeType="afterEffect">
                                  <p:stCondLst>
                                    <p:cond delay="0"/>
                                  </p:stCondLst>
                                  <p:childTnLst>
                                    <p:animEffect transition="out" filter="fade">
                                      <p:cBhvr>
                                        <p:cTn id="105" dur="500" tmFilter="0, 0; .2, .5; .8, .5; 1, 0"/>
                                        <p:tgtEl>
                                          <p:spTgt spid="17"/>
                                        </p:tgtEl>
                                      </p:cBhvr>
                                    </p:animEffect>
                                    <p:animScale>
                                      <p:cBhvr>
                                        <p:cTn id="106" dur="250" autoRev="1" fill="hold"/>
                                        <p:tgtEl>
                                          <p:spTgt spid="17"/>
                                        </p:tgtEl>
                                      </p:cBhvr>
                                      <p:by x="105000" y="105000"/>
                                    </p:animScale>
                                  </p:childTnLst>
                                </p:cTn>
                              </p:par>
                            </p:childTnLst>
                          </p:cTn>
                        </p:par>
                        <p:par>
                          <p:cTn id="107" fill="hold">
                            <p:stCondLst>
                              <p:cond delay="12500"/>
                            </p:stCondLst>
                            <p:childTnLst>
                              <p:par>
                                <p:cTn id="108" presetID="42" presetClass="entr" presetSubtype="0" fill="hold" grpId="0" nodeType="afterEffect">
                                  <p:stCondLst>
                                    <p:cond delay="0"/>
                                  </p:stCondLst>
                                  <p:childTnLst>
                                    <p:set>
                                      <p:cBhvr>
                                        <p:cTn id="109" dur="1" fill="hold">
                                          <p:stCondLst>
                                            <p:cond delay="0"/>
                                          </p:stCondLst>
                                        </p:cTn>
                                        <p:tgtEl>
                                          <p:spTgt spid="30"/>
                                        </p:tgtEl>
                                        <p:attrNameLst>
                                          <p:attrName>style.visibility</p:attrName>
                                        </p:attrNameLst>
                                      </p:cBhvr>
                                      <p:to>
                                        <p:strVal val="visible"/>
                                      </p:to>
                                    </p:set>
                                    <p:animEffect transition="in" filter="fade">
                                      <p:cBhvr>
                                        <p:cTn id="110" dur="1000"/>
                                        <p:tgtEl>
                                          <p:spTgt spid="30"/>
                                        </p:tgtEl>
                                      </p:cBhvr>
                                    </p:animEffect>
                                    <p:anim calcmode="lin" valueType="num">
                                      <p:cBhvr>
                                        <p:cTn id="111" dur="1000" fill="hold"/>
                                        <p:tgtEl>
                                          <p:spTgt spid="30"/>
                                        </p:tgtEl>
                                        <p:attrNameLst>
                                          <p:attrName>ppt_x</p:attrName>
                                        </p:attrNameLst>
                                      </p:cBhvr>
                                      <p:tavLst>
                                        <p:tav tm="0">
                                          <p:val>
                                            <p:strVal val="#ppt_x"/>
                                          </p:val>
                                        </p:tav>
                                        <p:tav tm="100000">
                                          <p:val>
                                            <p:strVal val="#ppt_x"/>
                                          </p:val>
                                        </p:tav>
                                      </p:tavLst>
                                    </p:anim>
                                    <p:anim calcmode="lin" valueType="num">
                                      <p:cBhvr>
                                        <p:cTn id="112" dur="1000" fill="hold"/>
                                        <p:tgtEl>
                                          <p:spTgt spid="30"/>
                                        </p:tgtEl>
                                        <p:attrNameLst>
                                          <p:attrName>ppt_y</p:attrName>
                                        </p:attrNameLst>
                                      </p:cBhvr>
                                      <p:tavLst>
                                        <p:tav tm="0">
                                          <p:val>
                                            <p:strVal val="#ppt_y+.1"/>
                                          </p:val>
                                        </p:tav>
                                        <p:tav tm="100000">
                                          <p:val>
                                            <p:strVal val="#ppt_y"/>
                                          </p:val>
                                        </p:tav>
                                      </p:tavLst>
                                    </p:anim>
                                  </p:childTnLst>
                                </p:cTn>
                              </p:par>
                            </p:childTnLst>
                          </p:cTn>
                        </p:par>
                        <p:par>
                          <p:cTn id="113" fill="hold">
                            <p:stCondLst>
                              <p:cond delay="13500"/>
                            </p:stCondLst>
                            <p:childTnLst>
                              <p:par>
                                <p:cTn id="114" presetID="22" presetClass="entr" presetSubtype="8" fill="hold" grpId="0" nodeType="afterEffect">
                                  <p:stCondLst>
                                    <p:cond delay="0"/>
                                  </p:stCondLst>
                                  <p:childTnLst>
                                    <p:set>
                                      <p:cBhvr>
                                        <p:cTn id="115" dur="1" fill="hold">
                                          <p:stCondLst>
                                            <p:cond delay="0"/>
                                          </p:stCondLst>
                                        </p:cTn>
                                        <p:tgtEl>
                                          <p:spTgt spid="12"/>
                                        </p:tgtEl>
                                        <p:attrNameLst>
                                          <p:attrName>style.visibility</p:attrName>
                                        </p:attrNameLst>
                                      </p:cBhvr>
                                      <p:to>
                                        <p:strVal val="visible"/>
                                      </p:to>
                                    </p:set>
                                    <p:animEffect transition="in" filter="wipe(left)">
                                      <p:cBhvr>
                                        <p:cTn id="116" dur="500"/>
                                        <p:tgtEl>
                                          <p:spTgt spid="12"/>
                                        </p:tgtEl>
                                      </p:cBhvr>
                                    </p:animEffect>
                                  </p:childTnLst>
                                </p:cTn>
                              </p:par>
                            </p:childTnLst>
                          </p:cTn>
                        </p:par>
                        <p:par>
                          <p:cTn id="117" fill="hold">
                            <p:stCondLst>
                              <p:cond delay="14000"/>
                            </p:stCondLst>
                            <p:childTnLst>
                              <p:par>
                                <p:cTn id="118" presetID="53" presetClass="entr" presetSubtype="16" fill="hold" grpId="0" nodeType="afterEffect">
                                  <p:stCondLst>
                                    <p:cond delay="0"/>
                                  </p:stCondLst>
                                  <p:childTnLst>
                                    <p:set>
                                      <p:cBhvr>
                                        <p:cTn id="119" dur="1" fill="hold">
                                          <p:stCondLst>
                                            <p:cond delay="0"/>
                                          </p:stCondLst>
                                        </p:cTn>
                                        <p:tgtEl>
                                          <p:spTgt spid="18"/>
                                        </p:tgtEl>
                                        <p:attrNameLst>
                                          <p:attrName>style.visibility</p:attrName>
                                        </p:attrNameLst>
                                      </p:cBhvr>
                                      <p:to>
                                        <p:strVal val="visible"/>
                                      </p:to>
                                    </p:set>
                                    <p:anim calcmode="lin" valueType="num">
                                      <p:cBhvr>
                                        <p:cTn id="120" dur="500" fill="hold"/>
                                        <p:tgtEl>
                                          <p:spTgt spid="18"/>
                                        </p:tgtEl>
                                        <p:attrNameLst>
                                          <p:attrName>ppt_w</p:attrName>
                                        </p:attrNameLst>
                                      </p:cBhvr>
                                      <p:tavLst>
                                        <p:tav tm="0">
                                          <p:val>
                                            <p:fltVal val="0"/>
                                          </p:val>
                                        </p:tav>
                                        <p:tav tm="100000">
                                          <p:val>
                                            <p:strVal val="#ppt_w"/>
                                          </p:val>
                                        </p:tav>
                                      </p:tavLst>
                                    </p:anim>
                                    <p:anim calcmode="lin" valueType="num">
                                      <p:cBhvr>
                                        <p:cTn id="121" dur="500" fill="hold"/>
                                        <p:tgtEl>
                                          <p:spTgt spid="18"/>
                                        </p:tgtEl>
                                        <p:attrNameLst>
                                          <p:attrName>ppt_h</p:attrName>
                                        </p:attrNameLst>
                                      </p:cBhvr>
                                      <p:tavLst>
                                        <p:tav tm="0">
                                          <p:val>
                                            <p:fltVal val="0"/>
                                          </p:val>
                                        </p:tav>
                                        <p:tav tm="100000">
                                          <p:val>
                                            <p:strVal val="#ppt_h"/>
                                          </p:val>
                                        </p:tav>
                                      </p:tavLst>
                                    </p:anim>
                                    <p:animEffect transition="in" filter="fade">
                                      <p:cBhvr>
                                        <p:cTn id="122" dur="500"/>
                                        <p:tgtEl>
                                          <p:spTgt spid="18"/>
                                        </p:tgtEl>
                                      </p:cBhvr>
                                    </p:animEffect>
                                  </p:childTnLst>
                                </p:cTn>
                              </p:par>
                            </p:childTnLst>
                          </p:cTn>
                        </p:par>
                        <p:par>
                          <p:cTn id="123" fill="hold">
                            <p:stCondLst>
                              <p:cond delay="14500"/>
                            </p:stCondLst>
                            <p:childTnLst>
                              <p:par>
                                <p:cTn id="124" presetID="26" presetClass="emph" presetSubtype="0" fill="hold" grpId="1" nodeType="afterEffect">
                                  <p:stCondLst>
                                    <p:cond delay="0"/>
                                  </p:stCondLst>
                                  <p:childTnLst>
                                    <p:animEffect transition="out" filter="fade">
                                      <p:cBhvr>
                                        <p:cTn id="125" dur="500" tmFilter="0, 0; .2, .5; .8, .5; 1, 0"/>
                                        <p:tgtEl>
                                          <p:spTgt spid="18"/>
                                        </p:tgtEl>
                                      </p:cBhvr>
                                    </p:animEffect>
                                    <p:animScale>
                                      <p:cBhvr>
                                        <p:cTn id="126" dur="250" autoRev="1" fill="hold"/>
                                        <p:tgtEl>
                                          <p:spTgt spid="18"/>
                                        </p:tgtEl>
                                      </p:cBhvr>
                                      <p:by x="105000" y="105000"/>
                                    </p:animScale>
                                  </p:childTnLst>
                                </p:cTn>
                              </p:par>
                            </p:childTnLst>
                          </p:cTn>
                        </p:par>
                        <p:par>
                          <p:cTn id="127" fill="hold">
                            <p:stCondLst>
                              <p:cond delay="15000"/>
                            </p:stCondLst>
                            <p:childTnLst>
                              <p:par>
                                <p:cTn id="128" presetID="42" presetClass="entr" presetSubtype="0" fill="hold" grpId="0" nodeType="afterEffect">
                                  <p:stCondLst>
                                    <p:cond delay="0"/>
                                  </p:stCondLst>
                                  <p:childTnLst>
                                    <p:set>
                                      <p:cBhvr>
                                        <p:cTn id="129" dur="1" fill="hold">
                                          <p:stCondLst>
                                            <p:cond delay="0"/>
                                          </p:stCondLst>
                                        </p:cTn>
                                        <p:tgtEl>
                                          <p:spTgt spid="31"/>
                                        </p:tgtEl>
                                        <p:attrNameLst>
                                          <p:attrName>style.visibility</p:attrName>
                                        </p:attrNameLst>
                                      </p:cBhvr>
                                      <p:to>
                                        <p:strVal val="visible"/>
                                      </p:to>
                                    </p:set>
                                    <p:animEffect transition="in" filter="fade">
                                      <p:cBhvr>
                                        <p:cTn id="130" dur="1000"/>
                                        <p:tgtEl>
                                          <p:spTgt spid="31"/>
                                        </p:tgtEl>
                                      </p:cBhvr>
                                    </p:animEffect>
                                    <p:anim calcmode="lin" valueType="num">
                                      <p:cBhvr>
                                        <p:cTn id="131" dur="1000" fill="hold"/>
                                        <p:tgtEl>
                                          <p:spTgt spid="31"/>
                                        </p:tgtEl>
                                        <p:attrNameLst>
                                          <p:attrName>ppt_x</p:attrName>
                                        </p:attrNameLst>
                                      </p:cBhvr>
                                      <p:tavLst>
                                        <p:tav tm="0">
                                          <p:val>
                                            <p:strVal val="#ppt_x"/>
                                          </p:val>
                                        </p:tav>
                                        <p:tav tm="100000">
                                          <p:val>
                                            <p:strVal val="#ppt_x"/>
                                          </p:val>
                                        </p:tav>
                                      </p:tavLst>
                                    </p:anim>
                                    <p:anim calcmode="lin" valueType="num">
                                      <p:cBhvr>
                                        <p:cTn id="132" dur="1000" fill="hold"/>
                                        <p:tgtEl>
                                          <p:spTgt spid="31"/>
                                        </p:tgtEl>
                                        <p:attrNameLst>
                                          <p:attrName>ppt_y</p:attrName>
                                        </p:attrNameLst>
                                      </p:cBhvr>
                                      <p:tavLst>
                                        <p:tav tm="0">
                                          <p:val>
                                            <p:strVal val="#ppt_y+.1"/>
                                          </p:val>
                                        </p:tav>
                                        <p:tav tm="100000">
                                          <p:val>
                                            <p:strVal val="#ppt_y"/>
                                          </p:val>
                                        </p:tav>
                                      </p:tavLst>
                                    </p:anim>
                                  </p:childTnLst>
                                </p:cTn>
                              </p:par>
                            </p:childTnLst>
                          </p:cTn>
                        </p:par>
                        <p:par>
                          <p:cTn id="133" fill="hold">
                            <p:stCondLst>
                              <p:cond delay="16000"/>
                            </p:stCondLst>
                            <p:childTnLst>
                              <p:par>
                                <p:cTn id="134" presetID="22" presetClass="entr" presetSubtype="4" fill="hold" grpId="0" nodeType="afterEffect">
                                  <p:stCondLst>
                                    <p:cond delay="0"/>
                                  </p:stCondLst>
                                  <p:childTnLst>
                                    <p:set>
                                      <p:cBhvr>
                                        <p:cTn id="135" dur="1" fill="hold">
                                          <p:stCondLst>
                                            <p:cond delay="0"/>
                                          </p:stCondLst>
                                        </p:cTn>
                                        <p:tgtEl>
                                          <p:spTgt spid="6"/>
                                        </p:tgtEl>
                                        <p:attrNameLst>
                                          <p:attrName>style.visibility</p:attrName>
                                        </p:attrNameLst>
                                      </p:cBhvr>
                                      <p:to>
                                        <p:strVal val="visible"/>
                                      </p:to>
                                    </p:set>
                                    <p:animEffect transition="in" filter="wipe(down)">
                                      <p:cBhvr>
                                        <p:cTn id="136" dur="500"/>
                                        <p:tgtEl>
                                          <p:spTgt spid="6"/>
                                        </p:tgtEl>
                                      </p:cBhvr>
                                    </p:animEffect>
                                  </p:childTnLst>
                                </p:cTn>
                              </p:par>
                            </p:childTnLst>
                          </p:cTn>
                        </p:par>
                        <p:par>
                          <p:cTn id="137" fill="hold">
                            <p:stCondLst>
                              <p:cond delay="16500"/>
                            </p:stCondLst>
                            <p:childTnLst>
                              <p:par>
                                <p:cTn id="138" presetID="42" presetClass="entr" presetSubtype="0" fill="hold" nodeType="afterEffect">
                                  <p:stCondLst>
                                    <p:cond delay="0"/>
                                  </p:stCondLst>
                                  <p:childTnLst>
                                    <p:set>
                                      <p:cBhvr>
                                        <p:cTn id="139" dur="1" fill="hold">
                                          <p:stCondLst>
                                            <p:cond delay="0"/>
                                          </p:stCondLst>
                                        </p:cTn>
                                        <p:tgtEl>
                                          <p:spTgt spid="21"/>
                                        </p:tgtEl>
                                        <p:attrNameLst>
                                          <p:attrName>style.visibility</p:attrName>
                                        </p:attrNameLst>
                                      </p:cBhvr>
                                      <p:to>
                                        <p:strVal val="visible"/>
                                      </p:to>
                                    </p:set>
                                    <p:animEffect transition="in" filter="fade">
                                      <p:cBhvr>
                                        <p:cTn id="140" dur="1000"/>
                                        <p:tgtEl>
                                          <p:spTgt spid="21"/>
                                        </p:tgtEl>
                                      </p:cBhvr>
                                    </p:animEffect>
                                    <p:anim calcmode="lin" valueType="num">
                                      <p:cBhvr>
                                        <p:cTn id="141" dur="1000" fill="hold"/>
                                        <p:tgtEl>
                                          <p:spTgt spid="21"/>
                                        </p:tgtEl>
                                        <p:attrNameLst>
                                          <p:attrName>ppt_x</p:attrName>
                                        </p:attrNameLst>
                                      </p:cBhvr>
                                      <p:tavLst>
                                        <p:tav tm="0">
                                          <p:val>
                                            <p:strVal val="#ppt_x"/>
                                          </p:val>
                                        </p:tav>
                                        <p:tav tm="100000">
                                          <p:val>
                                            <p:strVal val="#ppt_x"/>
                                          </p:val>
                                        </p:tav>
                                      </p:tavLst>
                                    </p:anim>
                                    <p:anim calcmode="lin" valueType="num">
                                      <p:cBhvr>
                                        <p:cTn id="14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7" grpId="0" animBg="1"/>
      <p:bldP spid="8" grpId="0" animBg="1"/>
      <p:bldP spid="9" grpId="0" animBg="1"/>
      <p:bldP spid="10" grpId="0" animBg="1"/>
      <p:bldP spid="11" grpId="0" animBg="1"/>
      <p:bldP spid="12" grpId="0"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26" grpId="0"/>
      <p:bldP spid="27" grpId="0"/>
      <p:bldP spid="28" grpId="0"/>
      <p:bldP spid="29" grpId="0"/>
      <p:bldP spid="30" grpId="0"/>
      <p:bldP spid="3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chemeClr val="accent1">
                    <a:lumMod val="50000"/>
                  </a:schemeClr>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chemeClr val="accent1">
                    <a:lumMod val="50000"/>
                  </a:schemeClr>
                </a:solidFill>
                <a:effectLst/>
                <a:uLnTx/>
                <a:uFillTx/>
                <a:ea typeface="华文细黑" pitchFamily="2" charset="-122"/>
              </a:endParaRPr>
            </a:p>
          </p:txBody>
        </p:sp>
      </p:grpSp>
      <p:grpSp>
        <p:nvGrpSpPr>
          <p:cNvPr id="37" name="组合 36"/>
          <p:cNvGrpSpPr/>
          <p:nvPr/>
        </p:nvGrpSpPr>
        <p:grpSpPr>
          <a:xfrm>
            <a:off x="971600" y="2117660"/>
            <a:ext cx="2016224" cy="518930"/>
            <a:chOff x="971600" y="1249119"/>
            <a:chExt cx="2016224" cy="518930"/>
          </a:xfrm>
        </p:grpSpPr>
        <p:sp>
          <p:nvSpPr>
            <p:cNvPr id="38" name="Rectangle 6"/>
            <p:cNvSpPr/>
            <p:nvPr/>
          </p:nvSpPr>
          <p:spPr bwMode="auto">
            <a:xfrm>
              <a:off x="971600" y="1275606"/>
              <a:ext cx="2016224" cy="492443"/>
            </a:xfrm>
            <a:prstGeom prst="rect">
              <a:avLst/>
            </a:prstGeom>
            <a:solidFill>
              <a:srgbClr val="D3A004"/>
            </a:solidFill>
            <a:ln w="9525" cap="flat" cmpd="sng" algn="ctr">
              <a:noFill/>
              <a:prstDash val="solid"/>
              <a:headEnd type="none" w="med" len="med"/>
              <a:tailEnd type="none" w="med" len="med"/>
            </a:ln>
            <a:effectLst/>
          </p:spPr>
          <p:txBody>
            <a:bodyPr vert="horz" wrap="square" lIns="68583" tIns="34292" rIns="68583" bIns="34292" numCol="1" rtlCol="0" anchor="ctr" anchorCtr="0" compatLnSpc="1">
              <a:prstTxWarp prst="textNoShape">
                <a:avLst/>
              </a:prstTxWarp>
            </a:bodyPr>
            <a:lstStyle/>
            <a:p>
              <a:pPr marL="0" marR="0" lvl="0" indent="0" algn="ctr" defTabSz="685637" eaLnBrk="1" fontAlgn="base" latinLnBrk="0" hangingPunct="1">
                <a:lnSpc>
                  <a:spcPct val="100000"/>
                </a:lnSpc>
                <a:spcBef>
                  <a:spcPct val="0"/>
                </a:spcBef>
                <a:spcAft>
                  <a:spcPct val="0"/>
                </a:spcAft>
                <a:buClrTx/>
                <a:buSzTx/>
                <a:buFontTx/>
                <a:buNone/>
                <a:tabLst/>
                <a:defRPr/>
              </a:pPr>
              <a:endParaRPr kumimoji="0" lang="en-US" sz="1800" b="0" i="0" u="none" strike="noStrike" kern="0" cap="none" spc="0" normalizeH="0" baseline="0" noProof="0" dirty="0" smtClean="0">
                <a:ln>
                  <a:noFill/>
                </a:ln>
                <a:solidFill>
                  <a:srgbClr val="FFFFFF"/>
                </a:solidFill>
                <a:effectLst/>
                <a:uLnTx/>
                <a:uFillTx/>
                <a:latin typeface="Calibri"/>
                <a:ea typeface="+mn-ea"/>
                <a:cs typeface="+mn-cs"/>
              </a:endParaRPr>
            </a:p>
          </p:txBody>
        </p:sp>
        <p:sp>
          <p:nvSpPr>
            <p:cNvPr id="39" name="Text Box 14"/>
            <p:cNvSpPr txBox="1">
              <a:spLocks noChangeArrowheads="1"/>
            </p:cNvSpPr>
            <p:nvPr/>
          </p:nvSpPr>
          <p:spPr bwMode="auto">
            <a:xfrm>
              <a:off x="1475656" y="1249119"/>
              <a:ext cx="129614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zh-CN" sz="2600" b="1" i="0" u="none" strike="noStrike" kern="0" cap="none" spc="0" normalizeH="0" baseline="0" noProof="0" dirty="0" smtClean="0">
                  <a:ln>
                    <a:noFill/>
                  </a:ln>
                  <a:solidFill>
                    <a:srgbClr val="FFFFFF"/>
                  </a:solidFill>
                  <a:effectLst/>
                  <a:uLnTx/>
                  <a:uFillTx/>
                  <a:latin typeface="宋体"/>
                </a:rPr>
                <a:t>目</a:t>
              </a:r>
              <a:r>
                <a:rPr kumimoji="0" lang="en-US" altLang="zh-CN" sz="2600" b="1" i="0" u="none" strike="noStrike" kern="0" cap="none" spc="0" normalizeH="0" baseline="0" noProof="0" dirty="0" smtClean="0">
                  <a:ln>
                    <a:noFill/>
                  </a:ln>
                  <a:solidFill>
                    <a:srgbClr val="FFFFFF"/>
                  </a:solidFill>
                  <a:effectLst/>
                  <a:uLnTx/>
                  <a:uFillTx/>
                  <a:latin typeface="宋体"/>
                </a:rPr>
                <a:t> </a:t>
              </a:r>
              <a:r>
                <a:rPr kumimoji="0" lang="zh-CN" altLang="zh-CN" sz="2600" b="1" i="0" u="none" strike="noStrike" kern="0" cap="none" spc="0" normalizeH="0" baseline="0" noProof="0" dirty="0" smtClean="0">
                  <a:ln>
                    <a:noFill/>
                  </a:ln>
                  <a:solidFill>
                    <a:srgbClr val="FFFFFF"/>
                  </a:solidFill>
                  <a:effectLst/>
                  <a:uLnTx/>
                  <a:uFillTx/>
                  <a:latin typeface="宋体"/>
                </a:rPr>
                <a:t>录</a:t>
              </a:r>
            </a:p>
          </p:txBody>
        </p:sp>
      </p:grpSp>
      <p:grpSp>
        <p:nvGrpSpPr>
          <p:cNvPr id="40" name="组合 39"/>
          <p:cNvGrpSpPr/>
          <p:nvPr/>
        </p:nvGrpSpPr>
        <p:grpSpPr>
          <a:xfrm>
            <a:off x="4788024" y="1931839"/>
            <a:ext cx="3325762" cy="2224087"/>
            <a:chOff x="4788024" y="2083023"/>
            <a:chExt cx="3325762" cy="2224087"/>
          </a:xfrm>
        </p:grpSpPr>
        <p:grpSp>
          <p:nvGrpSpPr>
            <p:cNvPr id="41" name="组合 40"/>
            <p:cNvGrpSpPr/>
            <p:nvPr/>
          </p:nvGrpSpPr>
          <p:grpSpPr>
            <a:xfrm>
              <a:off x="4788024" y="2129702"/>
              <a:ext cx="321984" cy="370040"/>
              <a:chOff x="4788024" y="2129702"/>
              <a:chExt cx="321984" cy="370040"/>
            </a:xfrm>
          </p:grpSpPr>
          <p:sp>
            <p:nvSpPr>
              <p:cNvPr id="56" name="椭圆 55"/>
              <p:cNvSpPr/>
              <p:nvPr/>
            </p:nvSpPr>
            <p:spPr>
              <a:xfrm>
                <a:off x="4788024" y="2177758"/>
                <a:ext cx="321984" cy="321984"/>
              </a:xfrm>
              <a:prstGeom prst="ellipse">
                <a:avLst/>
              </a:prstGeom>
              <a:solidFill>
                <a:srgbClr val="D3A004"/>
              </a:solidFill>
              <a:ln w="6350">
                <a:noFill/>
                <a:prstDash val="solid"/>
              </a:ln>
              <a:effectLst/>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smtClean="0">
                  <a:ln>
                    <a:noFill/>
                  </a:ln>
                  <a:solidFill>
                    <a:prstClr val="white"/>
                  </a:solidFill>
                  <a:effectLst/>
                  <a:uLnTx/>
                  <a:uFillTx/>
                  <a:latin typeface="微软雅黑" pitchFamily="34" charset="-122"/>
                  <a:cs typeface="Lao UI" pitchFamily="34" charset="0"/>
                </a:endParaRPr>
              </a:p>
            </p:txBody>
          </p:sp>
          <p:sp>
            <p:nvSpPr>
              <p:cNvPr id="57" name="Text Box 7"/>
              <p:cNvSpPr txBox="1">
                <a:spLocks noChangeArrowheads="1"/>
              </p:cNvSpPr>
              <p:nvPr/>
            </p:nvSpPr>
            <p:spPr bwMode="auto">
              <a:xfrm>
                <a:off x="4795381" y="2129702"/>
                <a:ext cx="288925"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FFFFFF"/>
                    </a:solidFill>
                    <a:effectLst/>
                    <a:uLnTx/>
                    <a:uFillTx/>
                    <a:latin typeface="宋体"/>
                  </a:rPr>
                  <a:t>1</a:t>
                </a:r>
              </a:p>
            </p:txBody>
          </p:sp>
        </p:grpSp>
        <p:sp>
          <p:nvSpPr>
            <p:cNvPr id="42" name="Text Box 4"/>
            <p:cNvSpPr txBox="1">
              <a:spLocks noChangeArrowheads="1"/>
            </p:cNvSpPr>
            <p:nvPr/>
          </p:nvSpPr>
          <p:spPr bwMode="auto">
            <a:xfrm>
              <a:off x="5161036" y="2083023"/>
              <a:ext cx="14414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80808"/>
                  </a:solidFill>
                  <a:effectLst/>
                  <a:uLnTx/>
                  <a:uFillTx/>
                  <a:latin typeface="宋体"/>
                </a:rPr>
                <a:t>文字标题</a:t>
              </a:r>
              <a:endParaRPr kumimoji="0" lang="zh-CN" altLang="zh-CN" sz="1800" b="0" i="0" u="none" strike="noStrike" kern="0" cap="none" spc="0" normalizeH="0" baseline="0" noProof="0" dirty="0" smtClean="0">
                <a:ln>
                  <a:noFill/>
                </a:ln>
                <a:solidFill>
                  <a:srgbClr val="080808"/>
                </a:solidFill>
                <a:effectLst/>
                <a:uLnTx/>
                <a:uFillTx/>
                <a:latin typeface="宋体"/>
              </a:endParaRPr>
            </a:p>
          </p:txBody>
        </p:sp>
        <p:sp>
          <p:nvSpPr>
            <p:cNvPr id="43" name="Text Box 5"/>
            <p:cNvSpPr txBox="1">
              <a:spLocks noChangeArrowheads="1"/>
            </p:cNvSpPr>
            <p:nvPr/>
          </p:nvSpPr>
          <p:spPr bwMode="auto">
            <a:xfrm>
              <a:off x="5161036" y="2305273"/>
              <a:ext cx="12618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zh-CN" sz="1200" b="0" i="0" u="none" strike="noStrike" kern="0" cap="none" spc="0" normalizeH="0" baseline="0" noProof="0" dirty="0" smtClean="0">
                  <a:ln>
                    <a:noFill/>
                  </a:ln>
                  <a:solidFill>
                    <a:srgbClr val="080808"/>
                  </a:solidFill>
                  <a:effectLst/>
                  <a:uLnTx/>
                  <a:uFillTx/>
                  <a:latin typeface="宋体"/>
                </a:rPr>
                <a:t>ANHUI ZHI XING</a:t>
              </a:r>
            </a:p>
          </p:txBody>
        </p:sp>
        <p:sp>
          <p:nvSpPr>
            <p:cNvPr id="44" name="Text Box 8"/>
            <p:cNvSpPr txBox="1">
              <a:spLocks noChangeArrowheads="1"/>
            </p:cNvSpPr>
            <p:nvPr/>
          </p:nvSpPr>
          <p:spPr bwMode="auto">
            <a:xfrm>
              <a:off x="5161036" y="2651348"/>
              <a:ext cx="2825750"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80808"/>
                  </a:solidFill>
                  <a:effectLst/>
                  <a:uLnTx/>
                  <a:uFillTx/>
                  <a:latin typeface="宋体"/>
                </a:rPr>
                <a:t>请输入文字内容标题</a:t>
              </a:r>
            </a:p>
          </p:txBody>
        </p:sp>
        <p:sp>
          <p:nvSpPr>
            <p:cNvPr id="45" name="Text Box 11"/>
            <p:cNvSpPr txBox="1">
              <a:spLocks noChangeArrowheads="1"/>
            </p:cNvSpPr>
            <p:nvPr/>
          </p:nvSpPr>
          <p:spPr bwMode="auto">
            <a:xfrm>
              <a:off x="5161036" y="2881535"/>
              <a:ext cx="2952750"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080808"/>
                  </a:solidFill>
                  <a:effectLst/>
                  <a:uLnTx/>
                  <a:uFillTx/>
                  <a:latin typeface="宋体"/>
                </a:rPr>
                <a:t>ZHOU ZHUANG,LAI GUO WEI CENG LI KAI</a:t>
              </a:r>
            </a:p>
          </p:txBody>
        </p:sp>
        <p:sp>
          <p:nvSpPr>
            <p:cNvPr id="46" name="Text Box 15"/>
            <p:cNvSpPr txBox="1">
              <a:spLocks noChangeArrowheads="1"/>
            </p:cNvSpPr>
            <p:nvPr/>
          </p:nvSpPr>
          <p:spPr bwMode="auto">
            <a:xfrm>
              <a:off x="5161036" y="3221260"/>
              <a:ext cx="2825750"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80808"/>
                  </a:solidFill>
                  <a:effectLst/>
                  <a:uLnTx/>
                  <a:uFillTx/>
                  <a:latin typeface="宋体"/>
                </a:rPr>
                <a:t>CityWalks寻梦青岛</a:t>
              </a:r>
            </a:p>
          </p:txBody>
        </p:sp>
        <p:sp>
          <p:nvSpPr>
            <p:cNvPr id="47" name="Text Box 16"/>
            <p:cNvSpPr txBox="1">
              <a:spLocks noChangeArrowheads="1"/>
            </p:cNvSpPr>
            <p:nvPr/>
          </p:nvSpPr>
          <p:spPr bwMode="auto">
            <a:xfrm>
              <a:off x="5161036" y="3456210"/>
              <a:ext cx="2952750" cy="274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080808"/>
                  </a:solidFill>
                  <a:effectLst/>
                  <a:uLnTx/>
                  <a:uFillTx/>
                  <a:latin typeface="宋体"/>
                </a:rPr>
                <a:t>CITYWALKS XUN MENG QING DAO</a:t>
              </a:r>
            </a:p>
          </p:txBody>
        </p:sp>
        <p:sp>
          <p:nvSpPr>
            <p:cNvPr id="48" name="Text Box 19"/>
            <p:cNvSpPr txBox="1">
              <a:spLocks noChangeArrowheads="1"/>
            </p:cNvSpPr>
            <p:nvPr/>
          </p:nvSpPr>
          <p:spPr bwMode="auto">
            <a:xfrm>
              <a:off x="5161036" y="3797523"/>
              <a:ext cx="2825750"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080808"/>
                  </a:solidFill>
                  <a:effectLst/>
                  <a:uLnTx/>
                  <a:uFillTx/>
                  <a:latin typeface="宋体"/>
                </a:rPr>
                <a:t>解读文字</a:t>
              </a:r>
            </a:p>
          </p:txBody>
        </p:sp>
        <p:sp>
          <p:nvSpPr>
            <p:cNvPr id="49" name="Text Box 20"/>
            <p:cNvSpPr txBox="1">
              <a:spLocks noChangeArrowheads="1"/>
            </p:cNvSpPr>
            <p:nvPr/>
          </p:nvSpPr>
          <p:spPr bwMode="auto">
            <a:xfrm>
              <a:off x="5161036" y="4032473"/>
              <a:ext cx="2952750" cy="274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080808"/>
                  </a:solidFill>
                  <a:effectLst/>
                  <a:uLnTx/>
                  <a:uFillTx/>
                  <a:latin typeface="宋体"/>
                </a:rPr>
                <a:t>JIE DU XIANG XI</a:t>
              </a:r>
            </a:p>
          </p:txBody>
        </p:sp>
        <p:sp>
          <p:nvSpPr>
            <p:cNvPr id="50" name="椭圆 49"/>
            <p:cNvSpPr/>
            <p:nvPr/>
          </p:nvSpPr>
          <p:spPr>
            <a:xfrm>
              <a:off x="4788024" y="2787774"/>
              <a:ext cx="321984" cy="321984"/>
            </a:xfrm>
            <a:prstGeom prst="ellipse">
              <a:avLst/>
            </a:prstGeom>
            <a:solidFill>
              <a:srgbClr val="626160"/>
            </a:solidFill>
            <a:ln w="6350">
              <a:noFill/>
              <a:prstDash val="solid"/>
            </a:ln>
            <a:effectLst/>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smtClean="0">
                <a:ln>
                  <a:noFill/>
                </a:ln>
                <a:solidFill>
                  <a:prstClr val="white"/>
                </a:solidFill>
                <a:effectLst/>
                <a:uLnTx/>
                <a:uFillTx/>
                <a:latin typeface="微软雅黑" pitchFamily="34" charset="-122"/>
                <a:cs typeface="Lao UI" pitchFamily="34" charset="0"/>
              </a:endParaRPr>
            </a:p>
          </p:txBody>
        </p:sp>
        <p:sp>
          <p:nvSpPr>
            <p:cNvPr id="51" name="Text Box 7"/>
            <p:cNvSpPr txBox="1">
              <a:spLocks noChangeArrowheads="1"/>
            </p:cNvSpPr>
            <p:nvPr/>
          </p:nvSpPr>
          <p:spPr bwMode="auto">
            <a:xfrm>
              <a:off x="4795381" y="2739718"/>
              <a:ext cx="288925"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FFFFFF"/>
                  </a:solidFill>
                  <a:effectLst/>
                  <a:uLnTx/>
                  <a:uFillTx/>
                  <a:latin typeface="宋体"/>
                </a:rPr>
                <a:t>2</a:t>
              </a:r>
              <a:endParaRPr kumimoji="0" lang="zh-CN" altLang="en-US" sz="1800" b="1" i="0" u="none" strike="noStrike" kern="0" cap="none" spc="0" normalizeH="0" baseline="0" noProof="0" dirty="0" smtClean="0">
                <a:ln>
                  <a:noFill/>
                </a:ln>
                <a:solidFill>
                  <a:srgbClr val="FFFFFF"/>
                </a:solidFill>
                <a:effectLst/>
                <a:uLnTx/>
                <a:uFillTx/>
                <a:latin typeface="宋体"/>
              </a:endParaRPr>
            </a:p>
          </p:txBody>
        </p:sp>
        <p:sp>
          <p:nvSpPr>
            <p:cNvPr id="52" name="椭圆 51"/>
            <p:cNvSpPr/>
            <p:nvPr/>
          </p:nvSpPr>
          <p:spPr>
            <a:xfrm>
              <a:off x="4788024" y="3363838"/>
              <a:ext cx="321984" cy="321984"/>
            </a:xfrm>
            <a:prstGeom prst="ellipse">
              <a:avLst/>
            </a:prstGeom>
            <a:solidFill>
              <a:srgbClr val="626160"/>
            </a:solidFill>
            <a:ln w="6350">
              <a:noFill/>
              <a:prstDash val="solid"/>
            </a:ln>
            <a:effectLst/>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smtClean="0">
                <a:ln>
                  <a:noFill/>
                </a:ln>
                <a:solidFill>
                  <a:prstClr val="white"/>
                </a:solidFill>
                <a:effectLst/>
                <a:uLnTx/>
                <a:uFillTx/>
                <a:latin typeface="微软雅黑" pitchFamily="34" charset="-122"/>
                <a:cs typeface="Lao UI" pitchFamily="34" charset="0"/>
              </a:endParaRPr>
            </a:p>
          </p:txBody>
        </p:sp>
        <p:sp>
          <p:nvSpPr>
            <p:cNvPr id="53" name="Text Box 7"/>
            <p:cNvSpPr txBox="1">
              <a:spLocks noChangeArrowheads="1"/>
            </p:cNvSpPr>
            <p:nvPr/>
          </p:nvSpPr>
          <p:spPr bwMode="auto">
            <a:xfrm>
              <a:off x="4795381" y="3315782"/>
              <a:ext cx="288925"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FFFFFF"/>
                  </a:solidFill>
                  <a:effectLst/>
                  <a:uLnTx/>
                  <a:uFillTx/>
                  <a:latin typeface="宋体"/>
                </a:rPr>
                <a:t>3</a:t>
              </a:r>
              <a:endParaRPr kumimoji="0" lang="zh-CN" altLang="en-US" sz="1800" b="1" i="0" u="none" strike="noStrike" kern="0" cap="none" spc="0" normalizeH="0" baseline="0" noProof="0" dirty="0" smtClean="0">
                <a:ln>
                  <a:noFill/>
                </a:ln>
                <a:solidFill>
                  <a:srgbClr val="FFFFFF"/>
                </a:solidFill>
                <a:effectLst/>
                <a:uLnTx/>
                <a:uFillTx/>
                <a:latin typeface="宋体"/>
              </a:endParaRPr>
            </a:p>
          </p:txBody>
        </p:sp>
        <p:sp>
          <p:nvSpPr>
            <p:cNvPr id="54" name="椭圆 53"/>
            <p:cNvSpPr/>
            <p:nvPr/>
          </p:nvSpPr>
          <p:spPr>
            <a:xfrm>
              <a:off x="4788024" y="3939902"/>
              <a:ext cx="321984" cy="321984"/>
            </a:xfrm>
            <a:prstGeom prst="ellipse">
              <a:avLst/>
            </a:prstGeom>
            <a:solidFill>
              <a:srgbClr val="D3A004"/>
            </a:solidFill>
            <a:ln w="6350">
              <a:noFill/>
              <a:prstDash val="solid"/>
            </a:ln>
            <a:effectLst/>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smtClean="0">
                <a:ln>
                  <a:noFill/>
                </a:ln>
                <a:solidFill>
                  <a:prstClr val="white"/>
                </a:solidFill>
                <a:effectLst/>
                <a:uLnTx/>
                <a:uFillTx/>
                <a:latin typeface="微软雅黑" pitchFamily="34" charset="-122"/>
                <a:cs typeface="Lao UI" pitchFamily="34" charset="0"/>
              </a:endParaRPr>
            </a:p>
          </p:txBody>
        </p:sp>
        <p:sp>
          <p:nvSpPr>
            <p:cNvPr id="55" name="Text Box 7"/>
            <p:cNvSpPr txBox="1">
              <a:spLocks noChangeArrowheads="1"/>
            </p:cNvSpPr>
            <p:nvPr/>
          </p:nvSpPr>
          <p:spPr bwMode="auto">
            <a:xfrm>
              <a:off x="4795381" y="3891846"/>
              <a:ext cx="288925"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FFFFFF"/>
                  </a:solidFill>
                  <a:effectLst/>
                  <a:uLnTx/>
                  <a:uFillTx/>
                  <a:latin typeface="宋体"/>
                </a:rPr>
                <a:t>4</a:t>
              </a:r>
              <a:endParaRPr kumimoji="0" lang="zh-CN" altLang="en-US" sz="1800" b="1" i="0" u="none" strike="noStrike" kern="0" cap="none" spc="0" normalizeH="0" baseline="0" noProof="0" dirty="0" smtClean="0">
                <a:ln>
                  <a:noFill/>
                </a:ln>
                <a:solidFill>
                  <a:srgbClr val="FFFFFF"/>
                </a:solidFill>
                <a:effectLst/>
                <a:uLnTx/>
                <a:uFillTx/>
                <a:latin typeface="宋体"/>
              </a:endParaRPr>
            </a:p>
          </p:txBody>
        </p:sp>
      </p:grpSp>
    </p:spTree>
    <p:extLst>
      <p:ext uri="{BB962C8B-B14F-4D97-AF65-F5344CB8AC3E}">
        <p14:creationId xmlns:p14="http://schemas.microsoft.com/office/powerpoint/2010/main" val="2804850094"/>
      </p:ext>
    </p:extLst>
  </p:cSld>
  <p:clrMapOvr>
    <a:masterClrMapping/>
  </p:clrMapOvr>
  <mc:AlternateContent xmlns:mc="http://schemas.openxmlformats.org/markup-compatibility/2006" xmlns:p14="http://schemas.microsoft.com/office/powerpoint/2010/main">
    <mc:Choice Requires="p14">
      <p:transition spd="slow" p14:dur="1600" advClick="0" advTm="4000">
        <p14:prism isInverted="1"/>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additive="base">
                                        <p:cTn id="16" dur="500" fill="hold"/>
                                        <p:tgtEl>
                                          <p:spTgt spid="37"/>
                                        </p:tgtEl>
                                        <p:attrNameLst>
                                          <p:attrName>ppt_x</p:attrName>
                                        </p:attrNameLst>
                                      </p:cBhvr>
                                      <p:tavLst>
                                        <p:tav tm="0">
                                          <p:val>
                                            <p:strVal val="0-#ppt_w/2"/>
                                          </p:val>
                                        </p:tav>
                                        <p:tav tm="100000">
                                          <p:val>
                                            <p:strVal val="#ppt_x"/>
                                          </p:val>
                                        </p:tav>
                                      </p:tavLst>
                                    </p:anim>
                                    <p:anim calcmode="lin" valueType="num">
                                      <p:cBhvr additive="base">
                                        <p:cTn id="17" dur="500" fill="hold"/>
                                        <p:tgtEl>
                                          <p:spTgt spid="37"/>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p:cTn id="21" dur="500" fill="hold"/>
                                        <p:tgtEl>
                                          <p:spTgt spid="40"/>
                                        </p:tgtEl>
                                        <p:attrNameLst>
                                          <p:attrName>ppt_w</p:attrName>
                                        </p:attrNameLst>
                                      </p:cBhvr>
                                      <p:tavLst>
                                        <p:tav tm="0">
                                          <p:val>
                                            <p:fltVal val="0"/>
                                          </p:val>
                                        </p:tav>
                                        <p:tav tm="100000">
                                          <p:val>
                                            <p:strVal val="#ppt_w"/>
                                          </p:val>
                                        </p:tav>
                                      </p:tavLst>
                                    </p:anim>
                                    <p:anim calcmode="lin" valueType="num">
                                      <p:cBhvr>
                                        <p:cTn id="22" dur="500" fill="hold"/>
                                        <p:tgtEl>
                                          <p:spTgt spid="40"/>
                                        </p:tgtEl>
                                        <p:attrNameLst>
                                          <p:attrName>ppt_h</p:attrName>
                                        </p:attrNameLst>
                                      </p:cBhvr>
                                      <p:tavLst>
                                        <p:tav tm="0">
                                          <p:val>
                                            <p:fltVal val="0"/>
                                          </p:val>
                                        </p:tav>
                                        <p:tav tm="100000">
                                          <p:val>
                                            <p:strVal val="#ppt_h"/>
                                          </p:val>
                                        </p:tav>
                                      </p:tavLst>
                                    </p:anim>
                                    <p:animEffect transition="in" filter="fade">
                                      <p:cBhvr>
                                        <p:cTn id="2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sp>
        <p:nvSpPr>
          <p:cNvPr id="6" name="矩形 4"/>
          <p:cNvSpPr>
            <a:spLocks noChangeArrowheads="1"/>
          </p:cNvSpPr>
          <p:nvPr/>
        </p:nvSpPr>
        <p:spPr bwMode="auto">
          <a:xfrm>
            <a:off x="854313" y="1419622"/>
            <a:ext cx="875117" cy="875117"/>
          </a:xfrm>
          <a:prstGeom prst="rect">
            <a:avLst/>
          </a:prstGeom>
          <a:solidFill>
            <a:srgbClr val="D3A004"/>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 name="矩形 7"/>
          <p:cNvSpPr>
            <a:spLocks noChangeArrowheads="1"/>
          </p:cNvSpPr>
          <p:nvPr/>
        </p:nvSpPr>
        <p:spPr bwMode="auto">
          <a:xfrm>
            <a:off x="1107446" y="2543050"/>
            <a:ext cx="643681" cy="613546"/>
          </a:xfrm>
          <a:prstGeom prst="rect">
            <a:avLst/>
          </a:prstGeom>
          <a:solidFill>
            <a:srgbClr val="626160"/>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 name="矩形 8"/>
          <p:cNvSpPr>
            <a:spLocks noChangeArrowheads="1"/>
          </p:cNvSpPr>
          <p:nvPr/>
        </p:nvSpPr>
        <p:spPr bwMode="auto">
          <a:xfrm>
            <a:off x="964005" y="2975787"/>
            <a:ext cx="360413" cy="361619"/>
          </a:xfrm>
          <a:prstGeom prst="rect">
            <a:avLst/>
          </a:prstGeom>
          <a:solidFill>
            <a:srgbClr val="626160"/>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 name="矩形 10"/>
          <p:cNvSpPr>
            <a:spLocks noChangeArrowheads="1"/>
          </p:cNvSpPr>
          <p:nvPr/>
        </p:nvSpPr>
        <p:spPr bwMode="auto">
          <a:xfrm>
            <a:off x="2166989" y="2674438"/>
            <a:ext cx="697923" cy="667789"/>
          </a:xfrm>
          <a:prstGeom prst="rect">
            <a:avLst/>
          </a:prstGeom>
          <a:solidFill>
            <a:srgbClr val="D3A004"/>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grpSp>
        <p:nvGrpSpPr>
          <p:cNvPr id="10" name="组合 9"/>
          <p:cNvGrpSpPr/>
          <p:nvPr/>
        </p:nvGrpSpPr>
        <p:grpSpPr>
          <a:xfrm>
            <a:off x="1401563" y="2017498"/>
            <a:ext cx="552071" cy="553276"/>
            <a:chOff x="1195958" y="1729466"/>
            <a:chExt cx="552071" cy="553276"/>
          </a:xfrm>
        </p:grpSpPr>
        <p:sp>
          <p:nvSpPr>
            <p:cNvPr id="11" name="矩形 6"/>
            <p:cNvSpPr>
              <a:spLocks noChangeArrowheads="1"/>
            </p:cNvSpPr>
            <p:nvPr/>
          </p:nvSpPr>
          <p:spPr bwMode="auto">
            <a:xfrm>
              <a:off x="1195958" y="1729466"/>
              <a:ext cx="552071" cy="553276"/>
            </a:xfrm>
            <a:prstGeom prst="rect">
              <a:avLst/>
            </a:prstGeom>
            <a:solidFill>
              <a:srgbClr val="626160"/>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pic>
          <p:nvPicPr>
            <p:cNvPr id="12" name="图片 1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04443" y="1810227"/>
              <a:ext cx="382111" cy="382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 name="组合 12"/>
          <p:cNvGrpSpPr/>
          <p:nvPr/>
        </p:nvGrpSpPr>
        <p:grpSpPr>
          <a:xfrm>
            <a:off x="1429287" y="3168650"/>
            <a:ext cx="873911" cy="875117"/>
            <a:chOff x="1223682" y="2880618"/>
            <a:chExt cx="873911" cy="875117"/>
          </a:xfrm>
        </p:grpSpPr>
        <p:sp>
          <p:nvSpPr>
            <p:cNvPr id="14" name="矩形 9"/>
            <p:cNvSpPr>
              <a:spLocks noChangeArrowheads="1"/>
            </p:cNvSpPr>
            <p:nvPr/>
          </p:nvSpPr>
          <p:spPr bwMode="auto">
            <a:xfrm>
              <a:off x="1223682" y="2880618"/>
              <a:ext cx="873911" cy="875117"/>
            </a:xfrm>
            <a:prstGeom prst="rect">
              <a:avLst/>
            </a:prstGeom>
            <a:solidFill>
              <a:srgbClr val="D3A004"/>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pic>
          <p:nvPicPr>
            <p:cNvPr id="15" name="图片 1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94848" y="3009596"/>
              <a:ext cx="543633" cy="543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 name="组合 15"/>
          <p:cNvGrpSpPr/>
          <p:nvPr/>
        </p:nvGrpSpPr>
        <p:grpSpPr>
          <a:xfrm>
            <a:off x="707255" y="3568841"/>
            <a:ext cx="873912" cy="875117"/>
            <a:chOff x="501650" y="3280809"/>
            <a:chExt cx="873912" cy="875117"/>
          </a:xfrm>
        </p:grpSpPr>
        <p:sp>
          <p:nvSpPr>
            <p:cNvPr id="17" name="矩形 11"/>
            <p:cNvSpPr>
              <a:spLocks noChangeArrowheads="1"/>
            </p:cNvSpPr>
            <p:nvPr/>
          </p:nvSpPr>
          <p:spPr bwMode="auto">
            <a:xfrm>
              <a:off x="501650" y="3280809"/>
              <a:ext cx="873912" cy="875117"/>
            </a:xfrm>
            <a:prstGeom prst="rect">
              <a:avLst/>
            </a:prstGeom>
            <a:solidFill>
              <a:srgbClr val="626160"/>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endParaRPr>
            </a:p>
          </p:txBody>
        </p:sp>
        <p:pic>
          <p:nvPicPr>
            <p:cNvPr id="18" name="图片 16"/>
            <p:cNvPicPr>
              <a:picLocks noChangeAspect="1" noChangeArrowheads="1"/>
            </p:cNvPicPr>
            <p:nvPr/>
          </p:nvPicPr>
          <p:blipFill>
            <a:blip r:embed="rId5" cstate="print">
              <a:grayscl/>
              <a:biLevel thresh="50000"/>
              <a:extLst>
                <a:ext uri="{28A0092B-C50C-407E-A947-70E740481C1C}">
                  <a14:useLocalDpi xmlns:a14="http://schemas.microsoft.com/office/drawing/2010/main" val="0"/>
                </a:ext>
              </a:extLst>
            </a:blip>
            <a:srcRect/>
            <a:stretch>
              <a:fillRect/>
            </a:stretch>
          </p:blipFill>
          <p:spPr bwMode="auto">
            <a:xfrm>
              <a:off x="739113" y="3501397"/>
              <a:ext cx="455639" cy="456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1" name="直接连接符 69"/>
          <p:cNvSpPr>
            <a:spLocks noChangeShapeType="1"/>
          </p:cNvSpPr>
          <p:nvPr/>
        </p:nvSpPr>
        <p:spPr bwMode="auto">
          <a:xfrm>
            <a:off x="3303120" y="2882217"/>
            <a:ext cx="5085562" cy="1205"/>
          </a:xfrm>
          <a:prstGeom prst="line">
            <a:avLst/>
          </a:prstGeom>
          <a:noFill/>
          <a:ln w="12700" cap="flat" cmpd="sng">
            <a:solidFill>
              <a:srgbClr val="D3A004"/>
            </a:solidFill>
            <a:prstDash val="solid"/>
            <a:bevel/>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srgbClr val="D3A004"/>
              </a:solidFill>
              <a:effectLst/>
              <a:uLnTx/>
              <a:uFillTx/>
              <a:latin typeface="微软雅黑" panose="020B0503020204020204" pitchFamily="34" charset="-122"/>
              <a:ea typeface="微软雅黑" panose="020B0503020204020204" pitchFamily="34" charset="-122"/>
            </a:endParaRPr>
          </a:p>
        </p:txBody>
      </p:sp>
      <p:grpSp>
        <p:nvGrpSpPr>
          <p:cNvPr id="22" name="组合 21"/>
          <p:cNvGrpSpPr/>
          <p:nvPr/>
        </p:nvGrpSpPr>
        <p:grpSpPr>
          <a:xfrm>
            <a:off x="3193429" y="1627400"/>
            <a:ext cx="5409813" cy="1072408"/>
            <a:chOff x="3163163" y="1306372"/>
            <a:chExt cx="5409813" cy="1072408"/>
          </a:xfrm>
        </p:grpSpPr>
        <p:grpSp>
          <p:nvGrpSpPr>
            <p:cNvPr id="23" name="组合 53"/>
            <p:cNvGrpSpPr>
              <a:grpSpLocks/>
            </p:cNvGrpSpPr>
            <p:nvPr/>
          </p:nvGrpSpPr>
          <p:grpSpPr bwMode="auto">
            <a:xfrm>
              <a:off x="3163163" y="1322042"/>
              <a:ext cx="1909346" cy="1056738"/>
              <a:chOff x="0" y="0"/>
              <a:chExt cx="2514497" cy="1391665"/>
            </a:xfrm>
          </p:grpSpPr>
          <p:sp>
            <p:nvSpPr>
              <p:cNvPr id="34" name="文本框 54"/>
              <p:cNvSpPr>
                <a:spLocks noChangeArrowheads="1"/>
              </p:cNvSpPr>
              <p:nvPr/>
            </p:nvSpPr>
            <p:spPr bwMode="auto">
              <a:xfrm>
                <a:off x="0" y="0"/>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sp>
            <p:nvSpPr>
              <p:cNvPr id="35" name="文本框 55"/>
              <p:cNvSpPr>
                <a:spLocks noChangeArrowheads="1"/>
              </p:cNvSpPr>
              <p:nvPr/>
            </p:nvSpPr>
            <p:spPr bwMode="auto">
              <a:xfrm>
                <a:off x="0" y="320690"/>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sp>
            <p:nvSpPr>
              <p:cNvPr id="36" name="文本框 56"/>
              <p:cNvSpPr>
                <a:spLocks noChangeArrowheads="1"/>
              </p:cNvSpPr>
              <p:nvPr/>
            </p:nvSpPr>
            <p:spPr bwMode="auto">
              <a:xfrm>
                <a:off x="0" y="669844"/>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sp>
            <p:nvSpPr>
              <p:cNvPr id="37" name="文本框 57"/>
              <p:cNvSpPr>
                <a:spLocks noChangeArrowheads="1"/>
              </p:cNvSpPr>
              <p:nvPr/>
            </p:nvSpPr>
            <p:spPr bwMode="auto">
              <a:xfrm>
                <a:off x="0" y="986340"/>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grpSp>
        <p:grpSp>
          <p:nvGrpSpPr>
            <p:cNvPr id="24" name="组合 46"/>
            <p:cNvGrpSpPr>
              <a:grpSpLocks/>
            </p:cNvGrpSpPr>
            <p:nvPr/>
          </p:nvGrpSpPr>
          <p:grpSpPr bwMode="auto">
            <a:xfrm>
              <a:off x="4968845" y="1308783"/>
              <a:ext cx="1909346" cy="1056738"/>
              <a:chOff x="0" y="0"/>
              <a:chExt cx="2514497" cy="1391665"/>
            </a:xfrm>
          </p:grpSpPr>
          <p:sp>
            <p:nvSpPr>
              <p:cNvPr id="30" name="文本框 54"/>
              <p:cNvSpPr>
                <a:spLocks noChangeArrowheads="1"/>
              </p:cNvSpPr>
              <p:nvPr/>
            </p:nvSpPr>
            <p:spPr bwMode="auto">
              <a:xfrm>
                <a:off x="0" y="0"/>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sp>
            <p:nvSpPr>
              <p:cNvPr id="31" name="文本框 55"/>
              <p:cNvSpPr>
                <a:spLocks noChangeArrowheads="1"/>
              </p:cNvSpPr>
              <p:nvPr/>
            </p:nvSpPr>
            <p:spPr bwMode="auto">
              <a:xfrm>
                <a:off x="0" y="320690"/>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sp>
            <p:nvSpPr>
              <p:cNvPr id="32" name="文本框 56"/>
              <p:cNvSpPr>
                <a:spLocks noChangeArrowheads="1"/>
              </p:cNvSpPr>
              <p:nvPr/>
            </p:nvSpPr>
            <p:spPr bwMode="auto">
              <a:xfrm>
                <a:off x="0" y="669844"/>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sp>
            <p:nvSpPr>
              <p:cNvPr id="33" name="文本框 57"/>
              <p:cNvSpPr>
                <a:spLocks noChangeArrowheads="1"/>
              </p:cNvSpPr>
              <p:nvPr/>
            </p:nvSpPr>
            <p:spPr bwMode="auto">
              <a:xfrm>
                <a:off x="0" y="986340"/>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grpSp>
        <p:grpSp>
          <p:nvGrpSpPr>
            <p:cNvPr id="25" name="组合 73"/>
            <p:cNvGrpSpPr>
              <a:grpSpLocks/>
            </p:cNvGrpSpPr>
            <p:nvPr/>
          </p:nvGrpSpPr>
          <p:grpSpPr bwMode="auto">
            <a:xfrm>
              <a:off x="6663630" y="1306372"/>
              <a:ext cx="1909346" cy="1056738"/>
              <a:chOff x="0" y="0"/>
              <a:chExt cx="2514497" cy="1391665"/>
            </a:xfrm>
          </p:grpSpPr>
          <p:sp>
            <p:nvSpPr>
              <p:cNvPr id="26" name="文本框 54"/>
              <p:cNvSpPr>
                <a:spLocks noChangeArrowheads="1"/>
              </p:cNvSpPr>
              <p:nvPr/>
            </p:nvSpPr>
            <p:spPr bwMode="auto">
              <a:xfrm>
                <a:off x="0" y="0"/>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sp>
            <p:nvSpPr>
              <p:cNvPr id="27" name="文本框 55"/>
              <p:cNvSpPr>
                <a:spLocks noChangeArrowheads="1"/>
              </p:cNvSpPr>
              <p:nvPr/>
            </p:nvSpPr>
            <p:spPr bwMode="auto">
              <a:xfrm>
                <a:off x="0" y="320690"/>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sp>
            <p:nvSpPr>
              <p:cNvPr id="28" name="文本框 56"/>
              <p:cNvSpPr>
                <a:spLocks noChangeArrowheads="1"/>
              </p:cNvSpPr>
              <p:nvPr/>
            </p:nvSpPr>
            <p:spPr bwMode="auto">
              <a:xfrm>
                <a:off x="0" y="669844"/>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sp>
            <p:nvSpPr>
              <p:cNvPr id="29" name="文本框 57"/>
              <p:cNvSpPr>
                <a:spLocks noChangeArrowheads="1"/>
              </p:cNvSpPr>
              <p:nvPr/>
            </p:nvSpPr>
            <p:spPr bwMode="auto">
              <a:xfrm>
                <a:off x="0" y="986340"/>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grpSp>
      </p:grpSp>
      <p:grpSp>
        <p:nvGrpSpPr>
          <p:cNvPr id="38" name="组合 37"/>
          <p:cNvGrpSpPr/>
          <p:nvPr/>
        </p:nvGrpSpPr>
        <p:grpSpPr>
          <a:xfrm>
            <a:off x="3193429" y="3083517"/>
            <a:ext cx="5411019" cy="1072409"/>
            <a:chOff x="3163163" y="2762489"/>
            <a:chExt cx="5411019" cy="1072409"/>
          </a:xfrm>
        </p:grpSpPr>
        <p:grpSp>
          <p:nvGrpSpPr>
            <p:cNvPr id="39" name="组合 78"/>
            <p:cNvGrpSpPr>
              <a:grpSpLocks/>
            </p:cNvGrpSpPr>
            <p:nvPr/>
          </p:nvGrpSpPr>
          <p:grpSpPr bwMode="auto">
            <a:xfrm>
              <a:off x="3163163" y="2778160"/>
              <a:ext cx="1909346" cy="1056738"/>
              <a:chOff x="0" y="0"/>
              <a:chExt cx="2514497" cy="1391665"/>
            </a:xfrm>
          </p:grpSpPr>
          <p:sp>
            <p:nvSpPr>
              <p:cNvPr id="50" name="文本框 54"/>
              <p:cNvSpPr>
                <a:spLocks noChangeArrowheads="1"/>
              </p:cNvSpPr>
              <p:nvPr/>
            </p:nvSpPr>
            <p:spPr bwMode="auto">
              <a:xfrm>
                <a:off x="0" y="0"/>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sp>
            <p:nvSpPr>
              <p:cNvPr id="51" name="文本框 55"/>
              <p:cNvSpPr>
                <a:spLocks noChangeArrowheads="1"/>
              </p:cNvSpPr>
              <p:nvPr/>
            </p:nvSpPr>
            <p:spPr bwMode="auto">
              <a:xfrm>
                <a:off x="0" y="320690"/>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sp>
            <p:nvSpPr>
              <p:cNvPr id="52" name="文本框 56"/>
              <p:cNvSpPr>
                <a:spLocks noChangeArrowheads="1"/>
              </p:cNvSpPr>
              <p:nvPr/>
            </p:nvSpPr>
            <p:spPr bwMode="auto">
              <a:xfrm>
                <a:off x="0" y="669844"/>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sp>
            <p:nvSpPr>
              <p:cNvPr id="53" name="文本框 57"/>
              <p:cNvSpPr>
                <a:spLocks noChangeArrowheads="1"/>
              </p:cNvSpPr>
              <p:nvPr/>
            </p:nvSpPr>
            <p:spPr bwMode="auto">
              <a:xfrm>
                <a:off x="0" y="986340"/>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grpSp>
        <p:grpSp>
          <p:nvGrpSpPr>
            <p:cNvPr id="40" name="组合 83"/>
            <p:cNvGrpSpPr>
              <a:grpSpLocks/>
            </p:cNvGrpSpPr>
            <p:nvPr/>
          </p:nvGrpSpPr>
          <p:grpSpPr bwMode="auto">
            <a:xfrm>
              <a:off x="4968845" y="2764900"/>
              <a:ext cx="1909346" cy="1056738"/>
              <a:chOff x="0" y="0"/>
              <a:chExt cx="2514497" cy="1391665"/>
            </a:xfrm>
          </p:grpSpPr>
          <p:sp>
            <p:nvSpPr>
              <p:cNvPr id="46" name="文本框 54"/>
              <p:cNvSpPr>
                <a:spLocks noChangeArrowheads="1"/>
              </p:cNvSpPr>
              <p:nvPr/>
            </p:nvSpPr>
            <p:spPr bwMode="auto">
              <a:xfrm>
                <a:off x="0" y="0"/>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sp>
            <p:nvSpPr>
              <p:cNvPr id="47" name="文本框 55"/>
              <p:cNvSpPr>
                <a:spLocks noChangeArrowheads="1"/>
              </p:cNvSpPr>
              <p:nvPr/>
            </p:nvSpPr>
            <p:spPr bwMode="auto">
              <a:xfrm>
                <a:off x="0" y="320690"/>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sp>
            <p:nvSpPr>
              <p:cNvPr id="48" name="文本框 56"/>
              <p:cNvSpPr>
                <a:spLocks noChangeArrowheads="1"/>
              </p:cNvSpPr>
              <p:nvPr/>
            </p:nvSpPr>
            <p:spPr bwMode="auto">
              <a:xfrm>
                <a:off x="0" y="669844"/>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sp>
            <p:nvSpPr>
              <p:cNvPr id="49" name="文本框 57"/>
              <p:cNvSpPr>
                <a:spLocks noChangeArrowheads="1"/>
              </p:cNvSpPr>
              <p:nvPr/>
            </p:nvSpPr>
            <p:spPr bwMode="auto">
              <a:xfrm>
                <a:off x="0" y="986340"/>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grpSp>
        <p:grpSp>
          <p:nvGrpSpPr>
            <p:cNvPr id="41" name="组合 88"/>
            <p:cNvGrpSpPr>
              <a:grpSpLocks/>
            </p:cNvGrpSpPr>
            <p:nvPr/>
          </p:nvGrpSpPr>
          <p:grpSpPr bwMode="auto">
            <a:xfrm>
              <a:off x="6664836" y="2762489"/>
              <a:ext cx="1909346" cy="1056738"/>
              <a:chOff x="0" y="0"/>
              <a:chExt cx="2514497" cy="1391665"/>
            </a:xfrm>
          </p:grpSpPr>
          <p:sp>
            <p:nvSpPr>
              <p:cNvPr id="42" name="文本框 54"/>
              <p:cNvSpPr>
                <a:spLocks noChangeArrowheads="1"/>
              </p:cNvSpPr>
              <p:nvPr/>
            </p:nvSpPr>
            <p:spPr bwMode="auto">
              <a:xfrm>
                <a:off x="0" y="0"/>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sp>
            <p:nvSpPr>
              <p:cNvPr id="43" name="文本框 55"/>
              <p:cNvSpPr>
                <a:spLocks noChangeArrowheads="1"/>
              </p:cNvSpPr>
              <p:nvPr/>
            </p:nvSpPr>
            <p:spPr bwMode="auto">
              <a:xfrm>
                <a:off x="0" y="320690"/>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sp>
            <p:nvSpPr>
              <p:cNvPr id="44" name="文本框 56"/>
              <p:cNvSpPr>
                <a:spLocks noChangeArrowheads="1"/>
              </p:cNvSpPr>
              <p:nvPr/>
            </p:nvSpPr>
            <p:spPr bwMode="auto">
              <a:xfrm>
                <a:off x="0" y="669844"/>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sp>
            <p:nvSpPr>
              <p:cNvPr id="45" name="文本框 57"/>
              <p:cNvSpPr>
                <a:spLocks noChangeArrowheads="1"/>
              </p:cNvSpPr>
              <p:nvPr/>
            </p:nvSpPr>
            <p:spPr bwMode="auto">
              <a:xfrm>
                <a:off x="0" y="986340"/>
                <a:ext cx="2514497" cy="40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2B2E30"/>
                    </a:solidFill>
                    <a:latin typeface="微软雅黑" panose="020B0503020204020204" pitchFamily="34" charset="-122"/>
                    <a:ea typeface="微软雅黑" panose="020B0503020204020204" pitchFamily="34" charset="-122"/>
                    <a:sym typeface="造字工房悦黑体验版常规体" pitchFamily="50" charset="-122"/>
                  </a:rPr>
                  <a:t>请输入您想要的文字</a:t>
                </a:r>
              </a:p>
            </p:txBody>
          </p:sp>
        </p:grpSp>
      </p:grpSp>
    </p:spTree>
    <p:extLst>
      <p:ext uri="{BB962C8B-B14F-4D97-AF65-F5344CB8AC3E}">
        <p14:creationId xmlns:p14="http://schemas.microsoft.com/office/powerpoint/2010/main" val="1295796189"/>
      </p:ext>
    </p:extLst>
  </p:cSld>
  <p:clrMapOvr>
    <a:masterClrMapping/>
  </p:clrMapOvr>
  <mc:AlternateContent xmlns:mc="http://schemas.openxmlformats.org/markup-compatibility/2006" xmlns:p14="http://schemas.microsoft.com/office/powerpoint/2010/main">
    <mc:Choice Requires="p14">
      <p:transition spd="slow" p14:dur="1600" advClick="0" advTm="4000">
        <p14:prism isInverted="1"/>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2" presetClass="entr" presetSubtype="9"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0-#ppt_w/2"/>
                                          </p:val>
                                        </p:tav>
                                        <p:tav tm="100000">
                                          <p:val>
                                            <p:strVal val="#ppt_x"/>
                                          </p:val>
                                        </p:tav>
                                      </p:tavLst>
                                    </p:anim>
                                    <p:anim calcmode="lin" valueType="num">
                                      <p:cBhvr additive="base">
                                        <p:cTn id="17" dur="500" fill="hold"/>
                                        <p:tgtEl>
                                          <p:spTgt spid="6"/>
                                        </p:tgtEl>
                                        <p:attrNameLst>
                                          <p:attrName>ppt_y</p:attrName>
                                        </p:attrNameLst>
                                      </p:cBhvr>
                                      <p:tavLst>
                                        <p:tav tm="0">
                                          <p:val>
                                            <p:strVal val="0-#ppt_h/2"/>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0-#ppt_w/2"/>
                                          </p:val>
                                        </p:tav>
                                        <p:tav tm="100000">
                                          <p:val>
                                            <p:strVal val="#ppt_x"/>
                                          </p:val>
                                        </p:tav>
                                      </p:tavLst>
                                    </p:anim>
                                    <p:anim calcmode="lin" valueType="num">
                                      <p:cBhvr additive="base">
                                        <p:cTn id="21" dur="500" fill="hold"/>
                                        <p:tgtEl>
                                          <p:spTgt spid="7"/>
                                        </p:tgtEl>
                                        <p:attrNameLst>
                                          <p:attrName>ppt_y</p:attrName>
                                        </p:attrNameLst>
                                      </p:cBhvr>
                                      <p:tavLst>
                                        <p:tav tm="0">
                                          <p:val>
                                            <p:strVal val="#ppt_y"/>
                                          </p:val>
                                        </p:tav>
                                        <p:tav tm="100000">
                                          <p:val>
                                            <p:strVal val="#ppt_y"/>
                                          </p:val>
                                        </p:tav>
                                      </p:tavLst>
                                    </p:anim>
                                  </p:childTnLst>
                                </p:cTn>
                              </p:par>
                              <p:par>
                                <p:cTn id="22" presetID="2" presetClass="entr" presetSubtype="9"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0-#ppt_w/2"/>
                                          </p:val>
                                        </p:tav>
                                        <p:tav tm="100000">
                                          <p:val>
                                            <p:strVal val="#ppt_x"/>
                                          </p:val>
                                        </p:tav>
                                      </p:tavLst>
                                    </p:anim>
                                    <p:anim calcmode="lin" valueType="num">
                                      <p:cBhvr additive="base">
                                        <p:cTn id="25" dur="500" fill="hold"/>
                                        <p:tgtEl>
                                          <p:spTgt spid="8"/>
                                        </p:tgtEl>
                                        <p:attrNameLst>
                                          <p:attrName>ppt_y</p:attrName>
                                        </p:attrNameLst>
                                      </p:cBhvr>
                                      <p:tavLst>
                                        <p:tav tm="0">
                                          <p:val>
                                            <p:strVal val="0-#ppt_h/2"/>
                                          </p:val>
                                        </p:tav>
                                        <p:tav tm="100000">
                                          <p:val>
                                            <p:strVal val="#ppt_y"/>
                                          </p:val>
                                        </p:tav>
                                      </p:tavLst>
                                    </p:anim>
                                  </p:childTnLst>
                                </p:cTn>
                              </p:par>
                              <p:par>
                                <p:cTn id="26" presetID="2" presetClass="entr" presetSubtype="6"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par>
                                <p:cTn id="30" presetID="2" presetClass="entr" presetSubtype="12"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0-#ppt_w/2"/>
                                          </p:val>
                                        </p:tav>
                                        <p:tav tm="100000">
                                          <p:val>
                                            <p:strVal val="#ppt_x"/>
                                          </p:val>
                                        </p:tav>
                                      </p:tavLst>
                                    </p:anim>
                                    <p:anim calcmode="lin" valueType="num">
                                      <p:cBhvr additive="base">
                                        <p:cTn id="33" dur="500" fill="hold"/>
                                        <p:tgtEl>
                                          <p:spTgt spid="10"/>
                                        </p:tgtEl>
                                        <p:attrNameLst>
                                          <p:attrName>ppt_y</p:attrName>
                                        </p:attrNameLst>
                                      </p:cBhvr>
                                      <p:tavLst>
                                        <p:tav tm="0">
                                          <p:val>
                                            <p:strVal val="1+#ppt_h/2"/>
                                          </p:val>
                                        </p:tav>
                                        <p:tav tm="100000">
                                          <p:val>
                                            <p:strVal val="#ppt_y"/>
                                          </p:val>
                                        </p:tav>
                                      </p:tavLst>
                                    </p:anim>
                                  </p:childTnLst>
                                </p:cTn>
                              </p:par>
                              <p:par>
                                <p:cTn id="34" presetID="2" presetClass="entr" presetSubtype="6"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1+#ppt_w/2"/>
                                          </p:val>
                                        </p:tav>
                                        <p:tav tm="100000">
                                          <p:val>
                                            <p:strVal val="#ppt_x"/>
                                          </p:val>
                                        </p:tav>
                                      </p:tavLst>
                                    </p:anim>
                                    <p:anim calcmode="lin" valueType="num">
                                      <p:cBhvr additive="base">
                                        <p:cTn id="37" dur="500" fill="hold"/>
                                        <p:tgtEl>
                                          <p:spTgt spid="13"/>
                                        </p:tgtEl>
                                        <p:attrNameLst>
                                          <p:attrName>ppt_y</p:attrName>
                                        </p:attrNameLst>
                                      </p:cBhvr>
                                      <p:tavLst>
                                        <p:tav tm="0">
                                          <p:val>
                                            <p:strVal val="1+#ppt_h/2"/>
                                          </p:val>
                                        </p:tav>
                                        <p:tav tm="100000">
                                          <p:val>
                                            <p:strVal val="#ppt_y"/>
                                          </p:val>
                                        </p:tav>
                                      </p:tavLst>
                                    </p:anim>
                                  </p:childTnLst>
                                </p:cTn>
                              </p:par>
                              <p:par>
                                <p:cTn id="38" presetID="2" presetClass="entr" presetSubtype="12" fill="hold" nodeType="with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fill="hold"/>
                                        <p:tgtEl>
                                          <p:spTgt spid="16"/>
                                        </p:tgtEl>
                                        <p:attrNameLst>
                                          <p:attrName>ppt_x</p:attrName>
                                        </p:attrNameLst>
                                      </p:cBhvr>
                                      <p:tavLst>
                                        <p:tav tm="0">
                                          <p:val>
                                            <p:strVal val="0-#ppt_w/2"/>
                                          </p:val>
                                        </p:tav>
                                        <p:tav tm="100000">
                                          <p:val>
                                            <p:strVal val="#ppt_x"/>
                                          </p:val>
                                        </p:tav>
                                      </p:tavLst>
                                    </p:anim>
                                    <p:anim calcmode="lin" valueType="num">
                                      <p:cBhvr additive="base">
                                        <p:cTn id="41" dur="500" fill="hold"/>
                                        <p:tgtEl>
                                          <p:spTgt spid="16"/>
                                        </p:tgtEl>
                                        <p:attrNameLst>
                                          <p:attrName>ppt_y</p:attrName>
                                        </p:attrNameLst>
                                      </p:cBhvr>
                                      <p:tavLst>
                                        <p:tav tm="0">
                                          <p:val>
                                            <p:strVal val="1+#ppt_h/2"/>
                                          </p:val>
                                        </p:tav>
                                        <p:tav tm="100000">
                                          <p:val>
                                            <p:strVal val="#ppt_y"/>
                                          </p:val>
                                        </p:tav>
                                      </p:tavLst>
                                    </p:anim>
                                  </p:childTnLst>
                                </p:cTn>
                              </p:par>
                            </p:childTnLst>
                          </p:cTn>
                        </p:par>
                        <p:par>
                          <p:cTn id="42" fill="hold">
                            <p:stCondLst>
                              <p:cond delay="1500"/>
                            </p:stCondLst>
                            <p:childTnLst>
                              <p:par>
                                <p:cTn id="43" presetID="2" presetClass="entr" presetSubtype="8"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additive="base">
                                        <p:cTn id="45" dur="500" fill="hold"/>
                                        <p:tgtEl>
                                          <p:spTgt spid="21"/>
                                        </p:tgtEl>
                                        <p:attrNameLst>
                                          <p:attrName>ppt_x</p:attrName>
                                        </p:attrNameLst>
                                      </p:cBhvr>
                                      <p:tavLst>
                                        <p:tav tm="0">
                                          <p:val>
                                            <p:strVal val="0-#ppt_w/2"/>
                                          </p:val>
                                        </p:tav>
                                        <p:tav tm="100000">
                                          <p:val>
                                            <p:strVal val="#ppt_x"/>
                                          </p:val>
                                        </p:tav>
                                      </p:tavLst>
                                    </p:anim>
                                    <p:anim calcmode="lin" valueType="num">
                                      <p:cBhvr additive="base">
                                        <p:cTn id="46" dur="500" fill="hold"/>
                                        <p:tgtEl>
                                          <p:spTgt spid="21"/>
                                        </p:tgtEl>
                                        <p:attrNameLst>
                                          <p:attrName>ppt_y</p:attrName>
                                        </p:attrNameLst>
                                      </p:cBhvr>
                                      <p:tavLst>
                                        <p:tav tm="0">
                                          <p:val>
                                            <p:strVal val="#ppt_y"/>
                                          </p:val>
                                        </p:tav>
                                        <p:tav tm="100000">
                                          <p:val>
                                            <p:strVal val="#ppt_y"/>
                                          </p:val>
                                        </p:tav>
                                      </p:tavLst>
                                    </p:anim>
                                  </p:childTnLst>
                                </p:cTn>
                              </p:par>
                            </p:childTnLst>
                          </p:cTn>
                        </p:par>
                        <p:par>
                          <p:cTn id="47" fill="hold">
                            <p:stCondLst>
                              <p:cond delay="2000"/>
                            </p:stCondLst>
                            <p:childTnLst>
                              <p:par>
                                <p:cTn id="48" presetID="2" presetClass="entr" presetSubtype="2" fill="hold" nodeType="after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additive="base">
                                        <p:cTn id="50" dur="500" fill="hold"/>
                                        <p:tgtEl>
                                          <p:spTgt spid="22"/>
                                        </p:tgtEl>
                                        <p:attrNameLst>
                                          <p:attrName>ppt_x</p:attrName>
                                        </p:attrNameLst>
                                      </p:cBhvr>
                                      <p:tavLst>
                                        <p:tav tm="0">
                                          <p:val>
                                            <p:strVal val="1+#ppt_w/2"/>
                                          </p:val>
                                        </p:tav>
                                        <p:tav tm="100000">
                                          <p:val>
                                            <p:strVal val="#ppt_x"/>
                                          </p:val>
                                        </p:tav>
                                      </p:tavLst>
                                    </p:anim>
                                    <p:anim calcmode="lin" valueType="num">
                                      <p:cBhvr additive="base">
                                        <p:cTn id="51" dur="500" fill="hold"/>
                                        <p:tgtEl>
                                          <p:spTgt spid="22"/>
                                        </p:tgtEl>
                                        <p:attrNameLst>
                                          <p:attrName>ppt_y</p:attrName>
                                        </p:attrNameLst>
                                      </p:cBhvr>
                                      <p:tavLst>
                                        <p:tav tm="0">
                                          <p:val>
                                            <p:strVal val="#ppt_y"/>
                                          </p:val>
                                        </p:tav>
                                        <p:tav tm="100000">
                                          <p:val>
                                            <p:strVal val="#ppt_y"/>
                                          </p:val>
                                        </p:tav>
                                      </p:tavLst>
                                    </p:anim>
                                  </p:childTnLst>
                                </p:cTn>
                              </p:par>
                              <p:par>
                                <p:cTn id="52" presetID="2" presetClass="entr" presetSubtype="4" fill="hold" nodeType="withEffect">
                                  <p:stCondLst>
                                    <p:cond delay="0"/>
                                  </p:stCondLst>
                                  <p:childTnLst>
                                    <p:set>
                                      <p:cBhvr>
                                        <p:cTn id="53" dur="1" fill="hold">
                                          <p:stCondLst>
                                            <p:cond delay="0"/>
                                          </p:stCondLst>
                                        </p:cTn>
                                        <p:tgtEl>
                                          <p:spTgt spid="38"/>
                                        </p:tgtEl>
                                        <p:attrNameLst>
                                          <p:attrName>style.visibility</p:attrName>
                                        </p:attrNameLst>
                                      </p:cBhvr>
                                      <p:to>
                                        <p:strVal val="visible"/>
                                      </p:to>
                                    </p:set>
                                    <p:anim calcmode="lin" valueType="num">
                                      <p:cBhvr additive="base">
                                        <p:cTn id="54" dur="500" fill="hold"/>
                                        <p:tgtEl>
                                          <p:spTgt spid="38"/>
                                        </p:tgtEl>
                                        <p:attrNameLst>
                                          <p:attrName>ppt_x</p:attrName>
                                        </p:attrNameLst>
                                      </p:cBhvr>
                                      <p:tavLst>
                                        <p:tav tm="0">
                                          <p:val>
                                            <p:strVal val="#ppt_x"/>
                                          </p:val>
                                        </p:tav>
                                        <p:tav tm="100000">
                                          <p:val>
                                            <p:strVal val="#ppt_x"/>
                                          </p:val>
                                        </p:tav>
                                      </p:tavLst>
                                    </p:anim>
                                    <p:anim calcmode="lin" valueType="num">
                                      <p:cBhvr additive="base">
                                        <p:cTn id="55"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7" grpId="0" animBg="1"/>
      <p:bldP spid="8" grpId="0" animBg="1"/>
      <p:bldP spid="9" grpId="0" animBg="1"/>
      <p:bldP spid="2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sp>
        <p:nvSpPr>
          <p:cNvPr id="6" name="AutoShape 7"/>
          <p:cNvSpPr>
            <a:spLocks noChangeArrowheads="1"/>
          </p:cNvSpPr>
          <p:nvPr/>
        </p:nvSpPr>
        <p:spPr bwMode="auto">
          <a:xfrm>
            <a:off x="6029325" y="1571773"/>
            <a:ext cx="2646363" cy="725488"/>
          </a:xfrm>
          <a:prstGeom prst="chevron">
            <a:avLst>
              <a:gd name="adj" fmla="val 54091"/>
            </a:avLst>
          </a:prstGeom>
          <a:solidFill>
            <a:srgbClr val="626160"/>
          </a:solidFill>
          <a:ln>
            <a:noFill/>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600" b="1" i="0" u="none" strike="noStrike" kern="0" cap="none" spc="0" normalizeH="0" baseline="0" noProof="0" smtClean="0">
                <a:ln>
                  <a:noFill/>
                </a:ln>
                <a:solidFill>
                  <a:srgbClr val="FFFFFF"/>
                </a:solidFill>
                <a:effectLst/>
                <a:uLnTx/>
                <a:uFillTx/>
                <a:latin typeface="Arial" pitchFamily="34" charset="0"/>
                <a:ea typeface="华文细黑" pitchFamily="2" charset="-122"/>
              </a:rPr>
              <a:t>单击添加内容</a:t>
            </a:r>
            <a:endParaRPr kumimoji="0" lang="en-US" altLang="zh-CN" sz="1600" b="1" i="0" u="none" strike="noStrike" kern="0" cap="none" spc="0" normalizeH="0" baseline="0" noProof="0" smtClean="0">
              <a:ln>
                <a:noFill/>
              </a:ln>
              <a:solidFill>
                <a:srgbClr val="FFFFFF"/>
              </a:solidFill>
              <a:effectLst/>
              <a:uLnTx/>
              <a:uFillTx/>
              <a:latin typeface="Arial" pitchFamily="34" charset="0"/>
              <a:ea typeface="华文细黑" pitchFamily="2" charset="-122"/>
            </a:endParaRPr>
          </a:p>
        </p:txBody>
      </p:sp>
      <p:sp>
        <p:nvSpPr>
          <p:cNvPr id="7" name="AutoShape 9"/>
          <p:cNvSpPr>
            <a:spLocks noChangeArrowheads="1"/>
          </p:cNvSpPr>
          <p:nvPr/>
        </p:nvSpPr>
        <p:spPr bwMode="auto">
          <a:xfrm>
            <a:off x="468313" y="1700361"/>
            <a:ext cx="2193925" cy="3895725"/>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round/>
                <a:headEnd/>
                <a:tailEnd/>
              </a14:hiddenLine>
            </a:ext>
          </a:extLst>
        </p:spPr>
        <p:txBody>
          <a:bodyPr wrap="none" anchor="ctr"/>
          <a:lstStyle/>
          <a:p>
            <a:pPr fontAlgn="base">
              <a:spcBef>
                <a:spcPct val="0"/>
              </a:spcBef>
              <a:spcAft>
                <a:spcPct val="0"/>
              </a:spcAft>
              <a:defRPr/>
            </a:pPr>
            <a:endParaRPr lang="zh-CN" altLang="en-US" i="1" kern="0" smtClean="0">
              <a:solidFill>
                <a:srgbClr val="333333"/>
              </a:solidFill>
              <a:latin typeface="Arial" pitchFamily="34" charset="0"/>
              <a:ea typeface="华文细黑" pitchFamily="2" charset="-122"/>
            </a:endParaRPr>
          </a:p>
        </p:txBody>
      </p:sp>
      <p:sp>
        <p:nvSpPr>
          <p:cNvPr id="8" name="AutoShape 11"/>
          <p:cNvSpPr>
            <a:spLocks noChangeArrowheads="1"/>
          </p:cNvSpPr>
          <p:nvPr/>
        </p:nvSpPr>
        <p:spPr bwMode="auto">
          <a:xfrm>
            <a:off x="3119438" y="1584473"/>
            <a:ext cx="2757487" cy="725488"/>
          </a:xfrm>
          <a:prstGeom prst="chevron">
            <a:avLst>
              <a:gd name="adj" fmla="val 56362"/>
            </a:avLst>
          </a:prstGeom>
          <a:solidFill>
            <a:srgbClr val="D3A004"/>
          </a:solidFill>
          <a:ln>
            <a:noFill/>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600" b="1" i="0" u="none" strike="noStrike" kern="0" cap="none" spc="0" normalizeH="0" baseline="0" noProof="0" smtClean="0">
                <a:ln>
                  <a:noFill/>
                </a:ln>
                <a:solidFill>
                  <a:srgbClr val="FFFFFF"/>
                </a:solidFill>
                <a:effectLst/>
                <a:uLnTx/>
                <a:uFillTx/>
                <a:latin typeface="Arial" pitchFamily="34" charset="0"/>
                <a:ea typeface="华文细黑" pitchFamily="2" charset="-122"/>
              </a:rPr>
              <a:t>单击添加内容</a:t>
            </a:r>
            <a:endParaRPr kumimoji="0" lang="en-US" altLang="zh-CN" sz="1600" b="1" i="0" u="none" strike="noStrike" kern="0" cap="none" spc="0" normalizeH="0" baseline="0" noProof="0" smtClean="0">
              <a:ln>
                <a:noFill/>
              </a:ln>
              <a:solidFill>
                <a:srgbClr val="FFFFFF"/>
              </a:solidFill>
              <a:effectLst/>
              <a:uLnTx/>
              <a:uFillTx/>
              <a:latin typeface="Arial" pitchFamily="34" charset="0"/>
              <a:ea typeface="华文细黑" pitchFamily="2" charset="-122"/>
            </a:endParaRPr>
          </a:p>
        </p:txBody>
      </p:sp>
      <p:sp>
        <p:nvSpPr>
          <p:cNvPr id="9" name="AutoShape 12"/>
          <p:cNvSpPr>
            <a:spLocks noChangeArrowheads="1"/>
          </p:cNvSpPr>
          <p:nvPr/>
        </p:nvSpPr>
        <p:spPr bwMode="auto">
          <a:xfrm>
            <a:off x="468313" y="1584473"/>
            <a:ext cx="2641600" cy="725488"/>
          </a:xfrm>
          <a:prstGeom prst="homePlate">
            <a:avLst>
              <a:gd name="adj" fmla="val 63872"/>
            </a:avLst>
          </a:prstGeom>
          <a:solidFill>
            <a:srgbClr val="626160"/>
          </a:solidFill>
          <a:ln>
            <a:noFill/>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600" b="1" i="0" u="none" strike="noStrike" kern="0" cap="none" spc="0" normalizeH="0" baseline="0" noProof="0" smtClean="0">
                <a:ln>
                  <a:noFill/>
                </a:ln>
                <a:solidFill>
                  <a:srgbClr val="FFFFFF"/>
                </a:solidFill>
                <a:effectLst/>
                <a:uLnTx/>
                <a:uFillTx/>
                <a:latin typeface="Arial" pitchFamily="34" charset="0"/>
                <a:ea typeface="华文细黑" pitchFamily="2" charset="-122"/>
              </a:rPr>
              <a:t>单击添加内容</a:t>
            </a:r>
          </a:p>
        </p:txBody>
      </p:sp>
      <p:grpSp>
        <p:nvGrpSpPr>
          <p:cNvPr id="10" name="组合 9"/>
          <p:cNvGrpSpPr/>
          <p:nvPr/>
        </p:nvGrpSpPr>
        <p:grpSpPr>
          <a:xfrm>
            <a:off x="2981325" y="2425848"/>
            <a:ext cx="2857500" cy="3143250"/>
            <a:chOff x="2981325" y="2425848"/>
            <a:chExt cx="2857500" cy="3143250"/>
          </a:xfrm>
        </p:grpSpPr>
        <p:sp>
          <p:nvSpPr>
            <p:cNvPr id="11" name="Line 67"/>
            <p:cNvSpPr>
              <a:spLocks noChangeShapeType="1"/>
            </p:cNvSpPr>
            <p:nvPr/>
          </p:nvSpPr>
          <p:spPr bwMode="auto">
            <a:xfrm>
              <a:off x="2981325" y="2425848"/>
              <a:ext cx="0" cy="3143250"/>
            </a:xfrm>
            <a:prstGeom prst="line">
              <a:avLst/>
            </a:prstGeom>
            <a:noFill/>
            <a:ln w="3175">
              <a:solidFill>
                <a:srgbClr val="96969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i="1" smtClean="0">
                <a:solidFill>
                  <a:srgbClr val="333333"/>
                </a:solidFill>
                <a:latin typeface="Arial" pitchFamily="34" charset="0"/>
                <a:ea typeface="华文细黑" pitchFamily="2" charset="-122"/>
              </a:endParaRPr>
            </a:p>
          </p:txBody>
        </p:sp>
        <p:sp>
          <p:nvSpPr>
            <p:cNvPr id="12" name="Line 68"/>
            <p:cNvSpPr>
              <a:spLocks noChangeShapeType="1"/>
            </p:cNvSpPr>
            <p:nvPr/>
          </p:nvSpPr>
          <p:spPr bwMode="auto">
            <a:xfrm>
              <a:off x="5838825" y="2425848"/>
              <a:ext cx="0" cy="3143250"/>
            </a:xfrm>
            <a:prstGeom prst="line">
              <a:avLst/>
            </a:prstGeom>
            <a:noFill/>
            <a:ln w="3175">
              <a:solidFill>
                <a:srgbClr val="96969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i="1" smtClean="0">
                <a:solidFill>
                  <a:srgbClr val="333333"/>
                </a:solidFill>
                <a:latin typeface="Arial" pitchFamily="34" charset="0"/>
                <a:ea typeface="华文细黑" pitchFamily="2" charset="-122"/>
              </a:endParaRPr>
            </a:p>
          </p:txBody>
        </p:sp>
      </p:grpSp>
      <p:grpSp>
        <p:nvGrpSpPr>
          <p:cNvPr id="13" name="组合 12"/>
          <p:cNvGrpSpPr/>
          <p:nvPr/>
        </p:nvGrpSpPr>
        <p:grpSpPr>
          <a:xfrm>
            <a:off x="476201" y="1700361"/>
            <a:ext cx="7826424" cy="3867150"/>
            <a:chOff x="476201" y="1700361"/>
            <a:chExt cx="7826424" cy="3867150"/>
          </a:xfrm>
        </p:grpSpPr>
        <p:sp>
          <p:nvSpPr>
            <p:cNvPr id="14" name="AutoShape 6"/>
            <p:cNvSpPr>
              <a:spLocks noChangeArrowheads="1"/>
            </p:cNvSpPr>
            <p:nvPr/>
          </p:nvSpPr>
          <p:spPr bwMode="auto">
            <a:xfrm>
              <a:off x="5973763" y="1700361"/>
              <a:ext cx="2328862" cy="3867150"/>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round/>
                  <a:headEnd/>
                  <a:tailEnd/>
                </a14:hiddenLine>
              </a:ext>
            </a:extLst>
          </p:spPr>
          <p:txBody>
            <a:bodyPr anchor="ctr"/>
            <a:lstStyle/>
            <a:p>
              <a:pPr fontAlgn="base">
                <a:lnSpc>
                  <a:spcPct val="120000"/>
                </a:lnSpc>
                <a:spcBef>
                  <a:spcPct val="0"/>
                </a:spcBef>
                <a:spcAft>
                  <a:spcPct val="0"/>
                </a:spcAft>
                <a:defRPr/>
              </a:pPr>
              <a:r>
                <a:rPr lang="zh-CN" altLang="en-US" sz="1600" kern="0" dirty="0" smtClean="0">
                  <a:solidFill>
                    <a:srgbClr val="333333"/>
                  </a:solidFill>
                  <a:latin typeface="Arial" pitchFamily="34" charset="0"/>
                  <a:ea typeface="华文细黑" pitchFamily="2" charset="-122"/>
                </a:rPr>
                <a:t>单击添加段落文字单击添加段落文字单击添加段落文字单击添加段落文字。</a:t>
              </a:r>
            </a:p>
            <a:p>
              <a:pPr fontAlgn="base">
                <a:lnSpc>
                  <a:spcPct val="120000"/>
                </a:lnSpc>
                <a:spcBef>
                  <a:spcPct val="0"/>
                </a:spcBef>
                <a:spcAft>
                  <a:spcPct val="0"/>
                </a:spcAft>
                <a:defRPr/>
              </a:pPr>
              <a:endParaRPr lang="zh-CN" altLang="en-US" sz="1600" kern="0" dirty="0" smtClean="0">
                <a:solidFill>
                  <a:srgbClr val="333333"/>
                </a:solidFill>
                <a:latin typeface="Arial" pitchFamily="34" charset="0"/>
                <a:ea typeface="华文细黑" pitchFamily="2" charset="-122"/>
              </a:endParaRPr>
            </a:p>
          </p:txBody>
        </p:sp>
        <p:sp>
          <p:nvSpPr>
            <p:cNvPr id="15" name="AutoShape 10"/>
            <p:cNvSpPr>
              <a:spLocks noChangeArrowheads="1"/>
            </p:cNvSpPr>
            <p:nvPr/>
          </p:nvSpPr>
          <p:spPr bwMode="auto">
            <a:xfrm>
              <a:off x="3167063" y="1700361"/>
              <a:ext cx="2309812" cy="3867150"/>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round/>
                  <a:headEnd/>
                  <a:tailEnd/>
                </a14:hiddenLine>
              </a:ext>
            </a:extLst>
          </p:spPr>
          <p:txBody>
            <a:bodyPr anchor="ctr"/>
            <a:lstStyle/>
            <a:p>
              <a:pPr fontAlgn="base">
                <a:lnSpc>
                  <a:spcPct val="120000"/>
                </a:lnSpc>
                <a:spcBef>
                  <a:spcPct val="0"/>
                </a:spcBef>
                <a:spcAft>
                  <a:spcPct val="0"/>
                </a:spcAft>
                <a:defRPr/>
              </a:pPr>
              <a:r>
                <a:rPr lang="zh-CN" altLang="en-US" sz="1600" kern="0" dirty="0" smtClean="0">
                  <a:solidFill>
                    <a:srgbClr val="333333"/>
                  </a:solidFill>
                  <a:latin typeface="Arial" pitchFamily="34" charset="0"/>
                  <a:ea typeface="华文细黑" pitchFamily="2" charset="-122"/>
                </a:rPr>
                <a:t>单击添加段落文字单击添加段落文字单击添加段落文字单击添加段落文字。</a:t>
              </a:r>
            </a:p>
            <a:p>
              <a:pPr fontAlgn="base">
                <a:spcBef>
                  <a:spcPct val="0"/>
                </a:spcBef>
                <a:spcAft>
                  <a:spcPct val="0"/>
                </a:spcAft>
                <a:defRPr/>
              </a:pPr>
              <a:endParaRPr lang="zh-CN" altLang="en-US" sz="1600" b="1" kern="0" dirty="0" smtClean="0">
                <a:solidFill>
                  <a:srgbClr val="333333"/>
                </a:solidFill>
                <a:latin typeface="Arial" pitchFamily="34" charset="0"/>
                <a:ea typeface="华文细黑" pitchFamily="2" charset="-122"/>
              </a:endParaRPr>
            </a:p>
          </p:txBody>
        </p:sp>
        <p:sp>
          <p:nvSpPr>
            <p:cNvPr id="16" name="AutoShape 10"/>
            <p:cNvSpPr>
              <a:spLocks noChangeArrowheads="1"/>
            </p:cNvSpPr>
            <p:nvPr/>
          </p:nvSpPr>
          <p:spPr bwMode="auto">
            <a:xfrm>
              <a:off x="476201" y="1700361"/>
              <a:ext cx="2309812" cy="3867150"/>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round/>
                  <a:headEnd/>
                  <a:tailEnd/>
                </a14:hiddenLine>
              </a:ext>
            </a:extLst>
          </p:spPr>
          <p:txBody>
            <a:bodyPr anchor="ctr"/>
            <a:lstStyle/>
            <a:p>
              <a:pPr fontAlgn="base">
                <a:lnSpc>
                  <a:spcPct val="120000"/>
                </a:lnSpc>
                <a:spcBef>
                  <a:spcPct val="0"/>
                </a:spcBef>
                <a:spcAft>
                  <a:spcPct val="0"/>
                </a:spcAft>
                <a:defRPr/>
              </a:pPr>
              <a:r>
                <a:rPr lang="zh-CN" altLang="en-US" sz="1600" kern="0" dirty="0" smtClean="0">
                  <a:solidFill>
                    <a:srgbClr val="333333"/>
                  </a:solidFill>
                  <a:latin typeface="Arial" pitchFamily="34" charset="0"/>
                  <a:ea typeface="华文细黑" pitchFamily="2" charset="-122"/>
                </a:rPr>
                <a:t>单击添加段落文字单击添加段落文字单击添加段落文字单击添加段落文字。</a:t>
              </a:r>
            </a:p>
            <a:p>
              <a:pPr fontAlgn="base">
                <a:spcBef>
                  <a:spcPct val="0"/>
                </a:spcBef>
                <a:spcAft>
                  <a:spcPct val="0"/>
                </a:spcAft>
                <a:defRPr/>
              </a:pPr>
              <a:endParaRPr lang="zh-CN" altLang="en-US" sz="1600" b="1" kern="0" dirty="0" smtClean="0">
                <a:solidFill>
                  <a:srgbClr val="333333"/>
                </a:solidFill>
                <a:latin typeface="Arial" pitchFamily="34" charset="0"/>
                <a:ea typeface="华文细黑" pitchFamily="2" charset="-122"/>
              </a:endParaRPr>
            </a:p>
          </p:txBody>
        </p:sp>
      </p:grpSp>
    </p:spTree>
    <p:extLst>
      <p:ext uri="{BB962C8B-B14F-4D97-AF65-F5344CB8AC3E}">
        <p14:creationId xmlns:p14="http://schemas.microsoft.com/office/powerpoint/2010/main" val="301864565"/>
      </p:ext>
    </p:extLst>
  </p:cSld>
  <p:clrMapOvr>
    <a:masterClrMapping/>
  </p:clrMapOvr>
  <mc:AlternateContent xmlns:mc="http://schemas.openxmlformats.org/markup-compatibility/2006" xmlns:p14="http://schemas.microsoft.com/office/powerpoint/2010/main">
    <mc:Choice Requires="p14">
      <p:transition spd="slow" p14:dur="1600" advClick="0" advTm="4000">
        <p14:prism isInverted="1"/>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0-#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0-#ppt_w/2"/>
                                          </p:val>
                                        </p:tav>
                                        <p:tav tm="100000">
                                          <p:val>
                                            <p:strVal val="#ppt_x"/>
                                          </p:val>
                                        </p:tav>
                                      </p:tavLst>
                                    </p:anim>
                                    <p:anim calcmode="lin" valueType="num">
                                      <p:cBhvr additive="base">
                                        <p:cTn id="30" dur="500" fill="hold"/>
                                        <p:tgtEl>
                                          <p:spTgt spid="6"/>
                                        </p:tgtEl>
                                        <p:attrNameLst>
                                          <p:attrName>ppt_y</p:attrName>
                                        </p:attrNameLst>
                                      </p:cBhvr>
                                      <p:tavLst>
                                        <p:tav tm="0">
                                          <p:val>
                                            <p:strVal val="#ppt_y"/>
                                          </p:val>
                                        </p:tav>
                                        <p:tav tm="100000">
                                          <p:val>
                                            <p:strVal val="#ppt_y"/>
                                          </p:val>
                                        </p:tav>
                                      </p:tavLst>
                                    </p:anim>
                                  </p:childTnLst>
                                </p:cTn>
                              </p:par>
                            </p:childTnLst>
                          </p:cTn>
                        </p:par>
                        <p:par>
                          <p:cTn id="31" fill="hold">
                            <p:stCondLst>
                              <p:cond delay="500"/>
                            </p:stCondLst>
                            <p:childTnLst>
                              <p:par>
                                <p:cTn id="32" presetID="22" presetClass="entr" presetSubtype="1"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up)">
                                      <p:cBhvr>
                                        <p:cTn id="34" dur="500"/>
                                        <p:tgtEl>
                                          <p:spTgt spid="10"/>
                                        </p:tgtEl>
                                      </p:cBhvr>
                                    </p:animEffect>
                                  </p:childTnLst>
                                </p:cTn>
                              </p:par>
                            </p:childTnLst>
                          </p:cTn>
                        </p:par>
                        <p:par>
                          <p:cTn id="35" fill="hold">
                            <p:stCondLst>
                              <p:cond delay="1000"/>
                            </p:stCondLst>
                            <p:childTnLst>
                              <p:par>
                                <p:cTn id="36" presetID="42" presetClass="entr" presetSubtype="0"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8"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sp>
        <p:nvSpPr>
          <p:cNvPr id="6" name="AutoShape 3"/>
          <p:cNvSpPr>
            <a:spLocks noChangeArrowheads="1"/>
          </p:cNvSpPr>
          <p:nvPr/>
        </p:nvSpPr>
        <p:spPr bwMode="auto">
          <a:xfrm>
            <a:off x="468313" y="2253867"/>
            <a:ext cx="2973387" cy="3167062"/>
          </a:xfrm>
          <a:prstGeom prst="roundRect">
            <a:avLst>
              <a:gd name="adj" fmla="val 0"/>
            </a:avLst>
          </a:prstGeom>
          <a:noFill/>
          <a:ln w="3175" algn="ctr">
            <a:noFill/>
            <a:prstDash val="dash"/>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17961" dir="2700000" algn="ctr" rotWithShape="0">
                    <a:schemeClr val="bg2"/>
                  </a:outerShdw>
                </a:effectLst>
              </a14:hiddenEffects>
            </a:ext>
          </a:extLst>
        </p:spPr>
        <p:txBody>
          <a:bodyPr/>
          <a:lstStyle>
            <a:lvl1pPr marL="363538" indent="-363538" eaLnBrk="0" hangingPunct="0">
              <a:defRPr i="1">
                <a:solidFill>
                  <a:schemeClr val="tx1"/>
                </a:solidFill>
                <a:latin typeface="Arial" pitchFamily="34" charset="0"/>
                <a:ea typeface="华文细黑" pitchFamily="2" charset="-122"/>
              </a:defRPr>
            </a:lvl1pPr>
            <a:lvl2pPr marL="542925" eaLnBrk="0" hangingPunct="0">
              <a:defRPr i="1">
                <a:solidFill>
                  <a:schemeClr val="tx1"/>
                </a:solidFill>
                <a:latin typeface="Arial" pitchFamily="34" charset="0"/>
                <a:ea typeface="华文细黑" pitchFamily="2" charset="-122"/>
              </a:defRPr>
            </a:lvl2pPr>
            <a:lvl3pPr eaLnBrk="0" hangingPunct="0">
              <a:defRPr i="1">
                <a:solidFill>
                  <a:schemeClr val="tx1"/>
                </a:solidFill>
                <a:latin typeface="Arial" pitchFamily="34" charset="0"/>
                <a:ea typeface="华文细黑" pitchFamily="2" charset="-122"/>
              </a:defRPr>
            </a:lvl3pPr>
            <a:lvl4pPr eaLnBrk="0" hangingPunct="0">
              <a:defRPr i="1">
                <a:solidFill>
                  <a:schemeClr val="tx1"/>
                </a:solidFill>
                <a:latin typeface="Arial" pitchFamily="34" charset="0"/>
                <a:ea typeface="华文细黑" pitchFamily="2" charset="-122"/>
              </a:defRPr>
            </a:lvl4pPr>
            <a:lvl5pPr eaLnBrk="0" hangingPunct="0">
              <a:defRPr i="1">
                <a:solidFill>
                  <a:schemeClr val="tx1"/>
                </a:solidFill>
                <a:latin typeface="Arial" pitchFamily="34" charset="0"/>
                <a:ea typeface="华文细黑" pitchFamily="2" charset="-122"/>
              </a:defRPr>
            </a:lvl5pPr>
            <a:lvl6pPr eaLnBrk="0" fontAlgn="base" hangingPunct="0">
              <a:spcBef>
                <a:spcPct val="0"/>
              </a:spcBef>
              <a:spcAft>
                <a:spcPct val="0"/>
              </a:spcAft>
              <a:defRPr i="1">
                <a:solidFill>
                  <a:schemeClr val="tx1"/>
                </a:solidFill>
                <a:latin typeface="Arial" pitchFamily="34" charset="0"/>
                <a:ea typeface="华文细黑" pitchFamily="2" charset="-122"/>
              </a:defRPr>
            </a:lvl6pPr>
            <a:lvl7pPr eaLnBrk="0" fontAlgn="base" hangingPunct="0">
              <a:spcBef>
                <a:spcPct val="0"/>
              </a:spcBef>
              <a:spcAft>
                <a:spcPct val="0"/>
              </a:spcAft>
              <a:defRPr i="1">
                <a:solidFill>
                  <a:schemeClr val="tx1"/>
                </a:solidFill>
                <a:latin typeface="Arial" pitchFamily="34" charset="0"/>
                <a:ea typeface="华文细黑" pitchFamily="2" charset="-122"/>
              </a:defRPr>
            </a:lvl7pPr>
            <a:lvl8pPr eaLnBrk="0" fontAlgn="base" hangingPunct="0">
              <a:spcBef>
                <a:spcPct val="0"/>
              </a:spcBef>
              <a:spcAft>
                <a:spcPct val="0"/>
              </a:spcAft>
              <a:defRPr i="1">
                <a:solidFill>
                  <a:schemeClr val="tx1"/>
                </a:solidFill>
                <a:latin typeface="Arial" pitchFamily="34" charset="0"/>
                <a:ea typeface="华文细黑" pitchFamily="2" charset="-122"/>
              </a:defRPr>
            </a:lvl8pPr>
            <a:lvl9pPr eaLnBrk="0" fontAlgn="base" hangingPunct="0">
              <a:spcBef>
                <a:spcPct val="0"/>
              </a:spcBef>
              <a:spcAft>
                <a:spcPct val="0"/>
              </a:spcAft>
              <a:defRPr i="1">
                <a:solidFill>
                  <a:schemeClr val="tx1"/>
                </a:solidFill>
                <a:latin typeface="Arial" pitchFamily="34" charset="0"/>
                <a:ea typeface="华文细黑" pitchFamily="2" charset="-122"/>
              </a:defRPr>
            </a:lvl9pPr>
          </a:lstStyle>
          <a:p>
            <a:pPr marL="363538" marR="0" lvl="0" indent="-363538" defTabSz="914400" eaLnBrk="1" fontAlgn="base" latinLnBrk="0" hangingPunct="1">
              <a:lnSpc>
                <a:spcPct val="120000"/>
              </a:lnSpc>
              <a:spcBef>
                <a:spcPct val="0"/>
              </a:spcBef>
              <a:spcAft>
                <a:spcPct val="0"/>
              </a:spcAft>
              <a:buClr>
                <a:srgbClr val="3080C2"/>
              </a:buClr>
              <a:buSzTx/>
              <a:buFont typeface="Wingdings" pitchFamily="2" charset="2"/>
              <a:buChar char="n"/>
              <a:tabLst/>
              <a:defRPr/>
            </a:pPr>
            <a:endParaRPr kumimoji="0" lang="zh-CN" altLang="en-US" sz="1600" b="0" i="0" u="none" strike="noStrike" kern="0" cap="none" spc="0" normalizeH="0" baseline="0" noProof="0" dirty="0" smtClean="0">
              <a:ln>
                <a:noFill/>
              </a:ln>
              <a:solidFill>
                <a:srgbClr val="333333"/>
              </a:solidFill>
              <a:effectLst/>
              <a:uLnTx/>
              <a:uFillTx/>
              <a:latin typeface="Arial" pitchFamily="34" charset="0"/>
              <a:ea typeface="华文细黑" pitchFamily="2" charset="-122"/>
            </a:endParaRPr>
          </a:p>
          <a:p>
            <a:pPr marL="0" marR="0" lvl="0" indent="0" defTabSz="914400" eaLnBrk="1" fontAlgn="base" latinLnBrk="0" hangingPunct="1">
              <a:lnSpc>
                <a:spcPct val="120000"/>
              </a:lnSpc>
              <a:spcBef>
                <a:spcPct val="0"/>
              </a:spcBef>
              <a:spcAft>
                <a:spcPct val="0"/>
              </a:spcAft>
              <a:buClr>
                <a:srgbClr val="3080C2"/>
              </a:buClr>
              <a:buSzTx/>
              <a:buFontTx/>
              <a:buNone/>
              <a:tabLst/>
              <a:defRPr/>
            </a:pPr>
            <a:r>
              <a:rPr kumimoji="0" lang="zh-CN" altLang="en-US" sz="1600" b="0" i="0" u="none" strike="noStrike" kern="0" cap="none" spc="0" normalizeH="0" baseline="0" noProof="0" dirty="0" smtClean="0">
                <a:ln>
                  <a:noFill/>
                </a:ln>
                <a:solidFill>
                  <a:srgbClr val="333333"/>
                </a:solidFill>
                <a:effectLst/>
                <a:uLnTx/>
                <a:uFillTx/>
                <a:latin typeface="Arial" pitchFamily="34" charset="0"/>
                <a:ea typeface="华文细黑" pitchFamily="2" charset="-122"/>
              </a:rPr>
              <a:t>单击添加段落文字</a:t>
            </a:r>
          </a:p>
          <a:p>
            <a:pPr marL="0" marR="0" lvl="0" indent="0" defTabSz="914400" eaLnBrk="1" fontAlgn="base" latinLnBrk="0" hangingPunct="1">
              <a:lnSpc>
                <a:spcPct val="120000"/>
              </a:lnSpc>
              <a:spcBef>
                <a:spcPct val="0"/>
              </a:spcBef>
              <a:spcAft>
                <a:spcPct val="0"/>
              </a:spcAft>
              <a:buClr>
                <a:srgbClr val="3080C2"/>
              </a:buClr>
              <a:buSzTx/>
              <a:buFontTx/>
              <a:buNone/>
              <a:tabLst/>
              <a:defRPr/>
            </a:pPr>
            <a:r>
              <a:rPr kumimoji="0" lang="zh-CN" altLang="en-US" sz="1600" b="0" i="0" u="none" strike="noStrike" kern="0" cap="none" spc="0" normalizeH="0" baseline="0" noProof="0" dirty="0" smtClean="0">
                <a:ln>
                  <a:noFill/>
                </a:ln>
                <a:solidFill>
                  <a:srgbClr val="333333"/>
                </a:solidFill>
                <a:effectLst/>
                <a:uLnTx/>
                <a:uFillTx/>
                <a:latin typeface="Arial" pitchFamily="34" charset="0"/>
                <a:ea typeface="华文细黑" pitchFamily="2" charset="-122"/>
              </a:rPr>
              <a:t>单击添加段落文字</a:t>
            </a:r>
          </a:p>
          <a:p>
            <a:pPr marL="0" marR="0" lvl="0" indent="0" defTabSz="914400" eaLnBrk="1" fontAlgn="base" latinLnBrk="0" hangingPunct="1">
              <a:lnSpc>
                <a:spcPct val="120000"/>
              </a:lnSpc>
              <a:spcBef>
                <a:spcPct val="0"/>
              </a:spcBef>
              <a:spcAft>
                <a:spcPct val="0"/>
              </a:spcAft>
              <a:buClr>
                <a:srgbClr val="3080C2"/>
              </a:buClr>
              <a:buSzTx/>
              <a:buFontTx/>
              <a:buNone/>
              <a:tabLst/>
              <a:defRPr/>
            </a:pPr>
            <a:r>
              <a:rPr kumimoji="0" lang="zh-CN" altLang="en-US" sz="1600" b="0" i="0" u="none" strike="noStrike" kern="0" cap="none" spc="0" normalizeH="0" baseline="0" noProof="0" dirty="0" smtClean="0">
                <a:ln>
                  <a:noFill/>
                </a:ln>
                <a:solidFill>
                  <a:srgbClr val="333333"/>
                </a:solidFill>
                <a:effectLst/>
                <a:uLnTx/>
                <a:uFillTx/>
                <a:latin typeface="Arial" pitchFamily="34" charset="0"/>
                <a:ea typeface="华文细黑" pitchFamily="2" charset="-122"/>
              </a:rPr>
              <a:t>单击添加段落文字单击添加段落文字单击添加段落文字</a:t>
            </a:r>
            <a:endParaRPr kumimoji="0" lang="en-US" altLang="zh-CN" sz="1600" b="0" i="0" u="none" strike="noStrike" kern="0" cap="none" spc="0" normalizeH="0" baseline="0" noProof="0" dirty="0" smtClean="0">
              <a:ln>
                <a:noFill/>
              </a:ln>
              <a:solidFill>
                <a:srgbClr val="333333"/>
              </a:solidFill>
              <a:effectLst/>
              <a:uLnTx/>
              <a:uFillTx/>
              <a:latin typeface="Arial" pitchFamily="34" charset="0"/>
              <a:ea typeface="华文细黑" pitchFamily="2" charset="-122"/>
            </a:endParaRPr>
          </a:p>
        </p:txBody>
      </p:sp>
      <p:sp>
        <p:nvSpPr>
          <p:cNvPr id="7" name="AutoShape 4"/>
          <p:cNvSpPr>
            <a:spLocks noChangeArrowheads="1"/>
          </p:cNvSpPr>
          <p:nvPr/>
        </p:nvSpPr>
        <p:spPr bwMode="auto">
          <a:xfrm>
            <a:off x="468313" y="1302954"/>
            <a:ext cx="8207375" cy="720725"/>
          </a:xfrm>
          <a:prstGeom prst="roundRect">
            <a:avLst>
              <a:gd name="adj" fmla="val 0"/>
            </a:avLst>
          </a:prstGeom>
          <a:noFill/>
          <a:ln>
            <a:noFill/>
          </a:ln>
          <a:effectLst>
            <a:prstShdw prst="shdw17" dist="17961" dir="2700000">
              <a:srgbClr val="FFFFFF">
                <a:gamma/>
                <a:shade val="60000"/>
                <a:invGamma/>
                <a:alpha val="50000"/>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3175">
                <a:solidFill>
                  <a:srgbClr val="C0C0C0"/>
                </a:solidFill>
                <a:round/>
                <a:headEnd/>
                <a:tailEnd/>
              </a14:hiddenLine>
            </a:ext>
          </a:extLst>
        </p:spPr>
        <p:txBody>
          <a:bodyPr wrap="none" anchor="ctr"/>
          <a:lstStyle/>
          <a:p>
            <a:pPr algn="ctr" fontAlgn="base">
              <a:spcBef>
                <a:spcPct val="0"/>
              </a:spcBef>
              <a:spcAft>
                <a:spcPct val="0"/>
              </a:spcAft>
              <a:defRPr/>
            </a:pPr>
            <a:r>
              <a:rPr lang="zh-CN" altLang="en-US" sz="3200" b="1" i="1" kern="0" dirty="0" smtClean="0">
                <a:solidFill>
                  <a:srgbClr val="043B72"/>
                </a:solidFill>
                <a:latin typeface="华文细黑" pitchFamily="2" charset="-122"/>
                <a:ea typeface="华文细黑" pitchFamily="2" charset="-122"/>
              </a:rPr>
              <a:t>             </a:t>
            </a:r>
            <a:r>
              <a:rPr lang="zh-CN" altLang="en-US" sz="3000" b="1" i="1" kern="0" dirty="0" smtClean="0">
                <a:solidFill>
                  <a:srgbClr val="D3A004"/>
                </a:solidFill>
                <a:latin typeface="华文细黑" pitchFamily="2" charset="-122"/>
                <a:ea typeface="华文细黑" pitchFamily="2" charset="-122"/>
              </a:rPr>
              <a:t>单击添加内容</a:t>
            </a:r>
            <a:endParaRPr lang="en-US" altLang="zh-CN" sz="3000" b="1" i="1" kern="0" dirty="0" smtClean="0">
              <a:solidFill>
                <a:srgbClr val="D3A004"/>
              </a:solidFill>
              <a:latin typeface="华文细黑" pitchFamily="2" charset="-122"/>
              <a:ea typeface="华文细黑" pitchFamily="2" charset="-122"/>
            </a:endParaRPr>
          </a:p>
        </p:txBody>
      </p:sp>
      <p:sp>
        <p:nvSpPr>
          <p:cNvPr id="8" name="AutoShape 5"/>
          <p:cNvSpPr>
            <a:spLocks noChangeArrowheads="1"/>
          </p:cNvSpPr>
          <p:nvPr/>
        </p:nvSpPr>
        <p:spPr bwMode="auto">
          <a:xfrm>
            <a:off x="468313" y="1371217"/>
            <a:ext cx="3444875" cy="665162"/>
          </a:xfrm>
          <a:prstGeom prst="chevron">
            <a:avLst>
              <a:gd name="adj" fmla="val 76798"/>
            </a:avLst>
          </a:prstGeom>
          <a:solidFill>
            <a:srgbClr val="D3A004"/>
          </a:solidFill>
          <a:ln>
            <a:noFill/>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800" b="0" i="0" u="none" strike="noStrike" kern="0" cap="none" spc="0" normalizeH="0" baseline="0" noProof="0" dirty="0" smtClean="0">
                <a:ln>
                  <a:noFill/>
                </a:ln>
                <a:solidFill>
                  <a:srgbClr val="FFFFFF"/>
                </a:solidFill>
                <a:effectLst/>
                <a:uLnTx/>
                <a:uFillTx/>
                <a:latin typeface="Arial" pitchFamily="34" charset="0"/>
                <a:ea typeface="华文细黑" pitchFamily="2" charset="-122"/>
              </a:rPr>
              <a:t>标题内容</a:t>
            </a:r>
            <a:endParaRPr kumimoji="0" lang="en-US" altLang="zh-CN" sz="2800" b="0" i="0" u="none" strike="noStrike" kern="0" cap="none" spc="0" normalizeH="0" baseline="0" noProof="0" dirty="0" smtClean="0">
              <a:ln>
                <a:noFill/>
              </a:ln>
              <a:solidFill>
                <a:srgbClr val="FFFFFF"/>
              </a:solidFill>
              <a:effectLst/>
              <a:uLnTx/>
              <a:uFillTx/>
              <a:latin typeface="Arial" pitchFamily="34" charset="0"/>
              <a:ea typeface="华文细黑" pitchFamily="2" charset="-122"/>
            </a:endParaRPr>
          </a:p>
        </p:txBody>
      </p:sp>
      <p:sp>
        <p:nvSpPr>
          <p:cNvPr id="9" name="Freeform 6"/>
          <p:cNvSpPr>
            <a:spLocks/>
          </p:cNvSpPr>
          <p:nvPr/>
        </p:nvSpPr>
        <p:spPr bwMode="gray">
          <a:xfrm rot="17989955">
            <a:off x="5107782" y="2087973"/>
            <a:ext cx="5118100" cy="2586037"/>
          </a:xfrm>
          <a:custGeom>
            <a:avLst/>
            <a:gdLst>
              <a:gd name="T0" fmla="*/ 247 w 2706"/>
              <a:gd name="T1" fmla="*/ 884 h 1093"/>
              <a:gd name="T2" fmla="*/ 451 w 2706"/>
              <a:gd name="T3" fmla="*/ 708 h 1093"/>
              <a:gd name="T4" fmla="*/ 655 w 2706"/>
              <a:gd name="T5" fmla="*/ 562 h 1093"/>
              <a:gd name="T6" fmla="*/ 856 w 2706"/>
              <a:gd name="T7" fmla="*/ 439 h 1093"/>
              <a:gd name="T8" fmla="*/ 1053 w 2706"/>
              <a:gd name="T9" fmla="*/ 342 h 1093"/>
              <a:gd name="T10" fmla="*/ 1242 w 2706"/>
              <a:gd name="T11" fmla="*/ 264 h 1093"/>
              <a:gd name="T12" fmla="*/ 1419 w 2706"/>
              <a:gd name="T13" fmla="*/ 204 h 1093"/>
              <a:gd name="T14" fmla="*/ 1586 w 2706"/>
              <a:gd name="T15" fmla="*/ 160 h 1093"/>
              <a:gd name="T16" fmla="*/ 1737 w 2706"/>
              <a:gd name="T17" fmla="*/ 131 h 1093"/>
              <a:gd name="T18" fmla="*/ 1871 w 2706"/>
              <a:gd name="T19" fmla="*/ 112 h 1093"/>
              <a:gd name="T20" fmla="*/ 1988 w 2706"/>
              <a:gd name="T21" fmla="*/ 103 h 1093"/>
              <a:gd name="T22" fmla="*/ 2082 w 2706"/>
              <a:gd name="T23" fmla="*/ 99 h 1093"/>
              <a:gd name="T24" fmla="*/ 2152 w 2706"/>
              <a:gd name="T25" fmla="*/ 99 h 1093"/>
              <a:gd name="T26" fmla="*/ 2195 w 2706"/>
              <a:gd name="T27" fmla="*/ 102 h 1093"/>
              <a:gd name="T28" fmla="*/ 2210 w 2706"/>
              <a:gd name="T29" fmla="*/ 102 h 1093"/>
              <a:gd name="T30" fmla="*/ 2706 w 2706"/>
              <a:gd name="T31" fmla="*/ 330 h 1093"/>
              <a:gd name="T32" fmla="*/ 2336 w 2706"/>
              <a:gd name="T33" fmla="*/ 358 h 1093"/>
              <a:gd name="T34" fmla="*/ 2326 w 2706"/>
              <a:gd name="T35" fmla="*/ 354 h 1093"/>
              <a:gd name="T36" fmla="*/ 2293 w 2706"/>
              <a:gd name="T37" fmla="*/ 345 h 1093"/>
              <a:gd name="T38" fmla="*/ 2241 w 2706"/>
              <a:gd name="T39" fmla="*/ 330 h 1093"/>
              <a:gd name="T40" fmla="*/ 2168 w 2706"/>
              <a:gd name="T41" fmla="*/ 317 h 1093"/>
              <a:gd name="T42" fmla="*/ 2075 w 2706"/>
              <a:gd name="T43" fmla="*/ 306 h 1093"/>
              <a:gd name="T44" fmla="*/ 1966 w 2706"/>
              <a:gd name="T45" fmla="*/ 298 h 1093"/>
              <a:gd name="T46" fmla="*/ 1838 w 2706"/>
              <a:gd name="T47" fmla="*/ 298 h 1093"/>
              <a:gd name="T48" fmla="*/ 1692 w 2706"/>
              <a:gd name="T49" fmla="*/ 309 h 1093"/>
              <a:gd name="T50" fmla="*/ 1533 w 2706"/>
              <a:gd name="T51" fmla="*/ 330 h 1093"/>
              <a:gd name="T52" fmla="*/ 1354 w 2706"/>
              <a:gd name="T53" fmla="*/ 371 h 1093"/>
              <a:gd name="T54" fmla="*/ 1164 w 2706"/>
              <a:gd name="T55" fmla="*/ 428 h 1093"/>
              <a:gd name="T56" fmla="*/ 960 w 2706"/>
              <a:gd name="T57" fmla="*/ 505 h 1093"/>
              <a:gd name="T58" fmla="*/ 742 w 2706"/>
              <a:gd name="T59" fmla="*/ 608 h 1093"/>
              <a:gd name="T60" fmla="*/ 512 w 2706"/>
              <a:gd name="T61" fmla="*/ 736 h 1093"/>
              <a:gd name="T62" fmla="*/ 271 w 2706"/>
              <a:gd name="T63" fmla="*/ 892 h 10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06" h="1093">
                <a:moveTo>
                  <a:pt x="0" y="1093"/>
                </a:moveTo>
                <a:lnTo>
                  <a:pt x="247" y="884"/>
                </a:lnTo>
                <a:lnTo>
                  <a:pt x="350" y="793"/>
                </a:lnTo>
                <a:lnTo>
                  <a:pt x="451" y="708"/>
                </a:lnTo>
                <a:lnTo>
                  <a:pt x="553" y="631"/>
                </a:lnTo>
                <a:lnTo>
                  <a:pt x="655" y="562"/>
                </a:lnTo>
                <a:lnTo>
                  <a:pt x="756" y="497"/>
                </a:lnTo>
                <a:lnTo>
                  <a:pt x="856" y="439"/>
                </a:lnTo>
                <a:lnTo>
                  <a:pt x="955" y="388"/>
                </a:lnTo>
                <a:lnTo>
                  <a:pt x="1053" y="342"/>
                </a:lnTo>
                <a:lnTo>
                  <a:pt x="1148" y="300"/>
                </a:lnTo>
                <a:lnTo>
                  <a:pt x="1242" y="264"/>
                </a:lnTo>
                <a:lnTo>
                  <a:pt x="1331" y="232"/>
                </a:lnTo>
                <a:lnTo>
                  <a:pt x="1419" y="204"/>
                </a:lnTo>
                <a:lnTo>
                  <a:pt x="1504" y="182"/>
                </a:lnTo>
                <a:lnTo>
                  <a:pt x="1586" y="160"/>
                </a:lnTo>
                <a:lnTo>
                  <a:pt x="1664" y="144"/>
                </a:lnTo>
                <a:lnTo>
                  <a:pt x="1737" y="131"/>
                </a:lnTo>
                <a:lnTo>
                  <a:pt x="1807" y="121"/>
                </a:lnTo>
                <a:lnTo>
                  <a:pt x="1871" y="112"/>
                </a:lnTo>
                <a:lnTo>
                  <a:pt x="1932" y="107"/>
                </a:lnTo>
                <a:lnTo>
                  <a:pt x="1988" y="103"/>
                </a:lnTo>
                <a:lnTo>
                  <a:pt x="2038" y="100"/>
                </a:lnTo>
                <a:lnTo>
                  <a:pt x="2082" y="99"/>
                </a:lnTo>
                <a:lnTo>
                  <a:pt x="2121" y="100"/>
                </a:lnTo>
                <a:lnTo>
                  <a:pt x="2152" y="99"/>
                </a:lnTo>
                <a:lnTo>
                  <a:pt x="2178" y="101"/>
                </a:lnTo>
                <a:lnTo>
                  <a:pt x="2195" y="102"/>
                </a:lnTo>
                <a:lnTo>
                  <a:pt x="2206" y="102"/>
                </a:lnTo>
                <a:lnTo>
                  <a:pt x="2210" y="102"/>
                </a:lnTo>
                <a:lnTo>
                  <a:pt x="2146" y="0"/>
                </a:lnTo>
                <a:lnTo>
                  <a:pt x="2706" y="330"/>
                </a:lnTo>
                <a:lnTo>
                  <a:pt x="2270" y="473"/>
                </a:lnTo>
                <a:lnTo>
                  <a:pt x="2336" y="358"/>
                </a:lnTo>
                <a:lnTo>
                  <a:pt x="2335" y="357"/>
                </a:lnTo>
                <a:lnTo>
                  <a:pt x="2326" y="354"/>
                </a:lnTo>
                <a:lnTo>
                  <a:pt x="2313" y="350"/>
                </a:lnTo>
                <a:lnTo>
                  <a:pt x="2293" y="345"/>
                </a:lnTo>
                <a:lnTo>
                  <a:pt x="2270" y="337"/>
                </a:lnTo>
                <a:lnTo>
                  <a:pt x="2241" y="330"/>
                </a:lnTo>
                <a:lnTo>
                  <a:pt x="2207" y="323"/>
                </a:lnTo>
                <a:lnTo>
                  <a:pt x="2168" y="317"/>
                </a:lnTo>
                <a:lnTo>
                  <a:pt x="2124" y="311"/>
                </a:lnTo>
                <a:lnTo>
                  <a:pt x="2075" y="306"/>
                </a:lnTo>
                <a:lnTo>
                  <a:pt x="2024" y="301"/>
                </a:lnTo>
                <a:lnTo>
                  <a:pt x="1966" y="298"/>
                </a:lnTo>
                <a:lnTo>
                  <a:pt x="1905" y="295"/>
                </a:lnTo>
                <a:lnTo>
                  <a:pt x="1838" y="298"/>
                </a:lnTo>
                <a:lnTo>
                  <a:pt x="1767" y="301"/>
                </a:lnTo>
                <a:lnTo>
                  <a:pt x="1692" y="309"/>
                </a:lnTo>
                <a:lnTo>
                  <a:pt x="1613" y="317"/>
                </a:lnTo>
                <a:lnTo>
                  <a:pt x="1533" y="330"/>
                </a:lnTo>
                <a:lnTo>
                  <a:pt x="1445" y="349"/>
                </a:lnTo>
                <a:lnTo>
                  <a:pt x="1354" y="371"/>
                </a:lnTo>
                <a:lnTo>
                  <a:pt x="1262" y="397"/>
                </a:lnTo>
                <a:lnTo>
                  <a:pt x="1164" y="428"/>
                </a:lnTo>
                <a:lnTo>
                  <a:pt x="1065" y="464"/>
                </a:lnTo>
                <a:lnTo>
                  <a:pt x="960" y="505"/>
                </a:lnTo>
                <a:lnTo>
                  <a:pt x="853" y="553"/>
                </a:lnTo>
                <a:lnTo>
                  <a:pt x="742" y="608"/>
                </a:lnTo>
                <a:lnTo>
                  <a:pt x="629" y="669"/>
                </a:lnTo>
                <a:lnTo>
                  <a:pt x="512" y="736"/>
                </a:lnTo>
                <a:lnTo>
                  <a:pt x="393" y="809"/>
                </a:lnTo>
                <a:lnTo>
                  <a:pt x="271" y="892"/>
                </a:lnTo>
                <a:lnTo>
                  <a:pt x="0" y="1093"/>
                </a:lnTo>
                <a:close/>
              </a:path>
            </a:pathLst>
          </a:custGeom>
          <a:solidFill>
            <a:srgbClr val="626160"/>
          </a:solidFill>
          <a:ln w="15875">
            <a:solidFill>
              <a:srgbClr val="FFFFFF"/>
            </a:solidFill>
            <a:prstDash val="solid"/>
            <a:round/>
            <a:headEnd/>
            <a:tailEnd/>
          </a:ln>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1" u="none" strike="noStrike" kern="0" cap="none" spc="0" normalizeH="0" baseline="0" noProof="0" smtClean="0">
              <a:ln>
                <a:noFill/>
              </a:ln>
              <a:solidFill>
                <a:srgbClr val="333333"/>
              </a:solidFill>
              <a:effectLst/>
              <a:uLnTx/>
              <a:uFillTx/>
              <a:latin typeface="Arial" pitchFamily="34" charset="0"/>
              <a:ea typeface="华文细黑" pitchFamily="2" charset="-122"/>
            </a:endParaRPr>
          </a:p>
        </p:txBody>
      </p:sp>
      <p:sp>
        <p:nvSpPr>
          <p:cNvPr id="10" name="Oval 7"/>
          <p:cNvSpPr>
            <a:spLocks noChangeArrowheads="1"/>
          </p:cNvSpPr>
          <p:nvPr/>
        </p:nvSpPr>
        <p:spPr bwMode="gray">
          <a:xfrm>
            <a:off x="6804025" y="2455479"/>
            <a:ext cx="476250" cy="469900"/>
          </a:xfrm>
          <a:prstGeom prst="ellipse">
            <a:avLst/>
          </a:prstGeom>
          <a:solidFill>
            <a:srgbClr val="D3A004"/>
          </a:solidFill>
          <a:ln w="38100" algn="ctr">
            <a:solidFill>
              <a:srgbClr val="FFFFFF"/>
            </a:solidFill>
            <a:round/>
            <a:headEnd/>
            <a:tailEn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333333"/>
              </a:solidFill>
              <a:effectLst/>
              <a:uLnTx/>
              <a:uFillTx/>
              <a:latin typeface="Arial" pitchFamily="34" charset="0"/>
              <a:ea typeface="华文细黑" pitchFamily="2" charset="-122"/>
            </a:endParaRPr>
          </a:p>
        </p:txBody>
      </p:sp>
      <p:sp>
        <p:nvSpPr>
          <p:cNvPr id="11" name="Oval 8"/>
          <p:cNvSpPr>
            <a:spLocks noChangeArrowheads="1"/>
          </p:cNvSpPr>
          <p:nvPr/>
        </p:nvSpPr>
        <p:spPr bwMode="gray">
          <a:xfrm>
            <a:off x="6659563" y="3247642"/>
            <a:ext cx="476250" cy="469900"/>
          </a:xfrm>
          <a:prstGeom prst="ellipse">
            <a:avLst/>
          </a:prstGeom>
          <a:solidFill>
            <a:srgbClr val="D3A004"/>
          </a:solidFill>
          <a:ln w="38100" algn="ctr">
            <a:solidFill>
              <a:srgbClr val="FFFFFF"/>
            </a:solidFill>
            <a:round/>
            <a:headEnd/>
            <a:tailEn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333333"/>
              </a:solidFill>
              <a:effectLst/>
              <a:uLnTx/>
              <a:uFillTx/>
              <a:latin typeface="Arial" pitchFamily="34" charset="0"/>
              <a:ea typeface="华文细黑" pitchFamily="2" charset="-122"/>
            </a:endParaRPr>
          </a:p>
        </p:txBody>
      </p:sp>
      <p:sp>
        <p:nvSpPr>
          <p:cNvPr id="12" name="Oval 9"/>
          <p:cNvSpPr>
            <a:spLocks noChangeArrowheads="1"/>
          </p:cNvSpPr>
          <p:nvPr/>
        </p:nvSpPr>
        <p:spPr bwMode="gray">
          <a:xfrm>
            <a:off x="6659563" y="3966779"/>
            <a:ext cx="476250" cy="469900"/>
          </a:xfrm>
          <a:prstGeom prst="ellipse">
            <a:avLst/>
          </a:prstGeom>
          <a:solidFill>
            <a:srgbClr val="D3A004"/>
          </a:solidFill>
          <a:ln w="38100" algn="ctr">
            <a:solidFill>
              <a:srgbClr val="FFFFFF"/>
            </a:solidFill>
            <a:round/>
            <a:headEnd/>
            <a:tailEnd/>
          </a:ln>
          <a:effec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333333"/>
              </a:solidFill>
              <a:effectLst/>
              <a:uLnTx/>
              <a:uFillTx/>
              <a:latin typeface="Arial" pitchFamily="34" charset="0"/>
              <a:ea typeface="华文细黑" pitchFamily="2" charset="-122"/>
            </a:endParaRPr>
          </a:p>
        </p:txBody>
      </p:sp>
      <p:grpSp>
        <p:nvGrpSpPr>
          <p:cNvPr id="13" name="组合 12"/>
          <p:cNvGrpSpPr/>
          <p:nvPr/>
        </p:nvGrpSpPr>
        <p:grpSpPr>
          <a:xfrm>
            <a:off x="4559300" y="2455479"/>
            <a:ext cx="2138363" cy="1943100"/>
            <a:chOff x="4559300" y="1951423"/>
            <a:chExt cx="2138363" cy="1943100"/>
          </a:xfrm>
        </p:grpSpPr>
        <p:sp>
          <p:nvSpPr>
            <p:cNvPr id="14" name="Rectangle 11"/>
            <p:cNvSpPr>
              <a:spLocks noChangeArrowheads="1"/>
            </p:cNvSpPr>
            <p:nvPr/>
          </p:nvSpPr>
          <p:spPr bwMode="auto">
            <a:xfrm>
              <a:off x="4684713" y="1951423"/>
              <a:ext cx="20129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fontAlgn="base">
                <a:spcBef>
                  <a:spcPct val="0"/>
                </a:spcBef>
                <a:spcAft>
                  <a:spcPct val="0"/>
                </a:spcAft>
              </a:pPr>
              <a:r>
                <a:rPr lang="zh-CN" altLang="en-US" dirty="0" smtClean="0">
                  <a:solidFill>
                    <a:srgbClr val="333333"/>
                  </a:solidFill>
                  <a:latin typeface="Arial" pitchFamily="34" charset="0"/>
                  <a:ea typeface="华文细黑" pitchFamily="2" charset="-122"/>
                </a:rPr>
                <a:t>单击添加段落文字</a:t>
              </a:r>
            </a:p>
          </p:txBody>
        </p:sp>
        <p:sp>
          <p:nvSpPr>
            <p:cNvPr id="15" name="Rectangle 12"/>
            <p:cNvSpPr>
              <a:spLocks noChangeArrowheads="1"/>
            </p:cNvSpPr>
            <p:nvPr/>
          </p:nvSpPr>
          <p:spPr bwMode="auto">
            <a:xfrm>
              <a:off x="4572000" y="2743586"/>
              <a:ext cx="20129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fontAlgn="base">
                <a:spcBef>
                  <a:spcPct val="0"/>
                </a:spcBef>
                <a:spcAft>
                  <a:spcPct val="0"/>
                </a:spcAft>
              </a:pPr>
              <a:r>
                <a:rPr lang="zh-CN" altLang="en-US" smtClean="0">
                  <a:solidFill>
                    <a:srgbClr val="333333"/>
                  </a:solidFill>
                  <a:latin typeface="Arial" pitchFamily="34" charset="0"/>
                  <a:ea typeface="华文细黑" pitchFamily="2" charset="-122"/>
                </a:rPr>
                <a:t>单击添加段落文字</a:t>
              </a:r>
            </a:p>
          </p:txBody>
        </p:sp>
        <p:sp>
          <p:nvSpPr>
            <p:cNvPr id="16" name="Rectangle 13"/>
            <p:cNvSpPr>
              <a:spLocks noChangeArrowheads="1"/>
            </p:cNvSpPr>
            <p:nvPr/>
          </p:nvSpPr>
          <p:spPr bwMode="auto">
            <a:xfrm>
              <a:off x="4559300" y="3527811"/>
              <a:ext cx="20129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fontAlgn="base">
                <a:spcBef>
                  <a:spcPct val="0"/>
                </a:spcBef>
                <a:spcAft>
                  <a:spcPct val="0"/>
                </a:spcAft>
              </a:pPr>
              <a:r>
                <a:rPr lang="zh-CN" altLang="en-US" dirty="0" smtClean="0">
                  <a:solidFill>
                    <a:srgbClr val="333333"/>
                  </a:solidFill>
                  <a:latin typeface="Arial" pitchFamily="34" charset="0"/>
                  <a:ea typeface="华文细黑" pitchFamily="2" charset="-122"/>
                </a:rPr>
                <a:t>单击添加段落文字</a:t>
              </a:r>
              <a:endParaRPr lang="en-US" altLang="zh-CN" dirty="0" smtClean="0">
                <a:solidFill>
                  <a:srgbClr val="333333"/>
                </a:solidFill>
                <a:latin typeface="Arial" pitchFamily="34" charset="0"/>
                <a:ea typeface="华文细黑" pitchFamily="2" charset="-122"/>
              </a:endParaRPr>
            </a:p>
          </p:txBody>
        </p:sp>
      </p:grpSp>
    </p:spTree>
    <p:extLst>
      <p:ext uri="{BB962C8B-B14F-4D97-AF65-F5344CB8AC3E}">
        <p14:creationId xmlns:p14="http://schemas.microsoft.com/office/powerpoint/2010/main" val="487863870"/>
      </p:ext>
    </p:extLst>
  </p:cSld>
  <p:clrMapOvr>
    <a:masterClrMapping/>
  </p:clrMapOvr>
  <mc:AlternateContent xmlns:mc="http://schemas.openxmlformats.org/markup-compatibility/2006" xmlns:p14="http://schemas.microsoft.com/office/powerpoint/2010/main">
    <mc:Choice Requires="p14">
      <p:transition spd="slow" p14:dur="1600" advClick="0" advTm="4000">
        <p14:prism isInverted="1"/>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
                                        <p:tgtEl>
                                          <p:spTgt spid="9"/>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par>
                          <p:cTn id="29" fill="hold">
                            <p:stCondLst>
                              <p:cond delay="3000"/>
                            </p:stCondLst>
                            <p:childTnLst>
                              <p:par>
                                <p:cTn id="30" presetID="2" presetClass="entr" presetSubtype="4"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ppt_x"/>
                                          </p:val>
                                        </p:tav>
                                        <p:tav tm="100000">
                                          <p:val>
                                            <p:strVal val="#ppt_x"/>
                                          </p:val>
                                        </p:tav>
                                      </p:tavLst>
                                    </p:anim>
                                    <p:anim calcmode="lin" valueType="num">
                                      <p:cBhvr additive="base">
                                        <p:cTn id="33" dur="500" fill="hold"/>
                                        <p:tgtEl>
                                          <p:spTgt spid="13"/>
                                        </p:tgtEl>
                                        <p:attrNameLst>
                                          <p:attrName>ppt_y</p:attrName>
                                        </p:attrNameLst>
                                      </p:cBhvr>
                                      <p:tavLst>
                                        <p:tav tm="0">
                                          <p:val>
                                            <p:strVal val="1+#ppt_h/2"/>
                                          </p:val>
                                        </p:tav>
                                        <p:tav tm="100000">
                                          <p:val>
                                            <p:strVal val="#ppt_y"/>
                                          </p:val>
                                        </p:tav>
                                      </p:tavLst>
                                    </p:anim>
                                  </p:childTnLst>
                                </p:cTn>
                              </p:par>
                            </p:childTnLst>
                          </p:cTn>
                        </p:par>
                        <p:par>
                          <p:cTn id="34" fill="hold">
                            <p:stCondLst>
                              <p:cond delay="3500"/>
                            </p:stCondLst>
                            <p:childTnLst>
                              <p:par>
                                <p:cTn id="35" presetID="10" presetClass="entr" presetSubtype="0" fill="hold" nodeType="after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animEffect transition="in" filter="fade">
                                      <p:cBhvr>
                                        <p:cTn id="37" dur="500"/>
                                        <p:tgtEl>
                                          <p:spTgt spid="7">
                                            <p:txEl>
                                              <p:pRg st="0" end="0"/>
                                            </p:txEl>
                                          </p:spTgt>
                                        </p:tgtEl>
                                      </p:cBhvr>
                                    </p:animEffect>
                                  </p:childTnLst>
                                </p:cTn>
                              </p:par>
                            </p:childTnLst>
                          </p:cTn>
                        </p:par>
                        <p:par>
                          <p:cTn id="38" fill="hold">
                            <p:stCondLst>
                              <p:cond delay="4000"/>
                            </p:stCondLst>
                            <p:childTnLst>
                              <p:par>
                                <p:cTn id="39" presetID="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0-#ppt_w/2"/>
                                          </p:val>
                                        </p:tav>
                                        <p:tav tm="100000">
                                          <p:val>
                                            <p:strVal val="#ppt_x"/>
                                          </p:val>
                                        </p:tav>
                                      </p:tavLst>
                                    </p:anim>
                                    <p:anim calcmode="lin" valueType="num">
                                      <p:cBhvr additive="base">
                                        <p:cTn id="42" dur="500" fill="hold"/>
                                        <p:tgtEl>
                                          <p:spTgt spid="8"/>
                                        </p:tgtEl>
                                        <p:attrNameLst>
                                          <p:attrName>ppt_y</p:attrName>
                                        </p:attrNameLst>
                                      </p:cBhvr>
                                      <p:tavLst>
                                        <p:tav tm="0">
                                          <p:val>
                                            <p:strVal val="#ppt_y"/>
                                          </p:val>
                                        </p:tav>
                                        <p:tav tm="100000">
                                          <p:val>
                                            <p:strVal val="#ppt_y"/>
                                          </p:val>
                                        </p:tav>
                                      </p:tavLst>
                                    </p:anim>
                                  </p:childTnLst>
                                </p:cTn>
                              </p:par>
                            </p:childTnLst>
                          </p:cTn>
                        </p:par>
                        <p:par>
                          <p:cTn id="43" fill="hold">
                            <p:stCondLst>
                              <p:cond delay="4500"/>
                            </p:stCondLst>
                            <p:childTnLst>
                              <p:par>
                                <p:cTn id="44" presetID="42" presetClass="entr" presetSubtype="0" fill="hold" grpId="0" nodeType="after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1000"/>
                                        <p:tgtEl>
                                          <p:spTgt spid="6"/>
                                        </p:tgtEl>
                                      </p:cBhvr>
                                    </p:animEffect>
                                    <p:anim calcmode="lin" valueType="num">
                                      <p:cBhvr>
                                        <p:cTn id="47" dur="1000" fill="hold"/>
                                        <p:tgtEl>
                                          <p:spTgt spid="6"/>
                                        </p:tgtEl>
                                        <p:attrNameLst>
                                          <p:attrName>ppt_x</p:attrName>
                                        </p:attrNameLst>
                                      </p:cBhvr>
                                      <p:tavLst>
                                        <p:tav tm="0">
                                          <p:val>
                                            <p:strVal val="#ppt_x"/>
                                          </p:val>
                                        </p:tav>
                                        <p:tav tm="100000">
                                          <p:val>
                                            <p:strVal val="#ppt_x"/>
                                          </p:val>
                                        </p:tav>
                                      </p:tavLst>
                                    </p:anim>
                                    <p:anim calcmode="lin" valueType="num">
                                      <p:cBhvr>
                                        <p:cTn id="4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8" grpId="0" animBg="1"/>
      <p:bldP spid="9" grpId="0" animBg="1"/>
      <p:bldP spid="10" grpId="0" animBg="1"/>
      <p:bldP spid="11" grpId="0" animBg="1"/>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sp>
        <p:nvSpPr>
          <p:cNvPr id="6" name="任意多边形 14"/>
          <p:cNvSpPr>
            <a:spLocks/>
          </p:cNvSpPr>
          <p:nvPr/>
        </p:nvSpPr>
        <p:spPr bwMode="auto">
          <a:xfrm>
            <a:off x="0" y="2071366"/>
            <a:ext cx="9146570" cy="1551133"/>
          </a:xfrm>
          <a:custGeom>
            <a:avLst/>
            <a:gdLst>
              <a:gd name="T0" fmla="*/ 0 w 10087428"/>
              <a:gd name="T1" fmla="*/ 0 h 1828800"/>
              <a:gd name="T2" fmla="*/ 4486301 w 10087428"/>
              <a:gd name="T3" fmla="*/ 0 h 1828800"/>
              <a:gd name="T4" fmla="*/ 4978400 w 10087428"/>
              <a:gd name="T5" fmla="*/ 1828800 h 1828800"/>
              <a:gd name="T6" fmla="*/ 10087428 w 10087428"/>
              <a:gd name="T7" fmla="*/ 1828800 h 1828800"/>
            </a:gdLst>
            <a:ahLst/>
            <a:cxnLst>
              <a:cxn ang="0">
                <a:pos x="T0" y="T1"/>
              </a:cxn>
              <a:cxn ang="0">
                <a:pos x="T2" y="T3"/>
              </a:cxn>
              <a:cxn ang="0">
                <a:pos x="T4" y="T5"/>
              </a:cxn>
              <a:cxn ang="0">
                <a:pos x="T6" y="T7"/>
              </a:cxn>
            </a:cxnLst>
            <a:rect l="0" t="0" r="r" b="b"/>
            <a:pathLst>
              <a:path w="10087428" h="1828800">
                <a:moveTo>
                  <a:pt x="0" y="0"/>
                </a:moveTo>
                <a:lnTo>
                  <a:pt x="4486301" y="0"/>
                </a:lnTo>
                <a:lnTo>
                  <a:pt x="4978400" y="1828800"/>
                </a:lnTo>
                <a:lnTo>
                  <a:pt x="10087428" y="1828800"/>
                </a:lnTo>
              </a:path>
            </a:pathLst>
          </a:custGeom>
          <a:noFill/>
          <a:ln w="57150" cap="flat" cmpd="sng">
            <a:solidFill>
              <a:srgbClr val="D3A004"/>
            </a:solidFill>
            <a:round/>
            <a:headEnd/>
            <a:tailEnd/>
          </a:ln>
          <a:extLst>
            <a:ext uri="{909E8E84-426E-40DD-AFC4-6F175D3DCCD1}">
              <a14:hiddenFill xmlns:a14="http://schemas.microsoft.com/office/drawing/2010/main">
                <a:solidFill>
                  <a:srgbClr val="FFFFFF"/>
                </a:solidFill>
              </a14:hiddenFill>
            </a:ext>
          </a:extLst>
        </p:spPr>
        <p:txBody>
          <a:bodyPr anchor="ctr"/>
          <a:lstStyle/>
          <a:p>
            <a:pPr marL="0" marR="0" lvl="0" indent="0" defTabSz="10287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endParaRPr>
          </a:p>
        </p:txBody>
      </p:sp>
      <p:grpSp>
        <p:nvGrpSpPr>
          <p:cNvPr id="7" name="组合 6"/>
          <p:cNvGrpSpPr/>
          <p:nvPr/>
        </p:nvGrpSpPr>
        <p:grpSpPr>
          <a:xfrm>
            <a:off x="840197" y="1808804"/>
            <a:ext cx="587061" cy="587061"/>
            <a:chOff x="840197" y="1604032"/>
            <a:chExt cx="587061" cy="587061"/>
          </a:xfrm>
        </p:grpSpPr>
        <p:sp>
          <p:nvSpPr>
            <p:cNvPr id="8" name="椭圆 6"/>
            <p:cNvSpPr>
              <a:spLocks noChangeArrowheads="1"/>
            </p:cNvSpPr>
            <p:nvPr/>
          </p:nvSpPr>
          <p:spPr bwMode="auto">
            <a:xfrm>
              <a:off x="840197" y="1604032"/>
              <a:ext cx="587061" cy="587061"/>
            </a:xfrm>
            <a:prstGeom prst="ellipse">
              <a:avLst/>
            </a:prstGeom>
            <a:solidFill>
              <a:srgbClr val="FFFFFF"/>
            </a:solidFill>
            <a:ln w="6350">
              <a:solidFill>
                <a:srgbClr val="626160"/>
              </a:solidFill>
              <a:round/>
              <a:headEnd/>
              <a:tailEnd/>
            </a:ln>
          </p:spPr>
          <p:txBody>
            <a:bodyPr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algn="ctr" defTabSz="10287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FFFFFF"/>
                </a:solidFill>
                <a:effectLst/>
                <a:uLnTx/>
                <a:uFillTx/>
                <a:latin typeface="Impact" pitchFamily="34" charset="0"/>
                <a:ea typeface="宋体" charset="-122"/>
              </a:endParaRPr>
            </a:p>
          </p:txBody>
        </p:sp>
        <p:sp>
          <p:nvSpPr>
            <p:cNvPr id="9" name="椭圆 10"/>
            <p:cNvSpPr>
              <a:spLocks noChangeArrowheads="1"/>
            </p:cNvSpPr>
            <p:nvPr/>
          </p:nvSpPr>
          <p:spPr bwMode="auto">
            <a:xfrm>
              <a:off x="904828" y="1668663"/>
              <a:ext cx="457800" cy="457800"/>
            </a:xfrm>
            <a:prstGeom prst="ellipse">
              <a:avLst/>
            </a:prstGeom>
            <a:solidFill>
              <a:srgbClr val="626160"/>
            </a:solidFill>
            <a:ln>
              <a:noFill/>
            </a:ln>
          </p:spPr>
          <p:txBody>
            <a:bodyPr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algn="ctr" defTabSz="1028700" eaLnBrk="1" fontAlgn="base" latinLnBrk="0" hangingPunct="1">
                <a:lnSpc>
                  <a:spcPct val="100000"/>
                </a:lnSpc>
                <a:spcBef>
                  <a:spcPct val="0"/>
                </a:spcBef>
                <a:spcAft>
                  <a:spcPct val="0"/>
                </a:spcAft>
                <a:buClrTx/>
                <a:buSzTx/>
                <a:buFont typeface="Arial" charset="0"/>
                <a:buNone/>
                <a:tabLst/>
                <a:defRPr/>
              </a:pPr>
              <a:r>
                <a:rPr kumimoji="0" lang="en-US" altLang="zh-CN" sz="2000" b="0" i="0" u="none" strike="noStrike" kern="0" cap="none" spc="0" normalizeH="0" baseline="0" noProof="0" smtClean="0">
                  <a:ln>
                    <a:noFill/>
                  </a:ln>
                  <a:solidFill>
                    <a:srgbClr val="FFFFFF"/>
                  </a:solidFill>
                  <a:effectLst/>
                  <a:uLnTx/>
                  <a:uFillTx/>
                  <a:latin typeface="Impact" pitchFamily="34" charset="0"/>
                  <a:ea typeface="宋体" charset="-122"/>
                </a:rPr>
                <a:t>1</a:t>
              </a:r>
              <a:endParaRPr kumimoji="0" lang="zh-CN" altLang="en-US" sz="2000" b="0" i="0" u="none" strike="noStrike" kern="0" cap="none" spc="0" normalizeH="0" baseline="0" noProof="0" smtClean="0">
                <a:ln>
                  <a:noFill/>
                </a:ln>
                <a:solidFill>
                  <a:srgbClr val="FFFFFF"/>
                </a:solidFill>
                <a:effectLst/>
                <a:uLnTx/>
                <a:uFillTx/>
                <a:latin typeface="Impact" pitchFamily="34" charset="0"/>
                <a:ea typeface="宋体" charset="-122"/>
              </a:endParaRPr>
            </a:p>
          </p:txBody>
        </p:sp>
      </p:grpSp>
      <p:grpSp>
        <p:nvGrpSpPr>
          <p:cNvPr id="10" name="组合 9"/>
          <p:cNvGrpSpPr/>
          <p:nvPr/>
        </p:nvGrpSpPr>
        <p:grpSpPr>
          <a:xfrm>
            <a:off x="2481544" y="1808804"/>
            <a:ext cx="587061" cy="587061"/>
            <a:chOff x="2481544" y="1604032"/>
            <a:chExt cx="587061" cy="587061"/>
          </a:xfrm>
        </p:grpSpPr>
        <p:sp>
          <p:nvSpPr>
            <p:cNvPr id="11" name="椭圆 7"/>
            <p:cNvSpPr>
              <a:spLocks noChangeArrowheads="1"/>
            </p:cNvSpPr>
            <p:nvPr/>
          </p:nvSpPr>
          <p:spPr bwMode="auto">
            <a:xfrm>
              <a:off x="2481544" y="1604032"/>
              <a:ext cx="587061" cy="587061"/>
            </a:xfrm>
            <a:prstGeom prst="ellipse">
              <a:avLst/>
            </a:prstGeom>
            <a:solidFill>
              <a:srgbClr val="FFFFFF"/>
            </a:solidFill>
            <a:ln w="6350">
              <a:solidFill>
                <a:srgbClr val="D3A004"/>
              </a:solidFill>
              <a:round/>
              <a:headEnd/>
              <a:tailEnd/>
            </a:ln>
          </p:spPr>
          <p:txBody>
            <a:bodyPr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algn="ctr" defTabSz="10287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FFFFFF"/>
                </a:solidFill>
                <a:effectLst/>
                <a:uLnTx/>
                <a:uFillTx/>
                <a:latin typeface="Impact" pitchFamily="34" charset="0"/>
                <a:ea typeface="宋体" charset="-122"/>
              </a:endParaRPr>
            </a:p>
          </p:txBody>
        </p:sp>
        <p:sp>
          <p:nvSpPr>
            <p:cNvPr id="12" name="椭圆 11"/>
            <p:cNvSpPr>
              <a:spLocks noChangeArrowheads="1"/>
            </p:cNvSpPr>
            <p:nvPr/>
          </p:nvSpPr>
          <p:spPr bwMode="auto">
            <a:xfrm>
              <a:off x="2546175" y="1668663"/>
              <a:ext cx="457800" cy="457800"/>
            </a:xfrm>
            <a:prstGeom prst="ellipse">
              <a:avLst/>
            </a:prstGeom>
            <a:solidFill>
              <a:srgbClr val="D3A004"/>
            </a:solidFill>
            <a:ln>
              <a:noFill/>
            </a:ln>
          </p:spPr>
          <p:txBody>
            <a:bodyPr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algn="ctr" defTabSz="1028700" eaLnBrk="1" fontAlgn="base" latinLnBrk="0" hangingPunct="1">
                <a:lnSpc>
                  <a:spcPct val="100000"/>
                </a:lnSpc>
                <a:spcBef>
                  <a:spcPct val="0"/>
                </a:spcBef>
                <a:spcAft>
                  <a:spcPct val="0"/>
                </a:spcAft>
                <a:buClrTx/>
                <a:buSzTx/>
                <a:buFont typeface="Arial" charset="0"/>
                <a:buNone/>
                <a:tabLst/>
                <a:defRPr/>
              </a:pPr>
              <a:r>
                <a:rPr kumimoji="0" lang="en-US" altLang="zh-CN" sz="2000" b="0" i="0" u="none" strike="noStrike" kern="0" cap="none" spc="0" normalizeH="0" baseline="0" noProof="0" smtClean="0">
                  <a:ln>
                    <a:noFill/>
                  </a:ln>
                  <a:solidFill>
                    <a:srgbClr val="FFFFFF"/>
                  </a:solidFill>
                  <a:effectLst/>
                  <a:uLnTx/>
                  <a:uFillTx/>
                  <a:latin typeface="Impact" pitchFamily="34" charset="0"/>
                  <a:ea typeface="宋体" charset="-122"/>
                </a:rPr>
                <a:t>2</a:t>
              </a:r>
              <a:endParaRPr kumimoji="0" lang="zh-CN" altLang="en-US" sz="2000" b="0" i="0" u="none" strike="noStrike" kern="0" cap="none" spc="0" normalizeH="0" baseline="0" noProof="0" smtClean="0">
                <a:ln>
                  <a:noFill/>
                </a:ln>
                <a:solidFill>
                  <a:srgbClr val="FFFFFF"/>
                </a:solidFill>
                <a:effectLst/>
                <a:uLnTx/>
                <a:uFillTx/>
                <a:latin typeface="Impact" pitchFamily="34" charset="0"/>
                <a:ea typeface="宋体" charset="-122"/>
              </a:endParaRPr>
            </a:p>
          </p:txBody>
        </p:sp>
      </p:grpSp>
      <p:grpSp>
        <p:nvGrpSpPr>
          <p:cNvPr id="13" name="组合 12"/>
          <p:cNvGrpSpPr/>
          <p:nvPr/>
        </p:nvGrpSpPr>
        <p:grpSpPr>
          <a:xfrm>
            <a:off x="5742694" y="3347819"/>
            <a:ext cx="587061" cy="587061"/>
            <a:chOff x="5742694" y="3143047"/>
            <a:chExt cx="587061" cy="587061"/>
          </a:xfrm>
        </p:grpSpPr>
        <p:sp>
          <p:nvSpPr>
            <p:cNvPr id="14" name="椭圆 8"/>
            <p:cNvSpPr>
              <a:spLocks noChangeArrowheads="1"/>
            </p:cNvSpPr>
            <p:nvPr/>
          </p:nvSpPr>
          <p:spPr bwMode="auto">
            <a:xfrm>
              <a:off x="5742694" y="3143047"/>
              <a:ext cx="587061" cy="587061"/>
            </a:xfrm>
            <a:prstGeom prst="ellipse">
              <a:avLst/>
            </a:prstGeom>
            <a:solidFill>
              <a:srgbClr val="FFFFFF"/>
            </a:solidFill>
            <a:ln w="6350">
              <a:solidFill>
                <a:srgbClr val="626160"/>
              </a:solidFill>
              <a:round/>
              <a:headEnd/>
              <a:tailEnd/>
            </a:ln>
          </p:spPr>
          <p:txBody>
            <a:bodyPr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algn="ctr" defTabSz="10287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FFFFFF"/>
                </a:solidFill>
                <a:effectLst/>
                <a:uLnTx/>
                <a:uFillTx/>
                <a:latin typeface="Impact" pitchFamily="34" charset="0"/>
                <a:ea typeface="宋体" charset="-122"/>
              </a:endParaRPr>
            </a:p>
          </p:txBody>
        </p:sp>
        <p:sp>
          <p:nvSpPr>
            <p:cNvPr id="15" name="椭圆 12"/>
            <p:cNvSpPr>
              <a:spLocks noChangeArrowheads="1"/>
            </p:cNvSpPr>
            <p:nvPr/>
          </p:nvSpPr>
          <p:spPr bwMode="auto">
            <a:xfrm>
              <a:off x="5805978" y="3207678"/>
              <a:ext cx="457800" cy="457800"/>
            </a:xfrm>
            <a:prstGeom prst="ellipse">
              <a:avLst/>
            </a:prstGeom>
            <a:solidFill>
              <a:srgbClr val="626160"/>
            </a:solidFill>
            <a:ln>
              <a:noFill/>
            </a:ln>
          </p:spPr>
          <p:txBody>
            <a:bodyPr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algn="ctr" defTabSz="1028700" eaLnBrk="1" fontAlgn="base" latinLnBrk="0" hangingPunct="1">
                <a:lnSpc>
                  <a:spcPct val="100000"/>
                </a:lnSpc>
                <a:spcBef>
                  <a:spcPct val="0"/>
                </a:spcBef>
                <a:spcAft>
                  <a:spcPct val="0"/>
                </a:spcAft>
                <a:buClrTx/>
                <a:buSzTx/>
                <a:buFont typeface="Arial" charset="0"/>
                <a:buNone/>
                <a:tabLst/>
                <a:defRPr/>
              </a:pPr>
              <a:r>
                <a:rPr kumimoji="0" lang="en-US" altLang="zh-CN" sz="2000" b="0" i="0" u="none" strike="noStrike" kern="0" cap="none" spc="0" normalizeH="0" baseline="0" noProof="0" smtClean="0">
                  <a:ln>
                    <a:noFill/>
                  </a:ln>
                  <a:solidFill>
                    <a:srgbClr val="FFFFFF"/>
                  </a:solidFill>
                  <a:effectLst/>
                  <a:uLnTx/>
                  <a:uFillTx/>
                  <a:latin typeface="Impact" pitchFamily="34" charset="0"/>
                  <a:ea typeface="宋体" charset="-122"/>
                </a:rPr>
                <a:t>3</a:t>
              </a:r>
              <a:endParaRPr kumimoji="0" lang="zh-CN" altLang="en-US" sz="2000" b="0" i="0" u="none" strike="noStrike" kern="0" cap="none" spc="0" normalizeH="0" baseline="0" noProof="0" smtClean="0">
                <a:ln>
                  <a:noFill/>
                </a:ln>
                <a:solidFill>
                  <a:srgbClr val="FFFFFF"/>
                </a:solidFill>
                <a:effectLst/>
                <a:uLnTx/>
                <a:uFillTx/>
                <a:latin typeface="Impact" pitchFamily="34" charset="0"/>
                <a:ea typeface="宋体" charset="-122"/>
              </a:endParaRPr>
            </a:p>
          </p:txBody>
        </p:sp>
      </p:grpSp>
      <p:grpSp>
        <p:nvGrpSpPr>
          <p:cNvPr id="16" name="组合 15"/>
          <p:cNvGrpSpPr/>
          <p:nvPr/>
        </p:nvGrpSpPr>
        <p:grpSpPr>
          <a:xfrm>
            <a:off x="7276323" y="3347819"/>
            <a:ext cx="587061" cy="587061"/>
            <a:chOff x="7276323" y="3143047"/>
            <a:chExt cx="587061" cy="587061"/>
          </a:xfrm>
        </p:grpSpPr>
        <p:sp>
          <p:nvSpPr>
            <p:cNvPr id="17" name="椭圆 9"/>
            <p:cNvSpPr>
              <a:spLocks noChangeArrowheads="1"/>
            </p:cNvSpPr>
            <p:nvPr/>
          </p:nvSpPr>
          <p:spPr bwMode="auto">
            <a:xfrm>
              <a:off x="7276323" y="3143047"/>
              <a:ext cx="587061" cy="587061"/>
            </a:xfrm>
            <a:prstGeom prst="ellipse">
              <a:avLst/>
            </a:prstGeom>
            <a:solidFill>
              <a:srgbClr val="FFFFFF"/>
            </a:solidFill>
            <a:ln w="6350">
              <a:solidFill>
                <a:srgbClr val="D3A004"/>
              </a:solidFill>
              <a:round/>
              <a:headEnd/>
              <a:tailEnd/>
            </a:ln>
          </p:spPr>
          <p:txBody>
            <a:bodyPr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algn="ctr" defTabSz="10287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FFFFFF"/>
                </a:solidFill>
                <a:effectLst/>
                <a:uLnTx/>
                <a:uFillTx/>
                <a:latin typeface="Impact" pitchFamily="34" charset="0"/>
                <a:ea typeface="宋体" charset="-122"/>
              </a:endParaRPr>
            </a:p>
          </p:txBody>
        </p:sp>
        <p:sp>
          <p:nvSpPr>
            <p:cNvPr id="18" name="椭圆 13"/>
            <p:cNvSpPr>
              <a:spLocks noChangeArrowheads="1"/>
            </p:cNvSpPr>
            <p:nvPr/>
          </p:nvSpPr>
          <p:spPr bwMode="auto">
            <a:xfrm>
              <a:off x="7338261" y="3207678"/>
              <a:ext cx="459147" cy="457800"/>
            </a:xfrm>
            <a:prstGeom prst="ellipse">
              <a:avLst/>
            </a:prstGeom>
            <a:solidFill>
              <a:srgbClr val="D3A004"/>
            </a:solidFill>
            <a:ln>
              <a:noFill/>
            </a:ln>
          </p:spPr>
          <p:txBody>
            <a:bodyPr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algn="ctr" defTabSz="1028700" eaLnBrk="1" fontAlgn="base" latinLnBrk="0" hangingPunct="1">
                <a:lnSpc>
                  <a:spcPct val="100000"/>
                </a:lnSpc>
                <a:spcBef>
                  <a:spcPct val="0"/>
                </a:spcBef>
                <a:spcAft>
                  <a:spcPct val="0"/>
                </a:spcAft>
                <a:buClrTx/>
                <a:buSzTx/>
                <a:buFont typeface="Arial" charset="0"/>
                <a:buNone/>
                <a:tabLst/>
                <a:defRPr/>
              </a:pPr>
              <a:r>
                <a:rPr kumimoji="0" lang="en-US" altLang="zh-CN" sz="2000" b="0" i="0" u="none" strike="noStrike" kern="0" cap="none" spc="0" normalizeH="0" baseline="0" noProof="0" smtClean="0">
                  <a:ln>
                    <a:noFill/>
                  </a:ln>
                  <a:solidFill>
                    <a:srgbClr val="FFFFFF"/>
                  </a:solidFill>
                  <a:effectLst/>
                  <a:uLnTx/>
                  <a:uFillTx/>
                  <a:latin typeface="Impact" pitchFamily="34" charset="0"/>
                  <a:ea typeface="宋体" charset="-122"/>
                </a:rPr>
                <a:t>4</a:t>
              </a:r>
              <a:endParaRPr kumimoji="0" lang="zh-CN" altLang="en-US" sz="2000" b="0" i="0" u="none" strike="noStrike" kern="0" cap="none" spc="0" normalizeH="0" baseline="0" noProof="0" smtClean="0">
                <a:ln>
                  <a:noFill/>
                </a:ln>
                <a:solidFill>
                  <a:srgbClr val="FFFFFF"/>
                </a:solidFill>
                <a:effectLst/>
                <a:uLnTx/>
                <a:uFillTx/>
                <a:latin typeface="Impact" pitchFamily="34" charset="0"/>
                <a:ea typeface="宋体" charset="-122"/>
              </a:endParaRPr>
            </a:p>
          </p:txBody>
        </p:sp>
      </p:grpSp>
      <p:sp>
        <p:nvSpPr>
          <p:cNvPr id="21" name="TextBox 17"/>
          <p:cNvSpPr txBox="1">
            <a:spLocks noChangeArrowheads="1"/>
          </p:cNvSpPr>
          <p:nvPr/>
        </p:nvSpPr>
        <p:spPr bwMode="auto">
          <a:xfrm>
            <a:off x="8270018" y="3420529"/>
            <a:ext cx="747962" cy="51937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02870" tIns="51435" rIns="102870" bIns="51435">
            <a:spAutoFit/>
          </a:bodyP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defTabSz="1028700" fontAlgn="base">
              <a:spcBef>
                <a:spcPct val="0"/>
              </a:spcBef>
              <a:spcAft>
                <a:spcPct val="0"/>
              </a:spcAft>
              <a:buFont typeface="Arial" charset="0"/>
              <a:buNone/>
              <a:defRPr/>
            </a:pPr>
            <a:r>
              <a:rPr lang="en-US" altLang="zh-CN" sz="2700" kern="0" dirty="0" smtClean="0">
                <a:solidFill>
                  <a:srgbClr val="626160"/>
                </a:solidFill>
                <a:latin typeface="Impact" pitchFamily="34" charset="0"/>
              </a:rPr>
              <a:t>IMC</a:t>
            </a:r>
            <a:endParaRPr lang="zh-CN" altLang="en-US" sz="2700" kern="0" dirty="0" smtClean="0">
              <a:solidFill>
                <a:srgbClr val="626160"/>
              </a:solidFill>
              <a:latin typeface="Impact" pitchFamily="34" charset="0"/>
            </a:endParaRPr>
          </a:p>
        </p:txBody>
      </p:sp>
      <p:sp>
        <p:nvSpPr>
          <p:cNvPr id="22" name="Text Box 2"/>
          <p:cNvSpPr txBox="1">
            <a:spLocks noChangeArrowheads="1"/>
          </p:cNvSpPr>
          <p:nvPr/>
        </p:nvSpPr>
        <p:spPr bwMode="auto">
          <a:xfrm>
            <a:off x="3702792" y="2331234"/>
            <a:ext cx="1446109" cy="646331"/>
          </a:xfrm>
          <a:prstGeom prst="rect">
            <a:avLst/>
          </a:prstGeom>
          <a:solidFill>
            <a:srgbClr val="D3A004"/>
          </a:solidFill>
          <a:ln>
            <a:noFill/>
          </a:ln>
        </p:spPr>
        <p:txBody>
          <a:bodyPr>
            <a:spAutoFit/>
          </a:bodyP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algn="ctr" defTabSz="1028700" eaLnBrk="1" fontAlgn="base" latinLnBrk="0" hangingPunct="1">
              <a:lnSpc>
                <a:spcPct val="100000"/>
              </a:lnSpc>
              <a:spcBef>
                <a:spcPct val="0"/>
              </a:spcBef>
              <a:spcAft>
                <a:spcPct val="0"/>
              </a:spcAft>
              <a:buClrTx/>
              <a:buSzTx/>
              <a:buFont typeface="Arial" charset="0"/>
              <a:buNone/>
              <a:tabLst/>
              <a:defRPr/>
            </a:pPr>
            <a:r>
              <a:rPr kumimoji="0" lang="zh-CN" altLang="en-US" sz="36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标题</a:t>
            </a:r>
          </a:p>
        </p:txBody>
      </p:sp>
      <p:grpSp>
        <p:nvGrpSpPr>
          <p:cNvPr id="23" name="组合 22"/>
          <p:cNvGrpSpPr/>
          <p:nvPr/>
        </p:nvGrpSpPr>
        <p:grpSpPr>
          <a:xfrm>
            <a:off x="165616" y="2257179"/>
            <a:ext cx="3434845" cy="1677701"/>
            <a:chOff x="165616" y="2052407"/>
            <a:chExt cx="3434845" cy="1677701"/>
          </a:xfrm>
        </p:grpSpPr>
        <p:sp>
          <p:nvSpPr>
            <p:cNvPr id="24" name="矩形 15"/>
            <p:cNvSpPr>
              <a:spLocks noChangeArrowheads="1"/>
            </p:cNvSpPr>
            <p:nvPr/>
          </p:nvSpPr>
          <p:spPr bwMode="auto">
            <a:xfrm>
              <a:off x="165616" y="2348630"/>
              <a:ext cx="1526897" cy="657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indent="0" defTabSz="1028700" fontAlgn="base">
                <a:lnSpc>
                  <a:spcPct val="150000"/>
                </a:lnSpc>
                <a:spcBef>
                  <a:spcPct val="0"/>
                </a:spcBef>
                <a:spcAft>
                  <a:spcPct val="0"/>
                </a:spcAft>
              </a:pPr>
              <a:r>
                <a:rPr lang="zh-CN" altLang="en-US" sz="1300" dirty="0" smtClean="0">
                  <a:solidFill>
                    <a:srgbClr val="000000"/>
                  </a:solidFill>
                  <a:latin typeface="微软雅黑" pitchFamily="34" charset="-122"/>
                  <a:ea typeface="微软雅黑" pitchFamily="34" charset="-122"/>
                </a:rPr>
                <a:t>在此录入文字内容</a:t>
              </a:r>
              <a:endParaRPr lang="en-US" altLang="zh-CN" sz="1300" dirty="0" smtClean="0">
                <a:solidFill>
                  <a:srgbClr val="000000"/>
                </a:solidFill>
                <a:latin typeface="微软雅黑" pitchFamily="34" charset="-122"/>
                <a:ea typeface="微软雅黑" pitchFamily="34" charset="-122"/>
              </a:endParaRPr>
            </a:p>
            <a:p>
              <a:pPr marL="0" indent="0" defTabSz="1028700" fontAlgn="base">
                <a:lnSpc>
                  <a:spcPct val="150000"/>
                </a:lnSpc>
                <a:spcBef>
                  <a:spcPct val="0"/>
                </a:spcBef>
                <a:spcAft>
                  <a:spcPct val="0"/>
                </a:spcAft>
              </a:pPr>
              <a:r>
                <a:rPr lang="zh-CN" altLang="en-US" sz="1300" dirty="0" smtClean="0">
                  <a:solidFill>
                    <a:srgbClr val="000000"/>
                  </a:solidFill>
                  <a:latin typeface="微软雅黑" pitchFamily="34" charset="-122"/>
                  <a:ea typeface="微软雅黑" pitchFamily="34" charset="-122"/>
                </a:rPr>
                <a:t>在此录入文字内容</a:t>
              </a:r>
            </a:p>
          </p:txBody>
        </p:sp>
        <p:sp>
          <p:nvSpPr>
            <p:cNvPr id="25" name="矩形 16"/>
            <p:cNvSpPr>
              <a:spLocks noChangeArrowheads="1"/>
            </p:cNvSpPr>
            <p:nvPr/>
          </p:nvSpPr>
          <p:spPr bwMode="auto">
            <a:xfrm>
              <a:off x="2073564" y="2364788"/>
              <a:ext cx="1526897" cy="657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indent="0" defTabSz="1028700" fontAlgn="base">
                <a:lnSpc>
                  <a:spcPct val="150000"/>
                </a:lnSpc>
                <a:spcBef>
                  <a:spcPct val="0"/>
                </a:spcBef>
                <a:spcAft>
                  <a:spcPct val="0"/>
                </a:spcAft>
              </a:pPr>
              <a:r>
                <a:rPr lang="zh-CN" altLang="en-US" sz="1300" dirty="0" smtClean="0">
                  <a:solidFill>
                    <a:srgbClr val="000000"/>
                  </a:solidFill>
                  <a:latin typeface="微软雅黑" pitchFamily="34" charset="-122"/>
                  <a:ea typeface="微软雅黑" pitchFamily="34" charset="-122"/>
                </a:rPr>
                <a:t>在此录入文字内容</a:t>
              </a:r>
              <a:endParaRPr lang="en-US" altLang="zh-CN" sz="1300" dirty="0" smtClean="0">
                <a:solidFill>
                  <a:srgbClr val="000000"/>
                </a:solidFill>
                <a:latin typeface="微软雅黑" pitchFamily="34" charset="-122"/>
                <a:ea typeface="微软雅黑" pitchFamily="34" charset="-122"/>
              </a:endParaRPr>
            </a:p>
            <a:p>
              <a:pPr marL="0" indent="0" defTabSz="1028700" fontAlgn="base">
                <a:lnSpc>
                  <a:spcPct val="150000"/>
                </a:lnSpc>
                <a:spcBef>
                  <a:spcPct val="0"/>
                </a:spcBef>
                <a:spcAft>
                  <a:spcPct val="0"/>
                </a:spcAft>
              </a:pPr>
              <a:r>
                <a:rPr lang="zh-CN" altLang="en-US" sz="1300" dirty="0" smtClean="0">
                  <a:solidFill>
                    <a:srgbClr val="000000"/>
                  </a:solidFill>
                  <a:latin typeface="微软雅黑" pitchFamily="34" charset="-122"/>
                  <a:ea typeface="微软雅黑" pitchFamily="34" charset="-122"/>
                </a:rPr>
                <a:t>在此录入文字内容</a:t>
              </a:r>
            </a:p>
          </p:txBody>
        </p:sp>
        <p:cxnSp>
          <p:nvCxnSpPr>
            <p:cNvPr id="26" name="直接连接符 24"/>
            <p:cNvCxnSpPr>
              <a:cxnSpLocks noChangeShapeType="1"/>
            </p:cNvCxnSpPr>
            <p:nvPr/>
          </p:nvCxnSpPr>
          <p:spPr bwMode="auto">
            <a:xfrm>
              <a:off x="1870247" y="2052407"/>
              <a:ext cx="0" cy="1677701"/>
            </a:xfrm>
            <a:prstGeom prst="line">
              <a:avLst/>
            </a:prstGeom>
            <a:noFill/>
            <a:ln w="19050">
              <a:solidFill>
                <a:srgbClr val="D9D9D9"/>
              </a:solidFill>
              <a:round/>
              <a:headEnd/>
              <a:tailEnd/>
            </a:ln>
            <a:extLst>
              <a:ext uri="{909E8E84-426E-40DD-AFC4-6F175D3DCCD1}">
                <a14:hiddenFill xmlns:a14="http://schemas.microsoft.com/office/drawing/2010/main">
                  <a:noFill/>
                </a14:hiddenFill>
              </a:ext>
            </a:extLst>
          </p:spPr>
        </p:cxnSp>
      </p:grpSp>
      <p:grpSp>
        <p:nvGrpSpPr>
          <p:cNvPr id="27" name="组合 26"/>
          <p:cNvGrpSpPr/>
          <p:nvPr/>
        </p:nvGrpSpPr>
        <p:grpSpPr>
          <a:xfrm>
            <a:off x="5267390" y="1768410"/>
            <a:ext cx="3434845" cy="1677701"/>
            <a:chOff x="5267390" y="1563638"/>
            <a:chExt cx="3434845" cy="1677701"/>
          </a:xfrm>
        </p:grpSpPr>
        <p:sp>
          <p:nvSpPr>
            <p:cNvPr id="28" name="矩形 20"/>
            <p:cNvSpPr>
              <a:spLocks noChangeArrowheads="1"/>
            </p:cNvSpPr>
            <p:nvPr/>
          </p:nvSpPr>
          <p:spPr bwMode="auto">
            <a:xfrm>
              <a:off x="5267390" y="2095277"/>
              <a:ext cx="1526897" cy="657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indent="0" defTabSz="1028700" fontAlgn="base">
                <a:lnSpc>
                  <a:spcPct val="150000"/>
                </a:lnSpc>
                <a:spcBef>
                  <a:spcPct val="0"/>
                </a:spcBef>
                <a:spcAft>
                  <a:spcPct val="0"/>
                </a:spcAft>
              </a:pPr>
              <a:r>
                <a:rPr lang="zh-CN" altLang="en-US" sz="1300" dirty="0" smtClean="0">
                  <a:solidFill>
                    <a:srgbClr val="000000"/>
                  </a:solidFill>
                  <a:latin typeface="微软雅黑" pitchFamily="34" charset="-122"/>
                  <a:ea typeface="微软雅黑" pitchFamily="34" charset="-122"/>
                </a:rPr>
                <a:t>在此录入文字内容</a:t>
              </a:r>
              <a:endParaRPr lang="en-US" altLang="zh-CN" sz="1300" dirty="0" smtClean="0">
                <a:solidFill>
                  <a:srgbClr val="000000"/>
                </a:solidFill>
                <a:latin typeface="微软雅黑" pitchFamily="34" charset="-122"/>
                <a:ea typeface="微软雅黑" pitchFamily="34" charset="-122"/>
              </a:endParaRPr>
            </a:p>
            <a:p>
              <a:pPr marL="0" indent="0" defTabSz="1028700" fontAlgn="base">
                <a:lnSpc>
                  <a:spcPct val="150000"/>
                </a:lnSpc>
                <a:spcBef>
                  <a:spcPct val="0"/>
                </a:spcBef>
                <a:spcAft>
                  <a:spcPct val="0"/>
                </a:spcAft>
              </a:pPr>
              <a:r>
                <a:rPr lang="zh-CN" altLang="en-US" sz="1300" dirty="0" smtClean="0">
                  <a:solidFill>
                    <a:srgbClr val="000000"/>
                  </a:solidFill>
                  <a:latin typeface="微软雅黑" pitchFamily="34" charset="-122"/>
                  <a:ea typeface="微软雅黑" pitchFamily="34" charset="-122"/>
                </a:rPr>
                <a:t>在此录入文字内容</a:t>
              </a:r>
            </a:p>
          </p:txBody>
        </p:sp>
        <p:sp>
          <p:nvSpPr>
            <p:cNvPr id="29" name="矩形 21"/>
            <p:cNvSpPr>
              <a:spLocks noChangeArrowheads="1"/>
            </p:cNvSpPr>
            <p:nvPr/>
          </p:nvSpPr>
          <p:spPr bwMode="auto">
            <a:xfrm>
              <a:off x="7175338" y="2095277"/>
              <a:ext cx="1526897"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indent="0" defTabSz="1028700" fontAlgn="base">
                <a:lnSpc>
                  <a:spcPct val="150000"/>
                </a:lnSpc>
                <a:spcBef>
                  <a:spcPct val="0"/>
                </a:spcBef>
                <a:spcAft>
                  <a:spcPct val="0"/>
                </a:spcAft>
              </a:pPr>
              <a:r>
                <a:rPr lang="zh-CN" altLang="en-US" sz="1300" dirty="0" smtClean="0">
                  <a:solidFill>
                    <a:srgbClr val="000000"/>
                  </a:solidFill>
                  <a:latin typeface="微软雅黑" pitchFamily="34" charset="-122"/>
                  <a:ea typeface="微软雅黑" pitchFamily="34" charset="-122"/>
                </a:rPr>
                <a:t>在此录入文字内容</a:t>
              </a:r>
              <a:endParaRPr lang="en-US" altLang="zh-CN" sz="1300" dirty="0" smtClean="0">
                <a:solidFill>
                  <a:srgbClr val="000000"/>
                </a:solidFill>
                <a:latin typeface="微软雅黑" pitchFamily="34" charset="-122"/>
                <a:ea typeface="微软雅黑" pitchFamily="34" charset="-122"/>
              </a:endParaRPr>
            </a:p>
            <a:p>
              <a:pPr marL="0" indent="0" defTabSz="1028700" fontAlgn="base">
                <a:lnSpc>
                  <a:spcPct val="150000"/>
                </a:lnSpc>
                <a:spcBef>
                  <a:spcPct val="0"/>
                </a:spcBef>
                <a:spcAft>
                  <a:spcPct val="0"/>
                </a:spcAft>
              </a:pPr>
              <a:r>
                <a:rPr lang="zh-CN" altLang="en-US" sz="1300" dirty="0" smtClean="0">
                  <a:solidFill>
                    <a:srgbClr val="000000"/>
                  </a:solidFill>
                  <a:latin typeface="微软雅黑" pitchFamily="34" charset="-122"/>
                  <a:ea typeface="微软雅黑" pitchFamily="34" charset="-122"/>
                </a:rPr>
                <a:t>在此录入文字内容</a:t>
              </a:r>
            </a:p>
          </p:txBody>
        </p:sp>
        <p:cxnSp>
          <p:nvCxnSpPr>
            <p:cNvPr id="30" name="直接连接符 26"/>
            <p:cNvCxnSpPr>
              <a:cxnSpLocks noChangeShapeType="1"/>
            </p:cNvCxnSpPr>
            <p:nvPr/>
          </p:nvCxnSpPr>
          <p:spPr bwMode="auto">
            <a:xfrm>
              <a:off x="6871036" y="1563638"/>
              <a:ext cx="0" cy="1677701"/>
            </a:xfrm>
            <a:prstGeom prst="line">
              <a:avLst/>
            </a:prstGeom>
            <a:noFill/>
            <a:ln w="19050">
              <a:solidFill>
                <a:srgbClr val="D9D9D9"/>
              </a:solidFill>
              <a:round/>
              <a:headEnd/>
              <a:tailEnd/>
            </a:ln>
            <a:extLst>
              <a:ext uri="{909E8E84-426E-40DD-AFC4-6F175D3DCCD1}">
                <a14:hiddenFill xmlns:a14="http://schemas.microsoft.com/office/drawing/2010/main">
                  <a:noFill/>
                </a14:hiddenFill>
              </a:ext>
            </a:extLst>
          </p:spPr>
        </p:cxnSp>
      </p:grpSp>
    </p:spTree>
    <p:extLst>
      <p:ext uri="{BB962C8B-B14F-4D97-AF65-F5344CB8AC3E}">
        <p14:creationId xmlns:p14="http://schemas.microsoft.com/office/powerpoint/2010/main" val="2365185028"/>
      </p:ext>
    </p:extLst>
  </p:cSld>
  <p:clrMapOvr>
    <a:masterClrMapping/>
  </p:clrMapOvr>
  <mc:AlternateContent xmlns:mc="http://schemas.openxmlformats.org/markup-compatibility/2006" xmlns:p14="http://schemas.microsoft.com/office/powerpoint/2010/main">
    <mc:Choice Requires="p14">
      <p:transition spd="slow" p14:dur="1600" advClick="0" advTm="4000">
        <p14:prism isInverted="1"/>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par>
                          <p:cTn id="25" fill="hold">
                            <p:stCondLst>
                              <p:cond delay="2500"/>
                            </p:stCondLst>
                            <p:childTnLst>
                              <p:par>
                                <p:cTn id="26" presetID="42" presetClass="entr" presetSubtype="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1000" fill="hold"/>
                                        <p:tgtEl>
                                          <p:spTgt spid="22"/>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10" presetClass="entr" presetSubtype="0"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par>
                          <p:cTn id="35" fill="hold">
                            <p:stCondLst>
                              <p:cond delay="4000"/>
                            </p:stCondLst>
                            <p:childTnLst>
                              <p:par>
                                <p:cTn id="36" presetID="10" presetClass="entr" presetSubtype="0"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childTnLst>
                          </p:cTn>
                        </p:par>
                        <p:par>
                          <p:cTn id="39" fill="hold">
                            <p:stCondLst>
                              <p:cond delay="4500"/>
                            </p:stCondLst>
                            <p:childTnLst>
                              <p:par>
                                <p:cTn id="40" presetID="10" presetClass="entr" presetSubtype="0"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childTnLst>
                          </p:cTn>
                        </p:par>
                        <p:par>
                          <p:cTn id="43" fill="hold">
                            <p:stCondLst>
                              <p:cond delay="5000"/>
                            </p:stCondLst>
                            <p:childTnLst>
                              <p:par>
                                <p:cTn id="44" presetID="26" presetClass="emph" presetSubtype="0" fill="hold" grpId="1" nodeType="afterEffect">
                                  <p:stCondLst>
                                    <p:cond delay="0"/>
                                  </p:stCondLst>
                                  <p:childTnLst>
                                    <p:animEffect transition="out" filter="fade">
                                      <p:cBhvr>
                                        <p:cTn id="45" dur="500" tmFilter="0, 0; .2, .5; .8, .5; 1, 0"/>
                                        <p:tgtEl>
                                          <p:spTgt spid="21"/>
                                        </p:tgtEl>
                                      </p:cBhvr>
                                    </p:animEffect>
                                    <p:animScale>
                                      <p:cBhvr>
                                        <p:cTn id="46" dur="250" autoRev="1" fill="hold"/>
                                        <p:tgtEl>
                                          <p:spTgt spid="21"/>
                                        </p:tgtEl>
                                      </p:cBhvr>
                                      <p:by x="105000" y="105000"/>
                                    </p:animScale>
                                  </p:childTnLst>
                                </p:cTn>
                              </p:par>
                            </p:childTnLst>
                          </p:cTn>
                        </p:par>
                        <p:par>
                          <p:cTn id="47" fill="hold">
                            <p:stCondLst>
                              <p:cond delay="5500"/>
                            </p:stCondLst>
                            <p:childTnLst>
                              <p:par>
                                <p:cTn id="48" presetID="47" presetClass="entr" presetSubtype="0" fill="hold"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1000"/>
                                        <p:tgtEl>
                                          <p:spTgt spid="23"/>
                                        </p:tgtEl>
                                      </p:cBhvr>
                                    </p:animEffect>
                                    <p:anim calcmode="lin" valueType="num">
                                      <p:cBhvr>
                                        <p:cTn id="51" dur="1000" fill="hold"/>
                                        <p:tgtEl>
                                          <p:spTgt spid="23"/>
                                        </p:tgtEl>
                                        <p:attrNameLst>
                                          <p:attrName>ppt_x</p:attrName>
                                        </p:attrNameLst>
                                      </p:cBhvr>
                                      <p:tavLst>
                                        <p:tav tm="0">
                                          <p:val>
                                            <p:strVal val="#ppt_x"/>
                                          </p:val>
                                        </p:tav>
                                        <p:tav tm="100000">
                                          <p:val>
                                            <p:strVal val="#ppt_x"/>
                                          </p:val>
                                        </p:tav>
                                      </p:tavLst>
                                    </p:anim>
                                    <p:anim calcmode="lin" valueType="num">
                                      <p:cBhvr>
                                        <p:cTn id="52" dur="1000" fill="hold"/>
                                        <p:tgtEl>
                                          <p:spTgt spid="23"/>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1000"/>
                                        <p:tgtEl>
                                          <p:spTgt spid="27"/>
                                        </p:tgtEl>
                                      </p:cBhvr>
                                    </p:animEffect>
                                    <p:anim calcmode="lin" valueType="num">
                                      <p:cBhvr>
                                        <p:cTn id="56" dur="1000" fill="hold"/>
                                        <p:tgtEl>
                                          <p:spTgt spid="27"/>
                                        </p:tgtEl>
                                        <p:attrNameLst>
                                          <p:attrName>ppt_x</p:attrName>
                                        </p:attrNameLst>
                                      </p:cBhvr>
                                      <p:tavLst>
                                        <p:tav tm="0">
                                          <p:val>
                                            <p:strVal val="#ppt_x"/>
                                          </p:val>
                                        </p:tav>
                                        <p:tav tm="100000">
                                          <p:val>
                                            <p:strVal val="#ppt_x"/>
                                          </p:val>
                                        </p:tav>
                                      </p:tavLst>
                                    </p:anim>
                                    <p:anim calcmode="lin" valueType="num">
                                      <p:cBhvr>
                                        <p:cTn id="5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21" grpId="0" animBg="1"/>
      <p:bldP spid="21" grpId="1" animBg="1"/>
      <p:bldP spid="2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grpSp>
        <p:nvGrpSpPr>
          <p:cNvPr id="6" name="组合 5"/>
          <p:cNvGrpSpPr/>
          <p:nvPr/>
        </p:nvGrpSpPr>
        <p:grpSpPr>
          <a:xfrm>
            <a:off x="6508322" y="1429702"/>
            <a:ext cx="1636570" cy="3230280"/>
            <a:chOff x="6508322" y="1275606"/>
            <a:chExt cx="1636570" cy="3230280"/>
          </a:xfrm>
        </p:grpSpPr>
        <p:grpSp>
          <p:nvGrpSpPr>
            <p:cNvPr id="7" name="Group 2"/>
            <p:cNvGrpSpPr>
              <a:grpSpLocks/>
            </p:cNvGrpSpPr>
            <p:nvPr/>
          </p:nvGrpSpPr>
          <p:grpSpPr bwMode="auto">
            <a:xfrm>
              <a:off x="6508322" y="1640191"/>
              <a:ext cx="1636570" cy="2865695"/>
              <a:chOff x="0" y="0"/>
              <a:chExt cx="2295525" cy="4020273"/>
            </a:xfrm>
          </p:grpSpPr>
          <p:sp>
            <p:nvSpPr>
              <p:cNvPr id="10" name="AutoShape 18"/>
              <p:cNvSpPr>
                <a:spLocks noChangeArrowheads="1"/>
              </p:cNvSpPr>
              <p:nvPr/>
            </p:nvSpPr>
            <p:spPr bwMode="auto">
              <a:xfrm>
                <a:off x="0" y="168273"/>
                <a:ext cx="2295525" cy="3852000"/>
              </a:xfrm>
              <a:prstGeom prst="roundRect">
                <a:avLst>
                  <a:gd name="adj" fmla="val 4690"/>
                </a:avLst>
              </a:prstGeom>
              <a:noFill/>
              <a:ln w="34925">
                <a:solidFill>
                  <a:srgbClr val="D3A004"/>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defTabSz="10287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Calibri" pitchFamily="34" charset="0"/>
                  <a:ea typeface="宋体" charset="-122"/>
                </a:endParaRPr>
              </a:p>
            </p:txBody>
          </p:sp>
          <p:sp>
            <p:nvSpPr>
              <p:cNvPr id="11" name="AutoShape 19"/>
              <p:cNvSpPr>
                <a:spLocks noChangeArrowheads="1"/>
              </p:cNvSpPr>
              <p:nvPr/>
            </p:nvSpPr>
            <p:spPr bwMode="auto">
              <a:xfrm>
                <a:off x="215900" y="25405"/>
                <a:ext cx="1863725" cy="287390"/>
              </a:xfrm>
              <a:prstGeom prst="roundRect">
                <a:avLst>
                  <a:gd name="adj" fmla="val 50000"/>
                </a:avLst>
              </a:prstGeom>
              <a:solidFill>
                <a:srgbClr val="6261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defTabSz="10287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Arial" charset="0"/>
                  <a:ea typeface="宋体" charset="-122"/>
                </a:endParaRPr>
              </a:p>
            </p:txBody>
          </p:sp>
          <p:sp>
            <p:nvSpPr>
              <p:cNvPr id="12" name="AutoShape 20"/>
              <p:cNvSpPr>
                <a:spLocks noChangeArrowheads="1"/>
              </p:cNvSpPr>
              <p:nvPr/>
            </p:nvSpPr>
            <p:spPr bwMode="auto">
              <a:xfrm flipH="1">
                <a:off x="1900238" y="96838"/>
                <a:ext cx="71438" cy="144463"/>
              </a:xfrm>
              <a:prstGeom prst="octagon">
                <a:avLst>
                  <a:gd name="adj" fmla="val 29287"/>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defTabSz="10287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Calibri" pitchFamily="34" charset="0"/>
                  <a:ea typeface="宋体" charset="-122"/>
                </a:endParaRPr>
              </a:p>
            </p:txBody>
          </p:sp>
          <p:sp>
            <p:nvSpPr>
              <p:cNvPr id="13" name="AutoShape 21"/>
              <p:cNvSpPr>
                <a:spLocks noChangeArrowheads="1"/>
              </p:cNvSpPr>
              <p:nvPr/>
            </p:nvSpPr>
            <p:spPr bwMode="auto">
              <a:xfrm flipH="1">
                <a:off x="317500" y="96838"/>
                <a:ext cx="73025" cy="144463"/>
              </a:xfrm>
              <a:prstGeom prst="octagon">
                <a:avLst>
                  <a:gd name="adj" fmla="val 29287"/>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defTabSz="10287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Calibri" pitchFamily="34" charset="0"/>
                  <a:ea typeface="宋体" charset="-122"/>
                </a:endParaRPr>
              </a:p>
            </p:txBody>
          </p:sp>
          <p:sp>
            <p:nvSpPr>
              <p:cNvPr id="14" name="Text Box 22"/>
              <p:cNvSpPr txBox="1">
                <a:spLocks noChangeArrowheads="1"/>
              </p:cNvSpPr>
              <p:nvPr/>
            </p:nvSpPr>
            <p:spPr bwMode="auto">
              <a:xfrm>
                <a:off x="645049" y="0"/>
                <a:ext cx="98616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algn="ctr" defTabSz="1028700" eaLnBrk="0" fontAlgn="base" latinLnBrk="0" hangingPunct="0">
                  <a:lnSpc>
                    <a:spcPct val="100000"/>
                  </a:lnSpc>
                  <a:spcBef>
                    <a:spcPct val="0"/>
                  </a:spcBef>
                  <a:spcAft>
                    <a:spcPct val="0"/>
                  </a:spcAft>
                  <a:buClrTx/>
                  <a:buSzTx/>
                  <a:buFont typeface="Arial" charset="0"/>
                  <a:buNone/>
                  <a:tabLst/>
                  <a:defRPr/>
                </a:pPr>
                <a:r>
                  <a:rPr kumimoji="0" lang="en-US" altLang="zh-CN" sz="1400" b="1" i="0" u="none" strike="noStrike" kern="0" cap="none" spc="0" normalizeH="0" baseline="0" noProof="0" smtClean="0">
                    <a:ln>
                      <a:noFill/>
                    </a:ln>
                    <a:solidFill>
                      <a:srgbClr val="FFFFFF"/>
                    </a:solidFill>
                    <a:effectLst/>
                    <a:uLnTx/>
                    <a:uFillTx/>
                    <a:latin typeface="微软雅黑" pitchFamily="34" charset="-122"/>
                    <a:ea typeface="微软雅黑" pitchFamily="34" charset="-122"/>
                  </a:rPr>
                  <a:t>2007</a:t>
                </a:r>
                <a:r>
                  <a:rPr kumimoji="0" lang="zh-CN" altLang="en-US" sz="1400" b="1" i="0" u="none" strike="noStrike" kern="0" cap="none" spc="0" normalizeH="0" baseline="0" noProof="0" smtClean="0">
                    <a:ln>
                      <a:noFill/>
                    </a:ln>
                    <a:solidFill>
                      <a:srgbClr val="FFFFFF"/>
                    </a:solidFill>
                    <a:effectLst/>
                    <a:uLnTx/>
                    <a:uFillTx/>
                    <a:latin typeface="微软雅黑" pitchFamily="34" charset="-122"/>
                    <a:ea typeface="微软雅黑" pitchFamily="34" charset="-122"/>
                  </a:rPr>
                  <a:t>至今</a:t>
                </a:r>
              </a:p>
            </p:txBody>
          </p:sp>
        </p:grpSp>
        <p:sp>
          <p:nvSpPr>
            <p:cNvPr id="8" name="Text Box 12"/>
            <p:cNvSpPr txBox="1">
              <a:spLocks noChangeArrowheads="1"/>
            </p:cNvSpPr>
            <p:nvPr/>
          </p:nvSpPr>
          <p:spPr bwMode="auto">
            <a:xfrm>
              <a:off x="6655454" y="1275606"/>
              <a:ext cx="122007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algn="ctr" defTabSz="1028700" eaLnBrk="0" fontAlgn="base" latinLnBrk="0" hangingPunct="0">
                <a:lnSpc>
                  <a:spcPct val="100000"/>
                </a:lnSpc>
                <a:spcBef>
                  <a:spcPct val="50000"/>
                </a:spcBef>
                <a:spcAft>
                  <a:spcPct val="0"/>
                </a:spcAft>
                <a:buClrTx/>
                <a:buSzTx/>
                <a:buFont typeface="Arial" charset="0"/>
                <a:buNone/>
                <a:tabLst/>
                <a:defRPr/>
              </a:pPr>
              <a:r>
                <a:rPr kumimoji="0" lang="zh-CN" altLang="en-US" sz="1800" b="1" i="0" u="none" strike="noStrike" kern="0" cap="none" spc="0" normalizeH="0" baseline="0" noProof="0" dirty="0">
                  <a:ln>
                    <a:noFill/>
                  </a:ln>
                  <a:solidFill>
                    <a:srgbClr val="626160"/>
                  </a:solidFill>
                  <a:effectLst/>
                  <a:uLnTx/>
                  <a:uFillTx/>
                  <a:latin typeface="微软雅黑" pitchFamily="34" charset="-122"/>
                  <a:ea typeface="微软雅黑" pitchFamily="34" charset="-122"/>
                </a:rPr>
                <a:t>标题内容</a:t>
              </a:r>
            </a:p>
          </p:txBody>
        </p:sp>
        <p:sp>
          <p:nvSpPr>
            <p:cNvPr id="9" name="Text Box 21"/>
            <p:cNvSpPr txBox="1">
              <a:spLocks noChangeArrowheads="1"/>
            </p:cNvSpPr>
            <p:nvPr/>
          </p:nvSpPr>
          <p:spPr bwMode="auto">
            <a:xfrm>
              <a:off x="6586415" y="2126861"/>
              <a:ext cx="1481515"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defTabSz="1028700" eaLnBrk="1" fontAlgn="base" latinLnBrk="0" hangingPunct="1">
                <a:lnSpc>
                  <a:spcPct val="150000"/>
                </a:lnSpc>
                <a:spcBef>
                  <a:spcPct val="5000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在此录入文字内容</a:t>
              </a:r>
              <a:endParaRPr kumimoji="0" lang="en-US" altLang="zh-CN"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endParaRPr>
            </a:p>
            <a:p>
              <a:pPr marL="0" marR="0" lvl="0" indent="0" defTabSz="1028700" eaLnBrk="1" fontAlgn="base" latinLnBrk="0" hangingPunct="1">
                <a:lnSpc>
                  <a:spcPct val="150000"/>
                </a:lnSpc>
                <a:spcBef>
                  <a:spcPct val="5000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在此录入文字内容</a:t>
              </a:r>
            </a:p>
            <a:p>
              <a:pPr marL="0" marR="0" lvl="0" indent="0" defTabSz="1028700" eaLnBrk="1" fontAlgn="base" latinLnBrk="0" hangingPunct="1">
                <a:lnSpc>
                  <a:spcPct val="150000"/>
                </a:lnSpc>
                <a:spcBef>
                  <a:spcPct val="5000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在此录入文字内容</a:t>
              </a:r>
            </a:p>
            <a:p>
              <a:pPr marL="0" marR="0" lvl="0" indent="0" defTabSz="1028700" eaLnBrk="1" fontAlgn="base" latinLnBrk="0" hangingPunct="1">
                <a:lnSpc>
                  <a:spcPct val="150000"/>
                </a:lnSpc>
                <a:spcBef>
                  <a:spcPct val="5000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在此录入文字内容</a:t>
              </a:r>
            </a:p>
            <a:p>
              <a:pPr marL="0" marR="0" lvl="0" indent="0" defTabSz="1028700" eaLnBrk="1" fontAlgn="base" latinLnBrk="0" hangingPunct="1">
                <a:lnSpc>
                  <a:spcPct val="150000"/>
                </a:lnSpc>
                <a:spcBef>
                  <a:spcPct val="5000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在此录入文字内容</a:t>
              </a:r>
            </a:p>
            <a:p>
              <a:pPr marL="285750" marR="0" lvl="0" indent="-285750" defTabSz="1028700" eaLnBrk="1" fontAlgn="base" latinLnBrk="0" hangingPunct="1">
                <a:lnSpc>
                  <a:spcPct val="150000"/>
                </a:lnSpc>
                <a:spcBef>
                  <a:spcPct val="50000"/>
                </a:spcBef>
                <a:spcAft>
                  <a:spcPct val="0"/>
                </a:spcAft>
                <a:buClrTx/>
                <a:buSzTx/>
                <a:buFont typeface="Arial" charset="0"/>
                <a:buChar char="•"/>
                <a:tabLst/>
                <a:defRPr/>
              </a:pPr>
              <a:endPar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endParaRPr>
            </a:p>
          </p:txBody>
        </p:sp>
      </p:grpSp>
      <p:sp>
        <p:nvSpPr>
          <p:cNvPr id="15" name="矩形 41"/>
          <p:cNvSpPr>
            <a:spLocks noChangeArrowheads="1"/>
          </p:cNvSpPr>
          <p:nvPr/>
        </p:nvSpPr>
        <p:spPr bwMode="auto">
          <a:xfrm flipV="1">
            <a:off x="1003290" y="1213678"/>
            <a:ext cx="7174423" cy="32822"/>
          </a:xfrm>
          <a:prstGeom prst="rect">
            <a:avLst/>
          </a:prstGeom>
          <a:solidFill>
            <a:srgbClr val="D3A004"/>
          </a:solidFill>
          <a:ln>
            <a:noFill/>
          </a:ln>
        </p:spPr>
        <p:txBody>
          <a:bodyPr lIns="102870" tIns="51435" rIns="102870" bIns="51435"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algn="ctr" defTabSz="10287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FFFFFF"/>
              </a:solidFill>
              <a:effectLst/>
              <a:uLnTx/>
              <a:uFillTx/>
              <a:latin typeface="Calibri" pitchFamily="34" charset="0"/>
              <a:ea typeface="宋体" charset="-122"/>
            </a:endParaRPr>
          </a:p>
        </p:txBody>
      </p:sp>
      <p:grpSp>
        <p:nvGrpSpPr>
          <p:cNvPr id="16" name="组合 15"/>
          <p:cNvGrpSpPr/>
          <p:nvPr/>
        </p:nvGrpSpPr>
        <p:grpSpPr>
          <a:xfrm>
            <a:off x="971600" y="1429702"/>
            <a:ext cx="1636570" cy="3230280"/>
            <a:chOff x="971600" y="1275606"/>
            <a:chExt cx="1636570" cy="3230280"/>
          </a:xfrm>
        </p:grpSpPr>
        <p:sp>
          <p:nvSpPr>
            <p:cNvPr id="17" name="Text Box 9"/>
            <p:cNvSpPr txBox="1">
              <a:spLocks noChangeArrowheads="1"/>
            </p:cNvSpPr>
            <p:nvPr/>
          </p:nvSpPr>
          <p:spPr bwMode="auto">
            <a:xfrm>
              <a:off x="1164004" y="1275606"/>
              <a:ext cx="1386444"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algn="ctr" defTabSz="1028700" eaLnBrk="0" fontAlgn="base" latinLnBrk="0" hangingPunct="0">
                <a:lnSpc>
                  <a:spcPct val="100000"/>
                </a:lnSpc>
                <a:spcBef>
                  <a:spcPct val="50000"/>
                </a:spcBef>
                <a:spcAft>
                  <a:spcPct val="0"/>
                </a:spcAft>
                <a:buClrTx/>
                <a:buSzTx/>
                <a:buFont typeface="Arial" charset="0"/>
                <a:buNone/>
                <a:tabLst/>
                <a:defRPr/>
              </a:pPr>
              <a:r>
                <a:rPr kumimoji="0" lang="zh-CN" altLang="en-US" sz="1800" b="1" i="0" u="none" strike="noStrike" kern="0" cap="none" spc="0" normalizeH="0" baseline="0" noProof="0" dirty="0" smtClean="0">
                  <a:ln>
                    <a:noFill/>
                  </a:ln>
                  <a:solidFill>
                    <a:srgbClr val="626160"/>
                  </a:solidFill>
                  <a:effectLst/>
                  <a:uLnTx/>
                  <a:uFillTx/>
                  <a:latin typeface="微软雅黑" pitchFamily="34" charset="-122"/>
                  <a:ea typeface="微软雅黑" pitchFamily="34" charset="-122"/>
                </a:rPr>
                <a:t>标题内容</a:t>
              </a:r>
            </a:p>
          </p:txBody>
        </p:sp>
        <p:sp>
          <p:nvSpPr>
            <p:cNvPr id="18" name="Text Box 7"/>
            <p:cNvSpPr txBox="1">
              <a:spLocks noChangeArrowheads="1"/>
            </p:cNvSpPr>
            <p:nvPr/>
          </p:nvSpPr>
          <p:spPr bwMode="auto">
            <a:xfrm>
              <a:off x="1099492" y="2126860"/>
              <a:ext cx="1465670" cy="2183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defTabSz="1028700" eaLnBrk="1" fontAlgn="base" latinLnBrk="0" hangingPunct="1">
                <a:lnSpc>
                  <a:spcPct val="150000"/>
                </a:lnSpc>
                <a:spcBef>
                  <a:spcPct val="5000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在此录入文字内容</a:t>
              </a:r>
              <a:endParaRPr kumimoji="0" lang="en-US" altLang="zh-CN"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endParaRPr>
            </a:p>
            <a:p>
              <a:pPr marL="0" marR="0" lvl="0" indent="0" defTabSz="1028700" eaLnBrk="1" fontAlgn="base" latinLnBrk="0" hangingPunct="1">
                <a:lnSpc>
                  <a:spcPct val="150000"/>
                </a:lnSpc>
                <a:spcBef>
                  <a:spcPct val="5000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在此录入文字内容</a:t>
              </a:r>
            </a:p>
            <a:p>
              <a:pPr marL="0" marR="0" lvl="0" indent="0" defTabSz="1028700" eaLnBrk="1" fontAlgn="base" latinLnBrk="0" hangingPunct="1">
                <a:lnSpc>
                  <a:spcPct val="150000"/>
                </a:lnSpc>
                <a:spcBef>
                  <a:spcPct val="5000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在此录入文字内容</a:t>
              </a:r>
            </a:p>
            <a:p>
              <a:pPr marL="0" marR="0" lvl="0" indent="0" defTabSz="1028700" eaLnBrk="1" fontAlgn="base" latinLnBrk="0" hangingPunct="1">
                <a:lnSpc>
                  <a:spcPct val="150000"/>
                </a:lnSpc>
                <a:spcBef>
                  <a:spcPct val="5000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在此录入文字内容</a:t>
              </a:r>
            </a:p>
            <a:p>
              <a:pPr marL="0" marR="0" lvl="0" indent="0" defTabSz="1028700" eaLnBrk="1" fontAlgn="base" latinLnBrk="0" hangingPunct="1">
                <a:lnSpc>
                  <a:spcPct val="150000"/>
                </a:lnSpc>
                <a:spcBef>
                  <a:spcPct val="5000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在此录入文字内容</a:t>
              </a:r>
            </a:p>
            <a:p>
              <a:pPr marL="285750" marR="0" lvl="0" indent="-285750" defTabSz="1028700" eaLnBrk="1" fontAlgn="base" latinLnBrk="0" hangingPunct="1">
                <a:lnSpc>
                  <a:spcPct val="150000"/>
                </a:lnSpc>
                <a:spcBef>
                  <a:spcPct val="50000"/>
                </a:spcBef>
                <a:spcAft>
                  <a:spcPct val="0"/>
                </a:spcAft>
                <a:buClrTx/>
                <a:buSzTx/>
                <a:buFont typeface="Arial" charset="0"/>
                <a:buChar char="•"/>
                <a:tabLst/>
                <a:defRPr/>
              </a:pPr>
              <a:endPar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endParaRPr>
            </a:p>
          </p:txBody>
        </p:sp>
        <p:grpSp>
          <p:nvGrpSpPr>
            <p:cNvPr id="21" name="Group 19"/>
            <p:cNvGrpSpPr>
              <a:grpSpLocks/>
            </p:cNvGrpSpPr>
            <p:nvPr/>
          </p:nvGrpSpPr>
          <p:grpSpPr bwMode="auto">
            <a:xfrm>
              <a:off x="971600" y="1640191"/>
              <a:ext cx="1636570" cy="2865695"/>
              <a:chOff x="0" y="0"/>
              <a:chExt cx="2295525" cy="4020273"/>
            </a:xfrm>
          </p:grpSpPr>
          <p:sp>
            <p:nvSpPr>
              <p:cNvPr id="22" name="AutoShape 18"/>
              <p:cNvSpPr>
                <a:spLocks noChangeArrowheads="1"/>
              </p:cNvSpPr>
              <p:nvPr/>
            </p:nvSpPr>
            <p:spPr bwMode="auto">
              <a:xfrm>
                <a:off x="0" y="168273"/>
                <a:ext cx="2295525" cy="3852000"/>
              </a:xfrm>
              <a:prstGeom prst="roundRect">
                <a:avLst>
                  <a:gd name="adj" fmla="val 4690"/>
                </a:avLst>
              </a:prstGeom>
              <a:noFill/>
              <a:ln w="34925">
                <a:solidFill>
                  <a:srgbClr val="D3A004"/>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defTabSz="10287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Calibri" pitchFamily="34" charset="0"/>
                  <a:ea typeface="宋体" charset="-122"/>
                </a:endParaRPr>
              </a:p>
            </p:txBody>
          </p:sp>
          <p:sp>
            <p:nvSpPr>
              <p:cNvPr id="23" name="AutoShape 19"/>
              <p:cNvSpPr>
                <a:spLocks noChangeArrowheads="1"/>
              </p:cNvSpPr>
              <p:nvPr/>
            </p:nvSpPr>
            <p:spPr bwMode="auto">
              <a:xfrm>
                <a:off x="215900" y="25405"/>
                <a:ext cx="1863725" cy="287390"/>
              </a:xfrm>
              <a:prstGeom prst="roundRect">
                <a:avLst>
                  <a:gd name="adj" fmla="val 50000"/>
                </a:avLst>
              </a:prstGeom>
              <a:solidFill>
                <a:srgbClr val="6261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defTabSz="10287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Arial" charset="0"/>
                  <a:ea typeface="宋体" charset="-122"/>
                </a:endParaRPr>
              </a:p>
            </p:txBody>
          </p:sp>
          <p:sp>
            <p:nvSpPr>
              <p:cNvPr id="24" name="AutoShape 20"/>
              <p:cNvSpPr>
                <a:spLocks noChangeArrowheads="1"/>
              </p:cNvSpPr>
              <p:nvPr/>
            </p:nvSpPr>
            <p:spPr bwMode="auto">
              <a:xfrm flipH="1">
                <a:off x="1900238" y="96838"/>
                <a:ext cx="71438" cy="144463"/>
              </a:xfrm>
              <a:prstGeom prst="octagon">
                <a:avLst>
                  <a:gd name="adj" fmla="val 29287"/>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defTabSz="10287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Calibri" pitchFamily="34" charset="0"/>
                  <a:ea typeface="宋体" charset="-122"/>
                </a:endParaRPr>
              </a:p>
            </p:txBody>
          </p:sp>
          <p:sp>
            <p:nvSpPr>
              <p:cNvPr id="25" name="AutoShape 21"/>
              <p:cNvSpPr>
                <a:spLocks noChangeArrowheads="1"/>
              </p:cNvSpPr>
              <p:nvPr/>
            </p:nvSpPr>
            <p:spPr bwMode="auto">
              <a:xfrm flipH="1">
                <a:off x="317500" y="96838"/>
                <a:ext cx="73025" cy="144463"/>
              </a:xfrm>
              <a:prstGeom prst="octagon">
                <a:avLst>
                  <a:gd name="adj" fmla="val 29287"/>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defTabSz="10287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Calibri" pitchFamily="34" charset="0"/>
                  <a:ea typeface="宋体" charset="-122"/>
                </a:endParaRPr>
              </a:p>
            </p:txBody>
          </p:sp>
          <p:sp>
            <p:nvSpPr>
              <p:cNvPr id="26" name="Text Box 22"/>
              <p:cNvSpPr txBox="1">
                <a:spLocks noChangeArrowheads="1"/>
              </p:cNvSpPr>
              <p:nvPr/>
            </p:nvSpPr>
            <p:spPr bwMode="auto">
              <a:xfrm>
                <a:off x="605775" y="0"/>
                <a:ext cx="106471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algn="ctr" defTabSz="1028700" eaLnBrk="0" fontAlgn="base" latinLnBrk="0" hangingPunct="0">
                  <a:lnSpc>
                    <a:spcPct val="100000"/>
                  </a:lnSpc>
                  <a:spcBef>
                    <a:spcPct val="0"/>
                  </a:spcBef>
                  <a:spcAft>
                    <a:spcPct val="0"/>
                  </a:spcAft>
                  <a:buClrTx/>
                  <a:buSzTx/>
                  <a:buFont typeface="Arial" charset="0"/>
                  <a:buNone/>
                  <a:tabLst/>
                  <a:defRPr/>
                </a:pPr>
                <a:r>
                  <a:rPr kumimoji="0" lang="en-US" altLang="zh-CN" sz="14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60-70</a:t>
                </a:r>
                <a:r>
                  <a:rPr kumimoji="0" lang="zh-CN" altLang="en-US" sz="14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年代</a:t>
                </a:r>
              </a:p>
            </p:txBody>
          </p:sp>
        </p:grpSp>
      </p:grpSp>
      <p:grpSp>
        <p:nvGrpSpPr>
          <p:cNvPr id="27" name="组合 26"/>
          <p:cNvGrpSpPr/>
          <p:nvPr/>
        </p:nvGrpSpPr>
        <p:grpSpPr>
          <a:xfrm>
            <a:off x="4661239" y="1429702"/>
            <a:ext cx="1732772" cy="3230280"/>
            <a:chOff x="4661239" y="1275606"/>
            <a:chExt cx="1732772" cy="3230280"/>
          </a:xfrm>
        </p:grpSpPr>
        <p:sp>
          <p:nvSpPr>
            <p:cNvPr id="28" name="Text Box 11"/>
            <p:cNvSpPr txBox="1">
              <a:spLocks noChangeArrowheads="1"/>
            </p:cNvSpPr>
            <p:nvPr/>
          </p:nvSpPr>
          <p:spPr bwMode="auto">
            <a:xfrm>
              <a:off x="4902310" y="1275606"/>
              <a:ext cx="128345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algn="ctr" defTabSz="1028700" eaLnBrk="0" fontAlgn="base" latinLnBrk="0" hangingPunct="0">
                <a:lnSpc>
                  <a:spcPct val="100000"/>
                </a:lnSpc>
                <a:spcBef>
                  <a:spcPct val="50000"/>
                </a:spcBef>
                <a:spcAft>
                  <a:spcPct val="0"/>
                </a:spcAft>
                <a:buClrTx/>
                <a:buSzTx/>
                <a:buFont typeface="Arial" charset="0"/>
                <a:buNone/>
                <a:tabLst/>
                <a:defRPr/>
              </a:pPr>
              <a:r>
                <a:rPr kumimoji="0" lang="zh-CN" altLang="en-US" sz="1800" b="1" i="0" u="none" strike="noStrike" kern="0" cap="none" spc="0" normalizeH="0" baseline="0" noProof="0" dirty="0">
                  <a:ln>
                    <a:noFill/>
                  </a:ln>
                  <a:solidFill>
                    <a:srgbClr val="626160"/>
                  </a:solidFill>
                  <a:effectLst/>
                  <a:uLnTx/>
                  <a:uFillTx/>
                  <a:latin typeface="微软雅黑" pitchFamily="34" charset="-122"/>
                  <a:ea typeface="微软雅黑" pitchFamily="34" charset="-122"/>
                </a:rPr>
                <a:t>标题内容</a:t>
              </a:r>
            </a:p>
          </p:txBody>
        </p:sp>
        <p:sp>
          <p:nvSpPr>
            <p:cNvPr id="29" name="Text Box 20"/>
            <p:cNvSpPr txBox="1">
              <a:spLocks noChangeArrowheads="1"/>
            </p:cNvSpPr>
            <p:nvPr/>
          </p:nvSpPr>
          <p:spPr bwMode="auto">
            <a:xfrm>
              <a:off x="4661239" y="2126861"/>
              <a:ext cx="1732772"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defTabSz="1028700" eaLnBrk="1" fontAlgn="base" latinLnBrk="0" hangingPunct="1">
                <a:lnSpc>
                  <a:spcPct val="150000"/>
                </a:lnSpc>
                <a:spcBef>
                  <a:spcPct val="5000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在此录入文字内容</a:t>
              </a:r>
              <a:endParaRPr kumimoji="0" lang="en-US" altLang="zh-CN"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endParaRPr>
            </a:p>
            <a:p>
              <a:pPr marL="0" marR="0" lvl="0" indent="0" defTabSz="1028700" eaLnBrk="1" fontAlgn="base" latinLnBrk="0" hangingPunct="1">
                <a:lnSpc>
                  <a:spcPct val="150000"/>
                </a:lnSpc>
                <a:spcBef>
                  <a:spcPct val="5000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在此录入文字内容</a:t>
              </a:r>
            </a:p>
            <a:p>
              <a:pPr marL="0" marR="0" lvl="0" indent="0" defTabSz="1028700" eaLnBrk="1" fontAlgn="base" latinLnBrk="0" hangingPunct="1">
                <a:lnSpc>
                  <a:spcPct val="150000"/>
                </a:lnSpc>
                <a:spcBef>
                  <a:spcPct val="5000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在此录入文字内容</a:t>
              </a:r>
            </a:p>
            <a:p>
              <a:pPr marL="0" marR="0" lvl="0" indent="0" defTabSz="1028700" eaLnBrk="1" fontAlgn="base" latinLnBrk="0" hangingPunct="1">
                <a:lnSpc>
                  <a:spcPct val="150000"/>
                </a:lnSpc>
                <a:spcBef>
                  <a:spcPct val="5000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在此录入文字内容</a:t>
              </a:r>
            </a:p>
            <a:p>
              <a:pPr marL="0" marR="0" lvl="0" indent="0" defTabSz="1028700" eaLnBrk="1" fontAlgn="base" latinLnBrk="0" hangingPunct="1">
                <a:lnSpc>
                  <a:spcPct val="150000"/>
                </a:lnSpc>
                <a:spcBef>
                  <a:spcPct val="5000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在此录入文字内容</a:t>
              </a:r>
            </a:p>
            <a:p>
              <a:pPr marL="285750" marR="0" lvl="0" indent="-285750" defTabSz="1028700" eaLnBrk="1" fontAlgn="base" latinLnBrk="0" hangingPunct="1">
                <a:lnSpc>
                  <a:spcPct val="150000"/>
                </a:lnSpc>
                <a:spcBef>
                  <a:spcPct val="50000"/>
                </a:spcBef>
                <a:spcAft>
                  <a:spcPct val="0"/>
                </a:spcAft>
                <a:buClrTx/>
                <a:buSzTx/>
                <a:buFont typeface="Arial" charset="0"/>
                <a:buChar char="•"/>
                <a:tabLst/>
                <a:defRPr/>
              </a:pPr>
              <a:endPar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endParaRPr>
            </a:p>
          </p:txBody>
        </p:sp>
        <p:grpSp>
          <p:nvGrpSpPr>
            <p:cNvPr id="30" name="Group 25"/>
            <p:cNvGrpSpPr>
              <a:grpSpLocks/>
            </p:cNvGrpSpPr>
            <p:nvPr/>
          </p:nvGrpSpPr>
          <p:grpSpPr bwMode="auto">
            <a:xfrm>
              <a:off x="4663502" y="1640191"/>
              <a:ext cx="1636570" cy="2865695"/>
              <a:chOff x="0" y="0"/>
              <a:chExt cx="2295525" cy="4020273"/>
            </a:xfrm>
          </p:grpSpPr>
          <p:sp>
            <p:nvSpPr>
              <p:cNvPr id="31" name="AutoShape 18"/>
              <p:cNvSpPr>
                <a:spLocks noChangeArrowheads="1"/>
              </p:cNvSpPr>
              <p:nvPr/>
            </p:nvSpPr>
            <p:spPr bwMode="auto">
              <a:xfrm>
                <a:off x="0" y="168273"/>
                <a:ext cx="2295525" cy="3852000"/>
              </a:xfrm>
              <a:prstGeom prst="roundRect">
                <a:avLst>
                  <a:gd name="adj" fmla="val 4690"/>
                </a:avLst>
              </a:prstGeom>
              <a:noFill/>
              <a:ln w="34925">
                <a:solidFill>
                  <a:srgbClr val="D3A004"/>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defTabSz="10287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Calibri" pitchFamily="34" charset="0"/>
                  <a:ea typeface="宋体" charset="-122"/>
                </a:endParaRPr>
              </a:p>
            </p:txBody>
          </p:sp>
          <p:sp>
            <p:nvSpPr>
              <p:cNvPr id="32" name="AutoShape 19"/>
              <p:cNvSpPr>
                <a:spLocks noChangeArrowheads="1"/>
              </p:cNvSpPr>
              <p:nvPr/>
            </p:nvSpPr>
            <p:spPr bwMode="auto">
              <a:xfrm>
                <a:off x="215900" y="25405"/>
                <a:ext cx="1863725" cy="287390"/>
              </a:xfrm>
              <a:prstGeom prst="roundRect">
                <a:avLst>
                  <a:gd name="adj" fmla="val 50000"/>
                </a:avLst>
              </a:prstGeom>
              <a:solidFill>
                <a:srgbClr val="6261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defTabSz="10287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Arial" charset="0"/>
                  <a:ea typeface="宋体" charset="-122"/>
                </a:endParaRPr>
              </a:p>
            </p:txBody>
          </p:sp>
          <p:sp>
            <p:nvSpPr>
              <p:cNvPr id="33" name="AutoShape 20"/>
              <p:cNvSpPr>
                <a:spLocks noChangeArrowheads="1"/>
              </p:cNvSpPr>
              <p:nvPr/>
            </p:nvSpPr>
            <p:spPr bwMode="auto">
              <a:xfrm flipH="1">
                <a:off x="1900238" y="96838"/>
                <a:ext cx="71438" cy="144463"/>
              </a:xfrm>
              <a:prstGeom prst="octagon">
                <a:avLst>
                  <a:gd name="adj" fmla="val 29287"/>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defTabSz="10287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Calibri" pitchFamily="34" charset="0"/>
                  <a:ea typeface="宋体" charset="-122"/>
                </a:endParaRPr>
              </a:p>
            </p:txBody>
          </p:sp>
          <p:sp>
            <p:nvSpPr>
              <p:cNvPr id="34" name="AutoShape 21"/>
              <p:cNvSpPr>
                <a:spLocks noChangeArrowheads="1"/>
              </p:cNvSpPr>
              <p:nvPr/>
            </p:nvSpPr>
            <p:spPr bwMode="auto">
              <a:xfrm flipH="1">
                <a:off x="317500" y="96838"/>
                <a:ext cx="73025" cy="144463"/>
              </a:xfrm>
              <a:prstGeom prst="octagon">
                <a:avLst>
                  <a:gd name="adj" fmla="val 29287"/>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defTabSz="10287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Calibri" pitchFamily="34" charset="0"/>
                  <a:ea typeface="宋体" charset="-122"/>
                </a:endParaRPr>
              </a:p>
            </p:txBody>
          </p:sp>
          <p:sp>
            <p:nvSpPr>
              <p:cNvPr id="35" name="Text Box 22"/>
              <p:cNvSpPr txBox="1">
                <a:spLocks noChangeArrowheads="1"/>
              </p:cNvSpPr>
              <p:nvPr/>
            </p:nvSpPr>
            <p:spPr bwMode="auto">
              <a:xfrm>
                <a:off x="564098" y="0"/>
                <a:ext cx="11480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algn="ctr" defTabSz="1028700" eaLnBrk="0" fontAlgn="base" latinLnBrk="0" hangingPunct="0">
                  <a:lnSpc>
                    <a:spcPct val="100000"/>
                  </a:lnSpc>
                  <a:spcBef>
                    <a:spcPct val="0"/>
                  </a:spcBef>
                  <a:spcAft>
                    <a:spcPct val="0"/>
                  </a:spcAft>
                  <a:buClrTx/>
                  <a:buSzTx/>
                  <a:buFont typeface="Arial" charset="0"/>
                  <a:buNone/>
                  <a:tabLst/>
                  <a:defRPr/>
                </a:pPr>
                <a:r>
                  <a:rPr kumimoji="0" lang="en-US" altLang="zh-CN" sz="1400" b="1" i="0" u="none" strike="noStrike" kern="0" cap="none" spc="0" normalizeH="0" baseline="0" noProof="0" smtClean="0">
                    <a:ln>
                      <a:noFill/>
                    </a:ln>
                    <a:solidFill>
                      <a:srgbClr val="FFFFFF"/>
                    </a:solidFill>
                    <a:effectLst/>
                    <a:uLnTx/>
                    <a:uFillTx/>
                    <a:latin typeface="微软雅黑" pitchFamily="34" charset="-122"/>
                    <a:ea typeface="微软雅黑" pitchFamily="34" charset="-122"/>
                  </a:rPr>
                  <a:t>2000-2006</a:t>
                </a:r>
                <a:endParaRPr kumimoji="0" lang="zh-CN" altLang="en-US" sz="1400" b="1" i="0" u="none" strike="noStrike" kern="0" cap="none" spc="0" normalizeH="0" baseline="0" noProof="0" smtClean="0">
                  <a:ln>
                    <a:noFill/>
                  </a:ln>
                  <a:solidFill>
                    <a:srgbClr val="FFFFFF"/>
                  </a:solidFill>
                  <a:effectLst/>
                  <a:uLnTx/>
                  <a:uFillTx/>
                  <a:latin typeface="微软雅黑" pitchFamily="34" charset="-122"/>
                  <a:ea typeface="微软雅黑" pitchFamily="34" charset="-122"/>
                </a:endParaRPr>
              </a:p>
            </p:txBody>
          </p:sp>
        </p:grpSp>
      </p:grpSp>
      <p:grpSp>
        <p:nvGrpSpPr>
          <p:cNvPr id="36" name="组合 35"/>
          <p:cNvGrpSpPr/>
          <p:nvPr/>
        </p:nvGrpSpPr>
        <p:grpSpPr>
          <a:xfrm>
            <a:off x="2817551" y="1429702"/>
            <a:ext cx="1636570" cy="3230280"/>
            <a:chOff x="2817551" y="1275606"/>
            <a:chExt cx="1636570" cy="3230280"/>
          </a:xfrm>
        </p:grpSpPr>
        <p:sp>
          <p:nvSpPr>
            <p:cNvPr id="37" name="Text Box 10"/>
            <p:cNvSpPr txBox="1">
              <a:spLocks noChangeArrowheads="1"/>
            </p:cNvSpPr>
            <p:nvPr/>
          </p:nvSpPr>
          <p:spPr bwMode="auto">
            <a:xfrm>
              <a:off x="3030327" y="1275606"/>
              <a:ext cx="123252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algn="ctr" defTabSz="1028700" eaLnBrk="0" fontAlgn="base" latinLnBrk="0" hangingPunct="0">
                <a:lnSpc>
                  <a:spcPct val="100000"/>
                </a:lnSpc>
                <a:spcBef>
                  <a:spcPct val="50000"/>
                </a:spcBef>
                <a:spcAft>
                  <a:spcPct val="0"/>
                </a:spcAft>
                <a:buClrTx/>
                <a:buSzTx/>
                <a:buFont typeface="Arial" charset="0"/>
                <a:buNone/>
                <a:tabLst/>
                <a:defRPr/>
              </a:pPr>
              <a:r>
                <a:rPr kumimoji="0" lang="zh-CN" altLang="en-US" sz="1800" b="1" i="0" u="none" strike="noStrike" kern="0" cap="none" spc="0" normalizeH="0" baseline="0" noProof="0" dirty="0">
                  <a:ln>
                    <a:noFill/>
                  </a:ln>
                  <a:solidFill>
                    <a:srgbClr val="626160"/>
                  </a:solidFill>
                  <a:effectLst/>
                  <a:uLnTx/>
                  <a:uFillTx/>
                  <a:latin typeface="微软雅黑" pitchFamily="34" charset="-122"/>
                  <a:ea typeface="微软雅黑" pitchFamily="34" charset="-122"/>
                </a:rPr>
                <a:t>标题内容</a:t>
              </a:r>
            </a:p>
          </p:txBody>
        </p:sp>
        <p:sp>
          <p:nvSpPr>
            <p:cNvPr id="38" name="Text Box 19"/>
            <p:cNvSpPr txBox="1">
              <a:spLocks noChangeArrowheads="1"/>
            </p:cNvSpPr>
            <p:nvPr/>
          </p:nvSpPr>
          <p:spPr bwMode="auto">
            <a:xfrm>
              <a:off x="2857164" y="2126861"/>
              <a:ext cx="1450956" cy="2183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defTabSz="1028700" eaLnBrk="1" fontAlgn="base" latinLnBrk="0" hangingPunct="1">
                <a:lnSpc>
                  <a:spcPct val="150000"/>
                </a:lnSpc>
                <a:spcBef>
                  <a:spcPct val="5000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在此录入文字内容</a:t>
              </a:r>
              <a:endParaRPr kumimoji="0" lang="en-US" altLang="zh-CN"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endParaRPr>
            </a:p>
            <a:p>
              <a:pPr marL="0" marR="0" lvl="0" indent="0" defTabSz="1028700" eaLnBrk="1" fontAlgn="base" latinLnBrk="0" hangingPunct="1">
                <a:lnSpc>
                  <a:spcPct val="150000"/>
                </a:lnSpc>
                <a:spcBef>
                  <a:spcPct val="5000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在此录入文字内容</a:t>
              </a:r>
            </a:p>
            <a:p>
              <a:pPr marL="0" marR="0" lvl="0" indent="0" defTabSz="1028700" eaLnBrk="1" fontAlgn="base" latinLnBrk="0" hangingPunct="1">
                <a:lnSpc>
                  <a:spcPct val="150000"/>
                </a:lnSpc>
                <a:spcBef>
                  <a:spcPct val="5000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在此录入文字内容</a:t>
              </a:r>
            </a:p>
            <a:p>
              <a:pPr marL="0" marR="0" lvl="0" indent="0" defTabSz="1028700" eaLnBrk="1" fontAlgn="base" latinLnBrk="0" hangingPunct="1">
                <a:lnSpc>
                  <a:spcPct val="150000"/>
                </a:lnSpc>
                <a:spcBef>
                  <a:spcPct val="5000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在此录入文字内容</a:t>
              </a:r>
            </a:p>
            <a:p>
              <a:pPr marL="0" marR="0" lvl="0" indent="0" defTabSz="1028700" eaLnBrk="1" fontAlgn="base" latinLnBrk="0" hangingPunct="1">
                <a:lnSpc>
                  <a:spcPct val="150000"/>
                </a:lnSpc>
                <a:spcBef>
                  <a:spcPct val="50000"/>
                </a:spcBef>
                <a:spcAft>
                  <a:spcPct val="0"/>
                </a:spcAft>
                <a:buClrTx/>
                <a:buSzTx/>
                <a:buFontTx/>
                <a:buNone/>
                <a:tabLst/>
                <a:defRPr/>
              </a:pPr>
              <a:r>
                <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rPr>
                <a:t>在此录入文字内容</a:t>
              </a:r>
            </a:p>
            <a:p>
              <a:pPr marL="285750" marR="0" lvl="0" indent="-285750" defTabSz="1028700" eaLnBrk="1" fontAlgn="base" latinLnBrk="0" hangingPunct="1">
                <a:lnSpc>
                  <a:spcPct val="150000"/>
                </a:lnSpc>
                <a:spcBef>
                  <a:spcPct val="50000"/>
                </a:spcBef>
                <a:spcAft>
                  <a:spcPct val="0"/>
                </a:spcAft>
                <a:buClrTx/>
                <a:buSzTx/>
                <a:buFont typeface="Arial" charset="0"/>
                <a:buChar char="•"/>
                <a:tabLst/>
                <a:defRPr/>
              </a:pPr>
              <a:endParaRPr kumimoji="0" lang="zh-CN" altLang="en-US" sz="12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endParaRPr>
            </a:p>
          </p:txBody>
        </p:sp>
        <p:grpSp>
          <p:nvGrpSpPr>
            <p:cNvPr id="39" name="Group 31"/>
            <p:cNvGrpSpPr>
              <a:grpSpLocks/>
            </p:cNvGrpSpPr>
            <p:nvPr/>
          </p:nvGrpSpPr>
          <p:grpSpPr bwMode="auto">
            <a:xfrm>
              <a:off x="2817551" y="1640191"/>
              <a:ext cx="1636570" cy="2865695"/>
              <a:chOff x="0" y="0"/>
              <a:chExt cx="2295525" cy="4020273"/>
            </a:xfrm>
          </p:grpSpPr>
          <p:sp>
            <p:nvSpPr>
              <p:cNvPr id="40" name="AutoShape 18"/>
              <p:cNvSpPr>
                <a:spLocks noChangeArrowheads="1"/>
              </p:cNvSpPr>
              <p:nvPr/>
            </p:nvSpPr>
            <p:spPr bwMode="auto">
              <a:xfrm>
                <a:off x="0" y="168273"/>
                <a:ext cx="2295525" cy="3852000"/>
              </a:xfrm>
              <a:prstGeom prst="roundRect">
                <a:avLst>
                  <a:gd name="adj" fmla="val 4690"/>
                </a:avLst>
              </a:prstGeom>
              <a:noFill/>
              <a:ln w="34925">
                <a:solidFill>
                  <a:srgbClr val="D3A004"/>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defTabSz="10287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Calibri" pitchFamily="34" charset="0"/>
                  <a:ea typeface="宋体" charset="-122"/>
                </a:endParaRPr>
              </a:p>
            </p:txBody>
          </p:sp>
          <p:sp>
            <p:nvSpPr>
              <p:cNvPr id="41" name="AutoShape 19"/>
              <p:cNvSpPr>
                <a:spLocks noChangeArrowheads="1"/>
              </p:cNvSpPr>
              <p:nvPr/>
            </p:nvSpPr>
            <p:spPr bwMode="auto">
              <a:xfrm>
                <a:off x="215900" y="25405"/>
                <a:ext cx="1863725" cy="287390"/>
              </a:xfrm>
              <a:prstGeom prst="roundRect">
                <a:avLst>
                  <a:gd name="adj" fmla="val 50000"/>
                </a:avLst>
              </a:prstGeom>
              <a:solidFill>
                <a:srgbClr val="6261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defTabSz="10287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Arial" charset="0"/>
                  <a:ea typeface="宋体" charset="-122"/>
                </a:endParaRPr>
              </a:p>
            </p:txBody>
          </p:sp>
          <p:sp>
            <p:nvSpPr>
              <p:cNvPr id="42" name="AutoShape 20"/>
              <p:cNvSpPr>
                <a:spLocks noChangeArrowheads="1"/>
              </p:cNvSpPr>
              <p:nvPr/>
            </p:nvSpPr>
            <p:spPr bwMode="auto">
              <a:xfrm flipH="1">
                <a:off x="1900238" y="96838"/>
                <a:ext cx="71438" cy="144463"/>
              </a:xfrm>
              <a:prstGeom prst="octagon">
                <a:avLst>
                  <a:gd name="adj" fmla="val 29287"/>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defTabSz="10287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Calibri" pitchFamily="34" charset="0"/>
                  <a:ea typeface="宋体" charset="-122"/>
                </a:endParaRPr>
              </a:p>
            </p:txBody>
          </p:sp>
          <p:sp>
            <p:nvSpPr>
              <p:cNvPr id="43" name="AutoShape 21"/>
              <p:cNvSpPr>
                <a:spLocks noChangeArrowheads="1"/>
              </p:cNvSpPr>
              <p:nvPr/>
            </p:nvSpPr>
            <p:spPr bwMode="auto">
              <a:xfrm flipH="1">
                <a:off x="317500" y="96838"/>
                <a:ext cx="73025" cy="144463"/>
              </a:xfrm>
              <a:prstGeom prst="octagon">
                <a:avLst>
                  <a:gd name="adj" fmla="val 29287"/>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defTabSz="1028700" eaLnBrk="1" fontAlgn="base" latinLnBrk="0" hangingPunct="1">
                  <a:lnSpc>
                    <a:spcPct val="100000"/>
                  </a:lnSpc>
                  <a:spcBef>
                    <a:spcPct val="0"/>
                  </a:spcBef>
                  <a:spcAft>
                    <a:spcPct val="0"/>
                  </a:spcAft>
                  <a:buClrTx/>
                  <a:buSzTx/>
                  <a:buFont typeface="Arial" charset="0"/>
                  <a:buNone/>
                  <a:tabLst/>
                  <a:defRPr/>
                </a:pPr>
                <a:endParaRPr kumimoji="0" lang="zh-CN" altLang="en-US" sz="2000" b="0" i="0" u="none" strike="noStrike" kern="0" cap="none" spc="0" normalizeH="0" baseline="0" noProof="0" smtClean="0">
                  <a:ln>
                    <a:noFill/>
                  </a:ln>
                  <a:solidFill>
                    <a:srgbClr val="000000"/>
                  </a:solidFill>
                  <a:effectLst/>
                  <a:uLnTx/>
                  <a:uFillTx/>
                  <a:latin typeface="Calibri" pitchFamily="34" charset="0"/>
                  <a:ea typeface="宋体" charset="-122"/>
                </a:endParaRPr>
              </a:p>
            </p:txBody>
          </p:sp>
          <p:sp>
            <p:nvSpPr>
              <p:cNvPr id="44" name="Text Box 22"/>
              <p:cNvSpPr txBox="1">
                <a:spLocks noChangeArrowheads="1"/>
              </p:cNvSpPr>
              <p:nvPr/>
            </p:nvSpPr>
            <p:spPr bwMode="auto">
              <a:xfrm>
                <a:off x="605775" y="0"/>
                <a:ext cx="106471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Calibri" pitchFamily="34" charset="0"/>
                    <a:ea typeface="宋体" charset="-122"/>
                  </a:defRPr>
                </a:lvl1pPr>
                <a:lvl2pPr marL="742950" indent="-285750">
                  <a:defRPr sz="2000">
                    <a:solidFill>
                      <a:schemeClr val="tx1"/>
                    </a:solidFill>
                    <a:latin typeface="Calibri" pitchFamily="34" charset="0"/>
                    <a:ea typeface="宋体" charset="-122"/>
                  </a:defRPr>
                </a:lvl2pPr>
                <a:lvl3pPr marL="1143000" indent="-228600">
                  <a:defRPr sz="2000">
                    <a:solidFill>
                      <a:schemeClr val="tx1"/>
                    </a:solidFill>
                    <a:latin typeface="Calibri" pitchFamily="34" charset="0"/>
                    <a:ea typeface="宋体" charset="-122"/>
                  </a:defRPr>
                </a:lvl3pPr>
                <a:lvl4pPr marL="1600200" indent="-228600">
                  <a:defRPr sz="2000">
                    <a:solidFill>
                      <a:schemeClr val="tx1"/>
                    </a:solidFill>
                    <a:latin typeface="Calibri" pitchFamily="34" charset="0"/>
                    <a:ea typeface="宋体" charset="-122"/>
                  </a:defRPr>
                </a:lvl4pPr>
                <a:lvl5pPr>
                  <a:defRPr sz="2000">
                    <a:solidFill>
                      <a:schemeClr val="tx1"/>
                    </a:solidFill>
                    <a:latin typeface="Calibri" pitchFamily="34" charset="0"/>
                    <a:ea typeface="宋体" charset="-122"/>
                  </a:defRPr>
                </a:lvl5pPr>
                <a:lvl6pPr marL="2514600" indent="-228600" defTabSz="1028700" fontAlgn="base">
                  <a:spcBef>
                    <a:spcPct val="0"/>
                  </a:spcBef>
                  <a:spcAft>
                    <a:spcPct val="0"/>
                  </a:spcAft>
                  <a:buFont typeface="Arial" charset="0"/>
                  <a:defRPr sz="2000">
                    <a:solidFill>
                      <a:schemeClr val="tx1"/>
                    </a:solidFill>
                    <a:latin typeface="Calibri" pitchFamily="34" charset="0"/>
                    <a:ea typeface="宋体" charset="-122"/>
                  </a:defRPr>
                </a:lvl6pPr>
                <a:lvl7pPr marL="2971800" indent="-228600" defTabSz="1028700" fontAlgn="base">
                  <a:spcBef>
                    <a:spcPct val="0"/>
                  </a:spcBef>
                  <a:spcAft>
                    <a:spcPct val="0"/>
                  </a:spcAft>
                  <a:buFont typeface="Arial" charset="0"/>
                  <a:defRPr sz="2000">
                    <a:solidFill>
                      <a:schemeClr val="tx1"/>
                    </a:solidFill>
                    <a:latin typeface="Calibri" pitchFamily="34" charset="0"/>
                    <a:ea typeface="宋体" charset="-122"/>
                  </a:defRPr>
                </a:lvl7pPr>
                <a:lvl8pPr marL="3429000" indent="-228600" defTabSz="1028700" fontAlgn="base">
                  <a:spcBef>
                    <a:spcPct val="0"/>
                  </a:spcBef>
                  <a:spcAft>
                    <a:spcPct val="0"/>
                  </a:spcAft>
                  <a:buFont typeface="Arial" charset="0"/>
                  <a:defRPr sz="2000">
                    <a:solidFill>
                      <a:schemeClr val="tx1"/>
                    </a:solidFill>
                    <a:latin typeface="Calibri" pitchFamily="34" charset="0"/>
                    <a:ea typeface="宋体" charset="-122"/>
                  </a:defRPr>
                </a:lvl8pPr>
                <a:lvl9pPr marL="3886200" indent="-228600" defTabSz="1028700" fontAlgn="base">
                  <a:spcBef>
                    <a:spcPct val="0"/>
                  </a:spcBef>
                  <a:spcAft>
                    <a:spcPct val="0"/>
                  </a:spcAft>
                  <a:buFont typeface="Arial" charset="0"/>
                  <a:defRPr sz="2000">
                    <a:solidFill>
                      <a:schemeClr val="tx1"/>
                    </a:solidFill>
                    <a:latin typeface="Calibri" pitchFamily="34" charset="0"/>
                    <a:ea typeface="宋体" charset="-122"/>
                  </a:defRPr>
                </a:lvl9pPr>
              </a:lstStyle>
              <a:p>
                <a:pPr marL="0" marR="0" lvl="0" indent="0" algn="ctr" defTabSz="1028700" eaLnBrk="0" fontAlgn="base" latinLnBrk="0" hangingPunct="0">
                  <a:lnSpc>
                    <a:spcPct val="100000"/>
                  </a:lnSpc>
                  <a:spcBef>
                    <a:spcPct val="0"/>
                  </a:spcBef>
                  <a:spcAft>
                    <a:spcPct val="0"/>
                  </a:spcAft>
                  <a:buClrTx/>
                  <a:buSzTx/>
                  <a:buFont typeface="Arial" charset="0"/>
                  <a:buNone/>
                  <a:tabLst/>
                  <a:defRPr/>
                </a:pPr>
                <a:r>
                  <a:rPr kumimoji="0" lang="en-US" altLang="zh-CN" sz="14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80-90</a:t>
                </a:r>
                <a:r>
                  <a:rPr kumimoji="0" lang="zh-CN" altLang="en-US" sz="14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年代</a:t>
                </a:r>
              </a:p>
            </p:txBody>
          </p:sp>
        </p:grpSp>
      </p:grpSp>
    </p:spTree>
    <p:extLst>
      <p:ext uri="{BB962C8B-B14F-4D97-AF65-F5344CB8AC3E}">
        <p14:creationId xmlns:p14="http://schemas.microsoft.com/office/powerpoint/2010/main" val="1223111898"/>
      </p:ext>
    </p:extLst>
  </p:cSld>
  <p:clrMapOvr>
    <a:masterClrMapping/>
  </p:clrMapOvr>
  <mc:AlternateContent xmlns:mc="http://schemas.openxmlformats.org/markup-compatibility/2006" xmlns:p14="http://schemas.microsoft.com/office/powerpoint/2010/main">
    <mc:Choice Requires="p14">
      <p:transition spd="slow" p14:dur="1600" advClick="0" advTm="4000">
        <p14:prism isInverted="1"/>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1000"/>
                                        <p:tgtEl>
                                          <p:spTgt spid="16"/>
                                        </p:tgtEl>
                                      </p:cBhvr>
                                    </p:animEffect>
                                    <p:anim calcmode="lin" valueType="num">
                                      <p:cBhvr>
                                        <p:cTn id="21" dur="1000" fill="hold"/>
                                        <p:tgtEl>
                                          <p:spTgt spid="16"/>
                                        </p:tgtEl>
                                        <p:attrNameLst>
                                          <p:attrName>ppt_x</p:attrName>
                                        </p:attrNameLst>
                                      </p:cBhvr>
                                      <p:tavLst>
                                        <p:tav tm="0">
                                          <p:val>
                                            <p:strVal val="#ppt_x"/>
                                          </p:val>
                                        </p:tav>
                                        <p:tav tm="100000">
                                          <p:val>
                                            <p:strVal val="#ppt_x"/>
                                          </p:val>
                                        </p:tav>
                                      </p:tavLst>
                                    </p:anim>
                                    <p:anim calcmode="lin" valueType="num">
                                      <p:cBhvr>
                                        <p:cTn id="22" dur="1000" fill="hold"/>
                                        <p:tgtEl>
                                          <p:spTgt spid="16"/>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1000"/>
                                        <p:tgtEl>
                                          <p:spTgt spid="27"/>
                                        </p:tgtEl>
                                      </p:cBhvr>
                                    </p:animEffect>
                                    <p:anim calcmode="lin" valueType="num">
                                      <p:cBhvr>
                                        <p:cTn id="31" dur="1000" fill="hold"/>
                                        <p:tgtEl>
                                          <p:spTgt spid="27"/>
                                        </p:tgtEl>
                                        <p:attrNameLst>
                                          <p:attrName>ppt_x</p:attrName>
                                        </p:attrNameLst>
                                      </p:cBhvr>
                                      <p:tavLst>
                                        <p:tav tm="0">
                                          <p:val>
                                            <p:strVal val="#ppt_x"/>
                                          </p:val>
                                        </p:tav>
                                        <p:tav tm="100000">
                                          <p:val>
                                            <p:strVal val="#ppt_x"/>
                                          </p:val>
                                        </p:tav>
                                      </p:tavLst>
                                    </p:anim>
                                    <p:anim calcmode="lin" valueType="num">
                                      <p:cBhvr>
                                        <p:cTn id="32" dur="1000" fill="hold"/>
                                        <p:tgtEl>
                                          <p:spTgt spid="27"/>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1000"/>
                                        <p:tgtEl>
                                          <p:spTgt spid="36"/>
                                        </p:tgtEl>
                                      </p:cBhvr>
                                    </p:animEffect>
                                    <p:anim calcmode="lin" valueType="num">
                                      <p:cBhvr>
                                        <p:cTn id="36" dur="1000" fill="hold"/>
                                        <p:tgtEl>
                                          <p:spTgt spid="36"/>
                                        </p:tgtEl>
                                        <p:attrNameLst>
                                          <p:attrName>ppt_x</p:attrName>
                                        </p:attrNameLst>
                                      </p:cBhvr>
                                      <p:tavLst>
                                        <p:tav tm="0">
                                          <p:val>
                                            <p:strVal val="#ppt_x"/>
                                          </p:val>
                                        </p:tav>
                                        <p:tav tm="100000">
                                          <p:val>
                                            <p:strVal val="#ppt_x"/>
                                          </p:val>
                                        </p:tav>
                                      </p:tavLst>
                                    </p:anim>
                                    <p:anim calcmode="lin" valueType="num">
                                      <p:cBhvr>
                                        <p:cTn id="37"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grpSp>
        <p:nvGrpSpPr>
          <p:cNvPr id="6" name="Group 9"/>
          <p:cNvGrpSpPr>
            <a:grpSpLocks/>
          </p:cNvGrpSpPr>
          <p:nvPr/>
        </p:nvGrpSpPr>
        <p:grpSpPr bwMode="auto">
          <a:xfrm>
            <a:off x="1589038" y="3690466"/>
            <a:ext cx="5865812" cy="228600"/>
            <a:chOff x="0" y="0"/>
            <a:chExt cx="3695" cy="144"/>
          </a:xfrm>
        </p:grpSpPr>
        <p:sp>
          <p:nvSpPr>
            <p:cNvPr id="7" name="Line 10"/>
            <p:cNvSpPr>
              <a:spLocks noChangeShapeType="1"/>
            </p:cNvSpPr>
            <p:nvPr/>
          </p:nvSpPr>
          <p:spPr bwMode="auto">
            <a:xfrm>
              <a:off x="0" y="144"/>
              <a:ext cx="3695" cy="0"/>
            </a:xfrm>
            <a:prstGeom prst="line">
              <a:avLst/>
            </a:prstGeom>
            <a:noFill/>
            <a:ln w="19050" cmpd="sng">
              <a:solidFill>
                <a:srgbClr val="62616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8" name="Line 11"/>
            <p:cNvSpPr>
              <a:spLocks noChangeShapeType="1"/>
            </p:cNvSpPr>
            <p:nvPr/>
          </p:nvSpPr>
          <p:spPr bwMode="auto">
            <a:xfrm flipV="1">
              <a:off x="0" y="0"/>
              <a:ext cx="0" cy="144"/>
            </a:xfrm>
            <a:prstGeom prst="line">
              <a:avLst/>
            </a:prstGeom>
            <a:noFill/>
            <a:ln w="19050" cmpd="sng">
              <a:solidFill>
                <a:srgbClr val="62616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9" name="Line 12"/>
            <p:cNvSpPr>
              <a:spLocks noChangeShapeType="1"/>
            </p:cNvSpPr>
            <p:nvPr/>
          </p:nvSpPr>
          <p:spPr bwMode="auto">
            <a:xfrm flipV="1">
              <a:off x="3695" y="0"/>
              <a:ext cx="0" cy="144"/>
            </a:xfrm>
            <a:prstGeom prst="line">
              <a:avLst/>
            </a:prstGeom>
            <a:noFill/>
            <a:ln w="19050" cmpd="sng">
              <a:solidFill>
                <a:srgbClr val="62616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10" name="Line 13"/>
            <p:cNvSpPr>
              <a:spLocks noChangeShapeType="1"/>
            </p:cNvSpPr>
            <p:nvPr/>
          </p:nvSpPr>
          <p:spPr bwMode="auto">
            <a:xfrm flipV="1">
              <a:off x="1231" y="0"/>
              <a:ext cx="0" cy="144"/>
            </a:xfrm>
            <a:prstGeom prst="line">
              <a:avLst/>
            </a:prstGeom>
            <a:noFill/>
            <a:ln w="19050" cmpd="sng">
              <a:solidFill>
                <a:srgbClr val="62616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11" name="Line 14"/>
            <p:cNvSpPr>
              <a:spLocks noChangeShapeType="1"/>
            </p:cNvSpPr>
            <p:nvPr/>
          </p:nvSpPr>
          <p:spPr bwMode="auto">
            <a:xfrm flipV="1">
              <a:off x="2463" y="0"/>
              <a:ext cx="0" cy="144"/>
            </a:xfrm>
            <a:prstGeom prst="line">
              <a:avLst/>
            </a:prstGeom>
            <a:noFill/>
            <a:ln w="19050" cmpd="sng">
              <a:solidFill>
                <a:srgbClr val="62616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grpSp>
      <p:sp>
        <p:nvSpPr>
          <p:cNvPr id="12" name="矩形 46"/>
          <p:cNvSpPr>
            <a:spLocks noChangeArrowheads="1"/>
          </p:cNvSpPr>
          <p:nvPr/>
        </p:nvSpPr>
        <p:spPr bwMode="auto">
          <a:xfrm>
            <a:off x="869900" y="4147666"/>
            <a:ext cx="1431925" cy="368300"/>
          </a:xfrm>
          <a:prstGeom prst="rect">
            <a:avLst/>
          </a:prstGeom>
          <a:noFill/>
          <a:ln>
            <a:noFill/>
          </a:ln>
          <a:effectLst/>
          <a:extLst>
            <a:ext uri="{909E8E84-426E-40DD-AFC4-6F175D3DCCD1}">
              <a14:hiddenFill xmlns:a14="http://schemas.microsoft.com/office/drawing/2010/main">
                <a:solidFill>
                  <a:srgbClr val="FF66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fontAlgn="base">
              <a:spcBef>
                <a:spcPct val="0"/>
              </a:spcBef>
              <a:spcAft>
                <a:spcPct val="0"/>
              </a:spcAft>
              <a:buFont typeface="Arial" pitchFamily="34" charset="0"/>
              <a:buNone/>
            </a:pPr>
            <a:r>
              <a:rPr lang="zh-CN" altLang="zh-CN" smtClean="0">
                <a:solidFill>
                  <a:srgbClr val="080808"/>
                </a:solidFill>
                <a:latin typeface="微软雅黑" pitchFamily="34" charset="-122"/>
                <a:ea typeface="黑体" pitchFamily="49" charset="-122"/>
                <a:sym typeface="微软雅黑" pitchFamily="34" charset="-122"/>
              </a:rPr>
              <a:t>一季度</a:t>
            </a:r>
          </a:p>
        </p:txBody>
      </p:sp>
      <p:sp>
        <p:nvSpPr>
          <p:cNvPr id="13" name="矩形 46"/>
          <p:cNvSpPr>
            <a:spLocks noChangeArrowheads="1"/>
          </p:cNvSpPr>
          <p:nvPr/>
        </p:nvSpPr>
        <p:spPr bwMode="auto">
          <a:xfrm>
            <a:off x="2822525" y="4147666"/>
            <a:ext cx="1431925" cy="368300"/>
          </a:xfrm>
          <a:prstGeom prst="rect">
            <a:avLst/>
          </a:prstGeom>
          <a:noFill/>
          <a:ln>
            <a:noFill/>
          </a:ln>
          <a:effectLst/>
          <a:extLst>
            <a:ext uri="{909E8E84-426E-40DD-AFC4-6F175D3DCCD1}">
              <a14:hiddenFill xmlns:a14="http://schemas.microsoft.com/office/drawing/2010/main">
                <a:solidFill>
                  <a:srgbClr val="FF66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fontAlgn="base">
              <a:spcBef>
                <a:spcPct val="0"/>
              </a:spcBef>
              <a:spcAft>
                <a:spcPct val="0"/>
              </a:spcAft>
              <a:buFont typeface="Arial" pitchFamily="34" charset="0"/>
              <a:buNone/>
            </a:pPr>
            <a:r>
              <a:rPr lang="zh-CN" altLang="zh-CN" smtClean="0">
                <a:solidFill>
                  <a:srgbClr val="080808"/>
                </a:solidFill>
                <a:latin typeface="微软雅黑" pitchFamily="34" charset="-122"/>
                <a:ea typeface="黑体" pitchFamily="49" charset="-122"/>
                <a:sym typeface="微软雅黑" pitchFamily="34" charset="-122"/>
              </a:rPr>
              <a:t>二季度</a:t>
            </a:r>
          </a:p>
        </p:txBody>
      </p:sp>
      <p:sp>
        <p:nvSpPr>
          <p:cNvPr id="14" name="矩形 46"/>
          <p:cNvSpPr>
            <a:spLocks noChangeArrowheads="1"/>
          </p:cNvSpPr>
          <p:nvPr/>
        </p:nvSpPr>
        <p:spPr bwMode="auto">
          <a:xfrm>
            <a:off x="4773563" y="4147666"/>
            <a:ext cx="1431925" cy="368300"/>
          </a:xfrm>
          <a:prstGeom prst="rect">
            <a:avLst/>
          </a:prstGeom>
          <a:noFill/>
          <a:ln>
            <a:noFill/>
          </a:ln>
          <a:effectLst/>
          <a:extLst>
            <a:ext uri="{909E8E84-426E-40DD-AFC4-6F175D3DCCD1}">
              <a14:hiddenFill xmlns:a14="http://schemas.microsoft.com/office/drawing/2010/main">
                <a:solidFill>
                  <a:srgbClr val="FF66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fontAlgn="base">
              <a:spcBef>
                <a:spcPct val="0"/>
              </a:spcBef>
              <a:spcAft>
                <a:spcPct val="0"/>
              </a:spcAft>
              <a:buFont typeface="Arial" pitchFamily="34" charset="0"/>
              <a:buNone/>
            </a:pPr>
            <a:r>
              <a:rPr lang="zh-CN" altLang="zh-CN" smtClean="0">
                <a:solidFill>
                  <a:srgbClr val="080808"/>
                </a:solidFill>
                <a:latin typeface="微软雅黑" pitchFamily="34" charset="-122"/>
                <a:ea typeface="黑体" pitchFamily="49" charset="-122"/>
                <a:sym typeface="微软雅黑" pitchFamily="34" charset="-122"/>
              </a:rPr>
              <a:t>三季度</a:t>
            </a:r>
          </a:p>
        </p:txBody>
      </p:sp>
      <p:sp>
        <p:nvSpPr>
          <p:cNvPr id="15" name="矩形 46"/>
          <p:cNvSpPr>
            <a:spLocks noChangeArrowheads="1"/>
          </p:cNvSpPr>
          <p:nvPr/>
        </p:nvSpPr>
        <p:spPr bwMode="auto">
          <a:xfrm>
            <a:off x="6740475" y="4147666"/>
            <a:ext cx="1431925" cy="368300"/>
          </a:xfrm>
          <a:prstGeom prst="rect">
            <a:avLst/>
          </a:prstGeom>
          <a:noFill/>
          <a:ln>
            <a:noFill/>
          </a:ln>
          <a:effectLst/>
          <a:extLst>
            <a:ext uri="{909E8E84-426E-40DD-AFC4-6F175D3DCCD1}">
              <a14:hiddenFill xmlns:a14="http://schemas.microsoft.com/office/drawing/2010/main">
                <a:solidFill>
                  <a:srgbClr val="FF66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fontAlgn="base">
              <a:spcBef>
                <a:spcPct val="0"/>
              </a:spcBef>
              <a:spcAft>
                <a:spcPct val="0"/>
              </a:spcAft>
              <a:buFont typeface="Arial" pitchFamily="34" charset="0"/>
              <a:buNone/>
            </a:pPr>
            <a:r>
              <a:rPr lang="zh-CN" altLang="zh-CN" smtClean="0">
                <a:solidFill>
                  <a:srgbClr val="080808"/>
                </a:solidFill>
                <a:latin typeface="微软雅黑" pitchFamily="34" charset="-122"/>
                <a:ea typeface="黑体" pitchFamily="49" charset="-122"/>
                <a:sym typeface="微软雅黑" pitchFamily="34" charset="-122"/>
              </a:rPr>
              <a:t>四季度</a:t>
            </a:r>
          </a:p>
        </p:txBody>
      </p:sp>
      <p:sp>
        <p:nvSpPr>
          <p:cNvPr id="16" name="Rectangle 19"/>
          <p:cNvSpPr>
            <a:spLocks noChangeArrowheads="1"/>
          </p:cNvSpPr>
          <p:nvPr/>
        </p:nvSpPr>
        <p:spPr bwMode="auto">
          <a:xfrm>
            <a:off x="1574750" y="3004666"/>
            <a:ext cx="2452688" cy="457200"/>
          </a:xfrm>
          <a:prstGeom prst="rect">
            <a:avLst/>
          </a:prstGeom>
          <a:solidFill>
            <a:srgbClr val="D3A004"/>
          </a:solidFill>
          <a:ln>
            <a:noFill/>
          </a:ln>
          <a:effectLst/>
        </p:spPr>
        <p:txBody>
          <a:bodyPr wrap="none" lIns="90170" tIns="46990" rIns="90170" bIns="46990"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r>
              <a:rPr kumimoji="0" lang="zh-CN" altLang="zh-CN" sz="1600" b="0" i="0" u="none" strike="noStrike" kern="0" cap="none" spc="0" normalizeH="0" baseline="0" noProof="0" smtClean="0">
                <a:ln>
                  <a:noFill/>
                </a:ln>
                <a:solidFill>
                  <a:srgbClr val="FFFFFF"/>
                </a:solidFill>
                <a:effectLst/>
                <a:uLnTx/>
                <a:uFillTx/>
                <a:latin typeface="Arial" pitchFamily="34" charset="0"/>
                <a:ea typeface="黑体" pitchFamily="49" charset="-122"/>
              </a:rPr>
              <a:t>添加文本</a:t>
            </a:r>
          </a:p>
        </p:txBody>
      </p:sp>
      <p:sp>
        <p:nvSpPr>
          <p:cNvPr id="17" name="Rectangle 20"/>
          <p:cNvSpPr>
            <a:spLocks noChangeArrowheads="1"/>
          </p:cNvSpPr>
          <p:nvPr/>
        </p:nvSpPr>
        <p:spPr bwMode="auto">
          <a:xfrm>
            <a:off x="1574750" y="2395066"/>
            <a:ext cx="3060700" cy="457200"/>
          </a:xfrm>
          <a:prstGeom prst="rect">
            <a:avLst/>
          </a:prstGeom>
          <a:solidFill>
            <a:srgbClr val="626160"/>
          </a:solidFill>
          <a:ln>
            <a:noFill/>
          </a:ln>
          <a:effectLst/>
        </p:spPr>
        <p:txBody>
          <a:bodyPr wrap="none" lIns="90170" tIns="46990" rIns="90170" bIns="46990"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r>
              <a:rPr kumimoji="0" lang="zh-CN" altLang="zh-CN" sz="1600" b="0" i="0" u="none" strike="noStrike" kern="0" cap="none" spc="0" normalizeH="0" baseline="0" noProof="0" smtClean="0">
                <a:ln>
                  <a:noFill/>
                </a:ln>
                <a:solidFill>
                  <a:srgbClr val="FFFFFF"/>
                </a:solidFill>
                <a:effectLst/>
                <a:uLnTx/>
                <a:uFillTx/>
                <a:latin typeface="Arial" pitchFamily="34" charset="0"/>
                <a:ea typeface="黑体" pitchFamily="49" charset="-122"/>
              </a:rPr>
              <a:t>添加文本</a:t>
            </a:r>
          </a:p>
        </p:txBody>
      </p:sp>
      <p:sp>
        <p:nvSpPr>
          <p:cNvPr id="18" name="Rectangle 21"/>
          <p:cNvSpPr>
            <a:spLocks noChangeArrowheads="1"/>
          </p:cNvSpPr>
          <p:nvPr/>
        </p:nvSpPr>
        <p:spPr bwMode="auto">
          <a:xfrm>
            <a:off x="1574750" y="1785466"/>
            <a:ext cx="4051300" cy="457200"/>
          </a:xfrm>
          <a:prstGeom prst="rect">
            <a:avLst/>
          </a:prstGeom>
          <a:solidFill>
            <a:srgbClr val="D3A004"/>
          </a:solidFill>
          <a:ln>
            <a:noFill/>
          </a:ln>
          <a:effectLst/>
        </p:spPr>
        <p:txBody>
          <a:bodyPr wrap="none" lIns="90170" tIns="46990" rIns="90170" bIns="46990"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r>
              <a:rPr kumimoji="0" lang="zh-CN" altLang="zh-CN" sz="1600" b="0" i="0" u="none" strike="noStrike" kern="0" cap="none" spc="0" normalizeH="0" baseline="0" noProof="0" smtClean="0">
                <a:ln>
                  <a:noFill/>
                </a:ln>
                <a:solidFill>
                  <a:srgbClr val="FFFFFF"/>
                </a:solidFill>
                <a:effectLst/>
                <a:uLnTx/>
                <a:uFillTx/>
                <a:latin typeface="Arial" pitchFamily="34" charset="0"/>
                <a:ea typeface="黑体" pitchFamily="49" charset="-122"/>
              </a:rPr>
              <a:t>添加文本</a:t>
            </a:r>
          </a:p>
        </p:txBody>
      </p:sp>
      <p:sp>
        <p:nvSpPr>
          <p:cNvPr id="21" name="Rectangle 22"/>
          <p:cNvSpPr>
            <a:spLocks noChangeArrowheads="1"/>
          </p:cNvSpPr>
          <p:nvPr/>
        </p:nvSpPr>
        <p:spPr bwMode="auto">
          <a:xfrm>
            <a:off x="1574750" y="1175866"/>
            <a:ext cx="4889500" cy="457200"/>
          </a:xfrm>
          <a:prstGeom prst="rect">
            <a:avLst/>
          </a:prstGeom>
          <a:solidFill>
            <a:srgbClr val="626160"/>
          </a:solidFill>
          <a:ln>
            <a:noFill/>
          </a:ln>
          <a:effectLst/>
        </p:spPr>
        <p:txBody>
          <a:bodyPr wrap="none" lIns="90170" tIns="46990" rIns="90170" bIns="46990" anchor="ct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r>
              <a:rPr kumimoji="0" lang="zh-CN" altLang="zh-CN" sz="1600" b="0" i="0" u="none" strike="noStrike" kern="0" cap="none" spc="0" normalizeH="0" baseline="0" noProof="0" smtClean="0">
                <a:ln>
                  <a:noFill/>
                </a:ln>
                <a:solidFill>
                  <a:srgbClr val="FFFFFF"/>
                </a:solidFill>
                <a:effectLst/>
                <a:uLnTx/>
                <a:uFillTx/>
                <a:latin typeface="Arial" pitchFamily="34" charset="0"/>
                <a:ea typeface="黑体" pitchFamily="49" charset="-122"/>
              </a:rPr>
              <a:t>添加文本</a:t>
            </a:r>
          </a:p>
        </p:txBody>
      </p:sp>
      <p:sp>
        <p:nvSpPr>
          <p:cNvPr id="22" name="矩形 46"/>
          <p:cNvSpPr>
            <a:spLocks noChangeArrowheads="1"/>
          </p:cNvSpPr>
          <p:nvPr/>
        </p:nvSpPr>
        <p:spPr bwMode="auto">
          <a:xfrm>
            <a:off x="4136975" y="3068166"/>
            <a:ext cx="1431925" cy="365125"/>
          </a:xfrm>
          <a:prstGeom prst="rect">
            <a:avLst/>
          </a:prstGeom>
          <a:noFill/>
          <a:ln>
            <a:noFill/>
          </a:ln>
          <a:effectLst/>
          <a:extLst>
            <a:ext uri="{909E8E84-426E-40DD-AFC4-6F175D3DCCD1}">
              <a14:hiddenFill xmlns:a14="http://schemas.microsoft.com/office/drawing/2010/main">
                <a:solidFill>
                  <a:srgbClr val="FF66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fontAlgn="base">
              <a:spcBef>
                <a:spcPct val="0"/>
              </a:spcBef>
              <a:spcAft>
                <a:spcPct val="0"/>
              </a:spcAft>
              <a:buFont typeface="Arial" pitchFamily="34" charset="0"/>
              <a:buNone/>
            </a:pPr>
            <a:r>
              <a:rPr lang="en-US" altLang="zh-CN" smtClean="0">
                <a:solidFill>
                  <a:srgbClr val="808080"/>
                </a:solidFill>
                <a:latin typeface="黑体" pitchFamily="49" charset="-122"/>
                <a:ea typeface="黑体" pitchFamily="49" charset="-122"/>
                <a:sym typeface="微软雅黑" pitchFamily="34" charset="-122"/>
              </a:rPr>
              <a:t>40%</a:t>
            </a:r>
          </a:p>
        </p:txBody>
      </p:sp>
      <p:sp>
        <p:nvSpPr>
          <p:cNvPr id="23" name="矩形 46"/>
          <p:cNvSpPr>
            <a:spLocks noChangeArrowheads="1"/>
          </p:cNvSpPr>
          <p:nvPr/>
        </p:nvSpPr>
        <p:spPr bwMode="auto">
          <a:xfrm>
            <a:off x="4792613" y="2452216"/>
            <a:ext cx="1431925" cy="368300"/>
          </a:xfrm>
          <a:prstGeom prst="rect">
            <a:avLst/>
          </a:prstGeom>
          <a:noFill/>
          <a:ln>
            <a:noFill/>
          </a:ln>
          <a:effectLst/>
          <a:extLst>
            <a:ext uri="{909E8E84-426E-40DD-AFC4-6F175D3DCCD1}">
              <a14:hiddenFill xmlns:a14="http://schemas.microsoft.com/office/drawing/2010/main">
                <a:solidFill>
                  <a:srgbClr val="FF66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fontAlgn="base">
              <a:spcBef>
                <a:spcPct val="0"/>
              </a:spcBef>
              <a:spcAft>
                <a:spcPct val="0"/>
              </a:spcAft>
              <a:buFont typeface="Arial" pitchFamily="34" charset="0"/>
              <a:buNone/>
            </a:pPr>
            <a:r>
              <a:rPr lang="en-US" altLang="zh-CN" smtClean="0">
                <a:solidFill>
                  <a:srgbClr val="808080"/>
                </a:solidFill>
                <a:latin typeface="黑体" pitchFamily="49" charset="-122"/>
                <a:ea typeface="黑体" pitchFamily="49" charset="-122"/>
                <a:sym typeface="微软雅黑" pitchFamily="34" charset="-122"/>
              </a:rPr>
              <a:t>60%</a:t>
            </a:r>
          </a:p>
        </p:txBody>
      </p:sp>
      <p:sp>
        <p:nvSpPr>
          <p:cNvPr id="24" name="矩形 46"/>
          <p:cNvSpPr>
            <a:spLocks noChangeArrowheads="1"/>
          </p:cNvSpPr>
          <p:nvPr/>
        </p:nvSpPr>
        <p:spPr bwMode="auto">
          <a:xfrm>
            <a:off x="5602238" y="1842616"/>
            <a:ext cx="1431925" cy="368300"/>
          </a:xfrm>
          <a:prstGeom prst="rect">
            <a:avLst/>
          </a:prstGeom>
          <a:noFill/>
          <a:ln>
            <a:noFill/>
          </a:ln>
          <a:effectLst/>
          <a:extLst>
            <a:ext uri="{909E8E84-426E-40DD-AFC4-6F175D3DCCD1}">
              <a14:hiddenFill xmlns:a14="http://schemas.microsoft.com/office/drawing/2010/main">
                <a:solidFill>
                  <a:srgbClr val="FF66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fontAlgn="base">
              <a:spcBef>
                <a:spcPct val="0"/>
              </a:spcBef>
              <a:spcAft>
                <a:spcPct val="0"/>
              </a:spcAft>
              <a:buFont typeface="Arial" pitchFamily="34" charset="0"/>
              <a:buNone/>
            </a:pPr>
            <a:r>
              <a:rPr lang="en-US" altLang="zh-CN" smtClean="0">
                <a:solidFill>
                  <a:srgbClr val="808080"/>
                </a:solidFill>
                <a:latin typeface="黑体" pitchFamily="49" charset="-122"/>
                <a:ea typeface="黑体" pitchFamily="49" charset="-122"/>
                <a:sym typeface="微软雅黑" pitchFamily="34" charset="-122"/>
              </a:rPr>
              <a:t>80%</a:t>
            </a:r>
          </a:p>
        </p:txBody>
      </p:sp>
      <p:sp>
        <p:nvSpPr>
          <p:cNvPr id="25" name="矩形 46"/>
          <p:cNvSpPr>
            <a:spLocks noChangeArrowheads="1"/>
          </p:cNvSpPr>
          <p:nvPr/>
        </p:nvSpPr>
        <p:spPr bwMode="auto">
          <a:xfrm>
            <a:off x="6511875" y="1220316"/>
            <a:ext cx="1431925" cy="365125"/>
          </a:xfrm>
          <a:prstGeom prst="rect">
            <a:avLst/>
          </a:prstGeom>
          <a:noFill/>
          <a:ln>
            <a:noFill/>
          </a:ln>
          <a:effectLst/>
          <a:extLst>
            <a:ext uri="{909E8E84-426E-40DD-AFC4-6F175D3DCCD1}">
              <a14:hiddenFill xmlns:a14="http://schemas.microsoft.com/office/drawing/2010/main">
                <a:solidFill>
                  <a:srgbClr val="FF66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fontAlgn="base">
              <a:spcBef>
                <a:spcPct val="0"/>
              </a:spcBef>
              <a:spcAft>
                <a:spcPct val="0"/>
              </a:spcAft>
              <a:buFont typeface="Arial" pitchFamily="34" charset="0"/>
              <a:buNone/>
            </a:pPr>
            <a:r>
              <a:rPr lang="en-US" altLang="zh-CN" smtClean="0">
                <a:solidFill>
                  <a:srgbClr val="808080"/>
                </a:solidFill>
                <a:latin typeface="黑体" pitchFamily="49" charset="-122"/>
                <a:ea typeface="黑体" pitchFamily="49" charset="-122"/>
                <a:sym typeface="微软雅黑" pitchFamily="34" charset="-122"/>
              </a:rPr>
              <a:t>100%</a:t>
            </a:r>
          </a:p>
        </p:txBody>
      </p:sp>
    </p:spTree>
    <p:extLst>
      <p:ext uri="{BB962C8B-B14F-4D97-AF65-F5344CB8AC3E}">
        <p14:creationId xmlns:p14="http://schemas.microsoft.com/office/powerpoint/2010/main" val="2215721505"/>
      </p:ext>
    </p:extLst>
  </p:cSld>
  <p:clrMapOvr>
    <a:masterClrMapping/>
  </p:clrMapOvr>
  <mc:AlternateContent xmlns:mc="http://schemas.openxmlformats.org/markup-compatibility/2006" xmlns:p14="http://schemas.microsoft.com/office/powerpoint/2010/main">
    <mc:Choice Requires="p14">
      <p:transition spd="slow" p14:dur="1600" advClick="0" advTm="4000">
        <p14:prism isInverted="1"/>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left)">
                                      <p:cBhvr>
                                        <p:cTn id="26" dur="500"/>
                                        <p:tgtEl>
                                          <p:spTgt spid="18"/>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left)">
                                      <p:cBhvr>
                                        <p:cTn id="29" dur="500"/>
                                        <p:tgtEl>
                                          <p:spTgt spid="21"/>
                                        </p:tgtEl>
                                      </p:cBhvr>
                                    </p:animEffect>
                                  </p:childTnLst>
                                </p:cTn>
                              </p:par>
                            </p:childTnLst>
                          </p:cTn>
                        </p:par>
                        <p:par>
                          <p:cTn id="30" fill="hold">
                            <p:stCondLst>
                              <p:cond delay="2000"/>
                            </p:stCondLst>
                            <p:childTnLst>
                              <p:par>
                                <p:cTn id="31" presetID="37"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900" decel="100000" fill="hold"/>
                                        <p:tgtEl>
                                          <p:spTgt spid="12"/>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37" presetID="37"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p:cBhvr>
                                        <p:cTn id="39" dur="1000"/>
                                        <p:tgtEl>
                                          <p:spTgt spid="13"/>
                                        </p:tgtEl>
                                      </p:cBhvr>
                                    </p:animEffect>
                                    <p:anim calcmode="lin" valueType="num">
                                      <p:cBhvr>
                                        <p:cTn id="40" dur="1000" fill="hold"/>
                                        <p:tgtEl>
                                          <p:spTgt spid="13"/>
                                        </p:tgtEl>
                                        <p:attrNameLst>
                                          <p:attrName>ppt_x</p:attrName>
                                        </p:attrNameLst>
                                      </p:cBhvr>
                                      <p:tavLst>
                                        <p:tav tm="0">
                                          <p:val>
                                            <p:strVal val="#ppt_x"/>
                                          </p:val>
                                        </p:tav>
                                        <p:tav tm="100000">
                                          <p:val>
                                            <p:strVal val="#ppt_x"/>
                                          </p:val>
                                        </p:tav>
                                      </p:tavLst>
                                    </p:anim>
                                    <p:anim calcmode="lin" valueType="num">
                                      <p:cBhvr>
                                        <p:cTn id="41" dur="900" decel="100000" fill="hold"/>
                                        <p:tgtEl>
                                          <p:spTgt spid="13"/>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43" presetID="37" presetClass="entr" presetSubtype="0"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p:cBhvr>
                                        <p:cTn id="45" dur="1000"/>
                                        <p:tgtEl>
                                          <p:spTgt spid="14"/>
                                        </p:tgtEl>
                                      </p:cBhvr>
                                    </p:animEffect>
                                    <p:anim calcmode="lin" valueType="num">
                                      <p:cBhvr>
                                        <p:cTn id="46" dur="1000" fill="hold"/>
                                        <p:tgtEl>
                                          <p:spTgt spid="14"/>
                                        </p:tgtEl>
                                        <p:attrNameLst>
                                          <p:attrName>ppt_x</p:attrName>
                                        </p:attrNameLst>
                                      </p:cBhvr>
                                      <p:tavLst>
                                        <p:tav tm="0">
                                          <p:val>
                                            <p:strVal val="#ppt_x"/>
                                          </p:val>
                                        </p:tav>
                                        <p:tav tm="100000">
                                          <p:val>
                                            <p:strVal val="#ppt_x"/>
                                          </p:val>
                                        </p:tav>
                                      </p:tavLst>
                                    </p:anim>
                                    <p:anim calcmode="lin" valueType="num">
                                      <p:cBhvr>
                                        <p:cTn id="47" dur="900" decel="100000" fill="hold"/>
                                        <p:tgtEl>
                                          <p:spTgt spid="14"/>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49" presetID="37" presetClass="entr" presetSubtype="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p:cBhvr>
                                        <p:cTn id="51" dur="1000"/>
                                        <p:tgtEl>
                                          <p:spTgt spid="15"/>
                                        </p:tgtEl>
                                      </p:cBhvr>
                                    </p:animEffect>
                                    <p:anim calcmode="lin" valueType="num">
                                      <p:cBhvr>
                                        <p:cTn id="52" dur="1000" fill="hold"/>
                                        <p:tgtEl>
                                          <p:spTgt spid="15"/>
                                        </p:tgtEl>
                                        <p:attrNameLst>
                                          <p:attrName>ppt_x</p:attrName>
                                        </p:attrNameLst>
                                      </p:cBhvr>
                                      <p:tavLst>
                                        <p:tav tm="0">
                                          <p:val>
                                            <p:strVal val="#ppt_x"/>
                                          </p:val>
                                        </p:tav>
                                        <p:tav tm="100000">
                                          <p:val>
                                            <p:strVal val="#ppt_x"/>
                                          </p:val>
                                        </p:tav>
                                      </p:tavLst>
                                    </p:anim>
                                    <p:anim calcmode="lin" valueType="num">
                                      <p:cBhvr>
                                        <p:cTn id="53" dur="900" decel="100000" fill="hold"/>
                                        <p:tgtEl>
                                          <p:spTgt spid="15"/>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55" fill="hold">
                            <p:stCondLst>
                              <p:cond delay="3000"/>
                            </p:stCondLst>
                            <p:childTnLst>
                              <p:par>
                                <p:cTn id="56" presetID="2" presetClass="entr" presetSubtype="2" fill="hold" grpId="0" nodeType="afterEffect">
                                  <p:stCondLst>
                                    <p:cond delay="0"/>
                                  </p:stCondLst>
                                  <p:childTnLst>
                                    <p:set>
                                      <p:cBhvr>
                                        <p:cTn id="57" dur="1" fill="hold">
                                          <p:stCondLst>
                                            <p:cond delay="0"/>
                                          </p:stCondLst>
                                        </p:cTn>
                                        <p:tgtEl>
                                          <p:spTgt spid="22"/>
                                        </p:tgtEl>
                                        <p:attrNameLst>
                                          <p:attrName>style.visibility</p:attrName>
                                        </p:attrNameLst>
                                      </p:cBhvr>
                                      <p:to>
                                        <p:strVal val="visible"/>
                                      </p:to>
                                    </p:set>
                                    <p:anim calcmode="lin" valueType="num">
                                      <p:cBhvr additive="base">
                                        <p:cTn id="58" dur="500" fill="hold"/>
                                        <p:tgtEl>
                                          <p:spTgt spid="22"/>
                                        </p:tgtEl>
                                        <p:attrNameLst>
                                          <p:attrName>ppt_x</p:attrName>
                                        </p:attrNameLst>
                                      </p:cBhvr>
                                      <p:tavLst>
                                        <p:tav tm="0">
                                          <p:val>
                                            <p:strVal val="1+#ppt_w/2"/>
                                          </p:val>
                                        </p:tav>
                                        <p:tav tm="100000">
                                          <p:val>
                                            <p:strVal val="#ppt_x"/>
                                          </p:val>
                                        </p:tav>
                                      </p:tavLst>
                                    </p:anim>
                                    <p:anim calcmode="lin" valueType="num">
                                      <p:cBhvr additive="base">
                                        <p:cTn id="59" dur="500" fill="hold"/>
                                        <p:tgtEl>
                                          <p:spTgt spid="22"/>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cBhvr additive="base">
                                        <p:cTn id="62" dur="500" fill="hold"/>
                                        <p:tgtEl>
                                          <p:spTgt spid="23"/>
                                        </p:tgtEl>
                                        <p:attrNameLst>
                                          <p:attrName>ppt_x</p:attrName>
                                        </p:attrNameLst>
                                      </p:cBhvr>
                                      <p:tavLst>
                                        <p:tav tm="0">
                                          <p:val>
                                            <p:strVal val="1+#ppt_w/2"/>
                                          </p:val>
                                        </p:tav>
                                        <p:tav tm="100000">
                                          <p:val>
                                            <p:strVal val="#ppt_x"/>
                                          </p:val>
                                        </p:tav>
                                      </p:tavLst>
                                    </p:anim>
                                    <p:anim calcmode="lin" valueType="num">
                                      <p:cBhvr additive="base">
                                        <p:cTn id="63" dur="500" fill="hold"/>
                                        <p:tgtEl>
                                          <p:spTgt spid="23"/>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 calcmode="lin" valueType="num">
                                      <p:cBhvr additive="base">
                                        <p:cTn id="66" dur="500" fill="hold"/>
                                        <p:tgtEl>
                                          <p:spTgt spid="24"/>
                                        </p:tgtEl>
                                        <p:attrNameLst>
                                          <p:attrName>ppt_x</p:attrName>
                                        </p:attrNameLst>
                                      </p:cBhvr>
                                      <p:tavLst>
                                        <p:tav tm="0">
                                          <p:val>
                                            <p:strVal val="1+#ppt_w/2"/>
                                          </p:val>
                                        </p:tav>
                                        <p:tav tm="100000">
                                          <p:val>
                                            <p:strVal val="#ppt_x"/>
                                          </p:val>
                                        </p:tav>
                                      </p:tavLst>
                                    </p:anim>
                                    <p:anim calcmode="lin" valueType="num">
                                      <p:cBhvr additive="base">
                                        <p:cTn id="67" dur="500" fill="hold"/>
                                        <p:tgtEl>
                                          <p:spTgt spid="24"/>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0"/>
                                  </p:stCondLst>
                                  <p:childTnLst>
                                    <p:set>
                                      <p:cBhvr>
                                        <p:cTn id="69" dur="1" fill="hold">
                                          <p:stCondLst>
                                            <p:cond delay="0"/>
                                          </p:stCondLst>
                                        </p:cTn>
                                        <p:tgtEl>
                                          <p:spTgt spid="25"/>
                                        </p:tgtEl>
                                        <p:attrNameLst>
                                          <p:attrName>style.visibility</p:attrName>
                                        </p:attrNameLst>
                                      </p:cBhvr>
                                      <p:to>
                                        <p:strVal val="visible"/>
                                      </p:to>
                                    </p:set>
                                    <p:anim calcmode="lin" valueType="num">
                                      <p:cBhvr additive="base">
                                        <p:cTn id="70" dur="500" fill="hold"/>
                                        <p:tgtEl>
                                          <p:spTgt spid="25"/>
                                        </p:tgtEl>
                                        <p:attrNameLst>
                                          <p:attrName>ppt_x</p:attrName>
                                        </p:attrNameLst>
                                      </p:cBhvr>
                                      <p:tavLst>
                                        <p:tav tm="0">
                                          <p:val>
                                            <p:strVal val="1+#ppt_w/2"/>
                                          </p:val>
                                        </p:tav>
                                        <p:tav tm="100000">
                                          <p:val>
                                            <p:strVal val="#ppt_x"/>
                                          </p:val>
                                        </p:tav>
                                      </p:tavLst>
                                    </p:anim>
                                    <p:anim calcmode="lin" valueType="num">
                                      <p:cBhvr additive="base">
                                        <p:cTn id="71"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bldLvl="0" autoUpdateAnimBg="0"/>
      <p:bldP spid="13" grpId="0" bldLvl="0" autoUpdateAnimBg="0"/>
      <p:bldP spid="14" grpId="0" bldLvl="0" autoUpdateAnimBg="0"/>
      <p:bldP spid="15" grpId="0" bldLvl="0" autoUpdateAnimBg="0"/>
      <p:bldP spid="16" grpId="0" bldLvl="0" animBg="1" autoUpdateAnimBg="0"/>
      <p:bldP spid="17" grpId="0" bldLvl="0" animBg="1" autoUpdateAnimBg="0"/>
      <p:bldP spid="18" grpId="0" bldLvl="0" animBg="1" autoUpdateAnimBg="0"/>
      <p:bldP spid="21" grpId="0" bldLvl="0" animBg="1" autoUpdateAnimBg="0"/>
      <p:bldP spid="22" grpId="0" bldLvl="0" autoUpdateAnimBg="0"/>
      <p:bldP spid="23" grpId="0" bldLvl="0" autoUpdateAnimBg="0"/>
      <p:bldP spid="24" grpId="0" bldLvl="0" autoUpdateAnimBg="0"/>
      <p:bldP spid="25" grpId="0" bldLvl="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sp>
        <p:nvSpPr>
          <p:cNvPr id="6" name="AutoShape 9"/>
          <p:cNvSpPr>
            <a:spLocks noChangeArrowheads="1"/>
          </p:cNvSpPr>
          <p:nvPr/>
        </p:nvSpPr>
        <p:spPr bwMode="auto">
          <a:xfrm>
            <a:off x="2965004" y="1347614"/>
            <a:ext cx="3352800" cy="574675"/>
          </a:xfrm>
          <a:prstGeom prst="roundRect">
            <a:avLst>
              <a:gd name="adj" fmla="val 50000"/>
            </a:avLst>
          </a:prstGeom>
          <a:solidFill>
            <a:srgbClr val="626160"/>
          </a:solidFill>
          <a:ln>
            <a:noFill/>
          </a:ln>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 typeface="Arial" pitchFamily="34" charset="0"/>
              <a:buNone/>
              <a:tabLst/>
              <a:defRPr/>
            </a:pPr>
            <a:r>
              <a:rPr kumimoji="0" lang="zh-CN" altLang="zh-CN" sz="1800" b="0" i="0" u="none" strike="noStrike" kern="0" cap="none" spc="0" normalizeH="0" baseline="0" noProof="0" smtClean="0">
                <a:ln>
                  <a:noFill/>
                </a:ln>
                <a:solidFill>
                  <a:srgbClr val="FFFFFF"/>
                </a:solidFill>
                <a:effectLst/>
                <a:uLnTx/>
                <a:uFillTx/>
                <a:latin typeface="Arial" pitchFamily="34" charset="0"/>
                <a:ea typeface="黑体" pitchFamily="49" charset="-122"/>
              </a:rPr>
              <a:t>添加段落文字</a:t>
            </a:r>
          </a:p>
        </p:txBody>
      </p:sp>
      <p:sp>
        <p:nvSpPr>
          <p:cNvPr id="7" name="Line 10"/>
          <p:cNvSpPr>
            <a:spLocks noChangeShapeType="1"/>
          </p:cNvSpPr>
          <p:nvPr/>
        </p:nvSpPr>
        <p:spPr bwMode="auto">
          <a:xfrm>
            <a:off x="1403648" y="2282179"/>
            <a:ext cx="6374336" cy="1"/>
          </a:xfrm>
          <a:prstGeom prst="line">
            <a:avLst/>
          </a:prstGeom>
          <a:noFill/>
          <a:ln w="19050" cmpd="sng">
            <a:solidFill>
              <a:srgbClr val="62616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8" name="Line 11"/>
          <p:cNvSpPr>
            <a:spLocks noChangeShapeType="1"/>
          </p:cNvSpPr>
          <p:nvPr/>
        </p:nvSpPr>
        <p:spPr bwMode="auto">
          <a:xfrm>
            <a:off x="1568350" y="2172643"/>
            <a:ext cx="1" cy="838200"/>
          </a:xfrm>
          <a:prstGeom prst="line">
            <a:avLst/>
          </a:prstGeom>
          <a:noFill/>
          <a:ln w="19050" cmpd="sng">
            <a:solidFill>
              <a:srgbClr val="62616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9" name="Line 12"/>
          <p:cNvSpPr>
            <a:spLocks noChangeShapeType="1"/>
          </p:cNvSpPr>
          <p:nvPr/>
        </p:nvSpPr>
        <p:spPr bwMode="auto">
          <a:xfrm>
            <a:off x="4639815" y="1977380"/>
            <a:ext cx="1" cy="762000"/>
          </a:xfrm>
          <a:prstGeom prst="line">
            <a:avLst/>
          </a:prstGeom>
          <a:noFill/>
          <a:ln w="19050" cmpd="sng">
            <a:solidFill>
              <a:srgbClr val="62616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10" name="Line 13"/>
          <p:cNvSpPr>
            <a:spLocks noChangeShapeType="1"/>
          </p:cNvSpPr>
          <p:nvPr/>
        </p:nvSpPr>
        <p:spPr bwMode="auto">
          <a:xfrm>
            <a:off x="7578823" y="2172643"/>
            <a:ext cx="1" cy="838200"/>
          </a:xfrm>
          <a:prstGeom prst="line">
            <a:avLst/>
          </a:prstGeom>
          <a:noFill/>
          <a:ln w="19050" cmpd="sng">
            <a:solidFill>
              <a:srgbClr val="62616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11" name="AutoShape 14"/>
          <p:cNvSpPr>
            <a:spLocks noChangeArrowheads="1"/>
          </p:cNvSpPr>
          <p:nvPr/>
        </p:nvSpPr>
        <p:spPr bwMode="auto">
          <a:xfrm>
            <a:off x="3611116" y="2801516"/>
            <a:ext cx="2054225" cy="574675"/>
          </a:xfrm>
          <a:prstGeom prst="roundRect">
            <a:avLst>
              <a:gd name="adj" fmla="val 50000"/>
            </a:avLst>
          </a:prstGeom>
          <a:solidFill>
            <a:srgbClr val="D3A004"/>
          </a:solidFill>
          <a:ln>
            <a:noFill/>
          </a:ln>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 typeface="Arial" pitchFamily="34" charset="0"/>
              <a:buNone/>
              <a:tabLst/>
              <a:defRPr/>
            </a:pPr>
            <a:r>
              <a:rPr kumimoji="0" lang="zh-CN" altLang="zh-CN" sz="1800" b="0" i="0" u="none" strike="noStrike" kern="0" cap="none" spc="0" normalizeH="0" baseline="0" noProof="0" smtClean="0">
                <a:ln>
                  <a:noFill/>
                </a:ln>
                <a:solidFill>
                  <a:srgbClr val="FFFFFF"/>
                </a:solidFill>
                <a:effectLst/>
                <a:uLnTx/>
                <a:uFillTx/>
                <a:latin typeface="Arial" pitchFamily="34" charset="0"/>
                <a:ea typeface="黑体" pitchFamily="49" charset="-122"/>
              </a:rPr>
              <a:t>添加段落文字</a:t>
            </a:r>
          </a:p>
        </p:txBody>
      </p:sp>
      <p:sp>
        <p:nvSpPr>
          <p:cNvPr id="12" name="AutoShape 15"/>
          <p:cNvSpPr>
            <a:spLocks noChangeArrowheads="1"/>
          </p:cNvSpPr>
          <p:nvPr/>
        </p:nvSpPr>
        <p:spPr bwMode="auto">
          <a:xfrm>
            <a:off x="501551" y="3044403"/>
            <a:ext cx="2054225" cy="574675"/>
          </a:xfrm>
          <a:prstGeom prst="roundRect">
            <a:avLst>
              <a:gd name="adj" fmla="val 50000"/>
            </a:avLst>
          </a:prstGeom>
          <a:solidFill>
            <a:srgbClr val="D3A004"/>
          </a:solidFill>
          <a:ln>
            <a:noFill/>
          </a:ln>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 typeface="Arial" pitchFamily="34" charset="0"/>
              <a:buNone/>
              <a:tabLst/>
              <a:defRPr/>
            </a:pPr>
            <a:r>
              <a:rPr kumimoji="0" lang="zh-CN" altLang="zh-CN" sz="1800" b="0" i="0" u="none" strike="noStrike" kern="0" cap="none" spc="0" normalizeH="0" baseline="0" noProof="0" smtClean="0">
                <a:ln>
                  <a:noFill/>
                </a:ln>
                <a:solidFill>
                  <a:srgbClr val="FFFFFF"/>
                </a:solidFill>
                <a:effectLst/>
                <a:uLnTx/>
                <a:uFillTx/>
                <a:latin typeface="Arial" pitchFamily="34" charset="0"/>
                <a:ea typeface="黑体" pitchFamily="49" charset="-122"/>
              </a:rPr>
              <a:t>添加段落文字</a:t>
            </a:r>
          </a:p>
        </p:txBody>
      </p:sp>
      <p:sp>
        <p:nvSpPr>
          <p:cNvPr id="13" name="AutoShape 16"/>
          <p:cNvSpPr>
            <a:spLocks noChangeArrowheads="1"/>
          </p:cNvSpPr>
          <p:nvPr/>
        </p:nvSpPr>
        <p:spPr bwMode="auto">
          <a:xfrm>
            <a:off x="6588224" y="3044403"/>
            <a:ext cx="2054225" cy="574675"/>
          </a:xfrm>
          <a:prstGeom prst="roundRect">
            <a:avLst>
              <a:gd name="adj" fmla="val 50000"/>
            </a:avLst>
          </a:prstGeom>
          <a:solidFill>
            <a:srgbClr val="D3A004"/>
          </a:solidFill>
          <a:ln>
            <a:noFill/>
          </a:ln>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 typeface="Arial" pitchFamily="34" charset="0"/>
              <a:buNone/>
              <a:tabLst/>
              <a:defRPr/>
            </a:pPr>
            <a:r>
              <a:rPr kumimoji="0" lang="zh-CN" altLang="zh-CN" sz="1800" b="0" i="0" u="none" strike="noStrike" kern="0" cap="none" spc="0" normalizeH="0" baseline="0" noProof="0" smtClean="0">
                <a:ln>
                  <a:noFill/>
                </a:ln>
                <a:solidFill>
                  <a:srgbClr val="FFFFFF"/>
                </a:solidFill>
                <a:effectLst/>
                <a:uLnTx/>
                <a:uFillTx/>
                <a:latin typeface="Arial" pitchFamily="34" charset="0"/>
                <a:ea typeface="黑体" pitchFamily="49" charset="-122"/>
              </a:rPr>
              <a:t>添加段落文字</a:t>
            </a:r>
          </a:p>
        </p:txBody>
      </p:sp>
      <p:sp>
        <p:nvSpPr>
          <p:cNvPr id="14" name="AutoShape 17"/>
          <p:cNvSpPr>
            <a:spLocks noChangeArrowheads="1"/>
          </p:cNvSpPr>
          <p:nvPr/>
        </p:nvSpPr>
        <p:spPr bwMode="auto">
          <a:xfrm>
            <a:off x="2965004" y="4085307"/>
            <a:ext cx="3352800" cy="574675"/>
          </a:xfrm>
          <a:prstGeom prst="roundRect">
            <a:avLst>
              <a:gd name="adj" fmla="val 50000"/>
            </a:avLst>
          </a:prstGeom>
          <a:solidFill>
            <a:srgbClr val="626160"/>
          </a:solidFill>
          <a:ln>
            <a:noFill/>
          </a:ln>
          <a:effectLst/>
        </p:spPr>
        <p:txBody>
          <a:bodyPr wrap="none" anchor="ctr"/>
          <a:lstStyle/>
          <a:p>
            <a:pPr marL="0" marR="0" lvl="0" indent="0" algn="ctr" defTabSz="914400" eaLnBrk="0" fontAlgn="base" latinLnBrk="0" hangingPunct="0">
              <a:lnSpc>
                <a:spcPct val="100000"/>
              </a:lnSpc>
              <a:spcBef>
                <a:spcPct val="0"/>
              </a:spcBef>
              <a:spcAft>
                <a:spcPct val="0"/>
              </a:spcAft>
              <a:buClrTx/>
              <a:buSzTx/>
              <a:buFont typeface="Arial" pitchFamily="34" charset="0"/>
              <a:buNone/>
              <a:tabLst/>
              <a:defRPr/>
            </a:pPr>
            <a:r>
              <a:rPr kumimoji="0" lang="zh-CN" altLang="zh-CN" sz="1800" b="0" i="0" u="none" strike="noStrike" kern="0" cap="none" spc="0" normalizeH="0" baseline="0" noProof="0" smtClean="0">
                <a:ln>
                  <a:noFill/>
                </a:ln>
                <a:solidFill>
                  <a:srgbClr val="FFFFFF"/>
                </a:solidFill>
                <a:effectLst/>
                <a:uLnTx/>
                <a:uFillTx/>
                <a:latin typeface="Arial" pitchFamily="34" charset="0"/>
                <a:ea typeface="黑体" pitchFamily="49" charset="-122"/>
              </a:rPr>
              <a:t>添加段落文字</a:t>
            </a:r>
          </a:p>
        </p:txBody>
      </p:sp>
      <p:sp>
        <p:nvSpPr>
          <p:cNvPr id="15" name="Line 18"/>
          <p:cNvSpPr>
            <a:spLocks noChangeShapeType="1"/>
          </p:cNvSpPr>
          <p:nvPr/>
        </p:nvSpPr>
        <p:spPr bwMode="auto">
          <a:xfrm>
            <a:off x="4639815" y="3365227"/>
            <a:ext cx="1" cy="762000"/>
          </a:xfrm>
          <a:prstGeom prst="line">
            <a:avLst/>
          </a:prstGeom>
          <a:noFill/>
          <a:ln w="19050" cmpd="sng">
            <a:solidFill>
              <a:srgbClr val="62616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Tree>
    <p:extLst>
      <p:ext uri="{BB962C8B-B14F-4D97-AF65-F5344CB8AC3E}">
        <p14:creationId xmlns:p14="http://schemas.microsoft.com/office/powerpoint/2010/main" val="153889766"/>
      </p:ext>
    </p:extLst>
  </p:cSld>
  <p:clrMapOvr>
    <a:masterClrMapping/>
  </p:clrMapOvr>
  <mc:AlternateContent xmlns:mc="http://schemas.openxmlformats.org/markup-compatibility/2006" xmlns:p14="http://schemas.microsoft.com/office/powerpoint/2010/main">
    <mc:Choice Requires="p14">
      <p:transition spd="slow" p14:dur="1600" advClick="0" advTm="4000">
        <p14:prism isInverted="1"/>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2" presetClass="entr" presetSubtype="1"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up)">
                                      <p:cBhvr>
                                        <p:cTn id="21" dur="500"/>
                                        <p:tgtEl>
                                          <p:spTgt spid="8"/>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up)">
                                      <p:cBhvr>
                                        <p:cTn id="24" dur="500"/>
                                        <p:tgtEl>
                                          <p:spTgt spid="7"/>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up)">
                                      <p:cBhvr>
                                        <p:cTn id="30" dur="500"/>
                                        <p:tgtEl>
                                          <p:spTgt spid="10"/>
                                        </p:tgtEl>
                                      </p:cBhvr>
                                    </p:animEffect>
                                  </p:childTnLst>
                                </p:cTn>
                              </p:par>
                            </p:childTnLst>
                          </p:cTn>
                        </p:par>
                        <p:par>
                          <p:cTn id="31" fill="hold">
                            <p:stCondLst>
                              <p:cond delay="2000"/>
                            </p:stCondLst>
                            <p:childTnLst>
                              <p:par>
                                <p:cTn id="32" presetID="2" presetClass="entr" presetSubtype="1"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ppt_x"/>
                                          </p:val>
                                        </p:tav>
                                        <p:tav tm="100000">
                                          <p:val>
                                            <p:strVal val="#ppt_x"/>
                                          </p:val>
                                        </p:tav>
                                      </p:tavLst>
                                    </p:anim>
                                    <p:anim calcmode="lin" valueType="num">
                                      <p:cBhvr additive="base">
                                        <p:cTn id="35" dur="500" fill="hold"/>
                                        <p:tgtEl>
                                          <p:spTgt spid="11"/>
                                        </p:tgtEl>
                                        <p:attrNameLst>
                                          <p:attrName>ppt_y</p:attrName>
                                        </p:attrNameLst>
                                      </p:cBhvr>
                                      <p:tavLst>
                                        <p:tav tm="0">
                                          <p:val>
                                            <p:strVal val="0-#ppt_h/2"/>
                                          </p:val>
                                        </p:tav>
                                        <p:tav tm="100000">
                                          <p:val>
                                            <p:strVal val="#ppt_y"/>
                                          </p:val>
                                        </p:tav>
                                      </p:tavLst>
                                    </p:anim>
                                  </p:childTnLst>
                                </p:cTn>
                              </p:par>
                              <p:par>
                                <p:cTn id="36" presetID="2" presetClass="entr" presetSubtype="1"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500" fill="hold"/>
                                        <p:tgtEl>
                                          <p:spTgt spid="12"/>
                                        </p:tgtEl>
                                        <p:attrNameLst>
                                          <p:attrName>ppt_x</p:attrName>
                                        </p:attrNameLst>
                                      </p:cBhvr>
                                      <p:tavLst>
                                        <p:tav tm="0">
                                          <p:val>
                                            <p:strVal val="#ppt_x"/>
                                          </p:val>
                                        </p:tav>
                                        <p:tav tm="100000">
                                          <p:val>
                                            <p:strVal val="#ppt_x"/>
                                          </p:val>
                                        </p:tav>
                                      </p:tavLst>
                                    </p:anim>
                                    <p:anim calcmode="lin" valueType="num">
                                      <p:cBhvr additive="base">
                                        <p:cTn id="39" dur="500" fill="hold"/>
                                        <p:tgtEl>
                                          <p:spTgt spid="12"/>
                                        </p:tgtEl>
                                        <p:attrNameLst>
                                          <p:attrName>ppt_y</p:attrName>
                                        </p:attrNameLst>
                                      </p:cBhvr>
                                      <p:tavLst>
                                        <p:tav tm="0">
                                          <p:val>
                                            <p:strVal val="0-#ppt_h/2"/>
                                          </p:val>
                                        </p:tav>
                                        <p:tav tm="100000">
                                          <p:val>
                                            <p:strVal val="#ppt_y"/>
                                          </p:val>
                                        </p:tav>
                                      </p:tavLst>
                                    </p:anim>
                                  </p:childTnLst>
                                </p:cTn>
                              </p:par>
                              <p:par>
                                <p:cTn id="40" presetID="2" presetClass="entr" presetSubtype="1"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0-#ppt_h/2"/>
                                          </p:val>
                                        </p:tav>
                                        <p:tav tm="100000">
                                          <p:val>
                                            <p:strVal val="#ppt_y"/>
                                          </p:val>
                                        </p:tav>
                                      </p:tavLst>
                                    </p:anim>
                                  </p:childTnLst>
                                </p:cTn>
                              </p:par>
                            </p:childTnLst>
                          </p:cTn>
                        </p:par>
                        <p:par>
                          <p:cTn id="44" fill="hold">
                            <p:stCondLst>
                              <p:cond delay="2500"/>
                            </p:stCondLst>
                            <p:childTnLst>
                              <p:par>
                                <p:cTn id="45" presetID="22" presetClass="entr" presetSubtype="1"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up)">
                                      <p:cBhvr>
                                        <p:cTn id="47" dur="500"/>
                                        <p:tgtEl>
                                          <p:spTgt spid="15"/>
                                        </p:tgtEl>
                                      </p:cBhvr>
                                    </p:animEffect>
                                  </p:childTnLst>
                                </p:cTn>
                              </p:par>
                            </p:childTnLst>
                          </p:cTn>
                        </p:par>
                        <p:par>
                          <p:cTn id="48" fill="hold">
                            <p:stCondLst>
                              <p:cond delay="3000"/>
                            </p:stCondLst>
                            <p:childTnLst>
                              <p:par>
                                <p:cTn id="49" presetID="2" presetClass="entr" presetSubtype="1"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ppt_x"/>
                                          </p:val>
                                        </p:tav>
                                        <p:tav tm="100000">
                                          <p:val>
                                            <p:strVal val="#ppt_x"/>
                                          </p:val>
                                        </p:tav>
                                      </p:tavLst>
                                    </p:anim>
                                    <p:anim calcmode="lin" valueType="num">
                                      <p:cBhvr additive="base">
                                        <p:cTn id="52"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bldLvl="0" animBg="1" autoUpdateAnimBg="0"/>
      <p:bldP spid="7" grpId="0" animBg="1"/>
      <p:bldP spid="8" grpId="0" animBg="1"/>
      <p:bldP spid="9" grpId="0" animBg="1"/>
      <p:bldP spid="10" grpId="0" animBg="1"/>
      <p:bldP spid="11" grpId="0" bldLvl="0" animBg="1" autoUpdateAnimBg="0"/>
      <p:bldP spid="12" grpId="0" bldLvl="0" animBg="1" autoUpdateAnimBg="0"/>
      <p:bldP spid="13" grpId="0" bldLvl="0" animBg="1" autoUpdateAnimBg="0"/>
      <p:bldP spid="14" grpId="0" bldLvl="0" animBg="1" autoUpdateAnimBg="0"/>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grpSp>
        <p:nvGrpSpPr>
          <p:cNvPr id="6" name="组合 5"/>
          <p:cNvGrpSpPr/>
          <p:nvPr/>
        </p:nvGrpSpPr>
        <p:grpSpPr>
          <a:xfrm>
            <a:off x="1829813" y="657377"/>
            <a:ext cx="5156200" cy="4172448"/>
            <a:chOff x="2443382" y="657377"/>
            <a:chExt cx="5156200" cy="4172448"/>
          </a:xfrm>
        </p:grpSpPr>
        <p:grpSp>
          <p:nvGrpSpPr>
            <p:cNvPr id="7" name="Group 10"/>
            <p:cNvGrpSpPr>
              <a:grpSpLocks/>
            </p:cNvGrpSpPr>
            <p:nvPr/>
          </p:nvGrpSpPr>
          <p:grpSpPr bwMode="auto">
            <a:xfrm>
              <a:off x="3783704" y="1936749"/>
              <a:ext cx="2817742" cy="2148632"/>
              <a:chOff x="0" y="0"/>
              <a:chExt cx="5056" cy="3856"/>
            </a:xfrm>
            <a:solidFill>
              <a:srgbClr val="D3A004"/>
            </a:solidFill>
          </p:grpSpPr>
          <p:sp>
            <p:nvSpPr>
              <p:cNvPr id="35" name="Freeform 26"/>
              <p:cNvSpPr>
                <a:spLocks/>
              </p:cNvSpPr>
              <p:nvPr/>
            </p:nvSpPr>
            <p:spPr bwMode="auto">
              <a:xfrm>
                <a:off x="3621" y="1364"/>
                <a:ext cx="1035" cy="981"/>
              </a:xfrm>
              <a:custGeom>
                <a:avLst/>
                <a:gdLst>
                  <a:gd name="T0" fmla="*/ 478 w 560"/>
                  <a:gd name="T1" fmla="*/ 542 h 542"/>
                  <a:gd name="T2" fmla="*/ 400 w 560"/>
                  <a:gd name="T3" fmla="*/ 518 h 542"/>
                  <a:gd name="T4" fmla="*/ 360 w 560"/>
                  <a:gd name="T5" fmla="*/ 516 h 542"/>
                  <a:gd name="T6" fmla="*/ 334 w 560"/>
                  <a:gd name="T7" fmla="*/ 502 h 542"/>
                  <a:gd name="T8" fmla="*/ 282 w 560"/>
                  <a:gd name="T9" fmla="*/ 454 h 542"/>
                  <a:gd name="T10" fmla="*/ 116 w 560"/>
                  <a:gd name="T11" fmla="*/ 434 h 542"/>
                  <a:gd name="T12" fmla="*/ 90 w 560"/>
                  <a:gd name="T13" fmla="*/ 418 h 542"/>
                  <a:gd name="T14" fmla="*/ 74 w 560"/>
                  <a:gd name="T15" fmla="*/ 406 h 542"/>
                  <a:gd name="T16" fmla="*/ 60 w 560"/>
                  <a:gd name="T17" fmla="*/ 386 h 542"/>
                  <a:gd name="T18" fmla="*/ 54 w 560"/>
                  <a:gd name="T19" fmla="*/ 356 h 542"/>
                  <a:gd name="T20" fmla="*/ 18 w 560"/>
                  <a:gd name="T21" fmla="*/ 292 h 542"/>
                  <a:gd name="T22" fmla="*/ 0 w 560"/>
                  <a:gd name="T23" fmla="*/ 208 h 542"/>
                  <a:gd name="T24" fmla="*/ 26 w 560"/>
                  <a:gd name="T25" fmla="*/ 198 h 542"/>
                  <a:gd name="T26" fmla="*/ 50 w 560"/>
                  <a:gd name="T27" fmla="*/ 182 h 542"/>
                  <a:gd name="T28" fmla="*/ 68 w 560"/>
                  <a:gd name="T29" fmla="*/ 172 h 542"/>
                  <a:gd name="T30" fmla="*/ 104 w 560"/>
                  <a:gd name="T31" fmla="*/ 164 h 542"/>
                  <a:gd name="T32" fmla="*/ 138 w 560"/>
                  <a:gd name="T33" fmla="*/ 144 h 542"/>
                  <a:gd name="T34" fmla="*/ 172 w 560"/>
                  <a:gd name="T35" fmla="*/ 138 h 542"/>
                  <a:gd name="T36" fmla="*/ 222 w 560"/>
                  <a:gd name="T37" fmla="*/ 118 h 542"/>
                  <a:gd name="T38" fmla="*/ 258 w 560"/>
                  <a:gd name="T39" fmla="*/ 82 h 542"/>
                  <a:gd name="T40" fmla="*/ 274 w 560"/>
                  <a:gd name="T41" fmla="*/ 64 h 542"/>
                  <a:gd name="T42" fmla="*/ 280 w 560"/>
                  <a:gd name="T43" fmla="*/ 44 h 542"/>
                  <a:gd name="T44" fmla="*/ 284 w 560"/>
                  <a:gd name="T45" fmla="*/ 0 h 542"/>
                  <a:gd name="T46" fmla="*/ 414 w 560"/>
                  <a:gd name="T47" fmla="*/ 12 h 542"/>
                  <a:gd name="T48" fmla="*/ 436 w 560"/>
                  <a:gd name="T49" fmla="*/ 38 h 542"/>
                  <a:gd name="T50" fmla="*/ 444 w 560"/>
                  <a:gd name="T51" fmla="*/ 58 h 542"/>
                  <a:gd name="T52" fmla="*/ 442 w 560"/>
                  <a:gd name="T53" fmla="*/ 74 h 542"/>
                  <a:gd name="T54" fmla="*/ 426 w 560"/>
                  <a:gd name="T55" fmla="*/ 88 h 542"/>
                  <a:gd name="T56" fmla="*/ 412 w 560"/>
                  <a:gd name="T57" fmla="*/ 104 h 542"/>
                  <a:gd name="T58" fmla="*/ 402 w 560"/>
                  <a:gd name="T59" fmla="*/ 120 h 542"/>
                  <a:gd name="T60" fmla="*/ 396 w 560"/>
                  <a:gd name="T61" fmla="*/ 130 h 542"/>
                  <a:gd name="T62" fmla="*/ 434 w 560"/>
                  <a:gd name="T63" fmla="*/ 162 h 542"/>
                  <a:gd name="T64" fmla="*/ 456 w 560"/>
                  <a:gd name="T65" fmla="*/ 180 h 542"/>
                  <a:gd name="T66" fmla="*/ 476 w 560"/>
                  <a:gd name="T67" fmla="*/ 192 h 542"/>
                  <a:gd name="T68" fmla="*/ 498 w 560"/>
                  <a:gd name="T69" fmla="*/ 192 h 542"/>
                  <a:gd name="T70" fmla="*/ 516 w 560"/>
                  <a:gd name="T71" fmla="*/ 188 h 542"/>
                  <a:gd name="T72" fmla="*/ 532 w 560"/>
                  <a:gd name="T73" fmla="*/ 204 h 542"/>
                  <a:gd name="T74" fmla="*/ 558 w 560"/>
                  <a:gd name="T75" fmla="*/ 234 h 542"/>
                  <a:gd name="T76" fmla="*/ 554 w 560"/>
                  <a:gd name="T77" fmla="*/ 244 h 542"/>
                  <a:gd name="T78" fmla="*/ 548 w 560"/>
                  <a:gd name="T79" fmla="*/ 270 h 542"/>
                  <a:gd name="T80" fmla="*/ 528 w 560"/>
                  <a:gd name="T81" fmla="*/ 276 h 542"/>
                  <a:gd name="T82" fmla="*/ 504 w 560"/>
                  <a:gd name="T83" fmla="*/ 240 h 542"/>
                  <a:gd name="T84" fmla="*/ 492 w 560"/>
                  <a:gd name="T85" fmla="*/ 232 h 542"/>
                  <a:gd name="T86" fmla="*/ 472 w 560"/>
                  <a:gd name="T87" fmla="*/ 232 h 542"/>
                  <a:gd name="T88" fmla="*/ 466 w 560"/>
                  <a:gd name="T89" fmla="*/ 316 h 542"/>
                  <a:gd name="T90" fmla="*/ 442 w 560"/>
                  <a:gd name="T91" fmla="*/ 344 h 542"/>
                  <a:gd name="T92" fmla="*/ 428 w 560"/>
                  <a:gd name="T93" fmla="*/ 376 h 542"/>
                  <a:gd name="T94" fmla="*/ 450 w 560"/>
                  <a:gd name="T95" fmla="*/ 392 h 542"/>
                  <a:gd name="T96" fmla="*/ 462 w 560"/>
                  <a:gd name="T97" fmla="*/ 434 h 542"/>
                  <a:gd name="T98" fmla="*/ 474 w 560"/>
                  <a:gd name="T99" fmla="*/ 444 h 542"/>
                  <a:gd name="T100" fmla="*/ 486 w 560"/>
                  <a:gd name="T101" fmla="*/ 446 h 542"/>
                  <a:gd name="T102" fmla="*/ 498 w 560"/>
                  <a:gd name="T103" fmla="*/ 436 h 542"/>
                  <a:gd name="T104" fmla="*/ 514 w 560"/>
                  <a:gd name="T105" fmla="*/ 436 h 542"/>
                  <a:gd name="T106" fmla="*/ 526 w 560"/>
                  <a:gd name="T107" fmla="*/ 464 h 542"/>
                  <a:gd name="T108" fmla="*/ 530 w 560"/>
                  <a:gd name="T109" fmla="*/ 484 h 542"/>
                  <a:gd name="T110" fmla="*/ 526 w 560"/>
                  <a:gd name="T111" fmla="*/ 502 h 542"/>
                  <a:gd name="T112" fmla="*/ 506 w 560"/>
                  <a:gd name="T113" fmla="*/ 510 h 542"/>
                  <a:gd name="T114" fmla="*/ 478 w 560"/>
                  <a:gd name="T115" fmla="*/ 542 h 542"/>
                  <a:gd name="T116" fmla="*/ 0 w 560"/>
                  <a:gd name="T117" fmla="*/ 0 h 542"/>
                  <a:gd name="T118" fmla="*/ 560 w 560"/>
                  <a:gd name="T119" fmla="*/ 542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T116" t="T117" r="T118" b="T119"/>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36" name="Freeform 28"/>
              <p:cNvSpPr>
                <a:spLocks/>
              </p:cNvSpPr>
              <p:nvPr/>
            </p:nvSpPr>
            <p:spPr bwMode="auto">
              <a:xfrm>
                <a:off x="0" y="705"/>
                <a:ext cx="2290" cy="1628"/>
              </a:xfrm>
              <a:custGeom>
                <a:avLst/>
                <a:gdLst>
                  <a:gd name="T0" fmla="*/ 510 w 1236"/>
                  <a:gd name="T1" fmla="*/ 834 h 900"/>
                  <a:gd name="T2" fmla="*/ 460 w 1236"/>
                  <a:gd name="T3" fmla="*/ 772 h 900"/>
                  <a:gd name="T4" fmla="*/ 310 w 1236"/>
                  <a:gd name="T5" fmla="*/ 762 h 900"/>
                  <a:gd name="T6" fmla="*/ 248 w 1236"/>
                  <a:gd name="T7" fmla="*/ 724 h 900"/>
                  <a:gd name="T8" fmla="*/ 158 w 1236"/>
                  <a:gd name="T9" fmla="*/ 692 h 900"/>
                  <a:gd name="T10" fmla="*/ 138 w 1236"/>
                  <a:gd name="T11" fmla="*/ 662 h 900"/>
                  <a:gd name="T12" fmla="*/ 70 w 1236"/>
                  <a:gd name="T13" fmla="*/ 640 h 900"/>
                  <a:gd name="T14" fmla="*/ 32 w 1236"/>
                  <a:gd name="T15" fmla="*/ 610 h 900"/>
                  <a:gd name="T16" fmla="*/ 6 w 1236"/>
                  <a:gd name="T17" fmla="*/ 542 h 900"/>
                  <a:gd name="T18" fmla="*/ 22 w 1236"/>
                  <a:gd name="T19" fmla="*/ 366 h 900"/>
                  <a:gd name="T20" fmla="*/ 10 w 1236"/>
                  <a:gd name="T21" fmla="*/ 328 h 900"/>
                  <a:gd name="T22" fmla="*/ 42 w 1236"/>
                  <a:gd name="T23" fmla="*/ 330 h 900"/>
                  <a:gd name="T24" fmla="*/ 66 w 1236"/>
                  <a:gd name="T25" fmla="*/ 312 h 900"/>
                  <a:gd name="T26" fmla="*/ 98 w 1236"/>
                  <a:gd name="T27" fmla="*/ 336 h 900"/>
                  <a:gd name="T28" fmla="*/ 150 w 1236"/>
                  <a:gd name="T29" fmla="*/ 336 h 900"/>
                  <a:gd name="T30" fmla="*/ 138 w 1236"/>
                  <a:gd name="T31" fmla="*/ 274 h 900"/>
                  <a:gd name="T32" fmla="*/ 140 w 1236"/>
                  <a:gd name="T33" fmla="*/ 252 h 900"/>
                  <a:gd name="T34" fmla="*/ 188 w 1236"/>
                  <a:gd name="T35" fmla="*/ 200 h 900"/>
                  <a:gd name="T36" fmla="*/ 172 w 1236"/>
                  <a:gd name="T37" fmla="*/ 174 h 900"/>
                  <a:gd name="T38" fmla="*/ 132 w 1236"/>
                  <a:gd name="T39" fmla="*/ 128 h 900"/>
                  <a:gd name="T40" fmla="*/ 116 w 1236"/>
                  <a:gd name="T41" fmla="*/ 114 h 900"/>
                  <a:gd name="T42" fmla="*/ 118 w 1236"/>
                  <a:gd name="T43" fmla="*/ 92 h 900"/>
                  <a:gd name="T44" fmla="*/ 104 w 1236"/>
                  <a:gd name="T45" fmla="*/ 66 h 900"/>
                  <a:gd name="T46" fmla="*/ 176 w 1236"/>
                  <a:gd name="T47" fmla="*/ 50 h 900"/>
                  <a:gd name="T48" fmla="*/ 280 w 1236"/>
                  <a:gd name="T49" fmla="*/ 24 h 900"/>
                  <a:gd name="T50" fmla="*/ 358 w 1236"/>
                  <a:gd name="T51" fmla="*/ 0 h 900"/>
                  <a:gd name="T52" fmla="*/ 462 w 1236"/>
                  <a:gd name="T53" fmla="*/ 10 h 900"/>
                  <a:gd name="T54" fmla="*/ 526 w 1236"/>
                  <a:gd name="T55" fmla="*/ 22 h 900"/>
                  <a:gd name="T56" fmla="*/ 654 w 1236"/>
                  <a:gd name="T57" fmla="*/ 114 h 900"/>
                  <a:gd name="T58" fmla="*/ 722 w 1236"/>
                  <a:gd name="T59" fmla="*/ 94 h 900"/>
                  <a:gd name="T60" fmla="*/ 720 w 1236"/>
                  <a:gd name="T61" fmla="*/ 56 h 900"/>
                  <a:gd name="T62" fmla="*/ 792 w 1236"/>
                  <a:gd name="T63" fmla="*/ 72 h 900"/>
                  <a:gd name="T64" fmla="*/ 930 w 1236"/>
                  <a:gd name="T65" fmla="*/ 128 h 900"/>
                  <a:gd name="T66" fmla="*/ 964 w 1236"/>
                  <a:gd name="T67" fmla="*/ 140 h 900"/>
                  <a:gd name="T68" fmla="*/ 1116 w 1236"/>
                  <a:gd name="T69" fmla="*/ 238 h 900"/>
                  <a:gd name="T70" fmla="*/ 1188 w 1236"/>
                  <a:gd name="T71" fmla="*/ 294 h 900"/>
                  <a:gd name="T72" fmla="*/ 1228 w 1236"/>
                  <a:gd name="T73" fmla="*/ 422 h 900"/>
                  <a:gd name="T74" fmla="*/ 1232 w 1236"/>
                  <a:gd name="T75" fmla="*/ 458 h 900"/>
                  <a:gd name="T76" fmla="*/ 1184 w 1236"/>
                  <a:gd name="T77" fmla="*/ 496 h 900"/>
                  <a:gd name="T78" fmla="*/ 1120 w 1236"/>
                  <a:gd name="T79" fmla="*/ 584 h 900"/>
                  <a:gd name="T80" fmla="*/ 1144 w 1236"/>
                  <a:gd name="T81" fmla="*/ 626 h 900"/>
                  <a:gd name="T82" fmla="*/ 1086 w 1236"/>
                  <a:gd name="T83" fmla="*/ 606 h 900"/>
                  <a:gd name="T84" fmla="*/ 1030 w 1236"/>
                  <a:gd name="T85" fmla="*/ 632 h 900"/>
                  <a:gd name="T86" fmla="*/ 1042 w 1236"/>
                  <a:gd name="T87" fmla="*/ 672 h 900"/>
                  <a:gd name="T88" fmla="*/ 1080 w 1236"/>
                  <a:gd name="T89" fmla="*/ 780 h 900"/>
                  <a:gd name="T90" fmla="*/ 1068 w 1236"/>
                  <a:gd name="T91" fmla="*/ 798 h 900"/>
                  <a:gd name="T92" fmla="*/ 1028 w 1236"/>
                  <a:gd name="T93" fmla="*/ 808 h 900"/>
                  <a:gd name="T94" fmla="*/ 968 w 1236"/>
                  <a:gd name="T95" fmla="*/ 804 h 900"/>
                  <a:gd name="T96" fmla="*/ 936 w 1236"/>
                  <a:gd name="T97" fmla="*/ 786 h 900"/>
                  <a:gd name="T98" fmla="*/ 914 w 1236"/>
                  <a:gd name="T99" fmla="*/ 800 h 900"/>
                  <a:gd name="T100" fmla="*/ 830 w 1236"/>
                  <a:gd name="T101" fmla="*/ 722 h 900"/>
                  <a:gd name="T102" fmla="*/ 820 w 1236"/>
                  <a:gd name="T103" fmla="*/ 682 h 900"/>
                  <a:gd name="T104" fmla="*/ 758 w 1236"/>
                  <a:gd name="T105" fmla="*/ 652 h 900"/>
                  <a:gd name="T106" fmla="*/ 700 w 1236"/>
                  <a:gd name="T107" fmla="*/ 662 h 900"/>
                  <a:gd name="T108" fmla="*/ 722 w 1236"/>
                  <a:gd name="T109" fmla="*/ 746 h 900"/>
                  <a:gd name="T110" fmla="*/ 694 w 1236"/>
                  <a:gd name="T111" fmla="*/ 786 h 900"/>
                  <a:gd name="T112" fmla="*/ 694 w 1236"/>
                  <a:gd name="T113" fmla="*/ 818 h 900"/>
                  <a:gd name="T114" fmla="*/ 652 w 1236"/>
                  <a:gd name="T115" fmla="*/ 878 h 900"/>
                  <a:gd name="T116" fmla="*/ 618 w 1236"/>
                  <a:gd name="T117" fmla="*/ 896 h 900"/>
                  <a:gd name="T118" fmla="*/ 604 w 1236"/>
                  <a:gd name="T119" fmla="*/ 880 h 900"/>
                  <a:gd name="T120" fmla="*/ 568 w 1236"/>
                  <a:gd name="T121" fmla="*/ 880 h 900"/>
                  <a:gd name="T122" fmla="*/ 0 w 1236"/>
                  <a:gd name="T123" fmla="*/ 0 h 900"/>
                  <a:gd name="T124" fmla="*/ 1236 w 1236"/>
                  <a:gd name="T125" fmla="*/ 90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T122" t="T123" r="T124" b="T125"/>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37" name="Freeform 32"/>
              <p:cNvSpPr>
                <a:spLocks/>
              </p:cNvSpPr>
              <p:nvPr/>
            </p:nvSpPr>
            <p:spPr bwMode="auto">
              <a:xfrm>
                <a:off x="4066" y="0"/>
                <a:ext cx="991" cy="1393"/>
              </a:xfrm>
              <a:custGeom>
                <a:avLst/>
                <a:gdLst>
                  <a:gd name="T0" fmla="*/ 108 w 536"/>
                  <a:gd name="T1" fmla="*/ 754 h 768"/>
                  <a:gd name="T2" fmla="*/ 16 w 536"/>
                  <a:gd name="T3" fmla="*/ 712 h 768"/>
                  <a:gd name="T4" fmla="*/ 66 w 536"/>
                  <a:gd name="T5" fmla="*/ 608 h 768"/>
                  <a:gd name="T6" fmla="*/ 42 w 536"/>
                  <a:gd name="T7" fmla="*/ 544 h 768"/>
                  <a:gd name="T8" fmla="*/ 10 w 536"/>
                  <a:gd name="T9" fmla="*/ 482 h 768"/>
                  <a:gd name="T10" fmla="*/ 40 w 536"/>
                  <a:gd name="T11" fmla="*/ 450 h 768"/>
                  <a:gd name="T12" fmla="*/ 64 w 536"/>
                  <a:gd name="T13" fmla="*/ 362 h 768"/>
                  <a:gd name="T14" fmla="*/ 18 w 536"/>
                  <a:gd name="T15" fmla="*/ 320 h 768"/>
                  <a:gd name="T16" fmla="*/ 46 w 536"/>
                  <a:gd name="T17" fmla="*/ 282 h 768"/>
                  <a:gd name="T18" fmla="*/ 10 w 536"/>
                  <a:gd name="T19" fmla="*/ 220 h 768"/>
                  <a:gd name="T20" fmla="*/ 22 w 536"/>
                  <a:gd name="T21" fmla="*/ 144 h 768"/>
                  <a:gd name="T22" fmla="*/ 44 w 536"/>
                  <a:gd name="T23" fmla="*/ 84 h 768"/>
                  <a:gd name="T24" fmla="*/ 70 w 536"/>
                  <a:gd name="T25" fmla="*/ 88 h 768"/>
                  <a:gd name="T26" fmla="*/ 72 w 536"/>
                  <a:gd name="T27" fmla="*/ 118 h 768"/>
                  <a:gd name="T28" fmla="*/ 76 w 536"/>
                  <a:gd name="T29" fmla="*/ 142 h 768"/>
                  <a:gd name="T30" fmla="*/ 124 w 536"/>
                  <a:gd name="T31" fmla="*/ 154 h 768"/>
                  <a:gd name="T32" fmla="*/ 136 w 536"/>
                  <a:gd name="T33" fmla="*/ 134 h 768"/>
                  <a:gd name="T34" fmla="*/ 180 w 536"/>
                  <a:gd name="T35" fmla="*/ 106 h 768"/>
                  <a:gd name="T36" fmla="*/ 240 w 536"/>
                  <a:gd name="T37" fmla="*/ 98 h 768"/>
                  <a:gd name="T38" fmla="*/ 266 w 536"/>
                  <a:gd name="T39" fmla="*/ 22 h 768"/>
                  <a:gd name="T40" fmla="*/ 310 w 536"/>
                  <a:gd name="T41" fmla="*/ 0 h 768"/>
                  <a:gd name="T42" fmla="*/ 332 w 536"/>
                  <a:gd name="T43" fmla="*/ 40 h 768"/>
                  <a:gd name="T44" fmla="*/ 378 w 536"/>
                  <a:gd name="T45" fmla="*/ 128 h 768"/>
                  <a:gd name="T46" fmla="*/ 424 w 536"/>
                  <a:gd name="T47" fmla="*/ 138 h 768"/>
                  <a:gd name="T48" fmla="*/ 444 w 536"/>
                  <a:gd name="T49" fmla="*/ 152 h 768"/>
                  <a:gd name="T50" fmla="*/ 430 w 536"/>
                  <a:gd name="T51" fmla="*/ 188 h 768"/>
                  <a:gd name="T52" fmla="*/ 448 w 536"/>
                  <a:gd name="T53" fmla="*/ 210 h 768"/>
                  <a:gd name="T54" fmla="*/ 500 w 536"/>
                  <a:gd name="T55" fmla="*/ 238 h 768"/>
                  <a:gd name="T56" fmla="*/ 486 w 536"/>
                  <a:gd name="T57" fmla="*/ 336 h 768"/>
                  <a:gd name="T58" fmla="*/ 450 w 536"/>
                  <a:gd name="T59" fmla="*/ 370 h 768"/>
                  <a:gd name="T60" fmla="*/ 382 w 536"/>
                  <a:gd name="T61" fmla="*/ 372 h 768"/>
                  <a:gd name="T62" fmla="*/ 346 w 536"/>
                  <a:gd name="T63" fmla="*/ 332 h 768"/>
                  <a:gd name="T64" fmla="*/ 344 w 536"/>
                  <a:gd name="T65" fmla="*/ 288 h 768"/>
                  <a:gd name="T66" fmla="*/ 312 w 536"/>
                  <a:gd name="T67" fmla="*/ 232 h 768"/>
                  <a:gd name="T68" fmla="*/ 278 w 536"/>
                  <a:gd name="T69" fmla="*/ 198 h 768"/>
                  <a:gd name="T70" fmla="*/ 258 w 536"/>
                  <a:gd name="T71" fmla="*/ 184 h 768"/>
                  <a:gd name="T72" fmla="*/ 226 w 536"/>
                  <a:gd name="T73" fmla="*/ 190 h 768"/>
                  <a:gd name="T74" fmla="*/ 194 w 536"/>
                  <a:gd name="T75" fmla="*/ 228 h 768"/>
                  <a:gd name="T76" fmla="*/ 178 w 536"/>
                  <a:gd name="T77" fmla="*/ 266 h 768"/>
                  <a:gd name="T78" fmla="*/ 172 w 536"/>
                  <a:gd name="T79" fmla="*/ 298 h 768"/>
                  <a:gd name="T80" fmla="*/ 142 w 536"/>
                  <a:gd name="T81" fmla="*/ 314 h 768"/>
                  <a:gd name="T82" fmla="*/ 140 w 536"/>
                  <a:gd name="T83" fmla="*/ 356 h 768"/>
                  <a:gd name="T84" fmla="*/ 222 w 536"/>
                  <a:gd name="T85" fmla="*/ 346 h 768"/>
                  <a:gd name="T86" fmla="*/ 252 w 536"/>
                  <a:gd name="T87" fmla="*/ 342 h 768"/>
                  <a:gd name="T88" fmla="*/ 274 w 536"/>
                  <a:gd name="T89" fmla="*/ 360 h 768"/>
                  <a:gd name="T90" fmla="*/ 314 w 536"/>
                  <a:gd name="T91" fmla="*/ 448 h 768"/>
                  <a:gd name="T92" fmla="*/ 372 w 536"/>
                  <a:gd name="T93" fmla="*/ 502 h 768"/>
                  <a:gd name="T94" fmla="*/ 346 w 536"/>
                  <a:gd name="T95" fmla="*/ 520 h 768"/>
                  <a:gd name="T96" fmla="*/ 312 w 536"/>
                  <a:gd name="T97" fmla="*/ 554 h 768"/>
                  <a:gd name="T98" fmla="*/ 254 w 536"/>
                  <a:gd name="T99" fmla="*/ 592 h 768"/>
                  <a:gd name="T100" fmla="*/ 190 w 536"/>
                  <a:gd name="T101" fmla="*/ 662 h 768"/>
                  <a:gd name="T102" fmla="*/ 180 w 536"/>
                  <a:gd name="T103" fmla="*/ 730 h 768"/>
                  <a:gd name="T104" fmla="*/ 0 w 536"/>
                  <a:gd name="T105" fmla="*/ 0 h 768"/>
                  <a:gd name="T106" fmla="*/ 536 w 536"/>
                  <a:gd name="T107" fmla="*/ 76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38" name="Freeform 16"/>
              <p:cNvSpPr>
                <a:spLocks/>
              </p:cNvSpPr>
              <p:nvPr/>
            </p:nvSpPr>
            <p:spPr bwMode="auto">
              <a:xfrm>
                <a:off x="2411" y="2892"/>
                <a:ext cx="1123" cy="965"/>
              </a:xfrm>
              <a:custGeom>
                <a:avLst/>
                <a:gdLst>
                  <a:gd name="T0" fmla="*/ 222 w 606"/>
                  <a:gd name="T1" fmla="*/ 524 h 532"/>
                  <a:gd name="T2" fmla="*/ 194 w 606"/>
                  <a:gd name="T3" fmla="*/ 502 h 532"/>
                  <a:gd name="T4" fmla="*/ 138 w 606"/>
                  <a:gd name="T5" fmla="*/ 494 h 532"/>
                  <a:gd name="T6" fmla="*/ 96 w 606"/>
                  <a:gd name="T7" fmla="*/ 530 h 532"/>
                  <a:gd name="T8" fmla="*/ 104 w 606"/>
                  <a:gd name="T9" fmla="*/ 494 h 532"/>
                  <a:gd name="T10" fmla="*/ 64 w 606"/>
                  <a:gd name="T11" fmla="*/ 420 h 532"/>
                  <a:gd name="T12" fmla="*/ 88 w 606"/>
                  <a:gd name="T13" fmla="*/ 352 h 532"/>
                  <a:gd name="T14" fmla="*/ 84 w 606"/>
                  <a:gd name="T15" fmla="*/ 320 h 532"/>
                  <a:gd name="T16" fmla="*/ 46 w 606"/>
                  <a:gd name="T17" fmla="*/ 308 h 532"/>
                  <a:gd name="T18" fmla="*/ 10 w 606"/>
                  <a:gd name="T19" fmla="*/ 310 h 532"/>
                  <a:gd name="T20" fmla="*/ 6 w 606"/>
                  <a:gd name="T21" fmla="*/ 294 h 532"/>
                  <a:gd name="T22" fmla="*/ 2 w 606"/>
                  <a:gd name="T23" fmla="*/ 262 h 532"/>
                  <a:gd name="T24" fmla="*/ 16 w 606"/>
                  <a:gd name="T25" fmla="*/ 234 h 532"/>
                  <a:gd name="T26" fmla="*/ 60 w 606"/>
                  <a:gd name="T27" fmla="*/ 218 h 532"/>
                  <a:gd name="T28" fmla="*/ 106 w 606"/>
                  <a:gd name="T29" fmla="*/ 232 h 532"/>
                  <a:gd name="T30" fmla="*/ 134 w 606"/>
                  <a:gd name="T31" fmla="*/ 234 h 532"/>
                  <a:gd name="T32" fmla="*/ 164 w 606"/>
                  <a:gd name="T33" fmla="*/ 196 h 532"/>
                  <a:gd name="T34" fmla="*/ 186 w 606"/>
                  <a:gd name="T35" fmla="*/ 200 h 532"/>
                  <a:gd name="T36" fmla="*/ 258 w 606"/>
                  <a:gd name="T37" fmla="*/ 196 h 532"/>
                  <a:gd name="T38" fmla="*/ 266 w 606"/>
                  <a:gd name="T39" fmla="*/ 174 h 532"/>
                  <a:gd name="T40" fmla="*/ 256 w 606"/>
                  <a:gd name="T41" fmla="*/ 136 h 532"/>
                  <a:gd name="T42" fmla="*/ 196 w 606"/>
                  <a:gd name="T43" fmla="*/ 108 h 532"/>
                  <a:gd name="T44" fmla="*/ 192 w 606"/>
                  <a:gd name="T45" fmla="*/ 88 h 532"/>
                  <a:gd name="T46" fmla="*/ 202 w 606"/>
                  <a:gd name="T47" fmla="*/ 80 h 532"/>
                  <a:gd name="T48" fmla="*/ 278 w 606"/>
                  <a:gd name="T49" fmla="*/ 102 h 532"/>
                  <a:gd name="T50" fmla="*/ 326 w 606"/>
                  <a:gd name="T51" fmla="*/ 88 h 532"/>
                  <a:gd name="T52" fmla="*/ 368 w 606"/>
                  <a:gd name="T53" fmla="*/ 56 h 532"/>
                  <a:gd name="T54" fmla="*/ 388 w 606"/>
                  <a:gd name="T55" fmla="*/ 22 h 532"/>
                  <a:gd name="T56" fmla="*/ 400 w 606"/>
                  <a:gd name="T57" fmla="*/ 4 h 532"/>
                  <a:gd name="T58" fmla="*/ 432 w 606"/>
                  <a:gd name="T59" fmla="*/ 0 h 532"/>
                  <a:gd name="T60" fmla="*/ 450 w 606"/>
                  <a:gd name="T61" fmla="*/ 16 h 532"/>
                  <a:gd name="T62" fmla="*/ 468 w 606"/>
                  <a:gd name="T63" fmla="*/ 66 h 532"/>
                  <a:gd name="T64" fmla="*/ 526 w 606"/>
                  <a:gd name="T65" fmla="*/ 130 h 532"/>
                  <a:gd name="T66" fmla="*/ 566 w 606"/>
                  <a:gd name="T67" fmla="*/ 170 h 532"/>
                  <a:gd name="T68" fmla="*/ 564 w 606"/>
                  <a:gd name="T69" fmla="*/ 196 h 532"/>
                  <a:gd name="T70" fmla="*/ 534 w 606"/>
                  <a:gd name="T71" fmla="*/ 216 h 532"/>
                  <a:gd name="T72" fmla="*/ 506 w 606"/>
                  <a:gd name="T73" fmla="*/ 234 h 532"/>
                  <a:gd name="T74" fmla="*/ 518 w 606"/>
                  <a:gd name="T75" fmla="*/ 262 h 532"/>
                  <a:gd name="T76" fmla="*/ 568 w 606"/>
                  <a:gd name="T77" fmla="*/ 326 h 532"/>
                  <a:gd name="T78" fmla="*/ 592 w 606"/>
                  <a:gd name="T79" fmla="*/ 356 h 532"/>
                  <a:gd name="T80" fmla="*/ 576 w 606"/>
                  <a:gd name="T81" fmla="*/ 384 h 532"/>
                  <a:gd name="T82" fmla="*/ 538 w 606"/>
                  <a:gd name="T83" fmla="*/ 416 h 532"/>
                  <a:gd name="T84" fmla="*/ 482 w 606"/>
                  <a:gd name="T85" fmla="*/ 460 h 532"/>
                  <a:gd name="T86" fmla="*/ 434 w 606"/>
                  <a:gd name="T87" fmla="*/ 472 h 532"/>
                  <a:gd name="T88" fmla="*/ 376 w 606"/>
                  <a:gd name="T89" fmla="*/ 440 h 532"/>
                  <a:gd name="T90" fmla="*/ 358 w 606"/>
                  <a:gd name="T91" fmla="*/ 436 h 532"/>
                  <a:gd name="T92" fmla="*/ 332 w 606"/>
                  <a:gd name="T93" fmla="*/ 442 h 532"/>
                  <a:gd name="T94" fmla="*/ 290 w 606"/>
                  <a:gd name="T95" fmla="*/ 506 h 532"/>
                  <a:gd name="T96" fmla="*/ 256 w 606"/>
                  <a:gd name="T97" fmla="*/ 530 h 532"/>
                  <a:gd name="T98" fmla="*/ 0 w 606"/>
                  <a:gd name="T99" fmla="*/ 0 h 532"/>
                  <a:gd name="T100" fmla="*/ 606 w 606"/>
                  <a:gd name="T101" fmla="*/ 53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39" name="Freeform 27"/>
              <p:cNvSpPr>
                <a:spLocks/>
              </p:cNvSpPr>
              <p:nvPr/>
            </p:nvSpPr>
            <p:spPr bwMode="auto">
              <a:xfrm>
                <a:off x="2804" y="726"/>
                <a:ext cx="907" cy="1612"/>
              </a:xfrm>
              <a:custGeom>
                <a:avLst/>
                <a:gdLst>
                  <a:gd name="T0" fmla="*/ 330 w 490"/>
                  <a:gd name="T1" fmla="*/ 884 h 888"/>
                  <a:gd name="T2" fmla="*/ 278 w 490"/>
                  <a:gd name="T3" fmla="*/ 842 h 888"/>
                  <a:gd name="T4" fmla="*/ 214 w 490"/>
                  <a:gd name="T5" fmla="*/ 834 h 888"/>
                  <a:gd name="T6" fmla="*/ 180 w 490"/>
                  <a:gd name="T7" fmla="*/ 844 h 888"/>
                  <a:gd name="T8" fmla="*/ 146 w 490"/>
                  <a:gd name="T9" fmla="*/ 826 h 888"/>
                  <a:gd name="T10" fmla="*/ 120 w 490"/>
                  <a:gd name="T11" fmla="*/ 818 h 888"/>
                  <a:gd name="T12" fmla="*/ 102 w 490"/>
                  <a:gd name="T13" fmla="*/ 802 h 888"/>
                  <a:gd name="T14" fmla="*/ 12 w 490"/>
                  <a:gd name="T15" fmla="*/ 784 h 888"/>
                  <a:gd name="T16" fmla="*/ 20 w 490"/>
                  <a:gd name="T17" fmla="*/ 758 h 888"/>
                  <a:gd name="T18" fmla="*/ 14 w 490"/>
                  <a:gd name="T19" fmla="*/ 728 h 888"/>
                  <a:gd name="T20" fmla="*/ 0 w 490"/>
                  <a:gd name="T21" fmla="*/ 714 h 888"/>
                  <a:gd name="T22" fmla="*/ 58 w 490"/>
                  <a:gd name="T23" fmla="*/ 704 h 888"/>
                  <a:gd name="T24" fmla="*/ 66 w 490"/>
                  <a:gd name="T25" fmla="*/ 676 h 888"/>
                  <a:gd name="T26" fmla="*/ 64 w 490"/>
                  <a:gd name="T27" fmla="*/ 632 h 888"/>
                  <a:gd name="T28" fmla="*/ 46 w 490"/>
                  <a:gd name="T29" fmla="*/ 550 h 888"/>
                  <a:gd name="T30" fmla="*/ 68 w 490"/>
                  <a:gd name="T31" fmla="*/ 532 h 888"/>
                  <a:gd name="T32" fmla="*/ 150 w 490"/>
                  <a:gd name="T33" fmla="*/ 552 h 888"/>
                  <a:gd name="T34" fmla="*/ 172 w 490"/>
                  <a:gd name="T35" fmla="*/ 546 h 888"/>
                  <a:gd name="T36" fmla="*/ 178 w 490"/>
                  <a:gd name="T37" fmla="*/ 496 h 888"/>
                  <a:gd name="T38" fmla="*/ 204 w 490"/>
                  <a:gd name="T39" fmla="*/ 494 h 888"/>
                  <a:gd name="T40" fmla="*/ 242 w 490"/>
                  <a:gd name="T41" fmla="*/ 500 h 888"/>
                  <a:gd name="T42" fmla="*/ 250 w 490"/>
                  <a:gd name="T43" fmla="*/ 454 h 888"/>
                  <a:gd name="T44" fmla="*/ 246 w 490"/>
                  <a:gd name="T45" fmla="*/ 416 h 888"/>
                  <a:gd name="T46" fmla="*/ 256 w 490"/>
                  <a:gd name="T47" fmla="*/ 384 h 888"/>
                  <a:gd name="T48" fmla="*/ 224 w 490"/>
                  <a:gd name="T49" fmla="*/ 352 h 888"/>
                  <a:gd name="T50" fmla="*/ 188 w 490"/>
                  <a:gd name="T51" fmla="*/ 328 h 888"/>
                  <a:gd name="T52" fmla="*/ 136 w 490"/>
                  <a:gd name="T53" fmla="*/ 312 h 888"/>
                  <a:gd name="T54" fmla="*/ 128 w 490"/>
                  <a:gd name="T55" fmla="*/ 290 h 888"/>
                  <a:gd name="T56" fmla="*/ 134 w 490"/>
                  <a:gd name="T57" fmla="*/ 242 h 888"/>
                  <a:gd name="T58" fmla="*/ 162 w 490"/>
                  <a:gd name="T59" fmla="*/ 222 h 888"/>
                  <a:gd name="T60" fmla="*/ 264 w 490"/>
                  <a:gd name="T61" fmla="*/ 230 h 888"/>
                  <a:gd name="T62" fmla="*/ 278 w 490"/>
                  <a:gd name="T63" fmla="*/ 198 h 888"/>
                  <a:gd name="T64" fmla="*/ 278 w 490"/>
                  <a:gd name="T65" fmla="*/ 144 h 888"/>
                  <a:gd name="T66" fmla="*/ 282 w 490"/>
                  <a:gd name="T67" fmla="*/ 124 h 888"/>
                  <a:gd name="T68" fmla="*/ 304 w 490"/>
                  <a:gd name="T69" fmla="*/ 104 h 888"/>
                  <a:gd name="T70" fmla="*/ 382 w 490"/>
                  <a:gd name="T71" fmla="*/ 12 h 888"/>
                  <a:gd name="T72" fmla="*/ 416 w 490"/>
                  <a:gd name="T73" fmla="*/ 22 h 888"/>
                  <a:gd name="T74" fmla="*/ 440 w 490"/>
                  <a:gd name="T75" fmla="*/ 2 h 888"/>
                  <a:gd name="T76" fmla="*/ 460 w 490"/>
                  <a:gd name="T77" fmla="*/ 12 h 888"/>
                  <a:gd name="T78" fmla="*/ 452 w 490"/>
                  <a:gd name="T79" fmla="*/ 52 h 888"/>
                  <a:gd name="T80" fmla="*/ 444 w 490"/>
                  <a:gd name="T81" fmla="*/ 100 h 888"/>
                  <a:gd name="T82" fmla="*/ 424 w 490"/>
                  <a:gd name="T83" fmla="*/ 126 h 888"/>
                  <a:gd name="T84" fmla="*/ 422 w 490"/>
                  <a:gd name="T85" fmla="*/ 174 h 888"/>
                  <a:gd name="T86" fmla="*/ 428 w 490"/>
                  <a:gd name="T87" fmla="*/ 246 h 888"/>
                  <a:gd name="T88" fmla="*/ 398 w 490"/>
                  <a:gd name="T89" fmla="*/ 300 h 888"/>
                  <a:gd name="T90" fmla="*/ 416 w 490"/>
                  <a:gd name="T91" fmla="*/ 434 h 888"/>
                  <a:gd name="T92" fmla="*/ 410 w 490"/>
                  <a:gd name="T93" fmla="*/ 492 h 888"/>
                  <a:gd name="T94" fmla="*/ 414 w 490"/>
                  <a:gd name="T95" fmla="*/ 538 h 888"/>
                  <a:gd name="T96" fmla="*/ 434 w 490"/>
                  <a:gd name="T97" fmla="*/ 568 h 888"/>
                  <a:gd name="T98" fmla="*/ 466 w 490"/>
                  <a:gd name="T99" fmla="*/ 674 h 888"/>
                  <a:gd name="T100" fmla="*/ 490 w 490"/>
                  <a:gd name="T101" fmla="*/ 732 h 888"/>
                  <a:gd name="T102" fmla="*/ 372 w 490"/>
                  <a:gd name="T103" fmla="*/ 728 h 888"/>
                  <a:gd name="T104" fmla="*/ 354 w 490"/>
                  <a:gd name="T105" fmla="*/ 744 h 888"/>
                  <a:gd name="T106" fmla="*/ 382 w 490"/>
                  <a:gd name="T107" fmla="*/ 798 h 888"/>
                  <a:gd name="T108" fmla="*/ 350 w 490"/>
                  <a:gd name="T109" fmla="*/ 828 h 888"/>
                  <a:gd name="T110" fmla="*/ 0 w 490"/>
                  <a:gd name="T111" fmla="*/ 0 h 888"/>
                  <a:gd name="T112" fmla="*/ 490 w 490"/>
                  <a:gd name="T113" fmla="*/ 88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grpSp>
        <p:sp>
          <p:nvSpPr>
            <p:cNvPr id="8" name="Freeform 11"/>
            <p:cNvSpPr>
              <a:spLocks/>
            </p:cNvSpPr>
            <p:nvPr/>
          </p:nvSpPr>
          <p:spPr bwMode="auto">
            <a:xfrm>
              <a:off x="4466405" y="3564383"/>
              <a:ext cx="910082" cy="942813"/>
            </a:xfrm>
            <a:custGeom>
              <a:avLst/>
              <a:gdLst>
                <a:gd name="T0" fmla="*/ 368 w 882"/>
                <a:gd name="T1" fmla="*/ 904 h 932"/>
                <a:gd name="T2" fmla="*/ 352 w 882"/>
                <a:gd name="T3" fmla="*/ 844 h 932"/>
                <a:gd name="T4" fmla="*/ 310 w 882"/>
                <a:gd name="T5" fmla="*/ 844 h 932"/>
                <a:gd name="T6" fmla="*/ 240 w 882"/>
                <a:gd name="T7" fmla="*/ 832 h 932"/>
                <a:gd name="T8" fmla="*/ 202 w 882"/>
                <a:gd name="T9" fmla="*/ 798 h 932"/>
                <a:gd name="T10" fmla="*/ 162 w 882"/>
                <a:gd name="T11" fmla="*/ 774 h 932"/>
                <a:gd name="T12" fmla="*/ 168 w 882"/>
                <a:gd name="T13" fmla="*/ 708 h 932"/>
                <a:gd name="T14" fmla="*/ 126 w 882"/>
                <a:gd name="T15" fmla="*/ 670 h 932"/>
                <a:gd name="T16" fmla="*/ 102 w 882"/>
                <a:gd name="T17" fmla="*/ 598 h 932"/>
                <a:gd name="T18" fmla="*/ 76 w 882"/>
                <a:gd name="T19" fmla="*/ 558 h 932"/>
                <a:gd name="T20" fmla="*/ 2 w 882"/>
                <a:gd name="T21" fmla="*/ 576 h 932"/>
                <a:gd name="T22" fmla="*/ 62 w 882"/>
                <a:gd name="T23" fmla="*/ 408 h 932"/>
                <a:gd name="T24" fmla="*/ 120 w 882"/>
                <a:gd name="T25" fmla="*/ 288 h 932"/>
                <a:gd name="T26" fmla="*/ 132 w 882"/>
                <a:gd name="T27" fmla="*/ 218 h 932"/>
                <a:gd name="T28" fmla="*/ 84 w 882"/>
                <a:gd name="T29" fmla="*/ 110 h 932"/>
                <a:gd name="T30" fmla="*/ 128 w 882"/>
                <a:gd name="T31" fmla="*/ 76 h 932"/>
                <a:gd name="T32" fmla="*/ 118 w 882"/>
                <a:gd name="T33" fmla="*/ 12 h 932"/>
                <a:gd name="T34" fmla="*/ 148 w 882"/>
                <a:gd name="T35" fmla="*/ 4 h 932"/>
                <a:gd name="T36" fmla="*/ 188 w 882"/>
                <a:gd name="T37" fmla="*/ 96 h 932"/>
                <a:gd name="T38" fmla="*/ 218 w 882"/>
                <a:gd name="T39" fmla="*/ 70 h 932"/>
                <a:gd name="T40" fmla="*/ 252 w 882"/>
                <a:gd name="T41" fmla="*/ 88 h 932"/>
                <a:gd name="T42" fmla="*/ 368 w 882"/>
                <a:gd name="T43" fmla="*/ 216 h 932"/>
                <a:gd name="T44" fmla="*/ 390 w 882"/>
                <a:gd name="T45" fmla="*/ 306 h 932"/>
                <a:gd name="T46" fmla="*/ 430 w 882"/>
                <a:gd name="T47" fmla="*/ 358 h 932"/>
                <a:gd name="T48" fmla="*/ 500 w 882"/>
                <a:gd name="T49" fmla="*/ 378 h 932"/>
                <a:gd name="T50" fmla="*/ 586 w 882"/>
                <a:gd name="T51" fmla="*/ 290 h 932"/>
                <a:gd name="T52" fmla="*/ 558 w 882"/>
                <a:gd name="T53" fmla="*/ 230 h 932"/>
                <a:gd name="T54" fmla="*/ 620 w 882"/>
                <a:gd name="T55" fmla="*/ 178 h 932"/>
                <a:gd name="T56" fmla="*/ 600 w 882"/>
                <a:gd name="T57" fmla="*/ 116 h 932"/>
                <a:gd name="T58" fmla="*/ 632 w 882"/>
                <a:gd name="T59" fmla="*/ 72 h 932"/>
                <a:gd name="T60" fmla="*/ 694 w 882"/>
                <a:gd name="T61" fmla="*/ 124 h 932"/>
                <a:gd name="T62" fmla="*/ 774 w 882"/>
                <a:gd name="T63" fmla="*/ 140 h 932"/>
                <a:gd name="T64" fmla="*/ 790 w 882"/>
                <a:gd name="T65" fmla="*/ 188 h 932"/>
                <a:gd name="T66" fmla="*/ 720 w 882"/>
                <a:gd name="T67" fmla="*/ 192 h 932"/>
                <a:gd name="T68" fmla="*/ 642 w 882"/>
                <a:gd name="T69" fmla="*/ 218 h 932"/>
                <a:gd name="T70" fmla="*/ 638 w 882"/>
                <a:gd name="T71" fmla="*/ 290 h 932"/>
                <a:gd name="T72" fmla="*/ 666 w 882"/>
                <a:gd name="T73" fmla="*/ 308 h 932"/>
                <a:gd name="T74" fmla="*/ 710 w 882"/>
                <a:gd name="T75" fmla="*/ 304 h 932"/>
                <a:gd name="T76" fmla="*/ 696 w 882"/>
                <a:gd name="T77" fmla="*/ 390 h 932"/>
                <a:gd name="T78" fmla="*/ 706 w 882"/>
                <a:gd name="T79" fmla="*/ 432 h 932"/>
                <a:gd name="T80" fmla="*/ 724 w 882"/>
                <a:gd name="T81" fmla="*/ 502 h 932"/>
                <a:gd name="T82" fmla="*/ 760 w 882"/>
                <a:gd name="T83" fmla="*/ 572 h 932"/>
                <a:gd name="T84" fmla="*/ 876 w 882"/>
                <a:gd name="T85" fmla="*/ 606 h 932"/>
                <a:gd name="T86" fmla="*/ 832 w 882"/>
                <a:gd name="T87" fmla="*/ 666 h 932"/>
                <a:gd name="T88" fmla="*/ 764 w 882"/>
                <a:gd name="T89" fmla="*/ 686 h 932"/>
                <a:gd name="T90" fmla="*/ 682 w 882"/>
                <a:gd name="T91" fmla="*/ 734 h 932"/>
                <a:gd name="T92" fmla="*/ 636 w 882"/>
                <a:gd name="T93" fmla="*/ 766 h 932"/>
                <a:gd name="T94" fmla="*/ 596 w 882"/>
                <a:gd name="T95" fmla="*/ 744 h 932"/>
                <a:gd name="T96" fmla="*/ 548 w 882"/>
                <a:gd name="T97" fmla="*/ 758 h 932"/>
                <a:gd name="T98" fmla="*/ 506 w 882"/>
                <a:gd name="T99" fmla="*/ 738 h 932"/>
                <a:gd name="T100" fmla="*/ 474 w 882"/>
                <a:gd name="T101" fmla="*/ 764 h 932"/>
                <a:gd name="T102" fmla="*/ 436 w 882"/>
                <a:gd name="T103" fmla="*/ 762 h 932"/>
                <a:gd name="T104" fmla="*/ 396 w 882"/>
                <a:gd name="T105" fmla="*/ 784 h 932"/>
                <a:gd name="T106" fmla="*/ 412 w 882"/>
                <a:gd name="T107" fmla="*/ 840 h 932"/>
                <a:gd name="T108" fmla="*/ 416 w 882"/>
                <a:gd name="T109" fmla="*/ 902 h 932"/>
                <a:gd name="T110" fmla="*/ 0 w 882"/>
                <a:gd name="T111" fmla="*/ 0 h 932"/>
                <a:gd name="T112" fmla="*/ 882 w 882"/>
                <a:gd name="T113" fmla="*/ 932 h 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9" name="Freeform 17"/>
            <p:cNvSpPr>
              <a:spLocks/>
            </p:cNvSpPr>
            <p:nvPr/>
          </p:nvSpPr>
          <p:spPr bwMode="auto">
            <a:xfrm>
              <a:off x="5659598" y="3438452"/>
              <a:ext cx="553963" cy="643587"/>
            </a:xfrm>
            <a:custGeom>
              <a:avLst/>
              <a:gdLst>
                <a:gd name="T0" fmla="*/ 324 w 538"/>
                <a:gd name="T1" fmla="*/ 632 h 638"/>
                <a:gd name="T2" fmla="*/ 306 w 538"/>
                <a:gd name="T3" fmla="*/ 628 h 638"/>
                <a:gd name="T4" fmla="*/ 274 w 538"/>
                <a:gd name="T5" fmla="*/ 620 h 638"/>
                <a:gd name="T6" fmla="*/ 264 w 538"/>
                <a:gd name="T7" fmla="*/ 596 h 638"/>
                <a:gd name="T8" fmla="*/ 246 w 538"/>
                <a:gd name="T9" fmla="*/ 592 h 638"/>
                <a:gd name="T10" fmla="*/ 254 w 538"/>
                <a:gd name="T11" fmla="*/ 542 h 638"/>
                <a:gd name="T12" fmla="*/ 246 w 538"/>
                <a:gd name="T13" fmla="*/ 484 h 638"/>
                <a:gd name="T14" fmla="*/ 226 w 538"/>
                <a:gd name="T15" fmla="*/ 452 h 638"/>
                <a:gd name="T16" fmla="*/ 204 w 538"/>
                <a:gd name="T17" fmla="*/ 448 h 638"/>
                <a:gd name="T18" fmla="*/ 152 w 538"/>
                <a:gd name="T19" fmla="*/ 472 h 638"/>
                <a:gd name="T20" fmla="*/ 96 w 538"/>
                <a:gd name="T21" fmla="*/ 478 h 638"/>
                <a:gd name="T22" fmla="*/ 76 w 538"/>
                <a:gd name="T23" fmla="*/ 448 h 638"/>
                <a:gd name="T24" fmla="*/ 64 w 538"/>
                <a:gd name="T25" fmla="*/ 354 h 638"/>
                <a:gd name="T26" fmla="*/ 0 w 538"/>
                <a:gd name="T27" fmla="*/ 362 h 638"/>
                <a:gd name="T28" fmla="*/ 4 w 538"/>
                <a:gd name="T29" fmla="*/ 344 h 638"/>
                <a:gd name="T30" fmla="*/ 32 w 538"/>
                <a:gd name="T31" fmla="*/ 334 h 638"/>
                <a:gd name="T32" fmla="*/ 54 w 538"/>
                <a:gd name="T33" fmla="*/ 312 h 638"/>
                <a:gd name="T34" fmla="*/ 48 w 538"/>
                <a:gd name="T35" fmla="*/ 224 h 638"/>
                <a:gd name="T36" fmla="*/ 46 w 538"/>
                <a:gd name="T37" fmla="*/ 126 h 638"/>
                <a:gd name="T38" fmla="*/ 72 w 538"/>
                <a:gd name="T39" fmla="*/ 94 h 638"/>
                <a:gd name="T40" fmla="*/ 108 w 538"/>
                <a:gd name="T41" fmla="*/ 60 h 638"/>
                <a:gd name="T42" fmla="*/ 132 w 538"/>
                <a:gd name="T43" fmla="*/ 56 h 638"/>
                <a:gd name="T44" fmla="*/ 158 w 538"/>
                <a:gd name="T45" fmla="*/ 54 h 638"/>
                <a:gd name="T46" fmla="*/ 166 w 538"/>
                <a:gd name="T47" fmla="*/ 30 h 638"/>
                <a:gd name="T48" fmla="*/ 152 w 538"/>
                <a:gd name="T49" fmla="*/ 10 h 638"/>
                <a:gd name="T50" fmla="*/ 166 w 538"/>
                <a:gd name="T51" fmla="*/ 0 h 638"/>
                <a:gd name="T52" fmla="*/ 210 w 538"/>
                <a:gd name="T53" fmla="*/ 12 h 638"/>
                <a:gd name="T54" fmla="*/ 292 w 538"/>
                <a:gd name="T55" fmla="*/ 44 h 638"/>
                <a:gd name="T56" fmla="*/ 372 w 538"/>
                <a:gd name="T57" fmla="*/ 68 h 638"/>
                <a:gd name="T58" fmla="*/ 410 w 538"/>
                <a:gd name="T59" fmla="*/ 52 h 638"/>
                <a:gd name="T60" fmla="*/ 450 w 538"/>
                <a:gd name="T61" fmla="*/ 82 h 638"/>
                <a:gd name="T62" fmla="*/ 500 w 538"/>
                <a:gd name="T63" fmla="*/ 116 h 638"/>
                <a:gd name="T64" fmla="*/ 522 w 538"/>
                <a:gd name="T65" fmla="*/ 170 h 638"/>
                <a:gd name="T66" fmla="*/ 520 w 538"/>
                <a:gd name="T67" fmla="*/ 202 h 638"/>
                <a:gd name="T68" fmla="*/ 486 w 538"/>
                <a:gd name="T69" fmla="*/ 248 h 638"/>
                <a:gd name="T70" fmla="*/ 480 w 538"/>
                <a:gd name="T71" fmla="*/ 286 h 638"/>
                <a:gd name="T72" fmla="*/ 500 w 538"/>
                <a:gd name="T73" fmla="*/ 340 h 638"/>
                <a:gd name="T74" fmla="*/ 512 w 538"/>
                <a:gd name="T75" fmla="*/ 372 h 638"/>
                <a:gd name="T76" fmla="*/ 532 w 538"/>
                <a:gd name="T77" fmla="*/ 440 h 638"/>
                <a:gd name="T78" fmla="*/ 528 w 538"/>
                <a:gd name="T79" fmla="*/ 500 h 638"/>
                <a:gd name="T80" fmla="*/ 426 w 538"/>
                <a:gd name="T81" fmla="*/ 540 h 638"/>
                <a:gd name="T82" fmla="*/ 428 w 538"/>
                <a:gd name="T83" fmla="*/ 558 h 638"/>
                <a:gd name="T84" fmla="*/ 442 w 538"/>
                <a:gd name="T85" fmla="*/ 598 h 638"/>
                <a:gd name="T86" fmla="*/ 416 w 538"/>
                <a:gd name="T87" fmla="*/ 584 h 638"/>
                <a:gd name="T88" fmla="*/ 350 w 538"/>
                <a:gd name="T89" fmla="*/ 594 h 638"/>
                <a:gd name="T90" fmla="*/ 340 w 538"/>
                <a:gd name="T91" fmla="*/ 628 h 638"/>
                <a:gd name="T92" fmla="*/ 0 w 538"/>
                <a:gd name="T93" fmla="*/ 0 h 638"/>
                <a:gd name="T94" fmla="*/ 538 w 538"/>
                <a:gd name="T95" fmla="*/ 63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T92" t="T93" r="T94" b="T95"/>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10" name="Freeform 8"/>
            <p:cNvSpPr>
              <a:spLocks/>
            </p:cNvSpPr>
            <p:nvPr/>
          </p:nvSpPr>
          <p:spPr bwMode="auto">
            <a:xfrm>
              <a:off x="5659598" y="4626440"/>
              <a:ext cx="251903" cy="203385"/>
            </a:xfrm>
            <a:custGeom>
              <a:avLst/>
              <a:gdLst>
                <a:gd name="T0" fmla="*/ 82 w 244"/>
                <a:gd name="T1" fmla="*/ 202 h 202"/>
                <a:gd name="T2" fmla="*/ 82 w 244"/>
                <a:gd name="T3" fmla="*/ 202 h 202"/>
                <a:gd name="T4" fmla="*/ 22 w 244"/>
                <a:gd name="T5" fmla="*/ 182 h 202"/>
                <a:gd name="T6" fmla="*/ 12 w 244"/>
                <a:gd name="T7" fmla="*/ 174 h 202"/>
                <a:gd name="T8" fmla="*/ 6 w 244"/>
                <a:gd name="T9" fmla="*/ 166 h 202"/>
                <a:gd name="T10" fmla="*/ 0 w 244"/>
                <a:gd name="T11" fmla="*/ 158 h 202"/>
                <a:gd name="T12" fmla="*/ 0 w 244"/>
                <a:gd name="T13" fmla="*/ 150 h 202"/>
                <a:gd name="T14" fmla="*/ 0 w 244"/>
                <a:gd name="T15" fmla="*/ 132 h 202"/>
                <a:gd name="T16" fmla="*/ 0 w 244"/>
                <a:gd name="T17" fmla="*/ 114 h 202"/>
                <a:gd name="T18" fmla="*/ 2 w 244"/>
                <a:gd name="T19" fmla="*/ 94 h 202"/>
                <a:gd name="T20" fmla="*/ 4 w 244"/>
                <a:gd name="T21" fmla="*/ 90 h 202"/>
                <a:gd name="T22" fmla="*/ 6 w 244"/>
                <a:gd name="T23" fmla="*/ 86 h 202"/>
                <a:gd name="T24" fmla="*/ 8 w 244"/>
                <a:gd name="T25" fmla="*/ 84 h 202"/>
                <a:gd name="T26" fmla="*/ 14 w 244"/>
                <a:gd name="T27" fmla="*/ 82 h 202"/>
                <a:gd name="T28" fmla="*/ 30 w 244"/>
                <a:gd name="T29" fmla="*/ 78 h 202"/>
                <a:gd name="T30" fmla="*/ 42 w 244"/>
                <a:gd name="T31" fmla="*/ 68 h 202"/>
                <a:gd name="T32" fmla="*/ 44 w 244"/>
                <a:gd name="T33" fmla="*/ 32 h 202"/>
                <a:gd name="T34" fmla="*/ 48 w 244"/>
                <a:gd name="T35" fmla="*/ 30 h 202"/>
                <a:gd name="T36" fmla="*/ 64 w 244"/>
                <a:gd name="T37" fmla="*/ 34 h 202"/>
                <a:gd name="T38" fmla="*/ 74 w 244"/>
                <a:gd name="T39" fmla="*/ 34 h 202"/>
                <a:gd name="T40" fmla="*/ 84 w 244"/>
                <a:gd name="T41" fmla="*/ 34 h 202"/>
                <a:gd name="T42" fmla="*/ 134 w 244"/>
                <a:gd name="T43" fmla="*/ 6 h 202"/>
                <a:gd name="T44" fmla="*/ 218 w 244"/>
                <a:gd name="T45" fmla="*/ 0 h 202"/>
                <a:gd name="T46" fmla="*/ 224 w 244"/>
                <a:gd name="T47" fmla="*/ 4 h 202"/>
                <a:gd name="T48" fmla="*/ 234 w 244"/>
                <a:gd name="T49" fmla="*/ 12 h 202"/>
                <a:gd name="T50" fmla="*/ 238 w 244"/>
                <a:gd name="T51" fmla="*/ 16 h 202"/>
                <a:gd name="T52" fmla="*/ 240 w 244"/>
                <a:gd name="T53" fmla="*/ 22 h 202"/>
                <a:gd name="T54" fmla="*/ 244 w 244"/>
                <a:gd name="T55" fmla="*/ 28 h 202"/>
                <a:gd name="T56" fmla="*/ 244 w 244"/>
                <a:gd name="T57" fmla="*/ 36 h 202"/>
                <a:gd name="T58" fmla="*/ 232 w 244"/>
                <a:gd name="T59" fmla="*/ 56 h 202"/>
                <a:gd name="T60" fmla="*/ 224 w 244"/>
                <a:gd name="T61" fmla="*/ 66 h 202"/>
                <a:gd name="T62" fmla="*/ 216 w 244"/>
                <a:gd name="T63" fmla="*/ 74 h 202"/>
                <a:gd name="T64" fmla="*/ 210 w 244"/>
                <a:gd name="T65" fmla="*/ 90 h 202"/>
                <a:gd name="T66" fmla="*/ 202 w 244"/>
                <a:gd name="T67" fmla="*/ 106 h 202"/>
                <a:gd name="T68" fmla="*/ 194 w 244"/>
                <a:gd name="T69" fmla="*/ 122 h 202"/>
                <a:gd name="T70" fmla="*/ 188 w 244"/>
                <a:gd name="T71" fmla="*/ 142 h 202"/>
                <a:gd name="T72" fmla="*/ 98 w 244"/>
                <a:gd name="T73" fmla="*/ 198 h 202"/>
                <a:gd name="T74" fmla="*/ 90 w 244"/>
                <a:gd name="T75" fmla="*/ 200 h 202"/>
                <a:gd name="T76" fmla="*/ 82 w 244"/>
                <a:gd name="T77" fmla="*/ 202 h 202"/>
                <a:gd name="T78" fmla="*/ 0 w 244"/>
                <a:gd name="T79" fmla="*/ 0 h 202"/>
                <a:gd name="T80" fmla="*/ 244 w 244"/>
                <a:gd name="T81"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T78" t="T79" r="T80" b="T81"/>
              <a:pathLst>
                <a:path w="244" h="202">
                  <a:moveTo>
                    <a:pt x="82" y="202"/>
                  </a:moveTo>
                  <a:lnTo>
                    <a:pt x="82" y="202"/>
                  </a:lnTo>
                  <a:lnTo>
                    <a:pt x="22" y="182"/>
                  </a:lnTo>
                  <a:lnTo>
                    <a:pt x="12" y="174"/>
                  </a:lnTo>
                  <a:lnTo>
                    <a:pt x="6" y="166"/>
                  </a:lnTo>
                  <a:lnTo>
                    <a:pt x="0" y="158"/>
                  </a:lnTo>
                  <a:lnTo>
                    <a:pt x="0" y="150"/>
                  </a:lnTo>
                  <a:lnTo>
                    <a:pt x="0" y="132"/>
                  </a:lnTo>
                  <a:lnTo>
                    <a:pt x="0" y="114"/>
                  </a:lnTo>
                  <a:lnTo>
                    <a:pt x="2" y="94"/>
                  </a:lnTo>
                  <a:lnTo>
                    <a:pt x="4" y="90"/>
                  </a:lnTo>
                  <a:lnTo>
                    <a:pt x="6" y="86"/>
                  </a:lnTo>
                  <a:lnTo>
                    <a:pt x="8" y="84"/>
                  </a:lnTo>
                  <a:lnTo>
                    <a:pt x="14" y="82"/>
                  </a:lnTo>
                  <a:lnTo>
                    <a:pt x="30" y="78"/>
                  </a:lnTo>
                  <a:lnTo>
                    <a:pt x="42" y="68"/>
                  </a:lnTo>
                  <a:lnTo>
                    <a:pt x="44" y="32"/>
                  </a:lnTo>
                  <a:lnTo>
                    <a:pt x="48" y="30"/>
                  </a:lnTo>
                  <a:lnTo>
                    <a:pt x="64" y="34"/>
                  </a:lnTo>
                  <a:lnTo>
                    <a:pt x="74" y="34"/>
                  </a:lnTo>
                  <a:lnTo>
                    <a:pt x="84" y="34"/>
                  </a:lnTo>
                  <a:lnTo>
                    <a:pt x="134" y="6"/>
                  </a:lnTo>
                  <a:lnTo>
                    <a:pt x="218" y="0"/>
                  </a:lnTo>
                  <a:lnTo>
                    <a:pt x="224" y="4"/>
                  </a:lnTo>
                  <a:lnTo>
                    <a:pt x="234" y="12"/>
                  </a:lnTo>
                  <a:lnTo>
                    <a:pt x="238" y="16"/>
                  </a:lnTo>
                  <a:lnTo>
                    <a:pt x="240" y="22"/>
                  </a:lnTo>
                  <a:lnTo>
                    <a:pt x="244" y="28"/>
                  </a:lnTo>
                  <a:lnTo>
                    <a:pt x="244" y="36"/>
                  </a:lnTo>
                  <a:lnTo>
                    <a:pt x="232" y="56"/>
                  </a:lnTo>
                  <a:lnTo>
                    <a:pt x="224" y="66"/>
                  </a:lnTo>
                  <a:lnTo>
                    <a:pt x="216" y="74"/>
                  </a:lnTo>
                  <a:lnTo>
                    <a:pt x="210" y="90"/>
                  </a:lnTo>
                  <a:lnTo>
                    <a:pt x="202" y="106"/>
                  </a:lnTo>
                  <a:lnTo>
                    <a:pt x="194" y="122"/>
                  </a:lnTo>
                  <a:lnTo>
                    <a:pt x="188" y="142"/>
                  </a:lnTo>
                  <a:lnTo>
                    <a:pt x="98" y="198"/>
                  </a:lnTo>
                  <a:lnTo>
                    <a:pt x="90" y="200"/>
                  </a:lnTo>
                  <a:lnTo>
                    <a:pt x="82" y="202"/>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11" name="Freeform 10"/>
            <p:cNvSpPr>
              <a:spLocks/>
            </p:cNvSpPr>
            <p:nvPr/>
          </p:nvSpPr>
          <p:spPr bwMode="auto">
            <a:xfrm>
              <a:off x="5758799" y="3982854"/>
              <a:ext cx="808652" cy="606810"/>
            </a:xfrm>
            <a:custGeom>
              <a:avLst/>
              <a:gdLst>
                <a:gd name="T0" fmla="*/ 46 w 784"/>
                <a:gd name="T1" fmla="*/ 596 h 602"/>
                <a:gd name="T2" fmla="*/ 28 w 784"/>
                <a:gd name="T3" fmla="*/ 558 h 602"/>
                <a:gd name="T4" fmla="*/ 2 w 784"/>
                <a:gd name="T5" fmla="*/ 492 h 602"/>
                <a:gd name="T6" fmla="*/ 22 w 784"/>
                <a:gd name="T7" fmla="*/ 450 h 602"/>
                <a:gd name="T8" fmla="*/ 36 w 784"/>
                <a:gd name="T9" fmla="*/ 422 h 602"/>
                <a:gd name="T10" fmla="*/ 94 w 784"/>
                <a:gd name="T11" fmla="*/ 366 h 602"/>
                <a:gd name="T12" fmla="*/ 154 w 784"/>
                <a:gd name="T13" fmla="*/ 306 h 602"/>
                <a:gd name="T14" fmla="*/ 204 w 784"/>
                <a:gd name="T15" fmla="*/ 256 h 602"/>
                <a:gd name="T16" fmla="*/ 214 w 784"/>
                <a:gd name="T17" fmla="*/ 214 h 602"/>
                <a:gd name="T18" fmla="*/ 222 w 784"/>
                <a:gd name="T19" fmla="*/ 190 h 602"/>
                <a:gd name="T20" fmla="*/ 248 w 784"/>
                <a:gd name="T21" fmla="*/ 164 h 602"/>
                <a:gd name="T22" fmla="*/ 260 w 784"/>
                <a:gd name="T23" fmla="*/ 84 h 602"/>
                <a:gd name="T24" fmla="*/ 278 w 784"/>
                <a:gd name="T25" fmla="*/ 36 h 602"/>
                <a:gd name="T26" fmla="*/ 352 w 784"/>
                <a:gd name="T27" fmla="*/ 68 h 602"/>
                <a:gd name="T28" fmla="*/ 358 w 784"/>
                <a:gd name="T29" fmla="*/ 48 h 602"/>
                <a:gd name="T30" fmla="*/ 346 w 784"/>
                <a:gd name="T31" fmla="*/ 8 h 602"/>
                <a:gd name="T32" fmla="*/ 472 w 784"/>
                <a:gd name="T33" fmla="*/ 10 h 602"/>
                <a:gd name="T34" fmla="*/ 506 w 784"/>
                <a:gd name="T35" fmla="*/ 0 h 602"/>
                <a:gd name="T36" fmla="*/ 476 w 784"/>
                <a:gd name="T37" fmla="*/ 68 h 602"/>
                <a:gd name="T38" fmla="*/ 486 w 784"/>
                <a:gd name="T39" fmla="*/ 92 h 602"/>
                <a:gd name="T40" fmla="*/ 524 w 784"/>
                <a:gd name="T41" fmla="*/ 98 h 602"/>
                <a:gd name="T42" fmla="*/ 612 w 784"/>
                <a:gd name="T43" fmla="*/ 84 h 602"/>
                <a:gd name="T44" fmla="*/ 656 w 784"/>
                <a:gd name="T45" fmla="*/ 64 h 602"/>
                <a:gd name="T46" fmla="*/ 694 w 784"/>
                <a:gd name="T47" fmla="*/ 52 h 602"/>
                <a:gd name="T48" fmla="*/ 784 w 784"/>
                <a:gd name="T49" fmla="*/ 152 h 602"/>
                <a:gd name="T50" fmla="*/ 752 w 784"/>
                <a:gd name="T51" fmla="*/ 174 h 602"/>
                <a:gd name="T52" fmla="*/ 728 w 784"/>
                <a:gd name="T53" fmla="*/ 196 h 602"/>
                <a:gd name="T54" fmla="*/ 722 w 784"/>
                <a:gd name="T55" fmla="*/ 214 h 602"/>
                <a:gd name="T56" fmla="*/ 704 w 784"/>
                <a:gd name="T57" fmla="*/ 242 h 602"/>
                <a:gd name="T58" fmla="*/ 634 w 784"/>
                <a:gd name="T59" fmla="*/ 282 h 602"/>
                <a:gd name="T60" fmla="*/ 606 w 784"/>
                <a:gd name="T61" fmla="*/ 296 h 602"/>
                <a:gd name="T62" fmla="*/ 582 w 784"/>
                <a:gd name="T63" fmla="*/ 288 h 602"/>
                <a:gd name="T64" fmla="*/ 552 w 784"/>
                <a:gd name="T65" fmla="*/ 298 h 602"/>
                <a:gd name="T66" fmla="*/ 540 w 784"/>
                <a:gd name="T67" fmla="*/ 292 h 602"/>
                <a:gd name="T68" fmla="*/ 526 w 784"/>
                <a:gd name="T69" fmla="*/ 318 h 602"/>
                <a:gd name="T70" fmla="*/ 508 w 784"/>
                <a:gd name="T71" fmla="*/ 328 h 602"/>
                <a:gd name="T72" fmla="*/ 498 w 784"/>
                <a:gd name="T73" fmla="*/ 338 h 602"/>
                <a:gd name="T74" fmla="*/ 478 w 784"/>
                <a:gd name="T75" fmla="*/ 342 h 602"/>
                <a:gd name="T76" fmla="*/ 468 w 784"/>
                <a:gd name="T77" fmla="*/ 326 h 602"/>
                <a:gd name="T78" fmla="*/ 420 w 784"/>
                <a:gd name="T79" fmla="*/ 302 h 602"/>
                <a:gd name="T80" fmla="*/ 388 w 784"/>
                <a:gd name="T81" fmla="*/ 362 h 602"/>
                <a:gd name="T82" fmla="*/ 358 w 784"/>
                <a:gd name="T83" fmla="*/ 382 h 602"/>
                <a:gd name="T84" fmla="*/ 328 w 784"/>
                <a:gd name="T85" fmla="*/ 398 h 602"/>
                <a:gd name="T86" fmla="*/ 278 w 784"/>
                <a:gd name="T87" fmla="*/ 420 h 602"/>
                <a:gd name="T88" fmla="*/ 256 w 784"/>
                <a:gd name="T89" fmla="*/ 438 h 602"/>
                <a:gd name="T90" fmla="*/ 218 w 784"/>
                <a:gd name="T91" fmla="*/ 432 h 602"/>
                <a:gd name="T92" fmla="*/ 140 w 784"/>
                <a:gd name="T93" fmla="*/ 462 h 602"/>
                <a:gd name="T94" fmla="*/ 92 w 784"/>
                <a:gd name="T95" fmla="*/ 474 h 602"/>
                <a:gd name="T96" fmla="*/ 64 w 784"/>
                <a:gd name="T97" fmla="*/ 514 h 602"/>
                <a:gd name="T98" fmla="*/ 52 w 784"/>
                <a:gd name="T99" fmla="*/ 542 h 602"/>
                <a:gd name="T100" fmla="*/ 78 w 784"/>
                <a:gd name="T101" fmla="*/ 566 h 602"/>
                <a:gd name="T102" fmla="*/ 86 w 784"/>
                <a:gd name="T103" fmla="*/ 590 h 602"/>
                <a:gd name="T104" fmla="*/ 54 w 784"/>
                <a:gd name="T105" fmla="*/ 602 h 602"/>
                <a:gd name="T106" fmla="*/ 0 w 784"/>
                <a:gd name="T107" fmla="*/ 0 h 602"/>
                <a:gd name="T108" fmla="*/ 784 w 784"/>
                <a:gd name="T109" fmla="*/ 60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12" name="Freeform 12"/>
            <p:cNvSpPr>
              <a:spLocks/>
            </p:cNvSpPr>
            <p:nvPr/>
          </p:nvSpPr>
          <p:spPr bwMode="auto">
            <a:xfrm>
              <a:off x="5232701" y="3901500"/>
              <a:ext cx="769640" cy="565019"/>
            </a:xfrm>
            <a:custGeom>
              <a:avLst/>
              <a:gdLst>
                <a:gd name="T0" fmla="*/ 450 w 748"/>
                <a:gd name="T1" fmla="*/ 540 h 558"/>
                <a:gd name="T2" fmla="*/ 440 w 748"/>
                <a:gd name="T3" fmla="*/ 532 h 558"/>
                <a:gd name="T4" fmla="*/ 422 w 748"/>
                <a:gd name="T5" fmla="*/ 516 h 558"/>
                <a:gd name="T6" fmla="*/ 410 w 748"/>
                <a:gd name="T7" fmla="*/ 508 h 558"/>
                <a:gd name="T8" fmla="*/ 390 w 748"/>
                <a:gd name="T9" fmla="*/ 536 h 558"/>
                <a:gd name="T10" fmla="*/ 246 w 748"/>
                <a:gd name="T11" fmla="*/ 528 h 558"/>
                <a:gd name="T12" fmla="*/ 204 w 748"/>
                <a:gd name="T13" fmla="*/ 478 h 558"/>
                <a:gd name="T14" fmla="*/ 206 w 748"/>
                <a:gd name="T15" fmla="*/ 442 h 558"/>
                <a:gd name="T16" fmla="*/ 188 w 748"/>
                <a:gd name="T17" fmla="*/ 390 h 558"/>
                <a:gd name="T18" fmla="*/ 104 w 748"/>
                <a:gd name="T19" fmla="*/ 378 h 558"/>
                <a:gd name="T20" fmla="*/ 104 w 748"/>
                <a:gd name="T21" fmla="*/ 342 h 558"/>
                <a:gd name="T22" fmla="*/ 140 w 748"/>
                <a:gd name="T23" fmla="*/ 316 h 558"/>
                <a:gd name="T24" fmla="*/ 148 w 748"/>
                <a:gd name="T25" fmla="*/ 274 h 558"/>
                <a:gd name="T26" fmla="*/ 102 w 748"/>
                <a:gd name="T27" fmla="*/ 252 h 558"/>
                <a:gd name="T28" fmla="*/ 40 w 748"/>
                <a:gd name="T29" fmla="*/ 230 h 558"/>
                <a:gd name="T30" fmla="*/ 2 w 748"/>
                <a:gd name="T31" fmla="*/ 196 h 558"/>
                <a:gd name="T32" fmla="*/ 18 w 748"/>
                <a:gd name="T33" fmla="*/ 166 h 558"/>
                <a:gd name="T34" fmla="*/ 36 w 748"/>
                <a:gd name="T35" fmla="*/ 156 h 558"/>
                <a:gd name="T36" fmla="*/ 90 w 748"/>
                <a:gd name="T37" fmla="*/ 164 h 558"/>
                <a:gd name="T38" fmla="*/ 142 w 748"/>
                <a:gd name="T39" fmla="*/ 192 h 558"/>
                <a:gd name="T40" fmla="*/ 188 w 748"/>
                <a:gd name="T41" fmla="*/ 174 h 558"/>
                <a:gd name="T42" fmla="*/ 238 w 748"/>
                <a:gd name="T43" fmla="*/ 120 h 558"/>
                <a:gd name="T44" fmla="*/ 274 w 748"/>
                <a:gd name="T45" fmla="*/ 110 h 558"/>
                <a:gd name="T46" fmla="*/ 308 w 748"/>
                <a:gd name="T47" fmla="*/ 128 h 558"/>
                <a:gd name="T48" fmla="*/ 384 w 748"/>
                <a:gd name="T49" fmla="*/ 120 h 558"/>
                <a:gd name="T50" fmla="*/ 422 w 748"/>
                <a:gd name="T51" fmla="*/ 92 h 558"/>
                <a:gd name="T52" fmla="*/ 450 w 748"/>
                <a:gd name="T53" fmla="*/ 72 h 558"/>
                <a:gd name="T54" fmla="*/ 476 w 748"/>
                <a:gd name="T55" fmla="*/ 46 h 558"/>
                <a:gd name="T56" fmla="*/ 550 w 748"/>
                <a:gd name="T57" fmla="*/ 36 h 558"/>
                <a:gd name="T58" fmla="*/ 596 w 748"/>
                <a:gd name="T59" fmla="*/ 6 h 558"/>
                <a:gd name="T60" fmla="*/ 632 w 748"/>
                <a:gd name="T61" fmla="*/ 0 h 558"/>
                <a:gd name="T62" fmla="*/ 656 w 748"/>
                <a:gd name="T63" fmla="*/ 82 h 558"/>
                <a:gd name="T64" fmla="*/ 638 w 748"/>
                <a:gd name="T65" fmla="*/ 140 h 558"/>
                <a:gd name="T66" fmla="*/ 672 w 748"/>
                <a:gd name="T67" fmla="*/ 142 h 558"/>
                <a:gd name="T68" fmla="*/ 734 w 748"/>
                <a:gd name="T69" fmla="*/ 180 h 558"/>
                <a:gd name="T70" fmla="*/ 748 w 748"/>
                <a:gd name="T71" fmla="*/ 220 h 558"/>
                <a:gd name="T72" fmla="*/ 734 w 748"/>
                <a:gd name="T73" fmla="*/ 254 h 558"/>
                <a:gd name="T74" fmla="*/ 722 w 748"/>
                <a:gd name="T75" fmla="*/ 264 h 558"/>
                <a:gd name="T76" fmla="*/ 706 w 748"/>
                <a:gd name="T77" fmla="*/ 324 h 558"/>
                <a:gd name="T78" fmla="*/ 682 w 748"/>
                <a:gd name="T79" fmla="*/ 350 h 558"/>
                <a:gd name="T80" fmla="*/ 664 w 748"/>
                <a:gd name="T81" fmla="*/ 366 h 558"/>
                <a:gd name="T82" fmla="*/ 634 w 748"/>
                <a:gd name="T83" fmla="*/ 406 h 558"/>
                <a:gd name="T84" fmla="*/ 614 w 748"/>
                <a:gd name="T85" fmla="*/ 424 h 558"/>
                <a:gd name="T86" fmla="*/ 586 w 748"/>
                <a:gd name="T87" fmla="*/ 448 h 558"/>
                <a:gd name="T88" fmla="*/ 570 w 748"/>
                <a:gd name="T89" fmla="*/ 468 h 558"/>
                <a:gd name="T90" fmla="*/ 560 w 748"/>
                <a:gd name="T91" fmla="*/ 474 h 558"/>
                <a:gd name="T92" fmla="*/ 532 w 748"/>
                <a:gd name="T93" fmla="*/ 500 h 558"/>
                <a:gd name="T94" fmla="*/ 488 w 748"/>
                <a:gd name="T95" fmla="*/ 544 h 558"/>
                <a:gd name="T96" fmla="*/ 450 w 748"/>
                <a:gd name="T97" fmla="*/ 558 h 558"/>
                <a:gd name="T98" fmla="*/ 0 w 748"/>
                <a:gd name="T99" fmla="*/ 0 h 558"/>
                <a:gd name="T100" fmla="*/ 748 w 748"/>
                <a:gd name="T101" fmla="*/ 558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13" name="Freeform 14"/>
            <p:cNvSpPr>
              <a:spLocks/>
            </p:cNvSpPr>
            <p:nvPr/>
          </p:nvSpPr>
          <p:spPr bwMode="auto">
            <a:xfrm>
              <a:off x="6888459" y="3913759"/>
              <a:ext cx="160504" cy="393953"/>
            </a:xfrm>
            <a:custGeom>
              <a:avLst/>
              <a:gdLst>
                <a:gd name="T0" fmla="*/ 76 w 156"/>
                <a:gd name="T1" fmla="*/ 390 h 390"/>
                <a:gd name="T2" fmla="*/ 76 w 156"/>
                <a:gd name="T3" fmla="*/ 390 h 390"/>
                <a:gd name="T4" fmla="*/ 46 w 156"/>
                <a:gd name="T5" fmla="*/ 344 h 390"/>
                <a:gd name="T6" fmla="*/ 26 w 156"/>
                <a:gd name="T7" fmla="*/ 338 h 390"/>
                <a:gd name="T8" fmla="*/ 22 w 156"/>
                <a:gd name="T9" fmla="*/ 324 h 390"/>
                <a:gd name="T10" fmla="*/ 14 w 156"/>
                <a:gd name="T11" fmla="*/ 310 h 390"/>
                <a:gd name="T12" fmla="*/ 6 w 156"/>
                <a:gd name="T13" fmla="*/ 300 h 390"/>
                <a:gd name="T14" fmla="*/ 0 w 156"/>
                <a:gd name="T15" fmla="*/ 294 h 390"/>
                <a:gd name="T16" fmla="*/ 0 w 156"/>
                <a:gd name="T17" fmla="*/ 272 h 390"/>
                <a:gd name="T18" fmla="*/ 4 w 156"/>
                <a:gd name="T19" fmla="*/ 242 h 390"/>
                <a:gd name="T20" fmla="*/ 6 w 156"/>
                <a:gd name="T21" fmla="*/ 230 h 390"/>
                <a:gd name="T22" fmla="*/ 8 w 156"/>
                <a:gd name="T23" fmla="*/ 216 h 390"/>
                <a:gd name="T24" fmla="*/ 4 w 156"/>
                <a:gd name="T25" fmla="*/ 202 h 390"/>
                <a:gd name="T26" fmla="*/ 4 w 156"/>
                <a:gd name="T27" fmla="*/ 192 h 390"/>
                <a:gd name="T28" fmla="*/ 4 w 156"/>
                <a:gd name="T29" fmla="*/ 182 h 390"/>
                <a:gd name="T30" fmla="*/ 8 w 156"/>
                <a:gd name="T31" fmla="*/ 174 h 390"/>
                <a:gd name="T32" fmla="*/ 18 w 156"/>
                <a:gd name="T33" fmla="*/ 158 h 390"/>
                <a:gd name="T34" fmla="*/ 30 w 156"/>
                <a:gd name="T35" fmla="*/ 142 h 390"/>
                <a:gd name="T36" fmla="*/ 38 w 156"/>
                <a:gd name="T37" fmla="*/ 108 h 390"/>
                <a:gd name="T38" fmla="*/ 48 w 156"/>
                <a:gd name="T39" fmla="*/ 84 h 390"/>
                <a:gd name="T40" fmla="*/ 56 w 156"/>
                <a:gd name="T41" fmla="*/ 64 h 390"/>
                <a:gd name="T42" fmla="*/ 68 w 156"/>
                <a:gd name="T43" fmla="*/ 46 h 390"/>
                <a:gd name="T44" fmla="*/ 84 w 156"/>
                <a:gd name="T45" fmla="*/ 28 h 390"/>
                <a:gd name="T46" fmla="*/ 116 w 156"/>
                <a:gd name="T47" fmla="*/ 2 h 390"/>
                <a:gd name="T48" fmla="*/ 150 w 156"/>
                <a:gd name="T49" fmla="*/ 0 h 390"/>
                <a:gd name="T50" fmla="*/ 154 w 156"/>
                <a:gd name="T51" fmla="*/ 18 h 390"/>
                <a:gd name="T52" fmla="*/ 156 w 156"/>
                <a:gd name="T53" fmla="*/ 32 h 390"/>
                <a:gd name="T54" fmla="*/ 156 w 156"/>
                <a:gd name="T55" fmla="*/ 44 h 390"/>
                <a:gd name="T56" fmla="*/ 150 w 156"/>
                <a:gd name="T57" fmla="*/ 56 h 390"/>
                <a:gd name="T58" fmla="*/ 146 w 156"/>
                <a:gd name="T59" fmla="*/ 70 h 390"/>
                <a:gd name="T60" fmla="*/ 144 w 156"/>
                <a:gd name="T61" fmla="*/ 86 h 390"/>
                <a:gd name="T62" fmla="*/ 142 w 156"/>
                <a:gd name="T63" fmla="*/ 102 h 390"/>
                <a:gd name="T64" fmla="*/ 144 w 156"/>
                <a:gd name="T65" fmla="*/ 138 h 390"/>
                <a:gd name="T66" fmla="*/ 146 w 156"/>
                <a:gd name="T67" fmla="*/ 174 h 390"/>
                <a:gd name="T68" fmla="*/ 138 w 156"/>
                <a:gd name="T69" fmla="*/ 196 h 390"/>
                <a:gd name="T70" fmla="*/ 126 w 156"/>
                <a:gd name="T71" fmla="*/ 222 h 390"/>
                <a:gd name="T72" fmla="*/ 102 w 156"/>
                <a:gd name="T73" fmla="*/ 270 h 390"/>
                <a:gd name="T74" fmla="*/ 96 w 156"/>
                <a:gd name="T75" fmla="*/ 290 h 390"/>
                <a:gd name="T76" fmla="*/ 84 w 156"/>
                <a:gd name="T77" fmla="*/ 382 h 390"/>
                <a:gd name="T78" fmla="*/ 80 w 156"/>
                <a:gd name="T79" fmla="*/ 386 h 390"/>
                <a:gd name="T80" fmla="*/ 76 w 156"/>
                <a:gd name="T81" fmla="*/ 390 h 390"/>
                <a:gd name="T82" fmla="*/ 0 w 156"/>
                <a:gd name="T83" fmla="*/ 0 h 390"/>
                <a:gd name="T84" fmla="*/ 156 w 156"/>
                <a:gd name="T85"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T82" t="T83" r="T84" b="T85"/>
              <a:pathLst>
                <a:path w="156" h="390">
                  <a:moveTo>
                    <a:pt x="76" y="390"/>
                  </a:moveTo>
                  <a:lnTo>
                    <a:pt x="76" y="390"/>
                  </a:lnTo>
                  <a:lnTo>
                    <a:pt x="46" y="344"/>
                  </a:lnTo>
                  <a:lnTo>
                    <a:pt x="26" y="338"/>
                  </a:lnTo>
                  <a:lnTo>
                    <a:pt x="22" y="324"/>
                  </a:lnTo>
                  <a:lnTo>
                    <a:pt x="14" y="310"/>
                  </a:lnTo>
                  <a:lnTo>
                    <a:pt x="6" y="300"/>
                  </a:lnTo>
                  <a:lnTo>
                    <a:pt x="0" y="294"/>
                  </a:lnTo>
                  <a:lnTo>
                    <a:pt x="0" y="272"/>
                  </a:lnTo>
                  <a:lnTo>
                    <a:pt x="4" y="242"/>
                  </a:lnTo>
                  <a:lnTo>
                    <a:pt x="6" y="230"/>
                  </a:lnTo>
                  <a:lnTo>
                    <a:pt x="8" y="216"/>
                  </a:lnTo>
                  <a:lnTo>
                    <a:pt x="4" y="202"/>
                  </a:lnTo>
                  <a:lnTo>
                    <a:pt x="4" y="192"/>
                  </a:lnTo>
                  <a:lnTo>
                    <a:pt x="4" y="182"/>
                  </a:lnTo>
                  <a:lnTo>
                    <a:pt x="8" y="174"/>
                  </a:lnTo>
                  <a:lnTo>
                    <a:pt x="18" y="158"/>
                  </a:lnTo>
                  <a:lnTo>
                    <a:pt x="30" y="142"/>
                  </a:lnTo>
                  <a:lnTo>
                    <a:pt x="38" y="108"/>
                  </a:lnTo>
                  <a:lnTo>
                    <a:pt x="48" y="84"/>
                  </a:lnTo>
                  <a:lnTo>
                    <a:pt x="56" y="64"/>
                  </a:lnTo>
                  <a:lnTo>
                    <a:pt x="68" y="46"/>
                  </a:lnTo>
                  <a:lnTo>
                    <a:pt x="84" y="28"/>
                  </a:lnTo>
                  <a:lnTo>
                    <a:pt x="116" y="2"/>
                  </a:lnTo>
                  <a:lnTo>
                    <a:pt x="150" y="0"/>
                  </a:lnTo>
                  <a:lnTo>
                    <a:pt x="154" y="18"/>
                  </a:lnTo>
                  <a:lnTo>
                    <a:pt x="156" y="32"/>
                  </a:lnTo>
                  <a:lnTo>
                    <a:pt x="156" y="44"/>
                  </a:lnTo>
                  <a:lnTo>
                    <a:pt x="150" y="56"/>
                  </a:lnTo>
                  <a:lnTo>
                    <a:pt x="146" y="70"/>
                  </a:lnTo>
                  <a:lnTo>
                    <a:pt x="144" y="86"/>
                  </a:lnTo>
                  <a:lnTo>
                    <a:pt x="142" y="102"/>
                  </a:lnTo>
                  <a:lnTo>
                    <a:pt x="144" y="138"/>
                  </a:lnTo>
                  <a:lnTo>
                    <a:pt x="146" y="174"/>
                  </a:lnTo>
                  <a:lnTo>
                    <a:pt x="138" y="196"/>
                  </a:lnTo>
                  <a:lnTo>
                    <a:pt x="126" y="222"/>
                  </a:lnTo>
                  <a:lnTo>
                    <a:pt x="102" y="270"/>
                  </a:lnTo>
                  <a:lnTo>
                    <a:pt x="96" y="290"/>
                  </a:lnTo>
                  <a:lnTo>
                    <a:pt x="84" y="382"/>
                  </a:lnTo>
                  <a:lnTo>
                    <a:pt x="80" y="386"/>
                  </a:lnTo>
                  <a:lnTo>
                    <a:pt x="76" y="390"/>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14" name="Freeform 15"/>
            <p:cNvSpPr>
              <a:spLocks/>
            </p:cNvSpPr>
            <p:nvPr/>
          </p:nvSpPr>
          <p:spPr bwMode="auto">
            <a:xfrm>
              <a:off x="6439827" y="3601159"/>
              <a:ext cx="426339" cy="544402"/>
            </a:xfrm>
            <a:custGeom>
              <a:avLst/>
              <a:gdLst>
                <a:gd name="T0" fmla="*/ 136 w 414"/>
                <a:gd name="T1" fmla="*/ 538 h 538"/>
                <a:gd name="T2" fmla="*/ 134 w 414"/>
                <a:gd name="T3" fmla="*/ 526 h 538"/>
                <a:gd name="T4" fmla="*/ 122 w 414"/>
                <a:gd name="T5" fmla="*/ 508 h 538"/>
                <a:gd name="T6" fmla="*/ 116 w 414"/>
                <a:gd name="T7" fmla="*/ 498 h 538"/>
                <a:gd name="T8" fmla="*/ 40 w 414"/>
                <a:gd name="T9" fmla="*/ 422 h 538"/>
                <a:gd name="T10" fmla="*/ 12 w 414"/>
                <a:gd name="T11" fmla="*/ 420 h 538"/>
                <a:gd name="T12" fmla="*/ 0 w 414"/>
                <a:gd name="T13" fmla="*/ 402 h 538"/>
                <a:gd name="T14" fmla="*/ 6 w 414"/>
                <a:gd name="T15" fmla="*/ 360 h 538"/>
                <a:gd name="T16" fmla="*/ 10 w 414"/>
                <a:gd name="T17" fmla="*/ 346 h 538"/>
                <a:gd name="T18" fmla="*/ 10 w 414"/>
                <a:gd name="T19" fmla="*/ 318 h 538"/>
                <a:gd name="T20" fmla="*/ 40 w 414"/>
                <a:gd name="T21" fmla="*/ 270 h 538"/>
                <a:gd name="T22" fmla="*/ 42 w 414"/>
                <a:gd name="T23" fmla="*/ 214 h 538"/>
                <a:gd name="T24" fmla="*/ 44 w 414"/>
                <a:gd name="T25" fmla="*/ 194 h 538"/>
                <a:gd name="T26" fmla="*/ 60 w 414"/>
                <a:gd name="T27" fmla="*/ 182 h 538"/>
                <a:gd name="T28" fmla="*/ 94 w 414"/>
                <a:gd name="T29" fmla="*/ 152 h 538"/>
                <a:gd name="T30" fmla="*/ 102 w 414"/>
                <a:gd name="T31" fmla="*/ 116 h 538"/>
                <a:gd name="T32" fmla="*/ 94 w 414"/>
                <a:gd name="T33" fmla="*/ 94 h 538"/>
                <a:gd name="T34" fmla="*/ 94 w 414"/>
                <a:gd name="T35" fmla="*/ 82 h 538"/>
                <a:gd name="T36" fmla="*/ 104 w 414"/>
                <a:gd name="T37" fmla="*/ 72 h 538"/>
                <a:gd name="T38" fmla="*/ 132 w 414"/>
                <a:gd name="T39" fmla="*/ 58 h 538"/>
                <a:gd name="T40" fmla="*/ 158 w 414"/>
                <a:gd name="T41" fmla="*/ 54 h 538"/>
                <a:gd name="T42" fmla="*/ 182 w 414"/>
                <a:gd name="T43" fmla="*/ 40 h 538"/>
                <a:gd name="T44" fmla="*/ 198 w 414"/>
                <a:gd name="T45" fmla="*/ 14 h 538"/>
                <a:gd name="T46" fmla="*/ 210 w 414"/>
                <a:gd name="T47" fmla="*/ 0 h 538"/>
                <a:gd name="T48" fmla="*/ 224 w 414"/>
                <a:gd name="T49" fmla="*/ 2 h 538"/>
                <a:gd name="T50" fmla="*/ 236 w 414"/>
                <a:gd name="T51" fmla="*/ 16 h 538"/>
                <a:gd name="T52" fmla="*/ 246 w 414"/>
                <a:gd name="T53" fmla="*/ 52 h 538"/>
                <a:gd name="T54" fmla="*/ 258 w 414"/>
                <a:gd name="T55" fmla="*/ 76 h 538"/>
                <a:gd name="T56" fmla="*/ 280 w 414"/>
                <a:gd name="T57" fmla="*/ 96 h 538"/>
                <a:gd name="T58" fmla="*/ 342 w 414"/>
                <a:gd name="T59" fmla="*/ 94 h 538"/>
                <a:gd name="T60" fmla="*/ 366 w 414"/>
                <a:gd name="T61" fmla="*/ 86 h 538"/>
                <a:gd name="T62" fmla="*/ 404 w 414"/>
                <a:gd name="T63" fmla="*/ 84 h 538"/>
                <a:gd name="T64" fmla="*/ 398 w 414"/>
                <a:gd name="T65" fmla="*/ 104 h 538"/>
                <a:gd name="T66" fmla="*/ 384 w 414"/>
                <a:gd name="T67" fmla="*/ 124 h 538"/>
                <a:gd name="T68" fmla="*/ 362 w 414"/>
                <a:gd name="T69" fmla="*/ 154 h 538"/>
                <a:gd name="T70" fmla="*/ 336 w 414"/>
                <a:gd name="T71" fmla="*/ 158 h 538"/>
                <a:gd name="T72" fmla="*/ 326 w 414"/>
                <a:gd name="T73" fmla="*/ 168 h 538"/>
                <a:gd name="T74" fmla="*/ 338 w 414"/>
                <a:gd name="T75" fmla="*/ 186 h 538"/>
                <a:gd name="T76" fmla="*/ 364 w 414"/>
                <a:gd name="T77" fmla="*/ 208 h 538"/>
                <a:gd name="T78" fmla="*/ 350 w 414"/>
                <a:gd name="T79" fmla="*/ 230 h 538"/>
                <a:gd name="T80" fmla="*/ 342 w 414"/>
                <a:gd name="T81" fmla="*/ 258 h 538"/>
                <a:gd name="T82" fmla="*/ 340 w 414"/>
                <a:gd name="T83" fmla="*/ 278 h 538"/>
                <a:gd name="T84" fmla="*/ 346 w 414"/>
                <a:gd name="T85" fmla="*/ 296 h 538"/>
                <a:gd name="T86" fmla="*/ 356 w 414"/>
                <a:gd name="T87" fmla="*/ 308 h 538"/>
                <a:gd name="T88" fmla="*/ 322 w 414"/>
                <a:gd name="T89" fmla="*/ 306 h 538"/>
                <a:gd name="T90" fmla="*/ 318 w 414"/>
                <a:gd name="T91" fmla="*/ 318 h 538"/>
                <a:gd name="T92" fmla="*/ 318 w 414"/>
                <a:gd name="T93" fmla="*/ 336 h 538"/>
                <a:gd name="T94" fmla="*/ 296 w 414"/>
                <a:gd name="T95" fmla="*/ 354 h 538"/>
                <a:gd name="T96" fmla="*/ 288 w 414"/>
                <a:gd name="T97" fmla="*/ 384 h 538"/>
                <a:gd name="T98" fmla="*/ 268 w 414"/>
                <a:gd name="T99" fmla="*/ 408 h 538"/>
                <a:gd name="T100" fmla="*/ 228 w 414"/>
                <a:gd name="T101" fmla="*/ 416 h 538"/>
                <a:gd name="T102" fmla="*/ 230 w 414"/>
                <a:gd name="T103" fmla="*/ 430 h 538"/>
                <a:gd name="T104" fmla="*/ 228 w 414"/>
                <a:gd name="T105" fmla="*/ 444 h 538"/>
                <a:gd name="T106" fmla="*/ 208 w 414"/>
                <a:gd name="T107" fmla="*/ 456 h 538"/>
                <a:gd name="T108" fmla="*/ 184 w 414"/>
                <a:gd name="T109" fmla="*/ 480 h 538"/>
                <a:gd name="T110" fmla="*/ 166 w 414"/>
                <a:gd name="T111" fmla="*/ 514 h 538"/>
                <a:gd name="T112" fmla="*/ 150 w 414"/>
                <a:gd name="T113" fmla="*/ 528 h 538"/>
                <a:gd name="T114" fmla="*/ 0 w 414"/>
                <a:gd name="T115" fmla="*/ 0 h 538"/>
                <a:gd name="T116" fmla="*/ 414 w 414"/>
                <a:gd name="T117" fmla="*/ 53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T114" t="T115" r="T116" b="T117"/>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15" name="Freeform 18"/>
            <p:cNvSpPr>
              <a:spLocks/>
            </p:cNvSpPr>
            <p:nvPr/>
          </p:nvSpPr>
          <p:spPr bwMode="auto">
            <a:xfrm>
              <a:off x="6165075" y="3401675"/>
              <a:ext cx="479284" cy="672005"/>
            </a:xfrm>
            <a:custGeom>
              <a:avLst/>
              <a:gdLst>
                <a:gd name="T0" fmla="*/ 112 w 466"/>
                <a:gd name="T1" fmla="*/ 660 h 666"/>
                <a:gd name="T2" fmla="*/ 94 w 466"/>
                <a:gd name="T3" fmla="*/ 650 h 666"/>
                <a:gd name="T4" fmla="*/ 128 w 466"/>
                <a:gd name="T5" fmla="*/ 566 h 666"/>
                <a:gd name="T6" fmla="*/ 96 w 466"/>
                <a:gd name="T7" fmla="*/ 572 h 666"/>
                <a:gd name="T8" fmla="*/ 48 w 466"/>
                <a:gd name="T9" fmla="*/ 536 h 666"/>
                <a:gd name="T10" fmla="*/ 54 w 466"/>
                <a:gd name="T11" fmla="*/ 474 h 666"/>
                <a:gd name="T12" fmla="*/ 42 w 466"/>
                <a:gd name="T13" fmla="*/ 446 h 666"/>
                <a:gd name="T14" fmla="*/ 30 w 466"/>
                <a:gd name="T15" fmla="*/ 398 h 666"/>
                <a:gd name="T16" fmla="*/ 6 w 466"/>
                <a:gd name="T17" fmla="*/ 334 h 666"/>
                <a:gd name="T18" fmla="*/ 0 w 466"/>
                <a:gd name="T19" fmla="*/ 308 h 666"/>
                <a:gd name="T20" fmla="*/ 12 w 466"/>
                <a:gd name="T21" fmla="*/ 282 h 666"/>
                <a:gd name="T22" fmla="*/ 30 w 466"/>
                <a:gd name="T23" fmla="*/ 264 h 666"/>
                <a:gd name="T24" fmla="*/ 30 w 466"/>
                <a:gd name="T25" fmla="*/ 156 h 666"/>
                <a:gd name="T26" fmla="*/ 62 w 466"/>
                <a:gd name="T27" fmla="*/ 122 h 666"/>
                <a:gd name="T28" fmla="*/ 80 w 466"/>
                <a:gd name="T29" fmla="*/ 114 h 666"/>
                <a:gd name="T30" fmla="*/ 102 w 466"/>
                <a:gd name="T31" fmla="*/ 98 h 666"/>
                <a:gd name="T32" fmla="*/ 160 w 466"/>
                <a:gd name="T33" fmla="*/ 60 h 666"/>
                <a:gd name="T34" fmla="*/ 188 w 466"/>
                <a:gd name="T35" fmla="*/ 42 h 666"/>
                <a:gd name="T36" fmla="*/ 238 w 466"/>
                <a:gd name="T37" fmla="*/ 28 h 666"/>
                <a:gd name="T38" fmla="*/ 258 w 466"/>
                <a:gd name="T39" fmla="*/ 4 h 666"/>
                <a:gd name="T40" fmla="*/ 284 w 466"/>
                <a:gd name="T41" fmla="*/ 0 h 666"/>
                <a:gd name="T42" fmla="*/ 298 w 466"/>
                <a:gd name="T43" fmla="*/ 54 h 666"/>
                <a:gd name="T44" fmla="*/ 322 w 466"/>
                <a:gd name="T45" fmla="*/ 44 h 666"/>
                <a:gd name="T46" fmla="*/ 332 w 466"/>
                <a:gd name="T47" fmla="*/ 18 h 666"/>
                <a:gd name="T48" fmla="*/ 344 w 466"/>
                <a:gd name="T49" fmla="*/ 36 h 666"/>
                <a:gd name="T50" fmla="*/ 362 w 466"/>
                <a:gd name="T51" fmla="*/ 50 h 666"/>
                <a:gd name="T52" fmla="*/ 396 w 466"/>
                <a:gd name="T53" fmla="*/ 52 h 666"/>
                <a:gd name="T54" fmla="*/ 442 w 466"/>
                <a:gd name="T55" fmla="*/ 42 h 666"/>
                <a:gd name="T56" fmla="*/ 422 w 466"/>
                <a:gd name="T57" fmla="*/ 66 h 666"/>
                <a:gd name="T58" fmla="*/ 414 w 466"/>
                <a:gd name="T59" fmla="*/ 88 h 666"/>
                <a:gd name="T60" fmla="*/ 440 w 466"/>
                <a:gd name="T61" fmla="*/ 128 h 666"/>
                <a:gd name="T62" fmla="*/ 464 w 466"/>
                <a:gd name="T63" fmla="*/ 192 h 666"/>
                <a:gd name="T64" fmla="*/ 450 w 466"/>
                <a:gd name="T65" fmla="*/ 218 h 666"/>
                <a:gd name="T66" fmla="*/ 422 w 466"/>
                <a:gd name="T67" fmla="*/ 240 h 666"/>
                <a:gd name="T68" fmla="*/ 386 w 466"/>
                <a:gd name="T69" fmla="*/ 246 h 666"/>
                <a:gd name="T70" fmla="*/ 352 w 466"/>
                <a:gd name="T71" fmla="*/ 272 h 666"/>
                <a:gd name="T72" fmla="*/ 348 w 466"/>
                <a:gd name="T73" fmla="*/ 304 h 666"/>
                <a:gd name="T74" fmla="*/ 354 w 466"/>
                <a:gd name="T75" fmla="*/ 332 h 666"/>
                <a:gd name="T76" fmla="*/ 308 w 466"/>
                <a:gd name="T77" fmla="*/ 382 h 666"/>
                <a:gd name="T78" fmla="*/ 296 w 466"/>
                <a:gd name="T79" fmla="*/ 400 h 666"/>
                <a:gd name="T80" fmla="*/ 292 w 466"/>
                <a:gd name="T81" fmla="*/ 468 h 666"/>
                <a:gd name="T82" fmla="*/ 266 w 466"/>
                <a:gd name="T83" fmla="*/ 496 h 666"/>
                <a:gd name="T84" fmla="*/ 266 w 466"/>
                <a:gd name="T85" fmla="*/ 546 h 666"/>
                <a:gd name="T86" fmla="*/ 254 w 466"/>
                <a:gd name="T87" fmla="*/ 596 h 666"/>
                <a:gd name="T88" fmla="*/ 224 w 466"/>
                <a:gd name="T89" fmla="*/ 650 h 666"/>
                <a:gd name="T90" fmla="*/ 196 w 466"/>
                <a:gd name="T91" fmla="*/ 636 h 666"/>
                <a:gd name="T92" fmla="*/ 168 w 466"/>
                <a:gd name="T93" fmla="*/ 646 h 666"/>
                <a:gd name="T94" fmla="*/ 118 w 466"/>
                <a:gd name="T95" fmla="*/ 666 h 666"/>
                <a:gd name="T96" fmla="*/ 0 w 466"/>
                <a:gd name="T97" fmla="*/ 0 h 666"/>
                <a:gd name="T98" fmla="*/ 466 w 466"/>
                <a:gd name="T99" fmla="*/ 666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T96" t="T97" r="T98" b="T99"/>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16" name="Freeform 19"/>
            <p:cNvSpPr>
              <a:spLocks/>
            </p:cNvSpPr>
            <p:nvPr/>
          </p:nvSpPr>
          <p:spPr bwMode="auto">
            <a:xfrm>
              <a:off x="4515448" y="2975404"/>
              <a:ext cx="1002037" cy="964544"/>
            </a:xfrm>
            <a:custGeom>
              <a:avLst/>
              <a:gdLst>
                <a:gd name="T0" fmla="*/ 392 w 972"/>
                <a:gd name="T1" fmla="*/ 934 h 956"/>
                <a:gd name="T2" fmla="*/ 362 w 972"/>
                <a:gd name="T3" fmla="*/ 878 h 956"/>
                <a:gd name="T4" fmla="*/ 362 w 972"/>
                <a:gd name="T5" fmla="*/ 832 h 956"/>
                <a:gd name="T6" fmla="*/ 316 w 972"/>
                <a:gd name="T7" fmla="*/ 764 h 956"/>
                <a:gd name="T8" fmla="*/ 286 w 972"/>
                <a:gd name="T9" fmla="*/ 720 h 956"/>
                <a:gd name="T10" fmla="*/ 206 w 972"/>
                <a:gd name="T11" fmla="*/ 626 h 956"/>
                <a:gd name="T12" fmla="*/ 162 w 972"/>
                <a:gd name="T13" fmla="*/ 630 h 956"/>
                <a:gd name="T14" fmla="*/ 146 w 972"/>
                <a:gd name="T15" fmla="*/ 652 h 956"/>
                <a:gd name="T16" fmla="*/ 136 w 972"/>
                <a:gd name="T17" fmla="*/ 598 h 956"/>
                <a:gd name="T18" fmla="*/ 130 w 972"/>
                <a:gd name="T19" fmla="*/ 500 h 956"/>
                <a:gd name="T20" fmla="*/ 146 w 972"/>
                <a:gd name="T21" fmla="*/ 396 h 956"/>
                <a:gd name="T22" fmla="*/ 84 w 972"/>
                <a:gd name="T23" fmla="*/ 276 h 956"/>
                <a:gd name="T24" fmla="*/ 12 w 972"/>
                <a:gd name="T25" fmla="*/ 188 h 956"/>
                <a:gd name="T26" fmla="*/ 2 w 972"/>
                <a:gd name="T27" fmla="*/ 134 h 956"/>
                <a:gd name="T28" fmla="*/ 24 w 972"/>
                <a:gd name="T29" fmla="*/ 96 h 956"/>
                <a:gd name="T30" fmla="*/ 82 w 972"/>
                <a:gd name="T31" fmla="*/ 28 h 956"/>
                <a:gd name="T32" fmla="*/ 116 w 972"/>
                <a:gd name="T33" fmla="*/ 88 h 956"/>
                <a:gd name="T34" fmla="*/ 174 w 972"/>
                <a:gd name="T35" fmla="*/ 152 h 956"/>
                <a:gd name="T36" fmla="*/ 208 w 972"/>
                <a:gd name="T37" fmla="*/ 170 h 956"/>
                <a:gd name="T38" fmla="*/ 248 w 972"/>
                <a:gd name="T39" fmla="*/ 162 h 956"/>
                <a:gd name="T40" fmla="*/ 270 w 972"/>
                <a:gd name="T41" fmla="*/ 176 h 956"/>
                <a:gd name="T42" fmla="*/ 374 w 972"/>
                <a:gd name="T43" fmla="*/ 166 h 956"/>
                <a:gd name="T44" fmla="*/ 372 w 972"/>
                <a:gd name="T45" fmla="*/ 104 h 956"/>
                <a:gd name="T46" fmla="*/ 376 w 972"/>
                <a:gd name="T47" fmla="*/ 70 h 956"/>
                <a:gd name="T48" fmla="*/ 424 w 972"/>
                <a:gd name="T49" fmla="*/ 104 h 956"/>
                <a:gd name="T50" fmla="*/ 482 w 972"/>
                <a:gd name="T51" fmla="*/ 64 h 956"/>
                <a:gd name="T52" fmla="*/ 494 w 972"/>
                <a:gd name="T53" fmla="*/ 8 h 956"/>
                <a:gd name="T54" fmla="*/ 530 w 972"/>
                <a:gd name="T55" fmla="*/ 16 h 956"/>
                <a:gd name="T56" fmla="*/ 598 w 972"/>
                <a:gd name="T57" fmla="*/ 72 h 956"/>
                <a:gd name="T58" fmla="*/ 650 w 972"/>
                <a:gd name="T59" fmla="*/ 138 h 956"/>
                <a:gd name="T60" fmla="*/ 694 w 972"/>
                <a:gd name="T61" fmla="*/ 184 h 956"/>
                <a:gd name="T62" fmla="*/ 812 w 972"/>
                <a:gd name="T63" fmla="*/ 168 h 956"/>
                <a:gd name="T64" fmla="*/ 952 w 972"/>
                <a:gd name="T65" fmla="*/ 210 h 956"/>
                <a:gd name="T66" fmla="*/ 938 w 972"/>
                <a:gd name="T67" fmla="*/ 336 h 956"/>
                <a:gd name="T68" fmla="*/ 856 w 972"/>
                <a:gd name="T69" fmla="*/ 422 h 956"/>
                <a:gd name="T70" fmla="*/ 806 w 972"/>
                <a:gd name="T71" fmla="*/ 388 h 956"/>
                <a:gd name="T72" fmla="*/ 764 w 972"/>
                <a:gd name="T73" fmla="*/ 382 h 956"/>
                <a:gd name="T74" fmla="*/ 772 w 972"/>
                <a:gd name="T75" fmla="*/ 478 h 956"/>
                <a:gd name="T76" fmla="*/ 784 w 972"/>
                <a:gd name="T77" fmla="*/ 564 h 956"/>
                <a:gd name="T78" fmla="*/ 810 w 972"/>
                <a:gd name="T79" fmla="*/ 602 h 956"/>
                <a:gd name="T80" fmla="*/ 780 w 972"/>
                <a:gd name="T81" fmla="*/ 646 h 956"/>
                <a:gd name="T82" fmla="*/ 788 w 972"/>
                <a:gd name="T83" fmla="*/ 686 h 956"/>
                <a:gd name="T84" fmla="*/ 848 w 972"/>
                <a:gd name="T85" fmla="*/ 740 h 956"/>
                <a:gd name="T86" fmla="*/ 796 w 972"/>
                <a:gd name="T87" fmla="*/ 758 h 956"/>
                <a:gd name="T88" fmla="*/ 756 w 972"/>
                <a:gd name="T89" fmla="*/ 712 h 956"/>
                <a:gd name="T90" fmla="*/ 716 w 972"/>
                <a:gd name="T91" fmla="*/ 718 h 956"/>
                <a:gd name="T92" fmla="*/ 656 w 972"/>
                <a:gd name="T93" fmla="*/ 698 h 956"/>
                <a:gd name="T94" fmla="*/ 604 w 972"/>
                <a:gd name="T95" fmla="*/ 636 h 956"/>
                <a:gd name="T96" fmla="*/ 574 w 972"/>
                <a:gd name="T97" fmla="*/ 658 h 956"/>
                <a:gd name="T98" fmla="*/ 542 w 972"/>
                <a:gd name="T99" fmla="*/ 686 h 956"/>
                <a:gd name="T100" fmla="*/ 564 w 972"/>
                <a:gd name="T101" fmla="*/ 740 h 956"/>
                <a:gd name="T102" fmla="*/ 536 w 972"/>
                <a:gd name="T103" fmla="*/ 782 h 956"/>
                <a:gd name="T104" fmla="*/ 508 w 972"/>
                <a:gd name="T105" fmla="*/ 860 h 956"/>
                <a:gd name="T106" fmla="*/ 530 w 972"/>
                <a:gd name="T107" fmla="*/ 902 h 956"/>
                <a:gd name="T108" fmla="*/ 0 w 972"/>
                <a:gd name="T109" fmla="*/ 0 h 956"/>
                <a:gd name="T110" fmla="*/ 972 w 972"/>
                <a:gd name="T111" fmla="*/ 956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T108" t="T109" r="T110" b="T111"/>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17" name="Freeform 20"/>
            <p:cNvSpPr>
              <a:spLocks/>
            </p:cNvSpPr>
            <p:nvPr/>
          </p:nvSpPr>
          <p:spPr bwMode="auto">
            <a:xfrm>
              <a:off x="2648471" y="2556933"/>
              <a:ext cx="2011319" cy="1206377"/>
            </a:xfrm>
            <a:custGeom>
              <a:avLst/>
              <a:gdLst>
                <a:gd name="T0" fmla="*/ 1258 w 1950"/>
                <a:gd name="T1" fmla="*/ 1186 h 1194"/>
                <a:gd name="T2" fmla="*/ 1210 w 1950"/>
                <a:gd name="T3" fmla="*/ 1172 h 1194"/>
                <a:gd name="T4" fmla="*/ 1216 w 1950"/>
                <a:gd name="T5" fmla="*/ 1108 h 1194"/>
                <a:gd name="T6" fmla="*/ 1186 w 1950"/>
                <a:gd name="T7" fmla="*/ 1068 h 1194"/>
                <a:gd name="T8" fmla="*/ 1074 w 1950"/>
                <a:gd name="T9" fmla="*/ 1014 h 1194"/>
                <a:gd name="T10" fmla="*/ 982 w 1950"/>
                <a:gd name="T11" fmla="*/ 1012 h 1194"/>
                <a:gd name="T12" fmla="*/ 928 w 1950"/>
                <a:gd name="T13" fmla="*/ 1096 h 1194"/>
                <a:gd name="T14" fmla="*/ 894 w 1950"/>
                <a:gd name="T15" fmla="*/ 1054 h 1194"/>
                <a:gd name="T16" fmla="*/ 886 w 1950"/>
                <a:gd name="T17" fmla="*/ 992 h 1194"/>
                <a:gd name="T18" fmla="*/ 762 w 1950"/>
                <a:gd name="T19" fmla="*/ 1014 h 1194"/>
                <a:gd name="T20" fmla="*/ 634 w 1950"/>
                <a:gd name="T21" fmla="*/ 966 h 1194"/>
                <a:gd name="T22" fmla="*/ 584 w 1950"/>
                <a:gd name="T23" fmla="*/ 904 h 1194"/>
                <a:gd name="T24" fmla="*/ 492 w 1950"/>
                <a:gd name="T25" fmla="*/ 842 h 1194"/>
                <a:gd name="T26" fmla="*/ 468 w 1950"/>
                <a:gd name="T27" fmla="*/ 764 h 1194"/>
                <a:gd name="T28" fmla="*/ 390 w 1950"/>
                <a:gd name="T29" fmla="*/ 726 h 1194"/>
                <a:gd name="T30" fmla="*/ 260 w 1950"/>
                <a:gd name="T31" fmla="*/ 610 h 1194"/>
                <a:gd name="T32" fmla="*/ 170 w 1950"/>
                <a:gd name="T33" fmla="*/ 620 h 1194"/>
                <a:gd name="T34" fmla="*/ 112 w 1950"/>
                <a:gd name="T35" fmla="*/ 506 h 1194"/>
                <a:gd name="T36" fmla="*/ 12 w 1950"/>
                <a:gd name="T37" fmla="*/ 454 h 1194"/>
                <a:gd name="T38" fmla="*/ 8 w 1950"/>
                <a:gd name="T39" fmla="*/ 412 h 1194"/>
                <a:gd name="T40" fmla="*/ 16 w 1950"/>
                <a:gd name="T41" fmla="*/ 290 h 1194"/>
                <a:gd name="T42" fmla="*/ 54 w 1950"/>
                <a:gd name="T43" fmla="*/ 300 h 1194"/>
                <a:gd name="T44" fmla="*/ 94 w 1950"/>
                <a:gd name="T45" fmla="*/ 308 h 1194"/>
                <a:gd name="T46" fmla="*/ 78 w 1950"/>
                <a:gd name="T47" fmla="*/ 126 h 1194"/>
                <a:gd name="T48" fmla="*/ 146 w 1950"/>
                <a:gd name="T49" fmla="*/ 98 h 1194"/>
                <a:gd name="T50" fmla="*/ 226 w 1950"/>
                <a:gd name="T51" fmla="*/ 48 h 1194"/>
                <a:gd name="T52" fmla="*/ 304 w 1950"/>
                <a:gd name="T53" fmla="*/ 6 h 1194"/>
                <a:gd name="T54" fmla="*/ 386 w 1950"/>
                <a:gd name="T55" fmla="*/ 48 h 1194"/>
                <a:gd name="T56" fmla="*/ 470 w 1950"/>
                <a:gd name="T57" fmla="*/ 10 h 1194"/>
                <a:gd name="T58" fmla="*/ 500 w 1950"/>
                <a:gd name="T59" fmla="*/ 48 h 1194"/>
                <a:gd name="T60" fmla="*/ 622 w 1950"/>
                <a:gd name="T61" fmla="*/ 72 h 1194"/>
                <a:gd name="T62" fmla="*/ 700 w 1950"/>
                <a:gd name="T63" fmla="*/ 54 h 1194"/>
                <a:gd name="T64" fmla="*/ 794 w 1950"/>
                <a:gd name="T65" fmla="*/ 48 h 1194"/>
                <a:gd name="T66" fmla="*/ 866 w 1950"/>
                <a:gd name="T67" fmla="*/ 18 h 1194"/>
                <a:gd name="T68" fmla="*/ 1018 w 1950"/>
                <a:gd name="T69" fmla="*/ 24 h 1194"/>
                <a:gd name="T70" fmla="*/ 1096 w 1950"/>
                <a:gd name="T71" fmla="*/ 100 h 1194"/>
                <a:gd name="T72" fmla="*/ 1092 w 1950"/>
                <a:gd name="T73" fmla="*/ 182 h 1194"/>
                <a:gd name="T74" fmla="*/ 1104 w 1950"/>
                <a:gd name="T75" fmla="*/ 344 h 1194"/>
                <a:gd name="T76" fmla="*/ 1166 w 1950"/>
                <a:gd name="T77" fmla="*/ 426 h 1194"/>
                <a:gd name="T78" fmla="*/ 1266 w 1950"/>
                <a:gd name="T79" fmla="*/ 482 h 1194"/>
                <a:gd name="T80" fmla="*/ 1360 w 1950"/>
                <a:gd name="T81" fmla="*/ 522 h 1194"/>
                <a:gd name="T82" fmla="*/ 1528 w 1950"/>
                <a:gd name="T83" fmla="*/ 546 h 1194"/>
                <a:gd name="T84" fmla="*/ 1626 w 1950"/>
                <a:gd name="T85" fmla="*/ 664 h 1194"/>
                <a:gd name="T86" fmla="*/ 1698 w 1950"/>
                <a:gd name="T87" fmla="*/ 670 h 1194"/>
                <a:gd name="T88" fmla="*/ 1784 w 1950"/>
                <a:gd name="T89" fmla="*/ 632 h 1194"/>
                <a:gd name="T90" fmla="*/ 1848 w 1950"/>
                <a:gd name="T91" fmla="*/ 632 h 1194"/>
                <a:gd name="T92" fmla="*/ 1926 w 1950"/>
                <a:gd name="T93" fmla="*/ 788 h 1194"/>
                <a:gd name="T94" fmla="*/ 1938 w 1950"/>
                <a:gd name="T95" fmla="*/ 866 h 1194"/>
                <a:gd name="T96" fmla="*/ 1940 w 1950"/>
                <a:gd name="T97" fmla="*/ 958 h 1194"/>
                <a:gd name="T98" fmla="*/ 1932 w 1950"/>
                <a:gd name="T99" fmla="*/ 1004 h 1194"/>
                <a:gd name="T100" fmla="*/ 1886 w 1950"/>
                <a:gd name="T101" fmla="*/ 994 h 1194"/>
                <a:gd name="T102" fmla="*/ 1880 w 1950"/>
                <a:gd name="T103" fmla="*/ 1092 h 1194"/>
                <a:gd name="T104" fmla="*/ 1772 w 1950"/>
                <a:gd name="T105" fmla="*/ 1052 h 1194"/>
                <a:gd name="T106" fmla="*/ 1748 w 1950"/>
                <a:gd name="T107" fmla="*/ 1116 h 1194"/>
                <a:gd name="T108" fmla="*/ 1696 w 1950"/>
                <a:gd name="T109" fmla="*/ 1086 h 1194"/>
                <a:gd name="T110" fmla="*/ 1594 w 1950"/>
                <a:gd name="T111" fmla="*/ 1048 h 1194"/>
                <a:gd name="T112" fmla="*/ 1498 w 1950"/>
                <a:gd name="T113" fmla="*/ 1102 h 1194"/>
                <a:gd name="T114" fmla="*/ 1436 w 1950"/>
                <a:gd name="T115" fmla="*/ 1140 h 1194"/>
                <a:gd name="T116" fmla="*/ 1368 w 1950"/>
                <a:gd name="T117" fmla="*/ 1186 h 1194"/>
                <a:gd name="T118" fmla="*/ 0 w 1950"/>
                <a:gd name="T119" fmla="*/ 0 h 1194"/>
                <a:gd name="T120" fmla="*/ 1950 w 1950"/>
                <a:gd name="T121" fmla="*/ 1194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T118" t="T119" r="T120" b="T121"/>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18" name="Freeform 21"/>
            <p:cNvSpPr>
              <a:spLocks/>
            </p:cNvSpPr>
            <p:nvPr/>
          </p:nvSpPr>
          <p:spPr bwMode="auto">
            <a:xfrm>
              <a:off x="6603675" y="3330352"/>
              <a:ext cx="376182" cy="363863"/>
            </a:xfrm>
            <a:custGeom>
              <a:avLst/>
              <a:gdLst>
                <a:gd name="T0" fmla="*/ 158 w 364"/>
                <a:gd name="T1" fmla="*/ 360 h 360"/>
                <a:gd name="T2" fmla="*/ 126 w 364"/>
                <a:gd name="T3" fmla="*/ 352 h 360"/>
                <a:gd name="T4" fmla="*/ 108 w 364"/>
                <a:gd name="T5" fmla="*/ 340 h 360"/>
                <a:gd name="T6" fmla="*/ 66 w 364"/>
                <a:gd name="T7" fmla="*/ 258 h 360"/>
                <a:gd name="T8" fmla="*/ 50 w 364"/>
                <a:gd name="T9" fmla="*/ 240 h 360"/>
                <a:gd name="T10" fmla="*/ 40 w 364"/>
                <a:gd name="T11" fmla="*/ 212 h 360"/>
                <a:gd name="T12" fmla="*/ 24 w 364"/>
                <a:gd name="T13" fmla="*/ 188 h 360"/>
                <a:gd name="T14" fmla="*/ 0 w 364"/>
                <a:gd name="T15" fmla="*/ 162 h 360"/>
                <a:gd name="T16" fmla="*/ 2 w 364"/>
                <a:gd name="T17" fmla="*/ 150 h 360"/>
                <a:gd name="T18" fmla="*/ 18 w 364"/>
                <a:gd name="T19" fmla="*/ 130 h 360"/>
                <a:gd name="T20" fmla="*/ 26 w 364"/>
                <a:gd name="T21" fmla="*/ 114 h 360"/>
                <a:gd name="T22" fmla="*/ 32 w 364"/>
                <a:gd name="T23" fmla="*/ 104 h 360"/>
                <a:gd name="T24" fmla="*/ 48 w 364"/>
                <a:gd name="T25" fmla="*/ 94 h 360"/>
                <a:gd name="T26" fmla="*/ 70 w 364"/>
                <a:gd name="T27" fmla="*/ 68 h 360"/>
                <a:gd name="T28" fmla="*/ 70 w 364"/>
                <a:gd name="T29" fmla="*/ 24 h 360"/>
                <a:gd name="T30" fmla="*/ 80 w 364"/>
                <a:gd name="T31" fmla="*/ 14 h 360"/>
                <a:gd name="T32" fmla="*/ 94 w 364"/>
                <a:gd name="T33" fmla="*/ 6 h 360"/>
                <a:gd name="T34" fmla="*/ 106 w 364"/>
                <a:gd name="T35" fmla="*/ 6 h 360"/>
                <a:gd name="T36" fmla="*/ 140 w 364"/>
                <a:gd name="T37" fmla="*/ 10 h 360"/>
                <a:gd name="T38" fmla="*/ 152 w 364"/>
                <a:gd name="T39" fmla="*/ 2 h 360"/>
                <a:gd name="T40" fmla="*/ 168 w 364"/>
                <a:gd name="T41" fmla="*/ 0 h 360"/>
                <a:gd name="T42" fmla="*/ 202 w 364"/>
                <a:gd name="T43" fmla="*/ 8 h 360"/>
                <a:gd name="T44" fmla="*/ 224 w 364"/>
                <a:gd name="T45" fmla="*/ 22 h 360"/>
                <a:gd name="T46" fmla="*/ 238 w 364"/>
                <a:gd name="T47" fmla="*/ 26 h 360"/>
                <a:gd name="T48" fmla="*/ 254 w 364"/>
                <a:gd name="T49" fmla="*/ 22 h 360"/>
                <a:gd name="T50" fmla="*/ 274 w 364"/>
                <a:gd name="T51" fmla="*/ 4 h 360"/>
                <a:gd name="T52" fmla="*/ 286 w 364"/>
                <a:gd name="T53" fmla="*/ 0 h 360"/>
                <a:gd name="T54" fmla="*/ 300 w 364"/>
                <a:gd name="T55" fmla="*/ 8 h 360"/>
                <a:gd name="T56" fmla="*/ 364 w 364"/>
                <a:gd name="T57" fmla="*/ 22 h 360"/>
                <a:gd name="T58" fmla="*/ 352 w 364"/>
                <a:gd name="T59" fmla="*/ 34 h 360"/>
                <a:gd name="T60" fmla="*/ 324 w 364"/>
                <a:gd name="T61" fmla="*/ 58 h 360"/>
                <a:gd name="T62" fmla="*/ 316 w 364"/>
                <a:gd name="T63" fmla="*/ 72 h 360"/>
                <a:gd name="T64" fmla="*/ 316 w 364"/>
                <a:gd name="T65" fmla="*/ 80 h 360"/>
                <a:gd name="T66" fmla="*/ 350 w 364"/>
                <a:gd name="T67" fmla="*/ 84 h 360"/>
                <a:gd name="T68" fmla="*/ 364 w 364"/>
                <a:gd name="T69" fmla="*/ 82 h 360"/>
                <a:gd name="T70" fmla="*/ 360 w 364"/>
                <a:gd name="T71" fmla="*/ 96 h 360"/>
                <a:gd name="T72" fmla="*/ 338 w 364"/>
                <a:gd name="T73" fmla="*/ 104 h 360"/>
                <a:gd name="T74" fmla="*/ 324 w 364"/>
                <a:gd name="T75" fmla="*/ 132 h 360"/>
                <a:gd name="T76" fmla="*/ 340 w 364"/>
                <a:gd name="T77" fmla="*/ 166 h 360"/>
                <a:gd name="T78" fmla="*/ 342 w 364"/>
                <a:gd name="T79" fmla="*/ 204 h 360"/>
                <a:gd name="T80" fmla="*/ 342 w 364"/>
                <a:gd name="T81" fmla="*/ 228 h 360"/>
                <a:gd name="T82" fmla="*/ 338 w 364"/>
                <a:gd name="T83" fmla="*/ 238 h 360"/>
                <a:gd name="T84" fmla="*/ 328 w 364"/>
                <a:gd name="T85" fmla="*/ 226 h 360"/>
                <a:gd name="T86" fmla="*/ 320 w 364"/>
                <a:gd name="T87" fmla="*/ 224 h 360"/>
                <a:gd name="T88" fmla="*/ 304 w 364"/>
                <a:gd name="T89" fmla="*/ 232 h 360"/>
                <a:gd name="T90" fmla="*/ 280 w 364"/>
                <a:gd name="T91" fmla="*/ 256 h 360"/>
                <a:gd name="T92" fmla="*/ 266 w 364"/>
                <a:gd name="T93" fmla="*/ 278 h 360"/>
                <a:gd name="T94" fmla="*/ 260 w 364"/>
                <a:gd name="T95" fmla="*/ 344 h 360"/>
                <a:gd name="T96" fmla="*/ 222 w 364"/>
                <a:gd name="T97" fmla="*/ 344 h 360"/>
                <a:gd name="T98" fmla="*/ 180 w 364"/>
                <a:gd name="T99" fmla="*/ 352 h 360"/>
                <a:gd name="T100" fmla="*/ 0 w 364"/>
                <a:gd name="T101" fmla="*/ 0 h 360"/>
                <a:gd name="T102" fmla="*/ 364 w 364"/>
                <a:gd name="T103"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T100" t="T101" r="T102" b="T103"/>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21" name="Freeform 22"/>
            <p:cNvSpPr>
              <a:spLocks/>
            </p:cNvSpPr>
            <p:nvPr/>
          </p:nvSpPr>
          <p:spPr bwMode="auto">
            <a:xfrm>
              <a:off x="5311839" y="3196062"/>
              <a:ext cx="477612" cy="483665"/>
            </a:xfrm>
            <a:custGeom>
              <a:avLst/>
              <a:gdLst>
                <a:gd name="T0" fmla="*/ 372 w 462"/>
                <a:gd name="T1" fmla="*/ 480 h 480"/>
                <a:gd name="T2" fmla="*/ 348 w 462"/>
                <a:gd name="T3" fmla="*/ 466 h 480"/>
                <a:gd name="T4" fmla="*/ 328 w 462"/>
                <a:gd name="T5" fmla="*/ 448 h 480"/>
                <a:gd name="T6" fmla="*/ 300 w 462"/>
                <a:gd name="T7" fmla="*/ 412 h 480"/>
                <a:gd name="T8" fmla="*/ 290 w 462"/>
                <a:gd name="T9" fmla="*/ 376 h 480"/>
                <a:gd name="T10" fmla="*/ 272 w 462"/>
                <a:gd name="T11" fmla="*/ 350 h 480"/>
                <a:gd name="T12" fmla="*/ 252 w 462"/>
                <a:gd name="T13" fmla="*/ 340 h 480"/>
                <a:gd name="T14" fmla="*/ 238 w 462"/>
                <a:gd name="T15" fmla="*/ 338 h 480"/>
                <a:gd name="T16" fmla="*/ 222 w 462"/>
                <a:gd name="T17" fmla="*/ 342 h 480"/>
                <a:gd name="T18" fmla="*/ 202 w 462"/>
                <a:gd name="T19" fmla="*/ 358 h 480"/>
                <a:gd name="T20" fmla="*/ 196 w 462"/>
                <a:gd name="T21" fmla="*/ 376 h 480"/>
                <a:gd name="T22" fmla="*/ 176 w 462"/>
                <a:gd name="T23" fmla="*/ 402 h 480"/>
                <a:gd name="T24" fmla="*/ 152 w 462"/>
                <a:gd name="T25" fmla="*/ 428 h 480"/>
                <a:gd name="T26" fmla="*/ 144 w 462"/>
                <a:gd name="T27" fmla="*/ 430 h 480"/>
                <a:gd name="T28" fmla="*/ 118 w 462"/>
                <a:gd name="T29" fmla="*/ 442 h 480"/>
                <a:gd name="T30" fmla="*/ 72 w 462"/>
                <a:gd name="T31" fmla="*/ 434 h 480"/>
                <a:gd name="T32" fmla="*/ 46 w 462"/>
                <a:gd name="T33" fmla="*/ 422 h 480"/>
                <a:gd name="T34" fmla="*/ 46 w 462"/>
                <a:gd name="T35" fmla="*/ 400 h 480"/>
                <a:gd name="T36" fmla="*/ 44 w 462"/>
                <a:gd name="T37" fmla="*/ 374 h 480"/>
                <a:gd name="T38" fmla="*/ 16 w 462"/>
                <a:gd name="T39" fmla="*/ 336 h 480"/>
                <a:gd name="T40" fmla="*/ 2 w 462"/>
                <a:gd name="T41" fmla="*/ 312 h 480"/>
                <a:gd name="T42" fmla="*/ 2 w 462"/>
                <a:gd name="T43" fmla="*/ 194 h 480"/>
                <a:gd name="T44" fmla="*/ 0 w 462"/>
                <a:gd name="T45" fmla="*/ 168 h 480"/>
                <a:gd name="T46" fmla="*/ 38 w 462"/>
                <a:gd name="T47" fmla="*/ 188 h 480"/>
                <a:gd name="T48" fmla="*/ 74 w 462"/>
                <a:gd name="T49" fmla="*/ 216 h 480"/>
                <a:gd name="T50" fmla="*/ 92 w 462"/>
                <a:gd name="T51" fmla="*/ 216 h 480"/>
                <a:gd name="T52" fmla="*/ 110 w 462"/>
                <a:gd name="T53" fmla="*/ 208 h 480"/>
                <a:gd name="T54" fmla="*/ 134 w 462"/>
                <a:gd name="T55" fmla="*/ 190 h 480"/>
                <a:gd name="T56" fmla="*/ 158 w 462"/>
                <a:gd name="T57" fmla="*/ 154 h 480"/>
                <a:gd name="T58" fmla="*/ 176 w 462"/>
                <a:gd name="T59" fmla="*/ 116 h 480"/>
                <a:gd name="T60" fmla="*/ 210 w 462"/>
                <a:gd name="T61" fmla="*/ 16 h 480"/>
                <a:gd name="T62" fmla="*/ 252 w 462"/>
                <a:gd name="T63" fmla="*/ 2 h 480"/>
                <a:gd name="T64" fmla="*/ 284 w 462"/>
                <a:gd name="T65" fmla="*/ 2 h 480"/>
                <a:gd name="T66" fmla="*/ 306 w 462"/>
                <a:gd name="T67" fmla="*/ 10 h 480"/>
                <a:gd name="T68" fmla="*/ 352 w 462"/>
                <a:gd name="T69" fmla="*/ 50 h 480"/>
                <a:gd name="T70" fmla="*/ 412 w 462"/>
                <a:gd name="T71" fmla="*/ 70 h 480"/>
                <a:gd name="T72" fmla="*/ 444 w 462"/>
                <a:gd name="T73" fmla="*/ 98 h 480"/>
                <a:gd name="T74" fmla="*/ 460 w 462"/>
                <a:gd name="T75" fmla="*/ 122 h 480"/>
                <a:gd name="T76" fmla="*/ 444 w 462"/>
                <a:gd name="T77" fmla="*/ 146 h 480"/>
                <a:gd name="T78" fmla="*/ 416 w 462"/>
                <a:gd name="T79" fmla="*/ 170 h 480"/>
                <a:gd name="T80" fmla="*/ 386 w 462"/>
                <a:gd name="T81" fmla="*/ 186 h 480"/>
                <a:gd name="T82" fmla="*/ 336 w 462"/>
                <a:gd name="T83" fmla="*/ 188 h 480"/>
                <a:gd name="T84" fmla="*/ 306 w 462"/>
                <a:gd name="T85" fmla="*/ 188 h 480"/>
                <a:gd name="T86" fmla="*/ 280 w 462"/>
                <a:gd name="T87" fmla="*/ 198 h 480"/>
                <a:gd name="T88" fmla="*/ 288 w 462"/>
                <a:gd name="T89" fmla="*/ 228 h 480"/>
                <a:gd name="T90" fmla="*/ 284 w 462"/>
                <a:gd name="T91" fmla="*/ 256 h 480"/>
                <a:gd name="T92" fmla="*/ 284 w 462"/>
                <a:gd name="T93" fmla="*/ 276 h 480"/>
                <a:gd name="T94" fmla="*/ 304 w 462"/>
                <a:gd name="T95" fmla="*/ 296 h 480"/>
                <a:gd name="T96" fmla="*/ 362 w 462"/>
                <a:gd name="T97" fmla="*/ 364 h 480"/>
                <a:gd name="T98" fmla="*/ 372 w 462"/>
                <a:gd name="T99" fmla="*/ 480 h 480"/>
                <a:gd name="T100" fmla="*/ 0 w 462"/>
                <a:gd name="T101" fmla="*/ 0 h 480"/>
                <a:gd name="T102" fmla="*/ 462 w 462"/>
                <a:gd name="T103" fmla="*/ 48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T100" t="T101" r="T102" b="T103"/>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22" name="Freeform 23"/>
            <p:cNvSpPr>
              <a:spLocks/>
            </p:cNvSpPr>
            <p:nvPr/>
          </p:nvSpPr>
          <p:spPr bwMode="auto">
            <a:xfrm>
              <a:off x="5615013" y="3089076"/>
              <a:ext cx="775771" cy="468620"/>
            </a:xfrm>
            <a:custGeom>
              <a:avLst/>
              <a:gdLst>
                <a:gd name="T0" fmla="*/ 72 w 754"/>
                <a:gd name="T1" fmla="*/ 452 h 466"/>
                <a:gd name="T2" fmla="*/ 4 w 754"/>
                <a:gd name="T3" fmla="*/ 380 h 466"/>
                <a:gd name="T4" fmla="*/ 4 w 754"/>
                <a:gd name="T5" fmla="*/ 356 h 466"/>
                <a:gd name="T6" fmla="*/ 0 w 754"/>
                <a:gd name="T7" fmla="*/ 310 h 466"/>
                <a:gd name="T8" fmla="*/ 44 w 754"/>
                <a:gd name="T9" fmla="*/ 302 h 466"/>
                <a:gd name="T10" fmla="*/ 126 w 754"/>
                <a:gd name="T11" fmla="*/ 288 h 466"/>
                <a:gd name="T12" fmla="*/ 178 w 754"/>
                <a:gd name="T13" fmla="*/ 244 h 466"/>
                <a:gd name="T14" fmla="*/ 144 w 754"/>
                <a:gd name="T15" fmla="*/ 182 h 466"/>
                <a:gd name="T16" fmla="*/ 100 w 754"/>
                <a:gd name="T17" fmla="*/ 144 h 466"/>
                <a:gd name="T18" fmla="*/ 124 w 754"/>
                <a:gd name="T19" fmla="*/ 72 h 466"/>
                <a:gd name="T20" fmla="*/ 146 w 754"/>
                <a:gd name="T21" fmla="*/ 54 h 466"/>
                <a:gd name="T22" fmla="*/ 140 w 754"/>
                <a:gd name="T23" fmla="*/ 30 h 466"/>
                <a:gd name="T24" fmla="*/ 112 w 754"/>
                <a:gd name="T25" fmla="*/ 6 h 466"/>
                <a:gd name="T26" fmla="*/ 234 w 754"/>
                <a:gd name="T27" fmla="*/ 6 h 466"/>
                <a:gd name="T28" fmla="*/ 254 w 754"/>
                <a:gd name="T29" fmla="*/ 30 h 466"/>
                <a:gd name="T30" fmla="*/ 288 w 754"/>
                <a:gd name="T31" fmla="*/ 52 h 466"/>
                <a:gd name="T32" fmla="*/ 338 w 754"/>
                <a:gd name="T33" fmla="*/ 72 h 466"/>
                <a:gd name="T34" fmla="*/ 498 w 754"/>
                <a:gd name="T35" fmla="*/ 108 h 466"/>
                <a:gd name="T36" fmla="*/ 524 w 754"/>
                <a:gd name="T37" fmla="*/ 136 h 466"/>
                <a:gd name="T38" fmla="*/ 622 w 754"/>
                <a:gd name="T39" fmla="*/ 160 h 466"/>
                <a:gd name="T40" fmla="*/ 652 w 754"/>
                <a:gd name="T41" fmla="*/ 162 h 466"/>
                <a:gd name="T42" fmla="*/ 670 w 754"/>
                <a:gd name="T43" fmla="*/ 174 h 466"/>
                <a:gd name="T44" fmla="*/ 684 w 754"/>
                <a:gd name="T45" fmla="*/ 192 h 466"/>
                <a:gd name="T46" fmla="*/ 710 w 754"/>
                <a:gd name="T47" fmla="*/ 198 h 466"/>
                <a:gd name="T48" fmla="*/ 720 w 754"/>
                <a:gd name="T49" fmla="*/ 214 h 466"/>
                <a:gd name="T50" fmla="*/ 702 w 754"/>
                <a:gd name="T51" fmla="*/ 250 h 466"/>
                <a:gd name="T52" fmla="*/ 724 w 754"/>
                <a:gd name="T53" fmla="*/ 274 h 466"/>
                <a:gd name="T54" fmla="*/ 734 w 754"/>
                <a:gd name="T55" fmla="*/ 310 h 466"/>
                <a:gd name="T56" fmla="*/ 746 w 754"/>
                <a:gd name="T57" fmla="*/ 326 h 466"/>
                <a:gd name="T58" fmla="*/ 734 w 754"/>
                <a:gd name="T59" fmla="*/ 338 h 466"/>
                <a:gd name="T60" fmla="*/ 692 w 754"/>
                <a:gd name="T61" fmla="*/ 354 h 466"/>
                <a:gd name="T62" fmla="*/ 634 w 754"/>
                <a:gd name="T63" fmla="*/ 396 h 466"/>
                <a:gd name="T64" fmla="*/ 598 w 754"/>
                <a:gd name="T65" fmla="*/ 420 h 466"/>
                <a:gd name="T66" fmla="*/ 570 w 754"/>
                <a:gd name="T67" fmla="*/ 430 h 466"/>
                <a:gd name="T68" fmla="*/ 544 w 754"/>
                <a:gd name="T69" fmla="*/ 448 h 466"/>
                <a:gd name="T70" fmla="*/ 490 w 754"/>
                <a:gd name="T71" fmla="*/ 414 h 466"/>
                <a:gd name="T72" fmla="*/ 462 w 754"/>
                <a:gd name="T73" fmla="*/ 390 h 466"/>
                <a:gd name="T74" fmla="*/ 426 w 754"/>
                <a:gd name="T75" fmla="*/ 384 h 466"/>
                <a:gd name="T76" fmla="*/ 392 w 754"/>
                <a:gd name="T77" fmla="*/ 402 h 466"/>
                <a:gd name="T78" fmla="*/ 342 w 754"/>
                <a:gd name="T79" fmla="*/ 384 h 466"/>
                <a:gd name="T80" fmla="*/ 268 w 754"/>
                <a:gd name="T81" fmla="*/ 348 h 466"/>
                <a:gd name="T82" fmla="*/ 200 w 754"/>
                <a:gd name="T83" fmla="*/ 338 h 466"/>
                <a:gd name="T84" fmla="*/ 184 w 754"/>
                <a:gd name="T85" fmla="*/ 350 h 466"/>
                <a:gd name="T86" fmla="*/ 202 w 754"/>
                <a:gd name="T87" fmla="*/ 380 h 466"/>
                <a:gd name="T88" fmla="*/ 164 w 754"/>
                <a:gd name="T89" fmla="*/ 390 h 466"/>
                <a:gd name="T90" fmla="*/ 128 w 754"/>
                <a:gd name="T91" fmla="*/ 406 h 466"/>
                <a:gd name="T92" fmla="*/ 96 w 754"/>
                <a:gd name="T93" fmla="*/ 454 h 466"/>
                <a:gd name="T94" fmla="*/ 0 w 754"/>
                <a:gd name="T95" fmla="*/ 0 h 466"/>
                <a:gd name="T96" fmla="*/ 754 w 754"/>
                <a:gd name="T97" fmla="*/ 46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T94" t="T95" r="T96" b="T97"/>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23" name="Freeform 24"/>
            <p:cNvSpPr>
              <a:spLocks/>
            </p:cNvSpPr>
            <p:nvPr/>
          </p:nvSpPr>
          <p:spPr bwMode="auto">
            <a:xfrm>
              <a:off x="6254244" y="2867303"/>
              <a:ext cx="479841" cy="581178"/>
            </a:xfrm>
            <a:custGeom>
              <a:avLst/>
              <a:gdLst>
                <a:gd name="T0" fmla="*/ 212 w 466"/>
                <a:gd name="T1" fmla="*/ 570 h 574"/>
                <a:gd name="T2" fmla="*/ 182 w 466"/>
                <a:gd name="T3" fmla="*/ 516 h 574"/>
                <a:gd name="T4" fmla="*/ 166 w 466"/>
                <a:gd name="T5" fmla="*/ 522 h 574"/>
                <a:gd name="T6" fmla="*/ 148 w 466"/>
                <a:gd name="T7" fmla="*/ 546 h 574"/>
                <a:gd name="T8" fmla="*/ 140 w 466"/>
                <a:gd name="T9" fmla="*/ 538 h 574"/>
                <a:gd name="T10" fmla="*/ 122 w 466"/>
                <a:gd name="T11" fmla="*/ 510 h 574"/>
                <a:gd name="T12" fmla="*/ 114 w 466"/>
                <a:gd name="T13" fmla="*/ 490 h 574"/>
                <a:gd name="T14" fmla="*/ 102 w 466"/>
                <a:gd name="T15" fmla="*/ 470 h 574"/>
                <a:gd name="T16" fmla="*/ 100 w 466"/>
                <a:gd name="T17" fmla="*/ 446 h 574"/>
                <a:gd name="T18" fmla="*/ 106 w 466"/>
                <a:gd name="T19" fmla="*/ 416 h 574"/>
                <a:gd name="T20" fmla="*/ 74 w 466"/>
                <a:gd name="T21" fmla="*/ 400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0 w 466"/>
                <a:gd name="T33" fmla="*/ 264 h 574"/>
                <a:gd name="T34" fmla="*/ 24 w 466"/>
                <a:gd name="T35" fmla="*/ 238 h 574"/>
                <a:gd name="T36" fmla="*/ 2 w 466"/>
                <a:gd name="T37" fmla="*/ 194 h 574"/>
                <a:gd name="T38" fmla="*/ 16 w 466"/>
                <a:gd name="T39" fmla="*/ 172 h 574"/>
                <a:gd name="T40" fmla="*/ 46 w 466"/>
                <a:gd name="T41" fmla="*/ 128 h 574"/>
                <a:gd name="T42" fmla="*/ 48 w 466"/>
                <a:gd name="T43" fmla="*/ 70 h 574"/>
                <a:gd name="T44" fmla="*/ 66 w 466"/>
                <a:gd name="T45" fmla="*/ 96 h 574"/>
                <a:gd name="T46" fmla="*/ 82 w 466"/>
                <a:gd name="T47" fmla="*/ 116 h 574"/>
                <a:gd name="T48" fmla="*/ 118 w 466"/>
                <a:gd name="T49" fmla="*/ 104 h 574"/>
                <a:gd name="T50" fmla="*/ 132 w 466"/>
                <a:gd name="T51" fmla="*/ 66 h 574"/>
                <a:gd name="T52" fmla="*/ 98 w 466"/>
                <a:gd name="T53" fmla="*/ 10 h 574"/>
                <a:gd name="T54" fmla="*/ 112 w 466"/>
                <a:gd name="T55" fmla="*/ 0 h 574"/>
                <a:gd name="T56" fmla="*/ 140 w 466"/>
                <a:gd name="T57" fmla="*/ 24 h 574"/>
                <a:gd name="T58" fmla="*/ 176 w 466"/>
                <a:gd name="T59" fmla="*/ 80 h 574"/>
                <a:gd name="T60" fmla="*/ 272 w 466"/>
                <a:gd name="T61" fmla="*/ 126 h 574"/>
                <a:gd name="T62" fmla="*/ 294 w 466"/>
                <a:gd name="T63" fmla="*/ 174 h 574"/>
                <a:gd name="T64" fmla="*/ 318 w 466"/>
                <a:gd name="T65" fmla="*/ 202 h 574"/>
                <a:gd name="T66" fmla="*/ 358 w 466"/>
                <a:gd name="T67" fmla="*/ 194 h 574"/>
                <a:gd name="T68" fmla="*/ 362 w 466"/>
                <a:gd name="T69" fmla="*/ 180 h 574"/>
                <a:gd name="T70" fmla="*/ 388 w 466"/>
                <a:gd name="T71" fmla="*/ 194 h 574"/>
                <a:gd name="T72" fmla="*/ 382 w 466"/>
                <a:gd name="T73" fmla="*/ 224 h 574"/>
                <a:gd name="T74" fmla="*/ 338 w 466"/>
                <a:gd name="T75" fmla="*/ 250 h 574"/>
                <a:gd name="T76" fmla="*/ 326 w 466"/>
                <a:gd name="T77" fmla="*/ 284 h 574"/>
                <a:gd name="T78" fmla="*/ 368 w 466"/>
                <a:gd name="T79" fmla="*/ 342 h 574"/>
                <a:gd name="T80" fmla="*/ 388 w 466"/>
                <a:gd name="T81" fmla="*/ 350 h 574"/>
                <a:gd name="T82" fmla="*/ 408 w 466"/>
                <a:gd name="T83" fmla="*/ 374 h 574"/>
                <a:gd name="T84" fmla="*/ 466 w 466"/>
                <a:gd name="T85" fmla="*/ 402 h 574"/>
                <a:gd name="T86" fmla="*/ 434 w 466"/>
                <a:gd name="T87" fmla="*/ 416 h 574"/>
                <a:gd name="T88" fmla="*/ 418 w 466"/>
                <a:gd name="T89" fmla="*/ 430 h 574"/>
                <a:gd name="T90" fmla="*/ 420 w 466"/>
                <a:gd name="T91" fmla="*/ 456 h 574"/>
                <a:gd name="T92" fmla="*/ 400 w 466"/>
                <a:gd name="T93" fmla="*/ 472 h 574"/>
                <a:gd name="T94" fmla="*/ 384 w 466"/>
                <a:gd name="T95" fmla="*/ 540 h 574"/>
                <a:gd name="T96" fmla="*/ 352 w 466"/>
                <a:gd name="T97" fmla="*/ 556 h 574"/>
                <a:gd name="T98" fmla="*/ 302 w 466"/>
                <a:gd name="T99" fmla="*/ 570 h 574"/>
                <a:gd name="T100" fmla="*/ 268 w 466"/>
                <a:gd name="T101" fmla="*/ 556 h 574"/>
                <a:gd name="T102" fmla="*/ 250 w 466"/>
                <a:gd name="T103" fmla="*/ 530 h 574"/>
                <a:gd name="T104" fmla="*/ 234 w 466"/>
                <a:gd name="T105" fmla="*/ 542 h 574"/>
                <a:gd name="T106" fmla="*/ 0 w 466"/>
                <a:gd name="T107" fmla="*/ 0 h 574"/>
                <a:gd name="T108" fmla="*/ 466 w 466"/>
                <a:gd name="T109" fmla="*/ 574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24" name="Freeform 25"/>
            <p:cNvSpPr>
              <a:spLocks/>
            </p:cNvSpPr>
            <p:nvPr/>
          </p:nvSpPr>
          <p:spPr bwMode="auto">
            <a:xfrm>
              <a:off x="6380195" y="2788178"/>
              <a:ext cx="560650" cy="544402"/>
            </a:xfrm>
            <a:custGeom>
              <a:avLst/>
              <a:gdLst>
                <a:gd name="T0" fmla="*/ 330 w 544"/>
                <a:gd name="T1" fmla="*/ 534 h 538"/>
                <a:gd name="T2" fmla="*/ 308 w 544"/>
                <a:gd name="T3" fmla="*/ 518 h 538"/>
                <a:gd name="T4" fmla="*/ 304 w 544"/>
                <a:gd name="T5" fmla="*/ 512 h 538"/>
                <a:gd name="T6" fmla="*/ 344 w 544"/>
                <a:gd name="T7" fmla="*/ 496 h 538"/>
                <a:gd name="T8" fmla="*/ 348 w 544"/>
                <a:gd name="T9" fmla="*/ 458 h 538"/>
                <a:gd name="T10" fmla="*/ 326 w 544"/>
                <a:gd name="T11" fmla="*/ 444 h 538"/>
                <a:gd name="T12" fmla="*/ 286 w 544"/>
                <a:gd name="T13" fmla="*/ 438 h 538"/>
                <a:gd name="T14" fmla="*/ 258 w 544"/>
                <a:gd name="T15" fmla="*/ 414 h 538"/>
                <a:gd name="T16" fmla="*/ 234 w 544"/>
                <a:gd name="T17" fmla="*/ 394 h 538"/>
                <a:gd name="T18" fmla="*/ 214 w 544"/>
                <a:gd name="T19" fmla="*/ 374 h 538"/>
                <a:gd name="T20" fmla="*/ 220 w 544"/>
                <a:gd name="T21" fmla="*/ 360 h 538"/>
                <a:gd name="T22" fmla="*/ 230 w 544"/>
                <a:gd name="T23" fmla="*/ 314 h 538"/>
                <a:gd name="T24" fmla="*/ 266 w 544"/>
                <a:gd name="T25" fmla="*/ 312 h 538"/>
                <a:gd name="T26" fmla="*/ 278 w 544"/>
                <a:gd name="T27" fmla="*/ 286 h 538"/>
                <a:gd name="T28" fmla="*/ 264 w 544"/>
                <a:gd name="T29" fmla="*/ 250 h 538"/>
                <a:gd name="T30" fmla="*/ 228 w 544"/>
                <a:gd name="T31" fmla="*/ 252 h 538"/>
                <a:gd name="T32" fmla="*/ 198 w 544"/>
                <a:gd name="T33" fmla="*/ 264 h 538"/>
                <a:gd name="T34" fmla="*/ 172 w 544"/>
                <a:gd name="T35" fmla="*/ 230 h 538"/>
                <a:gd name="T36" fmla="*/ 140 w 544"/>
                <a:gd name="T37" fmla="*/ 168 h 538"/>
                <a:gd name="T38" fmla="*/ 96 w 544"/>
                <a:gd name="T39" fmla="*/ 158 h 538"/>
                <a:gd name="T40" fmla="*/ 40 w 544"/>
                <a:gd name="T41" fmla="*/ 116 h 538"/>
                <a:gd name="T42" fmla="*/ 0 w 544"/>
                <a:gd name="T43" fmla="*/ 70 h 538"/>
                <a:gd name="T44" fmla="*/ 0 w 544"/>
                <a:gd name="T45" fmla="*/ 38 h 538"/>
                <a:gd name="T46" fmla="*/ 18 w 544"/>
                <a:gd name="T47" fmla="*/ 40 h 538"/>
                <a:gd name="T48" fmla="*/ 30 w 544"/>
                <a:gd name="T49" fmla="*/ 56 h 538"/>
                <a:gd name="T50" fmla="*/ 50 w 544"/>
                <a:gd name="T51" fmla="*/ 76 h 538"/>
                <a:gd name="T52" fmla="*/ 80 w 544"/>
                <a:gd name="T53" fmla="*/ 96 h 538"/>
                <a:gd name="T54" fmla="*/ 124 w 544"/>
                <a:gd name="T55" fmla="*/ 88 h 538"/>
                <a:gd name="T56" fmla="*/ 146 w 544"/>
                <a:gd name="T57" fmla="*/ 66 h 538"/>
                <a:gd name="T58" fmla="*/ 160 w 544"/>
                <a:gd name="T59" fmla="*/ 76 h 538"/>
                <a:gd name="T60" fmla="*/ 202 w 544"/>
                <a:gd name="T61" fmla="*/ 32 h 538"/>
                <a:gd name="T62" fmla="*/ 218 w 544"/>
                <a:gd name="T63" fmla="*/ 4 h 538"/>
                <a:gd name="T64" fmla="*/ 236 w 544"/>
                <a:gd name="T65" fmla="*/ 26 h 538"/>
                <a:gd name="T66" fmla="*/ 300 w 544"/>
                <a:gd name="T67" fmla="*/ 68 h 538"/>
                <a:gd name="T68" fmla="*/ 372 w 544"/>
                <a:gd name="T69" fmla="*/ 150 h 538"/>
                <a:gd name="T70" fmla="*/ 414 w 544"/>
                <a:gd name="T71" fmla="*/ 230 h 538"/>
                <a:gd name="T72" fmla="*/ 432 w 544"/>
                <a:gd name="T73" fmla="*/ 274 h 538"/>
                <a:gd name="T74" fmla="*/ 526 w 544"/>
                <a:gd name="T75" fmla="*/ 330 h 538"/>
                <a:gd name="T76" fmla="*/ 514 w 544"/>
                <a:gd name="T77" fmla="*/ 340 h 538"/>
                <a:gd name="T78" fmla="*/ 470 w 544"/>
                <a:gd name="T79" fmla="*/ 362 h 538"/>
                <a:gd name="T80" fmla="*/ 498 w 544"/>
                <a:gd name="T81" fmla="*/ 386 h 538"/>
                <a:gd name="T82" fmla="*/ 540 w 544"/>
                <a:gd name="T83" fmla="*/ 420 h 538"/>
                <a:gd name="T84" fmla="*/ 540 w 544"/>
                <a:gd name="T85" fmla="*/ 440 h 538"/>
                <a:gd name="T86" fmla="*/ 516 w 544"/>
                <a:gd name="T87" fmla="*/ 460 h 538"/>
                <a:gd name="T88" fmla="*/ 498 w 544"/>
                <a:gd name="T89" fmla="*/ 474 h 538"/>
                <a:gd name="T90" fmla="*/ 452 w 544"/>
                <a:gd name="T91" fmla="*/ 514 h 538"/>
                <a:gd name="T92" fmla="*/ 366 w 544"/>
                <a:gd name="T93" fmla="*/ 528 h 538"/>
                <a:gd name="T94" fmla="*/ 0 w 544"/>
                <a:gd name="T95" fmla="*/ 0 h 538"/>
                <a:gd name="T96" fmla="*/ 544 w 544"/>
                <a:gd name="T97" fmla="*/ 53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T94" t="T95" r="T96" b="T97"/>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25" name="Freeform 29"/>
            <p:cNvSpPr>
              <a:spLocks/>
            </p:cNvSpPr>
            <p:nvPr/>
          </p:nvSpPr>
          <p:spPr bwMode="auto">
            <a:xfrm>
              <a:off x="5769387" y="2204771"/>
              <a:ext cx="349431" cy="690950"/>
            </a:xfrm>
            <a:custGeom>
              <a:avLst/>
              <a:gdLst>
                <a:gd name="T0" fmla="*/ 32 w 340"/>
                <a:gd name="T1" fmla="*/ 684 h 684"/>
                <a:gd name="T2" fmla="*/ 16 w 340"/>
                <a:gd name="T3" fmla="*/ 668 h 684"/>
                <a:gd name="T4" fmla="*/ 10 w 340"/>
                <a:gd name="T5" fmla="*/ 654 h 684"/>
                <a:gd name="T6" fmla="*/ 10 w 340"/>
                <a:gd name="T7" fmla="*/ 624 h 684"/>
                <a:gd name="T8" fmla="*/ 18 w 340"/>
                <a:gd name="T9" fmla="*/ 560 h 684"/>
                <a:gd name="T10" fmla="*/ 0 w 340"/>
                <a:gd name="T11" fmla="*/ 440 h 684"/>
                <a:gd name="T12" fmla="*/ 16 w 340"/>
                <a:gd name="T13" fmla="*/ 412 h 684"/>
                <a:gd name="T14" fmla="*/ 30 w 340"/>
                <a:gd name="T15" fmla="*/ 358 h 684"/>
                <a:gd name="T16" fmla="*/ 22 w 340"/>
                <a:gd name="T17" fmla="*/ 310 h 684"/>
                <a:gd name="T18" fmla="*/ 22 w 340"/>
                <a:gd name="T19" fmla="*/ 282 h 684"/>
                <a:gd name="T20" fmla="*/ 32 w 340"/>
                <a:gd name="T21" fmla="*/ 258 h 684"/>
                <a:gd name="T22" fmla="*/ 48 w 340"/>
                <a:gd name="T23" fmla="*/ 232 h 684"/>
                <a:gd name="T24" fmla="*/ 52 w 340"/>
                <a:gd name="T25" fmla="*/ 192 h 684"/>
                <a:gd name="T26" fmla="*/ 66 w 340"/>
                <a:gd name="T27" fmla="*/ 158 h 684"/>
                <a:gd name="T28" fmla="*/ 74 w 340"/>
                <a:gd name="T29" fmla="*/ 142 h 684"/>
                <a:gd name="T30" fmla="*/ 94 w 340"/>
                <a:gd name="T31" fmla="*/ 122 h 684"/>
                <a:gd name="T32" fmla="*/ 128 w 340"/>
                <a:gd name="T33" fmla="*/ 82 h 684"/>
                <a:gd name="T34" fmla="*/ 146 w 340"/>
                <a:gd name="T35" fmla="*/ 62 h 684"/>
                <a:gd name="T36" fmla="*/ 170 w 340"/>
                <a:gd name="T37" fmla="*/ 40 h 684"/>
                <a:gd name="T38" fmla="*/ 214 w 340"/>
                <a:gd name="T39" fmla="*/ 42 h 684"/>
                <a:gd name="T40" fmla="*/ 232 w 340"/>
                <a:gd name="T41" fmla="*/ 38 h 684"/>
                <a:gd name="T42" fmla="*/ 250 w 340"/>
                <a:gd name="T43" fmla="*/ 30 h 684"/>
                <a:gd name="T44" fmla="*/ 270 w 340"/>
                <a:gd name="T45" fmla="*/ 20 h 684"/>
                <a:gd name="T46" fmla="*/ 290 w 340"/>
                <a:gd name="T47" fmla="*/ 0 h 684"/>
                <a:gd name="T48" fmla="*/ 306 w 340"/>
                <a:gd name="T49" fmla="*/ 18 h 684"/>
                <a:gd name="T50" fmla="*/ 290 w 340"/>
                <a:gd name="T51" fmla="*/ 34 h 684"/>
                <a:gd name="T52" fmla="*/ 280 w 340"/>
                <a:gd name="T53" fmla="*/ 46 h 684"/>
                <a:gd name="T54" fmla="*/ 278 w 340"/>
                <a:gd name="T55" fmla="*/ 62 h 684"/>
                <a:gd name="T56" fmla="*/ 296 w 340"/>
                <a:gd name="T57" fmla="*/ 68 h 684"/>
                <a:gd name="T58" fmla="*/ 310 w 340"/>
                <a:gd name="T59" fmla="*/ 82 h 684"/>
                <a:gd name="T60" fmla="*/ 340 w 340"/>
                <a:gd name="T61" fmla="*/ 124 h 684"/>
                <a:gd name="T62" fmla="*/ 328 w 340"/>
                <a:gd name="T63" fmla="*/ 158 h 684"/>
                <a:gd name="T64" fmla="*/ 290 w 340"/>
                <a:gd name="T65" fmla="*/ 186 h 684"/>
                <a:gd name="T66" fmla="*/ 272 w 340"/>
                <a:gd name="T67" fmla="*/ 218 h 684"/>
                <a:gd name="T68" fmla="*/ 268 w 340"/>
                <a:gd name="T69" fmla="*/ 238 h 684"/>
                <a:gd name="T70" fmla="*/ 274 w 340"/>
                <a:gd name="T71" fmla="*/ 256 h 684"/>
                <a:gd name="T72" fmla="*/ 308 w 340"/>
                <a:gd name="T73" fmla="*/ 290 h 684"/>
                <a:gd name="T74" fmla="*/ 320 w 340"/>
                <a:gd name="T75" fmla="*/ 312 h 684"/>
                <a:gd name="T76" fmla="*/ 326 w 340"/>
                <a:gd name="T77" fmla="*/ 332 h 684"/>
                <a:gd name="T78" fmla="*/ 322 w 340"/>
                <a:gd name="T79" fmla="*/ 364 h 684"/>
                <a:gd name="T80" fmla="*/ 308 w 340"/>
                <a:gd name="T81" fmla="*/ 398 h 684"/>
                <a:gd name="T82" fmla="*/ 286 w 340"/>
                <a:gd name="T83" fmla="*/ 426 h 684"/>
                <a:gd name="T84" fmla="*/ 274 w 340"/>
                <a:gd name="T85" fmla="*/ 448 h 684"/>
                <a:gd name="T86" fmla="*/ 302 w 340"/>
                <a:gd name="T87" fmla="*/ 488 h 684"/>
                <a:gd name="T88" fmla="*/ 300 w 340"/>
                <a:gd name="T89" fmla="*/ 524 h 684"/>
                <a:gd name="T90" fmla="*/ 282 w 340"/>
                <a:gd name="T91" fmla="*/ 560 h 684"/>
                <a:gd name="T92" fmla="*/ 236 w 340"/>
                <a:gd name="T93" fmla="*/ 602 h 684"/>
                <a:gd name="T94" fmla="*/ 146 w 340"/>
                <a:gd name="T95" fmla="*/ 632 h 684"/>
                <a:gd name="T96" fmla="*/ 112 w 340"/>
                <a:gd name="T97" fmla="*/ 644 h 684"/>
                <a:gd name="T98" fmla="*/ 66 w 340"/>
                <a:gd name="T99" fmla="*/ 664 h 684"/>
                <a:gd name="T100" fmla="*/ 48 w 340"/>
                <a:gd name="T101" fmla="*/ 678 h 684"/>
                <a:gd name="T102" fmla="*/ 0 w 340"/>
                <a:gd name="T103" fmla="*/ 0 h 684"/>
                <a:gd name="T104" fmla="*/ 340 w 340"/>
                <a:gd name="T105" fmla="*/ 684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T102" t="T103" r="T104" b="T105"/>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26" name="Freeform 30"/>
            <p:cNvSpPr>
              <a:spLocks/>
            </p:cNvSpPr>
            <p:nvPr/>
          </p:nvSpPr>
          <p:spPr bwMode="auto">
            <a:xfrm>
              <a:off x="6228608" y="2448833"/>
              <a:ext cx="659851" cy="432958"/>
            </a:xfrm>
            <a:custGeom>
              <a:avLst/>
              <a:gdLst>
                <a:gd name="T0" fmla="*/ 70 w 640"/>
                <a:gd name="T1" fmla="*/ 428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14 w 640"/>
                <a:gd name="T13" fmla="*/ 180 h 428"/>
                <a:gd name="T14" fmla="*/ 30 w 640"/>
                <a:gd name="T15" fmla="*/ 156 h 428"/>
                <a:gd name="T16" fmla="*/ 68 w 640"/>
                <a:gd name="T17" fmla="*/ 118 h 428"/>
                <a:gd name="T18" fmla="*/ 84 w 640"/>
                <a:gd name="T19" fmla="*/ 96 h 428"/>
                <a:gd name="T20" fmla="*/ 104 w 640"/>
                <a:gd name="T21" fmla="*/ 80 h 428"/>
                <a:gd name="T22" fmla="*/ 150 w 640"/>
                <a:gd name="T23" fmla="*/ 52 h 428"/>
                <a:gd name="T24" fmla="*/ 210 w 640"/>
                <a:gd name="T25" fmla="*/ 38 h 428"/>
                <a:gd name="T26" fmla="*/ 248 w 640"/>
                <a:gd name="T27" fmla="*/ 16 h 428"/>
                <a:gd name="T28" fmla="*/ 282 w 640"/>
                <a:gd name="T29" fmla="*/ 16 h 428"/>
                <a:gd name="T30" fmla="*/ 294 w 640"/>
                <a:gd name="T31" fmla="*/ 16 h 428"/>
                <a:gd name="T32" fmla="*/ 308 w 640"/>
                <a:gd name="T33" fmla="*/ 36 h 428"/>
                <a:gd name="T34" fmla="*/ 322 w 640"/>
                <a:gd name="T35" fmla="*/ 90 h 428"/>
                <a:gd name="T36" fmla="*/ 360 w 640"/>
                <a:gd name="T37" fmla="*/ 108 h 428"/>
                <a:gd name="T38" fmla="*/ 384 w 640"/>
                <a:gd name="T39" fmla="*/ 110 h 428"/>
                <a:gd name="T40" fmla="*/ 432 w 640"/>
                <a:gd name="T41" fmla="*/ 38 h 428"/>
                <a:gd name="T42" fmla="*/ 452 w 640"/>
                <a:gd name="T43" fmla="*/ 24 h 428"/>
                <a:gd name="T44" fmla="*/ 476 w 640"/>
                <a:gd name="T45" fmla="*/ 16 h 428"/>
                <a:gd name="T46" fmla="*/ 536 w 640"/>
                <a:gd name="T47" fmla="*/ 34 h 428"/>
                <a:gd name="T48" fmla="*/ 640 w 640"/>
                <a:gd name="T49" fmla="*/ 36 h 428"/>
                <a:gd name="T50" fmla="*/ 636 w 640"/>
                <a:gd name="T51" fmla="*/ 46 h 428"/>
                <a:gd name="T52" fmla="*/ 598 w 640"/>
                <a:gd name="T53" fmla="*/ 80 h 428"/>
                <a:gd name="T54" fmla="*/ 540 w 640"/>
                <a:gd name="T55" fmla="*/ 114 h 428"/>
                <a:gd name="T56" fmla="*/ 514 w 640"/>
                <a:gd name="T57" fmla="*/ 136 h 428"/>
                <a:gd name="T58" fmla="*/ 500 w 640"/>
                <a:gd name="T59" fmla="*/ 160 h 428"/>
                <a:gd name="T60" fmla="*/ 472 w 640"/>
                <a:gd name="T61" fmla="*/ 178 h 428"/>
                <a:gd name="T62" fmla="*/ 446 w 640"/>
                <a:gd name="T63" fmla="*/ 188 h 428"/>
                <a:gd name="T64" fmla="*/ 438 w 640"/>
                <a:gd name="T65" fmla="*/ 228 h 428"/>
                <a:gd name="T66" fmla="*/ 418 w 640"/>
                <a:gd name="T67" fmla="*/ 252 h 428"/>
                <a:gd name="T68" fmla="*/ 400 w 640"/>
                <a:gd name="T69" fmla="*/ 276 h 428"/>
                <a:gd name="T70" fmla="*/ 396 w 640"/>
                <a:gd name="T71" fmla="*/ 312 h 428"/>
                <a:gd name="T72" fmla="*/ 382 w 640"/>
                <a:gd name="T73" fmla="*/ 324 h 428"/>
                <a:gd name="T74" fmla="*/ 366 w 640"/>
                <a:gd name="T75" fmla="*/ 328 h 428"/>
                <a:gd name="T76" fmla="*/ 350 w 640"/>
                <a:gd name="T77" fmla="*/ 342 h 428"/>
                <a:gd name="T78" fmla="*/ 338 w 640"/>
                <a:gd name="T79" fmla="*/ 366 h 428"/>
                <a:gd name="T80" fmla="*/ 326 w 640"/>
                <a:gd name="T81" fmla="*/ 394 h 428"/>
                <a:gd name="T82" fmla="*/ 314 w 640"/>
                <a:gd name="T83" fmla="*/ 404 h 428"/>
                <a:gd name="T84" fmla="*/ 304 w 640"/>
                <a:gd name="T85" fmla="*/ 392 h 428"/>
                <a:gd name="T86" fmla="*/ 274 w 640"/>
                <a:gd name="T87" fmla="*/ 404 h 428"/>
                <a:gd name="T88" fmla="*/ 250 w 640"/>
                <a:gd name="T89" fmla="*/ 422 h 428"/>
                <a:gd name="T90" fmla="*/ 222 w 640"/>
                <a:gd name="T91" fmla="*/ 420 h 428"/>
                <a:gd name="T92" fmla="*/ 208 w 640"/>
                <a:gd name="T93" fmla="*/ 404 h 428"/>
                <a:gd name="T94" fmla="*/ 142 w 640"/>
                <a:gd name="T95" fmla="*/ 362 h 428"/>
                <a:gd name="T96" fmla="*/ 138 w 640"/>
                <a:gd name="T97" fmla="*/ 380 h 428"/>
                <a:gd name="T98" fmla="*/ 126 w 640"/>
                <a:gd name="T99" fmla="*/ 406 h 428"/>
                <a:gd name="T100" fmla="*/ 112 w 640"/>
                <a:gd name="T101" fmla="*/ 414 h 428"/>
                <a:gd name="T102" fmla="*/ 96 w 640"/>
                <a:gd name="T103" fmla="*/ 420 h 428"/>
                <a:gd name="T104" fmla="*/ 70 w 640"/>
                <a:gd name="T105" fmla="*/ 428 h 428"/>
                <a:gd name="T106" fmla="*/ 0 w 640"/>
                <a:gd name="T107" fmla="*/ 0 h 428"/>
                <a:gd name="T108" fmla="*/ 640 w 640"/>
                <a:gd name="T109" fmla="*/ 428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T106" t="T107" r="T108" b="T109"/>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27" name="Freeform 31"/>
            <p:cNvSpPr>
              <a:spLocks/>
            </p:cNvSpPr>
            <p:nvPr/>
          </p:nvSpPr>
          <p:spPr bwMode="auto">
            <a:xfrm>
              <a:off x="5204279" y="2383638"/>
              <a:ext cx="284784" cy="434630"/>
            </a:xfrm>
            <a:custGeom>
              <a:avLst/>
              <a:gdLst>
                <a:gd name="T0" fmla="*/ 106 w 276"/>
                <a:gd name="T1" fmla="*/ 398 h 430"/>
                <a:gd name="T2" fmla="*/ 96 w 276"/>
                <a:gd name="T3" fmla="*/ 340 h 430"/>
                <a:gd name="T4" fmla="*/ 86 w 276"/>
                <a:gd name="T5" fmla="*/ 280 h 430"/>
                <a:gd name="T6" fmla="*/ 52 w 276"/>
                <a:gd name="T7" fmla="*/ 240 h 430"/>
                <a:gd name="T8" fmla="*/ 26 w 276"/>
                <a:gd name="T9" fmla="*/ 214 h 430"/>
                <a:gd name="T10" fmla="*/ 4 w 276"/>
                <a:gd name="T11" fmla="*/ 196 h 430"/>
                <a:gd name="T12" fmla="*/ 28 w 276"/>
                <a:gd name="T13" fmla="*/ 186 h 430"/>
                <a:gd name="T14" fmla="*/ 78 w 276"/>
                <a:gd name="T15" fmla="*/ 170 h 430"/>
                <a:gd name="T16" fmla="*/ 94 w 276"/>
                <a:gd name="T17" fmla="*/ 162 h 430"/>
                <a:gd name="T18" fmla="*/ 130 w 276"/>
                <a:gd name="T19" fmla="*/ 138 h 430"/>
                <a:gd name="T20" fmla="*/ 158 w 276"/>
                <a:gd name="T21" fmla="*/ 42 h 430"/>
                <a:gd name="T22" fmla="*/ 170 w 276"/>
                <a:gd name="T23" fmla="*/ 10 h 430"/>
                <a:gd name="T24" fmla="*/ 190 w 276"/>
                <a:gd name="T25" fmla="*/ 2 h 430"/>
                <a:gd name="T26" fmla="*/ 204 w 276"/>
                <a:gd name="T27" fmla="*/ 0 h 430"/>
                <a:gd name="T28" fmla="*/ 220 w 276"/>
                <a:gd name="T29" fmla="*/ 6 h 430"/>
                <a:gd name="T30" fmla="*/ 218 w 276"/>
                <a:gd name="T31" fmla="*/ 40 h 430"/>
                <a:gd name="T32" fmla="*/ 198 w 276"/>
                <a:gd name="T33" fmla="*/ 74 h 430"/>
                <a:gd name="T34" fmla="*/ 192 w 276"/>
                <a:gd name="T35" fmla="*/ 90 h 430"/>
                <a:gd name="T36" fmla="*/ 194 w 276"/>
                <a:gd name="T37" fmla="*/ 132 h 430"/>
                <a:gd name="T38" fmla="*/ 238 w 276"/>
                <a:gd name="T39" fmla="*/ 146 h 430"/>
                <a:gd name="T40" fmla="*/ 260 w 276"/>
                <a:gd name="T41" fmla="*/ 164 h 430"/>
                <a:gd name="T42" fmla="*/ 276 w 276"/>
                <a:gd name="T43" fmla="*/ 170 h 430"/>
                <a:gd name="T44" fmla="*/ 270 w 276"/>
                <a:gd name="T45" fmla="*/ 184 h 430"/>
                <a:gd name="T46" fmla="*/ 258 w 276"/>
                <a:gd name="T47" fmla="*/ 198 h 430"/>
                <a:gd name="T48" fmla="*/ 244 w 276"/>
                <a:gd name="T49" fmla="*/ 214 h 430"/>
                <a:gd name="T50" fmla="*/ 216 w 276"/>
                <a:gd name="T51" fmla="*/ 228 h 430"/>
                <a:gd name="T52" fmla="*/ 202 w 276"/>
                <a:gd name="T53" fmla="*/ 232 h 430"/>
                <a:gd name="T54" fmla="*/ 202 w 276"/>
                <a:gd name="T55" fmla="*/ 248 h 430"/>
                <a:gd name="T56" fmla="*/ 198 w 276"/>
                <a:gd name="T57" fmla="*/ 270 h 430"/>
                <a:gd name="T58" fmla="*/ 182 w 276"/>
                <a:gd name="T59" fmla="*/ 296 h 430"/>
                <a:gd name="T60" fmla="*/ 178 w 276"/>
                <a:gd name="T61" fmla="*/ 332 h 430"/>
                <a:gd name="T62" fmla="*/ 202 w 276"/>
                <a:gd name="T63" fmla="*/ 348 h 430"/>
                <a:gd name="T64" fmla="*/ 218 w 276"/>
                <a:gd name="T65" fmla="*/ 358 h 430"/>
                <a:gd name="T66" fmla="*/ 224 w 276"/>
                <a:gd name="T67" fmla="*/ 372 h 430"/>
                <a:gd name="T68" fmla="*/ 216 w 276"/>
                <a:gd name="T69" fmla="*/ 394 h 430"/>
                <a:gd name="T70" fmla="*/ 184 w 276"/>
                <a:gd name="T71" fmla="*/ 406 h 430"/>
                <a:gd name="T72" fmla="*/ 154 w 276"/>
                <a:gd name="T73" fmla="*/ 430 h 430"/>
                <a:gd name="T74" fmla="*/ 142 w 276"/>
                <a:gd name="T75" fmla="*/ 428 h 430"/>
                <a:gd name="T76" fmla="*/ 106 w 276"/>
                <a:gd name="T77" fmla="*/ 398 h 430"/>
                <a:gd name="T78" fmla="*/ 0 w 276"/>
                <a:gd name="T79" fmla="*/ 0 h 430"/>
                <a:gd name="T80" fmla="*/ 276 w 276"/>
                <a:gd name="T81"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T78" t="T79" r="T80" b="T81"/>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28" name="Freeform 33"/>
            <p:cNvSpPr>
              <a:spLocks/>
            </p:cNvSpPr>
            <p:nvPr/>
          </p:nvSpPr>
          <p:spPr bwMode="auto">
            <a:xfrm>
              <a:off x="2443382" y="1134913"/>
              <a:ext cx="2039185" cy="1531792"/>
            </a:xfrm>
            <a:custGeom>
              <a:avLst/>
              <a:gdLst>
                <a:gd name="T0" fmla="*/ 1348 w 1980"/>
                <a:gd name="T1" fmla="*/ 1486 h 1516"/>
                <a:gd name="T2" fmla="*/ 1294 w 1980"/>
                <a:gd name="T3" fmla="*/ 1466 h 1516"/>
                <a:gd name="T4" fmla="*/ 1194 w 1980"/>
                <a:gd name="T5" fmla="*/ 1418 h 1516"/>
                <a:gd name="T6" fmla="*/ 1018 w 1980"/>
                <a:gd name="T7" fmla="*/ 1426 h 1516"/>
                <a:gd name="T8" fmla="*/ 884 w 1980"/>
                <a:gd name="T9" fmla="*/ 1450 h 1516"/>
                <a:gd name="T10" fmla="*/ 788 w 1980"/>
                <a:gd name="T11" fmla="*/ 1480 h 1516"/>
                <a:gd name="T12" fmla="*/ 704 w 1980"/>
                <a:gd name="T13" fmla="*/ 1424 h 1516"/>
                <a:gd name="T14" fmla="*/ 646 w 1980"/>
                <a:gd name="T15" fmla="*/ 1418 h 1516"/>
                <a:gd name="T16" fmla="*/ 566 w 1980"/>
                <a:gd name="T17" fmla="*/ 1448 h 1516"/>
                <a:gd name="T18" fmla="*/ 492 w 1980"/>
                <a:gd name="T19" fmla="*/ 1398 h 1516"/>
                <a:gd name="T20" fmla="*/ 398 w 1980"/>
                <a:gd name="T21" fmla="*/ 1480 h 1516"/>
                <a:gd name="T22" fmla="*/ 312 w 1980"/>
                <a:gd name="T23" fmla="*/ 1482 h 1516"/>
                <a:gd name="T24" fmla="*/ 252 w 1980"/>
                <a:gd name="T25" fmla="*/ 1420 h 1516"/>
                <a:gd name="T26" fmla="*/ 234 w 1980"/>
                <a:gd name="T27" fmla="*/ 1326 h 1516"/>
                <a:gd name="T28" fmla="*/ 114 w 1980"/>
                <a:gd name="T29" fmla="*/ 1250 h 1516"/>
                <a:gd name="T30" fmla="*/ 124 w 1980"/>
                <a:gd name="T31" fmla="*/ 1174 h 1516"/>
                <a:gd name="T32" fmla="*/ 32 w 1980"/>
                <a:gd name="T33" fmla="*/ 1084 h 1516"/>
                <a:gd name="T34" fmla="*/ 78 w 1980"/>
                <a:gd name="T35" fmla="*/ 1028 h 1516"/>
                <a:gd name="T36" fmla="*/ 60 w 1980"/>
                <a:gd name="T37" fmla="*/ 886 h 1516"/>
                <a:gd name="T38" fmla="*/ 8 w 1980"/>
                <a:gd name="T39" fmla="*/ 898 h 1516"/>
                <a:gd name="T40" fmla="*/ 18 w 1980"/>
                <a:gd name="T41" fmla="*/ 808 h 1516"/>
                <a:gd name="T42" fmla="*/ 64 w 1980"/>
                <a:gd name="T43" fmla="*/ 742 h 1516"/>
                <a:gd name="T44" fmla="*/ 232 w 1980"/>
                <a:gd name="T45" fmla="*/ 716 h 1516"/>
                <a:gd name="T46" fmla="*/ 284 w 1980"/>
                <a:gd name="T47" fmla="*/ 754 h 1516"/>
                <a:gd name="T48" fmla="*/ 402 w 1980"/>
                <a:gd name="T49" fmla="*/ 694 h 1516"/>
                <a:gd name="T50" fmla="*/ 510 w 1980"/>
                <a:gd name="T51" fmla="*/ 688 h 1516"/>
                <a:gd name="T52" fmla="*/ 648 w 1980"/>
                <a:gd name="T53" fmla="*/ 616 h 1516"/>
                <a:gd name="T54" fmla="*/ 708 w 1980"/>
                <a:gd name="T55" fmla="*/ 536 h 1516"/>
                <a:gd name="T56" fmla="*/ 732 w 1980"/>
                <a:gd name="T57" fmla="*/ 358 h 1516"/>
                <a:gd name="T58" fmla="*/ 824 w 1980"/>
                <a:gd name="T59" fmla="*/ 332 h 1516"/>
                <a:gd name="T60" fmla="*/ 918 w 1980"/>
                <a:gd name="T61" fmla="*/ 356 h 1516"/>
                <a:gd name="T62" fmla="*/ 972 w 1980"/>
                <a:gd name="T63" fmla="*/ 234 h 1516"/>
                <a:gd name="T64" fmla="*/ 1018 w 1980"/>
                <a:gd name="T65" fmla="*/ 152 h 1516"/>
                <a:gd name="T66" fmla="*/ 1142 w 1980"/>
                <a:gd name="T67" fmla="*/ 198 h 1516"/>
                <a:gd name="T68" fmla="*/ 1226 w 1980"/>
                <a:gd name="T69" fmla="*/ 186 h 1516"/>
                <a:gd name="T70" fmla="*/ 1284 w 1980"/>
                <a:gd name="T71" fmla="*/ 58 h 1516"/>
                <a:gd name="T72" fmla="*/ 1374 w 1980"/>
                <a:gd name="T73" fmla="*/ 0 h 1516"/>
                <a:gd name="T74" fmla="*/ 1480 w 1980"/>
                <a:gd name="T75" fmla="*/ 124 h 1516"/>
                <a:gd name="T76" fmla="*/ 1612 w 1980"/>
                <a:gd name="T77" fmla="*/ 298 h 1516"/>
                <a:gd name="T78" fmla="*/ 1574 w 1980"/>
                <a:gd name="T79" fmla="*/ 382 h 1516"/>
                <a:gd name="T80" fmla="*/ 1582 w 1980"/>
                <a:gd name="T81" fmla="*/ 466 h 1516"/>
                <a:gd name="T82" fmla="*/ 1744 w 1980"/>
                <a:gd name="T83" fmla="*/ 524 h 1516"/>
                <a:gd name="T84" fmla="*/ 1906 w 1980"/>
                <a:gd name="T85" fmla="*/ 620 h 1516"/>
                <a:gd name="T86" fmla="*/ 1968 w 1980"/>
                <a:gd name="T87" fmla="*/ 724 h 1516"/>
                <a:gd name="T88" fmla="*/ 1952 w 1980"/>
                <a:gd name="T89" fmla="*/ 832 h 1516"/>
                <a:gd name="T90" fmla="*/ 1818 w 1980"/>
                <a:gd name="T91" fmla="*/ 922 h 1516"/>
                <a:gd name="T92" fmla="*/ 1760 w 1980"/>
                <a:gd name="T93" fmla="*/ 1002 h 1516"/>
                <a:gd name="T94" fmla="*/ 1670 w 1980"/>
                <a:gd name="T95" fmla="*/ 1044 h 1516"/>
                <a:gd name="T96" fmla="*/ 1652 w 1980"/>
                <a:gd name="T97" fmla="*/ 1124 h 1516"/>
                <a:gd name="T98" fmla="*/ 1526 w 1980"/>
                <a:gd name="T99" fmla="*/ 1214 h 1516"/>
                <a:gd name="T100" fmla="*/ 1398 w 1980"/>
                <a:gd name="T101" fmla="*/ 1250 h 1516"/>
                <a:gd name="T102" fmla="*/ 1412 w 1980"/>
                <a:gd name="T103" fmla="*/ 1308 h 1516"/>
                <a:gd name="T104" fmla="*/ 1476 w 1980"/>
                <a:gd name="T105" fmla="*/ 1380 h 1516"/>
                <a:gd name="T106" fmla="*/ 1428 w 1980"/>
                <a:gd name="T107" fmla="*/ 1438 h 1516"/>
                <a:gd name="T108" fmla="*/ 1440 w 1980"/>
                <a:gd name="T109" fmla="*/ 1510 h 1516"/>
                <a:gd name="T110" fmla="*/ 0 w 1980"/>
                <a:gd name="T111" fmla="*/ 0 h 1516"/>
                <a:gd name="T112" fmla="*/ 1980 w 1980"/>
                <a:gd name="T113" fmla="*/ 1516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29" name="Freeform 34"/>
            <p:cNvSpPr>
              <a:spLocks/>
            </p:cNvSpPr>
            <p:nvPr/>
          </p:nvSpPr>
          <p:spPr bwMode="auto">
            <a:xfrm>
              <a:off x="4602945" y="705855"/>
              <a:ext cx="2250961" cy="1887297"/>
            </a:xfrm>
            <a:custGeom>
              <a:avLst/>
              <a:gdLst>
                <a:gd name="T0" fmla="*/ 528 w 2182"/>
                <a:gd name="T1" fmla="*/ 1720 h 1868"/>
                <a:gd name="T2" fmla="*/ 526 w 2182"/>
                <a:gd name="T3" fmla="*/ 1632 h 1868"/>
                <a:gd name="T4" fmla="*/ 356 w 2182"/>
                <a:gd name="T5" fmla="*/ 1672 h 1868"/>
                <a:gd name="T6" fmla="*/ 286 w 2182"/>
                <a:gd name="T7" fmla="*/ 1690 h 1868"/>
                <a:gd name="T8" fmla="*/ 170 w 2182"/>
                <a:gd name="T9" fmla="*/ 1568 h 1868"/>
                <a:gd name="T10" fmla="*/ 220 w 2182"/>
                <a:gd name="T11" fmla="*/ 1468 h 1868"/>
                <a:gd name="T12" fmla="*/ 66 w 2182"/>
                <a:gd name="T13" fmla="*/ 1450 h 1868"/>
                <a:gd name="T14" fmla="*/ 0 w 2182"/>
                <a:gd name="T15" fmla="*/ 1244 h 1868"/>
                <a:gd name="T16" fmla="*/ 556 w 2182"/>
                <a:gd name="T17" fmla="*/ 1388 h 1868"/>
                <a:gd name="T18" fmla="*/ 650 w 2182"/>
                <a:gd name="T19" fmla="*/ 1392 h 1868"/>
                <a:gd name="T20" fmla="*/ 768 w 2182"/>
                <a:gd name="T21" fmla="*/ 1336 h 1868"/>
                <a:gd name="T22" fmla="*/ 876 w 2182"/>
                <a:gd name="T23" fmla="*/ 1296 h 1868"/>
                <a:gd name="T24" fmla="*/ 1044 w 2182"/>
                <a:gd name="T25" fmla="*/ 1286 h 1868"/>
                <a:gd name="T26" fmla="*/ 1210 w 2182"/>
                <a:gd name="T27" fmla="*/ 1146 h 1868"/>
                <a:gd name="T28" fmla="*/ 1200 w 2182"/>
                <a:gd name="T29" fmla="*/ 986 h 1868"/>
                <a:gd name="T30" fmla="*/ 1336 w 2182"/>
                <a:gd name="T31" fmla="*/ 1002 h 1868"/>
                <a:gd name="T32" fmla="*/ 1454 w 2182"/>
                <a:gd name="T33" fmla="*/ 926 h 1868"/>
                <a:gd name="T34" fmla="*/ 1546 w 2182"/>
                <a:gd name="T35" fmla="*/ 822 h 1868"/>
                <a:gd name="T36" fmla="*/ 1670 w 2182"/>
                <a:gd name="T37" fmla="*/ 754 h 1868"/>
                <a:gd name="T38" fmla="*/ 1804 w 2182"/>
                <a:gd name="T39" fmla="*/ 712 h 1868"/>
                <a:gd name="T40" fmla="*/ 1656 w 2182"/>
                <a:gd name="T41" fmla="*/ 590 h 1868"/>
                <a:gd name="T42" fmla="*/ 1516 w 2182"/>
                <a:gd name="T43" fmla="*/ 630 h 1868"/>
                <a:gd name="T44" fmla="*/ 1440 w 2182"/>
                <a:gd name="T45" fmla="*/ 616 h 1868"/>
                <a:gd name="T46" fmla="*/ 1502 w 2182"/>
                <a:gd name="T47" fmla="*/ 426 h 1868"/>
                <a:gd name="T48" fmla="*/ 1672 w 2182"/>
                <a:gd name="T49" fmla="*/ 376 h 1868"/>
                <a:gd name="T50" fmla="*/ 1720 w 2182"/>
                <a:gd name="T51" fmla="*/ 220 h 1868"/>
                <a:gd name="T52" fmla="*/ 1698 w 2182"/>
                <a:gd name="T53" fmla="*/ 54 h 1868"/>
                <a:gd name="T54" fmla="*/ 1784 w 2182"/>
                <a:gd name="T55" fmla="*/ 2 h 1868"/>
                <a:gd name="T56" fmla="*/ 1804 w 2182"/>
                <a:gd name="T57" fmla="*/ 96 h 1868"/>
                <a:gd name="T58" fmla="*/ 1900 w 2182"/>
                <a:gd name="T59" fmla="*/ 104 h 1868"/>
                <a:gd name="T60" fmla="*/ 2010 w 2182"/>
                <a:gd name="T61" fmla="*/ 172 h 1868"/>
                <a:gd name="T62" fmla="*/ 2104 w 2182"/>
                <a:gd name="T63" fmla="*/ 124 h 1868"/>
                <a:gd name="T64" fmla="*/ 2140 w 2182"/>
                <a:gd name="T65" fmla="*/ 374 h 1868"/>
                <a:gd name="T66" fmla="*/ 2148 w 2182"/>
                <a:gd name="T67" fmla="*/ 510 h 1868"/>
                <a:gd name="T68" fmla="*/ 2084 w 2182"/>
                <a:gd name="T69" fmla="*/ 466 h 1868"/>
                <a:gd name="T70" fmla="*/ 2024 w 2182"/>
                <a:gd name="T71" fmla="*/ 586 h 1868"/>
                <a:gd name="T72" fmla="*/ 2104 w 2182"/>
                <a:gd name="T73" fmla="*/ 690 h 1868"/>
                <a:gd name="T74" fmla="*/ 2064 w 2182"/>
                <a:gd name="T75" fmla="*/ 778 h 1868"/>
                <a:gd name="T76" fmla="*/ 1962 w 2182"/>
                <a:gd name="T77" fmla="*/ 824 h 1868"/>
                <a:gd name="T78" fmla="*/ 2054 w 2182"/>
                <a:gd name="T79" fmla="*/ 986 h 1868"/>
                <a:gd name="T80" fmla="*/ 2160 w 2182"/>
                <a:gd name="T81" fmla="*/ 1040 h 1868"/>
                <a:gd name="T82" fmla="*/ 2138 w 2182"/>
                <a:gd name="T83" fmla="*/ 1120 h 1868"/>
                <a:gd name="T84" fmla="*/ 2046 w 2182"/>
                <a:gd name="T85" fmla="*/ 1182 h 1868"/>
                <a:gd name="T86" fmla="*/ 1890 w 2182"/>
                <a:gd name="T87" fmla="*/ 1230 h 1868"/>
                <a:gd name="T88" fmla="*/ 1854 w 2182"/>
                <a:gd name="T89" fmla="*/ 1282 h 1868"/>
                <a:gd name="T90" fmla="*/ 1782 w 2182"/>
                <a:gd name="T91" fmla="*/ 1316 h 1868"/>
                <a:gd name="T92" fmla="*/ 1670 w 2182"/>
                <a:gd name="T93" fmla="*/ 1226 h 1868"/>
                <a:gd name="T94" fmla="*/ 1510 w 2182"/>
                <a:gd name="T95" fmla="*/ 1368 h 1868"/>
                <a:gd name="T96" fmla="*/ 1486 w 2182"/>
                <a:gd name="T97" fmla="*/ 1304 h 1868"/>
                <a:gd name="T98" fmla="*/ 1424 w 2182"/>
                <a:gd name="T99" fmla="*/ 1318 h 1868"/>
                <a:gd name="T100" fmla="*/ 1402 w 2182"/>
                <a:gd name="T101" fmla="*/ 1490 h 1868"/>
                <a:gd name="T102" fmla="*/ 1244 w 2182"/>
                <a:gd name="T103" fmla="*/ 1566 h 1868"/>
                <a:gd name="T104" fmla="*/ 1108 w 2182"/>
                <a:gd name="T105" fmla="*/ 1622 h 1868"/>
                <a:gd name="T106" fmla="*/ 1030 w 2182"/>
                <a:gd name="T107" fmla="*/ 1696 h 1868"/>
                <a:gd name="T108" fmla="*/ 976 w 2182"/>
                <a:gd name="T109" fmla="*/ 1840 h 1868"/>
                <a:gd name="T110" fmla="*/ 816 w 2182"/>
                <a:gd name="T111" fmla="*/ 1696 h 1868"/>
                <a:gd name="T112" fmla="*/ 758 w 2182"/>
                <a:gd name="T113" fmla="*/ 1660 h 1868"/>
                <a:gd name="T114" fmla="*/ 688 w 2182"/>
                <a:gd name="T115" fmla="*/ 1810 h 1868"/>
                <a:gd name="T116" fmla="*/ 556 w 2182"/>
                <a:gd name="T117" fmla="*/ 1868 h 1868"/>
                <a:gd name="T118" fmla="*/ 0 w 2182"/>
                <a:gd name="T119" fmla="*/ 0 h 1868"/>
                <a:gd name="T120" fmla="*/ 2182 w 2182"/>
                <a:gd name="T121" fmla="*/ 1868 h 1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T118" t="T119" r="T120" b="T121"/>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30" name="Freeform 35"/>
            <p:cNvSpPr>
              <a:spLocks/>
            </p:cNvSpPr>
            <p:nvPr/>
          </p:nvSpPr>
          <p:spPr bwMode="auto">
            <a:xfrm>
              <a:off x="6204086" y="2130104"/>
              <a:ext cx="239642" cy="265793"/>
            </a:xfrm>
            <a:custGeom>
              <a:avLst/>
              <a:gdLst>
                <a:gd name="T0" fmla="*/ 196 w 232"/>
                <a:gd name="T1" fmla="*/ 264 h 264"/>
                <a:gd name="T2" fmla="*/ 196 w 232"/>
                <a:gd name="T3" fmla="*/ 264 h 264"/>
                <a:gd name="T4" fmla="*/ 182 w 232"/>
                <a:gd name="T5" fmla="*/ 256 h 264"/>
                <a:gd name="T6" fmla="*/ 170 w 232"/>
                <a:gd name="T7" fmla="*/ 248 h 264"/>
                <a:gd name="T8" fmla="*/ 158 w 232"/>
                <a:gd name="T9" fmla="*/ 238 h 264"/>
                <a:gd name="T10" fmla="*/ 152 w 232"/>
                <a:gd name="T11" fmla="*/ 228 h 264"/>
                <a:gd name="T12" fmla="*/ 148 w 232"/>
                <a:gd name="T13" fmla="*/ 218 h 264"/>
                <a:gd name="T14" fmla="*/ 146 w 232"/>
                <a:gd name="T15" fmla="*/ 202 h 264"/>
                <a:gd name="T16" fmla="*/ 144 w 232"/>
                <a:gd name="T17" fmla="*/ 186 h 264"/>
                <a:gd name="T18" fmla="*/ 142 w 232"/>
                <a:gd name="T19" fmla="*/ 182 h 264"/>
                <a:gd name="T20" fmla="*/ 140 w 232"/>
                <a:gd name="T21" fmla="*/ 178 h 264"/>
                <a:gd name="T22" fmla="*/ 136 w 232"/>
                <a:gd name="T23" fmla="*/ 166 h 264"/>
                <a:gd name="T24" fmla="*/ 116 w 232"/>
                <a:gd name="T25" fmla="*/ 148 h 264"/>
                <a:gd name="T26" fmla="*/ 108 w 232"/>
                <a:gd name="T27" fmla="*/ 144 h 264"/>
                <a:gd name="T28" fmla="*/ 100 w 232"/>
                <a:gd name="T29" fmla="*/ 140 h 264"/>
                <a:gd name="T30" fmla="*/ 92 w 232"/>
                <a:gd name="T31" fmla="*/ 138 h 264"/>
                <a:gd name="T32" fmla="*/ 82 w 232"/>
                <a:gd name="T33" fmla="*/ 140 h 264"/>
                <a:gd name="T34" fmla="*/ 62 w 232"/>
                <a:gd name="T35" fmla="*/ 144 h 264"/>
                <a:gd name="T36" fmla="*/ 56 w 232"/>
                <a:gd name="T37" fmla="*/ 152 h 264"/>
                <a:gd name="T38" fmla="*/ 50 w 232"/>
                <a:gd name="T39" fmla="*/ 158 h 264"/>
                <a:gd name="T40" fmla="*/ 0 w 232"/>
                <a:gd name="T41" fmla="*/ 160 h 264"/>
                <a:gd name="T42" fmla="*/ 0 w 232"/>
                <a:gd name="T43" fmla="*/ 146 h 264"/>
                <a:gd name="T44" fmla="*/ 2 w 232"/>
                <a:gd name="T45" fmla="*/ 134 h 264"/>
                <a:gd name="T46" fmla="*/ 2 w 232"/>
                <a:gd name="T47" fmla="*/ 130 h 264"/>
                <a:gd name="T48" fmla="*/ 6 w 232"/>
                <a:gd name="T49" fmla="*/ 126 h 264"/>
                <a:gd name="T50" fmla="*/ 10 w 232"/>
                <a:gd name="T51" fmla="*/ 124 h 264"/>
                <a:gd name="T52" fmla="*/ 18 w 232"/>
                <a:gd name="T53" fmla="*/ 122 h 264"/>
                <a:gd name="T54" fmla="*/ 40 w 232"/>
                <a:gd name="T55" fmla="*/ 104 h 264"/>
                <a:gd name="T56" fmla="*/ 42 w 232"/>
                <a:gd name="T57" fmla="*/ 96 h 264"/>
                <a:gd name="T58" fmla="*/ 44 w 232"/>
                <a:gd name="T59" fmla="*/ 88 h 264"/>
                <a:gd name="T60" fmla="*/ 44 w 232"/>
                <a:gd name="T61" fmla="*/ 82 h 264"/>
                <a:gd name="T62" fmla="*/ 42 w 232"/>
                <a:gd name="T63" fmla="*/ 76 h 264"/>
                <a:gd name="T64" fmla="*/ 36 w 232"/>
                <a:gd name="T65" fmla="*/ 66 h 264"/>
                <a:gd name="T66" fmla="*/ 34 w 232"/>
                <a:gd name="T67" fmla="*/ 60 h 264"/>
                <a:gd name="T68" fmla="*/ 34 w 232"/>
                <a:gd name="T69" fmla="*/ 56 h 264"/>
                <a:gd name="T70" fmla="*/ 58 w 232"/>
                <a:gd name="T71" fmla="*/ 42 h 264"/>
                <a:gd name="T72" fmla="*/ 70 w 232"/>
                <a:gd name="T73" fmla="*/ 32 h 264"/>
                <a:gd name="T74" fmla="*/ 82 w 232"/>
                <a:gd name="T75" fmla="*/ 22 h 264"/>
                <a:gd name="T76" fmla="*/ 84 w 232"/>
                <a:gd name="T77" fmla="*/ 12 h 264"/>
                <a:gd name="T78" fmla="*/ 86 w 232"/>
                <a:gd name="T79" fmla="*/ 6 h 264"/>
                <a:gd name="T80" fmla="*/ 90 w 232"/>
                <a:gd name="T81" fmla="*/ 2 h 264"/>
                <a:gd name="T82" fmla="*/ 100 w 232"/>
                <a:gd name="T83" fmla="*/ 0 h 264"/>
                <a:gd name="T84" fmla="*/ 118 w 232"/>
                <a:gd name="T85" fmla="*/ 16 h 264"/>
                <a:gd name="T86" fmla="*/ 154 w 232"/>
                <a:gd name="T87" fmla="*/ 20 h 264"/>
                <a:gd name="T88" fmla="*/ 150 w 232"/>
                <a:gd name="T89" fmla="*/ 32 h 264"/>
                <a:gd name="T90" fmla="*/ 148 w 232"/>
                <a:gd name="T91" fmla="*/ 52 h 264"/>
                <a:gd name="T92" fmla="*/ 150 w 232"/>
                <a:gd name="T93" fmla="*/ 74 h 264"/>
                <a:gd name="T94" fmla="*/ 152 w 232"/>
                <a:gd name="T95" fmla="*/ 84 h 264"/>
                <a:gd name="T96" fmla="*/ 156 w 232"/>
                <a:gd name="T97" fmla="*/ 94 h 264"/>
                <a:gd name="T98" fmla="*/ 174 w 232"/>
                <a:gd name="T99" fmla="*/ 96 h 264"/>
                <a:gd name="T100" fmla="*/ 186 w 232"/>
                <a:gd name="T101" fmla="*/ 104 h 264"/>
                <a:gd name="T102" fmla="*/ 184 w 232"/>
                <a:gd name="T103" fmla="*/ 124 h 264"/>
                <a:gd name="T104" fmla="*/ 184 w 232"/>
                <a:gd name="T105" fmla="*/ 132 h 264"/>
                <a:gd name="T106" fmla="*/ 186 w 232"/>
                <a:gd name="T107" fmla="*/ 140 h 264"/>
                <a:gd name="T108" fmla="*/ 188 w 232"/>
                <a:gd name="T109" fmla="*/ 146 h 264"/>
                <a:gd name="T110" fmla="*/ 194 w 232"/>
                <a:gd name="T111" fmla="*/ 154 h 264"/>
                <a:gd name="T112" fmla="*/ 200 w 232"/>
                <a:gd name="T113" fmla="*/ 162 h 264"/>
                <a:gd name="T114" fmla="*/ 212 w 232"/>
                <a:gd name="T115" fmla="*/ 170 h 264"/>
                <a:gd name="T116" fmla="*/ 232 w 232"/>
                <a:gd name="T117" fmla="*/ 196 h 264"/>
                <a:gd name="T118" fmla="*/ 208 w 232"/>
                <a:gd name="T119" fmla="*/ 208 h 264"/>
                <a:gd name="T120" fmla="*/ 200 w 232"/>
                <a:gd name="T121" fmla="*/ 214 h 264"/>
                <a:gd name="T122" fmla="*/ 194 w 232"/>
                <a:gd name="T123" fmla="*/ 224 h 264"/>
                <a:gd name="T124" fmla="*/ 196 w 232"/>
                <a:gd name="T125" fmla="*/ 264 h 264"/>
                <a:gd name="T126" fmla="*/ 0 w 232"/>
                <a:gd name="T127" fmla="*/ 0 h 264"/>
                <a:gd name="T128" fmla="*/ 232 w 232"/>
                <a:gd name="T129" fmla="*/ 264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T126" t="T127" r="T128" b="T129"/>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31" name="Freeform 36"/>
            <p:cNvSpPr>
              <a:spLocks/>
            </p:cNvSpPr>
            <p:nvPr/>
          </p:nvSpPr>
          <p:spPr bwMode="auto">
            <a:xfrm>
              <a:off x="6502245" y="1774599"/>
              <a:ext cx="605235" cy="560561"/>
            </a:xfrm>
            <a:custGeom>
              <a:avLst/>
              <a:gdLst>
                <a:gd name="T0" fmla="*/ 236 w 588"/>
                <a:gd name="T1" fmla="*/ 554 h 554"/>
                <a:gd name="T2" fmla="*/ 240 w 588"/>
                <a:gd name="T3" fmla="*/ 536 h 554"/>
                <a:gd name="T4" fmla="*/ 254 w 588"/>
                <a:gd name="T5" fmla="*/ 524 h 554"/>
                <a:gd name="T6" fmla="*/ 274 w 588"/>
                <a:gd name="T7" fmla="*/ 496 h 554"/>
                <a:gd name="T8" fmla="*/ 252 w 588"/>
                <a:gd name="T9" fmla="*/ 468 h 554"/>
                <a:gd name="T10" fmla="*/ 250 w 588"/>
                <a:gd name="T11" fmla="*/ 446 h 554"/>
                <a:gd name="T12" fmla="*/ 256 w 588"/>
                <a:gd name="T13" fmla="*/ 430 h 554"/>
                <a:gd name="T14" fmla="*/ 280 w 588"/>
                <a:gd name="T15" fmla="*/ 404 h 554"/>
                <a:gd name="T16" fmla="*/ 288 w 588"/>
                <a:gd name="T17" fmla="*/ 388 h 554"/>
                <a:gd name="T18" fmla="*/ 290 w 588"/>
                <a:gd name="T19" fmla="*/ 356 h 554"/>
                <a:gd name="T20" fmla="*/ 252 w 588"/>
                <a:gd name="T21" fmla="*/ 300 h 554"/>
                <a:gd name="T22" fmla="*/ 200 w 588"/>
                <a:gd name="T23" fmla="*/ 304 h 554"/>
                <a:gd name="T24" fmla="*/ 174 w 588"/>
                <a:gd name="T25" fmla="*/ 330 h 554"/>
                <a:gd name="T26" fmla="*/ 130 w 588"/>
                <a:gd name="T27" fmla="*/ 390 h 554"/>
                <a:gd name="T28" fmla="*/ 110 w 588"/>
                <a:gd name="T29" fmla="*/ 416 h 554"/>
                <a:gd name="T30" fmla="*/ 52 w 588"/>
                <a:gd name="T31" fmla="*/ 376 h 554"/>
                <a:gd name="T32" fmla="*/ 22 w 588"/>
                <a:gd name="T33" fmla="*/ 362 h 554"/>
                <a:gd name="T34" fmla="*/ 6 w 588"/>
                <a:gd name="T35" fmla="*/ 352 h 554"/>
                <a:gd name="T36" fmla="*/ 0 w 588"/>
                <a:gd name="T37" fmla="*/ 334 h 554"/>
                <a:gd name="T38" fmla="*/ 4 w 588"/>
                <a:gd name="T39" fmla="*/ 324 h 554"/>
                <a:gd name="T40" fmla="*/ 18 w 588"/>
                <a:gd name="T41" fmla="*/ 320 h 554"/>
                <a:gd name="T42" fmla="*/ 40 w 588"/>
                <a:gd name="T43" fmla="*/ 292 h 554"/>
                <a:gd name="T44" fmla="*/ 34 w 588"/>
                <a:gd name="T45" fmla="*/ 238 h 554"/>
                <a:gd name="T46" fmla="*/ 20 w 588"/>
                <a:gd name="T47" fmla="*/ 206 h 554"/>
                <a:gd name="T48" fmla="*/ 22 w 588"/>
                <a:gd name="T49" fmla="*/ 178 h 554"/>
                <a:gd name="T50" fmla="*/ 34 w 588"/>
                <a:gd name="T51" fmla="*/ 176 h 554"/>
                <a:gd name="T52" fmla="*/ 44 w 588"/>
                <a:gd name="T53" fmla="*/ 190 h 554"/>
                <a:gd name="T54" fmla="*/ 58 w 588"/>
                <a:gd name="T55" fmla="*/ 210 h 554"/>
                <a:gd name="T56" fmla="*/ 74 w 588"/>
                <a:gd name="T57" fmla="*/ 222 h 554"/>
                <a:gd name="T58" fmla="*/ 88 w 588"/>
                <a:gd name="T59" fmla="*/ 224 h 554"/>
                <a:gd name="T60" fmla="*/ 118 w 588"/>
                <a:gd name="T61" fmla="*/ 204 h 554"/>
                <a:gd name="T62" fmla="*/ 168 w 588"/>
                <a:gd name="T63" fmla="*/ 166 h 554"/>
                <a:gd name="T64" fmla="*/ 216 w 588"/>
                <a:gd name="T65" fmla="*/ 128 h 554"/>
                <a:gd name="T66" fmla="*/ 232 w 588"/>
                <a:gd name="T67" fmla="*/ 104 h 554"/>
                <a:gd name="T68" fmla="*/ 262 w 588"/>
                <a:gd name="T69" fmla="*/ 76 h 554"/>
                <a:gd name="T70" fmla="*/ 284 w 588"/>
                <a:gd name="T71" fmla="*/ 72 h 554"/>
                <a:gd name="T72" fmla="*/ 302 w 588"/>
                <a:gd name="T73" fmla="*/ 78 h 554"/>
                <a:gd name="T74" fmla="*/ 332 w 588"/>
                <a:gd name="T75" fmla="*/ 84 h 554"/>
                <a:gd name="T76" fmla="*/ 348 w 588"/>
                <a:gd name="T77" fmla="*/ 16 h 554"/>
                <a:gd name="T78" fmla="*/ 362 w 588"/>
                <a:gd name="T79" fmla="*/ 2 h 554"/>
                <a:gd name="T80" fmla="*/ 384 w 588"/>
                <a:gd name="T81" fmla="*/ 18 h 554"/>
                <a:gd name="T82" fmla="*/ 408 w 588"/>
                <a:gd name="T83" fmla="*/ 42 h 554"/>
                <a:gd name="T84" fmla="*/ 432 w 588"/>
                <a:gd name="T85" fmla="*/ 48 h 554"/>
                <a:gd name="T86" fmla="*/ 438 w 588"/>
                <a:gd name="T87" fmla="*/ 36 h 554"/>
                <a:gd name="T88" fmla="*/ 450 w 588"/>
                <a:gd name="T89" fmla="*/ 16 h 554"/>
                <a:gd name="T90" fmla="*/ 460 w 588"/>
                <a:gd name="T91" fmla="*/ 62 h 554"/>
                <a:gd name="T92" fmla="*/ 484 w 588"/>
                <a:gd name="T93" fmla="*/ 92 h 554"/>
                <a:gd name="T94" fmla="*/ 516 w 588"/>
                <a:gd name="T95" fmla="*/ 128 h 554"/>
                <a:gd name="T96" fmla="*/ 530 w 588"/>
                <a:gd name="T97" fmla="*/ 196 h 554"/>
                <a:gd name="T98" fmla="*/ 588 w 588"/>
                <a:gd name="T99" fmla="*/ 236 h 554"/>
                <a:gd name="T100" fmla="*/ 580 w 588"/>
                <a:gd name="T101" fmla="*/ 250 h 554"/>
                <a:gd name="T102" fmla="*/ 534 w 588"/>
                <a:gd name="T103" fmla="*/ 282 h 554"/>
                <a:gd name="T104" fmla="*/ 502 w 588"/>
                <a:gd name="T105" fmla="*/ 310 h 554"/>
                <a:gd name="T106" fmla="*/ 472 w 588"/>
                <a:gd name="T107" fmla="*/ 346 h 554"/>
                <a:gd name="T108" fmla="*/ 468 w 588"/>
                <a:gd name="T109" fmla="*/ 364 h 554"/>
                <a:gd name="T110" fmla="*/ 462 w 588"/>
                <a:gd name="T111" fmla="*/ 384 h 554"/>
                <a:gd name="T112" fmla="*/ 432 w 588"/>
                <a:gd name="T113" fmla="*/ 398 h 554"/>
                <a:gd name="T114" fmla="*/ 394 w 588"/>
                <a:gd name="T115" fmla="*/ 408 h 554"/>
                <a:gd name="T116" fmla="*/ 362 w 588"/>
                <a:gd name="T117" fmla="*/ 424 h 554"/>
                <a:gd name="T118" fmla="*/ 336 w 588"/>
                <a:gd name="T119" fmla="*/ 446 h 554"/>
                <a:gd name="T120" fmla="*/ 310 w 588"/>
                <a:gd name="T121" fmla="*/ 476 h 554"/>
                <a:gd name="T122" fmla="*/ 296 w 588"/>
                <a:gd name="T123" fmla="*/ 518 h 554"/>
                <a:gd name="T124" fmla="*/ 260 w 588"/>
                <a:gd name="T125" fmla="*/ 550 h 554"/>
                <a:gd name="T126" fmla="*/ 0 w 588"/>
                <a:gd name="T127" fmla="*/ 0 h 554"/>
                <a:gd name="T128" fmla="*/ 588 w 588"/>
                <a:gd name="T129" fmla="*/ 554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T126" t="T127" r="T128" b="T129"/>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32" name="Freeform 37"/>
            <p:cNvSpPr>
              <a:spLocks/>
            </p:cNvSpPr>
            <p:nvPr/>
          </p:nvSpPr>
          <p:spPr bwMode="auto">
            <a:xfrm>
              <a:off x="6630426" y="1464229"/>
              <a:ext cx="863268" cy="536044"/>
            </a:xfrm>
            <a:custGeom>
              <a:avLst/>
              <a:gdLst>
                <a:gd name="T0" fmla="*/ 436 w 838"/>
                <a:gd name="T1" fmla="*/ 508 h 532"/>
                <a:gd name="T2" fmla="*/ 402 w 838"/>
                <a:gd name="T3" fmla="*/ 438 h 532"/>
                <a:gd name="T4" fmla="*/ 376 w 838"/>
                <a:gd name="T5" fmla="*/ 398 h 532"/>
                <a:gd name="T6" fmla="*/ 336 w 838"/>
                <a:gd name="T7" fmla="*/ 318 h 532"/>
                <a:gd name="T8" fmla="*/ 312 w 838"/>
                <a:gd name="T9" fmla="*/ 322 h 532"/>
                <a:gd name="T10" fmla="*/ 270 w 838"/>
                <a:gd name="T11" fmla="*/ 320 h 532"/>
                <a:gd name="T12" fmla="*/ 216 w 838"/>
                <a:gd name="T13" fmla="*/ 292 h 532"/>
                <a:gd name="T14" fmla="*/ 192 w 838"/>
                <a:gd name="T15" fmla="*/ 264 h 532"/>
                <a:gd name="T16" fmla="*/ 156 w 838"/>
                <a:gd name="T17" fmla="*/ 190 h 532"/>
                <a:gd name="T18" fmla="*/ 98 w 838"/>
                <a:gd name="T19" fmla="*/ 226 h 532"/>
                <a:gd name="T20" fmla="*/ 76 w 838"/>
                <a:gd name="T21" fmla="*/ 186 h 532"/>
                <a:gd name="T22" fmla="*/ 60 w 838"/>
                <a:gd name="T23" fmla="*/ 116 h 532"/>
                <a:gd name="T24" fmla="*/ 6 w 838"/>
                <a:gd name="T25" fmla="*/ 66 h 532"/>
                <a:gd name="T26" fmla="*/ 4 w 838"/>
                <a:gd name="T27" fmla="*/ 38 h 532"/>
                <a:gd name="T28" fmla="*/ 42 w 838"/>
                <a:gd name="T29" fmla="*/ 50 h 532"/>
                <a:gd name="T30" fmla="*/ 88 w 838"/>
                <a:gd name="T31" fmla="*/ 52 h 532"/>
                <a:gd name="T32" fmla="*/ 128 w 838"/>
                <a:gd name="T33" fmla="*/ 8 h 532"/>
                <a:gd name="T34" fmla="*/ 152 w 838"/>
                <a:gd name="T35" fmla="*/ 4 h 532"/>
                <a:gd name="T36" fmla="*/ 172 w 838"/>
                <a:gd name="T37" fmla="*/ 42 h 532"/>
                <a:gd name="T38" fmla="*/ 210 w 838"/>
                <a:gd name="T39" fmla="*/ 74 h 532"/>
                <a:gd name="T40" fmla="*/ 340 w 838"/>
                <a:gd name="T41" fmla="*/ 26 h 532"/>
                <a:gd name="T42" fmla="*/ 348 w 838"/>
                <a:gd name="T43" fmla="*/ 64 h 532"/>
                <a:gd name="T44" fmla="*/ 380 w 838"/>
                <a:gd name="T45" fmla="*/ 86 h 532"/>
                <a:gd name="T46" fmla="*/ 410 w 838"/>
                <a:gd name="T47" fmla="*/ 72 h 532"/>
                <a:gd name="T48" fmla="*/ 446 w 838"/>
                <a:gd name="T49" fmla="*/ 102 h 532"/>
                <a:gd name="T50" fmla="*/ 500 w 838"/>
                <a:gd name="T51" fmla="*/ 152 h 532"/>
                <a:gd name="T52" fmla="*/ 542 w 838"/>
                <a:gd name="T53" fmla="*/ 144 h 532"/>
                <a:gd name="T54" fmla="*/ 572 w 838"/>
                <a:gd name="T55" fmla="*/ 140 h 532"/>
                <a:gd name="T56" fmla="*/ 606 w 838"/>
                <a:gd name="T57" fmla="*/ 184 h 532"/>
                <a:gd name="T58" fmla="*/ 678 w 838"/>
                <a:gd name="T59" fmla="*/ 190 h 532"/>
                <a:gd name="T60" fmla="*/ 690 w 838"/>
                <a:gd name="T61" fmla="*/ 172 h 532"/>
                <a:gd name="T62" fmla="*/ 700 w 838"/>
                <a:gd name="T63" fmla="*/ 154 h 532"/>
                <a:gd name="T64" fmla="*/ 742 w 838"/>
                <a:gd name="T65" fmla="*/ 132 h 532"/>
                <a:gd name="T66" fmla="*/ 756 w 838"/>
                <a:gd name="T67" fmla="*/ 154 h 532"/>
                <a:gd name="T68" fmla="*/ 838 w 838"/>
                <a:gd name="T69" fmla="*/ 194 h 532"/>
                <a:gd name="T70" fmla="*/ 836 w 838"/>
                <a:gd name="T71" fmla="*/ 236 h 532"/>
                <a:gd name="T72" fmla="*/ 812 w 838"/>
                <a:gd name="T73" fmla="*/ 306 h 532"/>
                <a:gd name="T74" fmla="*/ 792 w 838"/>
                <a:gd name="T75" fmla="*/ 298 h 532"/>
                <a:gd name="T76" fmla="*/ 770 w 838"/>
                <a:gd name="T77" fmla="*/ 300 h 532"/>
                <a:gd name="T78" fmla="*/ 750 w 838"/>
                <a:gd name="T79" fmla="*/ 242 h 532"/>
                <a:gd name="T80" fmla="*/ 722 w 838"/>
                <a:gd name="T81" fmla="*/ 264 h 532"/>
                <a:gd name="T82" fmla="*/ 690 w 838"/>
                <a:gd name="T83" fmla="*/ 340 h 532"/>
                <a:gd name="T84" fmla="*/ 652 w 838"/>
                <a:gd name="T85" fmla="*/ 366 h 532"/>
                <a:gd name="T86" fmla="*/ 620 w 838"/>
                <a:gd name="T87" fmla="*/ 378 h 532"/>
                <a:gd name="T88" fmla="*/ 642 w 838"/>
                <a:gd name="T89" fmla="*/ 438 h 532"/>
                <a:gd name="T90" fmla="*/ 610 w 838"/>
                <a:gd name="T91" fmla="*/ 456 h 532"/>
                <a:gd name="T92" fmla="*/ 548 w 838"/>
                <a:gd name="T93" fmla="*/ 442 h 532"/>
                <a:gd name="T94" fmla="*/ 520 w 838"/>
                <a:gd name="T95" fmla="*/ 440 h 532"/>
                <a:gd name="T96" fmla="*/ 476 w 838"/>
                <a:gd name="T97" fmla="*/ 530 h 532"/>
                <a:gd name="T98" fmla="*/ 0 w 838"/>
                <a:gd name="T99" fmla="*/ 0 h 532"/>
                <a:gd name="T100" fmla="*/ 838 w 838"/>
                <a:gd name="T101" fmla="*/ 53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33" name="Freeform 38"/>
            <p:cNvSpPr>
              <a:spLocks/>
            </p:cNvSpPr>
            <p:nvPr/>
          </p:nvSpPr>
          <p:spPr bwMode="auto">
            <a:xfrm>
              <a:off x="6452088" y="657377"/>
              <a:ext cx="1147494" cy="1005778"/>
            </a:xfrm>
            <a:custGeom>
              <a:avLst/>
              <a:gdLst>
                <a:gd name="T0" fmla="*/ 754 w 1114"/>
                <a:gd name="T1" fmla="*/ 926 h 996"/>
                <a:gd name="T2" fmla="*/ 716 w 1114"/>
                <a:gd name="T3" fmla="*/ 912 h 996"/>
                <a:gd name="T4" fmla="*/ 664 w 1114"/>
                <a:gd name="T5" fmla="*/ 918 h 996"/>
                <a:gd name="T6" fmla="*/ 628 w 1114"/>
                <a:gd name="T7" fmla="*/ 892 h 996"/>
                <a:gd name="T8" fmla="*/ 588 w 1114"/>
                <a:gd name="T9" fmla="*/ 862 h 996"/>
                <a:gd name="T10" fmla="*/ 538 w 1114"/>
                <a:gd name="T11" fmla="*/ 866 h 996"/>
                <a:gd name="T12" fmla="*/ 526 w 1114"/>
                <a:gd name="T13" fmla="*/ 816 h 996"/>
                <a:gd name="T14" fmla="*/ 474 w 1114"/>
                <a:gd name="T15" fmla="*/ 842 h 996"/>
                <a:gd name="T16" fmla="*/ 422 w 1114"/>
                <a:gd name="T17" fmla="*/ 866 h 996"/>
                <a:gd name="T18" fmla="*/ 360 w 1114"/>
                <a:gd name="T19" fmla="*/ 840 h 996"/>
                <a:gd name="T20" fmla="*/ 330 w 1114"/>
                <a:gd name="T21" fmla="*/ 790 h 996"/>
                <a:gd name="T22" fmla="*/ 290 w 1114"/>
                <a:gd name="T23" fmla="*/ 782 h 996"/>
                <a:gd name="T24" fmla="*/ 314 w 1114"/>
                <a:gd name="T25" fmla="*/ 762 h 996"/>
                <a:gd name="T26" fmla="*/ 296 w 1114"/>
                <a:gd name="T27" fmla="*/ 708 h 996"/>
                <a:gd name="T28" fmla="*/ 264 w 1114"/>
                <a:gd name="T29" fmla="*/ 730 h 996"/>
                <a:gd name="T30" fmla="*/ 228 w 1114"/>
                <a:gd name="T31" fmla="*/ 696 h 996"/>
                <a:gd name="T32" fmla="*/ 260 w 1114"/>
                <a:gd name="T33" fmla="*/ 616 h 996"/>
                <a:gd name="T34" fmla="*/ 292 w 1114"/>
                <a:gd name="T35" fmla="*/ 556 h 996"/>
                <a:gd name="T36" fmla="*/ 312 w 1114"/>
                <a:gd name="T37" fmla="*/ 520 h 996"/>
                <a:gd name="T38" fmla="*/ 318 w 1114"/>
                <a:gd name="T39" fmla="*/ 562 h 996"/>
                <a:gd name="T40" fmla="*/ 366 w 1114"/>
                <a:gd name="T41" fmla="*/ 562 h 996"/>
                <a:gd name="T42" fmla="*/ 352 w 1114"/>
                <a:gd name="T43" fmla="*/ 474 h 996"/>
                <a:gd name="T44" fmla="*/ 360 w 1114"/>
                <a:gd name="T45" fmla="*/ 428 h 996"/>
                <a:gd name="T46" fmla="*/ 338 w 1114"/>
                <a:gd name="T47" fmla="*/ 348 h 996"/>
                <a:gd name="T48" fmla="*/ 362 w 1114"/>
                <a:gd name="T49" fmla="*/ 252 h 996"/>
                <a:gd name="T50" fmla="*/ 334 w 1114"/>
                <a:gd name="T51" fmla="*/ 174 h 996"/>
                <a:gd name="T52" fmla="*/ 272 w 1114"/>
                <a:gd name="T53" fmla="*/ 164 h 996"/>
                <a:gd name="T54" fmla="*/ 216 w 1114"/>
                <a:gd name="T55" fmla="*/ 208 h 996"/>
                <a:gd name="T56" fmla="*/ 144 w 1114"/>
                <a:gd name="T57" fmla="*/ 218 h 996"/>
                <a:gd name="T58" fmla="*/ 128 w 1114"/>
                <a:gd name="T59" fmla="*/ 184 h 996"/>
                <a:gd name="T60" fmla="*/ 86 w 1114"/>
                <a:gd name="T61" fmla="*/ 120 h 996"/>
                <a:gd name="T62" fmla="*/ 46 w 1114"/>
                <a:gd name="T63" fmla="*/ 130 h 996"/>
                <a:gd name="T64" fmla="*/ 20 w 1114"/>
                <a:gd name="T65" fmla="*/ 96 h 996"/>
                <a:gd name="T66" fmla="*/ 104 w 1114"/>
                <a:gd name="T67" fmla="*/ 0 h 996"/>
                <a:gd name="T68" fmla="*/ 184 w 1114"/>
                <a:gd name="T69" fmla="*/ 18 h 996"/>
                <a:gd name="T70" fmla="*/ 282 w 1114"/>
                <a:gd name="T71" fmla="*/ 26 h 996"/>
                <a:gd name="T72" fmla="*/ 436 w 1114"/>
                <a:gd name="T73" fmla="*/ 222 h 996"/>
                <a:gd name="T74" fmla="*/ 464 w 1114"/>
                <a:gd name="T75" fmla="*/ 284 h 996"/>
                <a:gd name="T76" fmla="*/ 504 w 1114"/>
                <a:gd name="T77" fmla="*/ 354 h 996"/>
                <a:gd name="T78" fmla="*/ 580 w 1114"/>
                <a:gd name="T79" fmla="*/ 354 h 996"/>
                <a:gd name="T80" fmla="*/ 642 w 1114"/>
                <a:gd name="T81" fmla="*/ 362 h 996"/>
                <a:gd name="T82" fmla="*/ 728 w 1114"/>
                <a:gd name="T83" fmla="*/ 396 h 996"/>
                <a:gd name="T84" fmla="*/ 772 w 1114"/>
                <a:gd name="T85" fmla="*/ 458 h 996"/>
                <a:gd name="T86" fmla="*/ 808 w 1114"/>
                <a:gd name="T87" fmla="*/ 510 h 996"/>
                <a:gd name="T88" fmla="*/ 846 w 1114"/>
                <a:gd name="T89" fmla="*/ 506 h 996"/>
                <a:gd name="T90" fmla="*/ 956 w 1114"/>
                <a:gd name="T91" fmla="*/ 436 h 996"/>
                <a:gd name="T92" fmla="*/ 1078 w 1114"/>
                <a:gd name="T93" fmla="*/ 338 h 996"/>
                <a:gd name="T94" fmla="*/ 1084 w 1114"/>
                <a:gd name="T95" fmla="*/ 370 h 996"/>
                <a:gd name="T96" fmla="*/ 1114 w 1114"/>
                <a:gd name="T97" fmla="*/ 456 h 996"/>
                <a:gd name="T98" fmla="*/ 1092 w 1114"/>
                <a:gd name="T99" fmla="*/ 550 h 996"/>
                <a:gd name="T100" fmla="*/ 1088 w 1114"/>
                <a:gd name="T101" fmla="*/ 732 h 996"/>
                <a:gd name="T102" fmla="*/ 1028 w 1114"/>
                <a:gd name="T103" fmla="*/ 748 h 996"/>
                <a:gd name="T104" fmla="*/ 978 w 1114"/>
                <a:gd name="T105" fmla="*/ 764 h 996"/>
                <a:gd name="T106" fmla="*/ 946 w 1114"/>
                <a:gd name="T107" fmla="*/ 788 h 996"/>
                <a:gd name="T108" fmla="*/ 964 w 1114"/>
                <a:gd name="T109" fmla="*/ 866 h 996"/>
                <a:gd name="T110" fmla="*/ 992 w 1114"/>
                <a:gd name="T111" fmla="*/ 976 h 996"/>
                <a:gd name="T112" fmla="*/ 936 w 1114"/>
                <a:gd name="T113" fmla="*/ 942 h 996"/>
                <a:gd name="T114" fmla="*/ 918 w 1114"/>
                <a:gd name="T115" fmla="*/ 920 h 996"/>
                <a:gd name="T116" fmla="*/ 888 w 1114"/>
                <a:gd name="T117" fmla="*/ 934 h 996"/>
                <a:gd name="T118" fmla="*/ 840 w 1114"/>
                <a:gd name="T119" fmla="*/ 982 h 996"/>
                <a:gd name="T120" fmla="*/ 0 w 1114"/>
                <a:gd name="T121" fmla="*/ 0 h 996"/>
                <a:gd name="T122" fmla="*/ 1114 w 1114"/>
                <a:gd name="T123" fmla="*/ 996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T120" t="T121" r="T122" b="T123"/>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34" name="Freeform 39"/>
            <p:cNvSpPr>
              <a:spLocks/>
            </p:cNvSpPr>
            <p:nvPr/>
          </p:nvSpPr>
          <p:spPr bwMode="auto">
            <a:xfrm>
              <a:off x="4148183" y="1941207"/>
              <a:ext cx="1451784" cy="1213063"/>
            </a:xfrm>
            <a:custGeom>
              <a:avLst/>
              <a:gdLst>
                <a:gd name="T0" fmla="*/ 1270 w 1410"/>
                <a:gd name="T1" fmla="*/ 918 h 1200"/>
                <a:gd name="T2" fmla="*/ 1198 w 1410"/>
                <a:gd name="T3" fmla="*/ 950 h 1200"/>
                <a:gd name="T4" fmla="*/ 1218 w 1410"/>
                <a:gd name="T5" fmla="*/ 1062 h 1200"/>
                <a:gd name="T6" fmla="*/ 1150 w 1410"/>
                <a:gd name="T7" fmla="*/ 1120 h 1200"/>
                <a:gd name="T8" fmla="*/ 1134 w 1410"/>
                <a:gd name="T9" fmla="*/ 1188 h 1200"/>
                <a:gd name="T10" fmla="*/ 1036 w 1410"/>
                <a:gd name="T11" fmla="*/ 1182 h 1200"/>
                <a:gd name="T12" fmla="*/ 968 w 1410"/>
                <a:gd name="T13" fmla="*/ 1090 h 1200"/>
                <a:gd name="T14" fmla="*/ 900 w 1410"/>
                <a:gd name="T15" fmla="*/ 1036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48 w 1410"/>
                <a:gd name="T37" fmla="*/ 602 h 1200"/>
                <a:gd name="T38" fmla="*/ 630 w 1410"/>
                <a:gd name="T39" fmla="*/ 512 h 1200"/>
                <a:gd name="T40" fmla="*/ 470 w 1410"/>
                <a:gd name="T41" fmla="*/ 452 h 1200"/>
                <a:gd name="T42" fmla="*/ 390 w 1410"/>
                <a:gd name="T43" fmla="*/ 426 h 1200"/>
                <a:gd name="T44" fmla="*/ 356 w 1410"/>
                <a:gd name="T45" fmla="*/ 490 h 1200"/>
                <a:gd name="T46" fmla="*/ 304 w 1410"/>
                <a:gd name="T47" fmla="*/ 486 h 1200"/>
                <a:gd name="T48" fmla="*/ 164 w 1410"/>
                <a:gd name="T49" fmla="*/ 390 h 1200"/>
                <a:gd name="T50" fmla="*/ 42 w 1410"/>
                <a:gd name="T51" fmla="*/ 378 h 1200"/>
                <a:gd name="T52" fmla="*/ 8 w 1410"/>
                <a:gd name="T53" fmla="*/ 326 h 1200"/>
                <a:gd name="T54" fmla="*/ 12 w 1410"/>
                <a:gd name="T55" fmla="*/ 278 h 1200"/>
                <a:gd name="T56" fmla="*/ 90 w 1410"/>
                <a:gd name="T57" fmla="*/ 238 h 1200"/>
                <a:gd name="T58" fmla="*/ 156 w 1410"/>
                <a:gd name="T59" fmla="*/ 146 h 1200"/>
                <a:gd name="T60" fmla="*/ 252 w 1410"/>
                <a:gd name="T61" fmla="*/ 120 h 1200"/>
                <a:gd name="T62" fmla="*/ 308 w 1410"/>
                <a:gd name="T63" fmla="*/ 62 h 1200"/>
                <a:gd name="T64" fmla="*/ 328 w 1410"/>
                <a:gd name="T65" fmla="*/ 0 h 1200"/>
                <a:gd name="T66" fmla="*/ 432 w 1410"/>
                <a:gd name="T67" fmla="*/ 60 h 1200"/>
                <a:gd name="T68" fmla="*/ 444 w 1410"/>
                <a:gd name="T69" fmla="*/ 166 h 1200"/>
                <a:gd name="T70" fmla="*/ 506 w 1410"/>
                <a:gd name="T71" fmla="*/ 280 h 1200"/>
                <a:gd name="T72" fmla="*/ 618 w 1410"/>
                <a:gd name="T73" fmla="*/ 254 h 1200"/>
                <a:gd name="T74" fmla="*/ 626 w 1410"/>
                <a:gd name="T75" fmla="*/ 314 h 1200"/>
                <a:gd name="T76" fmla="*/ 632 w 1410"/>
                <a:gd name="T77" fmla="*/ 372 h 1200"/>
                <a:gd name="T78" fmla="*/ 692 w 1410"/>
                <a:gd name="T79" fmla="*/ 442 h 1200"/>
                <a:gd name="T80" fmla="*/ 772 w 1410"/>
                <a:gd name="T81" fmla="*/ 514 h 1200"/>
                <a:gd name="T82" fmla="*/ 802 w 1410"/>
                <a:gd name="T83" fmla="*/ 468 h 1200"/>
                <a:gd name="T84" fmla="*/ 846 w 1410"/>
                <a:gd name="T85" fmla="*/ 446 h 1200"/>
                <a:gd name="T86" fmla="*/ 898 w 1410"/>
                <a:gd name="T87" fmla="*/ 462 h 1200"/>
                <a:gd name="T88" fmla="*/ 964 w 1410"/>
                <a:gd name="T89" fmla="*/ 422 h 1200"/>
                <a:gd name="T90" fmla="*/ 984 w 1410"/>
                <a:gd name="T91" fmla="*/ 472 h 1200"/>
                <a:gd name="T92" fmla="*/ 930 w 1410"/>
                <a:gd name="T93" fmla="*/ 574 h 1200"/>
                <a:gd name="T94" fmla="*/ 1000 w 1410"/>
                <a:gd name="T95" fmla="*/ 656 h 1200"/>
                <a:gd name="T96" fmla="*/ 1060 w 1410"/>
                <a:gd name="T97" fmla="*/ 680 h 1200"/>
                <a:gd name="T98" fmla="*/ 1118 w 1410"/>
                <a:gd name="T99" fmla="*/ 840 h 1200"/>
                <a:gd name="T100" fmla="*/ 1214 w 1410"/>
                <a:gd name="T101" fmla="*/ 866 h 1200"/>
                <a:gd name="T102" fmla="*/ 1258 w 1410"/>
                <a:gd name="T103" fmla="*/ 826 h 1200"/>
                <a:gd name="T104" fmla="*/ 1222 w 1410"/>
                <a:gd name="T105" fmla="*/ 774 h 1200"/>
                <a:gd name="T106" fmla="*/ 1234 w 1410"/>
                <a:gd name="T107" fmla="*/ 712 h 1200"/>
                <a:gd name="T108" fmla="*/ 1284 w 1410"/>
                <a:gd name="T109" fmla="*/ 656 h 1200"/>
                <a:gd name="T110" fmla="*/ 1280 w 1410"/>
                <a:gd name="T111" fmla="*/ 714 h 1200"/>
                <a:gd name="T112" fmla="*/ 1404 w 1410"/>
                <a:gd name="T113" fmla="*/ 784 h 1200"/>
                <a:gd name="T114" fmla="*/ 1376 w 1410"/>
                <a:gd name="T115" fmla="*/ 884 h 1200"/>
                <a:gd name="T116" fmla="*/ 1324 w 1410"/>
                <a:gd name="T117" fmla="*/ 898 h 1200"/>
                <a:gd name="T118" fmla="*/ 0 w 1410"/>
                <a:gd name="T119" fmla="*/ 0 h 1200"/>
                <a:gd name="T120" fmla="*/ 1410 w 1410"/>
                <a:gd name="T121" fmla="*/ 1200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T118" t="T119" r="T120" b="T121"/>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grpSp>
      <p:grpSp>
        <p:nvGrpSpPr>
          <p:cNvPr id="40" name="Group 41"/>
          <p:cNvGrpSpPr>
            <a:grpSpLocks/>
          </p:cNvGrpSpPr>
          <p:nvPr/>
        </p:nvGrpSpPr>
        <p:grpSpPr bwMode="auto">
          <a:xfrm>
            <a:off x="3166647" y="1941207"/>
            <a:ext cx="2817489" cy="2148649"/>
            <a:chOff x="0" y="0"/>
            <a:chExt cx="5056" cy="3856"/>
          </a:xfrm>
        </p:grpSpPr>
        <p:sp>
          <p:nvSpPr>
            <p:cNvPr id="41" name="Freeform 26"/>
            <p:cNvSpPr>
              <a:spLocks/>
            </p:cNvSpPr>
            <p:nvPr/>
          </p:nvSpPr>
          <p:spPr bwMode="auto">
            <a:xfrm>
              <a:off x="3621" y="1364"/>
              <a:ext cx="1035" cy="981"/>
            </a:xfrm>
            <a:custGeom>
              <a:avLst/>
              <a:gdLst>
                <a:gd name="T0" fmla="*/ 478 w 560"/>
                <a:gd name="T1" fmla="*/ 542 h 542"/>
                <a:gd name="T2" fmla="*/ 400 w 560"/>
                <a:gd name="T3" fmla="*/ 518 h 542"/>
                <a:gd name="T4" fmla="*/ 360 w 560"/>
                <a:gd name="T5" fmla="*/ 516 h 542"/>
                <a:gd name="T6" fmla="*/ 334 w 560"/>
                <a:gd name="T7" fmla="*/ 502 h 542"/>
                <a:gd name="T8" fmla="*/ 282 w 560"/>
                <a:gd name="T9" fmla="*/ 454 h 542"/>
                <a:gd name="T10" fmla="*/ 116 w 560"/>
                <a:gd name="T11" fmla="*/ 434 h 542"/>
                <a:gd name="T12" fmla="*/ 90 w 560"/>
                <a:gd name="T13" fmla="*/ 418 h 542"/>
                <a:gd name="T14" fmla="*/ 74 w 560"/>
                <a:gd name="T15" fmla="*/ 406 h 542"/>
                <a:gd name="T16" fmla="*/ 60 w 560"/>
                <a:gd name="T17" fmla="*/ 386 h 542"/>
                <a:gd name="T18" fmla="*/ 54 w 560"/>
                <a:gd name="T19" fmla="*/ 356 h 542"/>
                <a:gd name="T20" fmla="*/ 18 w 560"/>
                <a:gd name="T21" fmla="*/ 292 h 542"/>
                <a:gd name="T22" fmla="*/ 0 w 560"/>
                <a:gd name="T23" fmla="*/ 208 h 542"/>
                <a:gd name="T24" fmla="*/ 26 w 560"/>
                <a:gd name="T25" fmla="*/ 198 h 542"/>
                <a:gd name="T26" fmla="*/ 50 w 560"/>
                <a:gd name="T27" fmla="*/ 182 h 542"/>
                <a:gd name="T28" fmla="*/ 68 w 560"/>
                <a:gd name="T29" fmla="*/ 172 h 542"/>
                <a:gd name="T30" fmla="*/ 104 w 560"/>
                <a:gd name="T31" fmla="*/ 164 h 542"/>
                <a:gd name="T32" fmla="*/ 138 w 560"/>
                <a:gd name="T33" fmla="*/ 144 h 542"/>
                <a:gd name="T34" fmla="*/ 172 w 560"/>
                <a:gd name="T35" fmla="*/ 138 h 542"/>
                <a:gd name="T36" fmla="*/ 222 w 560"/>
                <a:gd name="T37" fmla="*/ 118 h 542"/>
                <a:gd name="T38" fmla="*/ 258 w 560"/>
                <a:gd name="T39" fmla="*/ 82 h 542"/>
                <a:gd name="T40" fmla="*/ 274 w 560"/>
                <a:gd name="T41" fmla="*/ 64 h 542"/>
                <a:gd name="T42" fmla="*/ 280 w 560"/>
                <a:gd name="T43" fmla="*/ 44 h 542"/>
                <a:gd name="T44" fmla="*/ 284 w 560"/>
                <a:gd name="T45" fmla="*/ 0 h 542"/>
                <a:gd name="T46" fmla="*/ 414 w 560"/>
                <a:gd name="T47" fmla="*/ 12 h 542"/>
                <a:gd name="T48" fmla="*/ 436 w 560"/>
                <a:gd name="T49" fmla="*/ 38 h 542"/>
                <a:gd name="T50" fmla="*/ 444 w 560"/>
                <a:gd name="T51" fmla="*/ 58 h 542"/>
                <a:gd name="T52" fmla="*/ 442 w 560"/>
                <a:gd name="T53" fmla="*/ 74 h 542"/>
                <a:gd name="T54" fmla="*/ 426 w 560"/>
                <a:gd name="T55" fmla="*/ 88 h 542"/>
                <a:gd name="T56" fmla="*/ 412 w 560"/>
                <a:gd name="T57" fmla="*/ 104 h 542"/>
                <a:gd name="T58" fmla="*/ 402 w 560"/>
                <a:gd name="T59" fmla="*/ 120 h 542"/>
                <a:gd name="T60" fmla="*/ 396 w 560"/>
                <a:gd name="T61" fmla="*/ 130 h 542"/>
                <a:gd name="T62" fmla="*/ 434 w 560"/>
                <a:gd name="T63" fmla="*/ 162 h 542"/>
                <a:gd name="T64" fmla="*/ 456 w 560"/>
                <a:gd name="T65" fmla="*/ 180 h 542"/>
                <a:gd name="T66" fmla="*/ 476 w 560"/>
                <a:gd name="T67" fmla="*/ 192 h 542"/>
                <a:gd name="T68" fmla="*/ 498 w 560"/>
                <a:gd name="T69" fmla="*/ 192 h 542"/>
                <a:gd name="T70" fmla="*/ 516 w 560"/>
                <a:gd name="T71" fmla="*/ 188 h 542"/>
                <a:gd name="T72" fmla="*/ 532 w 560"/>
                <a:gd name="T73" fmla="*/ 204 h 542"/>
                <a:gd name="T74" fmla="*/ 558 w 560"/>
                <a:gd name="T75" fmla="*/ 234 h 542"/>
                <a:gd name="T76" fmla="*/ 554 w 560"/>
                <a:gd name="T77" fmla="*/ 244 h 542"/>
                <a:gd name="T78" fmla="*/ 548 w 560"/>
                <a:gd name="T79" fmla="*/ 270 h 542"/>
                <a:gd name="T80" fmla="*/ 528 w 560"/>
                <a:gd name="T81" fmla="*/ 276 h 542"/>
                <a:gd name="T82" fmla="*/ 504 w 560"/>
                <a:gd name="T83" fmla="*/ 240 h 542"/>
                <a:gd name="T84" fmla="*/ 492 w 560"/>
                <a:gd name="T85" fmla="*/ 232 h 542"/>
                <a:gd name="T86" fmla="*/ 472 w 560"/>
                <a:gd name="T87" fmla="*/ 232 h 542"/>
                <a:gd name="T88" fmla="*/ 466 w 560"/>
                <a:gd name="T89" fmla="*/ 316 h 542"/>
                <a:gd name="T90" fmla="*/ 442 w 560"/>
                <a:gd name="T91" fmla="*/ 344 h 542"/>
                <a:gd name="T92" fmla="*/ 428 w 560"/>
                <a:gd name="T93" fmla="*/ 376 h 542"/>
                <a:gd name="T94" fmla="*/ 450 w 560"/>
                <a:gd name="T95" fmla="*/ 392 h 542"/>
                <a:gd name="T96" fmla="*/ 462 w 560"/>
                <a:gd name="T97" fmla="*/ 434 h 542"/>
                <a:gd name="T98" fmla="*/ 474 w 560"/>
                <a:gd name="T99" fmla="*/ 444 h 542"/>
                <a:gd name="T100" fmla="*/ 486 w 560"/>
                <a:gd name="T101" fmla="*/ 446 h 542"/>
                <a:gd name="T102" fmla="*/ 498 w 560"/>
                <a:gd name="T103" fmla="*/ 436 h 542"/>
                <a:gd name="T104" fmla="*/ 514 w 560"/>
                <a:gd name="T105" fmla="*/ 436 h 542"/>
                <a:gd name="T106" fmla="*/ 526 w 560"/>
                <a:gd name="T107" fmla="*/ 464 h 542"/>
                <a:gd name="T108" fmla="*/ 530 w 560"/>
                <a:gd name="T109" fmla="*/ 484 h 542"/>
                <a:gd name="T110" fmla="*/ 526 w 560"/>
                <a:gd name="T111" fmla="*/ 502 h 542"/>
                <a:gd name="T112" fmla="*/ 506 w 560"/>
                <a:gd name="T113" fmla="*/ 510 h 542"/>
                <a:gd name="T114" fmla="*/ 478 w 560"/>
                <a:gd name="T115" fmla="*/ 542 h 542"/>
                <a:gd name="T116" fmla="*/ 0 w 560"/>
                <a:gd name="T117" fmla="*/ 0 h 542"/>
                <a:gd name="T118" fmla="*/ 560 w 560"/>
                <a:gd name="T119" fmla="*/ 542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T116" t="T117" r="T118" b="T119"/>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solidFill>
              <a:srgbClr val="62616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42" name="Freeform 28"/>
            <p:cNvSpPr>
              <a:spLocks/>
            </p:cNvSpPr>
            <p:nvPr/>
          </p:nvSpPr>
          <p:spPr bwMode="auto">
            <a:xfrm>
              <a:off x="0" y="705"/>
              <a:ext cx="2290" cy="1628"/>
            </a:xfrm>
            <a:custGeom>
              <a:avLst/>
              <a:gdLst>
                <a:gd name="T0" fmla="*/ 510 w 1236"/>
                <a:gd name="T1" fmla="*/ 834 h 900"/>
                <a:gd name="T2" fmla="*/ 460 w 1236"/>
                <a:gd name="T3" fmla="*/ 772 h 900"/>
                <a:gd name="T4" fmla="*/ 310 w 1236"/>
                <a:gd name="T5" fmla="*/ 762 h 900"/>
                <a:gd name="T6" fmla="*/ 248 w 1236"/>
                <a:gd name="T7" fmla="*/ 724 h 900"/>
                <a:gd name="T8" fmla="*/ 158 w 1236"/>
                <a:gd name="T9" fmla="*/ 692 h 900"/>
                <a:gd name="T10" fmla="*/ 138 w 1236"/>
                <a:gd name="T11" fmla="*/ 662 h 900"/>
                <a:gd name="T12" fmla="*/ 70 w 1236"/>
                <a:gd name="T13" fmla="*/ 640 h 900"/>
                <a:gd name="T14" fmla="*/ 32 w 1236"/>
                <a:gd name="T15" fmla="*/ 610 h 900"/>
                <a:gd name="T16" fmla="*/ 6 w 1236"/>
                <a:gd name="T17" fmla="*/ 542 h 900"/>
                <a:gd name="T18" fmla="*/ 22 w 1236"/>
                <a:gd name="T19" fmla="*/ 366 h 900"/>
                <a:gd name="T20" fmla="*/ 10 w 1236"/>
                <a:gd name="T21" fmla="*/ 328 h 900"/>
                <a:gd name="T22" fmla="*/ 42 w 1236"/>
                <a:gd name="T23" fmla="*/ 330 h 900"/>
                <a:gd name="T24" fmla="*/ 66 w 1236"/>
                <a:gd name="T25" fmla="*/ 312 h 900"/>
                <a:gd name="T26" fmla="*/ 98 w 1236"/>
                <a:gd name="T27" fmla="*/ 336 h 900"/>
                <a:gd name="T28" fmla="*/ 150 w 1236"/>
                <a:gd name="T29" fmla="*/ 336 h 900"/>
                <a:gd name="T30" fmla="*/ 138 w 1236"/>
                <a:gd name="T31" fmla="*/ 274 h 900"/>
                <a:gd name="T32" fmla="*/ 140 w 1236"/>
                <a:gd name="T33" fmla="*/ 252 h 900"/>
                <a:gd name="T34" fmla="*/ 188 w 1236"/>
                <a:gd name="T35" fmla="*/ 200 h 900"/>
                <a:gd name="T36" fmla="*/ 172 w 1236"/>
                <a:gd name="T37" fmla="*/ 174 h 900"/>
                <a:gd name="T38" fmla="*/ 132 w 1236"/>
                <a:gd name="T39" fmla="*/ 128 h 900"/>
                <a:gd name="T40" fmla="*/ 116 w 1236"/>
                <a:gd name="T41" fmla="*/ 114 h 900"/>
                <a:gd name="T42" fmla="*/ 118 w 1236"/>
                <a:gd name="T43" fmla="*/ 92 h 900"/>
                <a:gd name="T44" fmla="*/ 104 w 1236"/>
                <a:gd name="T45" fmla="*/ 66 h 900"/>
                <a:gd name="T46" fmla="*/ 176 w 1236"/>
                <a:gd name="T47" fmla="*/ 50 h 900"/>
                <a:gd name="T48" fmla="*/ 280 w 1236"/>
                <a:gd name="T49" fmla="*/ 24 h 900"/>
                <a:gd name="T50" fmla="*/ 358 w 1236"/>
                <a:gd name="T51" fmla="*/ 0 h 900"/>
                <a:gd name="T52" fmla="*/ 462 w 1236"/>
                <a:gd name="T53" fmla="*/ 10 h 900"/>
                <a:gd name="T54" fmla="*/ 526 w 1236"/>
                <a:gd name="T55" fmla="*/ 22 h 900"/>
                <a:gd name="T56" fmla="*/ 654 w 1236"/>
                <a:gd name="T57" fmla="*/ 114 h 900"/>
                <a:gd name="T58" fmla="*/ 722 w 1236"/>
                <a:gd name="T59" fmla="*/ 94 h 900"/>
                <a:gd name="T60" fmla="*/ 720 w 1236"/>
                <a:gd name="T61" fmla="*/ 56 h 900"/>
                <a:gd name="T62" fmla="*/ 792 w 1236"/>
                <a:gd name="T63" fmla="*/ 72 h 900"/>
                <a:gd name="T64" fmla="*/ 930 w 1236"/>
                <a:gd name="T65" fmla="*/ 128 h 900"/>
                <a:gd name="T66" fmla="*/ 964 w 1236"/>
                <a:gd name="T67" fmla="*/ 140 h 900"/>
                <a:gd name="T68" fmla="*/ 1116 w 1236"/>
                <a:gd name="T69" fmla="*/ 238 h 900"/>
                <a:gd name="T70" fmla="*/ 1188 w 1236"/>
                <a:gd name="T71" fmla="*/ 294 h 900"/>
                <a:gd name="T72" fmla="*/ 1228 w 1236"/>
                <a:gd name="T73" fmla="*/ 422 h 900"/>
                <a:gd name="T74" fmla="*/ 1232 w 1236"/>
                <a:gd name="T75" fmla="*/ 458 h 900"/>
                <a:gd name="T76" fmla="*/ 1184 w 1236"/>
                <a:gd name="T77" fmla="*/ 496 h 900"/>
                <a:gd name="T78" fmla="*/ 1120 w 1236"/>
                <a:gd name="T79" fmla="*/ 584 h 900"/>
                <a:gd name="T80" fmla="*/ 1144 w 1236"/>
                <a:gd name="T81" fmla="*/ 626 h 900"/>
                <a:gd name="T82" fmla="*/ 1086 w 1236"/>
                <a:gd name="T83" fmla="*/ 606 h 900"/>
                <a:gd name="T84" fmla="*/ 1030 w 1236"/>
                <a:gd name="T85" fmla="*/ 632 h 900"/>
                <a:gd name="T86" fmla="*/ 1042 w 1236"/>
                <a:gd name="T87" fmla="*/ 672 h 900"/>
                <a:gd name="T88" fmla="*/ 1080 w 1236"/>
                <a:gd name="T89" fmla="*/ 780 h 900"/>
                <a:gd name="T90" fmla="*/ 1068 w 1236"/>
                <a:gd name="T91" fmla="*/ 798 h 900"/>
                <a:gd name="T92" fmla="*/ 1028 w 1236"/>
                <a:gd name="T93" fmla="*/ 808 h 900"/>
                <a:gd name="T94" fmla="*/ 968 w 1236"/>
                <a:gd name="T95" fmla="*/ 804 h 900"/>
                <a:gd name="T96" fmla="*/ 936 w 1236"/>
                <a:gd name="T97" fmla="*/ 786 h 900"/>
                <a:gd name="T98" fmla="*/ 914 w 1236"/>
                <a:gd name="T99" fmla="*/ 800 h 900"/>
                <a:gd name="T100" fmla="*/ 830 w 1236"/>
                <a:gd name="T101" fmla="*/ 722 h 900"/>
                <a:gd name="T102" fmla="*/ 820 w 1236"/>
                <a:gd name="T103" fmla="*/ 682 h 900"/>
                <a:gd name="T104" fmla="*/ 758 w 1236"/>
                <a:gd name="T105" fmla="*/ 652 h 900"/>
                <a:gd name="T106" fmla="*/ 700 w 1236"/>
                <a:gd name="T107" fmla="*/ 662 h 900"/>
                <a:gd name="T108" fmla="*/ 722 w 1236"/>
                <a:gd name="T109" fmla="*/ 746 h 900"/>
                <a:gd name="T110" fmla="*/ 694 w 1236"/>
                <a:gd name="T111" fmla="*/ 786 h 900"/>
                <a:gd name="T112" fmla="*/ 694 w 1236"/>
                <a:gd name="T113" fmla="*/ 818 h 900"/>
                <a:gd name="T114" fmla="*/ 652 w 1236"/>
                <a:gd name="T115" fmla="*/ 878 h 900"/>
                <a:gd name="T116" fmla="*/ 618 w 1236"/>
                <a:gd name="T117" fmla="*/ 896 h 900"/>
                <a:gd name="T118" fmla="*/ 604 w 1236"/>
                <a:gd name="T119" fmla="*/ 880 h 900"/>
                <a:gd name="T120" fmla="*/ 568 w 1236"/>
                <a:gd name="T121" fmla="*/ 880 h 900"/>
                <a:gd name="T122" fmla="*/ 0 w 1236"/>
                <a:gd name="T123" fmla="*/ 0 h 900"/>
                <a:gd name="T124" fmla="*/ 1236 w 1236"/>
                <a:gd name="T125" fmla="*/ 90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T122" t="T123" r="T124" b="T125"/>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solidFill>
              <a:srgbClr val="62616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43" name="Freeform 32"/>
            <p:cNvSpPr>
              <a:spLocks/>
            </p:cNvSpPr>
            <p:nvPr/>
          </p:nvSpPr>
          <p:spPr bwMode="auto">
            <a:xfrm>
              <a:off x="4066" y="0"/>
              <a:ext cx="991" cy="1393"/>
            </a:xfrm>
            <a:custGeom>
              <a:avLst/>
              <a:gdLst>
                <a:gd name="T0" fmla="*/ 108 w 536"/>
                <a:gd name="T1" fmla="*/ 754 h 768"/>
                <a:gd name="T2" fmla="*/ 16 w 536"/>
                <a:gd name="T3" fmla="*/ 712 h 768"/>
                <a:gd name="T4" fmla="*/ 66 w 536"/>
                <a:gd name="T5" fmla="*/ 608 h 768"/>
                <a:gd name="T6" fmla="*/ 42 w 536"/>
                <a:gd name="T7" fmla="*/ 544 h 768"/>
                <a:gd name="T8" fmla="*/ 10 w 536"/>
                <a:gd name="T9" fmla="*/ 482 h 768"/>
                <a:gd name="T10" fmla="*/ 40 w 536"/>
                <a:gd name="T11" fmla="*/ 450 h 768"/>
                <a:gd name="T12" fmla="*/ 64 w 536"/>
                <a:gd name="T13" fmla="*/ 362 h 768"/>
                <a:gd name="T14" fmla="*/ 18 w 536"/>
                <a:gd name="T15" fmla="*/ 320 h 768"/>
                <a:gd name="T16" fmla="*/ 46 w 536"/>
                <a:gd name="T17" fmla="*/ 282 h 768"/>
                <a:gd name="T18" fmla="*/ 10 w 536"/>
                <a:gd name="T19" fmla="*/ 220 h 768"/>
                <a:gd name="T20" fmla="*/ 22 w 536"/>
                <a:gd name="T21" fmla="*/ 144 h 768"/>
                <a:gd name="T22" fmla="*/ 44 w 536"/>
                <a:gd name="T23" fmla="*/ 84 h 768"/>
                <a:gd name="T24" fmla="*/ 70 w 536"/>
                <a:gd name="T25" fmla="*/ 88 h 768"/>
                <a:gd name="T26" fmla="*/ 72 w 536"/>
                <a:gd name="T27" fmla="*/ 118 h 768"/>
                <a:gd name="T28" fmla="*/ 76 w 536"/>
                <a:gd name="T29" fmla="*/ 142 h 768"/>
                <a:gd name="T30" fmla="*/ 124 w 536"/>
                <a:gd name="T31" fmla="*/ 154 h 768"/>
                <a:gd name="T32" fmla="*/ 136 w 536"/>
                <a:gd name="T33" fmla="*/ 134 h 768"/>
                <a:gd name="T34" fmla="*/ 180 w 536"/>
                <a:gd name="T35" fmla="*/ 106 h 768"/>
                <a:gd name="T36" fmla="*/ 240 w 536"/>
                <a:gd name="T37" fmla="*/ 98 h 768"/>
                <a:gd name="T38" fmla="*/ 266 w 536"/>
                <a:gd name="T39" fmla="*/ 22 h 768"/>
                <a:gd name="T40" fmla="*/ 310 w 536"/>
                <a:gd name="T41" fmla="*/ 0 h 768"/>
                <a:gd name="T42" fmla="*/ 332 w 536"/>
                <a:gd name="T43" fmla="*/ 40 h 768"/>
                <a:gd name="T44" fmla="*/ 378 w 536"/>
                <a:gd name="T45" fmla="*/ 128 h 768"/>
                <a:gd name="T46" fmla="*/ 424 w 536"/>
                <a:gd name="T47" fmla="*/ 138 h 768"/>
                <a:gd name="T48" fmla="*/ 444 w 536"/>
                <a:gd name="T49" fmla="*/ 152 h 768"/>
                <a:gd name="T50" fmla="*/ 430 w 536"/>
                <a:gd name="T51" fmla="*/ 188 h 768"/>
                <a:gd name="T52" fmla="*/ 448 w 536"/>
                <a:gd name="T53" fmla="*/ 210 h 768"/>
                <a:gd name="T54" fmla="*/ 500 w 536"/>
                <a:gd name="T55" fmla="*/ 238 h 768"/>
                <a:gd name="T56" fmla="*/ 486 w 536"/>
                <a:gd name="T57" fmla="*/ 336 h 768"/>
                <a:gd name="T58" fmla="*/ 450 w 536"/>
                <a:gd name="T59" fmla="*/ 370 h 768"/>
                <a:gd name="T60" fmla="*/ 382 w 536"/>
                <a:gd name="T61" fmla="*/ 372 h 768"/>
                <a:gd name="T62" fmla="*/ 346 w 536"/>
                <a:gd name="T63" fmla="*/ 332 h 768"/>
                <a:gd name="T64" fmla="*/ 344 w 536"/>
                <a:gd name="T65" fmla="*/ 288 h 768"/>
                <a:gd name="T66" fmla="*/ 312 w 536"/>
                <a:gd name="T67" fmla="*/ 232 h 768"/>
                <a:gd name="T68" fmla="*/ 278 w 536"/>
                <a:gd name="T69" fmla="*/ 198 h 768"/>
                <a:gd name="T70" fmla="*/ 258 w 536"/>
                <a:gd name="T71" fmla="*/ 184 h 768"/>
                <a:gd name="T72" fmla="*/ 226 w 536"/>
                <a:gd name="T73" fmla="*/ 190 h 768"/>
                <a:gd name="T74" fmla="*/ 194 w 536"/>
                <a:gd name="T75" fmla="*/ 228 h 768"/>
                <a:gd name="T76" fmla="*/ 178 w 536"/>
                <a:gd name="T77" fmla="*/ 266 h 768"/>
                <a:gd name="T78" fmla="*/ 172 w 536"/>
                <a:gd name="T79" fmla="*/ 298 h 768"/>
                <a:gd name="T80" fmla="*/ 142 w 536"/>
                <a:gd name="T81" fmla="*/ 314 h 768"/>
                <a:gd name="T82" fmla="*/ 140 w 536"/>
                <a:gd name="T83" fmla="*/ 356 h 768"/>
                <a:gd name="T84" fmla="*/ 222 w 536"/>
                <a:gd name="T85" fmla="*/ 346 h 768"/>
                <a:gd name="T86" fmla="*/ 252 w 536"/>
                <a:gd name="T87" fmla="*/ 342 h 768"/>
                <a:gd name="T88" fmla="*/ 274 w 536"/>
                <a:gd name="T89" fmla="*/ 360 h 768"/>
                <a:gd name="T90" fmla="*/ 314 w 536"/>
                <a:gd name="T91" fmla="*/ 448 h 768"/>
                <a:gd name="T92" fmla="*/ 372 w 536"/>
                <a:gd name="T93" fmla="*/ 502 h 768"/>
                <a:gd name="T94" fmla="*/ 346 w 536"/>
                <a:gd name="T95" fmla="*/ 520 h 768"/>
                <a:gd name="T96" fmla="*/ 312 w 536"/>
                <a:gd name="T97" fmla="*/ 554 h 768"/>
                <a:gd name="T98" fmla="*/ 254 w 536"/>
                <a:gd name="T99" fmla="*/ 592 h 768"/>
                <a:gd name="T100" fmla="*/ 190 w 536"/>
                <a:gd name="T101" fmla="*/ 662 h 768"/>
                <a:gd name="T102" fmla="*/ 180 w 536"/>
                <a:gd name="T103" fmla="*/ 730 h 768"/>
                <a:gd name="T104" fmla="*/ 0 w 536"/>
                <a:gd name="T105" fmla="*/ 0 h 768"/>
                <a:gd name="T106" fmla="*/ 536 w 536"/>
                <a:gd name="T107" fmla="*/ 76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T104" t="T105" r="T106" b="T107"/>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44" name="Freeform 16"/>
            <p:cNvSpPr>
              <a:spLocks/>
            </p:cNvSpPr>
            <p:nvPr/>
          </p:nvSpPr>
          <p:spPr bwMode="auto">
            <a:xfrm>
              <a:off x="2411" y="2892"/>
              <a:ext cx="1123" cy="965"/>
            </a:xfrm>
            <a:custGeom>
              <a:avLst/>
              <a:gdLst>
                <a:gd name="T0" fmla="*/ 222 w 606"/>
                <a:gd name="T1" fmla="*/ 524 h 532"/>
                <a:gd name="T2" fmla="*/ 194 w 606"/>
                <a:gd name="T3" fmla="*/ 502 h 532"/>
                <a:gd name="T4" fmla="*/ 138 w 606"/>
                <a:gd name="T5" fmla="*/ 494 h 532"/>
                <a:gd name="T6" fmla="*/ 96 w 606"/>
                <a:gd name="T7" fmla="*/ 530 h 532"/>
                <a:gd name="T8" fmla="*/ 104 w 606"/>
                <a:gd name="T9" fmla="*/ 494 h 532"/>
                <a:gd name="T10" fmla="*/ 64 w 606"/>
                <a:gd name="T11" fmla="*/ 420 h 532"/>
                <a:gd name="T12" fmla="*/ 88 w 606"/>
                <a:gd name="T13" fmla="*/ 352 h 532"/>
                <a:gd name="T14" fmla="*/ 84 w 606"/>
                <a:gd name="T15" fmla="*/ 320 h 532"/>
                <a:gd name="T16" fmla="*/ 46 w 606"/>
                <a:gd name="T17" fmla="*/ 308 h 532"/>
                <a:gd name="T18" fmla="*/ 10 w 606"/>
                <a:gd name="T19" fmla="*/ 310 h 532"/>
                <a:gd name="T20" fmla="*/ 6 w 606"/>
                <a:gd name="T21" fmla="*/ 294 h 532"/>
                <a:gd name="T22" fmla="*/ 2 w 606"/>
                <a:gd name="T23" fmla="*/ 262 h 532"/>
                <a:gd name="T24" fmla="*/ 16 w 606"/>
                <a:gd name="T25" fmla="*/ 234 h 532"/>
                <a:gd name="T26" fmla="*/ 60 w 606"/>
                <a:gd name="T27" fmla="*/ 218 h 532"/>
                <a:gd name="T28" fmla="*/ 106 w 606"/>
                <a:gd name="T29" fmla="*/ 232 h 532"/>
                <a:gd name="T30" fmla="*/ 134 w 606"/>
                <a:gd name="T31" fmla="*/ 234 h 532"/>
                <a:gd name="T32" fmla="*/ 164 w 606"/>
                <a:gd name="T33" fmla="*/ 196 h 532"/>
                <a:gd name="T34" fmla="*/ 186 w 606"/>
                <a:gd name="T35" fmla="*/ 200 h 532"/>
                <a:gd name="T36" fmla="*/ 258 w 606"/>
                <a:gd name="T37" fmla="*/ 196 h 532"/>
                <a:gd name="T38" fmla="*/ 266 w 606"/>
                <a:gd name="T39" fmla="*/ 174 h 532"/>
                <a:gd name="T40" fmla="*/ 256 w 606"/>
                <a:gd name="T41" fmla="*/ 136 h 532"/>
                <a:gd name="T42" fmla="*/ 196 w 606"/>
                <a:gd name="T43" fmla="*/ 108 h 532"/>
                <a:gd name="T44" fmla="*/ 192 w 606"/>
                <a:gd name="T45" fmla="*/ 88 h 532"/>
                <a:gd name="T46" fmla="*/ 202 w 606"/>
                <a:gd name="T47" fmla="*/ 80 h 532"/>
                <a:gd name="T48" fmla="*/ 278 w 606"/>
                <a:gd name="T49" fmla="*/ 102 h 532"/>
                <a:gd name="T50" fmla="*/ 326 w 606"/>
                <a:gd name="T51" fmla="*/ 88 h 532"/>
                <a:gd name="T52" fmla="*/ 368 w 606"/>
                <a:gd name="T53" fmla="*/ 56 h 532"/>
                <a:gd name="T54" fmla="*/ 388 w 606"/>
                <a:gd name="T55" fmla="*/ 22 h 532"/>
                <a:gd name="T56" fmla="*/ 400 w 606"/>
                <a:gd name="T57" fmla="*/ 4 h 532"/>
                <a:gd name="T58" fmla="*/ 432 w 606"/>
                <a:gd name="T59" fmla="*/ 0 h 532"/>
                <a:gd name="T60" fmla="*/ 450 w 606"/>
                <a:gd name="T61" fmla="*/ 16 h 532"/>
                <a:gd name="T62" fmla="*/ 468 w 606"/>
                <a:gd name="T63" fmla="*/ 66 h 532"/>
                <a:gd name="T64" fmla="*/ 526 w 606"/>
                <a:gd name="T65" fmla="*/ 130 h 532"/>
                <a:gd name="T66" fmla="*/ 566 w 606"/>
                <a:gd name="T67" fmla="*/ 170 h 532"/>
                <a:gd name="T68" fmla="*/ 564 w 606"/>
                <a:gd name="T69" fmla="*/ 196 h 532"/>
                <a:gd name="T70" fmla="*/ 534 w 606"/>
                <a:gd name="T71" fmla="*/ 216 h 532"/>
                <a:gd name="T72" fmla="*/ 506 w 606"/>
                <a:gd name="T73" fmla="*/ 234 h 532"/>
                <a:gd name="T74" fmla="*/ 518 w 606"/>
                <a:gd name="T75" fmla="*/ 262 h 532"/>
                <a:gd name="T76" fmla="*/ 568 w 606"/>
                <a:gd name="T77" fmla="*/ 326 h 532"/>
                <a:gd name="T78" fmla="*/ 592 w 606"/>
                <a:gd name="T79" fmla="*/ 356 h 532"/>
                <a:gd name="T80" fmla="*/ 576 w 606"/>
                <a:gd name="T81" fmla="*/ 384 h 532"/>
                <a:gd name="T82" fmla="*/ 538 w 606"/>
                <a:gd name="T83" fmla="*/ 416 h 532"/>
                <a:gd name="T84" fmla="*/ 482 w 606"/>
                <a:gd name="T85" fmla="*/ 460 h 532"/>
                <a:gd name="T86" fmla="*/ 434 w 606"/>
                <a:gd name="T87" fmla="*/ 472 h 532"/>
                <a:gd name="T88" fmla="*/ 376 w 606"/>
                <a:gd name="T89" fmla="*/ 440 h 532"/>
                <a:gd name="T90" fmla="*/ 358 w 606"/>
                <a:gd name="T91" fmla="*/ 436 h 532"/>
                <a:gd name="T92" fmla="*/ 332 w 606"/>
                <a:gd name="T93" fmla="*/ 442 h 532"/>
                <a:gd name="T94" fmla="*/ 290 w 606"/>
                <a:gd name="T95" fmla="*/ 506 h 532"/>
                <a:gd name="T96" fmla="*/ 256 w 606"/>
                <a:gd name="T97" fmla="*/ 530 h 532"/>
                <a:gd name="T98" fmla="*/ 0 w 606"/>
                <a:gd name="T99" fmla="*/ 0 h 532"/>
                <a:gd name="T100" fmla="*/ 606 w 606"/>
                <a:gd name="T101" fmla="*/ 53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T98" t="T99" r="T100" b="T101"/>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solidFill>
              <a:srgbClr val="D3A00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sp>
          <p:nvSpPr>
            <p:cNvPr id="45" name="Freeform 27"/>
            <p:cNvSpPr>
              <a:spLocks/>
            </p:cNvSpPr>
            <p:nvPr/>
          </p:nvSpPr>
          <p:spPr bwMode="auto">
            <a:xfrm>
              <a:off x="2804" y="726"/>
              <a:ext cx="907" cy="1612"/>
            </a:xfrm>
            <a:custGeom>
              <a:avLst/>
              <a:gdLst>
                <a:gd name="T0" fmla="*/ 330 w 490"/>
                <a:gd name="T1" fmla="*/ 884 h 888"/>
                <a:gd name="T2" fmla="*/ 278 w 490"/>
                <a:gd name="T3" fmla="*/ 842 h 888"/>
                <a:gd name="T4" fmla="*/ 214 w 490"/>
                <a:gd name="T5" fmla="*/ 834 h 888"/>
                <a:gd name="T6" fmla="*/ 180 w 490"/>
                <a:gd name="T7" fmla="*/ 844 h 888"/>
                <a:gd name="T8" fmla="*/ 146 w 490"/>
                <a:gd name="T9" fmla="*/ 826 h 888"/>
                <a:gd name="T10" fmla="*/ 120 w 490"/>
                <a:gd name="T11" fmla="*/ 818 h 888"/>
                <a:gd name="T12" fmla="*/ 102 w 490"/>
                <a:gd name="T13" fmla="*/ 802 h 888"/>
                <a:gd name="T14" fmla="*/ 12 w 490"/>
                <a:gd name="T15" fmla="*/ 784 h 888"/>
                <a:gd name="T16" fmla="*/ 20 w 490"/>
                <a:gd name="T17" fmla="*/ 758 h 888"/>
                <a:gd name="T18" fmla="*/ 14 w 490"/>
                <a:gd name="T19" fmla="*/ 728 h 888"/>
                <a:gd name="T20" fmla="*/ 0 w 490"/>
                <a:gd name="T21" fmla="*/ 714 h 888"/>
                <a:gd name="T22" fmla="*/ 58 w 490"/>
                <a:gd name="T23" fmla="*/ 704 h 888"/>
                <a:gd name="T24" fmla="*/ 66 w 490"/>
                <a:gd name="T25" fmla="*/ 676 h 888"/>
                <a:gd name="T26" fmla="*/ 64 w 490"/>
                <a:gd name="T27" fmla="*/ 632 h 888"/>
                <a:gd name="T28" fmla="*/ 46 w 490"/>
                <a:gd name="T29" fmla="*/ 550 h 888"/>
                <a:gd name="T30" fmla="*/ 68 w 490"/>
                <a:gd name="T31" fmla="*/ 532 h 888"/>
                <a:gd name="T32" fmla="*/ 150 w 490"/>
                <a:gd name="T33" fmla="*/ 552 h 888"/>
                <a:gd name="T34" fmla="*/ 172 w 490"/>
                <a:gd name="T35" fmla="*/ 546 h 888"/>
                <a:gd name="T36" fmla="*/ 178 w 490"/>
                <a:gd name="T37" fmla="*/ 496 h 888"/>
                <a:gd name="T38" fmla="*/ 204 w 490"/>
                <a:gd name="T39" fmla="*/ 494 h 888"/>
                <a:gd name="T40" fmla="*/ 242 w 490"/>
                <a:gd name="T41" fmla="*/ 500 h 888"/>
                <a:gd name="T42" fmla="*/ 250 w 490"/>
                <a:gd name="T43" fmla="*/ 454 h 888"/>
                <a:gd name="T44" fmla="*/ 246 w 490"/>
                <a:gd name="T45" fmla="*/ 416 h 888"/>
                <a:gd name="T46" fmla="*/ 256 w 490"/>
                <a:gd name="T47" fmla="*/ 384 h 888"/>
                <a:gd name="T48" fmla="*/ 224 w 490"/>
                <a:gd name="T49" fmla="*/ 352 h 888"/>
                <a:gd name="T50" fmla="*/ 188 w 490"/>
                <a:gd name="T51" fmla="*/ 328 h 888"/>
                <a:gd name="T52" fmla="*/ 136 w 490"/>
                <a:gd name="T53" fmla="*/ 312 h 888"/>
                <a:gd name="T54" fmla="*/ 128 w 490"/>
                <a:gd name="T55" fmla="*/ 290 h 888"/>
                <a:gd name="T56" fmla="*/ 134 w 490"/>
                <a:gd name="T57" fmla="*/ 242 h 888"/>
                <a:gd name="T58" fmla="*/ 162 w 490"/>
                <a:gd name="T59" fmla="*/ 222 h 888"/>
                <a:gd name="T60" fmla="*/ 264 w 490"/>
                <a:gd name="T61" fmla="*/ 230 h 888"/>
                <a:gd name="T62" fmla="*/ 278 w 490"/>
                <a:gd name="T63" fmla="*/ 198 h 888"/>
                <a:gd name="T64" fmla="*/ 278 w 490"/>
                <a:gd name="T65" fmla="*/ 144 h 888"/>
                <a:gd name="T66" fmla="*/ 282 w 490"/>
                <a:gd name="T67" fmla="*/ 124 h 888"/>
                <a:gd name="T68" fmla="*/ 304 w 490"/>
                <a:gd name="T69" fmla="*/ 104 h 888"/>
                <a:gd name="T70" fmla="*/ 382 w 490"/>
                <a:gd name="T71" fmla="*/ 12 h 888"/>
                <a:gd name="T72" fmla="*/ 416 w 490"/>
                <a:gd name="T73" fmla="*/ 22 h 888"/>
                <a:gd name="T74" fmla="*/ 440 w 490"/>
                <a:gd name="T75" fmla="*/ 2 h 888"/>
                <a:gd name="T76" fmla="*/ 460 w 490"/>
                <a:gd name="T77" fmla="*/ 12 h 888"/>
                <a:gd name="T78" fmla="*/ 452 w 490"/>
                <a:gd name="T79" fmla="*/ 52 h 888"/>
                <a:gd name="T80" fmla="*/ 444 w 490"/>
                <a:gd name="T81" fmla="*/ 100 h 888"/>
                <a:gd name="T82" fmla="*/ 424 w 490"/>
                <a:gd name="T83" fmla="*/ 126 h 888"/>
                <a:gd name="T84" fmla="*/ 422 w 490"/>
                <a:gd name="T85" fmla="*/ 174 h 888"/>
                <a:gd name="T86" fmla="*/ 428 w 490"/>
                <a:gd name="T87" fmla="*/ 246 h 888"/>
                <a:gd name="T88" fmla="*/ 398 w 490"/>
                <a:gd name="T89" fmla="*/ 300 h 888"/>
                <a:gd name="T90" fmla="*/ 416 w 490"/>
                <a:gd name="T91" fmla="*/ 434 h 888"/>
                <a:gd name="T92" fmla="*/ 410 w 490"/>
                <a:gd name="T93" fmla="*/ 492 h 888"/>
                <a:gd name="T94" fmla="*/ 414 w 490"/>
                <a:gd name="T95" fmla="*/ 538 h 888"/>
                <a:gd name="T96" fmla="*/ 434 w 490"/>
                <a:gd name="T97" fmla="*/ 568 h 888"/>
                <a:gd name="T98" fmla="*/ 466 w 490"/>
                <a:gd name="T99" fmla="*/ 674 h 888"/>
                <a:gd name="T100" fmla="*/ 490 w 490"/>
                <a:gd name="T101" fmla="*/ 732 h 888"/>
                <a:gd name="T102" fmla="*/ 372 w 490"/>
                <a:gd name="T103" fmla="*/ 728 h 888"/>
                <a:gd name="T104" fmla="*/ 354 w 490"/>
                <a:gd name="T105" fmla="*/ 744 h 888"/>
                <a:gd name="T106" fmla="*/ 382 w 490"/>
                <a:gd name="T107" fmla="*/ 798 h 888"/>
                <a:gd name="T108" fmla="*/ 350 w 490"/>
                <a:gd name="T109" fmla="*/ 828 h 888"/>
                <a:gd name="T110" fmla="*/ 0 w 490"/>
                <a:gd name="T111" fmla="*/ 0 h 888"/>
                <a:gd name="T112" fmla="*/ 490 w 490"/>
                <a:gd name="T113" fmla="*/ 888 h 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T110" t="T111" r="T112" b="T113"/>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solidFill>
              <a:srgbClr val="62616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07763" dir="2700000" algn="ctr" rotWithShape="0">
                      <a:srgbClr val="808080">
                        <a:alpha val="50000"/>
                      </a:srgbClr>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2800" b="0" i="0" u="none" strike="noStrike" kern="0" cap="none" spc="0" normalizeH="0" baseline="0" noProof="0" smtClean="0">
                <a:ln>
                  <a:noFill/>
                </a:ln>
                <a:solidFill>
                  <a:srgbClr val="000000"/>
                </a:solidFill>
                <a:effectLst/>
                <a:uLnTx/>
                <a:uFillTx/>
                <a:latin typeface="Arial" pitchFamily="34" charset="0"/>
              </a:endParaRPr>
            </a:p>
          </p:txBody>
        </p:sp>
      </p:grpSp>
      <p:sp>
        <p:nvSpPr>
          <p:cNvPr id="46" name="Text Box 17"/>
          <p:cNvSpPr txBox="1">
            <a:spLocks noChangeArrowheads="1"/>
          </p:cNvSpPr>
          <p:nvPr/>
        </p:nvSpPr>
        <p:spPr bwMode="auto">
          <a:xfrm>
            <a:off x="7209244" y="2568429"/>
            <a:ext cx="459100" cy="1577132"/>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lIns="90170" tIns="46990" rIns="90170" bIns="46990">
            <a:spAutoFit/>
          </a:bodyPr>
          <a:lstStyle/>
          <a:p>
            <a:pPr algn="ctr" fontAlgn="base">
              <a:spcBef>
                <a:spcPct val="0"/>
              </a:spcBef>
              <a:spcAft>
                <a:spcPct val="0"/>
              </a:spcAft>
              <a:buFont typeface="Arial" pitchFamily="34" charset="0"/>
              <a:buNone/>
            </a:pPr>
            <a:r>
              <a:rPr lang="zh-CN" altLang="en-US" b="1" dirty="0" smtClean="0">
                <a:solidFill>
                  <a:srgbClr val="080808"/>
                </a:solidFill>
                <a:latin typeface="Arial" pitchFamily="34" charset="0"/>
                <a:ea typeface="黑体" pitchFamily="49" charset="-122"/>
              </a:rPr>
              <a:t>地图分层</a:t>
            </a:r>
            <a:endParaRPr lang="zh-CN" altLang="zh-CN" b="1" dirty="0" smtClean="0">
              <a:solidFill>
                <a:srgbClr val="080808"/>
              </a:solidFill>
              <a:latin typeface="Arial" pitchFamily="34" charset="0"/>
              <a:ea typeface="黑体" pitchFamily="49" charset="-122"/>
            </a:endParaRPr>
          </a:p>
        </p:txBody>
      </p:sp>
    </p:spTree>
    <p:extLst>
      <p:ext uri="{BB962C8B-B14F-4D97-AF65-F5344CB8AC3E}">
        <p14:creationId xmlns:p14="http://schemas.microsoft.com/office/powerpoint/2010/main" val="3039530318"/>
      </p:ext>
    </p:extLst>
  </p:cSld>
  <p:clrMapOvr>
    <a:masterClrMapping/>
  </p:clrMapOvr>
  <mc:AlternateContent xmlns:mc="http://schemas.openxmlformats.org/markup-compatibility/2006" xmlns:p14="http://schemas.microsoft.com/office/powerpoint/2010/main">
    <mc:Choice Requires="p14">
      <p:transition spd="slow" p14:dur="1600" advClick="0" advTm="4000">
        <p14:prism isInverted="1"/>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childTnLst>
                          </p:cTn>
                        </p:par>
                        <p:par>
                          <p:cTn id="23" fill="hold">
                            <p:stCondLst>
                              <p:cond delay="2500"/>
                            </p:stCondLst>
                            <p:childTnLst>
                              <p:par>
                                <p:cTn id="24" presetID="2" presetClass="entr" presetSubtype="4" fill="hold" grpId="0" nodeType="afterEffect">
                                  <p:stCondLst>
                                    <p:cond delay="0"/>
                                  </p:stCondLst>
                                  <p:childTnLst>
                                    <p:set>
                                      <p:cBhvr>
                                        <p:cTn id="25" dur="1" fill="hold">
                                          <p:stCondLst>
                                            <p:cond delay="0"/>
                                          </p:stCondLst>
                                        </p:cTn>
                                        <p:tgtEl>
                                          <p:spTgt spid="46"/>
                                        </p:tgtEl>
                                        <p:attrNameLst>
                                          <p:attrName>style.visibility</p:attrName>
                                        </p:attrNameLst>
                                      </p:cBhvr>
                                      <p:to>
                                        <p:strVal val="visible"/>
                                      </p:to>
                                    </p:set>
                                    <p:anim calcmode="lin" valueType="num">
                                      <p:cBhvr additive="base">
                                        <p:cTn id="26" dur="500" fill="hold"/>
                                        <p:tgtEl>
                                          <p:spTgt spid="46"/>
                                        </p:tgtEl>
                                        <p:attrNameLst>
                                          <p:attrName>ppt_x</p:attrName>
                                        </p:attrNameLst>
                                      </p:cBhvr>
                                      <p:tavLst>
                                        <p:tav tm="0">
                                          <p:val>
                                            <p:strVal val="#ppt_x"/>
                                          </p:val>
                                        </p:tav>
                                        <p:tav tm="100000">
                                          <p:val>
                                            <p:strVal val="#ppt_x"/>
                                          </p:val>
                                        </p:tav>
                                      </p:tavLst>
                                    </p:anim>
                                    <p:anim calcmode="lin" valueType="num">
                                      <p:cBhvr additive="base">
                                        <p:cTn id="27"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6"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标题 1"/>
          <p:cNvSpPr txBox="1">
            <a:spLocks/>
          </p:cNvSpPr>
          <p:nvPr/>
        </p:nvSpPr>
        <p:spPr>
          <a:xfrm>
            <a:off x="611560" y="2284884"/>
            <a:ext cx="4647988" cy="576064"/>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pPr algn="ctr"/>
            <a:r>
              <a:rPr lang="zh-CN" altLang="en-US" sz="4000" b="1" dirty="0" smtClean="0"/>
              <a:t>谢谢观看</a:t>
            </a:r>
            <a:endParaRPr lang="zh-CN" altLang="en-US" sz="4000" b="1" dirty="0"/>
          </a:p>
        </p:txBody>
      </p:sp>
      <p:sp>
        <p:nvSpPr>
          <p:cNvPr id="5" name="副标题 2"/>
          <p:cNvSpPr txBox="1">
            <a:spLocks/>
          </p:cNvSpPr>
          <p:nvPr/>
        </p:nvSpPr>
        <p:spPr>
          <a:xfrm>
            <a:off x="323528" y="2950458"/>
            <a:ext cx="4071924" cy="50405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微软雅黑" pitchFamily="34" charset="-122"/>
                <a:ea typeface="微软雅黑"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微软雅黑" pitchFamily="34" charset="-122"/>
                <a:ea typeface="微软雅黑" pitchFamily="34" charset="-122"/>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微软雅黑" pitchFamily="34" charset="-122"/>
                <a:ea typeface="微软雅黑" pitchFamily="34" charset="-122"/>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微软雅黑" pitchFamily="34" charset="-122"/>
                <a:ea typeface="微软雅黑" pitchFamily="34" charset="-122"/>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微软雅黑" pitchFamily="34" charset="-122"/>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90000"/>
              </a:lnSpc>
              <a:buNone/>
            </a:pPr>
            <a:r>
              <a:rPr lang="en-US" altLang="zh-CN" sz="2400" b="1" dirty="0">
                <a:ea typeface="黑体" pitchFamily="2" charset="-122"/>
              </a:rPr>
              <a:t>THANK </a:t>
            </a:r>
            <a:r>
              <a:rPr lang="en-US" altLang="zh-CN" sz="2400" b="1" dirty="0" smtClean="0">
                <a:ea typeface="黑体" pitchFamily="2" charset="-122"/>
              </a:rPr>
              <a:t>YOU</a:t>
            </a:r>
            <a:r>
              <a:rPr lang="zh-CN" altLang="en-US" sz="1400" dirty="0" smtClean="0">
                <a:ea typeface="黑体" pitchFamily="2" charset="-122"/>
              </a:rPr>
              <a:t>  </a:t>
            </a:r>
            <a:endParaRPr lang="zh-CN" altLang="en-US" sz="1400" dirty="0">
              <a:ea typeface="黑体" pitchFamily="2" charset="-122"/>
            </a:endParaRPr>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52" y="3448"/>
            <a:ext cx="3261509" cy="5143500"/>
          </a:xfrm>
          <a:prstGeom prst="rect">
            <a:avLst/>
          </a:prstGeom>
        </p:spPr>
      </p:pic>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166"/>
            <a:ext cx="342596" cy="5143500"/>
          </a:xfrm>
          <a:prstGeom prst="rect">
            <a:avLst/>
          </a:prstGeom>
        </p:spPr>
      </p:pic>
    </p:spTree>
    <p:extLst>
      <p:ext uri="{BB962C8B-B14F-4D97-AF65-F5344CB8AC3E}">
        <p14:creationId xmlns:p14="http://schemas.microsoft.com/office/powerpoint/2010/main" val="2275683711"/>
      </p:ext>
    </p:extLst>
  </p:cSld>
  <p:clrMapOvr>
    <a:masterClrMapping/>
  </p:clrMapOvr>
  <mc:AlternateContent xmlns:mc="http://schemas.openxmlformats.org/markup-compatibility/2006" xmlns:p14="http://schemas.microsoft.com/office/powerpoint/2010/main">
    <mc:Choice Requires="p14">
      <p:transition spd="slow" p14:dur="1600" advClick="0" advTm="4000">
        <p14:prism isInverted="1"/>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a:defRPr/>
              </a:pPr>
              <a:endParaRPr lang="zh-CN" altLang="en-US" sz="2400" kern="0" smtClean="0">
                <a:solidFill>
                  <a:srgbClr val="626160"/>
                </a:solidFill>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a:defRPr/>
              </a:pPr>
              <a:endParaRPr lang="zh-CN" altLang="en-US" sz="2400" kern="0" smtClean="0">
                <a:solidFill>
                  <a:srgbClr val="626160"/>
                </a:solidFill>
                <a:ea typeface="华文细黑" pitchFamily="2" charset="-122"/>
              </a:endParaRPr>
            </a:p>
          </p:txBody>
        </p:sp>
      </p:gr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76824" y="3572230"/>
            <a:ext cx="1798171" cy="1225195"/>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76825" y="703513"/>
            <a:ext cx="1798171" cy="1219099"/>
          </a:xfrm>
          <a:prstGeom prst="rect">
            <a:avLst/>
          </a:prstGeom>
        </p:spPr>
      </p:pic>
      <p:sp>
        <p:nvSpPr>
          <p:cNvPr id="8" name="矩形 5"/>
          <p:cNvSpPr>
            <a:spLocks noChangeArrowheads="1"/>
          </p:cNvSpPr>
          <p:nvPr/>
        </p:nvSpPr>
        <p:spPr bwMode="auto">
          <a:xfrm>
            <a:off x="7235825" y="692150"/>
            <a:ext cx="1800225" cy="1223963"/>
          </a:xfrm>
          <a:prstGeom prst="rect">
            <a:avLst/>
          </a:prstGeom>
          <a:solidFill>
            <a:srgbClr val="D3A004">
              <a:alpha val="95999"/>
            </a:srgbClr>
          </a:solidFill>
          <a:ln>
            <a:noFill/>
          </a:ln>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fontAlgn="base">
              <a:spcBef>
                <a:spcPct val="0"/>
              </a:spcBef>
              <a:spcAft>
                <a:spcPct val="0"/>
              </a:spcAft>
              <a:buFont typeface="Arial" pitchFamily="34" charset="0"/>
              <a:buNone/>
              <a:defRPr/>
            </a:pPr>
            <a:endParaRPr lang="zh-CN" altLang="en-US" kern="0" smtClean="0">
              <a:solidFill>
                <a:srgbClr val="FFFFFF"/>
              </a:solidFill>
              <a:latin typeface="微软雅黑" panose="020B0503020204020204" pitchFamily="34" charset="-122"/>
              <a:ea typeface="微软雅黑" panose="020B0503020204020204" pitchFamily="34" charset="-122"/>
            </a:endParaRPr>
          </a:p>
        </p:txBody>
      </p:sp>
      <p:sp>
        <p:nvSpPr>
          <p:cNvPr id="9" name="矩形 6"/>
          <p:cNvSpPr>
            <a:spLocks noChangeArrowheads="1"/>
          </p:cNvSpPr>
          <p:nvPr/>
        </p:nvSpPr>
        <p:spPr bwMode="auto">
          <a:xfrm>
            <a:off x="7235825" y="2079625"/>
            <a:ext cx="1800225" cy="1223963"/>
          </a:xfrm>
          <a:prstGeom prst="rect">
            <a:avLst/>
          </a:prstGeom>
          <a:solidFill>
            <a:srgbClr val="626160">
              <a:alpha val="89000"/>
            </a:srgbClr>
          </a:solidFill>
          <a:ln>
            <a:noFill/>
          </a:ln>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fontAlgn="base">
              <a:spcBef>
                <a:spcPct val="0"/>
              </a:spcBef>
              <a:spcAft>
                <a:spcPct val="0"/>
              </a:spcAft>
              <a:buFont typeface="Arial" pitchFamily="34" charset="0"/>
              <a:buNone/>
              <a:defRPr/>
            </a:pPr>
            <a:endParaRPr lang="zh-CN" altLang="en-US" kern="0" smtClean="0">
              <a:solidFill>
                <a:srgbClr val="FFFFFF"/>
              </a:solidFill>
              <a:latin typeface="微软雅黑" panose="020B0503020204020204" pitchFamily="34" charset="-122"/>
              <a:ea typeface="微软雅黑" panose="020B0503020204020204" pitchFamily="34" charset="-122"/>
            </a:endParaRPr>
          </a:p>
        </p:txBody>
      </p:sp>
      <p:sp>
        <p:nvSpPr>
          <p:cNvPr id="10" name="矩形 7"/>
          <p:cNvSpPr>
            <a:spLocks noChangeArrowheads="1"/>
          </p:cNvSpPr>
          <p:nvPr/>
        </p:nvSpPr>
        <p:spPr bwMode="auto">
          <a:xfrm>
            <a:off x="7235825" y="3573463"/>
            <a:ext cx="1800225" cy="1223962"/>
          </a:xfrm>
          <a:prstGeom prst="rect">
            <a:avLst/>
          </a:prstGeom>
          <a:solidFill>
            <a:srgbClr val="D3A004">
              <a:alpha val="34999"/>
            </a:srgbClr>
          </a:solidFill>
          <a:ln>
            <a:noFill/>
          </a:ln>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fontAlgn="base">
              <a:spcBef>
                <a:spcPct val="0"/>
              </a:spcBef>
              <a:spcAft>
                <a:spcPct val="0"/>
              </a:spcAft>
              <a:buFont typeface="Arial" pitchFamily="34" charset="0"/>
              <a:buNone/>
              <a:defRPr/>
            </a:pPr>
            <a:endParaRPr lang="zh-CN" altLang="en-US" kern="0" smtClean="0">
              <a:solidFill>
                <a:srgbClr val="FFFFFF"/>
              </a:solidFill>
              <a:latin typeface="微软雅黑" panose="020B0503020204020204" pitchFamily="34" charset="-122"/>
              <a:ea typeface="微软雅黑" panose="020B0503020204020204" pitchFamily="34" charset="-122"/>
            </a:endParaRPr>
          </a:p>
        </p:txBody>
      </p:sp>
      <p:sp>
        <p:nvSpPr>
          <p:cNvPr id="11" name="Freeform 1075"/>
          <p:cNvSpPr>
            <a:spLocks/>
          </p:cNvSpPr>
          <p:nvPr/>
        </p:nvSpPr>
        <p:spPr bwMode="auto">
          <a:xfrm>
            <a:off x="5076825" y="2060575"/>
            <a:ext cx="1798638" cy="1223963"/>
          </a:xfrm>
          <a:custGeom>
            <a:avLst/>
            <a:gdLst>
              <a:gd name="T0" fmla="*/ 1524 w 1524"/>
              <a:gd name="T1" fmla="*/ 1020 h 1042"/>
              <a:gd name="T2" fmla="*/ 1524 w 1524"/>
              <a:gd name="T3" fmla="*/ 1032 h 1042"/>
              <a:gd name="T4" fmla="*/ 1524 w 1524"/>
              <a:gd name="T5" fmla="*/ 1032 h 1042"/>
              <a:gd name="T6" fmla="*/ 1524 w 1524"/>
              <a:gd name="T7" fmla="*/ 1036 h 1042"/>
              <a:gd name="T8" fmla="*/ 1522 w 1524"/>
              <a:gd name="T9" fmla="*/ 1040 h 1042"/>
              <a:gd name="T10" fmla="*/ 1518 w 1524"/>
              <a:gd name="T11" fmla="*/ 1042 h 1042"/>
              <a:gd name="T12" fmla="*/ 1514 w 1524"/>
              <a:gd name="T13" fmla="*/ 1042 h 1042"/>
              <a:gd name="T14" fmla="*/ 8 w 1524"/>
              <a:gd name="T15" fmla="*/ 1042 h 1042"/>
              <a:gd name="T16" fmla="*/ 8 w 1524"/>
              <a:gd name="T17" fmla="*/ 1042 h 1042"/>
              <a:gd name="T18" fmla="*/ 6 w 1524"/>
              <a:gd name="T19" fmla="*/ 1042 h 1042"/>
              <a:gd name="T20" fmla="*/ 2 w 1524"/>
              <a:gd name="T21" fmla="*/ 1040 h 1042"/>
              <a:gd name="T22" fmla="*/ 0 w 1524"/>
              <a:gd name="T23" fmla="*/ 1036 h 1042"/>
              <a:gd name="T24" fmla="*/ 0 w 1524"/>
              <a:gd name="T25" fmla="*/ 1032 h 1042"/>
              <a:gd name="T26" fmla="*/ 0 w 1524"/>
              <a:gd name="T27" fmla="*/ 1020 h 1042"/>
              <a:gd name="T28" fmla="*/ 0 w 1524"/>
              <a:gd name="T29" fmla="*/ 10 h 1042"/>
              <a:gd name="T30" fmla="*/ 0 w 1524"/>
              <a:gd name="T31" fmla="*/ 10 h 1042"/>
              <a:gd name="T32" fmla="*/ 0 w 1524"/>
              <a:gd name="T33" fmla="*/ 10 h 1042"/>
              <a:gd name="T34" fmla="*/ 0 w 1524"/>
              <a:gd name="T35" fmla="*/ 6 h 1042"/>
              <a:gd name="T36" fmla="*/ 2 w 1524"/>
              <a:gd name="T37" fmla="*/ 4 h 1042"/>
              <a:gd name="T38" fmla="*/ 2 w 1524"/>
              <a:gd name="T39" fmla="*/ 4 h 1042"/>
              <a:gd name="T40" fmla="*/ 4 w 1524"/>
              <a:gd name="T41" fmla="*/ 0 h 1042"/>
              <a:gd name="T42" fmla="*/ 8 w 1524"/>
              <a:gd name="T43" fmla="*/ 0 h 1042"/>
              <a:gd name="T44" fmla="*/ 1514 w 1524"/>
              <a:gd name="T45" fmla="*/ 0 h 1042"/>
              <a:gd name="T46" fmla="*/ 1514 w 1524"/>
              <a:gd name="T47" fmla="*/ 0 h 1042"/>
              <a:gd name="T48" fmla="*/ 1518 w 1524"/>
              <a:gd name="T49" fmla="*/ 0 h 1042"/>
              <a:gd name="T50" fmla="*/ 1522 w 1524"/>
              <a:gd name="T51" fmla="*/ 4 h 1042"/>
              <a:gd name="T52" fmla="*/ 1522 w 1524"/>
              <a:gd name="T53" fmla="*/ 4 h 1042"/>
              <a:gd name="T54" fmla="*/ 1524 w 1524"/>
              <a:gd name="T55" fmla="*/ 6 h 1042"/>
              <a:gd name="T56" fmla="*/ 1524 w 1524"/>
              <a:gd name="T57" fmla="*/ 10 h 1042"/>
              <a:gd name="T58" fmla="*/ 1524 w 1524"/>
              <a:gd name="T59" fmla="*/ 10 h 1042"/>
              <a:gd name="T60" fmla="*/ 1524 w 1524"/>
              <a:gd name="T61" fmla="*/ 1020 h 1042"/>
              <a:gd name="T62" fmla="*/ 0 w 1524"/>
              <a:gd name="T63" fmla="*/ 0 h 1042"/>
              <a:gd name="T64" fmla="*/ 1524 w 1524"/>
              <a:gd name="T65" fmla="*/ 1042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T62" t="T63" r="T64" b="T65"/>
            <a:pathLst>
              <a:path w="1524" h="1042">
                <a:moveTo>
                  <a:pt x="1524" y="1020"/>
                </a:moveTo>
                <a:lnTo>
                  <a:pt x="1524" y="1032"/>
                </a:lnTo>
                <a:lnTo>
                  <a:pt x="1524" y="1036"/>
                </a:lnTo>
                <a:lnTo>
                  <a:pt x="1522" y="1040"/>
                </a:lnTo>
                <a:lnTo>
                  <a:pt x="1518" y="1042"/>
                </a:lnTo>
                <a:lnTo>
                  <a:pt x="1514" y="1042"/>
                </a:lnTo>
                <a:lnTo>
                  <a:pt x="8" y="1042"/>
                </a:lnTo>
                <a:lnTo>
                  <a:pt x="6" y="1042"/>
                </a:lnTo>
                <a:lnTo>
                  <a:pt x="2" y="1040"/>
                </a:lnTo>
                <a:lnTo>
                  <a:pt x="0" y="1036"/>
                </a:lnTo>
                <a:lnTo>
                  <a:pt x="0" y="1032"/>
                </a:lnTo>
                <a:lnTo>
                  <a:pt x="0" y="1020"/>
                </a:lnTo>
                <a:lnTo>
                  <a:pt x="0" y="10"/>
                </a:lnTo>
                <a:lnTo>
                  <a:pt x="0" y="6"/>
                </a:lnTo>
                <a:lnTo>
                  <a:pt x="2" y="4"/>
                </a:lnTo>
                <a:lnTo>
                  <a:pt x="4" y="0"/>
                </a:lnTo>
                <a:lnTo>
                  <a:pt x="8" y="0"/>
                </a:lnTo>
                <a:lnTo>
                  <a:pt x="1514" y="0"/>
                </a:lnTo>
                <a:lnTo>
                  <a:pt x="1518" y="0"/>
                </a:lnTo>
                <a:lnTo>
                  <a:pt x="1522" y="4"/>
                </a:lnTo>
                <a:lnTo>
                  <a:pt x="1524" y="6"/>
                </a:lnTo>
                <a:lnTo>
                  <a:pt x="1524" y="10"/>
                </a:lnTo>
                <a:lnTo>
                  <a:pt x="1524" y="1020"/>
                </a:lnTo>
                <a:close/>
              </a:path>
            </a:pathLst>
          </a:custGeom>
          <a:blipFill dpi="0" rotWithShape="0">
            <a:blip r:embed="rId5"/>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buFont typeface="Arial" pitchFamily="34" charset="0"/>
              <a:buNone/>
            </a:pPr>
            <a:endParaRPr lang="zh-CN" altLang="en-US" smtClean="0">
              <a:solidFill>
                <a:srgbClr val="000000"/>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5400" y="2133600"/>
            <a:ext cx="4573588" cy="1079500"/>
            <a:chOff x="-25400" y="2133600"/>
            <a:chExt cx="4573588" cy="1079500"/>
          </a:xfrm>
        </p:grpSpPr>
        <p:sp>
          <p:nvSpPr>
            <p:cNvPr id="13" name="矩形 4"/>
            <p:cNvSpPr>
              <a:spLocks noChangeArrowheads="1"/>
            </p:cNvSpPr>
            <p:nvPr/>
          </p:nvSpPr>
          <p:spPr bwMode="auto">
            <a:xfrm>
              <a:off x="-25400" y="2133600"/>
              <a:ext cx="4573588" cy="1079500"/>
            </a:xfrm>
            <a:prstGeom prst="rect">
              <a:avLst/>
            </a:prstGeom>
            <a:solidFill>
              <a:srgbClr val="626160">
                <a:alpha val="9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fontAlgn="base">
                <a:spcBef>
                  <a:spcPct val="0"/>
                </a:spcBef>
                <a:spcAft>
                  <a:spcPct val="0"/>
                </a:spcAft>
                <a:buFont typeface="Arial" pitchFamily="34" charset="0"/>
                <a:buNone/>
                <a:defRPr/>
              </a:pPr>
              <a:endParaRPr lang="zh-CN" altLang="en-US" sz="1600" kern="0" smtClean="0">
                <a:solidFill>
                  <a:srgbClr val="FFFFFF"/>
                </a:solidFill>
                <a:latin typeface="微软雅黑" panose="020B0503020204020204" pitchFamily="34" charset="-122"/>
                <a:ea typeface="微软雅黑" panose="020B0503020204020204" pitchFamily="34" charset="-122"/>
              </a:endParaRPr>
            </a:p>
          </p:txBody>
        </p:sp>
        <p:sp>
          <p:nvSpPr>
            <p:cNvPr id="14" name="矩形 11"/>
            <p:cNvSpPr>
              <a:spLocks noChangeArrowheads="1"/>
            </p:cNvSpPr>
            <p:nvPr/>
          </p:nvSpPr>
          <p:spPr bwMode="auto">
            <a:xfrm>
              <a:off x="323528" y="2355726"/>
              <a:ext cx="338437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pPr>
              <a:r>
                <a:rPr lang="zh-CN" altLang="en-US" kern="0" dirty="0" smtClean="0">
                  <a:solidFill>
                    <a:srgbClr val="FFFFFF"/>
                  </a:solidFill>
                  <a:latin typeface="微软雅黑" panose="020B0503020204020204" pitchFamily="34" charset="-122"/>
                  <a:ea typeface="微软雅黑" panose="020B0503020204020204" pitchFamily="34" charset="-122"/>
                </a:rPr>
                <a:t>请输入文字内容</a:t>
              </a:r>
              <a:r>
                <a:rPr lang="zh-CN" altLang="en-US" kern="0" dirty="0">
                  <a:solidFill>
                    <a:srgbClr val="FFFFFF"/>
                  </a:solidFill>
                  <a:latin typeface="微软雅黑" panose="020B0503020204020204" pitchFamily="34" charset="-122"/>
                  <a:ea typeface="微软雅黑" panose="020B0503020204020204" pitchFamily="34" charset="-122"/>
                </a:rPr>
                <a:t>文字</a:t>
              </a:r>
              <a:r>
                <a:rPr lang="zh-CN" altLang="en-US" kern="0" dirty="0" smtClean="0">
                  <a:solidFill>
                    <a:srgbClr val="FFFFFF"/>
                  </a:solidFill>
                  <a:latin typeface="微软雅黑" panose="020B0503020204020204" pitchFamily="34" charset="-122"/>
                  <a:ea typeface="微软雅黑" panose="020B0503020204020204" pitchFamily="34" charset="-122"/>
                </a:rPr>
                <a:t>内容</a:t>
              </a:r>
              <a:r>
                <a:rPr lang="zh-CN" altLang="en-US" kern="0" dirty="0">
                  <a:solidFill>
                    <a:srgbClr val="FFFFFF"/>
                  </a:solidFill>
                  <a:latin typeface="微软雅黑" panose="020B0503020204020204" pitchFamily="34" charset="-122"/>
                  <a:ea typeface="微软雅黑" panose="020B0503020204020204" pitchFamily="34" charset="-122"/>
                </a:rPr>
                <a:t>文字</a:t>
              </a:r>
              <a:endParaRPr lang="en-US" altLang="zh-CN" kern="0" dirty="0" smtClean="0">
                <a:solidFill>
                  <a:srgbClr val="FFFFFF"/>
                </a:solidFill>
                <a:latin typeface="微软雅黑" panose="020B0503020204020204" pitchFamily="34" charset="-122"/>
                <a:ea typeface="微软雅黑" panose="020B0503020204020204" pitchFamily="34" charset="-122"/>
              </a:endParaRPr>
            </a:p>
            <a:p>
              <a:pPr fontAlgn="base">
                <a:spcBef>
                  <a:spcPct val="0"/>
                </a:spcBef>
                <a:spcAft>
                  <a:spcPct val="0"/>
                </a:spcAft>
              </a:pPr>
              <a:r>
                <a:rPr lang="zh-CN" altLang="en-US" kern="0" dirty="0">
                  <a:solidFill>
                    <a:srgbClr val="FFFFFF"/>
                  </a:solidFill>
                  <a:latin typeface="微软雅黑" panose="020B0503020204020204" pitchFamily="34" charset="-122"/>
                  <a:ea typeface="微软雅黑" panose="020B0503020204020204" pitchFamily="34" charset="-122"/>
                </a:rPr>
                <a:t>请输入文字内容文字</a:t>
              </a:r>
              <a:r>
                <a:rPr lang="zh-CN" altLang="en-US" kern="0" dirty="0" smtClean="0">
                  <a:solidFill>
                    <a:srgbClr val="FFFFFF"/>
                  </a:solidFill>
                  <a:latin typeface="微软雅黑" panose="020B0503020204020204" pitchFamily="34" charset="-122"/>
                  <a:ea typeface="微软雅黑" panose="020B0503020204020204" pitchFamily="34" charset="-122"/>
                </a:rPr>
                <a:t>内容文字</a:t>
              </a:r>
              <a:endParaRPr lang="zh-CN" altLang="en-US" kern="0" dirty="0">
                <a:solidFill>
                  <a:srgbClr val="FFFFFF"/>
                </a:solidFill>
                <a:latin typeface="微软雅黑" panose="020B0503020204020204" pitchFamily="34" charset="-122"/>
                <a:ea typeface="微软雅黑" panose="020B0503020204020204" pitchFamily="34" charset="-122"/>
              </a:endParaRPr>
            </a:p>
          </p:txBody>
        </p:sp>
      </p:grpSp>
      <p:sp>
        <p:nvSpPr>
          <p:cNvPr id="15" name="TextBox 12"/>
          <p:cNvSpPr txBox="1">
            <a:spLocks noChangeArrowheads="1"/>
          </p:cNvSpPr>
          <p:nvPr/>
        </p:nvSpPr>
        <p:spPr bwMode="auto">
          <a:xfrm flipH="1">
            <a:off x="295969" y="1624013"/>
            <a:ext cx="4564063" cy="43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2800" b="1" dirty="0" smtClean="0">
                <a:solidFill>
                  <a:srgbClr val="000000"/>
                </a:solidFill>
                <a:latin typeface="微软雅黑" panose="020B0503020204020204" pitchFamily="34" charset="-122"/>
                <a:ea typeface="微软雅黑" panose="020B0503020204020204" pitchFamily="34" charset="-122"/>
              </a:rPr>
              <a:t>请输入标题内容</a:t>
            </a:r>
          </a:p>
        </p:txBody>
      </p:sp>
    </p:spTree>
    <p:extLst>
      <p:ext uri="{BB962C8B-B14F-4D97-AF65-F5344CB8AC3E}">
        <p14:creationId xmlns:p14="http://schemas.microsoft.com/office/powerpoint/2010/main" val="1131855640"/>
      </p:ext>
    </p:extLst>
  </p:cSld>
  <p:clrMapOvr>
    <a:masterClrMapping/>
  </p:clrMapOvr>
  <mc:AlternateContent xmlns:mc="http://schemas.openxmlformats.org/markup-compatibility/2006" xmlns:p14="http://schemas.microsoft.com/office/powerpoint/2010/main">
    <mc:Choice Requires="p14">
      <p:transition spd="slow" p14:dur="1600" advClick="0" advTm="4000">
        <p14:prism isInverted="1"/>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0-#ppt_w/2"/>
                                          </p:val>
                                        </p:tav>
                                        <p:tav tm="100000">
                                          <p:val>
                                            <p:strVal val="#ppt_x"/>
                                          </p:val>
                                        </p:tav>
                                      </p:tavLst>
                                    </p:anim>
                                    <p:anim calcmode="lin" valueType="num">
                                      <p:cBhvr additive="base">
                                        <p:cTn id="17" dur="500" fill="hold"/>
                                        <p:tgtEl>
                                          <p:spTgt spid="1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500"/>
                                        <p:tgtEl>
                                          <p:spTgt spid="15"/>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500"/>
                                        <p:tgtEl>
                                          <p:spTgt spid="6"/>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childTnLst>
                                </p:cTn>
                              </p:par>
                            </p:childTnLst>
                          </p:cTn>
                        </p:par>
                        <p:par>
                          <p:cTn id="42" fill="hold">
                            <p:stCondLst>
                              <p:cond delay="4500"/>
                            </p:stCondLst>
                            <p:childTnLst>
                              <p:par>
                                <p:cTn id="43" presetID="10" presetClass="entr" presetSubtype="0"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animBg="1"/>
      <p:bldP spid="9" grpId="0" animBg="1"/>
      <p:bldP spid="10" grpId="0" animBg="1"/>
      <p:bldP spid="11" grpId="0" animBg="1"/>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a:defRPr/>
              </a:pPr>
              <a:endParaRPr lang="zh-CN" altLang="en-US" sz="2400" kern="0" smtClean="0">
                <a:solidFill>
                  <a:srgbClr val="626160"/>
                </a:solidFill>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a:defRPr/>
              </a:pPr>
              <a:endParaRPr lang="zh-CN" altLang="en-US" sz="2400" kern="0" smtClean="0">
                <a:solidFill>
                  <a:srgbClr val="626160"/>
                </a:solidFill>
                <a:ea typeface="华文细黑" pitchFamily="2" charset="-122"/>
              </a:endParaRPr>
            </a:p>
          </p:txBody>
        </p:sp>
      </p:grpSp>
      <p:grpSp>
        <p:nvGrpSpPr>
          <p:cNvPr id="6" name="组合 5"/>
          <p:cNvGrpSpPr/>
          <p:nvPr/>
        </p:nvGrpSpPr>
        <p:grpSpPr>
          <a:xfrm>
            <a:off x="3134047" y="1744513"/>
            <a:ext cx="2411413" cy="2411413"/>
            <a:chOff x="3134047" y="1744513"/>
            <a:chExt cx="2411413" cy="2411413"/>
          </a:xfrm>
        </p:grpSpPr>
        <p:sp>
          <p:nvSpPr>
            <p:cNvPr id="7" name="椭圆 3"/>
            <p:cNvSpPr>
              <a:spLocks noChangeArrowheads="1"/>
            </p:cNvSpPr>
            <p:nvPr/>
          </p:nvSpPr>
          <p:spPr bwMode="auto">
            <a:xfrm>
              <a:off x="3134047" y="1744513"/>
              <a:ext cx="2411413" cy="2411413"/>
            </a:xfrm>
            <a:prstGeom prst="ellipse">
              <a:avLst/>
            </a:prstGeom>
            <a:solidFill>
              <a:srgbClr val="D3A004">
                <a:alpha val="89000"/>
              </a:srgbClr>
            </a:solidFill>
            <a:ln>
              <a:noFill/>
            </a:ln>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fontAlgn="base">
                <a:spcBef>
                  <a:spcPct val="0"/>
                </a:spcBef>
                <a:spcAft>
                  <a:spcPct val="0"/>
                </a:spcAft>
                <a:buFont typeface="Arial" pitchFamily="34" charset="0"/>
                <a:buNone/>
                <a:defRPr/>
              </a:pPr>
              <a:endParaRPr lang="zh-CN" altLang="en-US" kern="0" smtClean="0">
                <a:solidFill>
                  <a:srgbClr val="FFFFFF"/>
                </a:solidFill>
              </a:endParaRPr>
            </a:p>
          </p:txBody>
        </p:sp>
        <p:sp>
          <p:nvSpPr>
            <p:cNvPr id="8" name="TextBox 12"/>
            <p:cNvSpPr txBox="1">
              <a:spLocks noChangeArrowheads="1"/>
            </p:cNvSpPr>
            <p:nvPr/>
          </p:nvSpPr>
          <p:spPr bwMode="auto">
            <a:xfrm flipH="1">
              <a:off x="3822444" y="2758157"/>
              <a:ext cx="13256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3000" kern="0" dirty="0" smtClean="0">
                  <a:solidFill>
                    <a:srgbClr val="FFFFFF"/>
                  </a:solidFill>
                  <a:latin typeface="微软雅黑" panose="020B0503020204020204" pitchFamily="34" charset="-122"/>
                  <a:ea typeface="微软雅黑" panose="020B0503020204020204" pitchFamily="34" charset="-122"/>
                </a:rPr>
                <a:t>标题</a:t>
              </a:r>
            </a:p>
          </p:txBody>
        </p:sp>
      </p:grpSp>
      <p:grpSp>
        <p:nvGrpSpPr>
          <p:cNvPr id="9" name="组合 8"/>
          <p:cNvGrpSpPr/>
          <p:nvPr/>
        </p:nvGrpSpPr>
        <p:grpSpPr>
          <a:xfrm>
            <a:off x="5045154" y="2030020"/>
            <a:ext cx="2125906" cy="2125906"/>
            <a:chOff x="5045154" y="2030020"/>
            <a:chExt cx="2125906" cy="2125906"/>
          </a:xfrm>
        </p:grpSpPr>
        <p:sp>
          <p:nvSpPr>
            <p:cNvPr id="10" name="椭圆 4"/>
            <p:cNvSpPr>
              <a:spLocks noChangeArrowheads="1"/>
            </p:cNvSpPr>
            <p:nvPr/>
          </p:nvSpPr>
          <p:spPr bwMode="auto">
            <a:xfrm>
              <a:off x="5045154" y="2030020"/>
              <a:ext cx="2125906" cy="2125906"/>
            </a:xfrm>
            <a:prstGeom prst="ellipse">
              <a:avLst/>
            </a:prstGeom>
            <a:solidFill>
              <a:srgbClr val="626160">
                <a:alpha val="93999"/>
              </a:srgbClr>
            </a:solidFill>
            <a:ln>
              <a:noFill/>
            </a:ln>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fontAlgn="base">
                <a:spcBef>
                  <a:spcPct val="0"/>
                </a:spcBef>
                <a:spcAft>
                  <a:spcPct val="0"/>
                </a:spcAft>
                <a:buFont typeface="Arial" pitchFamily="34" charset="0"/>
                <a:buNone/>
                <a:defRPr/>
              </a:pPr>
              <a:endParaRPr lang="zh-CN" altLang="en-US" kern="0" smtClean="0">
                <a:solidFill>
                  <a:srgbClr val="FFFFFF"/>
                </a:solidFill>
              </a:endParaRPr>
            </a:p>
          </p:txBody>
        </p:sp>
        <p:sp>
          <p:nvSpPr>
            <p:cNvPr id="11" name="TextBox 12"/>
            <p:cNvSpPr txBox="1">
              <a:spLocks noChangeArrowheads="1"/>
            </p:cNvSpPr>
            <p:nvPr/>
          </p:nvSpPr>
          <p:spPr bwMode="auto">
            <a:xfrm flipH="1">
              <a:off x="5595084" y="2902173"/>
              <a:ext cx="10651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3000" kern="0" dirty="0" smtClean="0">
                  <a:solidFill>
                    <a:srgbClr val="000000"/>
                  </a:solidFill>
                  <a:latin typeface="微软雅黑" panose="020B0503020204020204" pitchFamily="34" charset="-122"/>
                  <a:ea typeface="微软雅黑" panose="020B0503020204020204" pitchFamily="34" charset="-122"/>
                </a:rPr>
                <a:t>标题</a:t>
              </a:r>
            </a:p>
          </p:txBody>
        </p:sp>
      </p:grpSp>
      <p:grpSp>
        <p:nvGrpSpPr>
          <p:cNvPr id="12" name="组合 11"/>
          <p:cNvGrpSpPr/>
          <p:nvPr/>
        </p:nvGrpSpPr>
        <p:grpSpPr>
          <a:xfrm>
            <a:off x="6917094" y="2252548"/>
            <a:ext cx="1903378" cy="1903378"/>
            <a:chOff x="6877050" y="1996926"/>
            <a:chExt cx="2159000" cy="2159000"/>
          </a:xfrm>
        </p:grpSpPr>
        <p:sp>
          <p:nvSpPr>
            <p:cNvPr id="13" name="椭圆 5"/>
            <p:cNvSpPr>
              <a:spLocks noChangeArrowheads="1"/>
            </p:cNvSpPr>
            <p:nvPr/>
          </p:nvSpPr>
          <p:spPr bwMode="auto">
            <a:xfrm>
              <a:off x="6877050" y="1996926"/>
              <a:ext cx="2159000" cy="2159000"/>
            </a:xfrm>
            <a:prstGeom prst="ellipse">
              <a:avLst/>
            </a:prstGeom>
            <a:solidFill>
              <a:srgbClr val="D3A004">
                <a:alpha val="95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fontAlgn="base">
                <a:spcBef>
                  <a:spcPct val="0"/>
                </a:spcBef>
                <a:spcAft>
                  <a:spcPct val="0"/>
                </a:spcAft>
                <a:buFont typeface="Arial" pitchFamily="34" charset="0"/>
                <a:buNone/>
                <a:defRPr/>
              </a:pPr>
              <a:endParaRPr lang="zh-CN" altLang="en-US" kern="0" smtClean="0">
                <a:solidFill>
                  <a:srgbClr val="FFFFFF"/>
                </a:solidFill>
              </a:endParaRPr>
            </a:p>
          </p:txBody>
        </p:sp>
        <p:sp>
          <p:nvSpPr>
            <p:cNvPr id="14" name="TextBox 12"/>
            <p:cNvSpPr txBox="1">
              <a:spLocks noChangeArrowheads="1"/>
            </p:cNvSpPr>
            <p:nvPr/>
          </p:nvSpPr>
          <p:spPr bwMode="auto">
            <a:xfrm flipH="1">
              <a:off x="7474717" y="2902173"/>
              <a:ext cx="1316296" cy="523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3000" kern="0" dirty="0" smtClean="0">
                  <a:solidFill>
                    <a:srgbClr val="FFFFFF"/>
                  </a:solidFill>
                  <a:latin typeface="微软雅黑" panose="020B0503020204020204" pitchFamily="34" charset="-122"/>
                  <a:ea typeface="微软雅黑" panose="020B0503020204020204" pitchFamily="34" charset="-122"/>
                </a:rPr>
                <a:t>标题</a:t>
              </a:r>
            </a:p>
          </p:txBody>
        </p:sp>
      </p:grpSp>
      <p:sp>
        <p:nvSpPr>
          <p:cNvPr id="15" name="矩形 11"/>
          <p:cNvSpPr>
            <a:spLocks noChangeArrowheads="1"/>
          </p:cNvSpPr>
          <p:nvPr/>
        </p:nvSpPr>
        <p:spPr bwMode="auto">
          <a:xfrm>
            <a:off x="683568" y="2355726"/>
            <a:ext cx="1944216"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spcBef>
                <a:spcPct val="0"/>
              </a:spcBef>
              <a:spcAft>
                <a:spcPct val="0"/>
              </a:spcAft>
            </a:pPr>
            <a:r>
              <a:rPr lang="zh-CN" altLang="en-US" sz="1400" dirty="0" smtClean="0">
                <a:solidFill>
                  <a:srgbClr val="080808"/>
                </a:solidFill>
                <a:latin typeface="微软雅黑" panose="020B0503020204020204" pitchFamily="34" charset="-122"/>
                <a:ea typeface="微软雅黑" panose="020B0503020204020204" pitchFamily="34" charset="-122"/>
              </a:rPr>
              <a:t>请输入文字内容文字内容文字</a:t>
            </a:r>
            <a:r>
              <a:rPr lang="zh-CN" altLang="en-US" sz="1400" dirty="0">
                <a:solidFill>
                  <a:srgbClr val="080808"/>
                </a:solidFill>
                <a:latin typeface="微软雅黑" panose="020B0503020204020204" pitchFamily="34" charset="-122"/>
                <a:ea typeface="微软雅黑" panose="020B0503020204020204" pitchFamily="34" charset="-122"/>
              </a:rPr>
              <a:t>请输入文字内容文字内容</a:t>
            </a:r>
            <a:r>
              <a:rPr lang="zh-CN" altLang="en-US" sz="1400" dirty="0" smtClean="0">
                <a:solidFill>
                  <a:srgbClr val="080808"/>
                </a:solidFill>
                <a:latin typeface="微软雅黑" panose="020B0503020204020204" pitchFamily="34" charset="-122"/>
                <a:ea typeface="微软雅黑" panose="020B0503020204020204" pitchFamily="34" charset="-122"/>
              </a:rPr>
              <a:t>文字请</a:t>
            </a:r>
            <a:r>
              <a:rPr lang="zh-CN" altLang="en-US" sz="1400" dirty="0">
                <a:solidFill>
                  <a:srgbClr val="080808"/>
                </a:solidFill>
                <a:latin typeface="微软雅黑" panose="020B0503020204020204" pitchFamily="34" charset="-122"/>
                <a:ea typeface="微软雅黑" panose="020B0503020204020204" pitchFamily="34" charset="-122"/>
              </a:rPr>
              <a:t>输入文字</a:t>
            </a:r>
            <a:r>
              <a:rPr lang="zh-CN" altLang="en-US" sz="1400" dirty="0" smtClean="0">
                <a:solidFill>
                  <a:srgbClr val="080808"/>
                </a:solidFill>
                <a:latin typeface="微软雅黑" panose="020B0503020204020204" pitchFamily="34" charset="-122"/>
                <a:ea typeface="微软雅黑" panose="020B0503020204020204" pitchFamily="34" charset="-122"/>
              </a:rPr>
              <a:t>内容文字内容文字</a:t>
            </a:r>
            <a:endParaRPr lang="zh-CN" altLang="en-US" sz="1400" dirty="0">
              <a:solidFill>
                <a:srgbClr val="080808"/>
              </a:solidFill>
              <a:latin typeface="微软雅黑" panose="020B0503020204020204" pitchFamily="34" charset="-122"/>
              <a:ea typeface="微软雅黑" panose="020B0503020204020204" pitchFamily="34" charset="-122"/>
            </a:endParaRPr>
          </a:p>
        </p:txBody>
      </p:sp>
      <p:sp>
        <p:nvSpPr>
          <p:cNvPr id="16" name="TextBox 12"/>
          <p:cNvSpPr txBox="1">
            <a:spLocks noChangeArrowheads="1"/>
          </p:cNvSpPr>
          <p:nvPr/>
        </p:nvSpPr>
        <p:spPr bwMode="auto">
          <a:xfrm flipH="1">
            <a:off x="656009" y="1624013"/>
            <a:ext cx="4564063" cy="43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fontAlgn="base">
              <a:lnSpc>
                <a:spcPct val="80000"/>
              </a:lnSpc>
              <a:spcBef>
                <a:spcPct val="0"/>
              </a:spcBef>
              <a:spcAft>
                <a:spcPct val="0"/>
              </a:spcAft>
              <a:buFont typeface="Arial" pitchFamily="34" charset="0"/>
              <a:buNone/>
            </a:pPr>
            <a:r>
              <a:rPr lang="zh-CN" altLang="en-US" sz="2800" b="1" dirty="0" smtClean="0">
                <a:solidFill>
                  <a:srgbClr val="000000"/>
                </a:solidFill>
                <a:latin typeface="微软雅黑" panose="020B0503020204020204" pitchFamily="34" charset="-122"/>
                <a:ea typeface="微软雅黑" panose="020B0503020204020204" pitchFamily="34" charset="-122"/>
              </a:rPr>
              <a:t>输入标题内容</a:t>
            </a:r>
          </a:p>
        </p:txBody>
      </p:sp>
    </p:spTree>
    <p:extLst>
      <p:ext uri="{BB962C8B-B14F-4D97-AF65-F5344CB8AC3E}">
        <p14:creationId xmlns:p14="http://schemas.microsoft.com/office/powerpoint/2010/main" val="2091659763"/>
      </p:ext>
    </p:extLst>
  </p:cSld>
  <p:clrMapOvr>
    <a:masterClrMapping/>
  </p:clrMapOvr>
  <mc:AlternateContent xmlns:mc="http://schemas.openxmlformats.org/markup-compatibility/2006" xmlns:p14="http://schemas.microsoft.com/office/powerpoint/2010/main">
    <mc:Choice Requires="p14">
      <p:transition spd="slow" p14:dur="1600" advClick="0" advTm="4000">
        <p14:prism isInverted="1"/>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par>
                          <p:cTn id="25" fill="hold">
                            <p:stCondLst>
                              <p:cond delay="2500"/>
                            </p:stCondLst>
                            <p:childTnLst>
                              <p:par>
                                <p:cTn id="26" presetID="42" presetClass="entr" presetSubtype="0"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000"/>
                                        <p:tgtEl>
                                          <p:spTgt spid="16"/>
                                        </p:tgtEl>
                                      </p:cBhvr>
                                    </p:animEffect>
                                    <p:anim calcmode="lin" valueType="num">
                                      <p:cBhvr>
                                        <p:cTn id="29" dur="1000" fill="hold"/>
                                        <p:tgtEl>
                                          <p:spTgt spid="16"/>
                                        </p:tgtEl>
                                        <p:attrNameLst>
                                          <p:attrName>ppt_x</p:attrName>
                                        </p:attrNameLst>
                                      </p:cBhvr>
                                      <p:tavLst>
                                        <p:tav tm="0">
                                          <p:val>
                                            <p:strVal val="#ppt_x"/>
                                          </p:val>
                                        </p:tav>
                                        <p:tav tm="100000">
                                          <p:val>
                                            <p:strVal val="#ppt_x"/>
                                          </p:val>
                                        </p:tav>
                                      </p:tavLst>
                                    </p:anim>
                                    <p:anim calcmode="lin" valueType="num">
                                      <p:cBhvr>
                                        <p:cTn id="30" dur="1000" fill="hold"/>
                                        <p:tgtEl>
                                          <p:spTgt spid="16"/>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ppt_x"/>
                                          </p:val>
                                        </p:tav>
                                        <p:tav tm="100000">
                                          <p:val>
                                            <p:strVal val="#ppt_x"/>
                                          </p:val>
                                        </p:tav>
                                      </p:tavLst>
                                    </p:anim>
                                    <p:anim calcmode="lin" valueType="num">
                                      <p:cBhvr additive="base">
                                        <p:cTn id="35"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5"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grpSp>
        <p:nvGrpSpPr>
          <p:cNvPr id="6" name="组合 5"/>
          <p:cNvGrpSpPr/>
          <p:nvPr/>
        </p:nvGrpSpPr>
        <p:grpSpPr>
          <a:xfrm>
            <a:off x="1144588" y="1483717"/>
            <a:ext cx="6854825" cy="1293813"/>
            <a:chOff x="1144588" y="1483717"/>
            <a:chExt cx="6854825" cy="1293813"/>
          </a:xfrm>
        </p:grpSpPr>
        <p:sp>
          <p:nvSpPr>
            <p:cNvPr id="7" name="AutoShape 5"/>
            <p:cNvSpPr>
              <a:spLocks noChangeArrowheads="1"/>
            </p:cNvSpPr>
            <p:nvPr/>
          </p:nvSpPr>
          <p:spPr bwMode="gray">
            <a:xfrm>
              <a:off x="1144588" y="1705967"/>
              <a:ext cx="6854825" cy="1071563"/>
            </a:xfrm>
            <a:prstGeom prst="roundRect">
              <a:avLst>
                <a:gd name="adj" fmla="val 16667"/>
              </a:avLst>
            </a:prstGeom>
            <a:noFill/>
            <a:ln w="19050">
              <a:solidFill>
                <a:srgbClr val="626160"/>
              </a:solidFill>
              <a:round/>
              <a:headEnd/>
              <a:tailEnd/>
            </a:ln>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8" name="AutoShape 17"/>
            <p:cNvSpPr>
              <a:spLocks noChangeArrowheads="1"/>
            </p:cNvSpPr>
            <p:nvPr/>
          </p:nvSpPr>
          <p:spPr bwMode="gray">
            <a:xfrm>
              <a:off x="2224088" y="1483717"/>
              <a:ext cx="4686300" cy="463550"/>
            </a:xfrm>
            <a:prstGeom prst="roundRect">
              <a:avLst>
                <a:gd name="adj" fmla="val 17509"/>
              </a:avLst>
            </a:prstGeom>
            <a:solidFill>
              <a:srgbClr val="6261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9" name="Rectangle 21"/>
            <p:cNvSpPr>
              <a:spLocks noChangeArrowheads="1"/>
            </p:cNvSpPr>
            <p:nvPr/>
          </p:nvSpPr>
          <p:spPr bwMode="gray">
            <a:xfrm>
              <a:off x="3309938" y="1512292"/>
              <a:ext cx="2509838" cy="366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00000"/>
                </a:lnSpc>
                <a:spcBef>
                  <a:spcPct val="50000"/>
                </a:spcBef>
                <a:spcAft>
                  <a:spcPct val="0"/>
                </a:spcAft>
                <a:buClr>
                  <a:srgbClr val="1F3F5F"/>
                </a:buClr>
                <a:buSzTx/>
                <a:buFontTx/>
                <a:buNone/>
                <a:tabLst/>
                <a:defRPr/>
              </a:pPr>
              <a:r>
                <a:rPr kumimoji="0" lang="en-US" altLang="zh-CN" sz="1800" b="0" i="0" u="none" strike="noStrike" kern="1200" cap="none" spc="0" normalizeH="0" baseline="0" noProof="0" dirty="0">
                  <a:ln>
                    <a:noFill/>
                  </a:ln>
                  <a:solidFill>
                    <a:srgbClr val="FFFFFF"/>
                  </a:solidFill>
                  <a:effectLst/>
                  <a:uLnTx/>
                  <a:uFillTx/>
                  <a:latin typeface="Calibri" pitchFamily="34" charset="0"/>
                  <a:ea typeface="宋体"/>
                  <a:cs typeface="+mn-cs"/>
                </a:rPr>
                <a:t> Add your </a:t>
              </a:r>
              <a:r>
                <a:rPr kumimoji="0" lang="zh-CN" altLang="en-US" sz="1800" b="0" i="0" u="none" strike="noStrike" kern="1200" cap="none" spc="0" normalizeH="0" baseline="0" noProof="0" dirty="0">
                  <a:ln>
                    <a:noFill/>
                  </a:ln>
                  <a:solidFill>
                    <a:srgbClr val="FFFFFF"/>
                  </a:solidFill>
                  <a:effectLst/>
                  <a:uLnTx/>
                  <a:uFillTx/>
                  <a:latin typeface="Calibri" pitchFamily="34" charset="0"/>
                  <a:ea typeface="宋体"/>
                  <a:cs typeface="+mn-cs"/>
                </a:rPr>
                <a:t>在此添加标题</a:t>
              </a:r>
            </a:p>
          </p:txBody>
        </p:sp>
        <p:sp>
          <p:nvSpPr>
            <p:cNvPr id="10" name="Text Box 24"/>
            <p:cNvSpPr txBox="1">
              <a:spLocks noChangeArrowheads="1"/>
            </p:cNvSpPr>
            <p:nvPr/>
          </p:nvSpPr>
          <p:spPr bwMode="black">
            <a:xfrm>
              <a:off x="1450976" y="1980605"/>
              <a:ext cx="33750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50000"/>
                </a:spcBef>
                <a:spcAft>
                  <a:spcPct val="0"/>
                </a:spcAft>
                <a:buClrTx/>
                <a:buSzTx/>
                <a:buFontTx/>
                <a:buChar char="•"/>
                <a:tabLst/>
                <a:defRPr/>
              </a:pPr>
              <a:r>
                <a:rPr kumimoji="0" lang="zh-CN" altLang="en-US" sz="1600" b="0" i="0" u="none" strike="noStrike" kern="1200" cap="none" spc="0" normalizeH="0" baseline="0" noProof="0" dirty="0">
                  <a:ln>
                    <a:noFill/>
                  </a:ln>
                  <a:solidFill>
                    <a:srgbClr val="626160"/>
                  </a:solidFill>
                  <a:effectLst/>
                  <a:uLnTx/>
                  <a:uFillTx/>
                  <a:latin typeface="Calibri" pitchFamily="34" charset="0"/>
                  <a:ea typeface="宋体"/>
                  <a:cs typeface="+mn-cs"/>
                </a:rPr>
                <a:t>在此添加标题或目录索引</a:t>
              </a:r>
            </a:p>
          </p:txBody>
        </p:sp>
        <p:sp>
          <p:nvSpPr>
            <p:cNvPr id="11" name="Rectangle 25"/>
            <p:cNvSpPr>
              <a:spLocks noChangeArrowheads="1"/>
            </p:cNvSpPr>
            <p:nvPr/>
          </p:nvSpPr>
          <p:spPr bwMode="auto">
            <a:xfrm>
              <a:off x="1217613" y="2304455"/>
              <a:ext cx="6734175" cy="31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1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srgbClr val="626160"/>
                  </a:solidFill>
                  <a:effectLst/>
                  <a:uLnTx/>
                  <a:uFillTx/>
                  <a:latin typeface="Calibri" pitchFamily="34" charset="0"/>
                  <a:ea typeface="宋体"/>
                  <a:cs typeface="+mn-cs"/>
                </a:rPr>
                <a:t>点击此处添加公司简介的文字信息点击此处添加公司简介的文字信息</a:t>
              </a:r>
            </a:p>
          </p:txBody>
        </p:sp>
      </p:grpSp>
      <p:grpSp>
        <p:nvGrpSpPr>
          <p:cNvPr id="12" name="组合 11"/>
          <p:cNvGrpSpPr/>
          <p:nvPr/>
        </p:nvGrpSpPr>
        <p:grpSpPr>
          <a:xfrm>
            <a:off x="1144588" y="3007717"/>
            <a:ext cx="6854825" cy="1292225"/>
            <a:chOff x="1144588" y="3007717"/>
            <a:chExt cx="6854825" cy="1292225"/>
          </a:xfrm>
        </p:grpSpPr>
        <p:sp>
          <p:nvSpPr>
            <p:cNvPr id="13" name="AutoShape 4"/>
            <p:cNvSpPr>
              <a:spLocks noChangeArrowheads="1"/>
            </p:cNvSpPr>
            <p:nvPr/>
          </p:nvSpPr>
          <p:spPr bwMode="gray">
            <a:xfrm>
              <a:off x="1144588" y="3228380"/>
              <a:ext cx="6854825" cy="1071562"/>
            </a:xfrm>
            <a:prstGeom prst="roundRect">
              <a:avLst>
                <a:gd name="adj" fmla="val 16667"/>
              </a:avLst>
            </a:prstGeom>
            <a:noFill/>
            <a:ln w="19050">
              <a:solidFill>
                <a:srgbClr val="D3A004"/>
              </a:solidFill>
              <a:round/>
              <a:headEnd/>
              <a:tailEnd/>
            </a:ln>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14" name="AutoShape 7"/>
            <p:cNvSpPr>
              <a:spLocks noChangeArrowheads="1"/>
            </p:cNvSpPr>
            <p:nvPr/>
          </p:nvSpPr>
          <p:spPr bwMode="gray">
            <a:xfrm>
              <a:off x="2220913" y="3007717"/>
              <a:ext cx="4686300" cy="463550"/>
            </a:xfrm>
            <a:prstGeom prst="roundRect">
              <a:avLst>
                <a:gd name="adj" fmla="val 17509"/>
              </a:avLst>
            </a:prstGeom>
            <a:solidFill>
              <a:srgbClr val="D3A004"/>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15" name="Rectangle 22"/>
            <p:cNvSpPr>
              <a:spLocks noChangeArrowheads="1"/>
            </p:cNvSpPr>
            <p:nvPr/>
          </p:nvSpPr>
          <p:spPr bwMode="gray">
            <a:xfrm>
              <a:off x="3309938" y="3050580"/>
              <a:ext cx="2509838" cy="366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00000"/>
                </a:lnSpc>
                <a:spcBef>
                  <a:spcPct val="50000"/>
                </a:spcBef>
                <a:spcAft>
                  <a:spcPct val="0"/>
                </a:spcAft>
                <a:buClr>
                  <a:srgbClr val="1F3F5F"/>
                </a:buClr>
                <a:buSzTx/>
                <a:buFontTx/>
                <a:buNone/>
                <a:tabLst/>
                <a:defRPr/>
              </a:pPr>
              <a:r>
                <a:rPr kumimoji="0" lang="en-US" altLang="zh-CN" sz="1800" b="0" i="0" u="none" strike="noStrike" kern="1200" cap="none" spc="0" normalizeH="0" baseline="0" noProof="0" dirty="0">
                  <a:ln>
                    <a:noFill/>
                  </a:ln>
                  <a:solidFill>
                    <a:srgbClr val="FFFFFF"/>
                  </a:solidFill>
                  <a:effectLst/>
                  <a:uLnTx/>
                  <a:uFillTx/>
                  <a:latin typeface="Calibri" pitchFamily="34" charset="0"/>
                  <a:ea typeface="宋体"/>
                  <a:cs typeface="+mn-cs"/>
                </a:rPr>
                <a:t> Add your </a:t>
              </a:r>
              <a:r>
                <a:rPr kumimoji="0" lang="zh-CN" altLang="en-US" sz="1800" b="0" i="0" u="none" strike="noStrike" kern="1200" cap="none" spc="0" normalizeH="0" baseline="0" noProof="0" dirty="0">
                  <a:ln>
                    <a:noFill/>
                  </a:ln>
                  <a:solidFill>
                    <a:srgbClr val="FFFFFF"/>
                  </a:solidFill>
                  <a:effectLst/>
                  <a:uLnTx/>
                  <a:uFillTx/>
                  <a:latin typeface="Calibri" pitchFamily="34" charset="0"/>
                  <a:ea typeface="宋体"/>
                  <a:cs typeface="+mn-cs"/>
                </a:rPr>
                <a:t>在此添加标题</a:t>
              </a:r>
            </a:p>
          </p:txBody>
        </p:sp>
        <p:sp>
          <p:nvSpPr>
            <p:cNvPr id="16" name="Text Box 29"/>
            <p:cNvSpPr txBox="1">
              <a:spLocks noChangeArrowheads="1"/>
            </p:cNvSpPr>
            <p:nvPr/>
          </p:nvSpPr>
          <p:spPr bwMode="black">
            <a:xfrm>
              <a:off x="1450976" y="3518892"/>
              <a:ext cx="33750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50000"/>
                </a:spcBef>
                <a:spcAft>
                  <a:spcPct val="0"/>
                </a:spcAft>
                <a:buClrTx/>
                <a:buSzTx/>
                <a:buFontTx/>
                <a:buChar char="•"/>
                <a:tabLst/>
                <a:defRPr/>
              </a:pPr>
              <a:r>
                <a:rPr kumimoji="0" lang="zh-CN" altLang="en-US" sz="1600" b="0" i="0" u="none" strike="noStrike" kern="1200" cap="none" spc="0" normalizeH="0" baseline="0" noProof="0" dirty="0">
                  <a:ln>
                    <a:noFill/>
                  </a:ln>
                  <a:solidFill>
                    <a:srgbClr val="626160"/>
                  </a:solidFill>
                  <a:effectLst/>
                  <a:uLnTx/>
                  <a:uFillTx/>
                  <a:latin typeface="Calibri" pitchFamily="34" charset="0"/>
                  <a:ea typeface="宋体"/>
                  <a:cs typeface="+mn-cs"/>
                </a:rPr>
                <a:t>在此添加标题或目录索引</a:t>
              </a:r>
            </a:p>
          </p:txBody>
        </p:sp>
        <p:sp>
          <p:nvSpPr>
            <p:cNvPr id="17" name="Rectangle 30"/>
            <p:cNvSpPr>
              <a:spLocks noChangeArrowheads="1"/>
            </p:cNvSpPr>
            <p:nvPr/>
          </p:nvSpPr>
          <p:spPr bwMode="auto">
            <a:xfrm>
              <a:off x="1217613" y="3812580"/>
              <a:ext cx="6734175" cy="325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1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srgbClr val="626160"/>
                  </a:solidFill>
                  <a:effectLst/>
                  <a:uLnTx/>
                  <a:uFillTx/>
                  <a:latin typeface="Calibri" pitchFamily="34" charset="0"/>
                  <a:ea typeface="宋体"/>
                  <a:cs typeface="+mn-cs"/>
                </a:rPr>
                <a:t>点击此处添加公司简介的文字信息点击此处添加公司简介的文字信息</a:t>
              </a:r>
            </a:p>
          </p:txBody>
        </p:sp>
      </p:grpSp>
    </p:spTree>
    <p:extLst>
      <p:ext uri="{BB962C8B-B14F-4D97-AF65-F5344CB8AC3E}">
        <p14:creationId xmlns:p14="http://schemas.microsoft.com/office/powerpoint/2010/main" val="316484988"/>
      </p:ext>
    </p:extLst>
  </p:cSld>
  <p:clrMapOvr>
    <a:masterClrMapping/>
  </p:clrMapOvr>
  <mc:AlternateContent xmlns:mc="http://schemas.openxmlformats.org/markup-compatibility/2006" xmlns:p14="http://schemas.microsoft.com/office/powerpoint/2010/main">
    <mc:Choice Requires="p14">
      <p:transition spd="slow" p14:dur="1600" advClick="0" advTm="4000">
        <p14:prism isInverted="1"/>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1+#ppt_w/2"/>
                                          </p:val>
                                        </p:tav>
                                        <p:tav tm="100000">
                                          <p:val>
                                            <p:strVal val="#ppt_x"/>
                                          </p:val>
                                        </p:tav>
                                      </p:tavLst>
                                    </p:anim>
                                    <p:anim calcmode="lin" valueType="num">
                                      <p:cBhvr additive="base">
                                        <p:cTn id="21"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sp>
        <p:nvSpPr>
          <p:cNvPr id="75" name="Line 201"/>
          <p:cNvSpPr>
            <a:spLocks noChangeShapeType="1"/>
          </p:cNvSpPr>
          <p:nvPr/>
        </p:nvSpPr>
        <p:spPr bwMode="auto">
          <a:xfrm flipV="1">
            <a:off x="2314897" y="846163"/>
            <a:ext cx="4784725" cy="3025775"/>
          </a:xfrm>
          <a:prstGeom prst="line">
            <a:avLst/>
          </a:prstGeom>
          <a:noFill/>
          <a:ln w="38100">
            <a:solidFill>
              <a:srgbClr val="D3A004"/>
            </a:solidFill>
            <a:round/>
            <a:headEnd/>
            <a:tailEnd/>
          </a:ln>
          <a:extLst>
            <a:ext uri="{909E8E84-426E-40DD-AFC4-6F175D3DCCD1}">
              <a14:hiddenFill xmlns:a14="http://schemas.microsoft.com/office/drawing/2010/main">
                <a:no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endParaRPr>
          </a:p>
        </p:txBody>
      </p:sp>
      <p:grpSp>
        <p:nvGrpSpPr>
          <p:cNvPr id="76" name="Group 202"/>
          <p:cNvGrpSpPr>
            <a:grpSpLocks/>
          </p:cNvGrpSpPr>
          <p:nvPr/>
        </p:nvGrpSpPr>
        <p:grpSpPr bwMode="auto">
          <a:xfrm>
            <a:off x="2297907" y="3749700"/>
            <a:ext cx="193207" cy="190500"/>
            <a:chOff x="1364" y="3452"/>
            <a:chExt cx="174" cy="172"/>
          </a:xfrm>
        </p:grpSpPr>
        <p:pic>
          <p:nvPicPr>
            <p:cNvPr id="77" name="Picture 203" descr="circuler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 name="Oval 204"/>
            <p:cNvSpPr>
              <a:spLocks noChangeArrowheads="1"/>
            </p:cNvSpPr>
            <p:nvPr/>
          </p:nvSpPr>
          <p:spPr bwMode="gray">
            <a:xfrm>
              <a:off x="1364" y="3452"/>
              <a:ext cx="173" cy="172"/>
            </a:xfrm>
            <a:prstGeom prst="ellipse">
              <a:avLst/>
            </a:prstGeom>
            <a:solidFill>
              <a:srgbClr val="62616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charset="0"/>
              </a:endParaRPr>
            </a:p>
          </p:txBody>
        </p:sp>
        <p:grpSp>
          <p:nvGrpSpPr>
            <p:cNvPr id="79" name="Group 205"/>
            <p:cNvGrpSpPr>
              <a:grpSpLocks/>
            </p:cNvGrpSpPr>
            <p:nvPr/>
          </p:nvGrpSpPr>
          <p:grpSpPr bwMode="auto">
            <a:xfrm rot="-1297425" flipH="1" flipV="1">
              <a:off x="1380" y="3581"/>
              <a:ext cx="150" cy="36"/>
              <a:chOff x="2528" y="1060"/>
              <a:chExt cx="894" cy="236"/>
            </a:xfrm>
          </p:grpSpPr>
          <p:grpSp>
            <p:nvGrpSpPr>
              <p:cNvPr id="80" name="Group 206"/>
              <p:cNvGrpSpPr>
                <a:grpSpLocks/>
              </p:cNvGrpSpPr>
              <p:nvPr/>
            </p:nvGrpSpPr>
            <p:grpSpPr bwMode="auto">
              <a:xfrm>
                <a:off x="2528" y="1060"/>
                <a:ext cx="742" cy="186"/>
                <a:chOff x="1565" y="2568"/>
                <a:chExt cx="1118" cy="279"/>
              </a:xfrm>
            </p:grpSpPr>
            <p:sp>
              <p:nvSpPr>
                <p:cNvPr id="86" name="AutoShape 20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87" name="AutoShape 20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88" name="AutoShape 20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89" name="AutoShape 21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grpSp>
          <p:grpSp>
            <p:nvGrpSpPr>
              <p:cNvPr id="81" name="Group 211"/>
              <p:cNvGrpSpPr>
                <a:grpSpLocks/>
              </p:cNvGrpSpPr>
              <p:nvPr/>
            </p:nvGrpSpPr>
            <p:grpSpPr bwMode="auto">
              <a:xfrm rot="1353540">
                <a:off x="2680" y="1110"/>
                <a:ext cx="742" cy="186"/>
                <a:chOff x="1565" y="2568"/>
                <a:chExt cx="1118" cy="279"/>
              </a:xfrm>
            </p:grpSpPr>
            <p:sp>
              <p:nvSpPr>
                <p:cNvPr id="82" name="AutoShape 21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83" name="AutoShape 21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84" name="AutoShape 21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85" name="AutoShape 21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grpSp>
        </p:grpSp>
      </p:grpSp>
      <p:grpSp>
        <p:nvGrpSpPr>
          <p:cNvPr id="90" name="Group 217"/>
          <p:cNvGrpSpPr>
            <a:grpSpLocks/>
          </p:cNvGrpSpPr>
          <p:nvPr/>
        </p:nvGrpSpPr>
        <p:grpSpPr bwMode="auto">
          <a:xfrm>
            <a:off x="3980657" y="2654325"/>
            <a:ext cx="193207" cy="190500"/>
            <a:chOff x="1364" y="3452"/>
            <a:chExt cx="174" cy="172"/>
          </a:xfrm>
        </p:grpSpPr>
        <p:pic>
          <p:nvPicPr>
            <p:cNvPr id="91" name="Picture 218" descr="circuler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 name="Oval 219"/>
            <p:cNvSpPr>
              <a:spLocks noChangeArrowheads="1"/>
            </p:cNvSpPr>
            <p:nvPr/>
          </p:nvSpPr>
          <p:spPr bwMode="gray">
            <a:xfrm>
              <a:off x="1364" y="3452"/>
              <a:ext cx="173" cy="172"/>
            </a:xfrm>
            <a:prstGeom prst="ellipse">
              <a:avLst/>
            </a:prstGeom>
            <a:solidFill>
              <a:srgbClr val="62616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charset="0"/>
              </a:endParaRPr>
            </a:p>
          </p:txBody>
        </p:sp>
        <p:grpSp>
          <p:nvGrpSpPr>
            <p:cNvPr id="93" name="Group 220"/>
            <p:cNvGrpSpPr>
              <a:grpSpLocks/>
            </p:cNvGrpSpPr>
            <p:nvPr/>
          </p:nvGrpSpPr>
          <p:grpSpPr bwMode="auto">
            <a:xfrm rot="-1297425" flipH="1" flipV="1">
              <a:off x="1380" y="3581"/>
              <a:ext cx="150" cy="36"/>
              <a:chOff x="2528" y="1060"/>
              <a:chExt cx="894" cy="236"/>
            </a:xfrm>
          </p:grpSpPr>
          <p:grpSp>
            <p:nvGrpSpPr>
              <p:cNvPr id="94" name="Group 221"/>
              <p:cNvGrpSpPr>
                <a:grpSpLocks/>
              </p:cNvGrpSpPr>
              <p:nvPr/>
            </p:nvGrpSpPr>
            <p:grpSpPr bwMode="auto">
              <a:xfrm>
                <a:off x="2528" y="1060"/>
                <a:ext cx="742" cy="186"/>
                <a:chOff x="1565" y="2568"/>
                <a:chExt cx="1118" cy="279"/>
              </a:xfrm>
            </p:grpSpPr>
            <p:sp>
              <p:nvSpPr>
                <p:cNvPr id="100" name="AutoShape 22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101" name="AutoShape 22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102" name="AutoShape 22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103" name="AutoShape 22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grpSp>
          <p:grpSp>
            <p:nvGrpSpPr>
              <p:cNvPr id="95" name="Group 226"/>
              <p:cNvGrpSpPr>
                <a:grpSpLocks/>
              </p:cNvGrpSpPr>
              <p:nvPr/>
            </p:nvGrpSpPr>
            <p:grpSpPr bwMode="auto">
              <a:xfrm rot="1353540">
                <a:off x="2680" y="1110"/>
                <a:ext cx="742" cy="186"/>
                <a:chOff x="1565" y="2568"/>
                <a:chExt cx="1118" cy="279"/>
              </a:xfrm>
            </p:grpSpPr>
            <p:sp>
              <p:nvSpPr>
                <p:cNvPr id="96" name="AutoShape 22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97" name="AutoShape 22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98" name="AutoShape 22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99" name="AutoShape 23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grpSp>
        </p:grpSp>
      </p:grpSp>
      <p:grpSp>
        <p:nvGrpSpPr>
          <p:cNvPr id="104" name="Group 232"/>
          <p:cNvGrpSpPr>
            <a:grpSpLocks/>
          </p:cNvGrpSpPr>
          <p:nvPr/>
        </p:nvGrpSpPr>
        <p:grpSpPr bwMode="auto">
          <a:xfrm>
            <a:off x="5588794" y="1655788"/>
            <a:ext cx="193207" cy="190500"/>
            <a:chOff x="1364" y="3452"/>
            <a:chExt cx="174" cy="172"/>
          </a:xfrm>
        </p:grpSpPr>
        <p:pic>
          <p:nvPicPr>
            <p:cNvPr id="105" name="Picture 233" descr="circuler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6" name="Oval 234"/>
            <p:cNvSpPr>
              <a:spLocks noChangeArrowheads="1"/>
            </p:cNvSpPr>
            <p:nvPr/>
          </p:nvSpPr>
          <p:spPr bwMode="gray">
            <a:xfrm>
              <a:off x="1364" y="3452"/>
              <a:ext cx="173" cy="172"/>
            </a:xfrm>
            <a:prstGeom prst="ellipse">
              <a:avLst/>
            </a:prstGeom>
            <a:solidFill>
              <a:srgbClr val="62616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charset="0"/>
              </a:endParaRPr>
            </a:p>
          </p:txBody>
        </p:sp>
        <p:grpSp>
          <p:nvGrpSpPr>
            <p:cNvPr id="107" name="Group 235"/>
            <p:cNvGrpSpPr>
              <a:grpSpLocks/>
            </p:cNvGrpSpPr>
            <p:nvPr/>
          </p:nvGrpSpPr>
          <p:grpSpPr bwMode="auto">
            <a:xfrm rot="-1297425" flipH="1" flipV="1">
              <a:off x="1380" y="3581"/>
              <a:ext cx="150" cy="36"/>
              <a:chOff x="2528" y="1060"/>
              <a:chExt cx="894" cy="236"/>
            </a:xfrm>
          </p:grpSpPr>
          <p:grpSp>
            <p:nvGrpSpPr>
              <p:cNvPr id="108" name="Group 236"/>
              <p:cNvGrpSpPr>
                <a:grpSpLocks/>
              </p:cNvGrpSpPr>
              <p:nvPr/>
            </p:nvGrpSpPr>
            <p:grpSpPr bwMode="auto">
              <a:xfrm>
                <a:off x="2528" y="1060"/>
                <a:ext cx="742" cy="186"/>
                <a:chOff x="1565" y="2568"/>
                <a:chExt cx="1118" cy="279"/>
              </a:xfrm>
            </p:grpSpPr>
            <p:sp>
              <p:nvSpPr>
                <p:cNvPr id="114" name="AutoShape 23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115" name="AutoShape 23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116" name="AutoShape 23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117" name="AutoShape 24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grpSp>
          <p:grpSp>
            <p:nvGrpSpPr>
              <p:cNvPr id="109" name="Group 241"/>
              <p:cNvGrpSpPr>
                <a:grpSpLocks/>
              </p:cNvGrpSpPr>
              <p:nvPr/>
            </p:nvGrpSpPr>
            <p:grpSpPr bwMode="auto">
              <a:xfrm rot="1353540">
                <a:off x="2680" y="1110"/>
                <a:ext cx="742" cy="186"/>
                <a:chOff x="1565" y="2568"/>
                <a:chExt cx="1118" cy="279"/>
              </a:xfrm>
            </p:grpSpPr>
            <p:sp>
              <p:nvSpPr>
                <p:cNvPr id="110" name="AutoShape 24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111" name="AutoShape 24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112" name="AutoShape 24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113" name="AutoShape 24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grpSp>
        </p:grpSp>
      </p:grpSp>
      <p:grpSp>
        <p:nvGrpSpPr>
          <p:cNvPr id="118" name="Group 247"/>
          <p:cNvGrpSpPr>
            <a:grpSpLocks/>
          </p:cNvGrpSpPr>
          <p:nvPr/>
        </p:nvGrpSpPr>
        <p:grpSpPr bwMode="auto">
          <a:xfrm>
            <a:off x="6934522" y="771550"/>
            <a:ext cx="203200" cy="190500"/>
            <a:chOff x="1355" y="3452"/>
            <a:chExt cx="183" cy="172"/>
          </a:xfrm>
        </p:grpSpPr>
        <p:pic>
          <p:nvPicPr>
            <p:cNvPr id="119" name="Picture 248" descr="circuler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0" name="Oval 249"/>
            <p:cNvSpPr>
              <a:spLocks noChangeArrowheads="1"/>
            </p:cNvSpPr>
            <p:nvPr/>
          </p:nvSpPr>
          <p:spPr bwMode="gray">
            <a:xfrm>
              <a:off x="1364" y="3452"/>
              <a:ext cx="173" cy="172"/>
            </a:xfrm>
            <a:prstGeom prst="ellipse">
              <a:avLst/>
            </a:prstGeom>
            <a:solidFill>
              <a:srgbClr val="D3A004"/>
            </a:soli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charset="0"/>
              </a:endParaRPr>
            </a:p>
          </p:txBody>
        </p:sp>
        <p:grpSp>
          <p:nvGrpSpPr>
            <p:cNvPr id="121" name="Group 250"/>
            <p:cNvGrpSpPr>
              <a:grpSpLocks/>
            </p:cNvGrpSpPr>
            <p:nvPr/>
          </p:nvGrpSpPr>
          <p:grpSpPr bwMode="auto">
            <a:xfrm rot="-1297425" flipH="1" flipV="1">
              <a:off x="1380" y="3581"/>
              <a:ext cx="150" cy="36"/>
              <a:chOff x="2528" y="1060"/>
              <a:chExt cx="894" cy="236"/>
            </a:xfrm>
          </p:grpSpPr>
          <p:grpSp>
            <p:nvGrpSpPr>
              <p:cNvPr id="123" name="Group 251"/>
              <p:cNvGrpSpPr>
                <a:grpSpLocks/>
              </p:cNvGrpSpPr>
              <p:nvPr/>
            </p:nvGrpSpPr>
            <p:grpSpPr bwMode="auto">
              <a:xfrm>
                <a:off x="2528" y="1060"/>
                <a:ext cx="742" cy="186"/>
                <a:chOff x="1565" y="2568"/>
                <a:chExt cx="1118" cy="279"/>
              </a:xfrm>
            </p:grpSpPr>
            <p:sp>
              <p:nvSpPr>
                <p:cNvPr id="129" name="AutoShape 25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130" name="AutoShape 25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131" name="AutoShape 25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132" name="AutoShape 25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grpSp>
          <p:grpSp>
            <p:nvGrpSpPr>
              <p:cNvPr id="124" name="Group 256"/>
              <p:cNvGrpSpPr>
                <a:grpSpLocks/>
              </p:cNvGrpSpPr>
              <p:nvPr/>
            </p:nvGrpSpPr>
            <p:grpSpPr bwMode="auto">
              <a:xfrm rot="1353540">
                <a:off x="2680" y="1110"/>
                <a:ext cx="742" cy="186"/>
                <a:chOff x="1565" y="2568"/>
                <a:chExt cx="1118" cy="279"/>
              </a:xfrm>
            </p:grpSpPr>
            <p:sp>
              <p:nvSpPr>
                <p:cNvPr id="125" name="AutoShape 25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126" name="AutoShape 25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127" name="AutoShape 25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128" name="AutoShape 26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grpSp>
        </p:grpSp>
        <p:pic>
          <p:nvPicPr>
            <p:cNvPr id="122" name="Picture 261" descr="light_shadow1"/>
            <p:cNvPicPr>
              <a:picLocks noChangeAspect="1" noChangeArrowheads="1"/>
            </p:cNvPicPr>
            <p:nvPr/>
          </p:nvPicPr>
          <p:blipFill>
            <a:blip r:embed="rId4">
              <a:extLst>
                <a:ext uri="{28A0092B-C50C-407E-A947-70E740481C1C}">
                  <a14:useLocalDpi xmlns:a14="http://schemas.microsoft.com/office/drawing/2010/main" val="0"/>
                </a:ext>
              </a:extLst>
            </a:blip>
            <a:srcRect t="23740"/>
            <a:stretch>
              <a:fillRect/>
            </a:stretch>
          </p:blipFill>
          <p:spPr bwMode="gray">
            <a:xfrm rot="-2569845">
              <a:off x="1355" y="3467"/>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3" name="AutoShape 262"/>
          <p:cNvSpPr>
            <a:spLocks noChangeArrowheads="1"/>
          </p:cNvSpPr>
          <p:nvPr/>
        </p:nvSpPr>
        <p:spPr bwMode="gray">
          <a:xfrm>
            <a:off x="936947" y="3419500"/>
            <a:ext cx="1339850" cy="327025"/>
          </a:xfrm>
          <a:prstGeom prst="roundRect">
            <a:avLst>
              <a:gd name="adj" fmla="val 22815"/>
            </a:avLst>
          </a:prstGeom>
          <a:solidFill>
            <a:srgbClr val="626160"/>
          </a:solidFill>
          <a:ln w="12700" algn="ctr">
            <a:noFill/>
            <a:round/>
            <a:headEnd/>
            <a:tailEnd/>
          </a:ln>
          <a:effectLst>
            <a:outerShdw dist="28398" dir="6993903" algn="ctr" rotWithShape="0">
              <a:srgbClr val="1C1C1C">
                <a:alpha val="50000"/>
              </a:srgbClr>
            </a:outerShdw>
          </a:effec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134" name="AutoShape 263"/>
          <p:cNvSpPr>
            <a:spLocks noChangeArrowheads="1"/>
          </p:cNvSpPr>
          <p:nvPr/>
        </p:nvSpPr>
        <p:spPr bwMode="gray">
          <a:xfrm>
            <a:off x="2630810" y="2327300"/>
            <a:ext cx="1339850" cy="327025"/>
          </a:xfrm>
          <a:prstGeom prst="roundRect">
            <a:avLst>
              <a:gd name="adj" fmla="val 22815"/>
            </a:avLst>
          </a:prstGeom>
          <a:solidFill>
            <a:srgbClr val="626160"/>
          </a:solidFill>
          <a:ln w="12700" algn="ctr">
            <a:noFill/>
            <a:round/>
            <a:headEnd/>
            <a:tailEnd/>
          </a:ln>
          <a:effectLst>
            <a:outerShdw dist="28398" dir="6993903" algn="ctr" rotWithShape="0">
              <a:srgbClr val="1C1C1C">
                <a:alpha val="50000"/>
              </a:srgbClr>
            </a:outerShdw>
          </a:effec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135" name="AutoShape 264"/>
          <p:cNvSpPr>
            <a:spLocks noChangeArrowheads="1"/>
          </p:cNvSpPr>
          <p:nvPr/>
        </p:nvSpPr>
        <p:spPr bwMode="gray">
          <a:xfrm>
            <a:off x="4173860" y="1328763"/>
            <a:ext cx="1339850" cy="327025"/>
          </a:xfrm>
          <a:prstGeom prst="roundRect">
            <a:avLst>
              <a:gd name="adj" fmla="val 22815"/>
            </a:avLst>
          </a:prstGeom>
          <a:solidFill>
            <a:srgbClr val="626160"/>
          </a:solidFill>
          <a:ln w="12700" algn="ctr">
            <a:noFill/>
            <a:round/>
            <a:headEnd/>
            <a:tailEnd/>
          </a:ln>
          <a:effectLst>
            <a:outerShdw dist="28398" dir="6993903" algn="ctr" rotWithShape="0">
              <a:srgbClr val="1C1C1C">
                <a:alpha val="50000"/>
              </a:srgbClr>
            </a:outerShdw>
          </a:effec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D3A004"/>
              </a:solidFill>
              <a:effectLst/>
              <a:uLnTx/>
              <a:uFillTx/>
              <a:latin typeface="Arial" pitchFamily="34" charset="0"/>
            </a:endParaRPr>
          </a:p>
        </p:txBody>
      </p:sp>
      <p:sp>
        <p:nvSpPr>
          <p:cNvPr id="136" name="Text Box 265"/>
          <p:cNvSpPr txBox="1">
            <a:spLocks noChangeArrowheads="1"/>
          </p:cNvSpPr>
          <p:nvPr/>
        </p:nvSpPr>
        <p:spPr bwMode="white">
          <a:xfrm>
            <a:off x="1189360" y="3403625"/>
            <a:ext cx="8064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zh-CN" altLang="en-US" sz="1600" b="0" i="0" u="none" strike="noStrike" kern="0" cap="none" spc="0" normalizeH="0" baseline="0" noProof="0">
                <a:ln>
                  <a:noFill/>
                </a:ln>
                <a:solidFill>
                  <a:srgbClr val="FFFFFF"/>
                </a:solidFill>
                <a:effectLst/>
                <a:uLnTx/>
                <a:uFillTx/>
                <a:latin typeface="Arial" pitchFamily="34" charset="0"/>
              </a:rPr>
              <a:t>第一步</a:t>
            </a:r>
          </a:p>
        </p:txBody>
      </p:sp>
      <p:sp>
        <p:nvSpPr>
          <p:cNvPr id="137" name="Text Box 266"/>
          <p:cNvSpPr txBox="1">
            <a:spLocks noChangeArrowheads="1"/>
          </p:cNvSpPr>
          <p:nvPr/>
        </p:nvSpPr>
        <p:spPr bwMode="white">
          <a:xfrm>
            <a:off x="2856235" y="2314600"/>
            <a:ext cx="8064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zh-CN" altLang="en-US" sz="1600" b="0" i="0" u="none" strike="noStrike" kern="0" cap="none" spc="0" normalizeH="0" baseline="0" noProof="0">
                <a:ln>
                  <a:noFill/>
                </a:ln>
                <a:solidFill>
                  <a:srgbClr val="FFFFFF"/>
                </a:solidFill>
                <a:effectLst/>
                <a:uLnTx/>
                <a:uFillTx/>
                <a:latin typeface="Arial" pitchFamily="34" charset="0"/>
              </a:rPr>
              <a:t>第二步</a:t>
            </a:r>
          </a:p>
        </p:txBody>
      </p:sp>
      <p:sp>
        <p:nvSpPr>
          <p:cNvPr id="138" name="Text Box 267"/>
          <p:cNvSpPr txBox="1">
            <a:spLocks noChangeArrowheads="1"/>
          </p:cNvSpPr>
          <p:nvPr/>
        </p:nvSpPr>
        <p:spPr bwMode="white">
          <a:xfrm>
            <a:off x="4459610" y="1311300"/>
            <a:ext cx="8064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zh-CN" altLang="en-US" sz="1600" b="0" i="0" u="none" strike="noStrike" kern="0" cap="none" spc="0" normalizeH="0" baseline="0" noProof="0">
                <a:ln>
                  <a:noFill/>
                </a:ln>
                <a:solidFill>
                  <a:srgbClr val="FFFFFF"/>
                </a:solidFill>
                <a:effectLst/>
                <a:uLnTx/>
                <a:uFillTx/>
                <a:latin typeface="Arial" pitchFamily="34" charset="0"/>
              </a:rPr>
              <a:t>第三步</a:t>
            </a:r>
          </a:p>
        </p:txBody>
      </p:sp>
      <p:sp>
        <p:nvSpPr>
          <p:cNvPr id="139" name="Text Box 269"/>
          <p:cNvSpPr txBox="1">
            <a:spLocks noChangeArrowheads="1"/>
          </p:cNvSpPr>
          <p:nvPr/>
        </p:nvSpPr>
        <p:spPr bwMode="black">
          <a:xfrm>
            <a:off x="2394272" y="3859238"/>
            <a:ext cx="3094038"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ct val="50000"/>
              </a:spcBef>
              <a:spcAft>
                <a:spcPts val="0"/>
              </a:spcAft>
              <a:buClrTx/>
              <a:buSzTx/>
              <a:buFontTx/>
              <a:buChar char="•"/>
              <a:tabLst/>
              <a:defRPr/>
            </a:pPr>
            <a:r>
              <a:rPr kumimoji="0" lang="en-US" altLang="zh-CN" sz="1600" b="0" i="0" u="none" strike="noStrike" kern="0" cap="none" spc="0" normalizeH="0" baseline="0" noProof="0">
                <a:ln>
                  <a:noFill/>
                </a:ln>
                <a:solidFill>
                  <a:srgbClr val="000000"/>
                </a:solidFill>
                <a:effectLst/>
                <a:uLnTx/>
                <a:uFillTx/>
                <a:latin typeface="Arial" pitchFamily="34" charset="0"/>
              </a:rPr>
              <a:t> </a:t>
            </a:r>
            <a:r>
              <a:rPr kumimoji="0" lang="zh-CN" altLang="en-US" sz="1600" b="0" i="0" u="none" strike="noStrike" kern="0" cap="none" spc="0" normalizeH="0" baseline="0" noProof="0">
                <a:ln>
                  <a:noFill/>
                </a:ln>
                <a:solidFill>
                  <a:srgbClr val="000000"/>
                </a:solidFill>
                <a:effectLst/>
                <a:uLnTx/>
                <a:uFillTx/>
                <a:latin typeface="Arial" pitchFamily="34" charset="0"/>
              </a:rPr>
              <a:t>在此添加标题或目录索引</a:t>
            </a:r>
          </a:p>
          <a:p>
            <a:pPr marL="0" marR="0" lvl="0" indent="0" defTabSz="914400" eaLnBrk="1" fontAlgn="auto" latinLnBrk="0" hangingPunct="1">
              <a:lnSpc>
                <a:spcPct val="100000"/>
              </a:lnSpc>
              <a:spcBef>
                <a:spcPct val="50000"/>
              </a:spcBef>
              <a:spcAft>
                <a:spcPts val="0"/>
              </a:spcAft>
              <a:buClrTx/>
              <a:buSzTx/>
              <a:buFontTx/>
              <a:buChar char="•"/>
              <a:tabLst/>
              <a:defRPr/>
            </a:pPr>
            <a:r>
              <a:rPr kumimoji="0" lang="en-US" altLang="zh-CN" sz="1600" b="0" i="0" u="none" strike="noStrike" kern="0" cap="none" spc="0" normalizeH="0" baseline="0" noProof="0">
                <a:ln>
                  <a:noFill/>
                </a:ln>
                <a:solidFill>
                  <a:srgbClr val="000000"/>
                </a:solidFill>
                <a:effectLst/>
                <a:uLnTx/>
                <a:uFillTx/>
                <a:latin typeface="Arial" pitchFamily="34" charset="0"/>
              </a:rPr>
              <a:t> </a:t>
            </a:r>
            <a:r>
              <a:rPr kumimoji="0" lang="zh-CN" altLang="en-US" sz="1600" b="0" i="0" u="none" strike="noStrike" kern="0" cap="none" spc="0" normalizeH="0" baseline="0" noProof="0">
                <a:ln>
                  <a:noFill/>
                </a:ln>
                <a:solidFill>
                  <a:srgbClr val="000000"/>
                </a:solidFill>
                <a:effectLst/>
                <a:uLnTx/>
                <a:uFillTx/>
                <a:latin typeface="Arial" pitchFamily="34" charset="0"/>
              </a:rPr>
              <a:t>在此添加标题或目录索引</a:t>
            </a:r>
          </a:p>
        </p:txBody>
      </p:sp>
      <p:sp>
        <p:nvSpPr>
          <p:cNvPr id="140" name="Text Box 270"/>
          <p:cNvSpPr txBox="1">
            <a:spLocks noChangeArrowheads="1"/>
          </p:cNvSpPr>
          <p:nvPr/>
        </p:nvSpPr>
        <p:spPr bwMode="black">
          <a:xfrm>
            <a:off x="4113535" y="2763863"/>
            <a:ext cx="3094037"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ct val="50000"/>
              </a:spcBef>
              <a:spcAft>
                <a:spcPts val="0"/>
              </a:spcAft>
              <a:buClrTx/>
              <a:buSzTx/>
              <a:buFontTx/>
              <a:buChar char="•"/>
              <a:tabLst/>
              <a:defRPr/>
            </a:pPr>
            <a:r>
              <a:rPr kumimoji="0" lang="en-US" altLang="zh-CN" sz="1600" b="0" i="0" u="none" strike="noStrike" kern="0" cap="none" spc="0" normalizeH="0" baseline="0" noProof="0">
                <a:ln>
                  <a:noFill/>
                </a:ln>
                <a:solidFill>
                  <a:srgbClr val="000000"/>
                </a:solidFill>
                <a:effectLst/>
                <a:uLnTx/>
                <a:uFillTx/>
                <a:latin typeface="Arial" pitchFamily="34" charset="0"/>
              </a:rPr>
              <a:t> </a:t>
            </a:r>
            <a:r>
              <a:rPr kumimoji="0" lang="zh-CN" altLang="en-US" sz="1600" b="0" i="0" u="none" strike="noStrike" kern="0" cap="none" spc="0" normalizeH="0" baseline="0" noProof="0">
                <a:ln>
                  <a:noFill/>
                </a:ln>
                <a:solidFill>
                  <a:srgbClr val="000000"/>
                </a:solidFill>
                <a:effectLst/>
                <a:uLnTx/>
                <a:uFillTx/>
                <a:latin typeface="Arial" pitchFamily="34" charset="0"/>
              </a:rPr>
              <a:t>在此添加标题或目录索引</a:t>
            </a:r>
          </a:p>
          <a:p>
            <a:pPr marL="0" marR="0" lvl="0" indent="0" defTabSz="914400" eaLnBrk="1" fontAlgn="auto" latinLnBrk="0" hangingPunct="1">
              <a:lnSpc>
                <a:spcPct val="100000"/>
              </a:lnSpc>
              <a:spcBef>
                <a:spcPct val="50000"/>
              </a:spcBef>
              <a:spcAft>
                <a:spcPts val="0"/>
              </a:spcAft>
              <a:buClrTx/>
              <a:buSzTx/>
              <a:buFontTx/>
              <a:buChar char="•"/>
              <a:tabLst/>
              <a:defRPr/>
            </a:pPr>
            <a:r>
              <a:rPr kumimoji="0" lang="en-US" altLang="zh-CN" sz="1600" b="0" i="0" u="none" strike="noStrike" kern="0" cap="none" spc="0" normalizeH="0" baseline="0" noProof="0">
                <a:ln>
                  <a:noFill/>
                </a:ln>
                <a:solidFill>
                  <a:srgbClr val="000000"/>
                </a:solidFill>
                <a:effectLst/>
                <a:uLnTx/>
                <a:uFillTx/>
                <a:latin typeface="Arial" pitchFamily="34" charset="0"/>
              </a:rPr>
              <a:t> </a:t>
            </a:r>
            <a:r>
              <a:rPr kumimoji="0" lang="zh-CN" altLang="en-US" sz="1600" b="0" i="0" u="none" strike="noStrike" kern="0" cap="none" spc="0" normalizeH="0" baseline="0" noProof="0">
                <a:ln>
                  <a:noFill/>
                </a:ln>
                <a:solidFill>
                  <a:srgbClr val="000000"/>
                </a:solidFill>
                <a:effectLst/>
                <a:uLnTx/>
                <a:uFillTx/>
                <a:latin typeface="Arial" pitchFamily="34" charset="0"/>
              </a:rPr>
              <a:t>在此添加标题或目录索引</a:t>
            </a:r>
          </a:p>
        </p:txBody>
      </p:sp>
      <p:sp>
        <p:nvSpPr>
          <p:cNvPr id="141" name="Text Box 271"/>
          <p:cNvSpPr txBox="1">
            <a:spLocks noChangeArrowheads="1"/>
          </p:cNvSpPr>
          <p:nvPr/>
        </p:nvSpPr>
        <p:spPr bwMode="black">
          <a:xfrm>
            <a:off x="5726435" y="1798663"/>
            <a:ext cx="3094037"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defTabSz="914400" eaLnBrk="1" fontAlgn="auto" latinLnBrk="0" hangingPunct="1">
              <a:lnSpc>
                <a:spcPct val="100000"/>
              </a:lnSpc>
              <a:spcBef>
                <a:spcPct val="50000"/>
              </a:spcBef>
              <a:spcAft>
                <a:spcPts val="0"/>
              </a:spcAft>
              <a:buClrTx/>
              <a:buSzTx/>
              <a:buFontTx/>
              <a:buChar char="•"/>
              <a:tabLst/>
              <a:defRPr/>
            </a:pPr>
            <a:r>
              <a:rPr kumimoji="0" lang="en-US" altLang="zh-CN" sz="1600" b="0" i="0" u="none" strike="noStrike" kern="0" cap="none" spc="0" normalizeH="0" baseline="0" noProof="0">
                <a:ln>
                  <a:noFill/>
                </a:ln>
                <a:solidFill>
                  <a:srgbClr val="000000"/>
                </a:solidFill>
                <a:effectLst/>
                <a:uLnTx/>
                <a:uFillTx/>
                <a:latin typeface="Arial" pitchFamily="34" charset="0"/>
              </a:rPr>
              <a:t> </a:t>
            </a:r>
            <a:r>
              <a:rPr kumimoji="0" lang="zh-CN" altLang="en-US" sz="1600" b="0" i="0" u="none" strike="noStrike" kern="0" cap="none" spc="0" normalizeH="0" baseline="0" noProof="0">
                <a:ln>
                  <a:noFill/>
                </a:ln>
                <a:solidFill>
                  <a:srgbClr val="000000"/>
                </a:solidFill>
                <a:effectLst/>
                <a:uLnTx/>
                <a:uFillTx/>
                <a:latin typeface="Arial" pitchFamily="34" charset="0"/>
              </a:rPr>
              <a:t>在此添加标题或目录索引</a:t>
            </a:r>
          </a:p>
          <a:p>
            <a:pPr marL="0" marR="0" lvl="0" indent="0" defTabSz="914400" eaLnBrk="1" fontAlgn="auto" latinLnBrk="0" hangingPunct="1">
              <a:lnSpc>
                <a:spcPct val="100000"/>
              </a:lnSpc>
              <a:spcBef>
                <a:spcPct val="50000"/>
              </a:spcBef>
              <a:spcAft>
                <a:spcPts val="0"/>
              </a:spcAft>
              <a:buClrTx/>
              <a:buSzTx/>
              <a:buFontTx/>
              <a:buChar char="•"/>
              <a:tabLst/>
              <a:defRPr/>
            </a:pPr>
            <a:r>
              <a:rPr kumimoji="0" lang="en-US" altLang="zh-CN" sz="1600" b="0" i="0" u="none" strike="noStrike" kern="0" cap="none" spc="0" normalizeH="0" baseline="0" noProof="0">
                <a:ln>
                  <a:noFill/>
                </a:ln>
                <a:solidFill>
                  <a:srgbClr val="000000"/>
                </a:solidFill>
                <a:effectLst/>
                <a:uLnTx/>
                <a:uFillTx/>
                <a:latin typeface="Arial" pitchFamily="34" charset="0"/>
              </a:rPr>
              <a:t> </a:t>
            </a:r>
            <a:r>
              <a:rPr kumimoji="0" lang="zh-CN" altLang="en-US" sz="1600" b="0" i="0" u="none" strike="noStrike" kern="0" cap="none" spc="0" normalizeH="0" baseline="0" noProof="0">
                <a:ln>
                  <a:noFill/>
                </a:ln>
                <a:solidFill>
                  <a:srgbClr val="000000"/>
                </a:solidFill>
                <a:effectLst/>
                <a:uLnTx/>
                <a:uFillTx/>
                <a:latin typeface="Arial" pitchFamily="34" charset="0"/>
              </a:rPr>
              <a:t>在此添加标题或目录索引</a:t>
            </a:r>
          </a:p>
        </p:txBody>
      </p:sp>
    </p:spTree>
    <p:extLst>
      <p:ext uri="{BB962C8B-B14F-4D97-AF65-F5344CB8AC3E}">
        <p14:creationId xmlns:p14="http://schemas.microsoft.com/office/powerpoint/2010/main" val="3136676521"/>
      </p:ext>
    </p:extLst>
  </p:cSld>
  <p:clrMapOvr>
    <a:masterClrMapping/>
  </p:clrMapOvr>
  <mc:AlternateContent xmlns:mc="http://schemas.openxmlformats.org/markup-compatibility/2006" xmlns:p14="http://schemas.microsoft.com/office/powerpoint/2010/main">
    <mc:Choice Requires="p14">
      <p:transition spd="slow" p14:dur="1600" advClick="0" advTm="4000">
        <p14:prism isInverted="1"/>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grpSp>
        <p:nvGrpSpPr>
          <p:cNvPr id="6" name="组合 5"/>
          <p:cNvGrpSpPr/>
          <p:nvPr/>
        </p:nvGrpSpPr>
        <p:grpSpPr>
          <a:xfrm>
            <a:off x="971600" y="1117760"/>
            <a:ext cx="2295264" cy="3614230"/>
            <a:chOff x="971600" y="977364"/>
            <a:chExt cx="2295264" cy="3614230"/>
          </a:xfrm>
        </p:grpSpPr>
        <p:grpSp>
          <p:nvGrpSpPr>
            <p:cNvPr id="7" name="Group 11"/>
            <p:cNvGrpSpPr>
              <a:grpSpLocks/>
            </p:cNvGrpSpPr>
            <p:nvPr/>
          </p:nvGrpSpPr>
          <p:grpSpPr bwMode="auto">
            <a:xfrm>
              <a:off x="971600" y="977364"/>
              <a:ext cx="2290680" cy="585278"/>
              <a:chOff x="547" y="1158"/>
              <a:chExt cx="1499" cy="383"/>
            </a:xfrm>
            <a:solidFill>
              <a:srgbClr val="626160"/>
            </a:solidFill>
          </p:grpSpPr>
          <p:sp>
            <p:nvSpPr>
              <p:cNvPr id="29" name="AutoShape 12"/>
              <p:cNvSpPr>
                <a:spLocks noChangeArrowheads="1"/>
              </p:cNvSpPr>
              <p:nvPr/>
            </p:nvSpPr>
            <p:spPr bwMode="gray">
              <a:xfrm>
                <a:off x="547" y="1162"/>
                <a:ext cx="1499" cy="379"/>
              </a:xfrm>
              <a:prstGeom prst="roundRect">
                <a:avLst>
                  <a:gd name="adj" fmla="val 16667"/>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pic>
            <p:nvPicPr>
              <p:cNvPr id="30" name="Picture 13" descr="Picture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9" y="1325"/>
                <a:ext cx="264" cy="2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31" name="Picture 14" descr="Picture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1770" y="1158"/>
                <a:ext cx="264" cy="2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8" name="Group 15"/>
            <p:cNvGrpSpPr>
              <a:grpSpLocks/>
            </p:cNvGrpSpPr>
            <p:nvPr/>
          </p:nvGrpSpPr>
          <p:grpSpPr bwMode="auto">
            <a:xfrm>
              <a:off x="985354" y="1515281"/>
              <a:ext cx="2281510" cy="3076313"/>
              <a:chOff x="313" y="1316"/>
              <a:chExt cx="1660" cy="2238"/>
            </a:xfrm>
          </p:grpSpPr>
          <p:sp>
            <p:nvSpPr>
              <p:cNvPr id="27" name="Rectangle 16"/>
              <p:cNvSpPr>
                <a:spLocks noChangeArrowheads="1"/>
              </p:cNvSpPr>
              <p:nvPr/>
            </p:nvSpPr>
            <p:spPr bwMode="gray">
              <a:xfrm>
                <a:off x="313" y="3499"/>
                <a:ext cx="1660" cy="45"/>
              </a:xfrm>
              <a:prstGeom prst="rect">
                <a:avLst/>
              </a:prstGeom>
              <a:solidFill>
                <a:srgbClr val="62616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28" name="Line 17"/>
              <p:cNvSpPr>
                <a:spLocks noChangeShapeType="1"/>
              </p:cNvSpPr>
              <p:nvPr/>
            </p:nvSpPr>
            <p:spPr bwMode="gray">
              <a:xfrm>
                <a:off x="313" y="1316"/>
                <a:ext cx="3" cy="2238"/>
              </a:xfrm>
              <a:prstGeom prst="line">
                <a:avLst/>
              </a:prstGeom>
              <a:noFill/>
              <a:ln w="9525">
                <a:solidFill>
                  <a:srgbClr val="626160"/>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grpSp>
        <p:sp>
          <p:nvSpPr>
            <p:cNvPr id="9" name="Text Box 127"/>
            <p:cNvSpPr txBox="1">
              <a:spLocks noChangeArrowheads="1"/>
            </p:cNvSpPr>
            <p:nvPr/>
          </p:nvSpPr>
          <p:spPr bwMode="auto">
            <a:xfrm>
              <a:off x="983966" y="1671139"/>
              <a:ext cx="635706" cy="41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30000"/>
                </a:lnSpc>
                <a:spcBef>
                  <a:spcPct val="50000"/>
                </a:spcBef>
                <a:spcAft>
                  <a:spcPct val="0"/>
                </a:spcAft>
                <a:buClrTx/>
                <a:buSzTx/>
                <a:buFontTx/>
                <a:buNone/>
                <a:tabLst/>
                <a:defRPr/>
              </a:pPr>
              <a:r>
                <a:rPr kumimoji="0" lang="en-US" altLang="zh-CN" sz="1800" b="0" i="0" u="none" strike="noStrike" kern="1200" cap="none" spc="0" normalizeH="0" baseline="0" noProof="0" dirty="0" smtClean="0">
                  <a:ln>
                    <a:noFill/>
                  </a:ln>
                  <a:solidFill>
                    <a:srgbClr val="626160"/>
                  </a:solidFill>
                  <a:effectLst/>
                  <a:uLnTx/>
                  <a:uFillTx/>
                  <a:latin typeface="Arial" charset="0"/>
                  <a:ea typeface="宋体"/>
                  <a:cs typeface="+mn-cs"/>
                </a:rPr>
                <a:t>12</a:t>
              </a:r>
              <a:endParaRPr kumimoji="0" lang="en-US" altLang="zh-CN" sz="1800" b="0" i="0" u="none" strike="noStrike" kern="1200" cap="none" spc="0" normalizeH="0" baseline="0" noProof="0" dirty="0">
                <a:ln>
                  <a:noFill/>
                </a:ln>
                <a:solidFill>
                  <a:srgbClr val="626160"/>
                </a:solidFill>
                <a:effectLst/>
                <a:uLnTx/>
                <a:uFillTx/>
                <a:latin typeface="Arial" charset="0"/>
                <a:ea typeface="宋体"/>
                <a:cs typeface="+mn-cs"/>
              </a:endParaRPr>
            </a:p>
          </p:txBody>
        </p:sp>
        <p:sp>
          <p:nvSpPr>
            <p:cNvPr id="10" name="Rectangle 128"/>
            <p:cNvSpPr>
              <a:spLocks noChangeArrowheads="1"/>
            </p:cNvSpPr>
            <p:nvPr/>
          </p:nvSpPr>
          <p:spPr bwMode="black">
            <a:xfrm>
              <a:off x="1547664" y="1643632"/>
              <a:ext cx="1434922" cy="498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charset="0"/>
                  <a:ea typeface="宋体"/>
                  <a:cs typeface="+mn-cs"/>
                </a:rPr>
                <a:t>在此处添加文字</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charset="0"/>
                  <a:ea typeface="宋体"/>
                  <a:cs typeface="+mn-cs"/>
                </a:rPr>
                <a:t>在此处添加文字</a:t>
              </a:r>
            </a:p>
          </p:txBody>
        </p:sp>
        <p:sp>
          <p:nvSpPr>
            <p:cNvPr id="11" name="Text Box 129"/>
            <p:cNvSpPr txBox="1">
              <a:spLocks noChangeArrowheads="1"/>
            </p:cNvSpPr>
            <p:nvPr/>
          </p:nvSpPr>
          <p:spPr bwMode="auto">
            <a:xfrm>
              <a:off x="983966" y="2175425"/>
              <a:ext cx="635706"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30000"/>
                </a:lnSpc>
                <a:spcBef>
                  <a:spcPct val="50000"/>
                </a:spcBef>
                <a:spcAft>
                  <a:spcPct val="0"/>
                </a:spcAft>
                <a:buClrTx/>
                <a:buSzTx/>
                <a:buFontTx/>
                <a:buNone/>
                <a:tabLst/>
                <a:defRPr/>
              </a:pPr>
              <a:r>
                <a:rPr kumimoji="0" lang="en-US" altLang="zh-CN" sz="1800" b="0" i="0" u="none" strike="noStrike" kern="1200" cap="none" spc="0" normalizeH="0" baseline="0" noProof="0" dirty="0">
                  <a:ln>
                    <a:noFill/>
                  </a:ln>
                  <a:solidFill>
                    <a:srgbClr val="626160"/>
                  </a:solidFill>
                  <a:effectLst/>
                  <a:uLnTx/>
                  <a:uFillTx/>
                  <a:latin typeface="Arial" charset="0"/>
                  <a:ea typeface="宋体"/>
                  <a:cs typeface="+mn-cs"/>
                </a:rPr>
                <a:t>10</a:t>
              </a:r>
            </a:p>
          </p:txBody>
        </p:sp>
        <p:sp>
          <p:nvSpPr>
            <p:cNvPr id="12" name="Rectangle 130"/>
            <p:cNvSpPr>
              <a:spLocks noChangeArrowheads="1"/>
            </p:cNvSpPr>
            <p:nvPr/>
          </p:nvSpPr>
          <p:spPr bwMode="black">
            <a:xfrm>
              <a:off x="1547664" y="2147918"/>
              <a:ext cx="1434922" cy="702944"/>
            </a:xfrm>
            <a:prstGeom prst="rect">
              <a:avLst/>
            </a:prstGeom>
            <a:noFill/>
            <a:ln w="9525" algn="ctr">
              <a:noFill/>
              <a:miter lim="800000"/>
              <a:headEnd/>
              <a:tailEnd/>
            </a:ln>
            <a:effec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pitchFamily="34" charset="0"/>
                  <a:ea typeface="宋体"/>
                  <a:cs typeface="+mn-cs"/>
                </a:rPr>
                <a:t>在此处添加文字</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pitchFamily="34" charset="0"/>
                  <a:ea typeface="宋体"/>
                  <a:cs typeface="+mn-cs"/>
                </a:rPr>
                <a:t>在此处添加文字</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outerShdw blurRad="38100" dist="38100" dir="2700000" algn="tl">
                      <a:srgbClr val="C0C0C0"/>
                    </a:outerShdw>
                  </a:effectLst>
                  <a:uLnTx/>
                  <a:uFillTx/>
                  <a:latin typeface="Arial" pitchFamily="34" charset="0"/>
                  <a:ea typeface="宋体"/>
                  <a:cs typeface="+mn-cs"/>
                </a:rPr>
                <a:t>在此处添加文字</a:t>
              </a:r>
              <a:endParaRPr kumimoji="0" lang="zh-CN" altLang="en-US" sz="1400" b="0" i="0" u="none" strike="noStrike" kern="1200" cap="none" spc="0" normalizeH="0" baseline="0" noProof="0">
                <a:ln>
                  <a:noFill/>
                </a:ln>
                <a:solidFill>
                  <a:srgbClr val="080808"/>
                </a:solidFill>
                <a:effectLst/>
                <a:uLnTx/>
                <a:uFillTx/>
                <a:latin typeface="Arial" pitchFamily="34" charset="0"/>
                <a:ea typeface="宋体"/>
                <a:cs typeface="+mn-cs"/>
              </a:endParaRPr>
            </a:p>
          </p:txBody>
        </p:sp>
        <p:sp>
          <p:nvSpPr>
            <p:cNvPr id="13" name="Text Box 131"/>
            <p:cNvSpPr txBox="1">
              <a:spLocks noChangeArrowheads="1"/>
            </p:cNvSpPr>
            <p:nvPr/>
          </p:nvSpPr>
          <p:spPr bwMode="auto">
            <a:xfrm>
              <a:off x="983966" y="2875312"/>
              <a:ext cx="635706"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30000"/>
                </a:lnSpc>
                <a:spcBef>
                  <a:spcPct val="50000"/>
                </a:spcBef>
                <a:spcAft>
                  <a:spcPct val="0"/>
                </a:spcAft>
                <a:buClrTx/>
                <a:buSzTx/>
                <a:buFontTx/>
                <a:buNone/>
                <a:tabLst/>
                <a:defRPr/>
              </a:pPr>
              <a:r>
                <a:rPr kumimoji="0" lang="en-US" altLang="zh-CN" sz="1800" b="0" i="0" u="none" strike="noStrike" kern="1200" cap="none" spc="0" normalizeH="0" baseline="0" noProof="0" dirty="0">
                  <a:ln>
                    <a:noFill/>
                  </a:ln>
                  <a:solidFill>
                    <a:srgbClr val="626160"/>
                  </a:solidFill>
                  <a:effectLst/>
                  <a:uLnTx/>
                  <a:uFillTx/>
                  <a:latin typeface="Arial" charset="0"/>
                  <a:ea typeface="宋体"/>
                  <a:cs typeface="+mn-cs"/>
                </a:rPr>
                <a:t>08</a:t>
              </a:r>
            </a:p>
          </p:txBody>
        </p:sp>
        <p:sp>
          <p:nvSpPr>
            <p:cNvPr id="14" name="Rectangle 132"/>
            <p:cNvSpPr>
              <a:spLocks noChangeArrowheads="1"/>
            </p:cNvSpPr>
            <p:nvPr/>
          </p:nvSpPr>
          <p:spPr bwMode="black">
            <a:xfrm>
              <a:off x="1547664" y="2847806"/>
              <a:ext cx="1434922" cy="702944"/>
            </a:xfrm>
            <a:prstGeom prst="rect">
              <a:avLst/>
            </a:prstGeom>
            <a:noFill/>
            <a:ln w="9525" algn="ctr">
              <a:noFill/>
              <a:miter lim="800000"/>
              <a:headEnd/>
              <a:tailEnd/>
            </a:ln>
            <a:effec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pitchFamily="34" charset="0"/>
                  <a:ea typeface="宋体"/>
                  <a:cs typeface="+mn-cs"/>
                </a:rPr>
                <a:t>在此处添加文字</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pitchFamily="34" charset="0"/>
                  <a:ea typeface="宋体"/>
                  <a:cs typeface="+mn-cs"/>
                </a:rPr>
                <a:t>在此处添加文字</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outerShdw blurRad="38100" dist="38100" dir="2700000" algn="tl">
                      <a:srgbClr val="C0C0C0"/>
                    </a:outerShdw>
                  </a:effectLst>
                  <a:uLnTx/>
                  <a:uFillTx/>
                  <a:latin typeface="Arial" pitchFamily="34" charset="0"/>
                  <a:ea typeface="宋体"/>
                  <a:cs typeface="+mn-cs"/>
                </a:rPr>
                <a:t>在此处添加文字</a:t>
              </a:r>
              <a:endParaRPr kumimoji="0" lang="zh-CN" altLang="en-US" sz="1400" b="0" i="0" u="none" strike="noStrike" kern="1200" cap="none" spc="0" normalizeH="0" baseline="0" noProof="0">
                <a:ln>
                  <a:noFill/>
                </a:ln>
                <a:solidFill>
                  <a:srgbClr val="080808"/>
                </a:solidFill>
                <a:effectLst/>
                <a:uLnTx/>
                <a:uFillTx/>
                <a:latin typeface="Arial" pitchFamily="34" charset="0"/>
                <a:ea typeface="宋体"/>
                <a:cs typeface="+mn-cs"/>
              </a:endParaRPr>
            </a:p>
          </p:txBody>
        </p:sp>
        <p:sp>
          <p:nvSpPr>
            <p:cNvPr id="15" name="Text Box 133"/>
            <p:cNvSpPr txBox="1">
              <a:spLocks noChangeArrowheads="1"/>
            </p:cNvSpPr>
            <p:nvPr/>
          </p:nvSpPr>
          <p:spPr bwMode="auto">
            <a:xfrm>
              <a:off x="983966" y="3559918"/>
              <a:ext cx="635706"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30000"/>
                </a:lnSpc>
                <a:spcBef>
                  <a:spcPct val="50000"/>
                </a:spcBef>
                <a:spcAft>
                  <a:spcPct val="0"/>
                </a:spcAft>
                <a:buClrTx/>
                <a:buSzTx/>
                <a:buFontTx/>
                <a:buNone/>
                <a:tabLst/>
                <a:defRPr/>
              </a:pPr>
              <a:r>
                <a:rPr kumimoji="0" lang="en-US" altLang="zh-CN" sz="1800" b="0" i="0" u="none" strike="noStrike" kern="1200" cap="none" spc="0" normalizeH="0" baseline="0" noProof="0" dirty="0">
                  <a:ln>
                    <a:noFill/>
                  </a:ln>
                  <a:solidFill>
                    <a:srgbClr val="626160"/>
                  </a:solidFill>
                  <a:effectLst/>
                  <a:uLnTx/>
                  <a:uFillTx/>
                  <a:latin typeface="Arial" charset="0"/>
                  <a:ea typeface="宋体"/>
                  <a:cs typeface="+mn-cs"/>
                </a:rPr>
                <a:t>05</a:t>
              </a:r>
            </a:p>
          </p:txBody>
        </p:sp>
        <p:sp>
          <p:nvSpPr>
            <p:cNvPr id="16" name="Rectangle 134"/>
            <p:cNvSpPr>
              <a:spLocks noChangeArrowheads="1"/>
            </p:cNvSpPr>
            <p:nvPr/>
          </p:nvSpPr>
          <p:spPr bwMode="black">
            <a:xfrm>
              <a:off x="1547664" y="3530884"/>
              <a:ext cx="1434922" cy="498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charset="0"/>
                  <a:ea typeface="宋体"/>
                  <a:cs typeface="+mn-cs"/>
                </a:rPr>
                <a:t>在此处添加文字</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charset="0"/>
                  <a:ea typeface="宋体"/>
                  <a:cs typeface="+mn-cs"/>
                </a:rPr>
                <a:t>在此处添加文字</a:t>
              </a:r>
            </a:p>
          </p:txBody>
        </p:sp>
        <p:sp>
          <p:nvSpPr>
            <p:cNvPr id="17" name="Text Box 135"/>
            <p:cNvSpPr txBox="1">
              <a:spLocks noChangeArrowheads="1"/>
            </p:cNvSpPr>
            <p:nvPr/>
          </p:nvSpPr>
          <p:spPr bwMode="auto">
            <a:xfrm>
              <a:off x="983966" y="4070316"/>
              <a:ext cx="635706"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30000"/>
                </a:lnSpc>
                <a:spcBef>
                  <a:spcPct val="50000"/>
                </a:spcBef>
                <a:spcAft>
                  <a:spcPct val="0"/>
                </a:spcAft>
                <a:buClrTx/>
                <a:buSzTx/>
                <a:buFontTx/>
                <a:buNone/>
                <a:tabLst/>
                <a:defRPr/>
              </a:pPr>
              <a:r>
                <a:rPr kumimoji="0" lang="en-US" altLang="zh-CN" sz="1800" b="0" i="0" u="none" strike="noStrike" kern="1200" cap="none" spc="0" normalizeH="0" baseline="0" noProof="0" dirty="0">
                  <a:ln>
                    <a:noFill/>
                  </a:ln>
                  <a:solidFill>
                    <a:srgbClr val="626160"/>
                  </a:solidFill>
                  <a:effectLst/>
                  <a:uLnTx/>
                  <a:uFillTx/>
                  <a:latin typeface="Arial" charset="0"/>
                  <a:ea typeface="宋体"/>
                  <a:cs typeface="+mn-cs"/>
                </a:rPr>
                <a:t>03</a:t>
              </a:r>
            </a:p>
          </p:txBody>
        </p:sp>
        <p:sp>
          <p:nvSpPr>
            <p:cNvPr id="18" name="Rectangle 136"/>
            <p:cNvSpPr>
              <a:spLocks noChangeArrowheads="1"/>
            </p:cNvSpPr>
            <p:nvPr/>
          </p:nvSpPr>
          <p:spPr bwMode="black">
            <a:xfrm>
              <a:off x="1547664" y="4061148"/>
              <a:ext cx="1434922" cy="498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dirty="0">
                  <a:ln>
                    <a:noFill/>
                  </a:ln>
                  <a:solidFill>
                    <a:srgbClr val="080808"/>
                  </a:solidFill>
                  <a:effectLst/>
                  <a:uLnTx/>
                  <a:uFillTx/>
                  <a:latin typeface="Arial" charset="0"/>
                  <a:ea typeface="宋体"/>
                  <a:cs typeface="+mn-cs"/>
                </a:rPr>
                <a:t>在此处添加文字</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dirty="0">
                  <a:ln>
                    <a:noFill/>
                  </a:ln>
                  <a:solidFill>
                    <a:srgbClr val="080808"/>
                  </a:solidFill>
                  <a:effectLst/>
                  <a:uLnTx/>
                  <a:uFillTx/>
                  <a:latin typeface="Arial" charset="0"/>
                  <a:ea typeface="宋体"/>
                  <a:cs typeface="+mn-cs"/>
                </a:rPr>
                <a:t>在此处添加文字</a:t>
              </a:r>
            </a:p>
          </p:txBody>
        </p:sp>
        <p:sp>
          <p:nvSpPr>
            <p:cNvPr id="21" name="Line 139"/>
            <p:cNvSpPr>
              <a:spLocks noChangeShapeType="1"/>
            </p:cNvSpPr>
            <p:nvPr/>
          </p:nvSpPr>
          <p:spPr bwMode="auto">
            <a:xfrm flipV="1">
              <a:off x="1109132" y="2109715"/>
              <a:ext cx="2067572" cy="13753"/>
            </a:xfrm>
            <a:prstGeom prst="line">
              <a:avLst/>
            </a:prstGeom>
            <a:noFill/>
            <a:ln w="9525">
              <a:solidFill>
                <a:srgbClr val="B2B2B2"/>
              </a:solidFill>
              <a:prstDash val="dash"/>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22" name="Line 140"/>
            <p:cNvSpPr>
              <a:spLocks noChangeShapeType="1"/>
            </p:cNvSpPr>
            <p:nvPr/>
          </p:nvSpPr>
          <p:spPr bwMode="auto">
            <a:xfrm flipV="1">
              <a:off x="1109132" y="2806546"/>
              <a:ext cx="2067572" cy="13753"/>
            </a:xfrm>
            <a:prstGeom prst="line">
              <a:avLst/>
            </a:prstGeom>
            <a:noFill/>
            <a:ln w="9525">
              <a:solidFill>
                <a:srgbClr val="B2B2B2"/>
              </a:solidFill>
              <a:prstDash val="dash"/>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23" name="Line 141"/>
            <p:cNvSpPr>
              <a:spLocks noChangeShapeType="1"/>
            </p:cNvSpPr>
            <p:nvPr/>
          </p:nvSpPr>
          <p:spPr bwMode="auto">
            <a:xfrm flipV="1">
              <a:off x="1109132" y="3491152"/>
              <a:ext cx="2067572" cy="12225"/>
            </a:xfrm>
            <a:prstGeom prst="line">
              <a:avLst/>
            </a:prstGeom>
            <a:noFill/>
            <a:ln w="9525">
              <a:solidFill>
                <a:srgbClr val="B2B2B2"/>
              </a:solidFill>
              <a:prstDash val="dash"/>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24" name="Line 142"/>
            <p:cNvSpPr>
              <a:spLocks noChangeShapeType="1"/>
            </p:cNvSpPr>
            <p:nvPr/>
          </p:nvSpPr>
          <p:spPr bwMode="auto">
            <a:xfrm flipV="1">
              <a:off x="1109132" y="4003078"/>
              <a:ext cx="2067572" cy="12225"/>
            </a:xfrm>
            <a:prstGeom prst="line">
              <a:avLst/>
            </a:prstGeom>
            <a:noFill/>
            <a:ln w="9525">
              <a:solidFill>
                <a:srgbClr val="B2B2B2"/>
              </a:solidFill>
              <a:prstDash val="dash"/>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25" name="Rectangle 184"/>
            <p:cNvSpPr>
              <a:spLocks noChangeArrowheads="1"/>
            </p:cNvSpPr>
            <p:nvPr/>
          </p:nvSpPr>
          <p:spPr bwMode="white">
            <a:xfrm>
              <a:off x="1018973" y="1046131"/>
              <a:ext cx="870751" cy="461665"/>
            </a:xfrm>
            <a:prstGeom prst="rect">
              <a:avLst/>
            </a:prstGeom>
            <a:noFill/>
            <a:ln w="9525">
              <a:noFill/>
              <a:miter lim="800000"/>
              <a:headEnd/>
              <a:tailEnd/>
            </a:ln>
            <a:effec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srgbClr val="FEFFFF"/>
                  </a:solidFill>
                  <a:effectLst/>
                  <a:uLnTx/>
                  <a:uFillTx/>
                  <a:latin typeface="Arial" charset="0"/>
                  <a:ea typeface="宋体"/>
                  <a:cs typeface="+mn-cs"/>
                </a:rPr>
                <a:t>2006</a:t>
              </a:r>
            </a:p>
          </p:txBody>
        </p:sp>
        <p:sp>
          <p:nvSpPr>
            <p:cNvPr id="26" name="Rectangle 187"/>
            <p:cNvSpPr>
              <a:spLocks noChangeArrowheads="1"/>
            </p:cNvSpPr>
            <p:nvPr/>
          </p:nvSpPr>
          <p:spPr bwMode="white">
            <a:xfrm>
              <a:off x="1772345" y="1107256"/>
              <a:ext cx="13388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1" u="none" strike="noStrike" kern="1200" cap="none" spc="0" normalizeH="0" baseline="0" noProof="0" dirty="0">
                  <a:ln>
                    <a:noFill/>
                  </a:ln>
                  <a:solidFill>
                    <a:srgbClr val="FEFFFF"/>
                  </a:solidFill>
                  <a:effectLst/>
                  <a:uLnTx/>
                  <a:uFillTx/>
                  <a:latin typeface="Arial" charset="0"/>
                  <a:ea typeface="宋体"/>
                  <a:cs typeface="+mn-cs"/>
                </a:rPr>
                <a:t>在此</a:t>
              </a:r>
              <a:r>
                <a:rPr kumimoji="0" lang="zh-CN" altLang="en-US" sz="1800" b="0" i="1" u="none" strike="noStrike" kern="1200" cap="none" spc="0" normalizeH="0" baseline="0" noProof="0" dirty="0" smtClean="0">
                  <a:ln>
                    <a:noFill/>
                  </a:ln>
                  <a:solidFill>
                    <a:srgbClr val="FEFFFF"/>
                  </a:solidFill>
                  <a:effectLst/>
                  <a:uLnTx/>
                  <a:uFillTx/>
                  <a:latin typeface="Arial" charset="0"/>
                  <a:ea typeface="宋体"/>
                  <a:cs typeface="+mn-cs"/>
                </a:rPr>
                <a:t>添文字</a:t>
              </a:r>
              <a:endParaRPr kumimoji="0" lang="zh-CN" altLang="en-US" sz="1800" b="0" i="1" u="none" strike="noStrike" kern="1200" cap="none" spc="0" normalizeH="0" baseline="0" noProof="0" dirty="0">
                <a:ln>
                  <a:noFill/>
                </a:ln>
                <a:solidFill>
                  <a:srgbClr val="FEFFFF"/>
                </a:solidFill>
                <a:effectLst/>
                <a:uLnTx/>
                <a:uFillTx/>
                <a:latin typeface="Arial" charset="0"/>
                <a:ea typeface="宋体"/>
                <a:cs typeface="+mn-cs"/>
              </a:endParaRPr>
            </a:p>
          </p:txBody>
        </p:sp>
      </p:grpSp>
      <p:grpSp>
        <p:nvGrpSpPr>
          <p:cNvPr id="32" name="组合 31"/>
          <p:cNvGrpSpPr/>
          <p:nvPr/>
        </p:nvGrpSpPr>
        <p:grpSpPr>
          <a:xfrm>
            <a:off x="3491880" y="1117760"/>
            <a:ext cx="2342627" cy="3600484"/>
            <a:chOff x="3491880" y="977364"/>
            <a:chExt cx="2342627" cy="3600484"/>
          </a:xfrm>
        </p:grpSpPr>
        <p:grpSp>
          <p:nvGrpSpPr>
            <p:cNvPr id="33" name="Group 7"/>
            <p:cNvGrpSpPr>
              <a:grpSpLocks/>
            </p:cNvGrpSpPr>
            <p:nvPr/>
          </p:nvGrpSpPr>
          <p:grpSpPr bwMode="auto">
            <a:xfrm>
              <a:off x="3507153" y="977364"/>
              <a:ext cx="2290679" cy="585278"/>
              <a:chOff x="2112" y="1158"/>
              <a:chExt cx="1499" cy="383"/>
            </a:xfrm>
            <a:solidFill>
              <a:srgbClr val="D3A004"/>
            </a:solidFill>
          </p:grpSpPr>
          <p:sp>
            <p:nvSpPr>
              <p:cNvPr id="54" name="AutoShape 8"/>
              <p:cNvSpPr>
                <a:spLocks noChangeArrowheads="1"/>
              </p:cNvSpPr>
              <p:nvPr/>
            </p:nvSpPr>
            <p:spPr bwMode="gray">
              <a:xfrm>
                <a:off x="2112" y="1162"/>
                <a:ext cx="1499" cy="379"/>
              </a:xfrm>
              <a:prstGeom prst="roundRect">
                <a:avLst>
                  <a:gd name="adj" fmla="val 16667"/>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pic>
            <p:nvPicPr>
              <p:cNvPr id="55" name="Picture 9" descr="Picture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2119" y="1331"/>
                <a:ext cx="264" cy="2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56" name="Picture 10" descr="Picture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rot="10800000">
                <a:off x="3336" y="1158"/>
                <a:ext cx="264" cy="2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34" name="Text Box 144"/>
            <p:cNvSpPr txBox="1">
              <a:spLocks noChangeArrowheads="1"/>
            </p:cNvSpPr>
            <p:nvPr/>
          </p:nvSpPr>
          <p:spPr bwMode="auto">
            <a:xfrm>
              <a:off x="3491880" y="1671139"/>
              <a:ext cx="610062" cy="41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30000"/>
                </a:lnSpc>
                <a:spcBef>
                  <a:spcPct val="50000"/>
                </a:spcBef>
                <a:spcAft>
                  <a:spcPct val="0"/>
                </a:spcAft>
                <a:buClrTx/>
                <a:buSzTx/>
                <a:buFontTx/>
                <a:buNone/>
                <a:tabLst/>
                <a:defRPr/>
              </a:pPr>
              <a:r>
                <a:rPr kumimoji="0" lang="en-US" altLang="zh-CN" sz="1800" b="0" i="0" u="none" strike="noStrike" kern="1200" cap="none" spc="0" normalizeH="0" baseline="0" noProof="0" dirty="0">
                  <a:ln>
                    <a:noFill/>
                  </a:ln>
                  <a:solidFill>
                    <a:srgbClr val="D3A004"/>
                  </a:solidFill>
                  <a:effectLst/>
                  <a:uLnTx/>
                  <a:uFillTx/>
                  <a:latin typeface="Arial" charset="0"/>
                  <a:ea typeface="宋体"/>
                  <a:cs typeface="+mn-cs"/>
                </a:rPr>
                <a:t>12</a:t>
              </a:r>
            </a:p>
          </p:txBody>
        </p:sp>
        <p:sp>
          <p:nvSpPr>
            <p:cNvPr id="35" name="Rectangle 145"/>
            <p:cNvSpPr>
              <a:spLocks noChangeArrowheads="1"/>
            </p:cNvSpPr>
            <p:nvPr/>
          </p:nvSpPr>
          <p:spPr bwMode="black">
            <a:xfrm>
              <a:off x="4037417" y="1643632"/>
              <a:ext cx="1434922" cy="498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charset="0"/>
                  <a:ea typeface="宋体"/>
                  <a:cs typeface="+mn-cs"/>
                </a:rPr>
                <a:t>在此处添加文字</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charset="0"/>
                  <a:ea typeface="宋体"/>
                  <a:cs typeface="+mn-cs"/>
                </a:rPr>
                <a:t>在此处添加文字</a:t>
              </a:r>
            </a:p>
          </p:txBody>
        </p:sp>
        <p:sp>
          <p:nvSpPr>
            <p:cNvPr id="36" name="Text Box 146"/>
            <p:cNvSpPr txBox="1">
              <a:spLocks noChangeArrowheads="1"/>
            </p:cNvSpPr>
            <p:nvPr/>
          </p:nvSpPr>
          <p:spPr bwMode="auto">
            <a:xfrm>
              <a:off x="3601898" y="2175425"/>
              <a:ext cx="432463"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30000"/>
                </a:lnSpc>
                <a:spcBef>
                  <a:spcPct val="50000"/>
                </a:spcBef>
                <a:spcAft>
                  <a:spcPct val="0"/>
                </a:spcAft>
                <a:buClrTx/>
                <a:buSzTx/>
                <a:buFontTx/>
                <a:buNone/>
                <a:tabLst/>
                <a:defRPr/>
              </a:pPr>
              <a:r>
                <a:rPr kumimoji="0" lang="en-US" altLang="zh-CN" sz="1800" b="0" i="0" u="none" strike="noStrike" kern="1200" cap="none" spc="0" normalizeH="0" baseline="0" noProof="0" dirty="0">
                  <a:ln>
                    <a:noFill/>
                  </a:ln>
                  <a:solidFill>
                    <a:srgbClr val="D3A004"/>
                  </a:solidFill>
                  <a:effectLst/>
                  <a:uLnTx/>
                  <a:uFillTx/>
                  <a:latin typeface="Arial" charset="0"/>
                  <a:ea typeface="宋体"/>
                  <a:cs typeface="+mn-cs"/>
                </a:rPr>
                <a:t>11</a:t>
              </a:r>
            </a:p>
          </p:txBody>
        </p:sp>
        <p:sp>
          <p:nvSpPr>
            <p:cNvPr id="37" name="Rectangle 147"/>
            <p:cNvSpPr>
              <a:spLocks noChangeArrowheads="1"/>
            </p:cNvSpPr>
            <p:nvPr/>
          </p:nvSpPr>
          <p:spPr bwMode="black">
            <a:xfrm>
              <a:off x="4045058" y="2147918"/>
              <a:ext cx="1434922" cy="702944"/>
            </a:xfrm>
            <a:prstGeom prst="rect">
              <a:avLst/>
            </a:prstGeom>
            <a:noFill/>
            <a:ln w="9525" algn="ctr">
              <a:noFill/>
              <a:miter lim="800000"/>
              <a:headEnd/>
              <a:tailEnd/>
            </a:ln>
            <a:effec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dirty="0">
                  <a:ln>
                    <a:noFill/>
                  </a:ln>
                  <a:solidFill>
                    <a:srgbClr val="080808"/>
                  </a:solidFill>
                  <a:effectLst/>
                  <a:uLnTx/>
                  <a:uFillTx/>
                  <a:latin typeface="Arial" pitchFamily="34" charset="0"/>
                  <a:ea typeface="宋体"/>
                  <a:cs typeface="+mn-cs"/>
                </a:rPr>
                <a:t>在此处添加文字</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dirty="0">
                  <a:ln>
                    <a:noFill/>
                  </a:ln>
                  <a:solidFill>
                    <a:srgbClr val="080808"/>
                  </a:solidFill>
                  <a:effectLst/>
                  <a:uLnTx/>
                  <a:uFillTx/>
                  <a:latin typeface="Arial" pitchFamily="34" charset="0"/>
                  <a:ea typeface="宋体"/>
                  <a:cs typeface="+mn-cs"/>
                </a:rPr>
                <a:t>在此处添加文字</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dirty="0">
                  <a:ln>
                    <a:noFill/>
                  </a:ln>
                  <a:solidFill>
                    <a:srgbClr val="080808"/>
                  </a:solidFill>
                  <a:effectLst>
                    <a:outerShdw blurRad="38100" dist="38100" dir="2700000" algn="tl">
                      <a:srgbClr val="C0C0C0"/>
                    </a:outerShdw>
                  </a:effectLst>
                  <a:uLnTx/>
                  <a:uFillTx/>
                  <a:latin typeface="Arial" pitchFamily="34" charset="0"/>
                  <a:ea typeface="宋体"/>
                  <a:cs typeface="+mn-cs"/>
                </a:rPr>
                <a:t>在此处添加文字</a:t>
              </a:r>
              <a:endParaRPr kumimoji="0" lang="zh-CN" altLang="en-US" sz="1400" b="0" i="0" u="none" strike="noStrike" kern="1200" cap="none" spc="0" normalizeH="0" baseline="0" noProof="0" dirty="0">
                <a:ln>
                  <a:noFill/>
                </a:ln>
                <a:solidFill>
                  <a:srgbClr val="080808"/>
                </a:solidFill>
                <a:effectLst/>
                <a:uLnTx/>
                <a:uFillTx/>
                <a:latin typeface="Arial" pitchFamily="34" charset="0"/>
                <a:ea typeface="宋体"/>
                <a:cs typeface="+mn-cs"/>
              </a:endParaRPr>
            </a:p>
          </p:txBody>
        </p:sp>
        <p:sp>
          <p:nvSpPr>
            <p:cNvPr id="38" name="Text Box 148"/>
            <p:cNvSpPr txBox="1">
              <a:spLocks noChangeArrowheads="1"/>
            </p:cNvSpPr>
            <p:nvPr/>
          </p:nvSpPr>
          <p:spPr bwMode="auto">
            <a:xfrm>
              <a:off x="3529890" y="2875312"/>
              <a:ext cx="610062"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30000"/>
                </a:lnSpc>
                <a:spcBef>
                  <a:spcPct val="50000"/>
                </a:spcBef>
                <a:spcAft>
                  <a:spcPct val="0"/>
                </a:spcAft>
                <a:buClrTx/>
                <a:buSzTx/>
                <a:buFontTx/>
                <a:buNone/>
                <a:tabLst/>
                <a:defRPr/>
              </a:pPr>
              <a:r>
                <a:rPr kumimoji="0" lang="en-US" altLang="zh-CN" sz="1800" b="0" i="0" u="none" strike="noStrike" kern="1200" cap="none" spc="0" normalizeH="0" baseline="0" noProof="0" dirty="0">
                  <a:ln>
                    <a:noFill/>
                  </a:ln>
                  <a:solidFill>
                    <a:srgbClr val="D3A004"/>
                  </a:solidFill>
                  <a:effectLst/>
                  <a:uLnTx/>
                  <a:uFillTx/>
                  <a:latin typeface="Arial" charset="0"/>
                  <a:ea typeface="宋体"/>
                  <a:cs typeface="+mn-cs"/>
                </a:rPr>
                <a:t>09</a:t>
              </a:r>
            </a:p>
          </p:txBody>
        </p:sp>
        <p:sp>
          <p:nvSpPr>
            <p:cNvPr id="39" name="Rectangle 149"/>
            <p:cNvSpPr>
              <a:spLocks noChangeArrowheads="1"/>
            </p:cNvSpPr>
            <p:nvPr/>
          </p:nvSpPr>
          <p:spPr bwMode="black">
            <a:xfrm>
              <a:off x="4045058" y="2847806"/>
              <a:ext cx="1434922" cy="702944"/>
            </a:xfrm>
            <a:prstGeom prst="rect">
              <a:avLst/>
            </a:prstGeom>
            <a:noFill/>
            <a:ln w="9525" algn="ctr">
              <a:noFill/>
              <a:miter lim="800000"/>
              <a:headEnd/>
              <a:tailEnd/>
            </a:ln>
            <a:effec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pitchFamily="34" charset="0"/>
                  <a:ea typeface="宋体"/>
                  <a:cs typeface="+mn-cs"/>
                </a:rPr>
                <a:t>在此处添加文字</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pitchFamily="34" charset="0"/>
                  <a:ea typeface="宋体"/>
                  <a:cs typeface="+mn-cs"/>
                </a:rPr>
                <a:t>在此处添加文字</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outerShdw blurRad="38100" dist="38100" dir="2700000" algn="tl">
                      <a:srgbClr val="C0C0C0"/>
                    </a:outerShdw>
                  </a:effectLst>
                  <a:uLnTx/>
                  <a:uFillTx/>
                  <a:latin typeface="Arial" pitchFamily="34" charset="0"/>
                  <a:ea typeface="宋体"/>
                  <a:cs typeface="+mn-cs"/>
                </a:rPr>
                <a:t>在此处添加文字</a:t>
              </a:r>
              <a:endParaRPr kumimoji="0" lang="zh-CN" altLang="en-US" sz="1400" b="0" i="0" u="none" strike="noStrike" kern="1200" cap="none" spc="0" normalizeH="0" baseline="0" noProof="0">
                <a:ln>
                  <a:noFill/>
                </a:ln>
                <a:solidFill>
                  <a:srgbClr val="080808"/>
                </a:solidFill>
                <a:effectLst/>
                <a:uLnTx/>
                <a:uFillTx/>
                <a:latin typeface="Arial" pitchFamily="34" charset="0"/>
                <a:ea typeface="宋体"/>
                <a:cs typeface="+mn-cs"/>
              </a:endParaRPr>
            </a:p>
          </p:txBody>
        </p:sp>
        <p:sp>
          <p:nvSpPr>
            <p:cNvPr id="40" name="Text Box 150"/>
            <p:cNvSpPr txBox="1">
              <a:spLocks noChangeArrowheads="1"/>
            </p:cNvSpPr>
            <p:nvPr/>
          </p:nvSpPr>
          <p:spPr bwMode="auto">
            <a:xfrm>
              <a:off x="3529890" y="3559918"/>
              <a:ext cx="610062"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30000"/>
                </a:lnSpc>
                <a:spcBef>
                  <a:spcPct val="50000"/>
                </a:spcBef>
                <a:spcAft>
                  <a:spcPct val="0"/>
                </a:spcAft>
                <a:buClrTx/>
                <a:buSzTx/>
                <a:buFontTx/>
                <a:buNone/>
                <a:tabLst/>
                <a:defRPr/>
              </a:pPr>
              <a:r>
                <a:rPr kumimoji="0" lang="en-US" altLang="zh-CN" sz="1800" b="0" i="0" u="none" strike="noStrike" kern="1200" cap="none" spc="0" normalizeH="0" baseline="0" noProof="0" dirty="0">
                  <a:ln>
                    <a:noFill/>
                  </a:ln>
                  <a:solidFill>
                    <a:srgbClr val="D3A004"/>
                  </a:solidFill>
                  <a:effectLst/>
                  <a:uLnTx/>
                  <a:uFillTx/>
                  <a:latin typeface="Arial" charset="0"/>
                  <a:ea typeface="宋体"/>
                  <a:cs typeface="+mn-cs"/>
                </a:rPr>
                <a:t>06</a:t>
              </a:r>
            </a:p>
          </p:txBody>
        </p:sp>
        <p:sp>
          <p:nvSpPr>
            <p:cNvPr id="41" name="Rectangle 151"/>
            <p:cNvSpPr>
              <a:spLocks noChangeArrowheads="1"/>
            </p:cNvSpPr>
            <p:nvPr/>
          </p:nvSpPr>
          <p:spPr bwMode="black">
            <a:xfrm>
              <a:off x="4045058" y="3530884"/>
              <a:ext cx="1434922" cy="498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charset="0"/>
                  <a:ea typeface="宋体"/>
                  <a:cs typeface="+mn-cs"/>
                </a:rPr>
                <a:t>在此处添加文字</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charset="0"/>
                  <a:ea typeface="宋体"/>
                  <a:cs typeface="+mn-cs"/>
                </a:rPr>
                <a:t>在此处添加文字</a:t>
              </a:r>
            </a:p>
          </p:txBody>
        </p:sp>
        <p:sp>
          <p:nvSpPr>
            <p:cNvPr id="42" name="Text Box 152"/>
            <p:cNvSpPr txBox="1">
              <a:spLocks noChangeArrowheads="1"/>
            </p:cNvSpPr>
            <p:nvPr/>
          </p:nvSpPr>
          <p:spPr bwMode="auto">
            <a:xfrm>
              <a:off x="3529890" y="4070316"/>
              <a:ext cx="610062"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30000"/>
                </a:lnSpc>
                <a:spcBef>
                  <a:spcPct val="50000"/>
                </a:spcBef>
                <a:spcAft>
                  <a:spcPct val="0"/>
                </a:spcAft>
                <a:buClrTx/>
                <a:buSzTx/>
                <a:buFontTx/>
                <a:buNone/>
                <a:tabLst/>
                <a:defRPr/>
              </a:pPr>
              <a:r>
                <a:rPr kumimoji="0" lang="en-US" altLang="zh-CN" sz="1800" b="0" i="0" u="none" strike="noStrike" kern="1200" cap="none" spc="0" normalizeH="0" baseline="0" noProof="0" dirty="0">
                  <a:ln>
                    <a:noFill/>
                  </a:ln>
                  <a:solidFill>
                    <a:srgbClr val="D3A004"/>
                  </a:solidFill>
                  <a:effectLst/>
                  <a:uLnTx/>
                  <a:uFillTx/>
                  <a:latin typeface="Arial" charset="0"/>
                  <a:ea typeface="宋体"/>
                  <a:cs typeface="+mn-cs"/>
                </a:rPr>
                <a:t>04</a:t>
              </a:r>
            </a:p>
          </p:txBody>
        </p:sp>
        <p:sp>
          <p:nvSpPr>
            <p:cNvPr id="43" name="Rectangle 153"/>
            <p:cNvSpPr>
              <a:spLocks noChangeArrowheads="1"/>
            </p:cNvSpPr>
            <p:nvPr/>
          </p:nvSpPr>
          <p:spPr bwMode="black">
            <a:xfrm>
              <a:off x="4045058" y="4061148"/>
              <a:ext cx="1434922" cy="498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charset="0"/>
                  <a:ea typeface="宋体"/>
                  <a:cs typeface="+mn-cs"/>
                </a:rPr>
                <a:t>在此处添加文字</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charset="0"/>
                  <a:ea typeface="宋体"/>
                  <a:cs typeface="+mn-cs"/>
                </a:rPr>
                <a:t>在此处添加文字</a:t>
              </a:r>
            </a:p>
          </p:txBody>
        </p:sp>
        <p:sp>
          <p:nvSpPr>
            <p:cNvPr id="44" name="Line 156"/>
            <p:cNvSpPr>
              <a:spLocks noChangeShapeType="1"/>
            </p:cNvSpPr>
            <p:nvPr/>
          </p:nvSpPr>
          <p:spPr bwMode="auto">
            <a:xfrm flipV="1">
              <a:off x="3647742" y="2109715"/>
              <a:ext cx="2069099" cy="13753"/>
            </a:xfrm>
            <a:prstGeom prst="line">
              <a:avLst/>
            </a:prstGeom>
            <a:noFill/>
            <a:ln w="9525">
              <a:solidFill>
                <a:srgbClr val="B2B2B2"/>
              </a:solidFill>
              <a:prstDash val="dash"/>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45" name="Line 157"/>
            <p:cNvSpPr>
              <a:spLocks noChangeShapeType="1"/>
            </p:cNvSpPr>
            <p:nvPr/>
          </p:nvSpPr>
          <p:spPr bwMode="auto">
            <a:xfrm flipV="1">
              <a:off x="3647742" y="2806546"/>
              <a:ext cx="2069099" cy="13753"/>
            </a:xfrm>
            <a:prstGeom prst="line">
              <a:avLst/>
            </a:prstGeom>
            <a:noFill/>
            <a:ln w="9525">
              <a:solidFill>
                <a:srgbClr val="B2B2B2"/>
              </a:solidFill>
              <a:prstDash val="dash"/>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46" name="Line 158"/>
            <p:cNvSpPr>
              <a:spLocks noChangeShapeType="1"/>
            </p:cNvSpPr>
            <p:nvPr/>
          </p:nvSpPr>
          <p:spPr bwMode="auto">
            <a:xfrm flipV="1">
              <a:off x="3647742" y="3491152"/>
              <a:ext cx="2069099" cy="12225"/>
            </a:xfrm>
            <a:prstGeom prst="line">
              <a:avLst/>
            </a:prstGeom>
            <a:noFill/>
            <a:ln w="9525">
              <a:solidFill>
                <a:srgbClr val="B2B2B2"/>
              </a:solidFill>
              <a:prstDash val="dash"/>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47" name="Line 159"/>
            <p:cNvSpPr>
              <a:spLocks noChangeShapeType="1"/>
            </p:cNvSpPr>
            <p:nvPr/>
          </p:nvSpPr>
          <p:spPr bwMode="auto">
            <a:xfrm flipV="1">
              <a:off x="3647742" y="4003078"/>
              <a:ext cx="2069099" cy="12225"/>
            </a:xfrm>
            <a:prstGeom prst="line">
              <a:avLst/>
            </a:prstGeom>
            <a:noFill/>
            <a:ln w="9525">
              <a:solidFill>
                <a:srgbClr val="B2B2B2"/>
              </a:solidFill>
              <a:prstDash val="dash"/>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48" name="Line 160"/>
            <p:cNvSpPr>
              <a:spLocks noChangeShapeType="1"/>
            </p:cNvSpPr>
            <p:nvPr/>
          </p:nvSpPr>
          <p:spPr bwMode="auto">
            <a:xfrm flipV="1">
              <a:off x="3647742" y="4530287"/>
              <a:ext cx="2069099" cy="12225"/>
            </a:xfrm>
            <a:prstGeom prst="line">
              <a:avLst/>
            </a:prstGeom>
            <a:noFill/>
            <a:ln w="9525">
              <a:solidFill>
                <a:srgbClr val="B2B2B2"/>
              </a:solidFill>
              <a:prstDash val="dash"/>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grpSp>
          <p:nvGrpSpPr>
            <p:cNvPr id="49" name="Group 178"/>
            <p:cNvGrpSpPr>
              <a:grpSpLocks/>
            </p:cNvGrpSpPr>
            <p:nvPr/>
          </p:nvGrpSpPr>
          <p:grpSpPr bwMode="auto">
            <a:xfrm>
              <a:off x="3536187" y="1515281"/>
              <a:ext cx="2298320" cy="3062567"/>
              <a:chOff x="2046" y="1316"/>
              <a:chExt cx="1673" cy="2228"/>
            </a:xfrm>
          </p:grpSpPr>
          <p:sp>
            <p:nvSpPr>
              <p:cNvPr id="52" name="Rectangle 179"/>
              <p:cNvSpPr>
                <a:spLocks noChangeArrowheads="1"/>
              </p:cNvSpPr>
              <p:nvPr/>
            </p:nvSpPr>
            <p:spPr bwMode="gray">
              <a:xfrm>
                <a:off x="2046" y="3499"/>
                <a:ext cx="1673" cy="45"/>
              </a:xfrm>
              <a:prstGeom prst="rect">
                <a:avLst/>
              </a:prstGeom>
              <a:solidFill>
                <a:srgbClr val="D3A00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53" name="Line 180"/>
              <p:cNvSpPr>
                <a:spLocks noChangeShapeType="1"/>
              </p:cNvSpPr>
              <p:nvPr/>
            </p:nvSpPr>
            <p:spPr bwMode="gray">
              <a:xfrm>
                <a:off x="2046" y="1316"/>
                <a:ext cx="0" cy="2228"/>
              </a:xfrm>
              <a:prstGeom prst="line">
                <a:avLst/>
              </a:prstGeom>
              <a:noFill/>
              <a:ln w="9525">
                <a:solidFill>
                  <a:srgbClr val="D3A004"/>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grpSp>
        <p:sp>
          <p:nvSpPr>
            <p:cNvPr id="50" name="Rectangle 185"/>
            <p:cNvSpPr>
              <a:spLocks noChangeArrowheads="1"/>
            </p:cNvSpPr>
            <p:nvPr/>
          </p:nvSpPr>
          <p:spPr bwMode="white">
            <a:xfrm>
              <a:off x="3562166" y="1046131"/>
              <a:ext cx="870751" cy="461665"/>
            </a:xfrm>
            <a:prstGeom prst="rect">
              <a:avLst/>
            </a:prstGeom>
            <a:noFill/>
            <a:ln w="9525">
              <a:noFill/>
              <a:miter lim="800000"/>
              <a:headEnd/>
              <a:tailEnd/>
            </a:ln>
            <a:effec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srgbClr val="FEFFFF"/>
                  </a:solidFill>
                  <a:effectLst/>
                  <a:uLnTx/>
                  <a:uFillTx/>
                  <a:latin typeface="Arial" charset="0"/>
                  <a:ea typeface="宋体"/>
                  <a:cs typeface="+mn-cs"/>
                </a:rPr>
                <a:t>2007</a:t>
              </a:r>
            </a:p>
          </p:txBody>
        </p:sp>
        <p:sp>
          <p:nvSpPr>
            <p:cNvPr id="51" name="Rectangle 188"/>
            <p:cNvSpPr>
              <a:spLocks noChangeArrowheads="1"/>
            </p:cNvSpPr>
            <p:nvPr/>
          </p:nvSpPr>
          <p:spPr bwMode="white">
            <a:xfrm>
              <a:off x="4323179" y="1107256"/>
              <a:ext cx="13388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1" u="none" strike="noStrike" kern="1200" cap="none" spc="0" normalizeH="0" baseline="0" noProof="0" dirty="0" smtClean="0">
                  <a:ln>
                    <a:noFill/>
                  </a:ln>
                  <a:solidFill>
                    <a:srgbClr val="FEFFFF"/>
                  </a:solidFill>
                  <a:effectLst/>
                  <a:uLnTx/>
                  <a:uFillTx/>
                  <a:latin typeface="Arial" charset="0"/>
                  <a:ea typeface="宋体"/>
                  <a:cs typeface="+mn-cs"/>
                </a:rPr>
                <a:t>在此加</a:t>
              </a:r>
              <a:r>
                <a:rPr kumimoji="0" lang="zh-CN" altLang="en-US" sz="1800" b="0" i="1" u="none" strike="noStrike" kern="1200" cap="none" spc="0" normalizeH="0" baseline="0" noProof="0" dirty="0">
                  <a:ln>
                    <a:noFill/>
                  </a:ln>
                  <a:solidFill>
                    <a:srgbClr val="FEFFFF"/>
                  </a:solidFill>
                  <a:effectLst/>
                  <a:uLnTx/>
                  <a:uFillTx/>
                  <a:latin typeface="Arial" charset="0"/>
                  <a:ea typeface="宋体"/>
                  <a:cs typeface="+mn-cs"/>
                </a:rPr>
                <a:t>文字</a:t>
              </a:r>
            </a:p>
          </p:txBody>
        </p:sp>
      </p:grpSp>
      <p:grpSp>
        <p:nvGrpSpPr>
          <p:cNvPr id="57" name="组合 56"/>
          <p:cNvGrpSpPr/>
          <p:nvPr/>
        </p:nvGrpSpPr>
        <p:grpSpPr>
          <a:xfrm>
            <a:off x="6079381" y="1117760"/>
            <a:ext cx="2331939" cy="3608731"/>
            <a:chOff x="6079381" y="977364"/>
            <a:chExt cx="2331939" cy="3608731"/>
          </a:xfrm>
        </p:grpSpPr>
        <p:grpSp>
          <p:nvGrpSpPr>
            <p:cNvPr id="58" name="Group 3"/>
            <p:cNvGrpSpPr>
              <a:grpSpLocks/>
            </p:cNvGrpSpPr>
            <p:nvPr/>
          </p:nvGrpSpPr>
          <p:grpSpPr bwMode="auto">
            <a:xfrm>
              <a:off x="6079381" y="977364"/>
              <a:ext cx="2290680" cy="585278"/>
              <a:chOff x="3701" y="1158"/>
              <a:chExt cx="1499" cy="383"/>
            </a:xfrm>
            <a:solidFill>
              <a:srgbClr val="626160"/>
            </a:solidFill>
          </p:grpSpPr>
          <p:sp>
            <p:nvSpPr>
              <p:cNvPr id="79" name="AutoShape 4"/>
              <p:cNvSpPr>
                <a:spLocks noChangeArrowheads="1"/>
              </p:cNvSpPr>
              <p:nvPr/>
            </p:nvSpPr>
            <p:spPr bwMode="gray">
              <a:xfrm>
                <a:off x="3701" y="1162"/>
                <a:ext cx="1499" cy="379"/>
              </a:xfrm>
              <a:prstGeom prst="roundRect">
                <a:avLst>
                  <a:gd name="adj" fmla="val 16667"/>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pic>
            <p:nvPicPr>
              <p:cNvPr id="80" name="Picture 5" descr="Picture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15" y="1331"/>
                <a:ext cx="264" cy="2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1" name="Picture 6" descr="Picture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4920" y="1158"/>
                <a:ext cx="264" cy="21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59" name="Text Box 161"/>
            <p:cNvSpPr txBox="1">
              <a:spLocks noChangeArrowheads="1"/>
            </p:cNvSpPr>
            <p:nvPr/>
          </p:nvSpPr>
          <p:spPr bwMode="auto">
            <a:xfrm>
              <a:off x="6178710" y="1671139"/>
              <a:ext cx="432463"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30000"/>
                </a:lnSpc>
                <a:spcBef>
                  <a:spcPct val="50000"/>
                </a:spcBef>
                <a:spcAft>
                  <a:spcPct val="0"/>
                </a:spcAft>
                <a:buClrTx/>
                <a:buSzTx/>
                <a:buFontTx/>
                <a:buNone/>
                <a:tabLst/>
                <a:defRPr/>
              </a:pPr>
              <a:r>
                <a:rPr kumimoji="0" lang="en-US" altLang="zh-CN" sz="1800" b="0" i="0" u="none" strike="noStrike" kern="1200" cap="none" spc="0" normalizeH="0" baseline="0" noProof="0" dirty="0">
                  <a:ln>
                    <a:noFill/>
                  </a:ln>
                  <a:solidFill>
                    <a:srgbClr val="626160"/>
                  </a:solidFill>
                  <a:effectLst/>
                  <a:uLnTx/>
                  <a:uFillTx/>
                  <a:latin typeface="Arial" charset="0"/>
                  <a:ea typeface="宋体"/>
                  <a:cs typeface="+mn-cs"/>
                </a:rPr>
                <a:t>11</a:t>
              </a:r>
            </a:p>
          </p:txBody>
        </p:sp>
        <p:sp>
          <p:nvSpPr>
            <p:cNvPr id="60" name="Rectangle 162"/>
            <p:cNvSpPr>
              <a:spLocks noChangeArrowheads="1"/>
            </p:cNvSpPr>
            <p:nvPr/>
          </p:nvSpPr>
          <p:spPr bwMode="black">
            <a:xfrm>
              <a:off x="6621870" y="1643632"/>
              <a:ext cx="1434922" cy="498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charset="0"/>
                  <a:ea typeface="宋体"/>
                  <a:cs typeface="+mn-cs"/>
                </a:rPr>
                <a:t>在此处添加文字</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charset="0"/>
                  <a:ea typeface="宋体"/>
                  <a:cs typeface="+mn-cs"/>
                </a:rPr>
                <a:t>在此处添加文字</a:t>
              </a:r>
            </a:p>
          </p:txBody>
        </p:sp>
        <p:sp>
          <p:nvSpPr>
            <p:cNvPr id="61" name="Text Box 163"/>
            <p:cNvSpPr txBox="1">
              <a:spLocks noChangeArrowheads="1"/>
            </p:cNvSpPr>
            <p:nvPr/>
          </p:nvSpPr>
          <p:spPr bwMode="auto">
            <a:xfrm>
              <a:off x="6084168" y="2175425"/>
              <a:ext cx="625538"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30000"/>
                </a:lnSpc>
                <a:spcBef>
                  <a:spcPct val="50000"/>
                </a:spcBef>
                <a:spcAft>
                  <a:spcPct val="0"/>
                </a:spcAft>
                <a:buClrTx/>
                <a:buSzTx/>
                <a:buFontTx/>
                <a:buNone/>
                <a:tabLst/>
                <a:defRPr/>
              </a:pPr>
              <a:r>
                <a:rPr kumimoji="0" lang="en-US" altLang="zh-CN" sz="1800" b="0" i="0" u="none" strike="noStrike" kern="1200" cap="none" spc="0" normalizeH="0" baseline="0" noProof="0" dirty="0">
                  <a:ln>
                    <a:noFill/>
                  </a:ln>
                  <a:solidFill>
                    <a:srgbClr val="626160"/>
                  </a:solidFill>
                  <a:effectLst/>
                  <a:uLnTx/>
                  <a:uFillTx/>
                  <a:latin typeface="Arial" charset="0"/>
                  <a:ea typeface="宋体"/>
                  <a:cs typeface="+mn-cs"/>
                </a:rPr>
                <a:t>10</a:t>
              </a:r>
            </a:p>
          </p:txBody>
        </p:sp>
        <p:sp>
          <p:nvSpPr>
            <p:cNvPr id="62" name="Rectangle 164"/>
            <p:cNvSpPr>
              <a:spLocks noChangeArrowheads="1"/>
            </p:cNvSpPr>
            <p:nvPr/>
          </p:nvSpPr>
          <p:spPr bwMode="black">
            <a:xfrm>
              <a:off x="6621870" y="2147918"/>
              <a:ext cx="1434922" cy="702944"/>
            </a:xfrm>
            <a:prstGeom prst="rect">
              <a:avLst/>
            </a:prstGeom>
            <a:noFill/>
            <a:ln w="9525" algn="ctr">
              <a:noFill/>
              <a:miter lim="800000"/>
              <a:headEnd/>
              <a:tailEnd/>
            </a:ln>
            <a:effec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pitchFamily="34" charset="0"/>
                  <a:ea typeface="宋体"/>
                  <a:cs typeface="+mn-cs"/>
                </a:rPr>
                <a:t>在此处添加文字</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pitchFamily="34" charset="0"/>
                  <a:ea typeface="宋体"/>
                  <a:cs typeface="+mn-cs"/>
                </a:rPr>
                <a:t>在此处添加文字</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outerShdw blurRad="38100" dist="38100" dir="2700000" algn="tl">
                      <a:srgbClr val="C0C0C0"/>
                    </a:outerShdw>
                  </a:effectLst>
                  <a:uLnTx/>
                  <a:uFillTx/>
                  <a:latin typeface="Arial" pitchFamily="34" charset="0"/>
                  <a:ea typeface="宋体"/>
                  <a:cs typeface="+mn-cs"/>
                </a:rPr>
                <a:t>在此处添加文字</a:t>
              </a:r>
              <a:endParaRPr kumimoji="0" lang="zh-CN" altLang="en-US" sz="1400" b="0" i="0" u="none" strike="noStrike" kern="1200" cap="none" spc="0" normalizeH="0" baseline="0" noProof="0">
                <a:ln>
                  <a:noFill/>
                </a:ln>
                <a:solidFill>
                  <a:srgbClr val="080808"/>
                </a:solidFill>
                <a:effectLst/>
                <a:uLnTx/>
                <a:uFillTx/>
                <a:latin typeface="Arial" pitchFamily="34" charset="0"/>
                <a:ea typeface="宋体"/>
                <a:cs typeface="+mn-cs"/>
              </a:endParaRPr>
            </a:p>
          </p:txBody>
        </p:sp>
        <p:sp>
          <p:nvSpPr>
            <p:cNvPr id="63" name="Text Box 165"/>
            <p:cNvSpPr txBox="1">
              <a:spLocks noChangeArrowheads="1"/>
            </p:cNvSpPr>
            <p:nvPr/>
          </p:nvSpPr>
          <p:spPr bwMode="auto">
            <a:xfrm>
              <a:off x="6178710" y="2875312"/>
              <a:ext cx="553530"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30000"/>
                </a:lnSpc>
                <a:spcBef>
                  <a:spcPct val="50000"/>
                </a:spcBef>
                <a:spcAft>
                  <a:spcPct val="0"/>
                </a:spcAft>
                <a:buClrTx/>
                <a:buSzTx/>
                <a:buFontTx/>
                <a:buNone/>
                <a:tabLst/>
                <a:defRPr/>
              </a:pPr>
              <a:r>
                <a:rPr kumimoji="0" lang="en-US" altLang="zh-CN" sz="1800" b="0" i="0" u="none" strike="noStrike" kern="1200" cap="none" spc="0" normalizeH="0" baseline="0" noProof="0" dirty="0">
                  <a:ln>
                    <a:noFill/>
                  </a:ln>
                  <a:solidFill>
                    <a:srgbClr val="626160"/>
                  </a:solidFill>
                  <a:effectLst/>
                  <a:uLnTx/>
                  <a:uFillTx/>
                  <a:latin typeface="Arial" charset="0"/>
                  <a:ea typeface="宋体"/>
                  <a:cs typeface="+mn-cs"/>
                </a:rPr>
                <a:t>06</a:t>
              </a:r>
            </a:p>
          </p:txBody>
        </p:sp>
        <p:sp>
          <p:nvSpPr>
            <p:cNvPr id="64" name="Rectangle 166"/>
            <p:cNvSpPr>
              <a:spLocks noChangeArrowheads="1"/>
            </p:cNvSpPr>
            <p:nvPr/>
          </p:nvSpPr>
          <p:spPr bwMode="black">
            <a:xfrm>
              <a:off x="6621870" y="2847806"/>
              <a:ext cx="1434922" cy="702944"/>
            </a:xfrm>
            <a:prstGeom prst="rect">
              <a:avLst/>
            </a:prstGeom>
            <a:noFill/>
            <a:ln w="9525" algn="ctr">
              <a:noFill/>
              <a:miter lim="800000"/>
              <a:headEnd/>
              <a:tailEnd/>
            </a:ln>
            <a:effec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pitchFamily="34" charset="0"/>
                  <a:ea typeface="宋体"/>
                  <a:cs typeface="+mn-cs"/>
                </a:rPr>
                <a:t>在此处添加文字</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pitchFamily="34" charset="0"/>
                  <a:ea typeface="宋体"/>
                  <a:cs typeface="+mn-cs"/>
                </a:rPr>
                <a:t>在此处添加文字</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outerShdw blurRad="38100" dist="38100" dir="2700000" algn="tl">
                      <a:srgbClr val="C0C0C0"/>
                    </a:outerShdw>
                  </a:effectLst>
                  <a:uLnTx/>
                  <a:uFillTx/>
                  <a:latin typeface="Arial" pitchFamily="34" charset="0"/>
                  <a:ea typeface="宋体"/>
                  <a:cs typeface="+mn-cs"/>
                </a:rPr>
                <a:t>在此处添加文字</a:t>
              </a:r>
              <a:endParaRPr kumimoji="0" lang="zh-CN" altLang="en-US" sz="1400" b="0" i="0" u="none" strike="noStrike" kern="1200" cap="none" spc="0" normalizeH="0" baseline="0" noProof="0">
                <a:ln>
                  <a:noFill/>
                </a:ln>
                <a:solidFill>
                  <a:srgbClr val="080808"/>
                </a:solidFill>
                <a:effectLst/>
                <a:uLnTx/>
                <a:uFillTx/>
                <a:latin typeface="Arial" pitchFamily="34" charset="0"/>
                <a:ea typeface="宋体"/>
                <a:cs typeface="+mn-cs"/>
              </a:endParaRPr>
            </a:p>
          </p:txBody>
        </p:sp>
        <p:sp>
          <p:nvSpPr>
            <p:cNvPr id="65" name="Text Box 167"/>
            <p:cNvSpPr txBox="1">
              <a:spLocks noChangeArrowheads="1"/>
            </p:cNvSpPr>
            <p:nvPr/>
          </p:nvSpPr>
          <p:spPr bwMode="auto">
            <a:xfrm>
              <a:off x="6156176" y="3559918"/>
              <a:ext cx="625538"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30000"/>
                </a:lnSpc>
                <a:spcBef>
                  <a:spcPct val="50000"/>
                </a:spcBef>
                <a:spcAft>
                  <a:spcPct val="0"/>
                </a:spcAft>
                <a:buClrTx/>
                <a:buSzTx/>
                <a:buFontTx/>
                <a:buNone/>
                <a:tabLst/>
                <a:defRPr/>
              </a:pPr>
              <a:r>
                <a:rPr kumimoji="0" lang="en-US" altLang="zh-CN" sz="1800" b="0" i="0" u="none" strike="noStrike" kern="1200" cap="none" spc="0" normalizeH="0" baseline="0" noProof="0" dirty="0">
                  <a:ln>
                    <a:noFill/>
                  </a:ln>
                  <a:solidFill>
                    <a:srgbClr val="626160"/>
                  </a:solidFill>
                  <a:effectLst/>
                  <a:uLnTx/>
                  <a:uFillTx/>
                  <a:latin typeface="Arial" charset="0"/>
                  <a:ea typeface="宋体"/>
                  <a:cs typeface="+mn-cs"/>
                </a:rPr>
                <a:t>05</a:t>
              </a:r>
            </a:p>
          </p:txBody>
        </p:sp>
        <p:sp>
          <p:nvSpPr>
            <p:cNvPr id="66" name="Rectangle 168"/>
            <p:cNvSpPr>
              <a:spLocks noChangeArrowheads="1"/>
            </p:cNvSpPr>
            <p:nvPr/>
          </p:nvSpPr>
          <p:spPr bwMode="black">
            <a:xfrm>
              <a:off x="6621870" y="3530884"/>
              <a:ext cx="1434922" cy="498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charset="0"/>
                  <a:ea typeface="宋体"/>
                  <a:cs typeface="+mn-cs"/>
                </a:rPr>
                <a:t>在此处添加文字</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a:ln>
                    <a:noFill/>
                  </a:ln>
                  <a:solidFill>
                    <a:srgbClr val="080808"/>
                  </a:solidFill>
                  <a:effectLst/>
                  <a:uLnTx/>
                  <a:uFillTx/>
                  <a:latin typeface="Arial" charset="0"/>
                  <a:ea typeface="宋体"/>
                  <a:cs typeface="+mn-cs"/>
                </a:rPr>
                <a:t>在此处添加文字</a:t>
              </a:r>
            </a:p>
          </p:txBody>
        </p:sp>
        <p:sp>
          <p:nvSpPr>
            <p:cNvPr id="67" name="Text Box 169"/>
            <p:cNvSpPr txBox="1">
              <a:spLocks noChangeArrowheads="1"/>
            </p:cNvSpPr>
            <p:nvPr/>
          </p:nvSpPr>
          <p:spPr bwMode="auto">
            <a:xfrm>
              <a:off x="6178710" y="4070316"/>
              <a:ext cx="553530"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30000"/>
                </a:lnSpc>
                <a:spcBef>
                  <a:spcPct val="50000"/>
                </a:spcBef>
                <a:spcAft>
                  <a:spcPct val="0"/>
                </a:spcAft>
                <a:buClrTx/>
                <a:buSzTx/>
                <a:buFontTx/>
                <a:buNone/>
                <a:tabLst/>
                <a:defRPr/>
              </a:pPr>
              <a:r>
                <a:rPr kumimoji="0" lang="en-US" altLang="zh-CN" sz="1800" b="0" i="0" u="none" strike="noStrike" kern="1200" cap="none" spc="0" normalizeH="0" baseline="0" noProof="0" dirty="0">
                  <a:ln>
                    <a:noFill/>
                  </a:ln>
                  <a:solidFill>
                    <a:srgbClr val="626160"/>
                  </a:solidFill>
                  <a:effectLst/>
                  <a:uLnTx/>
                  <a:uFillTx/>
                  <a:latin typeface="Arial" charset="0"/>
                  <a:ea typeface="宋体"/>
                  <a:cs typeface="+mn-cs"/>
                </a:rPr>
                <a:t>03</a:t>
              </a:r>
            </a:p>
          </p:txBody>
        </p:sp>
        <p:sp>
          <p:nvSpPr>
            <p:cNvPr id="68" name="Rectangle 170"/>
            <p:cNvSpPr>
              <a:spLocks noChangeArrowheads="1"/>
            </p:cNvSpPr>
            <p:nvPr/>
          </p:nvSpPr>
          <p:spPr bwMode="black">
            <a:xfrm>
              <a:off x="6621870" y="4061148"/>
              <a:ext cx="1434922" cy="498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dirty="0">
                  <a:ln>
                    <a:noFill/>
                  </a:ln>
                  <a:solidFill>
                    <a:srgbClr val="080808"/>
                  </a:solidFill>
                  <a:effectLst/>
                  <a:uLnTx/>
                  <a:uFillTx/>
                  <a:latin typeface="Arial" charset="0"/>
                  <a:ea typeface="宋体"/>
                  <a:cs typeface="+mn-cs"/>
                </a:rPr>
                <a:t>在此处添加文字</a:t>
              </a:r>
            </a:p>
            <a:p>
              <a:pPr marL="0" marR="0" lvl="0" indent="0" algn="l" defTabSz="914400" rtl="0" eaLnBrk="1" fontAlgn="base" latinLnBrk="0" hangingPunct="1">
                <a:lnSpc>
                  <a:spcPct val="100000"/>
                </a:lnSpc>
                <a:spcBef>
                  <a:spcPct val="0"/>
                </a:spcBef>
                <a:spcAft>
                  <a:spcPct val="0"/>
                </a:spcAft>
                <a:buClrTx/>
                <a:buSzTx/>
                <a:buFontTx/>
                <a:buChar char="•"/>
                <a:tabLst/>
                <a:defRPr/>
              </a:pPr>
              <a:r>
                <a:rPr kumimoji="0" lang="zh-CN" altLang="en-US" sz="1400" b="0" i="0" u="none" strike="noStrike" kern="1200" cap="none" spc="0" normalizeH="0" baseline="0" noProof="0" dirty="0">
                  <a:ln>
                    <a:noFill/>
                  </a:ln>
                  <a:solidFill>
                    <a:srgbClr val="080808"/>
                  </a:solidFill>
                  <a:effectLst/>
                  <a:uLnTx/>
                  <a:uFillTx/>
                  <a:latin typeface="Arial" charset="0"/>
                  <a:ea typeface="宋体"/>
                  <a:cs typeface="+mn-cs"/>
                </a:rPr>
                <a:t>在此处添加文字</a:t>
              </a:r>
            </a:p>
          </p:txBody>
        </p:sp>
        <p:sp>
          <p:nvSpPr>
            <p:cNvPr id="69" name="Line 173"/>
            <p:cNvSpPr>
              <a:spLocks noChangeShapeType="1"/>
            </p:cNvSpPr>
            <p:nvPr/>
          </p:nvSpPr>
          <p:spPr bwMode="auto">
            <a:xfrm flipV="1">
              <a:off x="6233723" y="2109715"/>
              <a:ext cx="2067571" cy="13753"/>
            </a:xfrm>
            <a:prstGeom prst="line">
              <a:avLst/>
            </a:prstGeom>
            <a:noFill/>
            <a:ln w="9525">
              <a:solidFill>
                <a:srgbClr val="B2B2B2"/>
              </a:solidFill>
              <a:prstDash val="dash"/>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70" name="Line 174"/>
            <p:cNvSpPr>
              <a:spLocks noChangeShapeType="1"/>
            </p:cNvSpPr>
            <p:nvPr/>
          </p:nvSpPr>
          <p:spPr bwMode="auto">
            <a:xfrm flipV="1">
              <a:off x="6233723" y="2806546"/>
              <a:ext cx="2067571" cy="13753"/>
            </a:xfrm>
            <a:prstGeom prst="line">
              <a:avLst/>
            </a:prstGeom>
            <a:noFill/>
            <a:ln w="9525">
              <a:solidFill>
                <a:srgbClr val="B2B2B2"/>
              </a:solidFill>
              <a:prstDash val="dash"/>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71" name="Line 175"/>
            <p:cNvSpPr>
              <a:spLocks noChangeShapeType="1"/>
            </p:cNvSpPr>
            <p:nvPr/>
          </p:nvSpPr>
          <p:spPr bwMode="auto">
            <a:xfrm flipV="1">
              <a:off x="6233723" y="3491152"/>
              <a:ext cx="2067571" cy="12225"/>
            </a:xfrm>
            <a:prstGeom prst="line">
              <a:avLst/>
            </a:prstGeom>
            <a:noFill/>
            <a:ln w="9525">
              <a:solidFill>
                <a:srgbClr val="B2B2B2"/>
              </a:solidFill>
              <a:prstDash val="dash"/>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72" name="Line 176"/>
            <p:cNvSpPr>
              <a:spLocks noChangeShapeType="1"/>
            </p:cNvSpPr>
            <p:nvPr/>
          </p:nvSpPr>
          <p:spPr bwMode="auto">
            <a:xfrm flipV="1">
              <a:off x="6233723" y="4003078"/>
              <a:ext cx="2067571" cy="12225"/>
            </a:xfrm>
            <a:prstGeom prst="line">
              <a:avLst/>
            </a:prstGeom>
            <a:noFill/>
            <a:ln w="9525">
              <a:solidFill>
                <a:srgbClr val="B2B2B2"/>
              </a:solidFill>
              <a:prstDash val="dash"/>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73" name="Line 177"/>
            <p:cNvSpPr>
              <a:spLocks noChangeShapeType="1"/>
            </p:cNvSpPr>
            <p:nvPr/>
          </p:nvSpPr>
          <p:spPr bwMode="auto">
            <a:xfrm flipV="1">
              <a:off x="6233723" y="4530287"/>
              <a:ext cx="2067571" cy="12225"/>
            </a:xfrm>
            <a:prstGeom prst="line">
              <a:avLst/>
            </a:prstGeom>
            <a:noFill/>
            <a:ln w="9525">
              <a:solidFill>
                <a:srgbClr val="626160"/>
              </a:solidFill>
              <a:prstDash val="dash"/>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grpSp>
          <p:nvGrpSpPr>
            <p:cNvPr id="74" name="Group 181"/>
            <p:cNvGrpSpPr>
              <a:grpSpLocks/>
            </p:cNvGrpSpPr>
            <p:nvPr/>
          </p:nvGrpSpPr>
          <p:grpSpPr bwMode="auto">
            <a:xfrm>
              <a:off x="6111472" y="1515281"/>
              <a:ext cx="2299848" cy="3070814"/>
              <a:chOff x="3816" y="1316"/>
              <a:chExt cx="1673" cy="2234"/>
            </a:xfrm>
          </p:grpSpPr>
          <p:sp>
            <p:nvSpPr>
              <p:cNvPr id="77" name="Rectangle 182"/>
              <p:cNvSpPr>
                <a:spLocks noChangeArrowheads="1"/>
              </p:cNvSpPr>
              <p:nvPr/>
            </p:nvSpPr>
            <p:spPr bwMode="gray">
              <a:xfrm>
                <a:off x="3816" y="3505"/>
                <a:ext cx="1673" cy="45"/>
              </a:xfrm>
              <a:prstGeom prst="rect">
                <a:avLst/>
              </a:prstGeom>
              <a:solidFill>
                <a:srgbClr val="62616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78" name="Line 183"/>
              <p:cNvSpPr>
                <a:spLocks noChangeShapeType="1"/>
              </p:cNvSpPr>
              <p:nvPr/>
            </p:nvSpPr>
            <p:spPr bwMode="gray">
              <a:xfrm>
                <a:off x="3816" y="1316"/>
                <a:ext cx="0" cy="2205"/>
              </a:xfrm>
              <a:prstGeom prst="line">
                <a:avLst/>
              </a:prstGeom>
              <a:noFill/>
              <a:ln w="9525">
                <a:solidFill>
                  <a:srgbClr val="626160"/>
                </a:solidFill>
                <a:round/>
                <a:headEnd/>
                <a:tailEnd/>
              </a:ln>
              <a:extLst>
                <a:ext uri="{909E8E84-426E-40DD-AFC4-6F175D3DCCD1}">
                  <a14:hiddenFill xmlns:a14="http://schemas.microsoft.com/office/drawing/2010/main">
                    <a:noFill/>
                  </a14:hiddenFill>
                </a:ext>
              </a:extLst>
            </p:spPr>
            <p:txBody>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grpSp>
        <p:sp>
          <p:nvSpPr>
            <p:cNvPr id="75" name="Rectangle 186"/>
            <p:cNvSpPr>
              <a:spLocks noChangeArrowheads="1"/>
            </p:cNvSpPr>
            <p:nvPr/>
          </p:nvSpPr>
          <p:spPr bwMode="white">
            <a:xfrm>
              <a:off x="6145091" y="1046131"/>
              <a:ext cx="870751" cy="461665"/>
            </a:xfrm>
            <a:prstGeom prst="rect">
              <a:avLst/>
            </a:prstGeom>
            <a:noFill/>
            <a:ln w="9525">
              <a:noFill/>
              <a:miter lim="800000"/>
              <a:headEnd/>
              <a:tailEnd/>
            </a:ln>
            <a:effec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a:ln>
                    <a:noFill/>
                  </a:ln>
                  <a:solidFill>
                    <a:srgbClr val="FEFFFF"/>
                  </a:solidFill>
                  <a:effectLst/>
                  <a:uLnTx/>
                  <a:uFillTx/>
                  <a:latin typeface="Arial" charset="0"/>
                  <a:ea typeface="宋体"/>
                  <a:cs typeface="+mn-cs"/>
                </a:rPr>
                <a:t>2008</a:t>
              </a:r>
            </a:p>
          </p:txBody>
        </p:sp>
        <p:sp>
          <p:nvSpPr>
            <p:cNvPr id="76" name="Rectangle 189"/>
            <p:cNvSpPr>
              <a:spLocks noChangeArrowheads="1"/>
            </p:cNvSpPr>
            <p:nvPr/>
          </p:nvSpPr>
          <p:spPr bwMode="white">
            <a:xfrm>
              <a:off x="6906104" y="1107256"/>
              <a:ext cx="1497576" cy="3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1" u="none" strike="noStrike" kern="1200" cap="none" spc="0" normalizeH="0" baseline="0" noProof="0">
                  <a:ln>
                    <a:noFill/>
                  </a:ln>
                  <a:solidFill>
                    <a:srgbClr val="FEFFFF"/>
                  </a:solidFill>
                  <a:effectLst/>
                  <a:uLnTx/>
                  <a:uFillTx/>
                  <a:latin typeface="Arial" charset="0"/>
                  <a:ea typeface="宋体"/>
                  <a:cs typeface="+mn-cs"/>
                </a:rPr>
                <a:t>在此添加文字</a:t>
              </a:r>
            </a:p>
          </p:txBody>
        </p:sp>
      </p:grpSp>
    </p:spTree>
    <p:extLst>
      <p:ext uri="{BB962C8B-B14F-4D97-AF65-F5344CB8AC3E}">
        <p14:creationId xmlns:p14="http://schemas.microsoft.com/office/powerpoint/2010/main" val="929046109"/>
      </p:ext>
    </p:extLst>
  </p:cSld>
  <p:clrMapOvr>
    <a:masterClrMapping/>
  </p:clrMapOvr>
  <mc:AlternateContent xmlns:mc="http://schemas.openxmlformats.org/markup-compatibility/2006" xmlns:p14="http://schemas.microsoft.com/office/powerpoint/2010/main">
    <mc:Choice Requires="p14">
      <p:transition spd="slow" p14:dur="1600" advClick="0" advTm="4000">
        <p14:prism isInverted="1"/>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fade">
                                      <p:cBhvr>
                                        <p:cTn id="21" dur="1000"/>
                                        <p:tgtEl>
                                          <p:spTgt spid="32"/>
                                        </p:tgtEl>
                                      </p:cBhvr>
                                    </p:animEffect>
                                    <p:anim calcmode="lin" valueType="num">
                                      <p:cBhvr>
                                        <p:cTn id="22" dur="1000" fill="hold"/>
                                        <p:tgtEl>
                                          <p:spTgt spid="32"/>
                                        </p:tgtEl>
                                        <p:attrNameLst>
                                          <p:attrName>ppt_x</p:attrName>
                                        </p:attrNameLst>
                                      </p:cBhvr>
                                      <p:tavLst>
                                        <p:tav tm="0">
                                          <p:val>
                                            <p:strVal val="#ppt_x"/>
                                          </p:val>
                                        </p:tav>
                                        <p:tav tm="100000">
                                          <p:val>
                                            <p:strVal val="#ppt_x"/>
                                          </p:val>
                                        </p:tav>
                                      </p:tavLst>
                                    </p:anim>
                                    <p:anim calcmode="lin" valueType="num">
                                      <p:cBhvr>
                                        <p:cTn id="23" dur="1000" fill="hold"/>
                                        <p:tgtEl>
                                          <p:spTgt spid="32"/>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57"/>
                                        </p:tgtEl>
                                        <p:attrNameLst>
                                          <p:attrName>style.visibility</p:attrName>
                                        </p:attrNameLst>
                                      </p:cBhvr>
                                      <p:to>
                                        <p:strVal val="visible"/>
                                      </p:to>
                                    </p:set>
                                    <p:animEffect transition="in" filter="fade">
                                      <p:cBhvr>
                                        <p:cTn id="26" dur="1000"/>
                                        <p:tgtEl>
                                          <p:spTgt spid="57"/>
                                        </p:tgtEl>
                                      </p:cBhvr>
                                    </p:animEffect>
                                    <p:anim calcmode="lin" valueType="num">
                                      <p:cBhvr>
                                        <p:cTn id="27" dur="1000" fill="hold"/>
                                        <p:tgtEl>
                                          <p:spTgt spid="57"/>
                                        </p:tgtEl>
                                        <p:attrNameLst>
                                          <p:attrName>ppt_x</p:attrName>
                                        </p:attrNameLst>
                                      </p:cBhvr>
                                      <p:tavLst>
                                        <p:tav tm="0">
                                          <p:val>
                                            <p:strVal val="#ppt_x"/>
                                          </p:val>
                                        </p:tav>
                                        <p:tav tm="100000">
                                          <p:val>
                                            <p:strVal val="#ppt_x"/>
                                          </p:val>
                                        </p:tav>
                                      </p:tavLst>
                                    </p:anim>
                                    <p:anim calcmode="lin" valueType="num">
                                      <p:cBhvr>
                                        <p:cTn id="28"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grpSp>
        <p:nvGrpSpPr>
          <p:cNvPr id="6" name="组合 5"/>
          <p:cNvGrpSpPr/>
          <p:nvPr/>
        </p:nvGrpSpPr>
        <p:grpSpPr>
          <a:xfrm>
            <a:off x="720725" y="1275606"/>
            <a:ext cx="7751762" cy="619125"/>
            <a:chOff x="720725" y="1728440"/>
            <a:chExt cx="7751762" cy="619125"/>
          </a:xfrm>
        </p:grpSpPr>
        <p:sp>
          <p:nvSpPr>
            <p:cNvPr id="7" name="Rectangle 3"/>
            <p:cNvSpPr>
              <a:spLocks noChangeArrowheads="1"/>
            </p:cNvSpPr>
            <p:nvPr/>
          </p:nvSpPr>
          <p:spPr bwMode="gray">
            <a:xfrm>
              <a:off x="731837" y="1728440"/>
              <a:ext cx="7740650" cy="619125"/>
            </a:xfrm>
            <a:prstGeom prst="rect">
              <a:avLst/>
            </a:prstGeom>
            <a:solidFill>
              <a:srgbClr val="626160"/>
            </a:solidFill>
            <a:ln>
              <a:noFill/>
            </a:ln>
            <a:ex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grpSp>
          <p:nvGrpSpPr>
            <p:cNvPr id="8" name="Group 4"/>
            <p:cNvGrpSpPr>
              <a:grpSpLocks/>
            </p:cNvGrpSpPr>
            <p:nvPr/>
          </p:nvGrpSpPr>
          <p:grpSpPr bwMode="auto">
            <a:xfrm>
              <a:off x="720725" y="1728440"/>
              <a:ext cx="2054226" cy="619125"/>
              <a:chOff x="404" y="1980"/>
              <a:chExt cx="1294" cy="298"/>
            </a:xfrm>
            <a:solidFill>
              <a:srgbClr val="D3A004"/>
            </a:solidFill>
          </p:grpSpPr>
          <p:sp>
            <p:nvSpPr>
              <p:cNvPr id="15" name="Rectangle 5"/>
              <p:cNvSpPr>
                <a:spLocks noChangeArrowheads="1"/>
              </p:cNvSpPr>
              <p:nvPr/>
            </p:nvSpPr>
            <p:spPr bwMode="ltGray">
              <a:xfrm>
                <a:off x="404" y="1980"/>
                <a:ext cx="1205" cy="298"/>
              </a:xfrm>
              <a:prstGeom prst="rect">
                <a:avLst/>
              </a:prstGeom>
              <a:grp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16" name="AutoShape 6"/>
              <p:cNvSpPr>
                <a:spLocks noChangeArrowheads="1"/>
              </p:cNvSpPr>
              <p:nvPr/>
            </p:nvSpPr>
            <p:spPr bwMode="ltGray">
              <a:xfrm rot="5400000">
                <a:off x="1568" y="2072"/>
                <a:ext cx="139" cy="120"/>
              </a:xfrm>
              <a:prstGeom prst="triangle">
                <a:avLst>
                  <a:gd name="adj" fmla="val 50000"/>
                </a:avLst>
              </a:prstGeom>
              <a:grpFill/>
              <a:ln>
                <a:noFill/>
              </a:ln>
              <a:extLst>
                <a:ext uri="{91240B29-F687-4F45-9708-019B960494DF}">
                  <a14:hiddenLine xmlns:a14="http://schemas.microsoft.com/office/drawing/2010/main" w="9525" algn="ctr">
                    <a:solidFill>
                      <a:srgbClr val="000000"/>
                    </a:solidFill>
                    <a:miter lim="800000"/>
                    <a:headEnd/>
                    <a:tailEnd/>
                  </a14:hiddenLine>
                </a:ext>
              </a:extLst>
            </p:spPr>
            <p:txBody>
              <a:bodyPr rot="10800000" vert="eaVert"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grpSp>
        <p:sp>
          <p:nvSpPr>
            <p:cNvPr id="9" name="Text Box 7"/>
            <p:cNvSpPr txBox="1">
              <a:spLocks noChangeArrowheads="1"/>
            </p:cNvSpPr>
            <p:nvPr/>
          </p:nvSpPr>
          <p:spPr bwMode="gray">
            <a:xfrm>
              <a:off x="2635250" y="1860203"/>
              <a:ext cx="16764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zh-CN" altLang="en-US" sz="1600" b="0" i="0" u="none" strike="noStrike" kern="1200" cap="none" spc="0" normalizeH="0" baseline="0" noProof="0">
                  <a:ln>
                    <a:noFill/>
                  </a:ln>
                  <a:solidFill>
                    <a:srgbClr val="FFFFFF"/>
                  </a:solidFill>
                  <a:effectLst/>
                  <a:uLnTx/>
                  <a:uFillTx/>
                  <a:latin typeface="Arial" charset="0"/>
                  <a:ea typeface="宋体"/>
                  <a:cs typeface="+mn-cs"/>
                </a:rPr>
                <a:t>在此添加文字</a:t>
              </a:r>
            </a:p>
          </p:txBody>
        </p:sp>
        <p:sp>
          <p:nvSpPr>
            <p:cNvPr id="10" name="Rectangle 8"/>
            <p:cNvSpPr>
              <a:spLocks noChangeArrowheads="1"/>
            </p:cNvSpPr>
            <p:nvPr/>
          </p:nvSpPr>
          <p:spPr bwMode="black">
            <a:xfrm>
              <a:off x="742950" y="1834803"/>
              <a:ext cx="1836737" cy="396875"/>
            </a:xfrm>
            <a:prstGeom prst="rect">
              <a:avLst/>
            </a:prstGeom>
            <a:noFill/>
            <a:ln>
              <a:noFill/>
            </a:ln>
            <a:effectLst>
              <a:outerShdw dist="17961" dir="2700000" algn="ctr" rotWithShape="0">
                <a:srgbClr val="00330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a:ln>
                    <a:noFill/>
                  </a:ln>
                  <a:solidFill>
                    <a:srgbClr val="FFFFFF"/>
                  </a:solidFill>
                  <a:effectLst/>
                  <a:uLnTx/>
                  <a:uFillTx/>
                  <a:latin typeface="Arial" charset="0"/>
                  <a:ea typeface="宋体"/>
                  <a:cs typeface="+mn-cs"/>
                </a:rPr>
                <a:t>在此添加标题</a:t>
              </a:r>
            </a:p>
          </p:txBody>
        </p:sp>
        <p:sp>
          <p:nvSpPr>
            <p:cNvPr id="11" name="AutoShape 9"/>
            <p:cNvSpPr>
              <a:spLocks noChangeArrowheads="1"/>
            </p:cNvSpPr>
            <p:nvPr/>
          </p:nvSpPr>
          <p:spPr bwMode="ltGray">
            <a:xfrm>
              <a:off x="4206875" y="1895128"/>
              <a:ext cx="368300" cy="273050"/>
            </a:xfrm>
            <a:prstGeom prst="rightArrow">
              <a:avLst>
                <a:gd name="adj1" fmla="val 50000"/>
                <a:gd name="adj2" fmla="val 60467"/>
              </a:avLst>
            </a:prstGeom>
            <a:solidFill>
              <a:srgbClr val="FFFFFF"/>
            </a:solidFill>
            <a:ln>
              <a:noFill/>
            </a:ln>
            <a:effectLst>
              <a:outerShdw dist="28398" dir="1593903" algn="ctr" rotWithShape="0">
                <a:srgbClr val="333333">
                  <a:alpha val="50000"/>
                </a:srgbClr>
              </a:outerShdw>
            </a:effectLst>
            <a:ex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12" name="Text Box 10"/>
            <p:cNvSpPr txBox="1">
              <a:spLocks noChangeArrowheads="1"/>
            </p:cNvSpPr>
            <p:nvPr/>
          </p:nvSpPr>
          <p:spPr bwMode="gray">
            <a:xfrm>
              <a:off x="4586287" y="1860203"/>
              <a:ext cx="16764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zh-CN" altLang="en-US" sz="1600" b="0" i="0" u="none" strike="noStrike" kern="1200" cap="none" spc="0" normalizeH="0" baseline="0" noProof="0">
                  <a:ln>
                    <a:noFill/>
                  </a:ln>
                  <a:solidFill>
                    <a:srgbClr val="FFFFFF"/>
                  </a:solidFill>
                  <a:effectLst/>
                  <a:uLnTx/>
                  <a:uFillTx/>
                  <a:latin typeface="Arial" charset="0"/>
                  <a:ea typeface="宋体"/>
                  <a:cs typeface="+mn-cs"/>
                </a:rPr>
                <a:t>在此添加文字</a:t>
              </a:r>
            </a:p>
          </p:txBody>
        </p:sp>
        <p:sp>
          <p:nvSpPr>
            <p:cNvPr id="13" name="AutoShape 11"/>
            <p:cNvSpPr>
              <a:spLocks noChangeArrowheads="1"/>
            </p:cNvSpPr>
            <p:nvPr/>
          </p:nvSpPr>
          <p:spPr bwMode="ltGray">
            <a:xfrm>
              <a:off x="6235700" y="1895128"/>
              <a:ext cx="368300" cy="273050"/>
            </a:xfrm>
            <a:prstGeom prst="rightArrow">
              <a:avLst>
                <a:gd name="adj1" fmla="val 50000"/>
                <a:gd name="adj2" fmla="val 60467"/>
              </a:avLst>
            </a:prstGeom>
            <a:solidFill>
              <a:srgbClr val="FFFFFF"/>
            </a:solidFill>
            <a:ln>
              <a:noFill/>
            </a:ln>
            <a:effectLst>
              <a:outerShdw dist="28398" dir="1593903" algn="ctr" rotWithShape="0">
                <a:srgbClr val="333333">
                  <a:alpha val="50000"/>
                </a:srgbClr>
              </a:outerShdw>
            </a:effectLst>
            <a:ex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14" name="Text Box 12"/>
            <p:cNvSpPr txBox="1">
              <a:spLocks noChangeArrowheads="1"/>
            </p:cNvSpPr>
            <p:nvPr/>
          </p:nvSpPr>
          <p:spPr bwMode="gray">
            <a:xfrm>
              <a:off x="6573837" y="1860203"/>
              <a:ext cx="16764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zh-CN" altLang="en-US" sz="1600" b="0" i="0" u="none" strike="noStrike" kern="1200" cap="none" spc="0" normalizeH="0" baseline="0" noProof="0">
                  <a:ln>
                    <a:noFill/>
                  </a:ln>
                  <a:solidFill>
                    <a:srgbClr val="FFFFFF"/>
                  </a:solidFill>
                  <a:effectLst/>
                  <a:uLnTx/>
                  <a:uFillTx/>
                  <a:latin typeface="Arial" charset="0"/>
                  <a:ea typeface="宋体"/>
                  <a:cs typeface="+mn-cs"/>
                </a:rPr>
                <a:t>在此添加文字</a:t>
              </a:r>
            </a:p>
          </p:txBody>
        </p:sp>
      </p:grpSp>
      <p:grpSp>
        <p:nvGrpSpPr>
          <p:cNvPr id="17" name="组合 16"/>
          <p:cNvGrpSpPr/>
          <p:nvPr/>
        </p:nvGrpSpPr>
        <p:grpSpPr>
          <a:xfrm>
            <a:off x="763587" y="2024906"/>
            <a:ext cx="7519988" cy="2254250"/>
            <a:chOff x="763587" y="2477740"/>
            <a:chExt cx="7519988" cy="2254250"/>
          </a:xfrm>
        </p:grpSpPr>
        <p:sp>
          <p:nvSpPr>
            <p:cNvPr id="18" name="AutoShape 13"/>
            <p:cNvSpPr>
              <a:spLocks noChangeArrowheads="1"/>
            </p:cNvSpPr>
            <p:nvPr/>
          </p:nvSpPr>
          <p:spPr bwMode="gray">
            <a:xfrm>
              <a:off x="1017587" y="2477740"/>
              <a:ext cx="1114425" cy="1114425"/>
            </a:xfrm>
            <a:prstGeom prst="diamond">
              <a:avLst/>
            </a:prstGeom>
            <a:solidFill>
              <a:srgbClr val="D3A004"/>
            </a:solidFill>
            <a:ln w="9525">
              <a:miter lim="800000"/>
              <a:headEnd/>
              <a:tailEnd/>
            </a:ln>
            <a:effectLst/>
          </p:spPr>
          <p:txBody>
            <a:bodyPr wrap="none" anchor="ctr">
              <a:flatTx/>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21" name="AutoShape 14"/>
            <p:cNvSpPr>
              <a:spLocks noChangeArrowheads="1"/>
            </p:cNvSpPr>
            <p:nvPr/>
          </p:nvSpPr>
          <p:spPr bwMode="gray">
            <a:xfrm>
              <a:off x="2998787" y="2477740"/>
              <a:ext cx="1114425" cy="1114425"/>
            </a:xfrm>
            <a:prstGeom prst="diamond">
              <a:avLst/>
            </a:prstGeom>
            <a:solidFill>
              <a:srgbClr val="626160"/>
            </a:solidFill>
            <a:ln w="9525">
              <a:miter lim="800000"/>
              <a:headEnd/>
              <a:tailEnd/>
            </a:ln>
            <a:effectLst/>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w="12700">
                  <a:solidFill>
                    <a:srgbClr val="D3A004">
                      <a:satMod val="155000"/>
                    </a:srgbClr>
                  </a:solidFill>
                  <a:prstDash val="solid"/>
                </a:ln>
                <a:solidFill>
                  <a:srgbClr val="626160">
                    <a:tint val="85000"/>
                    <a:satMod val="155000"/>
                  </a:srgbClr>
                </a:solidFill>
                <a:effectLst>
                  <a:outerShdw blurRad="41275" dist="20320" dir="1800000" algn="tl" rotWithShape="0">
                    <a:srgbClr val="000000">
                      <a:alpha val="40000"/>
                    </a:srgbClr>
                  </a:outerShdw>
                </a:effectLst>
                <a:uLnTx/>
                <a:uFillTx/>
                <a:latin typeface="Arial" charset="0"/>
                <a:ea typeface="宋体"/>
                <a:cs typeface="+mn-cs"/>
              </a:endParaRPr>
            </a:p>
          </p:txBody>
        </p:sp>
        <p:sp>
          <p:nvSpPr>
            <p:cNvPr id="22" name="AutoShape 15"/>
            <p:cNvSpPr>
              <a:spLocks noChangeArrowheads="1"/>
            </p:cNvSpPr>
            <p:nvPr/>
          </p:nvSpPr>
          <p:spPr bwMode="gray">
            <a:xfrm>
              <a:off x="4989512" y="2477740"/>
              <a:ext cx="1114425" cy="1114425"/>
            </a:xfrm>
            <a:prstGeom prst="diamond">
              <a:avLst/>
            </a:prstGeom>
            <a:solidFill>
              <a:srgbClr val="626160"/>
            </a:solidFill>
            <a:ln w="9525">
              <a:miter lim="800000"/>
              <a:headEnd/>
              <a:tailEnd/>
            </a:ln>
          </p:spPr>
          <p:txBody>
            <a:bodyPr wrap="none" anchor="ctr">
              <a:flatTx/>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sp>
          <p:nvSpPr>
            <p:cNvPr id="23" name="AutoShape 16"/>
            <p:cNvSpPr>
              <a:spLocks noChangeArrowheads="1"/>
            </p:cNvSpPr>
            <p:nvPr/>
          </p:nvSpPr>
          <p:spPr bwMode="gray">
            <a:xfrm>
              <a:off x="6932612" y="2477740"/>
              <a:ext cx="1114425" cy="1114425"/>
            </a:xfrm>
            <a:prstGeom prst="diamond">
              <a:avLst/>
            </a:prstGeom>
            <a:solidFill>
              <a:srgbClr val="626160"/>
            </a:solidFill>
            <a:ln w="9525">
              <a:miter lim="800000"/>
              <a:headEnd/>
              <a:tailEnd/>
            </a:ln>
          </p:spPr>
          <p:txBody>
            <a:bodyPr wrap="none" anchor="ctr">
              <a:flatTx/>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D3A004"/>
                </a:solidFill>
                <a:effectLst/>
                <a:uLnTx/>
                <a:uFillTx/>
                <a:latin typeface="Arial" charset="0"/>
                <a:ea typeface="宋体"/>
                <a:cs typeface="+mn-cs"/>
              </a:endParaRPr>
            </a:p>
          </p:txBody>
        </p:sp>
        <p:cxnSp>
          <p:nvCxnSpPr>
            <p:cNvPr id="24" name="AutoShape 17"/>
            <p:cNvCxnSpPr>
              <a:cxnSpLocks noChangeShapeType="1"/>
              <a:stCxn id="18" idx="3"/>
              <a:endCxn id="21" idx="1"/>
            </p:cNvCxnSpPr>
            <p:nvPr/>
          </p:nvCxnSpPr>
          <p:spPr bwMode="gray">
            <a:xfrm>
              <a:off x="2132012" y="3034953"/>
              <a:ext cx="866775" cy="0"/>
            </a:xfrm>
            <a:prstGeom prst="straightConnector1">
              <a:avLst/>
            </a:prstGeom>
            <a:noFill/>
            <a:ln w="12700">
              <a:solidFill>
                <a:srgbClr val="626160"/>
              </a:solidFill>
              <a:round/>
              <a:headEnd type="oval" w="sm" len="sm"/>
              <a:tailEnd type="oval" w="sm" len="sm"/>
            </a:ln>
            <a:extLst>
              <a:ext uri="{909E8E84-426E-40DD-AFC4-6F175D3DCCD1}">
                <a14:hiddenFill xmlns:a14="http://schemas.microsoft.com/office/drawing/2010/main">
                  <a:noFill/>
                </a14:hiddenFill>
              </a:ext>
            </a:extLst>
          </p:spPr>
        </p:cxnSp>
        <p:cxnSp>
          <p:nvCxnSpPr>
            <p:cNvPr id="25" name="AutoShape 18"/>
            <p:cNvCxnSpPr>
              <a:cxnSpLocks noChangeShapeType="1"/>
              <a:stCxn id="21" idx="3"/>
              <a:endCxn id="22" idx="1"/>
            </p:cNvCxnSpPr>
            <p:nvPr/>
          </p:nvCxnSpPr>
          <p:spPr bwMode="gray">
            <a:xfrm>
              <a:off x="4113212" y="3034953"/>
              <a:ext cx="876300" cy="0"/>
            </a:xfrm>
            <a:prstGeom prst="straightConnector1">
              <a:avLst/>
            </a:prstGeom>
            <a:noFill/>
            <a:ln w="12700">
              <a:solidFill>
                <a:srgbClr val="626160"/>
              </a:solidFill>
              <a:round/>
              <a:headEnd type="oval" w="sm" len="sm"/>
              <a:tailEnd type="oval" w="sm" len="sm"/>
            </a:ln>
            <a:extLst>
              <a:ext uri="{909E8E84-426E-40DD-AFC4-6F175D3DCCD1}">
                <a14:hiddenFill xmlns:a14="http://schemas.microsoft.com/office/drawing/2010/main">
                  <a:noFill/>
                </a14:hiddenFill>
              </a:ext>
            </a:extLst>
          </p:spPr>
        </p:cxnSp>
        <p:cxnSp>
          <p:nvCxnSpPr>
            <p:cNvPr id="26" name="AutoShape 19"/>
            <p:cNvCxnSpPr>
              <a:cxnSpLocks noChangeShapeType="1"/>
              <a:stCxn id="22" idx="3"/>
              <a:endCxn id="23" idx="1"/>
            </p:cNvCxnSpPr>
            <p:nvPr/>
          </p:nvCxnSpPr>
          <p:spPr bwMode="gray">
            <a:xfrm>
              <a:off x="6103937" y="3034953"/>
              <a:ext cx="828675" cy="0"/>
            </a:xfrm>
            <a:prstGeom prst="straightConnector1">
              <a:avLst/>
            </a:prstGeom>
            <a:noFill/>
            <a:ln w="12700">
              <a:solidFill>
                <a:srgbClr val="626160"/>
              </a:solidFill>
              <a:round/>
              <a:headEnd type="oval" w="sm" len="sm"/>
              <a:tailEnd type="oval" w="sm" len="sm"/>
            </a:ln>
            <a:extLst>
              <a:ext uri="{909E8E84-426E-40DD-AFC4-6F175D3DCCD1}">
                <a14:hiddenFill xmlns:a14="http://schemas.microsoft.com/office/drawing/2010/main">
                  <a:noFill/>
                </a14:hiddenFill>
              </a:ext>
            </a:extLst>
          </p:spPr>
        </p:cxnSp>
        <p:sp>
          <p:nvSpPr>
            <p:cNvPr id="27" name="Text Box 20"/>
            <p:cNvSpPr txBox="1">
              <a:spLocks noChangeArrowheads="1"/>
            </p:cNvSpPr>
            <p:nvPr/>
          </p:nvSpPr>
          <p:spPr bwMode="gray">
            <a:xfrm>
              <a:off x="1120775" y="2803178"/>
              <a:ext cx="8667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zh-CN" sz="2400" b="0" i="0" u="none" strike="noStrike" kern="1200" cap="none" spc="0" normalizeH="0" baseline="0" noProof="0" dirty="0" smtClean="0">
                  <a:ln>
                    <a:noFill/>
                  </a:ln>
                  <a:solidFill>
                    <a:srgbClr val="FFFFFF"/>
                  </a:solidFill>
                  <a:effectLst/>
                  <a:uLnTx/>
                  <a:uFillTx/>
                  <a:latin typeface="Arial" charset="0"/>
                  <a:ea typeface="宋体"/>
                  <a:cs typeface="+mn-cs"/>
                </a:rPr>
                <a:t>2010</a:t>
              </a:r>
              <a:endParaRPr kumimoji="0" lang="en-US" altLang="zh-CN" sz="2400" b="0" i="0" u="none" strike="noStrike" kern="1200" cap="none" spc="0" normalizeH="0" baseline="0" noProof="0" dirty="0">
                <a:ln>
                  <a:noFill/>
                </a:ln>
                <a:solidFill>
                  <a:srgbClr val="FFFFFF"/>
                </a:solidFill>
                <a:effectLst/>
                <a:uLnTx/>
                <a:uFillTx/>
                <a:latin typeface="Arial" charset="0"/>
                <a:ea typeface="宋体"/>
                <a:cs typeface="+mn-cs"/>
              </a:endParaRPr>
            </a:p>
          </p:txBody>
        </p:sp>
        <p:sp>
          <p:nvSpPr>
            <p:cNvPr id="28" name="Text Box 21"/>
            <p:cNvSpPr txBox="1">
              <a:spLocks noChangeArrowheads="1"/>
            </p:cNvSpPr>
            <p:nvPr/>
          </p:nvSpPr>
          <p:spPr bwMode="gray">
            <a:xfrm>
              <a:off x="3109912" y="2803178"/>
              <a:ext cx="8667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zh-CN" sz="2400" b="0" i="0" u="none" strike="noStrike" kern="1200" cap="none" spc="0" normalizeH="0" baseline="0" noProof="0" dirty="0" smtClean="0">
                  <a:ln>
                    <a:noFill/>
                  </a:ln>
                  <a:solidFill>
                    <a:srgbClr val="FFFFFF"/>
                  </a:solidFill>
                  <a:effectLst/>
                  <a:uLnTx/>
                  <a:uFillTx/>
                  <a:latin typeface="Arial" charset="0"/>
                  <a:ea typeface="宋体"/>
                  <a:cs typeface="+mn-cs"/>
                </a:rPr>
                <a:t>2011</a:t>
              </a:r>
              <a:endParaRPr kumimoji="0" lang="en-US" altLang="zh-CN" sz="2400" b="0" i="0" u="none" strike="noStrike" kern="1200" cap="none" spc="0" normalizeH="0" baseline="0" noProof="0" dirty="0">
                <a:ln>
                  <a:noFill/>
                </a:ln>
                <a:solidFill>
                  <a:srgbClr val="FFFFFF"/>
                </a:solidFill>
                <a:effectLst/>
                <a:uLnTx/>
                <a:uFillTx/>
                <a:latin typeface="Arial" charset="0"/>
                <a:ea typeface="宋体"/>
                <a:cs typeface="+mn-cs"/>
              </a:endParaRPr>
            </a:p>
          </p:txBody>
        </p:sp>
        <p:sp>
          <p:nvSpPr>
            <p:cNvPr id="29" name="Text Box 22"/>
            <p:cNvSpPr txBox="1">
              <a:spLocks noChangeArrowheads="1"/>
            </p:cNvSpPr>
            <p:nvPr/>
          </p:nvSpPr>
          <p:spPr bwMode="gray">
            <a:xfrm>
              <a:off x="5119687" y="2803178"/>
              <a:ext cx="8667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zh-CN" sz="2400" b="0" i="0" u="none" strike="noStrike" kern="1200" cap="none" spc="0" normalizeH="0" baseline="0" noProof="0" dirty="0" smtClean="0">
                  <a:ln>
                    <a:noFill/>
                  </a:ln>
                  <a:solidFill>
                    <a:srgbClr val="FFFFFF"/>
                  </a:solidFill>
                  <a:effectLst/>
                  <a:uLnTx/>
                  <a:uFillTx/>
                  <a:latin typeface="Arial" charset="0"/>
                  <a:ea typeface="宋体"/>
                  <a:cs typeface="+mn-cs"/>
                </a:rPr>
                <a:t>2014</a:t>
              </a:r>
              <a:endParaRPr kumimoji="0" lang="en-US" altLang="zh-CN" sz="2400" b="0" i="0" u="none" strike="noStrike" kern="1200" cap="none" spc="0" normalizeH="0" baseline="0" noProof="0" dirty="0">
                <a:ln>
                  <a:noFill/>
                </a:ln>
                <a:solidFill>
                  <a:srgbClr val="FFFFFF"/>
                </a:solidFill>
                <a:effectLst/>
                <a:uLnTx/>
                <a:uFillTx/>
                <a:latin typeface="Arial" charset="0"/>
                <a:ea typeface="宋体"/>
                <a:cs typeface="+mn-cs"/>
              </a:endParaRPr>
            </a:p>
          </p:txBody>
        </p:sp>
        <p:sp>
          <p:nvSpPr>
            <p:cNvPr id="30" name="Text Box 23"/>
            <p:cNvSpPr txBox="1">
              <a:spLocks noChangeArrowheads="1"/>
            </p:cNvSpPr>
            <p:nvPr/>
          </p:nvSpPr>
          <p:spPr bwMode="gray">
            <a:xfrm>
              <a:off x="7072312" y="2803178"/>
              <a:ext cx="8667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zh-CN" sz="2400" b="0" i="0" u="none" strike="noStrike" kern="1200" cap="none" spc="0" normalizeH="0" baseline="0" noProof="0" dirty="0" smtClean="0">
                  <a:ln>
                    <a:noFill/>
                  </a:ln>
                  <a:solidFill>
                    <a:srgbClr val="FFFFFF"/>
                  </a:solidFill>
                  <a:effectLst/>
                  <a:uLnTx/>
                  <a:uFillTx/>
                  <a:latin typeface="Arial" charset="0"/>
                  <a:ea typeface="宋体"/>
                  <a:cs typeface="+mn-cs"/>
                </a:rPr>
                <a:t>2015</a:t>
              </a:r>
              <a:endParaRPr kumimoji="0" lang="en-US" altLang="zh-CN" sz="2400" b="0" i="0" u="none" strike="noStrike" kern="1200" cap="none" spc="0" normalizeH="0" baseline="0" noProof="0" dirty="0">
                <a:ln>
                  <a:noFill/>
                </a:ln>
                <a:solidFill>
                  <a:srgbClr val="FFFFFF"/>
                </a:solidFill>
                <a:effectLst/>
                <a:uLnTx/>
                <a:uFillTx/>
                <a:latin typeface="Arial" charset="0"/>
                <a:ea typeface="宋体"/>
                <a:cs typeface="+mn-cs"/>
              </a:endParaRPr>
            </a:p>
          </p:txBody>
        </p:sp>
        <p:sp>
          <p:nvSpPr>
            <p:cNvPr id="31" name="Text Box 24"/>
            <p:cNvSpPr txBox="1">
              <a:spLocks noChangeArrowheads="1"/>
            </p:cNvSpPr>
            <p:nvPr/>
          </p:nvSpPr>
          <p:spPr bwMode="gray">
            <a:xfrm>
              <a:off x="763587" y="3682653"/>
              <a:ext cx="1614488" cy="1049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00000"/>
                </a:lnSpc>
                <a:spcBef>
                  <a:spcPct val="50000"/>
                </a:spcBef>
                <a:spcAft>
                  <a:spcPct val="0"/>
                </a:spcAft>
                <a:buClrTx/>
                <a:buSzTx/>
                <a:buFontTx/>
                <a:buChar char="•"/>
                <a:tabLst/>
                <a:defRPr/>
              </a:pPr>
              <a:r>
                <a:rPr kumimoji="0" lang="en-US" altLang="zh-CN" sz="1400" b="0" i="0" u="none" strike="noStrike" kern="1200" cap="none" spc="0" normalizeH="0" baseline="0" noProof="0">
                  <a:ln>
                    <a:noFill/>
                  </a:ln>
                  <a:solidFill>
                    <a:srgbClr val="000000"/>
                  </a:solidFill>
                  <a:effectLst/>
                  <a:uLnTx/>
                  <a:uFillTx/>
                  <a:latin typeface="Arial" charset="0"/>
                  <a:ea typeface="宋体"/>
                  <a:cs typeface="+mn-cs"/>
                </a:rPr>
                <a:t> </a:t>
              </a:r>
              <a:r>
                <a:rPr kumimoji="0" lang="zh-CN" altLang="en-US" sz="1400" b="0" i="0" u="none" strike="noStrike" kern="1200" cap="none" spc="0" normalizeH="0" baseline="0" noProof="0">
                  <a:ln>
                    <a:noFill/>
                  </a:ln>
                  <a:solidFill>
                    <a:srgbClr val="000000"/>
                  </a:solidFill>
                  <a:effectLst/>
                  <a:uLnTx/>
                  <a:uFillTx/>
                  <a:latin typeface="Arial" charset="0"/>
                  <a:ea typeface="宋体"/>
                  <a:cs typeface="+mn-cs"/>
                </a:rPr>
                <a:t>在此添加标题或目录索引</a:t>
              </a:r>
            </a:p>
            <a:p>
              <a:pPr marL="0" marR="0" lvl="0" indent="0" algn="ctr" defTabSz="914400" rtl="0" eaLnBrk="1" fontAlgn="base" latinLnBrk="0" hangingPunct="1">
                <a:lnSpc>
                  <a:spcPct val="100000"/>
                </a:lnSpc>
                <a:spcBef>
                  <a:spcPct val="50000"/>
                </a:spcBef>
                <a:spcAft>
                  <a:spcPct val="0"/>
                </a:spcAft>
                <a:buClrTx/>
                <a:buSzTx/>
                <a:buFontTx/>
                <a:buChar char="•"/>
                <a:tabLst/>
                <a:defRPr/>
              </a:pPr>
              <a:r>
                <a:rPr kumimoji="0" lang="en-US" altLang="zh-CN" sz="1400" b="0" i="0" u="none" strike="noStrike" kern="1200" cap="none" spc="0" normalizeH="0" baseline="0" noProof="0">
                  <a:ln>
                    <a:noFill/>
                  </a:ln>
                  <a:solidFill>
                    <a:srgbClr val="000000"/>
                  </a:solidFill>
                  <a:effectLst/>
                  <a:uLnTx/>
                  <a:uFillTx/>
                  <a:latin typeface="Arial" charset="0"/>
                  <a:ea typeface="宋体"/>
                  <a:cs typeface="+mn-cs"/>
                </a:rPr>
                <a:t> </a:t>
              </a:r>
              <a:r>
                <a:rPr kumimoji="0" lang="zh-CN" altLang="en-US" sz="1400" b="0" i="0" u="none" strike="noStrike" kern="1200" cap="none" spc="0" normalizeH="0" baseline="0" noProof="0">
                  <a:ln>
                    <a:noFill/>
                  </a:ln>
                  <a:solidFill>
                    <a:srgbClr val="000000"/>
                  </a:solidFill>
                  <a:effectLst/>
                  <a:uLnTx/>
                  <a:uFillTx/>
                  <a:latin typeface="Arial" charset="0"/>
                  <a:ea typeface="宋体"/>
                  <a:cs typeface="+mn-cs"/>
                </a:rPr>
                <a:t>在此添加标题或目录索引</a:t>
              </a:r>
            </a:p>
          </p:txBody>
        </p:sp>
        <p:sp>
          <p:nvSpPr>
            <p:cNvPr id="32" name="Text Box 25"/>
            <p:cNvSpPr txBox="1">
              <a:spLocks noChangeArrowheads="1"/>
            </p:cNvSpPr>
            <p:nvPr/>
          </p:nvSpPr>
          <p:spPr bwMode="gray">
            <a:xfrm>
              <a:off x="2706687" y="3682653"/>
              <a:ext cx="1614488" cy="1049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00000"/>
                </a:lnSpc>
                <a:spcBef>
                  <a:spcPct val="50000"/>
                </a:spcBef>
                <a:spcAft>
                  <a:spcPct val="0"/>
                </a:spcAft>
                <a:buClrTx/>
                <a:buSzTx/>
                <a:buFontTx/>
                <a:buChar char="•"/>
                <a:tabLst/>
                <a:defRPr/>
              </a:pPr>
              <a:r>
                <a:rPr kumimoji="0" lang="en-US" altLang="zh-CN" sz="1400" b="0" i="0" u="none" strike="noStrike" kern="1200" cap="none" spc="0" normalizeH="0" baseline="0" noProof="0">
                  <a:ln>
                    <a:noFill/>
                  </a:ln>
                  <a:solidFill>
                    <a:srgbClr val="000000"/>
                  </a:solidFill>
                  <a:effectLst/>
                  <a:uLnTx/>
                  <a:uFillTx/>
                  <a:latin typeface="Arial" charset="0"/>
                  <a:ea typeface="宋体"/>
                  <a:cs typeface="+mn-cs"/>
                </a:rPr>
                <a:t> </a:t>
              </a:r>
              <a:r>
                <a:rPr kumimoji="0" lang="zh-CN" altLang="en-US" sz="1400" b="0" i="0" u="none" strike="noStrike" kern="1200" cap="none" spc="0" normalizeH="0" baseline="0" noProof="0">
                  <a:ln>
                    <a:noFill/>
                  </a:ln>
                  <a:solidFill>
                    <a:srgbClr val="000000"/>
                  </a:solidFill>
                  <a:effectLst/>
                  <a:uLnTx/>
                  <a:uFillTx/>
                  <a:latin typeface="Arial" charset="0"/>
                  <a:ea typeface="宋体"/>
                  <a:cs typeface="+mn-cs"/>
                </a:rPr>
                <a:t>在此添加标题或目录索引</a:t>
              </a:r>
            </a:p>
            <a:p>
              <a:pPr marL="0" marR="0" lvl="0" indent="0" algn="ctr" defTabSz="914400" rtl="0" eaLnBrk="1" fontAlgn="base" latinLnBrk="0" hangingPunct="1">
                <a:lnSpc>
                  <a:spcPct val="100000"/>
                </a:lnSpc>
                <a:spcBef>
                  <a:spcPct val="50000"/>
                </a:spcBef>
                <a:spcAft>
                  <a:spcPct val="0"/>
                </a:spcAft>
                <a:buClrTx/>
                <a:buSzTx/>
                <a:buFontTx/>
                <a:buChar char="•"/>
                <a:tabLst/>
                <a:defRPr/>
              </a:pPr>
              <a:r>
                <a:rPr kumimoji="0" lang="en-US" altLang="zh-CN" sz="1400" b="0" i="0" u="none" strike="noStrike" kern="1200" cap="none" spc="0" normalizeH="0" baseline="0" noProof="0">
                  <a:ln>
                    <a:noFill/>
                  </a:ln>
                  <a:solidFill>
                    <a:srgbClr val="000000"/>
                  </a:solidFill>
                  <a:effectLst/>
                  <a:uLnTx/>
                  <a:uFillTx/>
                  <a:latin typeface="Arial" charset="0"/>
                  <a:ea typeface="宋体"/>
                  <a:cs typeface="+mn-cs"/>
                </a:rPr>
                <a:t> </a:t>
              </a:r>
              <a:r>
                <a:rPr kumimoji="0" lang="zh-CN" altLang="en-US" sz="1400" b="0" i="0" u="none" strike="noStrike" kern="1200" cap="none" spc="0" normalizeH="0" baseline="0" noProof="0">
                  <a:ln>
                    <a:noFill/>
                  </a:ln>
                  <a:solidFill>
                    <a:srgbClr val="000000"/>
                  </a:solidFill>
                  <a:effectLst/>
                  <a:uLnTx/>
                  <a:uFillTx/>
                  <a:latin typeface="Arial" charset="0"/>
                  <a:ea typeface="宋体"/>
                  <a:cs typeface="+mn-cs"/>
                </a:rPr>
                <a:t>在此添加标题或目录索引</a:t>
              </a:r>
            </a:p>
          </p:txBody>
        </p:sp>
        <p:sp>
          <p:nvSpPr>
            <p:cNvPr id="33" name="Text Box 26"/>
            <p:cNvSpPr txBox="1">
              <a:spLocks noChangeArrowheads="1"/>
            </p:cNvSpPr>
            <p:nvPr/>
          </p:nvSpPr>
          <p:spPr bwMode="gray">
            <a:xfrm>
              <a:off x="4721225" y="3682653"/>
              <a:ext cx="1614487" cy="1049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00000"/>
                </a:lnSpc>
                <a:spcBef>
                  <a:spcPct val="50000"/>
                </a:spcBef>
                <a:spcAft>
                  <a:spcPct val="0"/>
                </a:spcAft>
                <a:buClrTx/>
                <a:buSzTx/>
                <a:buFontTx/>
                <a:buChar char="•"/>
                <a:tabLst/>
                <a:defRPr/>
              </a:pPr>
              <a:r>
                <a:rPr kumimoji="0" lang="en-US" altLang="zh-CN" sz="1400" b="0" i="0" u="none" strike="noStrike" kern="1200" cap="none" spc="0" normalizeH="0" baseline="0" noProof="0">
                  <a:ln>
                    <a:noFill/>
                  </a:ln>
                  <a:solidFill>
                    <a:srgbClr val="000000"/>
                  </a:solidFill>
                  <a:effectLst/>
                  <a:uLnTx/>
                  <a:uFillTx/>
                  <a:latin typeface="Arial" charset="0"/>
                  <a:ea typeface="宋体"/>
                  <a:cs typeface="+mn-cs"/>
                </a:rPr>
                <a:t> </a:t>
              </a:r>
              <a:r>
                <a:rPr kumimoji="0" lang="zh-CN" altLang="en-US" sz="1400" b="0" i="0" u="none" strike="noStrike" kern="1200" cap="none" spc="0" normalizeH="0" baseline="0" noProof="0">
                  <a:ln>
                    <a:noFill/>
                  </a:ln>
                  <a:solidFill>
                    <a:srgbClr val="000000"/>
                  </a:solidFill>
                  <a:effectLst/>
                  <a:uLnTx/>
                  <a:uFillTx/>
                  <a:latin typeface="Arial" charset="0"/>
                  <a:ea typeface="宋体"/>
                  <a:cs typeface="+mn-cs"/>
                </a:rPr>
                <a:t>在此添加标题或目录索引</a:t>
              </a:r>
            </a:p>
            <a:p>
              <a:pPr marL="0" marR="0" lvl="0" indent="0" algn="ctr" defTabSz="914400" rtl="0" eaLnBrk="1" fontAlgn="base" latinLnBrk="0" hangingPunct="1">
                <a:lnSpc>
                  <a:spcPct val="100000"/>
                </a:lnSpc>
                <a:spcBef>
                  <a:spcPct val="50000"/>
                </a:spcBef>
                <a:spcAft>
                  <a:spcPct val="0"/>
                </a:spcAft>
                <a:buClrTx/>
                <a:buSzTx/>
                <a:buFontTx/>
                <a:buChar char="•"/>
                <a:tabLst/>
                <a:defRPr/>
              </a:pPr>
              <a:r>
                <a:rPr kumimoji="0" lang="en-US" altLang="zh-CN" sz="1400" b="0" i="0" u="none" strike="noStrike" kern="1200" cap="none" spc="0" normalizeH="0" baseline="0" noProof="0">
                  <a:ln>
                    <a:noFill/>
                  </a:ln>
                  <a:solidFill>
                    <a:srgbClr val="000000"/>
                  </a:solidFill>
                  <a:effectLst/>
                  <a:uLnTx/>
                  <a:uFillTx/>
                  <a:latin typeface="Arial" charset="0"/>
                  <a:ea typeface="宋体"/>
                  <a:cs typeface="+mn-cs"/>
                </a:rPr>
                <a:t> </a:t>
              </a:r>
              <a:r>
                <a:rPr kumimoji="0" lang="zh-CN" altLang="en-US" sz="1400" b="0" i="0" u="none" strike="noStrike" kern="1200" cap="none" spc="0" normalizeH="0" baseline="0" noProof="0">
                  <a:ln>
                    <a:noFill/>
                  </a:ln>
                  <a:solidFill>
                    <a:srgbClr val="000000"/>
                  </a:solidFill>
                  <a:effectLst/>
                  <a:uLnTx/>
                  <a:uFillTx/>
                  <a:latin typeface="Arial" charset="0"/>
                  <a:ea typeface="宋体"/>
                  <a:cs typeface="+mn-cs"/>
                </a:rPr>
                <a:t>在此添加标题或目录索引</a:t>
              </a:r>
            </a:p>
          </p:txBody>
        </p:sp>
        <p:sp>
          <p:nvSpPr>
            <p:cNvPr id="34" name="Text Box 27"/>
            <p:cNvSpPr txBox="1">
              <a:spLocks noChangeArrowheads="1"/>
            </p:cNvSpPr>
            <p:nvPr/>
          </p:nvSpPr>
          <p:spPr bwMode="gray">
            <a:xfrm>
              <a:off x="6669087" y="3682653"/>
              <a:ext cx="1614488" cy="1049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marL="0" marR="0" lvl="0" indent="0" algn="ctr" defTabSz="914400" rtl="0" eaLnBrk="1" fontAlgn="base" latinLnBrk="0" hangingPunct="1">
                <a:lnSpc>
                  <a:spcPct val="100000"/>
                </a:lnSpc>
                <a:spcBef>
                  <a:spcPct val="50000"/>
                </a:spcBef>
                <a:spcAft>
                  <a:spcPct val="0"/>
                </a:spcAft>
                <a:buClrTx/>
                <a:buSzTx/>
                <a:buFontTx/>
                <a:buChar char="•"/>
                <a:tabLst/>
                <a:defRPr/>
              </a:pPr>
              <a:r>
                <a:rPr kumimoji="0" lang="en-US" altLang="zh-CN" sz="1400" b="0" i="0" u="none" strike="noStrike" kern="1200" cap="none" spc="0" normalizeH="0" baseline="0" noProof="0">
                  <a:ln>
                    <a:noFill/>
                  </a:ln>
                  <a:solidFill>
                    <a:srgbClr val="000000"/>
                  </a:solidFill>
                  <a:effectLst/>
                  <a:uLnTx/>
                  <a:uFillTx/>
                  <a:latin typeface="Arial" charset="0"/>
                  <a:ea typeface="宋体"/>
                  <a:cs typeface="+mn-cs"/>
                </a:rPr>
                <a:t> </a:t>
              </a:r>
              <a:r>
                <a:rPr kumimoji="0" lang="zh-CN" altLang="en-US" sz="1400" b="0" i="0" u="none" strike="noStrike" kern="1200" cap="none" spc="0" normalizeH="0" baseline="0" noProof="0">
                  <a:ln>
                    <a:noFill/>
                  </a:ln>
                  <a:solidFill>
                    <a:srgbClr val="000000"/>
                  </a:solidFill>
                  <a:effectLst/>
                  <a:uLnTx/>
                  <a:uFillTx/>
                  <a:latin typeface="Arial" charset="0"/>
                  <a:ea typeface="宋体"/>
                  <a:cs typeface="+mn-cs"/>
                </a:rPr>
                <a:t>在此添加标题或目录索引</a:t>
              </a:r>
            </a:p>
            <a:p>
              <a:pPr marL="0" marR="0" lvl="0" indent="0" algn="ctr" defTabSz="914400" rtl="0" eaLnBrk="1" fontAlgn="base" latinLnBrk="0" hangingPunct="1">
                <a:lnSpc>
                  <a:spcPct val="100000"/>
                </a:lnSpc>
                <a:spcBef>
                  <a:spcPct val="50000"/>
                </a:spcBef>
                <a:spcAft>
                  <a:spcPct val="0"/>
                </a:spcAft>
                <a:buClrTx/>
                <a:buSzTx/>
                <a:buFontTx/>
                <a:buChar char="•"/>
                <a:tabLst/>
                <a:defRPr/>
              </a:pPr>
              <a:r>
                <a:rPr kumimoji="0" lang="en-US" altLang="zh-CN" sz="1400" b="0" i="0" u="none" strike="noStrike" kern="1200" cap="none" spc="0" normalizeH="0" baseline="0" noProof="0">
                  <a:ln>
                    <a:noFill/>
                  </a:ln>
                  <a:solidFill>
                    <a:srgbClr val="000000"/>
                  </a:solidFill>
                  <a:effectLst/>
                  <a:uLnTx/>
                  <a:uFillTx/>
                  <a:latin typeface="Arial" charset="0"/>
                  <a:ea typeface="宋体"/>
                  <a:cs typeface="+mn-cs"/>
                </a:rPr>
                <a:t> </a:t>
              </a:r>
              <a:r>
                <a:rPr kumimoji="0" lang="zh-CN" altLang="en-US" sz="1400" b="0" i="0" u="none" strike="noStrike" kern="1200" cap="none" spc="0" normalizeH="0" baseline="0" noProof="0">
                  <a:ln>
                    <a:noFill/>
                  </a:ln>
                  <a:solidFill>
                    <a:srgbClr val="000000"/>
                  </a:solidFill>
                  <a:effectLst/>
                  <a:uLnTx/>
                  <a:uFillTx/>
                  <a:latin typeface="Arial" charset="0"/>
                  <a:ea typeface="宋体"/>
                  <a:cs typeface="+mn-cs"/>
                </a:rPr>
                <a:t>在此添加标题或目录索引</a:t>
              </a:r>
            </a:p>
          </p:txBody>
        </p:sp>
      </p:grpSp>
    </p:spTree>
    <p:extLst>
      <p:ext uri="{BB962C8B-B14F-4D97-AF65-F5344CB8AC3E}">
        <p14:creationId xmlns:p14="http://schemas.microsoft.com/office/powerpoint/2010/main" val="499166942"/>
      </p:ext>
    </p:extLst>
  </p:cSld>
  <p:clrMapOvr>
    <a:masterClrMapping/>
  </p:clrMapOvr>
  <mc:AlternateContent xmlns:mc="http://schemas.openxmlformats.org/markup-compatibility/2006" xmlns:p14="http://schemas.microsoft.com/office/powerpoint/2010/main">
    <mc:Choice Requires="p14">
      <p:transition spd="slow" p14:dur="1600" advClick="0" advTm="4000">
        <p14:prism isInverted="1"/>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0-#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47" presetClass="entr" presetSubtype="0"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auto">
          <a:xfrm>
            <a:off x="864096" y="519801"/>
            <a:ext cx="4572000" cy="43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80000"/>
              </a:lnSpc>
            </a:pPr>
            <a:r>
              <a:rPr lang="zh-CN" altLang="en-US" sz="2800" dirty="0">
                <a:solidFill>
                  <a:srgbClr val="626160"/>
                </a:solidFill>
                <a:latin typeface="微软雅黑" panose="020B0503020204020204" pitchFamily="34" charset="-122"/>
                <a:ea typeface="微软雅黑" panose="020B0503020204020204" pitchFamily="34" charset="-122"/>
              </a:rPr>
              <a:t>单击此处添加</a:t>
            </a:r>
            <a:r>
              <a:rPr lang="zh-CN" altLang="en-US" sz="2800" dirty="0" smtClean="0">
                <a:solidFill>
                  <a:srgbClr val="626160"/>
                </a:solidFill>
                <a:latin typeface="微软雅黑" panose="020B0503020204020204" pitchFamily="34" charset="-122"/>
                <a:ea typeface="微软雅黑" panose="020B0503020204020204" pitchFamily="34" charset="-122"/>
              </a:rPr>
              <a:t>标题</a:t>
            </a:r>
            <a:endParaRPr lang="zh-CN" altLang="en-US" sz="2800" dirty="0">
              <a:solidFill>
                <a:srgbClr val="626160"/>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95536" y="567617"/>
            <a:ext cx="432048" cy="216024"/>
            <a:chOff x="2123728" y="3045934"/>
            <a:chExt cx="432048" cy="216024"/>
          </a:xfrm>
          <a:solidFill>
            <a:srgbClr val="D3A004"/>
          </a:solidFill>
        </p:grpSpPr>
        <p:sp>
          <p:nvSpPr>
            <p:cNvPr id="19" name="燕尾形 18"/>
            <p:cNvSpPr/>
            <p:nvPr/>
          </p:nvSpPr>
          <p:spPr>
            <a:xfrm>
              <a:off x="2123728"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sp>
          <p:nvSpPr>
            <p:cNvPr id="20" name="燕尾形 19"/>
            <p:cNvSpPr/>
            <p:nvPr/>
          </p:nvSpPr>
          <p:spPr>
            <a:xfrm>
              <a:off x="2339752" y="3045934"/>
              <a:ext cx="216024" cy="216024"/>
            </a:xfrm>
            <a:prstGeom prst="chevron">
              <a:avLst/>
            </a:prstGeom>
            <a:grpFill/>
            <a:ln>
              <a:noFill/>
            </a:ln>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srgbClr val="626160"/>
                </a:solidFill>
                <a:effectLst/>
                <a:uLnTx/>
                <a:uFillTx/>
                <a:ea typeface="华文细黑" pitchFamily="2" charset="-122"/>
              </a:endParaRPr>
            </a:p>
          </p:txBody>
        </p:sp>
      </p:grpSp>
      <p:sp>
        <p:nvSpPr>
          <p:cNvPr id="6" name="Oval 5"/>
          <p:cNvSpPr>
            <a:spLocks noChangeArrowheads="1"/>
          </p:cNvSpPr>
          <p:nvPr/>
        </p:nvSpPr>
        <p:spPr bwMode="auto">
          <a:xfrm>
            <a:off x="3899098" y="1778918"/>
            <a:ext cx="1797592" cy="1784350"/>
          </a:xfrm>
          <a:prstGeom prst="ellipse">
            <a:avLst/>
          </a:prstGeom>
          <a:solidFill>
            <a:srgbClr val="DDDDDD"/>
          </a:solidFill>
          <a:ln w="19050" cap="rnd">
            <a:solidFill>
              <a:srgbClr val="808080"/>
            </a:solidFill>
            <a:prstDash val="sysDot"/>
            <a:round/>
            <a:headEnd/>
            <a:tailEnd/>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zh-CN" sz="2000" b="0" i="0" u="none" strike="noStrike" kern="0" cap="none" spc="0" normalizeH="0" baseline="0" noProof="0" dirty="0">
                <a:ln>
                  <a:noFill/>
                </a:ln>
                <a:solidFill>
                  <a:srgbClr val="080808"/>
                </a:solidFill>
                <a:effectLst/>
                <a:uLnTx/>
                <a:uFillTx/>
                <a:latin typeface="Arial" pitchFamily="34" charset="0"/>
                <a:ea typeface="宋体" pitchFamily="2" charset="-122"/>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zh-CN" sz="2000" b="0" i="0" u="none" strike="noStrike" kern="0" cap="none" spc="0" normalizeH="0" baseline="0" noProof="0" dirty="0">
                <a:ln>
                  <a:noFill/>
                </a:ln>
                <a:solidFill>
                  <a:srgbClr val="080808"/>
                </a:solidFill>
                <a:effectLst/>
                <a:uLnTx/>
                <a:uFillTx/>
                <a:latin typeface="Arial" pitchFamily="34" charset="0"/>
                <a:ea typeface="宋体" pitchFamily="2" charset="-122"/>
              </a:rPr>
              <a:t>添加文字</a:t>
            </a:r>
          </a:p>
        </p:txBody>
      </p:sp>
      <p:grpSp>
        <p:nvGrpSpPr>
          <p:cNvPr id="7" name="组合 6"/>
          <p:cNvGrpSpPr/>
          <p:nvPr/>
        </p:nvGrpSpPr>
        <p:grpSpPr>
          <a:xfrm>
            <a:off x="3178373" y="807368"/>
            <a:ext cx="3209925" cy="3743325"/>
            <a:chOff x="3178373" y="807368"/>
            <a:chExt cx="3209925" cy="3743325"/>
          </a:xfrm>
        </p:grpSpPr>
        <p:grpSp>
          <p:nvGrpSpPr>
            <p:cNvPr id="8" name="组合 7"/>
            <p:cNvGrpSpPr/>
            <p:nvPr/>
          </p:nvGrpSpPr>
          <p:grpSpPr>
            <a:xfrm>
              <a:off x="3178373" y="807368"/>
              <a:ext cx="3209925" cy="3743325"/>
              <a:chOff x="3178373" y="807368"/>
              <a:chExt cx="3209925" cy="3743325"/>
            </a:xfrm>
          </p:grpSpPr>
          <p:grpSp>
            <p:nvGrpSpPr>
              <p:cNvPr id="10" name="Group 6"/>
              <p:cNvGrpSpPr>
                <a:grpSpLocks/>
              </p:cNvGrpSpPr>
              <p:nvPr/>
            </p:nvGrpSpPr>
            <p:grpSpPr bwMode="auto">
              <a:xfrm rot="5400000">
                <a:off x="2911673" y="1074068"/>
                <a:ext cx="3743325" cy="3209925"/>
                <a:chOff x="0" y="0"/>
                <a:chExt cx="3140" cy="2691"/>
              </a:xfrm>
            </p:grpSpPr>
            <p:sp>
              <p:nvSpPr>
                <p:cNvPr id="12" name="未知"/>
                <p:cNvSpPr>
                  <a:spLocks/>
                </p:cNvSpPr>
                <p:nvPr/>
              </p:nvSpPr>
              <p:spPr bwMode="auto">
                <a:xfrm>
                  <a:off x="0" y="896"/>
                  <a:ext cx="2848" cy="1795"/>
                </a:xfrm>
                <a:custGeom>
                  <a:avLst/>
                  <a:gdLst>
                    <a:gd name="T0" fmla="*/ 224 w 2848"/>
                    <a:gd name="T1" fmla="*/ 484 h 1795"/>
                    <a:gd name="T2" fmla="*/ 231 w 2848"/>
                    <a:gd name="T3" fmla="*/ 587 h 1795"/>
                    <a:gd name="T4" fmla="*/ 246 w 2848"/>
                    <a:gd name="T5" fmla="*/ 687 h 1795"/>
                    <a:gd name="T6" fmla="*/ 267 w 2848"/>
                    <a:gd name="T7" fmla="*/ 785 h 1795"/>
                    <a:gd name="T8" fmla="*/ 295 w 2848"/>
                    <a:gd name="T9" fmla="*/ 881 h 1795"/>
                    <a:gd name="T10" fmla="*/ 329 w 2848"/>
                    <a:gd name="T11" fmla="*/ 973 h 1795"/>
                    <a:gd name="T12" fmla="*/ 371 w 2848"/>
                    <a:gd name="T13" fmla="*/ 1062 h 1795"/>
                    <a:gd name="T14" fmla="*/ 419 w 2848"/>
                    <a:gd name="T15" fmla="*/ 1147 h 1795"/>
                    <a:gd name="T16" fmla="*/ 472 w 2848"/>
                    <a:gd name="T17" fmla="*/ 1228 h 1795"/>
                    <a:gd name="T18" fmla="*/ 531 w 2848"/>
                    <a:gd name="T19" fmla="*/ 1305 h 1795"/>
                    <a:gd name="T20" fmla="*/ 595 w 2848"/>
                    <a:gd name="T21" fmla="*/ 1377 h 1795"/>
                    <a:gd name="T22" fmla="*/ 665 w 2848"/>
                    <a:gd name="T23" fmla="*/ 1445 h 1795"/>
                    <a:gd name="T24" fmla="*/ 739 w 2848"/>
                    <a:gd name="T25" fmla="*/ 1508 h 1795"/>
                    <a:gd name="T26" fmla="*/ 817 w 2848"/>
                    <a:gd name="T27" fmla="*/ 1565 h 1795"/>
                    <a:gd name="T28" fmla="*/ 900 w 2848"/>
                    <a:gd name="T29" fmla="*/ 1617 h 1795"/>
                    <a:gd name="T30" fmla="*/ 986 w 2848"/>
                    <a:gd name="T31" fmla="*/ 1662 h 1795"/>
                    <a:gd name="T32" fmla="*/ 1076 w 2848"/>
                    <a:gd name="T33" fmla="*/ 1702 h 1795"/>
                    <a:gd name="T34" fmla="*/ 1169 w 2848"/>
                    <a:gd name="T35" fmla="*/ 1734 h 1795"/>
                    <a:gd name="T36" fmla="*/ 1266 w 2848"/>
                    <a:gd name="T37" fmla="*/ 1761 h 1795"/>
                    <a:gd name="T38" fmla="*/ 1365 w 2848"/>
                    <a:gd name="T39" fmla="*/ 1780 h 1795"/>
                    <a:gd name="T40" fmla="*/ 1467 w 2848"/>
                    <a:gd name="T41" fmla="*/ 1790 h 1795"/>
                    <a:gd name="T42" fmla="*/ 1569 w 2848"/>
                    <a:gd name="T43" fmla="*/ 1795 h 1795"/>
                    <a:gd name="T44" fmla="*/ 1680 w 2848"/>
                    <a:gd name="T45" fmla="*/ 1790 h 1795"/>
                    <a:gd name="T46" fmla="*/ 1842 w 2848"/>
                    <a:gd name="T47" fmla="*/ 1767 h 1795"/>
                    <a:gd name="T48" fmla="*/ 1997 w 2848"/>
                    <a:gd name="T49" fmla="*/ 1725 h 1795"/>
                    <a:gd name="T50" fmla="*/ 2143 w 2848"/>
                    <a:gd name="T51" fmla="*/ 1666 h 1795"/>
                    <a:gd name="T52" fmla="*/ 2281 w 2848"/>
                    <a:gd name="T53" fmla="*/ 1592 h 1795"/>
                    <a:gd name="T54" fmla="*/ 2408 w 2848"/>
                    <a:gd name="T55" fmla="*/ 1501 h 1795"/>
                    <a:gd name="T56" fmla="*/ 2525 w 2848"/>
                    <a:gd name="T57" fmla="*/ 1397 h 1795"/>
                    <a:gd name="T58" fmla="*/ 2627 w 2848"/>
                    <a:gd name="T59" fmla="*/ 1280 h 1795"/>
                    <a:gd name="T60" fmla="*/ 2716 w 2848"/>
                    <a:gd name="T61" fmla="*/ 1153 h 1795"/>
                    <a:gd name="T62" fmla="*/ 2790 w 2848"/>
                    <a:gd name="T63" fmla="*/ 1015 h 1795"/>
                    <a:gd name="T64" fmla="*/ 2848 w 2848"/>
                    <a:gd name="T65" fmla="*/ 867 h 1795"/>
                    <a:gd name="T66" fmla="*/ 2721 w 2848"/>
                    <a:gd name="T67" fmla="*/ 994 h 1795"/>
                    <a:gd name="T68" fmla="*/ 2691 w 2848"/>
                    <a:gd name="T69" fmla="*/ 1003 h 1795"/>
                    <a:gd name="T70" fmla="*/ 2671 w 2848"/>
                    <a:gd name="T71" fmla="*/ 999 h 1795"/>
                    <a:gd name="T72" fmla="*/ 2415 w 2848"/>
                    <a:gd name="T73" fmla="*/ 749 h 1795"/>
                    <a:gd name="T74" fmla="*/ 2390 w 2848"/>
                    <a:gd name="T75" fmla="*/ 813 h 1795"/>
                    <a:gd name="T76" fmla="*/ 2343 w 2848"/>
                    <a:gd name="T77" fmla="*/ 905 h 1795"/>
                    <a:gd name="T78" fmla="*/ 2286 w 2848"/>
                    <a:gd name="T79" fmla="*/ 990 h 1795"/>
                    <a:gd name="T80" fmla="*/ 2220 w 2848"/>
                    <a:gd name="T81" fmla="*/ 1066 h 1795"/>
                    <a:gd name="T82" fmla="*/ 2146 w 2848"/>
                    <a:gd name="T83" fmla="*/ 1136 h 1795"/>
                    <a:gd name="T84" fmla="*/ 2064 w 2848"/>
                    <a:gd name="T85" fmla="*/ 1198 h 1795"/>
                    <a:gd name="T86" fmla="*/ 1976 w 2848"/>
                    <a:gd name="T87" fmla="*/ 1249 h 1795"/>
                    <a:gd name="T88" fmla="*/ 1882 w 2848"/>
                    <a:gd name="T89" fmla="*/ 1291 h 1795"/>
                    <a:gd name="T90" fmla="*/ 1782 w 2848"/>
                    <a:gd name="T91" fmla="*/ 1320 h 1795"/>
                    <a:gd name="T92" fmla="*/ 1678 w 2848"/>
                    <a:gd name="T93" fmla="*/ 1339 h 1795"/>
                    <a:gd name="T94" fmla="*/ 1569 w 2848"/>
                    <a:gd name="T95" fmla="*/ 1346 h 1795"/>
                    <a:gd name="T96" fmla="*/ 1478 w 2848"/>
                    <a:gd name="T97" fmla="*/ 1342 h 1795"/>
                    <a:gd name="T98" fmla="*/ 1345 w 2848"/>
                    <a:gd name="T99" fmla="*/ 1318 h 1795"/>
                    <a:gd name="T100" fmla="*/ 1221 w 2848"/>
                    <a:gd name="T101" fmla="*/ 1275 h 1795"/>
                    <a:gd name="T102" fmla="*/ 1104 w 2848"/>
                    <a:gd name="T103" fmla="*/ 1216 h 1795"/>
                    <a:gd name="T104" fmla="*/ 999 w 2848"/>
                    <a:gd name="T105" fmla="*/ 1141 h 1795"/>
                    <a:gd name="T106" fmla="*/ 906 w 2848"/>
                    <a:gd name="T107" fmla="*/ 1052 h 1795"/>
                    <a:gd name="T108" fmla="*/ 825 w 2848"/>
                    <a:gd name="T109" fmla="*/ 951 h 1795"/>
                    <a:gd name="T110" fmla="*/ 760 w 2848"/>
                    <a:gd name="T111" fmla="*/ 839 h 1795"/>
                    <a:gd name="T112" fmla="*/ 713 w 2848"/>
                    <a:gd name="T113" fmla="*/ 716 h 1795"/>
                    <a:gd name="T114" fmla="*/ 683 w 2848"/>
                    <a:gd name="T115" fmla="*/ 586 h 1795"/>
                    <a:gd name="T116" fmla="*/ 673 w 2848"/>
                    <a:gd name="T117" fmla="*/ 449 h 1795"/>
                    <a:gd name="T118" fmla="*/ 0 w 2848"/>
                    <a:gd name="T119" fmla="*/ 449 h 179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848"/>
                    <a:gd name="T181" fmla="*/ 0 h 1795"/>
                    <a:gd name="T182" fmla="*/ 2848 w 2848"/>
                    <a:gd name="T183" fmla="*/ 1795 h 179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848" h="1795">
                      <a:moveTo>
                        <a:pt x="224" y="449"/>
                      </a:moveTo>
                      <a:lnTo>
                        <a:pt x="224" y="449"/>
                      </a:lnTo>
                      <a:lnTo>
                        <a:pt x="224" y="484"/>
                      </a:lnTo>
                      <a:lnTo>
                        <a:pt x="226" y="519"/>
                      </a:lnTo>
                      <a:lnTo>
                        <a:pt x="228" y="553"/>
                      </a:lnTo>
                      <a:lnTo>
                        <a:pt x="231" y="587"/>
                      </a:lnTo>
                      <a:lnTo>
                        <a:pt x="235" y="620"/>
                      </a:lnTo>
                      <a:lnTo>
                        <a:pt x="240" y="654"/>
                      </a:lnTo>
                      <a:lnTo>
                        <a:pt x="246" y="687"/>
                      </a:lnTo>
                      <a:lnTo>
                        <a:pt x="252" y="720"/>
                      </a:lnTo>
                      <a:lnTo>
                        <a:pt x="259" y="754"/>
                      </a:lnTo>
                      <a:lnTo>
                        <a:pt x="267" y="785"/>
                      </a:lnTo>
                      <a:lnTo>
                        <a:pt x="275" y="817"/>
                      </a:lnTo>
                      <a:lnTo>
                        <a:pt x="285" y="849"/>
                      </a:lnTo>
                      <a:lnTo>
                        <a:pt x="295" y="881"/>
                      </a:lnTo>
                      <a:lnTo>
                        <a:pt x="306" y="912"/>
                      </a:lnTo>
                      <a:lnTo>
                        <a:pt x="318" y="942"/>
                      </a:lnTo>
                      <a:lnTo>
                        <a:pt x="329" y="973"/>
                      </a:lnTo>
                      <a:lnTo>
                        <a:pt x="342" y="1003"/>
                      </a:lnTo>
                      <a:lnTo>
                        <a:pt x="357" y="1032"/>
                      </a:lnTo>
                      <a:lnTo>
                        <a:pt x="371" y="1062"/>
                      </a:lnTo>
                      <a:lnTo>
                        <a:pt x="386" y="1090"/>
                      </a:lnTo>
                      <a:lnTo>
                        <a:pt x="403" y="1118"/>
                      </a:lnTo>
                      <a:lnTo>
                        <a:pt x="419" y="1147"/>
                      </a:lnTo>
                      <a:lnTo>
                        <a:pt x="436" y="1174"/>
                      </a:lnTo>
                      <a:lnTo>
                        <a:pt x="453" y="1201"/>
                      </a:lnTo>
                      <a:lnTo>
                        <a:pt x="472" y="1228"/>
                      </a:lnTo>
                      <a:lnTo>
                        <a:pt x="491" y="1254"/>
                      </a:lnTo>
                      <a:lnTo>
                        <a:pt x="511" y="1280"/>
                      </a:lnTo>
                      <a:lnTo>
                        <a:pt x="531" y="1305"/>
                      </a:lnTo>
                      <a:lnTo>
                        <a:pt x="553" y="1330"/>
                      </a:lnTo>
                      <a:lnTo>
                        <a:pt x="574" y="1353"/>
                      </a:lnTo>
                      <a:lnTo>
                        <a:pt x="595" y="1377"/>
                      </a:lnTo>
                      <a:lnTo>
                        <a:pt x="618" y="1401"/>
                      </a:lnTo>
                      <a:lnTo>
                        <a:pt x="641" y="1423"/>
                      </a:lnTo>
                      <a:lnTo>
                        <a:pt x="665" y="1445"/>
                      </a:lnTo>
                      <a:lnTo>
                        <a:pt x="690" y="1467"/>
                      </a:lnTo>
                      <a:lnTo>
                        <a:pt x="713" y="1487"/>
                      </a:lnTo>
                      <a:lnTo>
                        <a:pt x="739" y="1508"/>
                      </a:lnTo>
                      <a:lnTo>
                        <a:pt x="764" y="1527"/>
                      </a:lnTo>
                      <a:lnTo>
                        <a:pt x="791" y="1546"/>
                      </a:lnTo>
                      <a:lnTo>
                        <a:pt x="817" y="1565"/>
                      </a:lnTo>
                      <a:lnTo>
                        <a:pt x="844" y="1582"/>
                      </a:lnTo>
                      <a:lnTo>
                        <a:pt x="872" y="1600"/>
                      </a:lnTo>
                      <a:lnTo>
                        <a:pt x="900" y="1617"/>
                      </a:lnTo>
                      <a:lnTo>
                        <a:pt x="928" y="1632"/>
                      </a:lnTo>
                      <a:lnTo>
                        <a:pt x="957" y="1647"/>
                      </a:lnTo>
                      <a:lnTo>
                        <a:pt x="986" y="1662"/>
                      </a:lnTo>
                      <a:lnTo>
                        <a:pt x="1016" y="1676"/>
                      </a:lnTo>
                      <a:lnTo>
                        <a:pt x="1046" y="1689"/>
                      </a:lnTo>
                      <a:lnTo>
                        <a:pt x="1076" y="1702"/>
                      </a:lnTo>
                      <a:lnTo>
                        <a:pt x="1106" y="1714"/>
                      </a:lnTo>
                      <a:lnTo>
                        <a:pt x="1138" y="1724"/>
                      </a:lnTo>
                      <a:lnTo>
                        <a:pt x="1169" y="1734"/>
                      </a:lnTo>
                      <a:lnTo>
                        <a:pt x="1201" y="1743"/>
                      </a:lnTo>
                      <a:lnTo>
                        <a:pt x="1233" y="1752"/>
                      </a:lnTo>
                      <a:lnTo>
                        <a:pt x="1266" y="1761"/>
                      </a:lnTo>
                      <a:lnTo>
                        <a:pt x="1299" y="1768"/>
                      </a:lnTo>
                      <a:lnTo>
                        <a:pt x="1332" y="1774"/>
                      </a:lnTo>
                      <a:lnTo>
                        <a:pt x="1365" y="1780"/>
                      </a:lnTo>
                      <a:lnTo>
                        <a:pt x="1398" y="1784"/>
                      </a:lnTo>
                      <a:lnTo>
                        <a:pt x="1432" y="1788"/>
                      </a:lnTo>
                      <a:lnTo>
                        <a:pt x="1467" y="1790"/>
                      </a:lnTo>
                      <a:lnTo>
                        <a:pt x="1501" y="1793"/>
                      </a:lnTo>
                      <a:lnTo>
                        <a:pt x="1535" y="1794"/>
                      </a:lnTo>
                      <a:lnTo>
                        <a:pt x="1569" y="1795"/>
                      </a:lnTo>
                      <a:lnTo>
                        <a:pt x="1625" y="1794"/>
                      </a:lnTo>
                      <a:lnTo>
                        <a:pt x="1680" y="1790"/>
                      </a:lnTo>
                      <a:lnTo>
                        <a:pt x="1735" y="1784"/>
                      </a:lnTo>
                      <a:lnTo>
                        <a:pt x="1789" y="1777"/>
                      </a:lnTo>
                      <a:lnTo>
                        <a:pt x="1842" y="1767"/>
                      </a:lnTo>
                      <a:lnTo>
                        <a:pt x="1894" y="1755"/>
                      </a:lnTo>
                      <a:lnTo>
                        <a:pt x="1946" y="1742"/>
                      </a:lnTo>
                      <a:lnTo>
                        <a:pt x="1997" y="1725"/>
                      </a:lnTo>
                      <a:lnTo>
                        <a:pt x="2046" y="1708"/>
                      </a:lnTo>
                      <a:lnTo>
                        <a:pt x="2096" y="1688"/>
                      </a:lnTo>
                      <a:lnTo>
                        <a:pt x="2143" y="1666"/>
                      </a:lnTo>
                      <a:lnTo>
                        <a:pt x="2191" y="1643"/>
                      </a:lnTo>
                      <a:lnTo>
                        <a:pt x="2237" y="1618"/>
                      </a:lnTo>
                      <a:lnTo>
                        <a:pt x="2281" y="1592"/>
                      </a:lnTo>
                      <a:lnTo>
                        <a:pt x="2325" y="1562"/>
                      </a:lnTo>
                      <a:lnTo>
                        <a:pt x="2368" y="1533"/>
                      </a:lnTo>
                      <a:lnTo>
                        <a:pt x="2408" y="1501"/>
                      </a:lnTo>
                      <a:lnTo>
                        <a:pt x="2448" y="1468"/>
                      </a:lnTo>
                      <a:lnTo>
                        <a:pt x="2487" y="1434"/>
                      </a:lnTo>
                      <a:lnTo>
                        <a:pt x="2525" y="1397"/>
                      </a:lnTo>
                      <a:lnTo>
                        <a:pt x="2560" y="1359"/>
                      </a:lnTo>
                      <a:lnTo>
                        <a:pt x="2594" y="1322"/>
                      </a:lnTo>
                      <a:lnTo>
                        <a:pt x="2627" y="1280"/>
                      </a:lnTo>
                      <a:lnTo>
                        <a:pt x="2658" y="1239"/>
                      </a:lnTo>
                      <a:lnTo>
                        <a:pt x="2689" y="1196"/>
                      </a:lnTo>
                      <a:lnTo>
                        <a:pt x="2716" y="1153"/>
                      </a:lnTo>
                      <a:lnTo>
                        <a:pt x="2743" y="1108"/>
                      </a:lnTo>
                      <a:lnTo>
                        <a:pt x="2768" y="1062"/>
                      </a:lnTo>
                      <a:lnTo>
                        <a:pt x="2790" y="1015"/>
                      </a:lnTo>
                      <a:lnTo>
                        <a:pt x="2812" y="966"/>
                      </a:lnTo>
                      <a:lnTo>
                        <a:pt x="2832" y="918"/>
                      </a:lnTo>
                      <a:lnTo>
                        <a:pt x="2848" y="867"/>
                      </a:lnTo>
                      <a:lnTo>
                        <a:pt x="2728" y="987"/>
                      </a:lnTo>
                      <a:lnTo>
                        <a:pt x="2721" y="994"/>
                      </a:lnTo>
                      <a:lnTo>
                        <a:pt x="2711" y="999"/>
                      </a:lnTo>
                      <a:lnTo>
                        <a:pt x="2702" y="1002"/>
                      </a:lnTo>
                      <a:lnTo>
                        <a:pt x="2691" y="1003"/>
                      </a:lnTo>
                      <a:lnTo>
                        <a:pt x="2681" y="1002"/>
                      </a:lnTo>
                      <a:lnTo>
                        <a:pt x="2671" y="999"/>
                      </a:lnTo>
                      <a:lnTo>
                        <a:pt x="2662" y="994"/>
                      </a:lnTo>
                      <a:lnTo>
                        <a:pt x="2653" y="987"/>
                      </a:lnTo>
                      <a:lnTo>
                        <a:pt x="2415" y="749"/>
                      </a:lnTo>
                      <a:lnTo>
                        <a:pt x="2403" y="782"/>
                      </a:lnTo>
                      <a:lnTo>
                        <a:pt x="2390" y="813"/>
                      </a:lnTo>
                      <a:lnTo>
                        <a:pt x="2375" y="844"/>
                      </a:lnTo>
                      <a:lnTo>
                        <a:pt x="2359" y="875"/>
                      </a:lnTo>
                      <a:lnTo>
                        <a:pt x="2343" y="905"/>
                      </a:lnTo>
                      <a:lnTo>
                        <a:pt x="2325" y="933"/>
                      </a:lnTo>
                      <a:lnTo>
                        <a:pt x="2306" y="961"/>
                      </a:lnTo>
                      <a:lnTo>
                        <a:pt x="2286" y="990"/>
                      </a:lnTo>
                      <a:lnTo>
                        <a:pt x="2265" y="1016"/>
                      </a:lnTo>
                      <a:lnTo>
                        <a:pt x="2243" y="1042"/>
                      </a:lnTo>
                      <a:lnTo>
                        <a:pt x="2220" y="1066"/>
                      </a:lnTo>
                      <a:lnTo>
                        <a:pt x="2196" y="1091"/>
                      </a:lnTo>
                      <a:lnTo>
                        <a:pt x="2172" y="1114"/>
                      </a:lnTo>
                      <a:lnTo>
                        <a:pt x="2146" y="1136"/>
                      </a:lnTo>
                      <a:lnTo>
                        <a:pt x="2120" y="1157"/>
                      </a:lnTo>
                      <a:lnTo>
                        <a:pt x="2093" y="1179"/>
                      </a:lnTo>
                      <a:lnTo>
                        <a:pt x="2064" y="1198"/>
                      </a:lnTo>
                      <a:lnTo>
                        <a:pt x="2036" y="1215"/>
                      </a:lnTo>
                      <a:lnTo>
                        <a:pt x="2006" y="1233"/>
                      </a:lnTo>
                      <a:lnTo>
                        <a:pt x="1976" y="1249"/>
                      </a:lnTo>
                      <a:lnTo>
                        <a:pt x="1945" y="1264"/>
                      </a:lnTo>
                      <a:lnTo>
                        <a:pt x="1914" y="1278"/>
                      </a:lnTo>
                      <a:lnTo>
                        <a:pt x="1882" y="1291"/>
                      </a:lnTo>
                      <a:lnTo>
                        <a:pt x="1849" y="1301"/>
                      </a:lnTo>
                      <a:lnTo>
                        <a:pt x="1816" y="1312"/>
                      </a:lnTo>
                      <a:lnTo>
                        <a:pt x="1782" y="1320"/>
                      </a:lnTo>
                      <a:lnTo>
                        <a:pt x="1748" y="1329"/>
                      </a:lnTo>
                      <a:lnTo>
                        <a:pt x="1713" y="1334"/>
                      </a:lnTo>
                      <a:lnTo>
                        <a:pt x="1678" y="1339"/>
                      </a:lnTo>
                      <a:lnTo>
                        <a:pt x="1643" y="1343"/>
                      </a:lnTo>
                      <a:lnTo>
                        <a:pt x="1606" y="1345"/>
                      </a:lnTo>
                      <a:lnTo>
                        <a:pt x="1569" y="1346"/>
                      </a:lnTo>
                      <a:lnTo>
                        <a:pt x="1523" y="1345"/>
                      </a:lnTo>
                      <a:lnTo>
                        <a:pt x="1478" y="1342"/>
                      </a:lnTo>
                      <a:lnTo>
                        <a:pt x="1434" y="1336"/>
                      </a:lnTo>
                      <a:lnTo>
                        <a:pt x="1389" y="1327"/>
                      </a:lnTo>
                      <a:lnTo>
                        <a:pt x="1345" y="1318"/>
                      </a:lnTo>
                      <a:lnTo>
                        <a:pt x="1303" y="1306"/>
                      </a:lnTo>
                      <a:lnTo>
                        <a:pt x="1261" y="1292"/>
                      </a:lnTo>
                      <a:lnTo>
                        <a:pt x="1221" y="1275"/>
                      </a:lnTo>
                      <a:lnTo>
                        <a:pt x="1181" y="1258"/>
                      </a:lnTo>
                      <a:lnTo>
                        <a:pt x="1142" y="1238"/>
                      </a:lnTo>
                      <a:lnTo>
                        <a:pt x="1104" y="1216"/>
                      </a:lnTo>
                      <a:lnTo>
                        <a:pt x="1069" y="1193"/>
                      </a:lnTo>
                      <a:lnTo>
                        <a:pt x="1033" y="1168"/>
                      </a:lnTo>
                      <a:lnTo>
                        <a:pt x="999" y="1141"/>
                      </a:lnTo>
                      <a:lnTo>
                        <a:pt x="966" y="1114"/>
                      </a:lnTo>
                      <a:lnTo>
                        <a:pt x="935" y="1083"/>
                      </a:lnTo>
                      <a:lnTo>
                        <a:pt x="906" y="1052"/>
                      </a:lnTo>
                      <a:lnTo>
                        <a:pt x="877" y="1019"/>
                      </a:lnTo>
                      <a:lnTo>
                        <a:pt x="850" y="986"/>
                      </a:lnTo>
                      <a:lnTo>
                        <a:pt x="825" y="951"/>
                      </a:lnTo>
                      <a:lnTo>
                        <a:pt x="803" y="914"/>
                      </a:lnTo>
                      <a:lnTo>
                        <a:pt x="781" y="876"/>
                      </a:lnTo>
                      <a:lnTo>
                        <a:pt x="760" y="839"/>
                      </a:lnTo>
                      <a:lnTo>
                        <a:pt x="743" y="798"/>
                      </a:lnTo>
                      <a:lnTo>
                        <a:pt x="727" y="757"/>
                      </a:lnTo>
                      <a:lnTo>
                        <a:pt x="713" y="716"/>
                      </a:lnTo>
                      <a:lnTo>
                        <a:pt x="700" y="673"/>
                      </a:lnTo>
                      <a:lnTo>
                        <a:pt x="691" y="630"/>
                      </a:lnTo>
                      <a:lnTo>
                        <a:pt x="683" y="586"/>
                      </a:lnTo>
                      <a:lnTo>
                        <a:pt x="677" y="541"/>
                      </a:lnTo>
                      <a:lnTo>
                        <a:pt x="674" y="495"/>
                      </a:lnTo>
                      <a:lnTo>
                        <a:pt x="673" y="449"/>
                      </a:lnTo>
                      <a:lnTo>
                        <a:pt x="897" y="449"/>
                      </a:lnTo>
                      <a:lnTo>
                        <a:pt x="449" y="0"/>
                      </a:lnTo>
                      <a:lnTo>
                        <a:pt x="0" y="449"/>
                      </a:lnTo>
                      <a:lnTo>
                        <a:pt x="224" y="449"/>
                      </a:lnTo>
                      <a:close/>
                    </a:path>
                  </a:pathLst>
                </a:custGeom>
                <a:solidFill>
                  <a:srgbClr val="62616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endParaRPr>
                </a:p>
              </p:txBody>
            </p:sp>
            <p:sp>
              <p:nvSpPr>
                <p:cNvPr id="13" name="未知"/>
                <p:cNvSpPr>
                  <a:spLocks/>
                </p:cNvSpPr>
                <p:nvPr/>
              </p:nvSpPr>
              <p:spPr bwMode="auto">
                <a:xfrm>
                  <a:off x="291" y="0"/>
                  <a:ext cx="2849" cy="1794"/>
                </a:xfrm>
                <a:custGeom>
                  <a:avLst/>
                  <a:gdLst>
                    <a:gd name="T0" fmla="*/ 2623 w 2849"/>
                    <a:gd name="T1" fmla="*/ 1311 h 1794"/>
                    <a:gd name="T2" fmla="*/ 2618 w 2849"/>
                    <a:gd name="T3" fmla="*/ 1208 h 1794"/>
                    <a:gd name="T4" fmla="*/ 2603 w 2849"/>
                    <a:gd name="T5" fmla="*/ 1106 h 1794"/>
                    <a:gd name="T6" fmla="*/ 2582 w 2849"/>
                    <a:gd name="T7" fmla="*/ 1008 h 1794"/>
                    <a:gd name="T8" fmla="*/ 2554 w 2849"/>
                    <a:gd name="T9" fmla="*/ 914 h 1794"/>
                    <a:gd name="T10" fmla="*/ 2518 w 2849"/>
                    <a:gd name="T11" fmla="*/ 822 h 1794"/>
                    <a:gd name="T12" fmla="*/ 2477 w 2849"/>
                    <a:gd name="T13" fmla="*/ 732 h 1794"/>
                    <a:gd name="T14" fmla="*/ 2430 w 2849"/>
                    <a:gd name="T15" fmla="*/ 647 h 1794"/>
                    <a:gd name="T16" fmla="*/ 2377 w 2849"/>
                    <a:gd name="T17" fmla="*/ 567 h 1794"/>
                    <a:gd name="T18" fmla="*/ 2318 w 2849"/>
                    <a:gd name="T19" fmla="*/ 489 h 1794"/>
                    <a:gd name="T20" fmla="*/ 2253 w 2849"/>
                    <a:gd name="T21" fmla="*/ 417 h 1794"/>
                    <a:gd name="T22" fmla="*/ 2183 w 2849"/>
                    <a:gd name="T23" fmla="*/ 350 h 1794"/>
                    <a:gd name="T24" fmla="*/ 2110 w 2849"/>
                    <a:gd name="T25" fmla="*/ 287 h 1794"/>
                    <a:gd name="T26" fmla="*/ 2031 w 2849"/>
                    <a:gd name="T27" fmla="*/ 229 h 1794"/>
                    <a:gd name="T28" fmla="*/ 1948 w 2849"/>
                    <a:gd name="T29" fmla="*/ 178 h 1794"/>
                    <a:gd name="T30" fmla="*/ 1862 w 2849"/>
                    <a:gd name="T31" fmla="*/ 132 h 1794"/>
                    <a:gd name="T32" fmla="*/ 1772 w 2849"/>
                    <a:gd name="T33" fmla="*/ 93 h 1794"/>
                    <a:gd name="T34" fmla="*/ 1679 w 2849"/>
                    <a:gd name="T35" fmla="*/ 60 h 1794"/>
                    <a:gd name="T36" fmla="*/ 1583 w 2849"/>
                    <a:gd name="T37" fmla="*/ 34 h 1794"/>
                    <a:gd name="T38" fmla="*/ 1484 w 2849"/>
                    <a:gd name="T39" fmla="*/ 15 h 1794"/>
                    <a:gd name="T40" fmla="*/ 1382 w 2849"/>
                    <a:gd name="T41" fmla="*/ 4 h 1794"/>
                    <a:gd name="T42" fmla="*/ 1278 w 2849"/>
                    <a:gd name="T43" fmla="*/ 0 h 1794"/>
                    <a:gd name="T44" fmla="*/ 1167 w 2849"/>
                    <a:gd name="T45" fmla="*/ 4 h 1794"/>
                    <a:gd name="T46" fmla="*/ 1007 w 2849"/>
                    <a:gd name="T47" fmla="*/ 27 h 1794"/>
                    <a:gd name="T48" fmla="*/ 852 w 2849"/>
                    <a:gd name="T49" fmla="*/ 68 h 1794"/>
                    <a:gd name="T50" fmla="*/ 704 w 2849"/>
                    <a:gd name="T51" fmla="*/ 128 h 1794"/>
                    <a:gd name="T52" fmla="*/ 568 w 2849"/>
                    <a:gd name="T53" fmla="*/ 203 h 1794"/>
                    <a:gd name="T54" fmla="*/ 440 w 2849"/>
                    <a:gd name="T55" fmla="*/ 293 h 1794"/>
                    <a:gd name="T56" fmla="*/ 324 w 2849"/>
                    <a:gd name="T57" fmla="*/ 397 h 1794"/>
                    <a:gd name="T58" fmla="*/ 222 w 2849"/>
                    <a:gd name="T59" fmla="*/ 514 h 1794"/>
                    <a:gd name="T60" fmla="*/ 132 w 2849"/>
                    <a:gd name="T61" fmla="*/ 641 h 1794"/>
                    <a:gd name="T62" fmla="*/ 57 w 2849"/>
                    <a:gd name="T63" fmla="*/ 779 h 1794"/>
                    <a:gd name="T64" fmla="*/ 0 w 2849"/>
                    <a:gd name="T65" fmla="*/ 927 h 1794"/>
                    <a:gd name="T66" fmla="*/ 128 w 2849"/>
                    <a:gd name="T67" fmla="*/ 801 h 1794"/>
                    <a:gd name="T68" fmla="*/ 158 w 2849"/>
                    <a:gd name="T69" fmla="*/ 791 h 1794"/>
                    <a:gd name="T70" fmla="*/ 178 w 2849"/>
                    <a:gd name="T71" fmla="*/ 795 h 1794"/>
                    <a:gd name="T72" fmla="*/ 433 w 2849"/>
                    <a:gd name="T73" fmla="*/ 1045 h 1794"/>
                    <a:gd name="T74" fmla="*/ 459 w 2849"/>
                    <a:gd name="T75" fmla="*/ 981 h 1794"/>
                    <a:gd name="T76" fmla="*/ 506 w 2849"/>
                    <a:gd name="T77" fmla="*/ 890 h 1794"/>
                    <a:gd name="T78" fmla="*/ 563 w 2849"/>
                    <a:gd name="T79" fmla="*/ 805 h 1794"/>
                    <a:gd name="T80" fmla="*/ 628 w 2849"/>
                    <a:gd name="T81" fmla="*/ 727 h 1794"/>
                    <a:gd name="T82" fmla="*/ 702 w 2849"/>
                    <a:gd name="T83" fmla="*/ 658 h 1794"/>
                    <a:gd name="T84" fmla="*/ 784 w 2849"/>
                    <a:gd name="T85" fmla="*/ 596 h 1794"/>
                    <a:gd name="T86" fmla="*/ 872 w 2849"/>
                    <a:gd name="T87" fmla="*/ 546 h 1794"/>
                    <a:gd name="T88" fmla="*/ 967 w 2849"/>
                    <a:gd name="T89" fmla="*/ 504 h 1794"/>
                    <a:gd name="T90" fmla="*/ 1066 w 2849"/>
                    <a:gd name="T91" fmla="*/ 473 h 1794"/>
                    <a:gd name="T92" fmla="*/ 1171 w 2849"/>
                    <a:gd name="T93" fmla="*/ 455 h 1794"/>
                    <a:gd name="T94" fmla="*/ 1278 w 2849"/>
                    <a:gd name="T95" fmla="*/ 448 h 1794"/>
                    <a:gd name="T96" fmla="*/ 1371 w 2849"/>
                    <a:gd name="T97" fmla="*/ 452 h 1794"/>
                    <a:gd name="T98" fmla="*/ 1503 w 2849"/>
                    <a:gd name="T99" fmla="*/ 476 h 1794"/>
                    <a:gd name="T100" fmla="*/ 1628 w 2849"/>
                    <a:gd name="T101" fmla="*/ 518 h 1794"/>
                    <a:gd name="T102" fmla="*/ 1744 w 2849"/>
                    <a:gd name="T103" fmla="*/ 577 h 1794"/>
                    <a:gd name="T104" fmla="*/ 1850 w 2849"/>
                    <a:gd name="T105" fmla="*/ 653 h 1794"/>
                    <a:gd name="T106" fmla="*/ 1943 w 2849"/>
                    <a:gd name="T107" fmla="*/ 742 h 1794"/>
                    <a:gd name="T108" fmla="*/ 2022 w 2849"/>
                    <a:gd name="T109" fmla="*/ 843 h 1794"/>
                    <a:gd name="T110" fmla="*/ 2087 w 2849"/>
                    <a:gd name="T111" fmla="*/ 956 h 1794"/>
                    <a:gd name="T112" fmla="*/ 2136 w 2849"/>
                    <a:gd name="T113" fmla="*/ 1078 h 1794"/>
                    <a:gd name="T114" fmla="*/ 2165 w 2849"/>
                    <a:gd name="T115" fmla="*/ 1208 h 1794"/>
                    <a:gd name="T116" fmla="*/ 2176 w 2849"/>
                    <a:gd name="T117" fmla="*/ 1345 h 1794"/>
                    <a:gd name="T118" fmla="*/ 2849 w 2849"/>
                    <a:gd name="T119" fmla="*/ 1345 h 17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849"/>
                    <a:gd name="T181" fmla="*/ 0 h 1794"/>
                    <a:gd name="T182" fmla="*/ 2849 w 2849"/>
                    <a:gd name="T183" fmla="*/ 1794 h 179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849" h="1794">
                      <a:moveTo>
                        <a:pt x="2625" y="1345"/>
                      </a:moveTo>
                      <a:lnTo>
                        <a:pt x="2625" y="1345"/>
                      </a:lnTo>
                      <a:lnTo>
                        <a:pt x="2623" y="1311"/>
                      </a:lnTo>
                      <a:lnTo>
                        <a:pt x="2622" y="1276"/>
                      </a:lnTo>
                      <a:lnTo>
                        <a:pt x="2620" y="1242"/>
                      </a:lnTo>
                      <a:lnTo>
                        <a:pt x="2618" y="1208"/>
                      </a:lnTo>
                      <a:lnTo>
                        <a:pt x="2614" y="1174"/>
                      </a:lnTo>
                      <a:lnTo>
                        <a:pt x="2609" y="1141"/>
                      </a:lnTo>
                      <a:lnTo>
                        <a:pt x="2603" y="1106"/>
                      </a:lnTo>
                      <a:lnTo>
                        <a:pt x="2597" y="1075"/>
                      </a:lnTo>
                      <a:lnTo>
                        <a:pt x="2590" y="1041"/>
                      </a:lnTo>
                      <a:lnTo>
                        <a:pt x="2582" y="1008"/>
                      </a:lnTo>
                      <a:lnTo>
                        <a:pt x="2574" y="977"/>
                      </a:lnTo>
                      <a:lnTo>
                        <a:pt x="2564" y="945"/>
                      </a:lnTo>
                      <a:lnTo>
                        <a:pt x="2554" y="914"/>
                      </a:lnTo>
                      <a:lnTo>
                        <a:pt x="2543" y="882"/>
                      </a:lnTo>
                      <a:lnTo>
                        <a:pt x="2531" y="851"/>
                      </a:lnTo>
                      <a:lnTo>
                        <a:pt x="2518" y="822"/>
                      </a:lnTo>
                      <a:lnTo>
                        <a:pt x="2505" y="791"/>
                      </a:lnTo>
                      <a:lnTo>
                        <a:pt x="2491" y="762"/>
                      </a:lnTo>
                      <a:lnTo>
                        <a:pt x="2477" y="732"/>
                      </a:lnTo>
                      <a:lnTo>
                        <a:pt x="2462" y="704"/>
                      </a:lnTo>
                      <a:lnTo>
                        <a:pt x="2446" y="675"/>
                      </a:lnTo>
                      <a:lnTo>
                        <a:pt x="2430" y="647"/>
                      </a:lnTo>
                      <a:lnTo>
                        <a:pt x="2412" y="620"/>
                      </a:lnTo>
                      <a:lnTo>
                        <a:pt x="2394" y="593"/>
                      </a:lnTo>
                      <a:lnTo>
                        <a:pt x="2377" y="567"/>
                      </a:lnTo>
                      <a:lnTo>
                        <a:pt x="2357" y="540"/>
                      </a:lnTo>
                      <a:lnTo>
                        <a:pt x="2338" y="515"/>
                      </a:lnTo>
                      <a:lnTo>
                        <a:pt x="2318" y="489"/>
                      </a:lnTo>
                      <a:lnTo>
                        <a:pt x="2296" y="464"/>
                      </a:lnTo>
                      <a:lnTo>
                        <a:pt x="2275" y="440"/>
                      </a:lnTo>
                      <a:lnTo>
                        <a:pt x="2253" y="417"/>
                      </a:lnTo>
                      <a:lnTo>
                        <a:pt x="2230" y="393"/>
                      </a:lnTo>
                      <a:lnTo>
                        <a:pt x="2207" y="371"/>
                      </a:lnTo>
                      <a:lnTo>
                        <a:pt x="2183" y="350"/>
                      </a:lnTo>
                      <a:lnTo>
                        <a:pt x="2159" y="328"/>
                      </a:lnTo>
                      <a:lnTo>
                        <a:pt x="2135" y="307"/>
                      </a:lnTo>
                      <a:lnTo>
                        <a:pt x="2110" y="287"/>
                      </a:lnTo>
                      <a:lnTo>
                        <a:pt x="2084" y="267"/>
                      </a:lnTo>
                      <a:lnTo>
                        <a:pt x="2058" y="248"/>
                      </a:lnTo>
                      <a:lnTo>
                        <a:pt x="2031" y="229"/>
                      </a:lnTo>
                      <a:lnTo>
                        <a:pt x="2003" y="211"/>
                      </a:lnTo>
                      <a:lnTo>
                        <a:pt x="1976" y="195"/>
                      </a:lnTo>
                      <a:lnTo>
                        <a:pt x="1948" y="178"/>
                      </a:lnTo>
                      <a:lnTo>
                        <a:pt x="1920" y="162"/>
                      </a:lnTo>
                      <a:lnTo>
                        <a:pt x="1891" y="146"/>
                      </a:lnTo>
                      <a:lnTo>
                        <a:pt x="1862" y="132"/>
                      </a:lnTo>
                      <a:lnTo>
                        <a:pt x="1832" y="118"/>
                      </a:lnTo>
                      <a:lnTo>
                        <a:pt x="1803" y="105"/>
                      </a:lnTo>
                      <a:lnTo>
                        <a:pt x="1772" y="93"/>
                      </a:lnTo>
                      <a:lnTo>
                        <a:pt x="1741" y="81"/>
                      </a:lnTo>
                      <a:lnTo>
                        <a:pt x="1711" y="71"/>
                      </a:lnTo>
                      <a:lnTo>
                        <a:pt x="1679" y="60"/>
                      </a:lnTo>
                      <a:lnTo>
                        <a:pt x="1647" y="51"/>
                      </a:lnTo>
                      <a:lnTo>
                        <a:pt x="1615" y="43"/>
                      </a:lnTo>
                      <a:lnTo>
                        <a:pt x="1583" y="34"/>
                      </a:lnTo>
                      <a:lnTo>
                        <a:pt x="1550" y="27"/>
                      </a:lnTo>
                      <a:lnTo>
                        <a:pt x="1517" y="20"/>
                      </a:lnTo>
                      <a:lnTo>
                        <a:pt x="1484" y="15"/>
                      </a:lnTo>
                      <a:lnTo>
                        <a:pt x="1450" y="11"/>
                      </a:lnTo>
                      <a:lnTo>
                        <a:pt x="1417" y="7"/>
                      </a:lnTo>
                      <a:lnTo>
                        <a:pt x="1382" y="4"/>
                      </a:lnTo>
                      <a:lnTo>
                        <a:pt x="1348" y="1"/>
                      </a:lnTo>
                      <a:lnTo>
                        <a:pt x="1314" y="0"/>
                      </a:lnTo>
                      <a:lnTo>
                        <a:pt x="1278" y="0"/>
                      </a:lnTo>
                      <a:lnTo>
                        <a:pt x="1223" y="1"/>
                      </a:lnTo>
                      <a:lnTo>
                        <a:pt x="1167" y="4"/>
                      </a:lnTo>
                      <a:lnTo>
                        <a:pt x="1113" y="9"/>
                      </a:lnTo>
                      <a:lnTo>
                        <a:pt x="1060" y="18"/>
                      </a:lnTo>
                      <a:lnTo>
                        <a:pt x="1007" y="27"/>
                      </a:lnTo>
                      <a:lnTo>
                        <a:pt x="954" y="39"/>
                      </a:lnTo>
                      <a:lnTo>
                        <a:pt x="903" y="53"/>
                      </a:lnTo>
                      <a:lnTo>
                        <a:pt x="852" y="68"/>
                      </a:lnTo>
                      <a:lnTo>
                        <a:pt x="801" y="86"/>
                      </a:lnTo>
                      <a:lnTo>
                        <a:pt x="753" y="106"/>
                      </a:lnTo>
                      <a:lnTo>
                        <a:pt x="704" y="128"/>
                      </a:lnTo>
                      <a:lnTo>
                        <a:pt x="658" y="151"/>
                      </a:lnTo>
                      <a:lnTo>
                        <a:pt x="612" y="176"/>
                      </a:lnTo>
                      <a:lnTo>
                        <a:pt x="568" y="203"/>
                      </a:lnTo>
                      <a:lnTo>
                        <a:pt x="524" y="231"/>
                      </a:lnTo>
                      <a:lnTo>
                        <a:pt x="481" y="261"/>
                      </a:lnTo>
                      <a:lnTo>
                        <a:pt x="440" y="293"/>
                      </a:lnTo>
                      <a:lnTo>
                        <a:pt x="400" y="326"/>
                      </a:lnTo>
                      <a:lnTo>
                        <a:pt x="362" y="361"/>
                      </a:lnTo>
                      <a:lnTo>
                        <a:pt x="324" y="397"/>
                      </a:lnTo>
                      <a:lnTo>
                        <a:pt x="289" y="435"/>
                      </a:lnTo>
                      <a:lnTo>
                        <a:pt x="255" y="473"/>
                      </a:lnTo>
                      <a:lnTo>
                        <a:pt x="222" y="514"/>
                      </a:lnTo>
                      <a:lnTo>
                        <a:pt x="190" y="555"/>
                      </a:lnTo>
                      <a:lnTo>
                        <a:pt x="160" y="597"/>
                      </a:lnTo>
                      <a:lnTo>
                        <a:pt x="132" y="641"/>
                      </a:lnTo>
                      <a:lnTo>
                        <a:pt x="106" y="686"/>
                      </a:lnTo>
                      <a:lnTo>
                        <a:pt x="81" y="732"/>
                      </a:lnTo>
                      <a:lnTo>
                        <a:pt x="57" y="779"/>
                      </a:lnTo>
                      <a:lnTo>
                        <a:pt x="36" y="828"/>
                      </a:lnTo>
                      <a:lnTo>
                        <a:pt x="17" y="877"/>
                      </a:lnTo>
                      <a:lnTo>
                        <a:pt x="0" y="927"/>
                      </a:lnTo>
                      <a:lnTo>
                        <a:pt x="120" y="806"/>
                      </a:lnTo>
                      <a:lnTo>
                        <a:pt x="128" y="801"/>
                      </a:lnTo>
                      <a:lnTo>
                        <a:pt x="138" y="795"/>
                      </a:lnTo>
                      <a:lnTo>
                        <a:pt x="147" y="792"/>
                      </a:lnTo>
                      <a:lnTo>
                        <a:pt x="158" y="791"/>
                      </a:lnTo>
                      <a:lnTo>
                        <a:pt x="167" y="792"/>
                      </a:lnTo>
                      <a:lnTo>
                        <a:pt x="178" y="795"/>
                      </a:lnTo>
                      <a:lnTo>
                        <a:pt x="186" y="801"/>
                      </a:lnTo>
                      <a:lnTo>
                        <a:pt x="194" y="806"/>
                      </a:lnTo>
                      <a:lnTo>
                        <a:pt x="433" y="1045"/>
                      </a:lnTo>
                      <a:lnTo>
                        <a:pt x="446" y="1013"/>
                      </a:lnTo>
                      <a:lnTo>
                        <a:pt x="459" y="981"/>
                      </a:lnTo>
                      <a:lnTo>
                        <a:pt x="473" y="951"/>
                      </a:lnTo>
                      <a:lnTo>
                        <a:pt x="488" y="920"/>
                      </a:lnTo>
                      <a:lnTo>
                        <a:pt x="506" y="890"/>
                      </a:lnTo>
                      <a:lnTo>
                        <a:pt x="524" y="861"/>
                      </a:lnTo>
                      <a:lnTo>
                        <a:pt x="543" y="832"/>
                      </a:lnTo>
                      <a:lnTo>
                        <a:pt x="563" y="805"/>
                      </a:lnTo>
                      <a:lnTo>
                        <a:pt x="584" y="778"/>
                      </a:lnTo>
                      <a:lnTo>
                        <a:pt x="605" y="752"/>
                      </a:lnTo>
                      <a:lnTo>
                        <a:pt x="628" y="727"/>
                      </a:lnTo>
                      <a:lnTo>
                        <a:pt x="653" y="704"/>
                      </a:lnTo>
                      <a:lnTo>
                        <a:pt x="677" y="680"/>
                      </a:lnTo>
                      <a:lnTo>
                        <a:pt x="702" y="658"/>
                      </a:lnTo>
                      <a:lnTo>
                        <a:pt x="729" y="636"/>
                      </a:lnTo>
                      <a:lnTo>
                        <a:pt x="756" y="616"/>
                      </a:lnTo>
                      <a:lnTo>
                        <a:pt x="784" y="596"/>
                      </a:lnTo>
                      <a:lnTo>
                        <a:pt x="813" y="579"/>
                      </a:lnTo>
                      <a:lnTo>
                        <a:pt x="843" y="561"/>
                      </a:lnTo>
                      <a:lnTo>
                        <a:pt x="872" y="546"/>
                      </a:lnTo>
                      <a:lnTo>
                        <a:pt x="903" y="530"/>
                      </a:lnTo>
                      <a:lnTo>
                        <a:pt x="935" y="516"/>
                      </a:lnTo>
                      <a:lnTo>
                        <a:pt x="967" y="504"/>
                      </a:lnTo>
                      <a:lnTo>
                        <a:pt x="1000" y="492"/>
                      </a:lnTo>
                      <a:lnTo>
                        <a:pt x="1033" y="482"/>
                      </a:lnTo>
                      <a:lnTo>
                        <a:pt x="1066" y="473"/>
                      </a:lnTo>
                      <a:lnTo>
                        <a:pt x="1100" y="465"/>
                      </a:lnTo>
                      <a:lnTo>
                        <a:pt x="1136" y="459"/>
                      </a:lnTo>
                      <a:lnTo>
                        <a:pt x="1171" y="455"/>
                      </a:lnTo>
                      <a:lnTo>
                        <a:pt x="1206" y="451"/>
                      </a:lnTo>
                      <a:lnTo>
                        <a:pt x="1242" y="449"/>
                      </a:lnTo>
                      <a:lnTo>
                        <a:pt x="1278" y="448"/>
                      </a:lnTo>
                      <a:lnTo>
                        <a:pt x="1324" y="449"/>
                      </a:lnTo>
                      <a:lnTo>
                        <a:pt x="1371" y="452"/>
                      </a:lnTo>
                      <a:lnTo>
                        <a:pt x="1415" y="458"/>
                      </a:lnTo>
                      <a:lnTo>
                        <a:pt x="1459" y="466"/>
                      </a:lnTo>
                      <a:lnTo>
                        <a:pt x="1503" y="476"/>
                      </a:lnTo>
                      <a:lnTo>
                        <a:pt x="1545" y="489"/>
                      </a:lnTo>
                      <a:lnTo>
                        <a:pt x="1587" y="503"/>
                      </a:lnTo>
                      <a:lnTo>
                        <a:pt x="1628" y="518"/>
                      </a:lnTo>
                      <a:lnTo>
                        <a:pt x="1668" y="536"/>
                      </a:lnTo>
                      <a:lnTo>
                        <a:pt x="1706" y="556"/>
                      </a:lnTo>
                      <a:lnTo>
                        <a:pt x="1744" y="577"/>
                      </a:lnTo>
                      <a:lnTo>
                        <a:pt x="1780" y="601"/>
                      </a:lnTo>
                      <a:lnTo>
                        <a:pt x="1816" y="626"/>
                      </a:lnTo>
                      <a:lnTo>
                        <a:pt x="1850" y="653"/>
                      </a:lnTo>
                      <a:lnTo>
                        <a:pt x="1882" y="681"/>
                      </a:lnTo>
                      <a:lnTo>
                        <a:pt x="1913" y="711"/>
                      </a:lnTo>
                      <a:lnTo>
                        <a:pt x="1943" y="742"/>
                      </a:lnTo>
                      <a:lnTo>
                        <a:pt x="1970" y="775"/>
                      </a:lnTo>
                      <a:lnTo>
                        <a:pt x="1998" y="809"/>
                      </a:lnTo>
                      <a:lnTo>
                        <a:pt x="2022" y="843"/>
                      </a:lnTo>
                      <a:lnTo>
                        <a:pt x="2046" y="880"/>
                      </a:lnTo>
                      <a:lnTo>
                        <a:pt x="2067" y="917"/>
                      </a:lnTo>
                      <a:lnTo>
                        <a:pt x="2087" y="956"/>
                      </a:lnTo>
                      <a:lnTo>
                        <a:pt x="2105" y="995"/>
                      </a:lnTo>
                      <a:lnTo>
                        <a:pt x="2122" y="1037"/>
                      </a:lnTo>
                      <a:lnTo>
                        <a:pt x="2136" y="1078"/>
                      </a:lnTo>
                      <a:lnTo>
                        <a:pt x="2148" y="1121"/>
                      </a:lnTo>
                      <a:lnTo>
                        <a:pt x="2158" y="1164"/>
                      </a:lnTo>
                      <a:lnTo>
                        <a:pt x="2165" y="1208"/>
                      </a:lnTo>
                      <a:lnTo>
                        <a:pt x="2171" y="1254"/>
                      </a:lnTo>
                      <a:lnTo>
                        <a:pt x="2175" y="1299"/>
                      </a:lnTo>
                      <a:lnTo>
                        <a:pt x="2176" y="1345"/>
                      </a:lnTo>
                      <a:lnTo>
                        <a:pt x="1952" y="1345"/>
                      </a:lnTo>
                      <a:lnTo>
                        <a:pt x="2400" y="1794"/>
                      </a:lnTo>
                      <a:lnTo>
                        <a:pt x="2849" y="1345"/>
                      </a:lnTo>
                      <a:lnTo>
                        <a:pt x="2625" y="1345"/>
                      </a:lnTo>
                      <a:close/>
                    </a:path>
                  </a:pathLst>
                </a:custGeom>
                <a:solidFill>
                  <a:srgbClr val="D3A004"/>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endParaRPr>
                </a:p>
              </p:txBody>
            </p:sp>
          </p:grpSp>
          <p:sp>
            <p:nvSpPr>
              <p:cNvPr id="11" name="WordArt 10"/>
              <p:cNvSpPr>
                <a:spLocks noChangeArrowheads="1" noChangeShapeType="1"/>
              </p:cNvSpPr>
              <p:nvPr/>
            </p:nvSpPr>
            <p:spPr bwMode="auto">
              <a:xfrm rot="16200000">
                <a:off x="3348236" y="1670968"/>
                <a:ext cx="2130425" cy="19843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227598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10" cap="none" spc="0" normalizeH="0" baseline="0" noProof="0" dirty="0" smtClean="0">
                    <a:ln>
                      <a:noFill/>
                    </a:ln>
                    <a:solidFill>
                      <a:srgbClr val="FFFFFF"/>
                    </a:solidFill>
                    <a:effectLst/>
                    <a:uLnTx/>
                    <a:uFillTx/>
                    <a:latin typeface="黑体"/>
                    <a:ea typeface="黑体"/>
                  </a:rPr>
                  <a:t>双击此处添加标题文字</a:t>
                </a:r>
              </a:p>
            </p:txBody>
          </p:sp>
        </p:grpSp>
        <p:sp>
          <p:nvSpPr>
            <p:cNvPr id="9" name="WordArt 9"/>
            <p:cNvSpPr>
              <a:spLocks noChangeArrowheads="1" noChangeShapeType="1"/>
            </p:cNvSpPr>
            <p:nvPr/>
          </p:nvSpPr>
          <p:spPr bwMode="auto">
            <a:xfrm rot="5400000">
              <a:off x="3760986" y="1553492"/>
              <a:ext cx="2414588" cy="228441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3041412"/>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10" cap="none" spc="0" normalizeH="0" baseline="0" noProof="0" dirty="0" smtClean="0">
                  <a:ln>
                    <a:noFill/>
                  </a:ln>
                  <a:solidFill>
                    <a:srgbClr val="FFFFFF"/>
                  </a:solidFill>
                  <a:effectLst/>
                  <a:uLnTx/>
                  <a:uFillTx/>
                  <a:latin typeface="黑体"/>
                  <a:ea typeface="黑体"/>
                </a:rPr>
                <a:t>双击此处添加标题文字</a:t>
              </a:r>
            </a:p>
          </p:txBody>
        </p:sp>
      </p:grpSp>
      <p:sp>
        <p:nvSpPr>
          <p:cNvPr id="14" name="WordArt 12"/>
          <p:cNvSpPr>
            <a:spLocks noChangeArrowheads="1" noChangeShapeType="1"/>
          </p:cNvSpPr>
          <p:nvPr/>
        </p:nvSpPr>
        <p:spPr bwMode="auto">
          <a:xfrm>
            <a:off x="2638623" y="483518"/>
            <a:ext cx="4298950" cy="39941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2572908"/>
              </a:avLst>
            </a:prstTxWarp>
          </a:bodyPr>
          <a:lstStyle/>
          <a:p>
            <a:pPr algn="ctr"/>
            <a:r>
              <a:rPr lang="zh-CN" altLang="en-US" sz="800" kern="10" dirty="0">
                <a:solidFill>
                  <a:srgbClr val="FFFFFF"/>
                </a:solidFill>
                <a:latin typeface="黑体"/>
                <a:ea typeface="黑体"/>
              </a:rPr>
              <a:t>双击此处添加标题文字内容</a:t>
            </a:r>
          </a:p>
        </p:txBody>
      </p:sp>
      <p:grpSp>
        <p:nvGrpSpPr>
          <p:cNvPr id="15" name="组合 14"/>
          <p:cNvGrpSpPr/>
          <p:nvPr/>
        </p:nvGrpSpPr>
        <p:grpSpPr>
          <a:xfrm>
            <a:off x="6496248" y="2247230"/>
            <a:ext cx="2108200" cy="1231793"/>
            <a:chOff x="6496248" y="2247230"/>
            <a:chExt cx="2108200" cy="1231793"/>
          </a:xfrm>
        </p:grpSpPr>
        <p:sp>
          <p:nvSpPr>
            <p:cNvPr id="16" name="Line 11"/>
            <p:cNvSpPr>
              <a:spLocks noChangeShapeType="1"/>
            </p:cNvSpPr>
            <p:nvPr/>
          </p:nvSpPr>
          <p:spPr bwMode="auto">
            <a:xfrm rot="10800000">
              <a:off x="6496248" y="2661568"/>
              <a:ext cx="2108200" cy="0"/>
            </a:xfrm>
            <a:prstGeom prst="line">
              <a:avLst/>
            </a:prstGeom>
            <a:noFill/>
            <a:ln w="19050" cap="rnd">
              <a:solidFill>
                <a:srgbClr val="080808"/>
              </a:solidFill>
              <a:prstDash val="sysDot"/>
              <a:round/>
              <a:headEnd type="triangle" w="med" len="med"/>
              <a:tailEnd type="oval"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endParaRPr>
            </a:p>
          </p:txBody>
        </p:sp>
        <p:sp>
          <p:nvSpPr>
            <p:cNvPr id="17" name="AutoShape 13"/>
            <p:cNvSpPr>
              <a:spLocks noChangeArrowheads="1"/>
            </p:cNvSpPr>
            <p:nvPr/>
          </p:nvSpPr>
          <p:spPr bwMode="auto">
            <a:xfrm>
              <a:off x="6732786" y="2247230"/>
              <a:ext cx="1704975" cy="358775"/>
            </a:xfrm>
            <a:prstGeom prst="roundRect">
              <a:avLst>
                <a:gd name="adj" fmla="val 16667"/>
              </a:avLst>
            </a:prstGeom>
            <a:solidFill>
              <a:srgbClr val="626160"/>
            </a:solidFill>
            <a:ln w="952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solidFill>
                  <a:effectLst/>
                  <a:uLnTx/>
                  <a:uFillTx/>
                </a:rPr>
                <a:t>单击此处添加文字</a:t>
              </a:r>
            </a:p>
          </p:txBody>
        </p:sp>
        <p:sp>
          <p:nvSpPr>
            <p:cNvPr id="18" name="Rectangle 17"/>
            <p:cNvSpPr>
              <a:spLocks noChangeArrowheads="1"/>
            </p:cNvSpPr>
            <p:nvPr/>
          </p:nvSpPr>
          <p:spPr bwMode="auto">
            <a:xfrm>
              <a:off x="6745724" y="2721893"/>
              <a:ext cx="1723549"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zh-CN" sz="1200" b="0" i="0" u="none" strike="noStrike" kern="0" cap="none" spc="0" normalizeH="0" baseline="0" noProof="0" dirty="0">
                  <a:ln>
                    <a:noFill/>
                  </a:ln>
                  <a:solidFill>
                    <a:srgbClr val="080808"/>
                  </a:solidFill>
                  <a:effectLst/>
                  <a:uLnTx/>
                  <a:uFillTx/>
                  <a:latin typeface="Arial" pitchFamily="34" charset="0"/>
                  <a:ea typeface="宋体" pitchFamily="2" charset="-122"/>
                </a:rPr>
                <a:t>单击此处添加内容文字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zh-CN" sz="1200" b="0" i="0" u="none" strike="noStrike" kern="0" cap="none" spc="0" normalizeH="0" baseline="0" noProof="0" dirty="0">
                  <a:ln>
                    <a:noFill/>
                  </a:ln>
                  <a:solidFill>
                    <a:srgbClr val="080808"/>
                  </a:solidFill>
                  <a:effectLst/>
                  <a:uLnTx/>
                  <a:uFillTx/>
                  <a:latin typeface="Arial" pitchFamily="34" charset="0"/>
                  <a:ea typeface="宋体" pitchFamily="2" charset="-122"/>
                </a:rPr>
                <a:t>单击此处添加内容文字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zh-CN" sz="1200" b="0" i="0" u="none" strike="noStrike" kern="0" cap="none" spc="0" normalizeH="0" baseline="0" noProof="0" dirty="0">
                  <a:ln>
                    <a:noFill/>
                  </a:ln>
                  <a:solidFill>
                    <a:srgbClr val="080808"/>
                  </a:solidFill>
                  <a:effectLst/>
                  <a:uLnTx/>
                  <a:uFillTx/>
                  <a:latin typeface="Arial" pitchFamily="34" charset="0"/>
                  <a:ea typeface="宋体" pitchFamily="2" charset="-122"/>
                </a:rPr>
                <a:t>单击此处添加内容文字</a:t>
              </a:r>
            </a:p>
          </p:txBody>
        </p:sp>
      </p:grpSp>
      <p:grpSp>
        <p:nvGrpSpPr>
          <p:cNvPr id="21" name="组合 20"/>
          <p:cNvGrpSpPr/>
          <p:nvPr/>
        </p:nvGrpSpPr>
        <p:grpSpPr>
          <a:xfrm>
            <a:off x="803473" y="2245643"/>
            <a:ext cx="2278063" cy="1225550"/>
            <a:chOff x="803473" y="2245643"/>
            <a:chExt cx="2278063" cy="1225550"/>
          </a:xfrm>
        </p:grpSpPr>
        <p:sp>
          <p:nvSpPr>
            <p:cNvPr id="22" name="AutoShape 14"/>
            <p:cNvSpPr>
              <a:spLocks noChangeArrowheads="1"/>
            </p:cNvSpPr>
            <p:nvPr/>
          </p:nvSpPr>
          <p:spPr bwMode="auto">
            <a:xfrm>
              <a:off x="1066998" y="2245643"/>
              <a:ext cx="1704975" cy="358775"/>
            </a:xfrm>
            <a:prstGeom prst="roundRect">
              <a:avLst>
                <a:gd name="adj" fmla="val 16667"/>
              </a:avLst>
            </a:prstGeom>
            <a:solidFill>
              <a:srgbClr val="626160"/>
            </a:solidFill>
            <a:ln w="952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solidFill>
                  <a:effectLst/>
                  <a:uLnTx/>
                  <a:uFillTx/>
                </a:rPr>
                <a:t>单击此处添加文字</a:t>
              </a:r>
            </a:p>
          </p:txBody>
        </p:sp>
        <p:sp>
          <p:nvSpPr>
            <p:cNvPr id="23" name="Line 15"/>
            <p:cNvSpPr>
              <a:spLocks noChangeShapeType="1"/>
            </p:cNvSpPr>
            <p:nvPr/>
          </p:nvSpPr>
          <p:spPr bwMode="auto">
            <a:xfrm>
              <a:off x="803473" y="2659980"/>
              <a:ext cx="2278063" cy="0"/>
            </a:xfrm>
            <a:prstGeom prst="line">
              <a:avLst/>
            </a:prstGeom>
            <a:noFill/>
            <a:ln w="19050" cap="rnd">
              <a:solidFill>
                <a:srgbClr val="080808"/>
              </a:solidFill>
              <a:prstDash val="sysDot"/>
              <a:round/>
              <a:headEnd type="triangle" w="med" len="med"/>
              <a:tailEnd type="oval"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D3A004"/>
                </a:solidFill>
                <a:effectLst/>
                <a:uLnTx/>
                <a:uFillTx/>
              </a:endParaRPr>
            </a:p>
          </p:txBody>
        </p:sp>
        <p:sp>
          <p:nvSpPr>
            <p:cNvPr id="24" name="Rectangle 18"/>
            <p:cNvSpPr>
              <a:spLocks noChangeArrowheads="1"/>
            </p:cNvSpPr>
            <p:nvPr/>
          </p:nvSpPr>
          <p:spPr bwMode="auto">
            <a:xfrm>
              <a:off x="1076523" y="2721893"/>
              <a:ext cx="1708150"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zh-CN" sz="1200" b="0" i="0" u="none" strike="noStrike" kern="0" cap="none" spc="0" normalizeH="0" baseline="0" noProof="0" dirty="0">
                  <a:ln>
                    <a:noFill/>
                  </a:ln>
                  <a:solidFill>
                    <a:srgbClr val="080808"/>
                  </a:solidFill>
                  <a:effectLst/>
                  <a:uLnTx/>
                  <a:uFillTx/>
                  <a:latin typeface="Arial" pitchFamily="34" charset="0"/>
                  <a:ea typeface="宋体" pitchFamily="2" charset="-122"/>
                </a:rPr>
                <a:t>单击此处添加内容文字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zh-CN" sz="1200" b="0" i="0" u="none" strike="noStrike" kern="0" cap="none" spc="0" normalizeH="0" baseline="0" noProof="0" dirty="0">
                  <a:ln>
                    <a:noFill/>
                  </a:ln>
                  <a:solidFill>
                    <a:srgbClr val="080808"/>
                  </a:solidFill>
                  <a:effectLst/>
                  <a:uLnTx/>
                  <a:uFillTx/>
                  <a:latin typeface="Arial" pitchFamily="34" charset="0"/>
                  <a:ea typeface="宋体" pitchFamily="2" charset="-122"/>
                </a:rPr>
                <a:t>单击此处添加内容文字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zh-CN" sz="1200" b="0" i="0" u="none" strike="noStrike" kern="0" cap="none" spc="0" normalizeH="0" baseline="0" noProof="0" dirty="0">
                  <a:ln>
                    <a:noFill/>
                  </a:ln>
                  <a:solidFill>
                    <a:srgbClr val="080808"/>
                  </a:solidFill>
                  <a:effectLst/>
                  <a:uLnTx/>
                  <a:uFillTx/>
                  <a:latin typeface="Arial" pitchFamily="34" charset="0"/>
                  <a:ea typeface="宋体" pitchFamily="2" charset="-122"/>
                </a:rPr>
                <a:t>单击此处添加内容文字</a:t>
              </a:r>
            </a:p>
          </p:txBody>
        </p:sp>
      </p:grpSp>
    </p:spTree>
    <p:extLst>
      <p:ext uri="{BB962C8B-B14F-4D97-AF65-F5344CB8AC3E}">
        <p14:creationId xmlns:p14="http://schemas.microsoft.com/office/powerpoint/2010/main" val="1378803319"/>
      </p:ext>
    </p:extLst>
  </p:cSld>
  <p:clrMapOvr>
    <a:masterClrMapping/>
  </p:clrMapOvr>
  <mc:AlternateContent xmlns:mc="http://schemas.openxmlformats.org/markup-compatibility/2006" xmlns:p14="http://schemas.microsoft.com/office/powerpoint/2010/main">
    <mc:Choice Requires="p14">
      <p:transition spd="slow" p14:dur="1600" advClick="0" advTm="4000">
        <p14:prism isInverted="1"/>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par>
                          <p:cTn id="25" fill="hold">
                            <p:stCondLst>
                              <p:cond delay="2000"/>
                            </p:stCondLst>
                            <p:childTnLst>
                              <p:par>
                                <p:cTn id="26" presetID="8" presetClass="emph" presetSubtype="0" fill="hold" nodeType="afterEffect">
                                  <p:stCondLst>
                                    <p:cond delay="0"/>
                                  </p:stCondLst>
                                  <p:childTnLst>
                                    <p:animRot by="21600000">
                                      <p:cBhvr>
                                        <p:cTn id="27" dur="2000" fill="hold"/>
                                        <p:tgtEl>
                                          <p:spTgt spid="7"/>
                                        </p:tgtEl>
                                        <p:attrNameLst>
                                          <p:attrName>r</p:attrName>
                                        </p:attrNameLst>
                                      </p:cBhvr>
                                    </p:animRot>
                                  </p:childTnLst>
                                </p:cTn>
                              </p:par>
                              <p:par>
                                <p:cTn id="28" presetID="2" presetClass="entr" presetSubtype="2" fill="hold" nodeType="with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1+#ppt_w/2"/>
                                          </p:val>
                                        </p:tav>
                                        <p:tav tm="100000">
                                          <p:val>
                                            <p:strVal val="#ppt_x"/>
                                          </p:val>
                                        </p:tav>
                                      </p:tavLst>
                                    </p:anim>
                                    <p:anim calcmode="lin" valueType="num">
                                      <p:cBhvr additive="base">
                                        <p:cTn id="31" dur="500" fill="hold"/>
                                        <p:tgtEl>
                                          <p:spTgt spid="15"/>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500" fill="hold"/>
                                        <p:tgtEl>
                                          <p:spTgt spid="21"/>
                                        </p:tgtEl>
                                        <p:attrNameLst>
                                          <p:attrName>ppt_x</p:attrName>
                                        </p:attrNameLst>
                                      </p:cBhvr>
                                      <p:tavLst>
                                        <p:tav tm="0">
                                          <p:val>
                                            <p:strVal val="0-#ppt_w/2"/>
                                          </p:val>
                                        </p:tav>
                                        <p:tav tm="100000">
                                          <p:val>
                                            <p:strVal val="#ppt_x"/>
                                          </p:val>
                                        </p:tav>
                                      </p:tavLst>
                                    </p:anim>
                                    <p:anim calcmode="lin" valueType="num">
                                      <p:cBhvr additive="base">
                                        <p:cTn id="35"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329</TotalTime>
  <Words>1552</Words>
  <Application>Microsoft Office PowerPoint</Application>
  <PresentationFormat>全屏显示(16:9)</PresentationFormat>
  <Paragraphs>428</Paragraphs>
  <Slides>28</Slides>
  <Notes>28</Notes>
  <HiddenSlides>0</HiddenSlides>
  <MMClips>0</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大侠素材铺</Company>
  <LinksUpToDate>false</LinksUpToDate>
  <SharedDoc>false</SharedDoc>
  <HyperlinkBase>https://dxpu.taobao.com/</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大侠素材铺_x000d_
淘宝店：https://dxpu.taobao.com/</dc:description>
  <cp:lastModifiedBy>微软用户</cp:lastModifiedBy>
  <cp:revision>148</cp:revision>
  <dcterms:created xsi:type="dcterms:W3CDTF">2014-05-16T12:33:05Z</dcterms:created>
  <dcterms:modified xsi:type="dcterms:W3CDTF">2016-11-03T05:50:03Z</dcterms:modified>
</cp:coreProperties>
</file>