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embedTrueTypeFonts="1" saveSubsetFonts="1">
  <p:sldMasterIdLst>
    <p:sldMasterId id="2147483670" r:id="rId30"/>
  </p:sldMasterIdLst>
  <p:notesMasterIdLst>
    <p:notesMasterId r:id="rId32"/>
  </p:notesMasterIdLst>
  <p:sldIdLst>
    <p:sldId id="256" r:id="rId34"/>
    <p:sldId id="257" r:id="rId35"/>
    <p:sldId id="283" r:id="rId36"/>
    <p:sldId id="258" r:id="rId37"/>
    <p:sldId id="284" r:id="rId38"/>
    <p:sldId id="262" r:id="rId39"/>
    <p:sldId id="264" r:id="rId40"/>
    <p:sldId id="263" r:id="rId41"/>
    <p:sldId id="285" r:id="rId42"/>
    <p:sldId id="286" r:id="rId43"/>
    <p:sldId id="287" r:id="rId44"/>
    <p:sldId id="265" r:id="rId45"/>
    <p:sldId id="268" r:id="rId46"/>
    <p:sldId id="267" r:id="rId47"/>
    <p:sldId id="279" r:id="rId48"/>
    <p:sldId id="269" r:id="rId49"/>
    <p:sldId id="288" r:id="rId50"/>
    <p:sldId id="273" r:id="rId51"/>
    <p:sldId id="289" r:id="rId52"/>
    <p:sldId id="271" r:id="rId53"/>
    <p:sldId id="259" r:id="rId54"/>
    <p:sldId id="270" r:id="rId55"/>
    <p:sldId id="290" r:id="rId56"/>
    <p:sldId id="291" r:id="rId57"/>
    <p:sldId id="292" r:id="rId58"/>
    <p:sldId id="293" r:id="rId59"/>
    <p:sldId id="294" r:id="rId60"/>
    <p:sldId id="295" r:id="rId61"/>
    <p:sldId id="260" r:id="rId62"/>
    <p:sldId id="296" r:id="rId63"/>
    <p:sldId id="297" r:id="rId64"/>
    <p:sldId id="298" r:id="rId65"/>
    <p:sldId id="272" r:id="rId66"/>
    <p:sldId id="274" r:id="rId67"/>
    <p:sldId id="275" r:id="rId68"/>
    <p:sldId id="261" r:id="rId69"/>
    <p:sldId id="276" r:id="rId70"/>
    <p:sldId id="299" r:id="rId71"/>
    <p:sldId id="300" r:id="rId72"/>
    <p:sldId id="277" r:id="rId73"/>
    <p:sldId id="301" r:id="rId74"/>
    <p:sldId id="278" r:id="rId75"/>
    <p:sldId id="280" r:id="rId76"/>
    <p:sldId id="324" r:id="rId77"/>
  </p:sldIdLst>
  <p:sldSz cx="9144000" cy="5143500"/>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mbeddedFontLst>
    <p:embeddedFont>
      <p:font typeface="Impact" panose="020B0806030902050204" pitchFamily="34" charset="0">
        <p:regular r:id="rId51"/>
      </p:font>
    </p:embeddedFont>
    <p:embeddedFont>
      <p:font typeface="Calibri" panose="020F0502020204030204" pitchFamily="34" charset="0">
        <p:regular r:id="rId52"/>
        <p:bold r:id="rId53"/>
        <p:italic r:id="rId54"/>
        <p:boldItalic r:id="rId55"/>
      </p:font>
    </p:embeddedFont>
    <p:embeddedFont>
      <p:font typeface="微软雅黑" panose="020B0503020204020204" pitchFamily="34" charset="-122">
        <p:regular r:id="rId56"/>
        <p:bold r:id="rId57"/>
      </p:font>
    </p:embeddedFont>
  </p:embeddedFontLst>
  <p:extLst>
    <p:ext uri="{EFAFB233-063F-42B5-8137-9DF3F51BA10A}">
      <p15:sldGuideLst xmlns:p15="http://schemas.microsoft.com/office/powerpoint/2012/main">
        <p15:guide id="0" orient="horz" pos="1619" userDrawn="1">
          <p15:clr>
            <a:srgbClr val="A4A3A4"/>
          </p15:clr>
        </p15:guide>
        <p15:guide id="1" pos="28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030729"/>
    <a:srgbClr val="262626"/>
    <a:srgbClr val="FFFFFF"/>
    <a:srgbClr val="D9D9D9"/>
    <a:srgbClr val="DC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4" autoAdjust="0"/>
    <p:restoredTop sz="94630" autoAdjust="0"/>
  </p:normalViewPr>
  <p:slideViewPr>
    <p:cSldViewPr snapToGrid="1" snapToObjects="1">
      <p:cViewPr varScale="1">
        <p:scale>
          <a:sx n="142" d="100"/>
          <a:sy n="142" d="100"/>
        </p:scale>
        <p:origin x="720" y="120"/>
      </p:cViewPr>
      <p:guideLst>
        <p:guide orient="horz" pos="1619"/>
        <p:guide pos="287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Relationships xmlns="http://schemas.openxmlformats.org/package/2006/relationships"><Relationship Id="rId1" Type="http://schemas.openxmlformats.org/officeDocument/2006/relationships/font" Target="fonts/font7.fntdata"></Relationship><Relationship Id="rId2" Type="http://schemas.openxmlformats.org/officeDocument/2006/relationships/font" Target="fonts/font6.fntdata"></Relationship><Relationship Id="rId3" Type="http://schemas.openxmlformats.org/officeDocument/2006/relationships/font" Target="fonts/font5.fntdata"></Relationship><Relationship Id="rId4" Type="http://schemas.openxmlformats.org/officeDocument/2006/relationships/font" Target="fonts/font4.fntdata"></Relationship><Relationship Id="rId5" Type="http://schemas.openxmlformats.org/officeDocument/2006/relationships/font" Target="fonts/font3.fntdata"></Relationship><Relationship Id="rId6" Type="http://schemas.openxmlformats.org/officeDocument/2006/relationships/font" Target="fonts/font2.fntdata"></Relationship><Relationship Id="rId7" Type="http://schemas.openxmlformats.org/officeDocument/2006/relationships/font" Target="fonts/font1.fntdata"></Relationship><Relationship Id="rId8" Type="http://schemas.openxmlformats.org/officeDocument/2006/relationships/tableStyles" Target="tableStyles.xml"></Relationship><Relationship Id="rId30" Type="http://schemas.openxmlformats.org/officeDocument/2006/relationships/slideMaster" Target="slideMasters/slideMaster1.xml"></Relationship><Relationship Id="rId31" Type="http://schemas.openxmlformats.org/officeDocument/2006/relationships/theme" Target="theme/theme1.xml"></Relationship><Relationship Id="rId32" Type="http://schemas.openxmlformats.org/officeDocument/2006/relationships/notesMaster" Target="notesMasters/notesMaster1.xml"></Relationship><Relationship Id="rId34" Type="http://schemas.openxmlformats.org/officeDocument/2006/relationships/slide" Target="slides/slide1.xml"></Relationship><Relationship Id="rId35" Type="http://schemas.openxmlformats.org/officeDocument/2006/relationships/slide" Target="slides/slide2.xml"></Relationship><Relationship Id="rId36" Type="http://schemas.openxmlformats.org/officeDocument/2006/relationships/slide" Target="slides/slide3.xml"></Relationship><Relationship Id="rId37" Type="http://schemas.openxmlformats.org/officeDocument/2006/relationships/slide" Target="slides/slide4.xml"></Relationship><Relationship Id="rId38" Type="http://schemas.openxmlformats.org/officeDocument/2006/relationships/slide" Target="slides/slide5.xml"></Relationship><Relationship Id="rId39" Type="http://schemas.openxmlformats.org/officeDocument/2006/relationships/slide" Target="slides/slide6.xml"></Relationship><Relationship Id="rId40" Type="http://schemas.openxmlformats.org/officeDocument/2006/relationships/slide" Target="slides/slide7.xml"></Relationship><Relationship Id="rId41" Type="http://schemas.openxmlformats.org/officeDocument/2006/relationships/slide" Target="slides/slide8.xml"></Relationship><Relationship Id="rId42" Type="http://schemas.openxmlformats.org/officeDocument/2006/relationships/slide" Target="slides/slide9.xml"></Relationship><Relationship Id="rId43" Type="http://schemas.openxmlformats.org/officeDocument/2006/relationships/slide" Target="slides/slide10.xml"></Relationship><Relationship Id="rId44" Type="http://schemas.openxmlformats.org/officeDocument/2006/relationships/slide" Target="slides/slide11.xml"></Relationship><Relationship Id="rId45" Type="http://schemas.openxmlformats.org/officeDocument/2006/relationships/slide" Target="slides/slide12.xml"></Relationship><Relationship Id="rId46" Type="http://schemas.openxmlformats.org/officeDocument/2006/relationships/slide" Target="slides/slide13.xml"></Relationship><Relationship Id="rId47" Type="http://schemas.openxmlformats.org/officeDocument/2006/relationships/slide" Target="slides/slide14.xml"></Relationship><Relationship Id="rId48" Type="http://schemas.openxmlformats.org/officeDocument/2006/relationships/slide" Target="slides/slide15.xml"></Relationship><Relationship Id="rId49" Type="http://schemas.openxmlformats.org/officeDocument/2006/relationships/slide" Target="slides/slide16.xml"></Relationship><Relationship Id="rId50" Type="http://schemas.openxmlformats.org/officeDocument/2006/relationships/slide" Target="slides/slide17.xml"></Relationship><Relationship Id="rId51" Type="http://schemas.openxmlformats.org/officeDocument/2006/relationships/slide" Target="slides/slide18.xml"></Relationship><Relationship Id="rId52" Type="http://schemas.openxmlformats.org/officeDocument/2006/relationships/slide" Target="slides/slide19.xml"></Relationship><Relationship Id="rId53" Type="http://schemas.openxmlformats.org/officeDocument/2006/relationships/slide" Target="slides/slide20.xml"></Relationship><Relationship Id="rId54" Type="http://schemas.openxmlformats.org/officeDocument/2006/relationships/slide" Target="slides/slide21.xml"></Relationship><Relationship Id="rId55" Type="http://schemas.openxmlformats.org/officeDocument/2006/relationships/slide" Target="slides/slide22.xml"></Relationship><Relationship Id="rId56" Type="http://schemas.openxmlformats.org/officeDocument/2006/relationships/slide" Target="slides/slide23.xml"></Relationship><Relationship Id="rId57" Type="http://schemas.openxmlformats.org/officeDocument/2006/relationships/slide" Target="slides/slide24.xml"></Relationship><Relationship Id="rId58" Type="http://schemas.openxmlformats.org/officeDocument/2006/relationships/slide" Target="slides/slide25.xml"></Relationship><Relationship Id="rId59" Type="http://schemas.openxmlformats.org/officeDocument/2006/relationships/slide" Target="slides/slide26.xml"></Relationship><Relationship Id="rId60" Type="http://schemas.openxmlformats.org/officeDocument/2006/relationships/slide" Target="slides/slide27.xml"></Relationship><Relationship Id="rId61" Type="http://schemas.openxmlformats.org/officeDocument/2006/relationships/slide" Target="slides/slide28.xml"></Relationship><Relationship Id="rId62" Type="http://schemas.openxmlformats.org/officeDocument/2006/relationships/slide" Target="slides/slide29.xml"></Relationship><Relationship Id="rId63" Type="http://schemas.openxmlformats.org/officeDocument/2006/relationships/slide" Target="slides/slide30.xml"></Relationship><Relationship Id="rId64" Type="http://schemas.openxmlformats.org/officeDocument/2006/relationships/slide" Target="slides/slide31.xml"></Relationship><Relationship Id="rId65" Type="http://schemas.openxmlformats.org/officeDocument/2006/relationships/slide" Target="slides/slide32.xml"></Relationship><Relationship Id="rId66" Type="http://schemas.openxmlformats.org/officeDocument/2006/relationships/slide" Target="slides/slide33.xml"></Relationship><Relationship Id="rId67" Type="http://schemas.openxmlformats.org/officeDocument/2006/relationships/slide" Target="slides/slide34.xml"></Relationship><Relationship Id="rId68" Type="http://schemas.openxmlformats.org/officeDocument/2006/relationships/slide" Target="slides/slide35.xml"></Relationship><Relationship Id="rId69" Type="http://schemas.openxmlformats.org/officeDocument/2006/relationships/slide" Target="slides/slide36.xml"></Relationship><Relationship Id="rId70" Type="http://schemas.openxmlformats.org/officeDocument/2006/relationships/slide" Target="slides/slide37.xml"></Relationship><Relationship Id="rId71" Type="http://schemas.openxmlformats.org/officeDocument/2006/relationships/slide" Target="slides/slide38.xml"></Relationship><Relationship Id="rId72" Type="http://schemas.openxmlformats.org/officeDocument/2006/relationships/slide" Target="slides/slide39.xml"></Relationship><Relationship Id="rId73" Type="http://schemas.openxmlformats.org/officeDocument/2006/relationships/slide" Target="slides/slide40.xml"></Relationship><Relationship Id="rId74" Type="http://schemas.openxmlformats.org/officeDocument/2006/relationships/slide" Target="slides/slide41.xml"></Relationship><Relationship Id="rId75" Type="http://schemas.openxmlformats.org/officeDocument/2006/relationships/slide" Target="slides/slide42.xml"></Relationship><Relationship Id="rId76" Type="http://schemas.openxmlformats.org/officeDocument/2006/relationships/slide" Target="slides/slide43.xml"></Relationship><Relationship Id="rId77" Type="http://schemas.openxmlformats.org/officeDocument/2006/relationships/slide" Target="slides/slide44.xml"></Relationship><Relationship Id="rId122" Type="http://schemas.openxmlformats.org/officeDocument/2006/relationships/viewProps" Target="viewProps.xml"></Relationship><Relationship Id="rId123" Type="http://schemas.openxmlformats.org/officeDocument/2006/relationships/presProps" Target="presProps.xml"></Relationship></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139992-C16E-4C47-A41C-51435C79B07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7BD540-5C2C-4B93-83EB-C18792C5896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3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0.xml"></Relationship></Relationships>
</file>

<file path=ppt/notesSlides/_rels/notesSlide3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1.xml"></Relationship></Relationships>
</file>

<file path=ppt/notesSlides/_rels/notesSlide3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2.xml"></Relationship></Relationships>
</file>

<file path=ppt/notesSlides/_rels/notesSlide3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3.xml"></Relationship></Relationships>
</file>

<file path=ppt/notesSlides/_rels/notesSlide3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4.xml"></Relationship></Relationships>
</file>

<file path=ppt/notesSlides/_rels/notesSlide3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5.xml"></Relationship></Relationships>
</file>

<file path=ppt/notesSlides/_rels/notesSlide3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6.xml"></Relationship></Relationships>
</file>

<file path=ppt/notesSlides/_rels/notesSlide3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7.xml"></Relationship></Relationships>
</file>

<file path=ppt/notesSlides/_rels/notesSlide3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8.xml"></Relationship></Relationships>
</file>

<file path=ppt/notesSlides/_rels/notesSlide3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9.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4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0.xml"></Relationship></Relationships>
</file>

<file path=ppt/notesSlides/_rels/notesSlide4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1.xml"></Relationship></Relationships>
</file>

<file path=ppt/notesSlides/_rels/notesSlide4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2.xml"></Relationship></Relationships>
</file>

<file path=ppt/notesSlides/_rels/notesSlide4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3.xml"></Relationship></Relationships>
</file>

<file path=ppt/notesSlides/_rels/notesSlide4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FD6370-428A-44CD-A43A-F0B796AC49F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9439D2-B12A-4059-9254-1646191E8F2C}"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381000" y="685800"/>
            <a:ext cx="6096000" cy="3429000"/>
          </a:xfrm>
        </p:spPr>
      </p:sp>
      <p:sp>
        <p:nvSpPr>
          <p:cNvPr id="62467" name="Rectangle 3"/>
          <p:cNvSpPr>
            <a:spLocks noGrp="1" noChangeArrowheads="1"/>
          </p:cNvSpPr>
          <p:nvPr>
            <p:ph type="body" idx="1"/>
          </p:nvPr>
        </p:nvSpPr>
        <p:spPr>
          <a:noFill/>
        </p:spPr>
        <p:txBody>
          <a:bodyPr/>
          <a:lstStyle/>
          <a:p>
            <a:endParaRPr lang="zh-CN" altLang="zh-CN" noProof="1"/>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1" y="205980"/>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grpSp>
        <p:nvGrpSpPr>
          <p:cNvPr id="2" name="组合 1"/>
          <p:cNvGrpSpPr/>
          <p:nvPr userDrawn="1"/>
        </p:nvGrpSpPr>
        <p:grpSpPr>
          <a:xfrm>
            <a:off x="566" y="1"/>
            <a:ext cx="9144001" cy="62534"/>
            <a:chOff x="0" y="0"/>
            <a:chExt cx="12858751" cy="87933"/>
          </a:xfrm>
        </p:grpSpPr>
        <p:sp>
          <p:nvSpPr>
            <p:cNvPr id="3" name="矩形 2"/>
            <p:cNvSpPr/>
            <p:nvPr/>
          </p:nvSpPr>
          <p:spPr>
            <a:xfrm>
              <a:off x="0" y="0"/>
              <a:ext cx="12858750" cy="87933"/>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4" name="矩形 3"/>
            <p:cNvSpPr/>
            <p:nvPr/>
          </p:nvSpPr>
          <p:spPr>
            <a:xfrm>
              <a:off x="10461823" y="0"/>
              <a:ext cx="2396928" cy="879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grpSp>
      <p:sp>
        <p:nvSpPr>
          <p:cNvPr id="5" name="矩形 4"/>
          <p:cNvSpPr/>
          <p:nvPr userDrawn="1"/>
        </p:nvSpPr>
        <p:spPr>
          <a:xfrm>
            <a:off x="566" y="62534"/>
            <a:ext cx="219516" cy="3077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7" name="文本占位符 6"/>
          <p:cNvSpPr>
            <a:spLocks noGrp="1"/>
          </p:cNvSpPr>
          <p:nvPr>
            <p:ph type="body" sz="quarter" idx="10" hasCustomPrompt="1"/>
          </p:nvPr>
        </p:nvSpPr>
        <p:spPr>
          <a:xfrm>
            <a:off x="256833" y="94285"/>
            <a:ext cx="2355073" cy="307622"/>
          </a:xfrm>
        </p:spPr>
        <p:txBody>
          <a:bodyPr anchor="ctr">
            <a:normAutofit/>
          </a:bodyPr>
          <a:lstStyle>
            <a:lvl1pPr marL="0" indent="0">
              <a:buNone/>
              <a:defRPr sz="1565" b="1">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a:r>
              <a:rPr lang="zh-CN" altLang="en-US" dirty="0"/>
              <a:t>点击输入章节标题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9144000" cy="5143500"/>
          </a:xfrm>
          <a:prstGeom prst="rect">
            <a:avLst/>
          </a:prstGeom>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2168"/>
          <a:stretch>
            <a:fillRect/>
          </a:stretch>
        </p:blipFill>
        <p:spPr>
          <a:xfrm>
            <a:off x="2411760" y="6063"/>
            <a:ext cx="6753246" cy="5143500"/>
          </a:xfrm>
          <a:prstGeom prst="rect">
            <a:avLst/>
          </a:prstGeom>
        </p:spPr>
      </p:pic>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r="68855"/>
          <a:stretch>
            <a:fillRect/>
          </a:stretch>
        </p:blipFill>
        <p:spPr>
          <a:xfrm>
            <a:off x="7376" y="6063"/>
            <a:ext cx="2404384" cy="5109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0" name="Freeform 6"/>
          <p:cNvSpPr/>
          <p:nvPr userDrawn="1"/>
        </p:nvSpPr>
        <p:spPr bwMode="auto">
          <a:xfrm>
            <a:off x="304842" y="361324"/>
            <a:ext cx="79862" cy="377163"/>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chemeClr val="bg1">
              <a:lumMod val="65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1" name="Freeform 6"/>
          <p:cNvSpPr/>
          <p:nvPr userDrawn="1"/>
        </p:nvSpPr>
        <p:spPr bwMode="auto">
          <a:xfrm flipH="1">
            <a:off x="634156" y="361324"/>
            <a:ext cx="79862" cy="377163"/>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chemeClr val="bg1">
              <a:lumMod val="65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3" name="文本占位符 12"/>
          <p:cNvSpPr>
            <a:spLocks noGrp="1"/>
          </p:cNvSpPr>
          <p:nvPr>
            <p:ph type="body" sz="quarter" idx="10" hasCustomPrompt="1"/>
          </p:nvPr>
        </p:nvSpPr>
        <p:spPr>
          <a:xfrm>
            <a:off x="356981" y="324868"/>
            <a:ext cx="304899" cy="431998"/>
          </a:xfrm>
        </p:spPr>
        <p:txBody>
          <a:bodyPr anchor="ctr">
            <a:noAutofit/>
          </a:bodyPr>
          <a:lstStyle>
            <a:lvl1pPr marL="0" indent="0" algn="ctr">
              <a:buNone/>
              <a:defRPr sz="3200"/>
            </a:lvl1pPr>
          </a:lstStyle>
          <a:p>
            <a:pPr lvl="0"/>
            <a:r>
              <a:rPr lang="en-US" altLang="zh-CN" dirty="0"/>
              <a:t>1</a:t>
            </a:r>
            <a:endParaRPr lang="zh-CN" altLang="en-US" dirty="0"/>
          </a:p>
        </p:txBody>
      </p:sp>
      <p:sp>
        <p:nvSpPr>
          <p:cNvPr id="14" name="文本占位符 12"/>
          <p:cNvSpPr>
            <a:spLocks noGrp="1"/>
          </p:cNvSpPr>
          <p:nvPr>
            <p:ph type="body" sz="quarter" idx="11" hasCustomPrompt="1"/>
          </p:nvPr>
        </p:nvSpPr>
        <p:spPr>
          <a:xfrm>
            <a:off x="766571" y="333906"/>
            <a:ext cx="2230241" cy="431998"/>
          </a:xfrm>
        </p:spPr>
        <p:txBody>
          <a:bodyPr anchor="ctr">
            <a:noAutofit/>
          </a:bodyPr>
          <a:lstStyle>
            <a:lvl1pPr marL="0" indent="0" algn="l">
              <a:buNone/>
              <a:defRPr sz="2000"/>
            </a:lvl1pPr>
          </a:lstStyle>
          <a:p>
            <a:pPr lvl="0"/>
            <a:r>
              <a:rPr lang="zh-CN" altLang="en-US" dirty="0"/>
              <a:t>点击添加标题</a:t>
            </a:r>
            <a:endParaRPr lang="zh-CN" altLang="en-US" dirty="0"/>
          </a:p>
        </p:txBody>
      </p:sp>
      <p:pic>
        <p:nvPicPr>
          <p:cNvPr id="16" name="图片 15"/>
          <p:cNvPicPr>
            <a:picLocks noChangeAspect="1"/>
          </p:cNvPicPr>
          <p:nvPr userDrawn="1"/>
        </p:nvPicPr>
        <p:blipFill>
          <a:blip r:embed="rId2"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7407369" y="4405725"/>
            <a:ext cx="1736631" cy="737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6" presetClass="emph" presetSubtype="0" repeatCount="3000" fill="hold" grpId="1" nodeType="withEffect">
                                  <p:stCondLst>
                                    <p:cond delay="0"/>
                                  </p:stCondLst>
                                  <p:childTnLst>
                                    <p:animEffect transition="out" filter="fade">
                                      <p:cBhvr>
                                        <p:cTn id="9" dur="200" tmFilter="0, 0; .2, .5; .8, .5; 1, 0"/>
                                        <p:tgtEl>
                                          <p:spTgt spid="10"/>
                                        </p:tgtEl>
                                      </p:cBhvr>
                                    </p:animEffect>
                                    <p:animScale>
                                      <p:cBhvr>
                                        <p:cTn id="10" dur="100" autoRev="1" fill="hold"/>
                                        <p:tgtEl>
                                          <p:spTgt spid="10"/>
                                        </p:tgtEl>
                                      </p:cBhvr>
                                      <p:by x="105000" y="105000"/>
                                    </p:animScale>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35" presetClass="path" presetSubtype="0" accel="50000" decel="50000" fill="hold" grpId="1" nodeType="withEffect">
                                  <p:stCondLst>
                                    <p:cond delay="0"/>
                                  </p:stCondLst>
                                  <p:childTnLst>
                                    <p:animMotion origin="layout" path="M -1.11111E-6 -1.23457E-7 L -0.04028 -1.23457E-7 " pathEditMode="relative" rAng="0" ptsTypes="AA">
                                      <p:cBhvr>
                                        <p:cTn id="16" dur="500" spd="-100000" fill="hold"/>
                                        <p:tgtEl>
                                          <p:spTgt spid="11"/>
                                        </p:tgtEl>
                                        <p:attrNameLst>
                                          <p:attrName>ppt_x</p:attrName>
                                          <p:attrName>ppt_y</p:attrName>
                                        </p:attrNameLst>
                                      </p:cBhvr>
                                      <p:rCtr x="-2014" y="0"/>
                                    </p:animMotion>
                                  </p:childTnLst>
                                </p:cTn>
                              </p:par>
                            </p:childTnLst>
                          </p:cTn>
                        </p:par>
                        <p:par>
                          <p:cTn id="17" fill="hold">
                            <p:stCondLst>
                              <p:cond delay="1000"/>
                            </p:stCondLst>
                            <p:childTnLst>
                              <p:par>
                                <p:cTn id="18" presetID="23" presetClass="entr" presetSubtype="28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strVal val="4/3*#ppt_w"/>
                                          </p:val>
                                        </p:tav>
                                        <p:tav tm="100000">
                                          <p:val>
                                            <p:strVal val="#ppt_w"/>
                                          </p:val>
                                        </p:tav>
                                      </p:tavLst>
                                    </p:anim>
                                    <p:anim calcmode="lin" valueType="num">
                                      <p:cBhvr>
                                        <p:cTn id="21" dur="500" fill="hold"/>
                                        <p:tgtEl>
                                          <p:spTgt spid="13"/>
                                        </p:tgtEl>
                                        <p:attrNameLst>
                                          <p:attrName>ppt_h</p:attrName>
                                        </p:attrNameLst>
                                      </p:cBhvr>
                                      <p:tavLst>
                                        <p:tav tm="0">
                                          <p:val>
                                            <p:strVal val="4/3*#ppt_h"/>
                                          </p:val>
                                        </p:tav>
                                        <p:tav tm="100000">
                                          <p:val>
                                            <p:strVal val="#ppt_h"/>
                                          </p:val>
                                        </p:tav>
                                      </p:tavLst>
                                    </p:anim>
                                  </p:childTnLst>
                                </p:cTn>
                              </p:par>
                            </p:childTnLst>
                          </p:cTn>
                        </p:par>
                        <p:par>
                          <p:cTn id="22" fill="hold">
                            <p:stCondLst>
                              <p:cond delay="1500"/>
                            </p:stCondLst>
                            <p:childTnLst>
                              <p:par>
                                <p:cTn id="23" presetID="12" presetClass="entr" presetSubtype="8" fill="hold" grpId="0" nodeType="afterEffect">
                                  <p:stCondLst>
                                    <p:cond delay="0"/>
                                  </p:stCondLst>
                                  <p:iterate type="lt">
                                    <p:tmPct val="50000"/>
                                  </p:iterate>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200"/>
                                        <p:tgtEl>
                                          <p:spTgt spid="14"/>
                                        </p:tgtEl>
                                        <p:attrNameLst>
                                          <p:attrName>ppt_x</p:attrName>
                                        </p:attrNameLst>
                                      </p:cBhvr>
                                      <p:tavLst>
                                        <p:tav tm="0">
                                          <p:val>
                                            <p:strVal val="#ppt_x-#ppt_w*1.125000"/>
                                          </p:val>
                                        </p:tav>
                                        <p:tav tm="100000">
                                          <p:val>
                                            <p:strVal val="#ppt_x"/>
                                          </p:val>
                                        </p:tav>
                                      </p:tavLst>
                                    </p:anim>
                                    <p:animEffect transition="in" filter="wipe(right)">
                                      <p:cBhvr>
                                        <p:cTn id="26" dur="2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3" grpId="0">
        <p:tmplLst>
          <p:tmpl lvl="0">
            <p:tnLst>
              <p:par>
                <p:cTn presetID="23" presetClass="entr" presetSubtype="288"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strVal val="4/3*#ppt_w"/>
                          </p:val>
                        </p:tav>
                        <p:tav tm="100000">
                          <p:val>
                            <p:strVal val="#ppt_w"/>
                          </p:val>
                        </p:tav>
                      </p:tavLst>
                    </p:anim>
                    <p:anim calcmode="lin" valueType="num">
                      <p:cBhvr>
                        <p:cTn dur="500" fill="hold"/>
                        <p:tgtEl>
                          <p:spTgt spid="13"/>
                        </p:tgtEl>
                        <p:attrNameLst>
                          <p:attrName>ppt_h</p:attrName>
                        </p:attrNameLst>
                      </p:cBhvr>
                      <p:tavLst>
                        <p:tav tm="0">
                          <p:val>
                            <p:strVal val="4/3*#ppt_h"/>
                          </p:val>
                        </p:tav>
                        <p:tav tm="100000">
                          <p:val>
                            <p:strVal val="#ppt_h"/>
                          </p:val>
                        </p:tav>
                      </p:tavLst>
                    </p:anim>
                  </p:childTnLst>
                </p:cTn>
              </p:par>
            </p:tnLst>
          </p:tmpl>
        </p:tmplLst>
      </p:bldP>
      <p:bldP spid="14" grpId="0">
        <p:tmplLst>
          <p:tmpl lvl="0">
            <p:tnLst>
              <p:par>
                <p:cTn presetID="12" presetClass="entr" presetSubtype="8" fill="hold" nodeType="afterEffect">
                  <p:stCondLst>
                    <p:cond delay="0"/>
                  </p:stCondLst>
                  <p:iterate type="lt">
                    <p:tmPct val="50000"/>
                  </p:iterate>
                  <p:childTnLst>
                    <p:set>
                      <p:cBhvr>
                        <p:cTn dur="1" fill="hold">
                          <p:stCondLst>
                            <p:cond delay="0"/>
                          </p:stCondLst>
                        </p:cTn>
                        <p:tgtEl>
                          <p:spTgt spid="14"/>
                        </p:tgtEl>
                        <p:attrNameLst>
                          <p:attrName>style.visibility</p:attrName>
                        </p:attrNameLst>
                      </p:cBhvr>
                      <p:to>
                        <p:strVal val="visible"/>
                      </p:to>
                    </p:set>
                    <p:anim calcmode="lin" valueType="num">
                      <p:cBhvr additive="base">
                        <p:cTn dur="200"/>
                        <p:tgtEl>
                          <p:spTgt spid="14"/>
                        </p:tgtEl>
                        <p:attrNameLst>
                          <p:attrName>ppt_x</p:attrName>
                        </p:attrNameLst>
                      </p:cBhvr>
                      <p:tavLst>
                        <p:tav tm="0">
                          <p:val>
                            <p:strVal val="#ppt_x-#ppt_w*1.125000"/>
                          </p:val>
                        </p:tav>
                        <p:tav tm="100000">
                          <p:val>
                            <p:strVal val="#ppt_x"/>
                          </p:val>
                        </p:tav>
                      </p:tavLst>
                    </p:anim>
                    <p:animEffect transition="in" filter="wipe(right)">
                      <p:cBhvr>
                        <p:cTn dur="200"/>
                        <p:tgtEl>
                          <p:spTgt spid="14"/>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313" cy="871538"/>
          </a:xfrm>
        </p:spPr>
        <p:txBody>
          <a:bodyPr anchor="b"/>
          <a:lstStyle>
            <a:lvl1pPr algn="l">
              <a:defRPr sz="15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6" Type="http://schemas.openxmlformats.org/officeDocument/2006/relationships/notesSlide" Target="../notesSlides/notesSlide1.xml"></Relationship><Relationship Id="rId4" Type="http://schemas.openxmlformats.org/officeDocument/2006/relationships/image" Target="../media/image4.png"></Relationship><Relationship Id="rId3" Type="http://schemas.microsoft.com/office/2007/relationships/media" Target="../media/media1.mp3"></Relationship><Relationship Id="rId2" Type="http://schemas.openxmlformats.org/officeDocument/2006/relationships/audio" Target="../media/media1.mp3"></Relationship><Relationship Id="rId1" Type="http://schemas.openxmlformats.org/officeDocument/2006/relationships/image" Target="../media/image3.png"></Relationship><Relationship Id="rId7" Type="http://schemas.openxmlformats.org/officeDocument/2006/relationships/hyperlink" Target="" TargetMode="External"></Relationship><Relationship Id="rId8" Type="http://schemas.openxmlformats.org/officeDocument/2006/relationships/slideLayout" Target="../slideLayouts/slideLayout1.xml"></Relationship></Relationships>
</file>

<file path=ppt/slides/_rels/slide10.xml.rels><?xml version="1.0" encoding="UTF-8"?>
<Relationships xmlns="http://schemas.openxmlformats.org/package/2006/relationships"><Relationship Id="rId2" Type="http://schemas.openxmlformats.org/officeDocument/2006/relationships/notesSlide" Target="../notesSlides/notesSlide10.xml"></Relationship><Relationship Id="rId3" Type="http://schemas.openxmlformats.org/officeDocument/2006/relationships/slideLayout" Target="../slideLayouts/slideLayout4.xml"></Relationship></Relationships>
</file>

<file path=ppt/slides/_rels/slide11.xml.rels><?xml version="1.0" encoding="UTF-8"?>
<Relationships xmlns="http://schemas.openxmlformats.org/package/2006/relationships"><Relationship Id="rId2" Type="http://schemas.openxmlformats.org/officeDocument/2006/relationships/notesSlide" Target="../notesSlides/notesSlide11.xml"></Relationship><Relationship Id="rId3" Type="http://schemas.openxmlformats.org/officeDocument/2006/relationships/slideLayout" Target="../slideLayouts/slideLayout3.xml"></Relationship></Relationships>
</file>

<file path=ppt/slides/_rels/slide12.xml.rels><?xml version="1.0" encoding="UTF-8"?>
<Relationships xmlns="http://schemas.openxmlformats.org/package/2006/relationships"><Relationship Id="rId2" Type="http://schemas.openxmlformats.org/officeDocument/2006/relationships/notesSlide" Target="../notesSlides/notesSlide12.xml"></Relationship><Relationship Id="rId3" Type="http://schemas.openxmlformats.org/officeDocument/2006/relationships/slideLayout" Target="../slideLayouts/slideLayout4.xml"></Relationship></Relationships>
</file>

<file path=ppt/slides/_rels/slide13.xml.rels><?xml version="1.0" encoding="UTF-8"?>
<Relationships xmlns="http://schemas.openxmlformats.org/package/2006/relationships"><Relationship Id="rId3" Type="http://schemas.openxmlformats.org/officeDocument/2006/relationships/notesSlide" Target="../notesSlides/notesSlide13.xml"></Relationship><Relationship Id="rId1" Type="http://schemas.openxmlformats.org/officeDocument/2006/relationships/image" Target="../media/image9.jpeg"></Relationship><Relationship Id="rId4" Type="http://schemas.openxmlformats.org/officeDocument/2006/relationships/slideLayout" Target="../slideLayouts/slideLayout4.xml"></Relationship></Relationships>
</file>

<file path=ppt/slides/_rels/slide14.xml.rels><?xml version="1.0" encoding="UTF-8"?>
<Relationships xmlns="http://schemas.openxmlformats.org/package/2006/relationships"><Relationship Id="rId2" Type="http://schemas.openxmlformats.org/officeDocument/2006/relationships/notesSlide" Target="../notesSlides/notesSlide14.xml"></Relationship><Relationship Id="rId3" Type="http://schemas.openxmlformats.org/officeDocument/2006/relationships/slideLayout" Target="../slideLayouts/slideLayout4.xml"></Relationship></Relationships>
</file>

<file path=ppt/slides/_rels/slide15.xml.rels><?xml version="1.0" encoding="UTF-8"?>
<Relationships xmlns="http://schemas.openxmlformats.org/package/2006/relationships"><Relationship Id="rId2" Type="http://schemas.openxmlformats.org/officeDocument/2006/relationships/notesSlide" Target="../notesSlides/notesSlide15.xml"></Relationship><Relationship Id="rId3" Type="http://schemas.openxmlformats.org/officeDocument/2006/relationships/slideLayout" Target="../slideLayouts/slideLayout4.xml"></Relationship></Relationships>
</file>

<file path=ppt/slides/_rels/slide16.xml.rels><?xml version="1.0" encoding="UTF-8"?>
<Relationships xmlns="http://schemas.openxmlformats.org/package/2006/relationships"><Relationship Id="rId2" Type="http://schemas.openxmlformats.org/officeDocument/2006/relationships/notesSlide" Target="../notesSlides/notesSlide16.xml"></Relationship><Relationship Id="rId3" Type="http://schemas.openxmlformats.org/officeDocument/2006/relationships/slideLayout" Target="../slideLayouts/slideLayout4.xml"></Relationship></Relationships>
</file>

<file path=ppt/slides/_rels/slide17.xml.rels><?xml version="1.0" encoding="UTF-8"?>
<Relationships xmlns="http://schemas.openxmlformats.org/package/2006/relationships"><Relationship Id="rId3" Type="http://schemas.openxmlformats.org/officeDocument/2006/relationships/notesSlide" Target="../notesSlides/notesSlide17.xml"></Relationship><Relationship Id="rId1" Type="http://schemas.openxmlformats.org/officeDocument/2006/relationships/image" Target="../media/image10.png"></Relationship><Relationship Id="rId4" Type="http://schemas.openxmlformats.org/officeDocument/2006/relationships/slideLayout" Target="../slideLayouts/slideLayout4.xml"></Relationship></Relationships>
</file>

<file path=ppt/slides/_rels/slide18.xml.rels><?xml version="1.0" encoding="UTF-8"?>
<Relationships xmlns="http://schemas.openxmlformats.org/package/2006/relationships"><Relationship Id="rId2" Type="http://schemas.openxmlformats.org/officeDocument/2006/relationships/notesSlide" Target="../notesSlides/notesSlide18.xml"></Relationship><Relationship Id="rId3" Type="http://schemas.openxmlformats.org/officeDocument/2006/relationships/slideLayout" Target="../slideLayouts/slideLayout4.xml"></Relationship></Relationships>
</file>

<file path=ppt/slides/_rels/slide19.xml.rels><?xml version="1.0" encoding="UTF-8"?>
<Relationships xmlns="http://schemas.openxmlformats.org/package/2006/relationships"><Relationship Id="rId2" Type="http://schemas.openxmlformats.org/officeDocument/2006/relationships/notesSlide" Target="../notesSlides/notesSlide19.xml"></Relationship><Relationship Id="rId3" Type="http://schemas.openxmlformats.org/officeDocument/2006/relationships/slideLayout" Target="../slideLayouts/slideLayout4.xml"></Relationship></Relationships>
</file>

<file path=ppt/slides/_rels/slide2.xml.rels><?xml version="1.0" encoding="UTF-8"?>
<Relationships xmlns="http://schemas.openxmlformats.org/package/2006/relationships"><Relationship Id="rId3" Type="http://schemas.openxmlformats.org/officeDocument/2006/relationships/notesSlide" Target="../notesSlides/notesSlide2.xml"></Relationship><Relationship Id="rId1" Type="http://schemas.openxmlformats.org/officeDocument/2006/relationships/image" Target="../media/image5.jpeg"></Relationship><Relationship Id="rId4" Type="http://schemas.openxmlformats.org/officeDocument/2006/relationships/slideLayout" Target="../slideLayouts/slideLayout2.xml"></Relationship></Relationships>
</file>

<file path=ppt/slides/_rels/slide20.xml.rels><?xml version="1.0" encoding="UTF-8"?>
<Relationships xmlns="http://schemas.openxmlformats.org/package/2006/relationships"><Relationship Id="rId2" Type="http://schemas.openxmlformats.org/officeDocument/2006/relationships/notesSlide" Target="../notesSlides/notesSlide20.xml"></Relationship><Relationship Id="rId3" Type="http://schemas.openxmlformats.org/officeDocument/2006/relationships/slideLayout" Target="../slideLayouts/slideLayout4.xml"></Relationship></Relationships>
</file>

<file path=ppt/slides/_rels/slide21.xml.rels><?xml version="1.0" encoding="UTF-8"?>
<Relationships xmlns="http://schemas.openxmlformats.org/package/2006/relationships"><Relationship Id="rId2" Type="http://schemas.openxmlformats.org/officeDocument/2006/relationships/notesSlide" Target="../notesSlides/notesSlide21.xml"></Relationship><Relationship Id="rId3" Type="http://schemas.openxmlformats.org/officeDocument/2006/relationships/slideLayout" Target="../slideLayouts/slideLayout3.xml"></Relationship></Relationships>
</file>

<file path=ppt/slides/_rels/slide22.xml.rels><?xml version="1.0" encoding="UTF-8"?>
<Relationships xmlns="http://schemas.openxmlformats.org/package/2006/relationships"><Relationship Id="rId6" Type="http://schemas.openxmlformats.org/officeDocument/2006/relationships/notesSlide" Target="../notesSlides/notesSlide22.xml"></Relationship><Relationship Id="rId4" Type="http://schemas.openxmlformats.org/officeDocument/2006/relationships/image" Target="../media/image14.jpeg"></Relationship><Relationship Id="rId3" Type="http://schemas.openxmlformats.org/officeDocument/2006/relationships/image" Target="../media/image13.jpeg"></Relationship><Relationship Id="rId2" Type="http://schemas.openxmlformats.org/officeDocument/2006/relationships/image" Target="../media/image12.jpeg"></Relationship><Relationship Id="rId1" Type="http://schemas.openxmlformats.org/officeDocument/2006/relationships/image" Target="../media/image11.jpeg"></Relationship><Relationship Id="rId7" Type="http://schemas.openxmlformats.org/officeDocument/2006/relationships/slideLayout" Target="../slideLayouts/slideLayout4.xml"></Relationship></Relationships>
</file>

<file path=ppt/slides/_rels/slide23.xml.rels><?xml version="1.0" encoding="UTF-8"?>
<Relationships xmlns="http://schemas.openxmlformats.org/package/2006/relationships"><Relationship Id="rId3" Type="http://schemas.openxmlformats.org/officeDocument/2006/relationships/notesSlide" Target="../notesSlides/notesSlide23.xml"></Relationship><Relationship Id="rId1" Type="http://schemas.openxmlformats.org/officeDocument/2006/relationships/image" Target="../media/image15.jpeg"></Relationship><Relationship Id="rId4" Type="http://schemas.openxmlformats.org/officeDocument/2006/relationships/slideLayout" Target="../slideLayouts/slideLayout4.xml"></Relationship></Relationships>
</file>

<file path=ppt/slides/_rels/slide24.xml.rels><?xml version="1.0" encoding="UTF-8"?>
<Relationships xmlns="http://schemas.openxmlformats.org/package/2006/relationships"><Relationship Id="rId3" Type="http://schemas.openxmlformats.org/officeDocument/2006/relationships/notesSlide" Target="../notesSlides/notesSlide24.xml"></Relationship><Relationship Id="rId1" Type="http://schemas.openxmlformats.org/officeDocument/2006/relationships/image" Target="../media/image16.png"></Relationship><Relationship Id="rId4" Type="http://schemas.openxmlformats.org/officeDocument/2006/relationships/slideLayout" Target="../slideLayouts/slideLayout4.xml"></Relationship></Relationships>
</file>

<file path=ppt/slides/_rels/slide25.xml.rels><?xml version="1.0" encoding="UTF-8"?>
<Relationships xmlns="http://schemas.openxmlformats.org/package/2006/relationships"><Relationship Id="rId3" Type="http://schemas.openxmlformats.org/officeDocument/2006/relationships/notesSlide" Target="../notesSlides/notesSlide25.xml"></Relationship><Relationship Id="rId1" Type="http://schemas.openxmlformats.org/officeDocument/2006/relationships/image" Target="../media/image17.jpeg"></Relationship><Relationship Id="rId4" Type="http://schemas.openxmlformats.org/officeDocument/2006/relationships/slideLayout" Target="../slideLayouts/slideLayout1.xml"></Relationship></Relationships>
</file>

<file path=ppt/slides/_rels/slide26.xml.rels><?xml version="1.0" encoding="UTF-8"?>
<Relationships xmlns="http://schemas.openxmlformats.org/package/2006/relationships"><Relationship Id="rId3" Type="http://schemas.openxmlformats.org/officeDocument/2006/relationships/notesSlide" Target="../notesSlides/notesSlide26.xml"></Relationship><Relationship Id="rId4" Type="http://schemas.openxmlformats.org/officeDocument/2006/relationships/slideLayout" Target="../slideLayouts/slideLayout4.xml"></Relationship></Relationships>
</file>

<file path=ppt/slides/_rels/slide27.xml.rels><?xml version="1.0" encoding="UTF-8"?>
<Relationships xmlns="http://schemas.openxmlformats.org/package/2006/relationships"><Relationship Id="rId4" Type="http://schemas.openxmlformats.org/officeDocument/2006/relationships/notesSlide" Target="../notesSlides/notesSlide27.xml"></Relationship><Relationship Id="rId2" Type="http://schemas.openxmlformats.org/officeDocument/2006/relationships/image" Target="../media/image20.jpeg"></Relationship><Relationship Id="rId1" Type="http://schemas.openxmlformats.org/officeDocument/2006/relationships/image" Target="../media/image19.jpeg"></Relationship><Relationship Id="rId5" Type="http://schemas.openxmlformats.org/officeDocument/2006/relationships/slideLayout" Target="../slideLayouts/slideLayout4.xml"></Relationship></Relationships>
</file>

<file path=ppt/slides/_rels/slide28.xml.rels><?xml version="1.0" encoding="UTF-8"?>
<Relationships xmlns="http://schemas.openxmlformats.org/package/2006/relationships"><Relationship Id="rId4" Type="http://schemas.openxmlformats.org/officeDocument/2006/relationships/notesSlide" Target="../notesSlides/notesSlide28.xml"></Relationship><Relationship Id="rId2" Type="http://schemas.openxmlformats.org/officeDocument/2006/relationships/image" Target="../media/image22.jpeg"></Relationship><Relationship Id="rId1" Type="http://schemas.openxmlformats.org/officeDocument/2006/relationships/image" Target="../media/image21.jpeg"></Relationship><Relationship Id="rId5" Type="http://schemas.openxmlformats.org/officeDocument/2006/relationships/slideLayout" Target="../slideLayouts/slideLayout4.xml"></Relationship></Relationships>
</file>

<file path=ppt/slides/_rels/slide29.xml.rels><?xml version="1.0" encoding="UTF-8"?>
<Relationships xmlns="http://schemas.openxmlformats.org/package/2006/relationships"><Relationship Id="rId2" Type="http://schemas.openxmlformats.org/officeDocument/2006/relationships/notesSlide" Target="../notesSlides/notesSlide29.xml"></Relationship><Relationship Id="rId3" Type="http://schemas.openxmlformats.org/officeDocument/2006/relationships/slideLayout" Target="../slideLayouts/slideLayout3.xml"></Relationship></Relationships>
</file>

<file path=ppt/slides/_rels/slide3.xml.rels><?xml version="1.0" encoding="UTF-8"?>
<Relationships xmlns="http://schemas.openxmlformats.org/package/2006/relationships"><Relationship Id="rId9" Type="http://schemas.openxmlformats.org/officeDocument/2006/relationships/notesSlide" Target="../notesSlides/notesSlide3.xml"></Relationship><Relationship Id="rId7" Type="http://schemas.openxmlformats.org/officeDocument/2006/relationships/tags" Target="../tags/tag6.xml"></Relationship><Relationship Id="rId6" Type="http://schemas.openxmlformats.org/officeDocument/2006/relationships/tags" Target="../tags/tag5.xml"></Relationship><Relationship Id="rId5" Type="http://schemas.openxmlformats.org/officeDocument/2006/relationships/tags" Target="../tags/tag4.xml"></Relationship><Relationship Id="rId4" Type="http://schemas.openxmlformats.org/officeDocument/2006/relationships/tags" Target="../tags/tag3.xml"></Relationship><Relationship Id="rId3" Type="http://schemas.openxmlformats.org/officeDocument/2006/relationships/tags" Target="../tags/tag2.xml"></Relationship><Relationship Id="rId2" Type="http://schemas.openxmlformats.org/officeDocument/2006/relationships/tags" Target="../tags/tag1.xml"></Relationship><Relationship Id="rId1" Type="http://schemas.openxmlformats.org/officeDocument/2006/relationships/image" Target="../media/image6.jpeg"></Relationship><Relationship Id="rId10" Type="http://schemas.openxmlformats.org/officeDocument/2006/relationships/slideLayout" Target="../slideLayouts/slideLayout7.xml"></Relationship></Relationships>
</file>

<file path=ppt/slides/_rels/slide30.xml.rels><?xml version="1.0" encoding="UTF-8"?>
<Relationships xmlns="http://schemas.openxmlformats.org/package/2006/relationships"><Relationship Id="rId2" Type="http://schemas.openxmlformats.org/officeDocument/2006/relationships/notesSlide" Target="../notesSlides/notesSlide30.xml"></Relationship><Relationship Id="rId3" Type="http://schemas.openxmlformats.org/officeDocument/2006/relationships/slideLayout" Target="../slideLayouts/slideLayout4.xml"></Relationship></Relationships>
</file>

<file path=ppt/slides/_rels/slide31.xml.rels><?xml version="1.0" encoding="UTF-8"?>
<Relationships xmlns="http://schemas.openxmlformats.org/package/2006/relationships"><Relationship Id="rId2" Type="http://schemas.openxmlformats.org/officeDocument/2006/relationships/notesSlide" Target="../notesSlides/notesSlide31.xml"></Relationship><Relationship Id="rId3" Type="http://schemas.openxmlformats.org/officeDocument/2006/relationships/slideLayout" Target="../slideLayouts/slideLayout4.xml"></Relationship></Relationships>
</file>

<file path=ppt/slides/_rels/slide32.xml.rels><?xml version="1.0" encoding="UTF-8"?>
<Relationships xmlns="http://schemas.openxmlformats.org/package/2006/relationships"><Relationship Id="rId2" Type="http://schemas.openxmlformats.org/officeDocument/2006/relationships/notesSlide" Target="../notesSlides/notesSlide32.xml"></Relationship><Relationship Id="rId3" Type="http://schemas.openxmlformats.org/officeDocument/2006/relationships/slideLayout" Target="../slideLayouts/slideLayout4.xml"></Relationship></Relationships>
</file>

<file path=ppt/slides/_rels/slide33.xml.rels><?xml version="1.0" encoding="UTF-8"?>
<Relationships xmlns="http://schemas.openxmlformats.org/package/2006/relationships"><Relationship Id="rId2" Type="http://schemas.openxmlformats.org/officeDocument/2006/relationships/notesSlide" Target="../notesSlides/notesSlide33.xml"></Relationship><Relationship Id="rId3" Type="http://schemas.openxmlformats.org/officeDocument/2006/relationships/slideLayout" Target="../slideLayouts/slideLayout4.xml"></Relationship></Relationships>
</file>

<file path=ppt/slides/_rels/slide34.xml.rels><?xml version="1.0" encoding="UTF-8"?>
<Relationships xmlns="http://schemas.openxmlformats.org/package/2006/relationships"><Relationship Id="rId2" Type="http://schemas.openxmlformats.org/officeDocument/2006/relationships/notesSlide" Target="../notesSlides/notesSlide34.xml"></Relationship><Relationship Id="rId3" Type="http://schemas.openxmlformats.org/officeDocument/2006/relationships/slideLayout" Target="../slideLayouts/slideLayout4.xml"></Relationship></Relationships>
</file>

<file path=ppt/slides/_rels/slide35.xml.rels><?xml version="1.0" encoding="UTF-8"?>
<Relationships xmlns="http://schemas.openxmlformats.org/package/2006/relationships"><Relationship Id="rId2" Type="http://schemas.openxmlformats.org/officeDocument/2006/relationships/notesSlide" Target="../notesSlides/notesSlide35.xml"></Relationship><Relationship Id="rId3" Type="http://schemas.openxmlformats.org/officeDocument/2006/relationships/slideLayout" Target="../slideLayouts/slideLayout4.xml"></Relationship></Relationships>
</file>

<file path=ppt/slides/_rels/slide36.xml.rels><?xml version="1.0" encoding="UTF-8"?>
<Relationships xmlns="http://schemas.openxmlformats.org/package/2006/relationships"><Relationship Id="rId2" Type="http://schemas.openxmlformats.org/officeDocument/2006/relationships/notesSlide" Target="../notesSlides/notesSlide36.xml"></Relationship><Relationship Id="rId3" Type="http://schemas.openxmlformats.org/officeDocument/2006/relationships/slideLayout" Target="../slideLayouts/slideLayout3.xml"></Relationship></Relationships>
</file>

<file path=ppt/slides/_rels/slide37.xml.rels><?xml version="1.0" encoding="UTF-8"?>
<Relationships xmlns="http://schemas.openxmlformats.org/package/2006/relationships"><Relationship Id="rId2" Type="http://schemas.openxmlformats.org/officeDocument/2006/relationships/notesSlide" Target="../notesSlides/notesSlide37.xml"></Relationship><Relationship Id="rId3" Type="http://schemas.openxmlformats.org/officeDocument/2006/relationships/slideLayout" Target="../slideLayouts/slideLayout4.xml"></Relationship></Relationships>
</file>

<file path=ppt/slides/_rels/slide38.xml.rels><?xml version="1.0" encoding="UTF-8"?>
<Relationships xmlns="http://schemas.openxmlformats.org/package/2006/relationships"><Relationship Id="rId4" Type="http://schemas.openxmlformats.org/officeDocument/2006/relationships/notesSlide" Target="../notesSlides/notesSlide38.xml"></Relationship><Relationship Id="rId2" Type="http://schemas.openxmlformats.org/officeDocument/2006/relationships/image" Target="../media/image24.jpeg"></Relationship><Relationship Id="rId1" Type="http://schemas.openxmlformats.org/officeDocument/2006/relationships/image" Target="../media/image23.png"></Relationship><Relationship Id="rId5" Type="http://schemas.openxmlformats.org/officeDocument/2006/relationships/slideLayout" Target="../slideLayouts/slideLayout4.xml"></Relationship></Relationships>
</file>

<file path=ppt/slides/_rels/slide39.xml.rels><?xml version="1.0" encoding="UTF-8"?>
<Relationships xmlns="http://schemas.openxmlformats.org/package/2006/relationships"><Relationship Id="rId2" Type="http://schemas.openxmlformats.org/officeDocument/2006/relationships/notesSlide" Target="../notesSlides/notesSlide39.xml"></Relationship><Relationship Id="rId3" Type="http://schemas.openxmlformats.org/officeDocument/2006/relationships/slideLayout" Target="../slideLayouts/slideLayout4.xml"></Relationship></Relationships>
</file>

<file path=ppt/slides/_rels/slide4.xml.rels><?xml version="1.0" encoding="UTF-8"?>
<Relationships xmlns="http://schemas.openxmlformats.org/package/2006/relationships"><Relationship Id="rId2" Type="http://schemas.openxmlformats.org/officeDocument/2006/relationships/notesSlide" Target="../notesSlides/notesSlide4.xml"></Relationship><Relationship Id="rId3" Type="http://schemas.openxmlformats.org/officeDocument/2006/relationships/slideLayout" Target="../slideLayouts/slideLayout3.xml"></Relationship></Relationships>
</file>

<file path=ppt/slides/_rels/slide40.xml.rels><?xml version="1.0" encoding="UTF-8"?>
<Relationships xmlns="http://schemas.openxmlformats.org/package/2006/relationships"><Relationship Id="rId3" Type="http://schemas.openxmlformats.org/officeDocument/2006/relationships/notesSlide" Target="../notesSlides/notesSlide40.xml"></Relationship><Relationship Id="rId1" Type="http://schemas.openxmlformats.org/officeDocument/2006/relationships/image" Target="../media/image25.jpeg"></Relationship><Relationship Id="rId4" Type="http://schemas.openxmlformats.org/officeDocument/2006/relationships/slideLayout" Target="../slideLayouts/slideLayout4.xml"></Relationship></Relationships>
</file>

<file path=ppt/slides/_rels/slide41.xml.rels><?xml version="1.0" encoding="UTF-8"?>
<Relationships xmlns="http://schemas.openxmlformats.org/package/2006/relationships"><Relationship Id="rId2" Type="http://schemas.openxmlformats.org/officeDocument/2006/relationships/notesSlide" Target="../notesSlides/notesSlide41.xml"></Relationship><Relationship Id="rId3" Type="http://schemas.openxmlformats.org/officeDocument/2006/relationships/slideLayout" Target="../slideLayouts/slideLayout4.xml"></Relationship></Relationships>
</file>

<file path=ppt/slides/_rels/slide42.xml.rels><?xml version="1.0" encoding="UTF-8"?>
<Relationships xmlns="http://schemas.openxmlformats.org/package/2006/relationships"><Relationship Id="rId3" Type="http://schemas.openxmlformats.org/officeDocument/2006/relationships/notesSlide" Target="../notesSlides/notesSlide42.xml"></Relationship><Relationship Id="rId1" Type="http://schemas.openxmlformats.org/officeDocument/2006/relationships/image" Target="../media/image13.jpeg"></Relationship><Relationship Id="rId4" Type="http://schemas.openxmlformats.org/officeDocument/2006/relationships/slideLayout" Target="../slideLayouts/slideLayout2.xml"></Relationship></Relationships>
</file>

<file path=ppt/slides/_rels/slide43.xml.rels><?xml version="1.0" encoding="UTF-8"?>
<Relationships xmlns="http://schemas.openxmlformats.org/package/2006/relationships"><Relationship Id="rId3" Type="http://schemas.openxmlformats.org/officeDocument/2006/relationships/notesSlide" Target="../notesSlides/notesSlide43.xml"></Relationship><Relationship Id="rId1" Type="http://schemas.openxmlformats.org/officeDocument/2006/relationships/image" Target="../media/image5.jpeg"></Relationship><Relationship Id="rId4" Type="http://schemas.openxmlformats.org/officeDocument/2006/relationships/slideLayout" Target="../slideLayouts/slideLayout2.xml"></Relationship></Relationships>
</file>

<file path=ppt/slides/_rels/slide44.xml.rels><?xml version="1.0" encoding="UTF-8"?>
<Relationships xmlns="http://schemas.openxmlformats.org/package/2006/relationships"><Relationship Id="rId3" Type="http://schemas.openxmlformats.org/officeDocument/2006/relationships/notesSlide" Target="../notesSlides/notesSlide44.xml"></Relationship><Relationship Id="rId4" Type="http://schemas.openxmlformats.org/officeDocument/2006/relationships/image" Target="../media/fImage2734878141.jpeg"></Relationship><Relationship Id="rId5" Type="http://schemas.openxmlformats.org/officeDocument/2006/relationships/slideLayout" Target="../slideLayouts/slideLayout7.xml"></Relationship></Relationships>
</file>

<file path=ppt/slides/_rels/slide5.xml.rels><?xml version="1.0" encoding="UTF-8"?>
<Relationships xmlns="http://schemas.openxmlformats.org/package/2006/relationships"><Relationship Id="rId2" Type="http://schemas.openxmlformats.org/officeDocument/2006/relationships/notesSlide" Target="../notesSlides/notesSlide5.xml"></Relationship><Relationship Id="rId3" Type="http://schemas.openxmlformats.org/officeDocument/2006/relationships/slideLayout" Target="../slideLayouts/slideLayout4.xml"></Relationship></Relationships>
</file>

<file path=ppt/slides/_rels/slide6.xml.rels><?xml version="1.0" encoding="UTF-8"?>
<Relationships xmlns="http://schemas.openxmlformats.org/package/2006/relationships"><Relationship Id="rId2" Type="http://schemas.openxmlformats.org/officeDocument/2006/relationships/notesSlide" Target="../notesSlides/notesSlide6.xml"></Relationship><Relationship Id="rId3" Type="http://schemas.openxmlformats.org/officeDocument/2006/relationships/slideLayout" Target="../slideLayouts/slideLayout4.xml"></Relationship></Relationships>
</file>

<file path=ppt/slides/_rels/slide7.xml.rels><?xml version="1.0" encoding="UTF-8"?>
<Relationships xmlns="http://schemas.openxmlformats.org/package/2006/relationships"><Relationship Id="rId4" Type="http://schemas.openxmlformats.org/officeDocument/2006/relationships/notesSlide" Target="../notesSlides/notesSlide7.xml"></Relationship><Relationship Id="rId2" Type="http://schemas.openxmlformats.org/officeDocument/2006/relationships/image" Target="../media/image8.jpeg"></Relationship><Relationship Id="rId1" Type="http://schemas.openxmlformats.org/officeDocument/2006/relationships/image" Target="../media/image7.jpeg"></Relationship><Relationship Id="rId5" Type="http://schemas.openxmlformats.org/officeDocument/2006/relationships/slideLayout" Target="../slideLayouts/slideLayout4.xml"></Relationship></Relationships>
</file>

<file path=ppt/slides/_rels/slide8.xml.rels><?xml version="1.0" encoding="UTF-8"?>
<Relationships xmlns="http://schemas.openxmlformats.org/package/2006/relationships"><Relationship Id="rId2" Type="http://schemas.openxmlformats.org/officeDocument/2006/relationships/notesSlide" Target="../notesSlides/notesSlide8.xml"></Relationship><Relationship Id="rId3" Type="http://schemas.openxmlformats.org/officeDocument/2006/relationships/slideLayout" Target="../slideLayouts/slideLayout4.xml"></Relationship></Relationships>
</file>

<file path=ppt/slides/_rels/slide9.xml.rels><?xml version="1.0" encoding="UTF-8"?>
<Relationships xmlns="http://schemas.openxmlformats.org/package/2006/relationships"><Relationship Id="rId2" Type="http://schemas.openxmlformats.org/officeDocument/2006/relationships/notesSlide" Target="../notesSlides/notesSlide9.xml"></Relationship><Relationship Id="rId3" Type="http://schemas.openxmlformats.org/officeDocument/2006/relationships/slideLayout" Target="../slideLayouts/slideLayout4.xml"></Relationship></Relationships>
</file>

<file path=ppt/slides/slide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7144"/>
          <a:stretch>
            <a:fillRect/>
          </a:stretch>
        </p:blipFill>
        <p:spPr>
          <a:xfrm>
            <a:off x="0" y="0"/>
            <a:ext cx="9144000" cy="5143500"/>
          </a:xfrm>
          <a:prstGeom prst="rect">
            <a:avLst/>
          </a:prstGeom>
        </p:spPr>
      </p:pic>
      <p:sp>
        <p:nvSpPr>
          <p:cNvPr id="32" name="TextBox 37"/>
          <p:cNvSpPr txBox="1"/>
          <p:nvPr/>
        </p:nvSpPr>
        <p:spPr>
          <a:xfrm>
            <a:off x="3075940" y="3242310"/>
            <a:ext cx="3615055" cy="338455"/>
          </a:xfrm>
          <a:prstGeom prst="rect">
            <a:avLst/>
          </a:prstGeom>
          <a:noFill/>
        </p:spPr>
        <p:txBody>
          <a:bodyPr wrap="none" rtlCol="0">
            <a:spAutoFit/>
          </a:bodyPr>
          <a:lstStyle/>
          <a:p>
            <a:r>
              <a:rPr lang="zh-CN" altLang="en-US" sz="1600" dirty="0">
                <a:cs typeface="+mn-ea"/>
                <a:sym typeface="+mn-lt"/>
              </a:rPr>
              <a:t>年终总结  新年计划 述职报告  工作汇报</a:t>
            </a:r>
            <a:endParaRPr lang="zh-CN" altLang="en-US" sz="1600" dirty="0">
              <a:cs typeface="+mn-ea"/>
              <a:sym typeface="+mn-lt"/>
            </a:endParaRPr>
          </a:p>
        </p:txBody>
      </p:sp>
      <p:sp>
        <p:nvSpPr>
          <p:cNvPr id="34" name="圆角矩形 33"/>
          <p:cNvSpPr/>
          <p:nvPr/>
        </p:nvSpPr>
        <p:spPr>
          <a:xfrm>
            <a:off x="2187575" y="2613025"/>
            <a:ext cx="5440045" cy="504190"/>
          </a:xfrm>
          <a:prstGeom prst="roundRect">
            <a:avLst>
              <a:gd name="adj" fmla="val 42270"/>
            </a:avLst>
          </a:prstGeom>
          <a:solidFill>
            <a:schemeClr val="bg1"/>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0729"/>
              </a:solidFill>
              <a:cs typeface="+mn-ea"/>
              <a:sym typeface="+mn-lt"/>
            </a:endParaRPr>
          </a:p>
        </p:txBody>
      </p:sp>
      <p:sp>
        <p:nvSpPr>
          <p:cNvPr id="35" name="TextBox 40"/>
          <p:cNvSpPr txBox="1"/>
          <p:nvPr/>
        </p:nvSpPr>
        <p:spPr>
          <a:xfrm>
            <a:off x="2503170" y="2598420"/>
            <a:ext cx="4789805" cy="521970"/>
          </a:xfrm>
          <a:prstGeom prst="rect">
            <a:avLst/>
          </a:prstGeom>
          <a:noFill/>
        </p:spPr>
        <p:txBody>
          <a:bodyPr wrap="none" rtlCol="0">
            <a:spAutoFit/>
          </a:bodyPr>
          <a:lstStyle/>
          <a:p>
            <a:pPr algn="ctr"/>
            <a:r>
              <a:rPr lang="zh-CN" altLang="en-US" sz="2800" b="1" dirty="0">
                <a:solidFill>
                  <a:srgbClr val="030729"/>
                </a:solidFill>
                <a:cs typeface="+mn-ea"/>
                <a:sym typeface="+mn-lt"/>
              </a:rPr>
              <a:t>框架完整的</a:t>
            </a:r>
            <a:r>
              <a:rPr lang="zh-CN" altLang="en-US" sz="2800" dirty="0">
                <a:solidFill>
                  <a:srgbClr val="030729"/>
                </a:solidFill>
                <a:cs typeface="+mn-ea"/>
                <a:sym typeface="+mn-lt"/>
              </a:rPr>
              <a:t>医学护理</a:t>
            </a:r>
            <a:r>
              <a:rPr lang="zh-CN" altLang="en-US" sz="2800" dirty="0">
                <a:solidFill>
                  <a:srgbClr val="030729"/>
                </a:solidFill>
                <a:cs typeface="+mn-ea"/>
                <a:sym typeface="+mn-lt"/>
              </a:rPr>
              <a:t>行业模板</a:t>
            </a:r>
            <a:endParaRPr lang="zh-CN" altLang="en-US" sz="2800" dirty="0">
              <a:solidFill>
                <a:srgbClr val="030729"/>
              </a:solidFill>
              <a:cs typeface="+mn-ea"/>
              <a:sym typeface="+mn-lt"/>
            </a:endParaRPr>
          </a:p>
        </p:txBody>
      </p:sp>
      <p:pic>
        <p:nvPicPr>
          <p:cNvPr id="62" name="商务一">
            <a:hlinkClick r:id="rId7"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7503795" y="-1726565"/>
            <a:ext cx="609600" cy="609600"/>
          </a:xfrm>
          <a:prstGeom prst="rect">
            <a:avLst/>
          </a:prstGeom>
        </p:spPr>
      </p:pic>
      <p:sp>
        <p:nvSpPr>
          <p:cNvPr id="93" name="椭圆 92"/>
          <p:cNvSpPr/>
          <p:nvPr/>
        </p:nvSpPr>
        <p:spPr>
          <a:xfrm>
            <a:off x="1817370" y="876300"/>
            <a:ext cx="1570355" cy="156464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6840" tIns="38420" rIns="76840" bIns="38420" rtlCol="0" anchor="ctr"/>
          <a:lstStyle/>
          <a:p>
            <a:pPr algn="ctr"/>
            <a:endParaRPr lang="zh-CN" altLang="en-US" sz="1010">
              <a:solidFill>
                <a:srgbClr val="030729"/>
              </a:solidFill>
              <a:cs typeface="+mn-ea"/>
              <a:sym typeface="+mn-lt"/>
            </a:endParaRPr>
          </a:p>
        </p:txBody>
      </p:sp>
      <p:sp>
        <p:nvSpPr>
          <p:cNvPr id="94" name="椭圆 93"/>
          <p:cNvSpPr/>
          <p:nvPr/>
        </p:nvSpPr>
        <p:spPr>
          <a:xfrm>
            <a:off x="3122930" y="876300"/>
            <a:ext cx="1570355" cy="156464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6840" tIns="38420" rIns="76840" bIns="38420" rtlCol="0" anchor="ctr"/>
          <a:lstStyle/>
          <a:p>
            <a:pPr algn="ctr"/>
            <a:endParaRPr lang="zh-CN" altLang="en-US" sz="1010">
              <a:solidFill>
                <a:srgbClr val="030729"/>
              </a:solidFill>
              <a:cs typeface="+mn-ea"/>
              <a:sym typeface="+mn-lt"/>
            </a:endParaRPr>
          </a:p>
        </p:txBody>
      </p:sp>
      <p:sp>
        <p:nvSpPr>
          <p:cNvPr id="95" name="椭圆 94"/>
          <p:cNvSpPr/>
          <p:nvPr/>
        </p:nvSpPr>
        <p:spPr>
          <a:xfrm>
            <a:off x="4438015" y="876300"/>
            <a:ext cx="1570355" cy="156464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6840" tIns="38420" rIns="76840" bIns="38420" rtlCol="0" anchor="ctr"/>
          <a:lstStyle/>
          <a:p>
            <a:pPr algn="ctr"/>
            <a:endParaRPr lang="zh-CN" altLang="en-US" sz="1010">
              <a:solidFill>
                <a:srgbClr val="030729"/>
              </a:solidFill>
              <a:cs typeface="+mn-ea"/>
              <a:sym typeface="+mn-lt"/>
            </a:endParaRPr>
          </a:p>
        </p:txBody>
      </p:sp>
      <p:sp>
        <p:nvSpPr>
          <p:cNvPr id="96" name="椭圆 95"/>
          <p:cNvSpPr/>
          <p:nvPr/>
        </p:nvSpPr>
        <p:spPr>
          <a:xfrm>
            <a:off x="5755640" y="876300"/>
            <a:ext cx="1570355" cy="156464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6840" tIns="38420" rIns="76840" bIns="38420" rtlCol="0" anchor="ctr"/>
          <a:lstStyle/>
          <a:p>
            <a:pPr algn="ctr"/>
            <a:endParaRPr lang="zh-CN" altLang="en-US" sz="1010">
              <a:solidFill>
                <a:srgbClr val="030729"/>
              </a:solidFill>
              <a:cs typeface="+mn-ea"/>
              <a:sym typeface="+mn-lt"/>
            </a:endParaRPr>
          </a:p>
        </p:txBody>
      </p:sp>
      <p:grpSp>
        <p:nvGrpSpPr>
          <p:cNvPr id="97" name="组合 96"/>
          <p:cNvGrpSpPr/>
          <p:nvPr/>
        </p:nvGrpSpPr>
        <p:grpSpPr>
          <a:xfrm>
            <a:off x="1939290" y="983615"/>
            <a:ext cx="1355090" cy="1350010"/>
            <a:chOff x="1939290" y="983615"/>
            <a:chExt cx="1355090" cy="1350010"/>
          </a:xfrm>
        </p:grpSpPr>
        <p:sp>
          <p:nvSpPr>
            <p:cNvPr id="98" name="Oval 5"/>
            <p:cNvSpPr>
              <a:spLocks noChangeArrowheads="1"/>
            </p:cNvSpPr>
            <p:nvPr/>
          </p:nvSpPr>
          <p:spPr bwMode="auto">
            <a:xfrm>
              <a:off x="1939290" y="983615"/>
              <a:ext cx="1355090" cy="135001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99" name="Oval 5"/>
            <p:cNvSpPr>
              <a:spLocks noChangeArrowheads="1"/>
            </p:cNvSpPr>
            <p:nvPr/>
          </p:nvSpPr>
          <p:spPr bwMode="auto">
            <a:xfrm>
              <a:off x="1978025" y="1022350"/>
              <a:ext cx="1276985" cy="127254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00" name="组合 99"/>
          <p:cNvGrpSpPr/>
          <p:nvPr/>
        </p:nvGrpSpPr>
        <p:grpSpPr>
          <a:xfrm>
            <a:off x="3234055" y="983615"/>
            <a:ext cx="1355090" cy="1350010"/>
            <a:chOff x="3234055" y="983615"/>
            <a:chExt cx="1355090" cy="1350010"/>
          </a:xfrm>
        </p:grpSpPr>
        <p:sp>
          <p:nvSpPr>
            <p:cNvPr id="101" name="Oval 5"/>
            <p:cNvSpPr>
              <a:spLocks noChangeArrowheads="1"/>
            </p:cNvSpPr>
            <p:nvPr/>
          </p:nvSpPr>
          <p:spPr bwMode="auto">
            <a:xfrm>
              <a:off x="3234055" y="983615"/>
              <a:ext cx="1355090" cy="135001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02" name="Oval 5"/>
            <p:cNvSpPr>
              <a:spLocks noChangeArrowheads="1"/>
            </p:cNvSpPr>
            <p:nvPr/>
          </p:nvSpPr>
          <p:spPr bwMode="auto">
            <a:xfrm>
              <a:off x="3272790" y="1022350"/>
              <a:ext cx="1276985" cy="127254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03" name="组合 102"/>
          <p:cNvGrpSpPr/>
          <p:nvPr/>
        </p:nvGrpSpPr>
        <p:grpSpPr>
          <a:xfrm>
            <a:off x="4545330" y="983615"/>
            <a:ext cx="1355090" cy="1350010"/>
            <a:chOff x="4545330" y="983615"/>
            <a:chExt cx="1355090" cy="1350010"/>
          </a:xfrm>
        </p:grpSpPr>
        <p:sp>
          <p:nvSpPr>
            <p:cNvPr id="104" name="Oval 5"/>
            <p:cNvSpPr>
              <a:spLocks noChangeArrowheads="1"/>
            </p:cNvSpPr>
            <p:nvPr/>
          </p:nvSpPr>
          <p:spPr bwMode="auto">
            <a:xfrm>
              <a:off x="4545330" y="983615"/>
              <a:ext cx="1355090" cy="135001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05" name="Oval 5"/>
            <p:cNvSpPr>
              <a:spLocks noChangeArrowheads="1"/>
            </p:cNvSpPr>
            <p:nvPr/>
          </p:nvSpPr>
          <p:spPr bwMode="auto">
            <a:xfrm>
              <a:off x="4584065" y="1022350"/>
              <a:ext cx="1276985" cy="127254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06" name="组合 105"/>
          <p:cNvGrpSpPr/>
          <p:nvPr/>
        </p:nvGrpSpPr>
        <p:grpSpPr>
          <a:xfrm>
            <a:off x="5850255" y="983615"/>
            <a:ext cx="1355090" cy="1350010"/>
            <a:chOff x="5850255" y="983615"/>
            <a:chExt cx="1355090" cy="1350010"/>
          </a:xfrm>
        </p:grpSpPr>
        <p:sp>
          <p:nvSpPr>
            <p:cNvPr id="107" name="Oval 5"/>
            <p:cNvSpPr>
              <a:spLocks noChangeArrowheads="1"/>
            </p:cNvSpPr>
            <p:nvPr/>
          </p:nvSpPr>
          <p:spPr bwMode="auto">
            <a:xfrm>
              <a:off x="5850255" y="983615"/>
              <a:ext cx="1355090" cy="135001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08" name="Oval 5"/>
            <p:cNvSpPr>
              <a:spLocks noChangeArrowheads="1"/>
            </p:cNvSpPr>
            <p:nvPr/>
          </p:nvSpPr>
          <p:spPr bwMode="auto">
            <a:xfrm>
              <a:off x="5889625" y="1022350"/>
              <a:ext cx="1276985" cy="127254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sp>
        <p:nvSpPr>
          <p:cNvPr id="109" name="矩形 108"/>
          <p:cNvSpPr/>
          <p:nvPr/>
        </p:nvSpPr>
        <p:spPr>
          <a:xfrm>
            <a:off x="2265680" y="1068070"/>
            <a:ext cx="663575" cy="1308735"/>
          </a:xfrm>
          <a:prstGeom prst="rect">
            <a:avLst/>
          </a:prstGeom>
          <a:effectLst/>
        </p:spPr>
        <p:txBody>
          <a:bodyPr wrap="none" lIns="76840" tIns="38420" rIns="76840" bIns="38420">
            <a:spAutoFit/>
          </a:bodyPr>
          <a:lstStyle/>
          <a:p>
            <a:r>
              <a:rPr lang="en-US" altLang="zh-CN" sz="8000" b="1" dirty="0">
                <a:solidFill>
                  <a:srgbClr val="030729"/>
                </a:solidFill>
                <a:effectLst>
                  <a:outerShdw blurRad="38100" dist="38100" dir="2700000" algn="tl">
                    <a:srgbClr val="000000">
                      <a:alpha val="43137"/>
                    </a:srgbClr>
                  </a:outerShdw>
                </a:effectLst>
                <a:cs typeface="+mn-ea"/>
                <a:sym typeface="+mn-lt"/>
              </a:rPr>
              <a:t>2</a:t>
            </a:r>
            <a:endParaRPr lang="zh-CN" altLang="en-US" sz="8000" b="1" dirty="0">
              <a:solidFill>
                <a:srgbClr val="030729"/>
              </a:solidFill>
              <a:effectLst>
                <a:outerShdw blurRad="38100" dist="38100" dir="2700000" algn="tl">
                  <a:srgbClr val="000000">
                    <a:alpha val="43137"/>
                  </a:srgbClr>
                </a:outerShdw>
              </a:effectLst>
              <a:cs typeface="+mn-ea"/>
              <a:sym typeface="+mn-lt"/>
            </a:endParaRPr>
          </a:p>
        </p:txBody>
      </p:sp>
      <p:sp>
        <p:nvSpPr>
          <p:cNvPr id="110" name="矩形 109"/>
          <p:cNvSpPr/>
          <p:nvPr/>
        </p:nvSpPr>
        <p:spPr>
          <a:xfrm>
            <a:off x="3553460" y="1068070"/>
            <a:ext cx="704850" cy="1308735"/>
          </a:xfrm>
          <a:prstGeom prst="rect">
            <a:avLst/>
          </a:prstGeom>
          <a:effectLst/>
        </p:spPr>
        <p:txBody>
          <a:bodyPr wrap="none" lIns="76840" tIns="38420" rIns="76840" bIns="38420">
            <a:spAutoFit/>
          </a:bodyPr>
          <a:lstStyle/>
          <a:p>
            <a:r>
              <a:rPr lang="en-US" altLang="zh-CN" sz="8000" b="1" dirty="0">
                <a:solidFill>
                  <a:srgbClr val="030729"/>
                </a:solidFill>
                <a:effectLst>
                  <a:outerShdw blurRad="38100" dist="38100" dir="2700000" algn="tl">
                    <a:srgbClr val="000000">
                      <a:alpha val="43137"/>
                    </a:srgbClr>
                  </a:outerShdw>
                </a:effectLst>
                <a:cs typeface="+mn-ea"/>
                <a:sym typeface="+mn-lt"/>
              </a:rPr>
              <a:t>0</a:t>
            </a:r>
            <a:endParaRPr lang="zh-CN" altLang="en-US" sz="8000" b="1" dirty="0">
              <a:solidFill>
                <a:srgbClr val="030729"/>
              </a:solidFill>
              <a:effectLst>
                <a:outerShdw blurRad="38100" dist="38100" dir="2700000" algn="tl">
                  <a:srgbClr val="000000">
                    <a:alpha val="43137"/>
                  </a:srgbClr>
                </a:outerShdw>
              </a:effectLst>
              <a:cs typeface="+mn-ea"/>
              <a:sym typeface="+mn-lt"/>
            </a:endParaRPr>
          </a:p>
        </p:txBody>
      </p:sp>
      <p:sp>
        <p:nvSpPr>
          <p:cNvPr id="111" name="矩形 110"/>
          <p:cNvSpPr/>
          <p:nvPr/>
        </p:nvSpPr>
        <p:spPr>
          <a:xfrm>
            <a:off x="4888865" y="1068070"/>
            <a:ext cx="540385" cy="1308735"/>
          </a:xfrm>
          <a:prstGeom prst="rect">
            <a:avLst/>
          </a:prstGeom>
          <a:effectLst/>
        </p:spPr>
        <p:txBody>
          <a:bodyPr wrap="none" lIns="76840" tIns="38420" rIns="76840" bIns="38420">
            <a:spAutoFit/>
          </a:bodyPr>
          <a:lstStyle/>
          <a:p>
            <a:r>
              <a:rPr lang="en-US" altLang="zh-CN" sz="8000" b="1" dirty="0">
                <a:solidFill>
                  <a:srgbClr val="030729"/>
                </a:solidFill>
                <a:effectLst>
                  <a:outerShdw blurRad="38100" dist="38100" dir="2700000" algn="tl">
                    <a:srgbClr val="000000">
                      <a:alpha val="43137"/>
                    </a:srgbClr>
                  </a:outerShdw>
                </a:effectLst>
                <a:cs typeface="+mn-ea"/>
                <a:sym typeface="+mn-lt"/>
              </a:rPr>
              <a:t>1</a:t>
            </a:r>
            <a:endParaRPr lang="zh-CN" altLang="en-US" sz="8000" b="1" dirty="0">
              <a:solidFill>
                <a:srgbClr val="030729"/>
              </a:solidFill>
              <a:effectLst>
                <a:outerShdw blurRad="38100" dist="38100" dir="2700000" algn="tl">
                  <a:srgbClr val="000000">
                    <a:alpha val="43137"/>
                  </a:srgbClr>
                </a:outerShdw>
              </a:effectLst>
              <a:cs typeface="+mn-ea"/>
              <a:sym typeface="+mn-lt"/>
            </a:endParaRPr>
          </a:p>
        </p:txBody>
      </p:sp>
      <p:sp>
        <p:nvSpPr>
          <p:cNvPr id="112" name="矩形 111"/>
          <p:cNvSpPr/>
          <p:nvPr/>
        </p:nvSpPr>
        <p:spPr>
          <a:xfrm>
            <a:off x="6194425" y="1036320"/>
            <a:ext cx="643890" cy="1308735"/>
          </a:xfrm>
          <a:prstGeom prst="rect">
            <a:avLst/>
          </a:prstGeom>
          <a:effectLst/>
        </p:spPr>
        <p:txBody>
          <a:bodyPr wrap="none" lIns="76840" tIns="38420" rIns="76840" bIns="38420">
            <a:spAutoFit/>
          </a:bodyPr>
          <a:lstStyle/>
          <a:p>
            <a:r>
              <a:rPr lang="en-US" altLang="zh-CN" sz="8000" b="1" dirty="0">
                <a:solidFill>
                  <a:srgbClr val="030729"/>
                </a:solidFill>
                <a:effectLst>
                  <a:outerShdw blurRad="38100" dist="38100" dir="2700000" algn="tl">
                    <a:srgbClr val="000000">
                      <a:alpha val="43137"/>
                    </a:srgbClr>
                  </a:outerShdw>
                </a:effectLst>
                <a:cs typeface="+mn-ea"/>
                <a:sym typeface="+mn-lt"/>
              </a:rPr>
              <a:t>X</a:t>
            </a:r>
            <a:endParaRPr lang="zh-CN" altLang="en-US" sz="8000" b="1" dirty="0">
              <a:solidFill>
                <a:srgbClr val="030729"/>
              </a:solidFill>
              <a:effectLst>
                <a:outerShdw blurRad="38100" dist="38100" dir="2700000" algn="tl">
                  <a:srgbClr val="000000">
                    <a:alpha val="43137"/>
                  </a:srgbClr>
                </a:outerShdw>
              </a:effectLst>
              <a:cs typeface="+mn-ea"/>
              <a:sym typeface="+mn-lt"/>
            </a:endParaRPr>
          </a:p>
        </p:txBody>
      </p:sp>
      <p:grpSp>
        <p:nvGrpSpPr>
          <p:cNvPr id="113" name="组合 112"/>
          <p:cNvGrpSpPr/>
          <p:nvPr/>
        </p:nvGrpSpPr>
        <p:grpSpPr>
          <a:xfrm>
            <a:off x="1493520" y="1607820"/>
            <a:ext cx="323850" cy="322580"/>
            <a:chOff x="1493520" y="1607820"/>
            <a:chExt cx="323850" cy="322580"/>
          </a:xfrm>
        </p:grpSpPr>
        <p:sp>
          <p:nvSpPr>
            <p:cNvPr id="114" name="Oval 5"/>
            <p:cNvSpPr>
              <a:spLocks noChangeArrowheads="1"/>
            </p:cNvSpPr>
            <p:nvPr/>
          </p:nvSpPr>
          <p:spPr bwMode="auto">
            <a:xfrm>
              <a:off x="1493520" y="1607820"/>
              <a:ext cx="323850" cy="32258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15" name="Oval 5"/>
            <p:cNvSpPr>
              <a:spLocks noChangeArrowheads="1"/>
            </p:cNvSpPr>
            <p:nvPr/>
          </p:nvSpPr>
          <p:spPr bwMode="auto">
            <a:xfrm>
              <a:off x="1503045" y="1617345"/>
              <a:ext cx="304800" cy="304165"/>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16" name="组合 115"/>
          <p:cNvGrpSpPr/>
          <p:nvPr/>
        </p:nvGrpSpPr>
        <p:grpSpPr>
          <a:xfrm>
            <a:off x="1177290" y="1463675"/>
            <a:ext cx="226695" cy="225425"/>
            <a:chOff x="1177290" y="1463675"/>
            <a:chExt cx="226695" cy="225425"/>
          </a:xfrm>
          <a:solidFill>
            <a:srgbClr val="EA5E66"/>
          </a:solidFill>
        </p:grpSpPr>
        <p:sp>
          <p:nvSpPr>
            <p:cNvPr id="117" name="Oval 5"/>
            <p:cNvSpPr>
              <a:spLocks noChangeArrowheads="1"/>
            </p:cNvSpPr>
            <p:nvPr/>
          </p:nvSpPr>
          <p:spPr bwMode="auto">
            <a:xfrm>
              <a:off x="1177290" y="1463675"/>
              <a:ext cx="226695" cy="225425"/>
            </a:xfrm>
            <a:prstGeom prst="ellipse">
              <a:avLst/>
            </a:prstGeom>
            <a:grp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18" name="Oval 5"/>
            <p:cNvSpPr>
              <a:spLocks noChangeArrowheads="1"/>
            </p:cNvSpPr>
            <p:nvPr/>
          </p:nvSpPr>
          <p:spPr bwMode="auto">
            <a:xfrm>
              <a:off x="1183640" y="1470025"/>
              <a:ext cx="213360" cy="212725"/>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19" name="组合 118"/>
          <p:cNvGrpSpPr/>
          <p:nvPr/>
        </p:nvGrpSpPr>
        <p:grpSpPr>
          <a:xfrm>
            <a:off x="3084195" y="941070"/>
            <a:ext cx="162560" cy="161925"/>
            <a:chOff x="3084195" y="941070"/>
            <a:chExt cx="162560" cy="161925"/>
          </a:xfrm>
        </p:grpSpPr>
        <p:sp>
          <p:nvSpPr>
            <p:cNvPr id="120" name="Oval 5"/>
            <p:cNvSpPr>
              <a:spLocks noChangeArrowheads="1"/>
            </p:cNvSpPr>
            <p:nvPr/>
          </p:nvSpPr>
          <p:spPr bwMode="auto">
            <a:xfrm>
              <a:off x="3084195" y="941070"/>
              <a:ext cx="162560" cy="16192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21" name="Oval 5"/>
            <p:cNvSpPr>
              <a:spLocks noChangeArrowheads="1"/>
            </p:cNvSpPr>
            <p:nvPr/>
          </p:nvSpPr>
          <p:spPr bwMode="auto">
            <a:xfrm>
              <a:off x="3089275" y="946150"/>
              <a:ext cx="153035" cy="15240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22" name="组合 121"/>
          <p:cNvGrpSpPr/>
          <p:nvPr/>
        </p:nvGrpSpPr>
        <p:grpSpPr>
          <a:xfrm>
            <a:off x="4448175" y="897890"/>
            <a:ext cx="231775" cy="230505"/>
            <a:chOff x="4448175" y="897890"/>
            <a:chExt cx="231775" cy="230505"/>
          </a:xfrm>
        </p:grpSpPr>
        <p:sp>
          <p:nvSpPr>
            <p:cNvPr id="123" name="Oval 5"/>
            <p:cNvSpPr>
              <a:spLocks noChangeArrowheads="1"/>
            </p:cNvSpPr>
            <p:nvPr/>
          </p:nvSpPr>
          <p:spPr bwMode="auto">
            <a:xfrm>
              <a:off x="4448175" y="897890"/>
              <a:ext cx="231775" cy="2305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24" name="Oval 5"/>
            <p:cNvSpPr>
              <a:spLocks noChangeArrowheads="1"/>
            </p:cNvSpPr>
            <p:nvPr/>
          </p:nvSpPr>
          <p:spPr bwMode="auto">
            <a:xfrm>
              <a:off x="4455160" y="904875"/>
              <a:ext cx="218440" cy="217805"/>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25" name="组合 124"/>
          <p:cNvGrpSpPr/>
          <p:nvPr/>
        </p:nvGrpSpPr>
        <p:grpSpPr>
          <a:xfrm>
            <a:off x="4431665" y="2210435"/>
            <a:ext cx="200025" cy="199390"/>
            <a:chOff x="4431665" y="2210435"/>
            <a:chExt cx="200025" cy="199390"/>
          </a:xfrm>
        </p:grpSpPr>
        <p:sp>
          <p:nvSpPr>
            <p:cNvPr id="126" name="Oval 5"/>
            <p:cNvSpPr>
              <a:spLocks noChangeArrowheads="1"/>
            </p:cNvSpPr>
            <p:nvPr/>
          </p:nvSpPr>
          <p:spPr bwMode="auto">
            <a:xfrm>
              <a:off x="4431665" y="2210435"/>
              <a:ext cx="200025" cy="19939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27" name="Oval 5"/>
            <p:cNvSpPr>
              <a:spLocks noChangeArrowheads="1"/>
            </p:cNvSpPr>
            <p:nvPr/>
          </p:nvSpPr>
          <p:spPr bwMode="auto">
            <a:xfrm>
              <a:off x="4437380" y="2216150"/>
              <a:ext cx="188595" cy="18796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28" name="组合 127"/>
          <p:cNvGrpSpPr/>
          <p:nvPr/>
        </p:nvGrpSpPr>
        <p:grpSpPr>
          <a:xfrm>
            <a:off x="3168015" y="2193925"/>
            <a:ext cx="205740" cy="205105"/>
            <a:chOff x="3168015" y="2193925"/>
            <a:chExt cx="205740" cy="205105"/>
          </a:xfrm>
        </p:grpSpPr>
        <p:sp>
          <p:nvSpPr>
            <p:cNvPr id="129" name="Oval 5"/>
            <p:cNvSpPr>
              <a:spLocks noChangeArrowheads="1"/>
            </p:cNvSpPr>
            <p:nvPr/>
          </p:nvSpPr>
          <p:spPr bwMode="auto">
            <a:xfrm>
              <a:off x="3168015" y="2193925"/>
              <a:ext cx="205740" cy="2051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30" name="Oval 5"/>
            <p:cNvSpPr>
              <a:spLocks noChangeArrowheads="1"/>
            </p:cNvSpPr>
            <p:nvPr/>
          </p:nvSpPr>
          <p:spPr bwMode="auto">
            <a:xfrm>
              <a:off x="3174365" y="2199640"/>
              <a:ext cx="193675" cy="19304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31" name="组合 130"/>
          <p:cNvGrpSpPr/>
          <p:nvPr/>
        </p:nvGrpSpPr>
        <p:grpSpPr>
          <a:xfrm>
            <a:off x="5788025" y="820420"/>
            <a:ext cx="202565" cy="201930"/>
            <a:chOff x="5788025" y="820420"/>
            <a:chExt cx="202565" cy="201930"/>
          </a:xfrm>
        </p:grpSpPr>
        <p:sp>
          <p:nvSpPr>
            <p:cNvPr id="132" name="Oval 5"/>
            <p:cNvSpPr>
              <a:spLocks noChangeArrowheads="1"/>
            </p:cNvSpPr>
            <p:nvPr/>
          </p:nvSpPr>
          <p:spPr bwMode="auto">
            <a:xfrm>
              <a:off x="5788025" y="820420"/>
              <a:ext cx="202565" cy="20193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33" name="Oval 5"/>
            <p:cNvSpPr>
              <a:spLocks noChangeArrowheads="1"/>
            </p:cNvSpPr>
            <p:nvPr/>
          </p:nvSpPr>
          <p:spPr bwMode="auto">
            <a:xfrm>
              <a:off x="5793740" y="826135"/>
              <a:ext cx="191135" cy="19050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34" name="组合 133"/>
          <p:cNvGrpSpPr/>
          <p:nvPr/>
        </p:nvGrpSpPr>
        <p:grpSpPr>
          <a:xfrm>
            <a:off x="5868035" y="2262505"/>
            <a:ext cx="179070" cy="178435"/>
            <a:chOff x="5868035" y="2262505"/>
            <a:chExt cx="179070" cy="178435"/>
          </a:xfrm>
        </p:grpSpPr>
        <p:sp>
          <p:nvSpPr>
            <p:cNvPr id="135" name="Oval 5"/>
            <p:cNvSpPr>
              <a:spLocks noChangeArrowheads="1"/>
            </p:cNvSpPr>
            <p:nvPr/>
          </p:nvSpPr>
          <p:spPr bwMode="auto">
            <a:xfrm>
              <a:off x="5868035" y="2262505"/>
              <a:ext cx="179070" cy="17843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36" name="Oval 5"/>
            <p:cNvSpPr>
              <a:spLocks noChangeArrowheads="1"/>
            </p:cNvSpPr>
            <p:nvPr/>
          </p:nvSpPr>
          <p:spPr bwMode="auto">
            <a:xfrm>
              <a:off x="5873115" y="2267585"/>
              <a:ext cx="168910" cy="168275"/>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37" name="组合 136"/>
          <p:cNvGrpSpPr/>
          <p:nvPr/>
        </p:nvGrpSpPr>
        <p:grpSpPr>
          <a:xfrm>
            <a:off x="7242175" y="1550670"/>
            <a:ext cx="323850" cy="322580"/>
            <a:chOff x="7242175" y="1550670"/>
            <a:chExt cx="323850" cy="322580"/>
          </a:xfrm>
        </p:grpSpPr>
        <p:sp>
          <p:nvSpPr>
            <p:cNvPr id="138" name="Oval 5"/>
            <p:cNvSpPr>
              <a:spLocks noChangeArrowheads="1"/>
            </p:cNvSpPr>
            <p:nvPr/>
          </p:nvSpPr>
          <p:spPr bwMode="auto">
            <a:xfrm>
              <a:off x="7242175" y="1550670"/>
              <a:ext cx="323850" cy="32258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39" name="Oval 5"/>
            <p:cNvSpPr>
              <a:spLocks noChangeArrowheads="1"/>
            </p:cNvSpPr>
            <p:nvPr/>
          </p:nvSpPr>
          <p:spPr bwMode="auto">
            <a:xfrm>
              <a:off x="7251700" y="1559560"/>
              <a:ext cx="304800" cy="304165"/>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40" name="组合 139"/>
          <p:cNvGrpSpPr/>
          <p:nvPr/>
        </p:nvGrpSpPr>
        <p:grpSpPr>
          <a:xfrm>
            <a:off x="7639050" y="1414145"/>
            <a:ext cx="226695" cy="225425"/>
            <a:chOff x="7639050" y="1414145"/>
            <a:chExt cx="226695" cy="225425"/>
          </a:xfrm>
        </p:grpSpPr>
        <p:sp>
          <p:nvSpPr>
            <p:cNvPr id="141" name="Oval 5"/>
            <p:cNvSpPr>
              <a:spLocks noChangeArrowheads="1"/>
            </p:cNvSpPr>
            <p:nvPr/>
          </p:nvSpPr>
          <p:spPr bwMode="auto">
            <a:xfrm>
              <a:off x="7639050" y="1414145"/>
              <a:ext cx="226695" cy="22542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42" name="Oval 5"/>
            <p:cNvSpPr>
              <a:spLocks noChangeArrowheads="1"/>
            </p:cNvSpPr>
            <p:nvPr/>
          </p:nvSpPr>
          <p:spPr bwMode="auto">
            <a:xfrm>
              <a:off x="7645400" y="1420495"/>
              <a:ext cx="213360" cy="212725"/>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43" name="组合 142"/>
          <p:cNvGrpSpPr/>
          <p:nvPr/>
        </p:nvGrpSpPr>
        <p:grpSpPr>
          <a:xfrm>
            <a:off x="7973060" y="1608455"/>
            <a:ext cx="162560" cy="161925"/>
            <a:chOff x="7973060" y="1608455"/>
            <a:chExt cx="162560" cy="161925"/>
          </a:xfrm>
        </p:grpSpPr>
        <p:sp>
          <p:nvSpPr>
            <p:cNvPr id="144" name="Oval 5"/>
            <p:cNvSpPr>
              <a:spLocks noChangeArrowheads="1"/>
            </p:cNvSpPr>
            <p:nvPr/>
          </p:nvSpPr>
          <p:spPr bwMode="auto">
            <a:xfrm>
              <a:off x="7973060" y="1608455"/>
              <a:ext cx="162560" cy="16192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45" name="Oval 5"/>
            <p:cNvSpPr>
              <a:spLocks noChangeArrowheads="1"/>
            </p:cNvSpPr>
            <p:nvPr/>
          </p:nvSpPr>
          <p:spPr bwMode="auto">
            <a:xfrm>
              <a:off x="7978140" y="1613535"/>
              <a:ext cx="153035" cy="15240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46" name="组合 145"/>
          <p:cNvGrpSpPr/>
          <p:nvPr/>
        </p:nvGrpSpPr>
        <p:grpSpPr>
          <a:xfrm>
            <a:off x="846455" y="1577975"/>
            <a:ext cx="162560" cy="161925"/>
            <a:chOff x="846455" y="1577975"/>
            <a:chExt cx="162560" cy="161925"/>
          </a:xfrm>
        </p:grpSpPr>
        <p:sp>
          <p:nvSpPr>
            <p:cNvPr id="147" name="Oval 5"/>
            <p:cNvSpPr>
              <a:spLocks noChangeArrowheads="1"/>
            </p:cNvSpPr>
            <p:nvPr/>
          </p:nvSpPr>
          <p:spPr bwMode="auto">
            <a:xfrm>
              <a:off x="846455" y="1577975"/>
              <a:ext cx="162560" cy="16192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48" name="Oval 5"/>
            <p:cNvSpPr>
              <a:spLocks noChangeArrowheads="1"/>
            </p:cNvSpPr>
            <p:nvPr/>
          </p:nvSpPr>
          <p:spPr bwMode="auto">
            <a:xfrm>
              <a:off x="850900" y="1583055"/>
              <a:ext cx="153035" cy="152400"/>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4000" advClick="0" advTm="0">
        <p14:vortex dir="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2"/>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93"/>
                                        </p:tgtEl>
                                        <p:attrNameLst>
                                          <p:attrName>style.visibility</p:attrName>
                                        </p:attrNameLst>
                                      </p:cBhvr>
                                      <p:to>
                                        <p:strVal val="visible"/>
                                      </p:to>
                                    </p:set>
                                    <p:anim calcmode="lin" valueType="num">
                                      <p:cBhvr>
                                        <p:cTn id="10" dur="500" fill="hold"/>
                                        <p:tgtEl>
                                          <p:spTgt spid="93"/>
                                        </p:tgtEl>
                                        <p:attrNameLst>
                                          <p:attrName>ppt_w</p:attrName>
                                        </p:attrNameLst>
                                      </p:cBhvr>
                                      <p:tavLst>
                                        <p:tav tm="0">
                                          <p:val>
                                            <p:fltVal val="0"/>
                                          </p:val>
                                        </p:tav>
                                        <p:tav tm="100000">
                                          <p:val>
                                            <p:strVal val="#ppt_w"/>
                                          </p:val>
                                        </p:tav>
                                      </p:tavLst>
                                    </p:anim>
                                    <p:anim calcmode="lin" valueType="num">
                                      <p:cBhvr>
                                        <p:cTn id="11" dur="500" fill="hold"/>
                                        <p:tgtEl>
                                          <p:spTgt spid="93"/>
                                        </p:tgtEl>
                                        <p:attrNameLst>
                                          <p:attrName>ppt_h</p:attrName>
                                        </p:attrNameLst>
                                      </p:cBhvr>
                                      <p:tavLst>
                                        <p:tav tm="0">
                                          <p:val>
                                            <p:fltVal val="0"/>
                                          </p:val>
                                        </p:tav>
                                        <p:tav tm="100000">
                                          <p:val>
                                            <p:strVal val="#ppt_h"/>
                                          </p:val>
                                        </p:tav>
                                      </p:tavLst>
                                    </p:anim>
                                    <p:animEffect transition="in" filter="fade">
                                      <p:cBhvr>
                                        <p:cTn id="12" dur="500"/>
                                        <p:tgtEl>
                                          <p:spTgt spid="93"/>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97"/>
                                        </p:tgtEl>
                                        <p:attrNameLst>
                                          <p:attrName>style.visibility</p:attrName>
                                        </p:attrNameLst>
                                      </p:cBhvr>
                                      <p:to>
                                        <p:strVal val="visible"/>
                                      </p:to>
                                    </p:set>
                                    <p:anim calcmode="lin" valueType="num">
                                      <p:cBhvr>
                                        <p:cTn id="16" dur="500" fill="hold"/>
                                        <p:tgtEl>
                                          <p:spTgt spid="97"/>
                                        </p:tgtEl>
                                        <p:attrNameLst>
                                          <p:attrName>ppt_w</p:attrName>
                                        </p:attrNameLst>
                                      </p:cBhvr>
                                      <p:tavLst>
                                        <p:tav tm="0">
                                          <p:val>
                                            <p:fltVal val="0"/>
                                          </p:val>
                                        </p:tav>
                                        <p:tav tm="100000">
                                          <p:val>
                                            <p:strVal val="#ppt_w"/>
                                          </p:val>
                                        </p:tav>
                                      </p:tavLst>
                                    </p:anim>
                                    <p:anim calcmode="lin" valueType="num">
                                      <p:cBhvr>
                                        <p:cTn id="17" dur="500" fill="hold"/>
                                        <p:tgtEl>
                                          <p:spTgt spid="97"/>
                                        </p:tgtEl>
                                        <p:attrNameLst>
                                          <p:attrName>ppt_h</p:attrName>
                                        </p:attrNameLst>
                                      </p:cBhvr>
                                      <p:tavLst>
                                        <p:tav tm="0">
                                          <p:val>
                                            <p:fltVal val="0"/>
                                          </p:val>
                                        </p:tav>
                                        <p:tav tm="100000">
                                          <p:val>
                                            <p:strVal val="#ppt_h"/>
                                          </p:val>
                                        </p:tav>
                                      </p:tavLst>
                                    </p:anim>
                                    <p:animEffect transition="in" filter="fade">
                                      <p:cBhvr>
                                        <p:cTn id="18" dur="500"/>
                                        <p:tgtEl>
                                          <p:spTgt spid="9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09"/>
                                        </p:tgtEl>
                                        <p:attrNameLst>
                                          <p:attrName>style.visibility</p:attrName>
                                        </p:attrNameLst>
                                      </p:cBhvr>
                                      <p:to>
                                        <p:strVal val="visible"/>
                                      </p:to>
                                    </p:set>
                                    <p:anim calcmode="lin" valueType="num">
                                      <p:cBhvr>
                                        <p:cTn id="22" dur="250" fill="hold"/>
                                        <p:tgtEl>
                                          <p:spTgt spid="109"/>
                                        </p:tgtEl>
                                        <p:attrNameLst>
                                          <p:attrName>ppt_w</p:attrName>
                                        </p:attrNameLst>
                                      </p:cBhvr>
                                      <p:tavLst>
                                        <p:tav tm="0">
                                          <p:val>
                                            <p:fltVal val="0"/>
                                          </p:val>
                                        </p:tav>
                                        <p:tav tm="100000">
                                          <p:val>
                                            <p:strVal val="#ppt_w"/>
                                          </p:val>
                                        </p:tav>
                                      </p:tavLst>
                                    </p:anim>
                                    <p:anim calcmode="lin" valueType="num">
                                      <p:cBhvr>
                                        <p:cTn id="23" dur="250" fill="hold"/>
                                        <p:tgtEl>
                                          <p:spTgt spid="109"/>
                                        </p:tgtEl>
                                        <p:attrNameLst>
                                          <p:attrName>ppt_h</p:attrName>
                                        </p:attrNameLst>
                                      </p:cBhvr>
                                      <p:tavLst>
                                        <p:tav tm="0">
                                          <p:val>
                                            <p:fltVal val="0"/>
                                          </p:val>
                                        </p:tav>
                                        <p:tav tm="100000">
                                          <p:val>
                                            <p:strVal val="#ppt_h"/>
                                          </p:val>
                                        </p:tav>
                                      </p:tavLst>
                                    </p:anim>
                                    <p:animEffect transition="in" filter="fade">
                                      <p:cBhvr>
                                        <p:cTn id="24" dur="250"/>
                                        <p:tgtEl>
                                          <p:spTgt spid="109"/>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94"/>
                                        </p:tgtEl>
                                        <p:attrNameLst>
                                          <p:attrName>style.visibility</p:attrName>
                                        </p:attrNameLst>
                                      </p:cBhvr>
                                      <p:to>
                                        <p:strVal val="visible"/>
                                      </p:to>
                                    </p:set>
                                    <p:anim calcmode="lin" valueType="num">
                                      <p:cBhvr>
                                        <p:cTn id="28" dur="500" fill="hold"/>
                                        <p:tgtEl>
                                          <p:spTgt spid="94"/>
                                        </p:tgtEl>
                                        <p:attrNameLst>
                                          <p:attrName>ppt_w</p:attrName>
                                        </p:attrNameLst>
                                      </p:cBhvr>
                                      <p:tavLst>
                                        <p:tav tm="0">
                                          <p:val>
                                            <p:fltVal val="0"/>
                                          </p:val>
                                        </p:tav>
                                        <p:tav tm="100000">
                                          <p:val>
                                            <p:strVal val="#ppt_w"/>
                                          </p:val>
                                        </p:tav>
                                      </p:tavLst>
                                    </p:anim>
                                    <p:anim calcmode="lin" valueType="num">
                                      <p:cBhvr>
                                        <p:cTn id="29" dur="500" fill="hold"/>
                                        <p:tgtEl>
                                          <p:spTgt spid="94"/>
                                        </p:tgtEl>
                                        <p:attrNameLst>
                                          <p:attrName>ppt_h</p:attrName>
                                        </p:attrNameLst>
                                      </p:cBhvr>
                                      <p:tavLst>
                                        <p:tav tm="0">
                                          <p:val>
                                            <p:fltVal val="0"/>
                                          </p:val>
                                        </p:tav>
                                        <p:tav tm="100000">
                                          <p:val>
                                            <p:strVal val="#ppt_h"/>
                                          </p:val>
                                        </p:tav>
                                      </p:tavLst>
                                    </p:anim>
                                    <p:animEffect transition="in" filter="fade">
                                      <p:cBhvr>
                                        <p:cTn id="30" dur="500"/>
                                        <p:tgtEl>
                                          <p:spTgt spid="94"/>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fill="hold"/>
                                        <p:tgtEl>
                                          <p:spTgt spid="100"/>
                                        </p:tgtEl>
                                        <p:attrNameLst>
                                          <p:attrName>ppt_w</p:attrName>
                                        </p:attrNameLst>
                                      </p:cBhvr>
                                      <p:tavLst>
                                        <p:tav tm="0">
                                          <p:val>
                                            <p:fltVal val="0"/>
                                          </p:val>
                                        </p:tav>
                                        <p:tav tm="100000">
                                          <p:val>
                                            <p:strVal val="#ppt_w"/>
                                          </p:val>
                                        </p:tav>
                                      </p:tavLst>
                                    </p:anim>
                                    <p:anim calcmode="lin" valueType="num">
                                      <p:cBhvr>
                                        <p:cTn id="35" dur="500" fill="hold"/>
                                        <p:tgtEl>
                                          <p:spTgt spid="100"/>
                                        </p:tgtEl>
                                        <p:attrNameLst>
                                          <p:attrName>ppt_h</p:attrName>
                                        </p:attrNameLst>
                                      </p:cBhvr>
                                      <p:tavLst>
                                        <p:tav tm="0">
                                          <p:val>
                                            <p:fltVal val="0"/>
                                          </p:val>
                                        </p:tav>
                                        <p:tav tm="100000">
                                          <p:val>
                                            <p:strVal val="#ppt_h"/>
                                          </p:val>
                                        </p:tav>
                                      </p:tavLst>
                                    </p:anim>
                                    <p:animEffect transition="in" filter="fade">
                                      <p:cBhvr>
                                        <p:cTn id="36" dur="500"/>
                                        <p:tgtEl>
                                          <p:spTgt spid="100"/>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0"/>
                                        </p:tgtEl>
                                        <p:attrNameLst>
                                          <p:attrName>style.visibility</p:attrName>
                                        </p:attrNameLst>
                                      </p:cBhvr>
                                      <p:to>
                                        <p:strVal val="visible"/>
                                      </p:to>
                                    </p:set>
                                    <p:anim calcmode="lin" valueType="num">
                                      <p:cBhvr>
                                        <p:cTn id="40" dur="250" fill="hold"/>
                                        <p:tgtEl>
                                          <p:spTgt spid="110"/>
                                        </p:tgtEl>
                                        <p:attrNameLst>
                                          <p:attrName>ppt_w</p:attrName>
                                        </p:attrNameLst>
                                      </p:cBhvr>
                                      <p:tavLst>
                                        <p:tav tm="0">
                                          <p:val>
                                            <p:fltVal val="0"/>
                                          </p:val>
                                        </p:tav>
                                        <p:tav tm="100000">
                                          <p:val>
                                            <p:strVal val="#ppt_w"/>
                                          </p:val>
                                        </p:tav>
                                      </p:tavLst>
                                    </p:anim>
                                    <p:anim calcmode="lin" valueType="num">
                                      <p:cBhvr>
                                        <p:cTn id="41" dur="250" fill="hold"/>
                                        <p:tgtEl>
                                          <p:spTgt spid="110"/>
                                        </p:tgtEl>
                                        <p:attrNameLst>
                                          <p:attrName>ppt_h</p:attrName>
                                        </p:attrNameLst>
                                      </p:cBhvr>
                                      <p:tavLst>
                                        <p:tav tm="0">
                                          <p:val>
                                            <p:fltVal val="0"/>
                                          </p:val>
                                        </p:tav>
                                        <p:tav tm="100000">
                                          <p:val>
                                            <p:strVal val="#ppt_h"/>
                                          </p:val>
                                        </p:tav>
                                      </p:tavLst>
                                    </p:anim>
                                    <p:animEffect transition="in" filter="fade">
                                      <p:cBhvr>
                                        <p:cTn id="42" dur="250"/>
                                        <p:tgtEl>
                                          <p:spTgt spid="110"/>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95"/>
                                        </p:tgtEl>
                                        <p:attrNameLst>
                                          <p:attrName>style.visibility</p:attrName>
                                        </p:attrNameLst>
                                      </p:cBhvr>
                                      <p:to>
                                        <p:strVal val="visible"/>
                                      </p:to>
                                    </p:set>
                                    <p:anim calcmode="lin" valueType="num">
                                      <p:cBhvr>
                                        <p:cTn id="46" dur="500" fill="hold"/>
                                        <p:tgtEl>
                                          <p:spTgt spid="95"/>
                                        </p:tgtEl>
                                        <p:attrNameLst>
                                          <p:attrName>ppt_w</p:attrName>
                                        </p:attrNameLst>
                                      </p:cBhvr>
                                      <p:tavLst>
                                        <p:tav tm="0">
                                          <p:val>
                                            <p:fltVal val="0"/>
                                          </p:val>
                                        </p:tav>
                                        <p:tav tm="100000">
                                          <p:val>
                                            <p:strVal val="#ppt_w"/>
                                          </p:val>
                                        </p:tav>
                                      </p:tavLst>
                                    </p:anim>
                                    <p:anim calcmode="lin" valueType="num">
                                      <p:cBhvr>
                                        <p:cTn id="47" dur="500" fill="hold"/>
                                        <p:tgtEl>
                                          <p:spTgt spid="95"/>
                                        </p:tgtEl>
                                        <p:attrNameLst>
                                          <p:attrName>ppt_h</p:attrName>
                                        </p:attrNameLst>
                                      </p:cBhvr>
                                      <p:tavLst>
                                        <p:tav tm="0">
                                          <p:val>
                                            <p:fltVal val="0"/>
                                          </p:val>
                                        </p:tav>
                                        <p:tav tm="100000">
                                          <p:val>
                                            <p:strVal val="#ppt_h"/>
                                          </p:val>
                                        </p:tav>
                                      </p:tavLst>
                                    </p:anim>
                                    <p:animEffect transition="in" filter="fade">
                                      <p:cBhvr>
                                        <p:cTn id="48" dur="500"/>
                                        <p:tgtEl>
                                          <p:spTgt spid="95"/>
                                        </p:tgtEl>
                                      </p:cBhvr>
                                    </p:animEffect>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103"/>
                                        </p:tgtEl>
                                        <p:attrNameLst>
                                          <p:attrName>style.visibility</p:attrName>
                                        </p:attrNameLst>
                                      </p:cBhvr>
                                      <p:to>
                                        <p:strVal val="visible"/>
                                      </p:to>
                                    </p:set>
                                    <p:anim calcmode="lin" valueType="num">
                                      <p:cBhvr>
                                        <p:cTn id="52" dur="500" fill="hold"/>
                                        <p:tgtEl>
                                          <p:spTgt spid="103"/>
                                        </p:tgtEl>
                                        <p:attrNameLst>
                                          <p:attrName>ppt_w</p:attrName>
                                        </p:attrNameLst>
                                      </p:cBhvr>
                                      <p:tavLst>
                                        <p:tav tm="0">
                                          <p:val>
                                            <p:fltVal val="0"/>
                                          </p:val>
                                        </p:tav>
                                        <p:tav tm="100000">
                                          <p:val>
                                            <p:strVal val="#ppt_w"/>
                                          </p:val>
                                        </p:tav>
                                      </p:tavLst>
                                    </p:anim>
                                    <p:anim calcmode="lin" valueType="num">
                                      <p:cBhvr>
                                        <p:cTn id="53" dur="500" fill="hold"/>
                                        <p:tgtEl>
                                          <p:spTgt spid="103"/>
                                        </p:tgtEl>
                                        <p:attrNameLst>
                                          <p:attrName>ppt_h</p:attrName>
                                        </p:attrNameLst>
                                      </p:cBhvr>
                                      <p:tavLst>
                                        <p:tav tm="0">
                                          <p:val>
                                            <p:fltVal val="0"/>
                                          </p:val>
                                        </p:tav>
                                        <p:tav tm="100000">
                                          <p:val>
                                            <p:strVal val="#ppt_h"/>
                                          </p:val>
                                        </p:tav>
                                      </p:tavLst>
                                    </p:anim>
                                    <p:animEffect transition="in" filter="fade">
                                      <p:cBhvr>
                                        <p:cTn id="54" dur="500"/>
                                        <p:tgtEl>
                                          <p:spTgt spid="103"/>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111"/>
                                        </p:tgtEl>
                                        <p:attrNameLst>
                                          <p:attrName>style.visibility</p:attrName>
                                        </p:attrNameLst>
                                      </p:cBhvr>
                                      <p:to>
                                        <p:strVal val="visible"/>
                                      </p:to>
                                    </p:set>
                                    <p:anim calcmode="lin" valueType="num">
                                      <p:cBhvr>
                                        <p:cTn id="58" dur="250" fill="hold"/>
                                        <p:tgtEl>
                                          <p:spTgt spid="111"/>
                                        </p:tgtEl>
                                        <p:attrNameLst>
                                          <p:attrName>ppt_w</p:attrName>
                                        </p:attrNameLst>
                                      </p:cBhvr>
                                      <p:tavLst>
                                        <p:tav tm="0">
                                          <p:val>
                                            <p:fltVal val="0"/>
                                          </p:val>
                                        </p:tav>
                                        <p:tav tm="100000">
                                          <p:val>
                                            <p:strVal val="#ppt_w"/>
                                          </p:val>
                                        </p:tav>
                                      </p:tavLst>
                                    </p:anim>
                                    <p:anim calcmode="lin" valueType="num">
                                      <p:cBhvr>
                                        <p:cTn id="59" dur="250" fill="hold"/>
                                        <p:tgtEl>
                                          <p:spTgt spid="111"/>
                                        </p:tgtEl>
                                        <p:attrNameLst>
                                          <p:attrName>ppt_h</p:attrName>
                                        </p:attrNameLst>
                                      </p:cBhvr>
                                      <p:tavLst>
                                        <p:tav tm="0">
                                          <p:val>
                                            <p:fltVal val="0"/>
                                          </p:val>
                                        </p:tav>
                                        <p:tav tm="100000">
                                          <p:val>
                                            <p:strVal val="#ppt_h"/>
                                          </p:val>
                                        </p:tav>
                                      </p:tavLst>
                                    </p:anim>
                                    <p:animEffect transition="in" filter="fade">
                                      <p:cBhvr>
                                        <p:cTn id="60" dur="250"/>
                                        <p:tgtEl>
                                          <p:spTgt spid="111"/>
                                        </p:tgtEl>
                                      </p:cBhvr>
                                    </p:animEffect>
                                  </p:childTnLst>
                                </p:cTn>
                              </p:par>
                            </p:childTnLst>
                          </p:cTn>
                        </p:par>
                        <p:par>
                          <p:cTn id="61" fill="hold">
                            <p:stCondLst>
                              <p:cond delay="4500"/>
                            </p:stCondLst>
                            <p:childTnLst>
                              <p:par>
                                <p:cTn id="62" presetID="53" presetClass="entr" presetSubtype="16" fill="hold" grpId="0" nodeType="afterEffect">
                                  <p:stCondLst>
                                    <p:cond delay="0"/>
                                  </p:stCondLst>
                                  <p:childTnLst>
                                    <p:set>
                                      <p:cBhvr>
                                        <p:cTn id="63" dur="1" fill="hold">
                                          <p:stCondLst>
                                            <p:cond delay="0"/>
                                          </p:stCondLst>
                                        </p:cTn>
                                        <p:tgtEl>
                                          <p:spTgt spid="96"/>
                                        </p:tgtEl>
                                        <p:attrNameLst>
                                          <p:attrName>style.visibility</p:attrName>
                                        </p:attrNameLst>
                                      </p:cBhvr>
                                      <p:to>
                                        <p:strVal val="visible"/>
                                      </p:to>
                                    </p:set>
                                    <p:anim calcmode="lin" valueType="num">
                                      <p:cBhvr>
                                        <p:cTn id="64" dur="500" fill="hold"/>
                                        <p:tgtEl>
                                          <p:spTgt spid="96"/>
                                        </p:tgtEl>
                                        <p:attrNameLst>
                                          <p:attrName>ppt_w</p:attrName>
                                        </p:attrNameLst>
                                      </p:cBhvr>
                                      <p:tavLst>
                                        <p:tav tm="0">
                                          <p:val>
                                            <p:fltVal val="0"/>
                                          </p:val>
                                        </p:tav>
                                        <p:tav tm="100000">
                                          <p:val>
                                            <p:strVal val="#ppt_w"/>
                                          </p:val>
                                        </p:tav>
                                      </p:tavLst>
                                    </p:anim>
                                    <p:anim calcmode="lin" valueType="num">
                                      <p:cBhvr>
                                        <p:cTn id="65" dur="500" fill="hold"/>
                                        <p:tgtEl>
                                          <p:spTgt spid="96"/>
                                        </p:tgtEl>
                                        <p:attrNameLst>
                                          <p:attrName>ppt_h</p:attrName>
                                        </p:attrNameLst>
                                      </p:cBhvr>
                                      <p:tavLst>
                                        <p:tav tm="0">
                                          <p:val>
                                            <p:fltVal val="0"/>
                                          </p:val>
                                        </p:tav>
                                        <p:tav tm="100000">
                                          <p:val>
                                            <p:strVal val="#ppt_h"/>
                                          </p:val>
                                        </p:tav>
                                      </p:tavLst>
                                    </p:anim>
                                    <p:animEffect transition="in" filter="fade">
                                      <p:cBhvr>
                                        <p:cTn id="66" dur="500"/>
                                        <p:tgtEl>
                                          <p:spTgt spid="96"/>
                                        </p:tgtEl>
                                      </p:cBhvr>
                                    </p:animEffect>
                                  </p:childTnLst>
                                </p:cTn>
                              </p:par>
                            </p:childTnLst>
                          </p:cTn>
                        </p:par>
                        <p:par>
                          <p:cTn id="67" fill="hold">
                            <p:stCondLst>
                              <p:cond delay="5000"/>
                            </p:stCondLst>
                            <p:childTnLst>
                              <p:par>
                                <p:cTn id="68" presetID="53" presetClass="entr" presetSubtype="16" fill="hold" nodeType="afterEffect">
                                  <p:stCondLst>
                                    <p:cond delay="0"/>
                                  </p:stCondLst>
                                  <p:childTnLst>
                                    <p:set>
                                      <p:cBhvr>
                                        <p:cTn id="69" dur="1" fill="hold">
                                          <p:stCondLst>
                                            <p:cond delay="0"/>
                                          </p:stCondLst>
                                        </p:cTn>
                                        <p:tgtEl>
                                          <p:spTgt spid="106"/>
                                        </p:tgtEl>
                                        <p:attrNameLst>
                                          <p:attrName>style.visibility</p:attrName>
                                        </p:attrNameLst>
                                      </p:cBhvr>
                                      <p:to>
                                        <p:strVal val="visible"/>
                                      </p:to>
                                    </p:set>
                                    <p:anim calcmode="lin" valueType="num">
                                      <p:cBhvr>
                                        <p:cTn id="70" dur="500" fill="hold"/>
                                        <p:tgtEl>
                                          <p:spTgt spid="106"/>
                                        </p:tgtEl>
                                        <p:attrNameLst>
                                          <p:attrName>ppt_w</p:attrName>
                                        </p:attrNameLst>
                                      </p:cBhvr>
                                      <p:tavLst>
                                        <p:tav tm="0">
                                          <p:val>
                                            <p:fltVal val="0"/>
                                          </p:val>
                                        </p:tav>
                                        <p:tav tm="100000">
                                          <p:val>
                                            <p:strVal val="#ppt_w"/>
                                          </p:val>
                                        </p:tav>
                                      </p:tavLst>
                                    </p:anim>
                                    <p:anim calcmode="lin" valueType="num">
                                      <p:cBhvr>
                                        <p:cTn id="71" dur="500" fill="hold"/>
                                        <p:tgtEl>
                                          <p:spTgt spid="106"/>
                                        </p:tgtEl>
                                        <p:attrNameLst>
                                          <p:attrName>ppt_h</p:attrName>
                                        </p:attrNameLst>
                                      </p:cBhvr>
                                      <p:tavLst>
                                        <p:tav tm="0">
                                          <p:val>
                                            <p:fltVal val="0"/>
                                          </p:val>
                                        </p:tav>
                                        <p:tav tm="100000">
                                          <p:val>
                                            <p:strVal val="#ppt_h"/>
                                          </p:val>
                                        </p:tav>
                                      </p:tavLst>
                                    </p:anim>
                                    <p:animEffect transition="in" filter="fade">
                                      <p:cBhvr>
                                        <p:cTn id="72" dur="500"/>
                                        <p:tgtEl>
                                          <p:spTgt spid="106"/>
                                        </p:tgtEl>
                                      </p:cBhvr>
                                    </p:animEffect>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112"/>
                                        </p:tgtEl>
                                        <p:attrNameLst>
                                          <p:attrName>style.visibility</p:attrName>
                                        </p:attrNameLst>
                                      </p:cBhvr>
                                      <p:to>
                                        <p:strVal val="visible"/>
                                      </p:to>
                                    </p:set>
                                    <p:anim calcmode="lin" valueType="num">
                                      <p:cBhvr>
                                        <p:cTn id="76" dur="250" fill="hold"/>
                                        <p:tgtEl>
                                          <p:spTgt spid="112"/>
                                        </p:tgtEl>
                                        <p:attrNameLst>
                                          <p:attrName>ppt_w</p:attrName>
                                        </p:attrNameLst>
                                      </p:cBhvr>
                                      <p:tavLst>
                                        <p:tav tm="0">
                                          <p:val>
                                            <p:fltVal val="0"/>
                                          </p:val>
                                        </p:tav>
                                        <p:tav tm="100000">
                                          <p:val>
                                            <p:strVal val="#ppt_w"/>
                                          </p:val>
                                        </p:tav>
                                      </p:tavLst>
                                    </p:anim>
                                    <p:anim calcmode="lin" valueType="num">
                                      <p:cBhvr>
                                        <p:cTn id="77" dur="250" fill="hold"/>
                                        <p:tgtEl>
                                          <p:spTgt spid="112"/>
                                        </p:tgtEl>
                                        <p:attrNameLst>
                                          <p:attrName>ppt_h</p:attrName>
                                        </p:attrNameLst>
                                      </p:cBhvr>
                                      <p:tavLst>
                                        <p:tav tm="0">
                                          <p:val>
                                            <p:fltVal val="0"/>
                                          </p:val>
                                        </p:tav>
                                        <p:tav tm="100000">
                                          <p:val>
                                            <p:strVal val="#ppt_h"/>
                                          </p:val>
                                        </p:tav>
                                      </p:tavLst>
                                    </p:anim>
                                    <p:animEffect transition="in" filter="fade">
                                      <p:cBhvr>
                                        <p:cTn id="78" dur="250"/>
                                        <p:tgtEl>
                                          <p:spTgt spid="112"/>
                                        </p:tgtEl>
                                      </p:cBhvr>
                                    </p:animEffect>
                                  </p:childTnLst>
                                </p:cTn>
                              </p:par>
                            </p:childTnLst>
                          </p:cTn>
                        </p:par>
                        <p:par>
                          <p:cTn id="79" fill="hold">
                            <p:stCondLst>
                              <p:cond delay="6000"/>
                            </p:stCondLst>
                            <p:childTnLst>
                              <p:par>
                                <p:cTn id="80" presetID="53" presetClass="entr" presetSubtype="16" fill="hold" nodeType="afterEffect">
                                  <p:stCondLst>
                                    <p:cond delay="0"/>
                                  </p:stCondLst>
                                  <p:childTnLst>
                                    <p:set>
                                      <p:cBhvr>
                                        <p:cTn id="81" dur="1" fill="hold">
                                          <p:stCondLst>
                                            <p:cond delay="0"/>
                                          </p:stCondLst>
                                        </p:cTn>
                                        <p:tgtEl>
                                          <p:spTgt spid="122"/>
                                        </p:tgtEl>
                                        <p:attrNameLst>
                                          <p:attrName>style.visibility</p:attrName>
                                        </p:attrNameLst>
                                      </p:cBhvr>
                                      <p:to>
                                        <p:strVal val="visible"/>
                                      </p:to>
                                    </p:set>
                                    <p:anim calcmode="lin" valueType="num">
                                      <p:cBhvr>
                                        <p:cTn id="82" dur="250" fill="hold"/>
                                        <p:tgtEl>
                                          <p:spTgt spid="122"/>
                                        </p:tgtEl>
                                        <p:attrNameLst>
                                          <p:attrName>ppt_w</p:attrName>
                                        </p:attrNameLst>
                                      </p:cBhvr>
                                      <p:tavLst>
                                        <p:tav tm="0">
                                          <p:val>
                                            <p:fltVal val="0"/>
                                          </p:val>
                                        </p:tav>
                                        <p:tav tm="100000">
                                          <p:val>
                                            <p:strVal val="#ppt_w"/>
                                          </p:val>
                                        </p:tav>
                                      </p:tavLst>
                                    </p:anim>
                                    <p:anim calcmode="lin" valueType="num">
                                      <p:cBhvr>
                                        <p:cTn id="83" dur="250" fill="hold"/>
                                        <p:tgtEl>
                                          <p:spTgt spid="122"/>
                                        </p:tgtEl>
                                        <p:attrNameLst>
                                          <p:attrName>ppt_h</p:attrName>
                                        </p:attrNameLst>
                                      </p:cBhvr>
                                      <p:tavLst>
                                        <p:tav tm="0">
                                          <p:val>
                                            <p:fltVal val="0"/>
                                          </p:val>
                                        </p:tav>
                                        <p:tav tm="100000">
                                          <p:val>
                                            <p:strVal val="#ppt_h"/>
                                          </p:val>
                                        </p:tav>
                                      </p:tavLst>
                                    </p:anim>
                                    <p:animEffect transition="in" filter="fade">
                                      <p:cBhvr>
                                        <p:cTn id="84" dur="250"/>
                                        <p:tgtEl>
                                          <p:spTgt spid="122"/>
                                        </p:tgtEl>
                                      </p:cBhvr>
                                    </p:animEffect>
                                  </p:childTnLst>
                                </p:cTn>
                              </p:par>
                            </p:childTnLst>
                          </p:cTn>
                        </p:par>
                        <p:par>
                          <p:cTn id="85" fill="hold">
                            <p:stCondLst>
                              <p:cond delay="6500"/>
                            </p:stCondLst>
                            <p:childTnLst>
                              <p:par>
                                <p:cTn id="86" presetID="53" presetClass="entr" presetSubtype="16" fill="hold" nodeType="afterEffect">
                                  <p:stCondLst>
                                    <p:cond delay="0"/>
                                  </p:stCondLst>
                                  <p:childTnLst>
                                    <p:set>
                                      <p:cBhvr>
                                        <p:cTn id="87" dur="1" fill="hold">
                                          <p:stCondLst>
                                            <p:cond delay="0"/>
                                          </p:stCondLst>
                                        </p:cTn>
                                        <p:tgtEl>
                                          <p:spTgt spid="125"/>
                                        </p:tgtEl>
                                        <p:attrNameLst>
                                          <p:attrName>style.visibility</p:attrName>
                                        </p:attrNameLst>
                                      </p:cBhvr>
                                      <p:to>
                                        <p:strVal val="visible"/>
                                      </p:to>
                                    </p:set>
                                    <p:anim calcmode="lin" valueType="num">
                                      <p:cBhvr>
                                        <p:cTn id="88" dur="250" fill="hold"/>
                                        <p:tgtEl>
                                          <p:spTgt spid="125"/>
                                        </p:tgtEl>
                                        <p:attrNameLst>
                                          <p:attrName>ppt_w</p:attrName>
                                        </p:attrNameLst>
                                      </p:cBhvr>
                                      <p:tavLst>
                                        <p:tav tm="0">
                                          <p:val>
                                            <p:fltVal val="0"/>
                                          </p:val>
                                        </p:tav>
                                        <p:tav tm="100000">
                                          <p:val>
                                            <p:strVal val="#ppt_w"/>
                                          </p:val>
                                        </p:tav>
                                      </p:tavLst>
                                    </p:anim>
                                    <p:anim calcmode="lin" valueType="num">
                                      <p:cBhvr>
                                        <p:cTn id="89" dur="250" fill="hold"/>
                                        <p:tgtEl>
                                          <p:spTgt spid="125"/>
                                        </p:tgtEl>
                                        <p:attrNameLst>
                                          <p:attrName>ppt_h</p:attrName>
                                        </p:attrNameLst>
                                      </p:cBhvr>
                                      <p:tavLst>
                                        <p:tav tm="0">
                                          <p:val>
                                            <p:fltVal val="0"/>
                                          </p:val>
                                        </p:tav>
                                        <p:tav tm="100000">
                                          <p:val>
                                            <p:strVal val="#ppt_h"/>
                                          </p:val>
                                        </p:tav>
                                      </p:tavLst>
                                    </p:anim>
                                    <p:animEffect transition="in" filter="fade">
                                      <p:cBhvr>
                                        <p:cTn id="90" dur="250"/>
                                        <p:tgtEl>
                                          <p:spTgt spid="125"/>
                                        </p:tgtEl>
                                      </p:cBhvr>
                                    </p:animEffect>
                                  </p:childTnLst>
                                </p:cTn>
                              </p:par>
                            </p:childTnLst>
                          </p:cTn>
                        </p:par>
                        <p:par>
                          <p:cTn id="91" fill="hold">
                            <p:stCondLst>
                              <p:cond delay="7000"/>
                            </p:stCondLst>
                            <p:childTnLst>
                              <p:par>
                                <p:cTn id="92" presetID="53" presetClass="entr" presetSubtype="16" fill="hold" nodeType="afterEffect">
                                  <p:stCondLst>
                                    <p:cond delay="0"/>
                                  </p:stCondLst>
                                  <p:childTnLst>
                                    <p:set>
                                      <p:cBhvr>
                                        <p:cTn id="93" dur="1" fill="hold">
                                          <p:stCondLst>
                                            <p:cond delay="0"/>
                                          </p:stCondLst>
                                        </p:cTn>
                                        <p:tgtEl>
                                          <p:spTgt spid="137"/>
                                        </p:tgtEl>
                                        <p:attrNameLst>
                                          <p:attrName>style.visibility</p:attrName>
                                        </p:attrNameLst>
                                      </p:cBhvr>
                                      <p:to>
                                        <p:strVal val="visible"/>
                                      </p:to>
                                    </p:set>
                                    <p:anim calcmode="lin" valueType="num">
                                      <p:cBhvr>
                                        <p:cTn id="94" dur="250" fill="hold"/>
                                        <p:tgtEl>
                                          <p:spTgt spid="137"/>
                                        </p:tgtEl>
                                        <p:attrNameLst>
                                          <p:attrName>ppt_w</p:attrName>
                                        </p:attrNameLst>
                                      </p:cBhvr>
                                      <p:tavLst>
                                        <p:tav tm="0">
                                          <p:val>
                                            <p:fltVal val="0"/>
                                          </p:val>
                                        </p:tav>
                                        <p:tav tm="100000">
                                          <p:val>
                                            <p:strVal val="#ppt_w"/>
                                          </p:val>
                                        </p:tav>
                                      </p:tavLst>
                                    </p:anim>
                                    <p:anim calcmode="lin" valueType="num">
                                      <p:cBhvr>
                                        <p:cTn id="95" dur="250" fill="hold"/>
                                        <p:tgtEl>
                                          <p:spTgt spid="137"/>
                                        </p:tgtEl>
                                        <p:attrNameLst>
                                          <p:attrName>ppt_h</p:attrName>
                                        </p:attrNameLst>
                                      </p:cBhvr>
                                      <p:tavLst>
                                        <p:tav tm="0">
                                          <p:val>
                                            <p:fltVal val="0"/>
                                          </p:val>
                                        </p:tav>
                                        <p:tav tm="100000">
                                          <p:val>
                                            <p:strVal val="#ppt_h"/>
                                          </p:val>
                                        </p:tav>
                                      </p:tavLst>
                                    </p:anim>
                                    <p:animEffect transition="in" filter="fade">
                                      <p:cBhvr>
                                        <p:cTn id="96" dur="250"/>
                                        <p:tgtEl>
                                          <p:spTgt spid="137"/>
                                        </p:tgtEl>
                                      </p:cBhvr>
                                    </p:animEffect>
                                  </p:childTnLst>
                                </p:cTn>
                              </p:par>
                            </p:childTnLst>
                          </p:cTn>
                        </p:par>
                        <p:par>
                          <p:cTn id="97" fill="hold">
                            <p:stCondLst>
                              <p:cond delay="7500"/>
                            </p:stCondLst>
                            <p:childTnLst>
                              <p:par>
                                <p:cTn id="98" presetID="53" presetClass="entr" presetSubtype="16" fill="hold" nodeType="afterEffect">
                                  <p:stCondLst>
                                    <p:cond delay="0"/>
                                  </p:stCondLst>
                                  <p:childTnLst>
                                    <p:set>
                                      <p:cBhvr>
                                        <p:cTn id="99" dur="1" fill="hold">
                                          <p:stCondLst>
                                            <p:cond delay="0"/>
                                          </p:stCondLst>
                                        </p:cTn>
                                        <p:tgtEl>
                                          <p:spTgt spid="131"/>
                                        </p:tgtEl>
                                        <p:attrNameLst>
                                          <p:attrName>style.visibility</p:attrName>
                                        </p:attrNameLst>
                                      </p:cBhvr>
                                      <p:to>
                                        <p:strVal val="visible"/>
                                      </p:to>
                                    </p:set>
                                    <p:anim calcmode="lin" valueType="num">
                                      <p:cBhvr>
                                        <p:cTn id="100" dur="250" fill="hold"/>
                                        <p:tgtEl>
                                          <p:spTgt spid="131"/>
                                        </p:tgtEl>
                                        <p:attrNameLst>
                                          <p:attrName>ppt_w</p:attrName>
                                        </p:attrNameLst>
                                      </p:cBhvr>
                                      <p:tavLst>
                                        <p:tav tm="0">
                                          <p:val>
                                            <p:fltVal val="0"/>
                                          </p:val>
                                        </p:tav>
                                        <p:tav tm="100000">
                                          <p:val>
                                            <p:strVal val="#ppt_w"/>
                                          </p:val>
                                        </p:tav>
                                      </p:tavLst>
                                    </p:anim>
                                    <p:anim calcmode="lin" valueType="num">
                                      <p:cBhvr>
                                        <p:cTn id="101" dur="250" fill="hold"/>
                                        <p:tgtEl>
                                          <p:spTgt spid="131"/>
                                        </p:tgtEl>
                                        <p:attrNameLst>
                                          <p:attrName>ppt_h</p:attrName>
                                        </p:attrNameLst>
                                      </p:cBhvr>
                                      <p:tavLst>
                                        <p:tav tm="0">
                                          <p:val>
                                            <p:fltVal val="0"/>
                                          </p:val>
                                        </p:tav>
                                        <p:tav tm="100000">
                                          <p:val>
                                            <p:strVal val="#ppt_h"/>
                                          </p:val>
                                        </p:tav>
                                      </p:tavLst>
                                    </p:anim>
                                    <p:animEffect transition="in" filter="fade">
                                      <p:cBhvr>
                                        <p:cTn id="102" dur="250"/>
                                        <p:tgtEl>
                                          <p:spTgt spid="131"/>
                                        </p:tgtEl>
                                      </p:cBhvr>
                                    </p:animEffect>
                                  </p:childTnLst>
                                </p:cTn>
                              </p:par>
                            </p:childTnLst>
                          </p:cTn>
                        </p:par>
                        <p:par>
                          <p:cTn id="103" fill="hold">
                            <p:stCondLst>
                              <p:cond delay="8000"/>
                            </p:stCondLst>
                            <p:childTnLst>
                              <p:par>
                                <p:cTn id="104" presetID="53" presetClass="entr" presetSubtype="16" fill="hold" nodeType="afterEffect">
                                  <p:stCondLst>
                                    <p:cond delay="0"/>
                                  </p:stCondLst>
                                  <p:childTnLst>
                                    <p:set>
                                      <p:cBhvr>
                                        <p:cTn id="105" dur="1" fill="hold">
                                          <p:stCondLst>
                                            <p:cond delay="0"/>
                                          </p:stCondLst>
                                        </p:cTn>
                                        <p:tgtEl>
                                          <p:spTgt spid="128"/>
                                        </p:tgtEl>
                                        <p:attrNameLst>
                                          <p:attrName>style.visibility</p:attrName>
                                        </p:attrNameLst>
                                      </p:cBhvr>
                                      <p:to>
                                        <p:strVal val="visible"/>
                                      </p:to>
                                    </p:set>
                                    <p:anim calcmode="lin" valueType="num">
                                      <p:cBhvr>
                                        <p:cTn id="106" dur="250" fill="hold"/>
                                        <p:tgtEl>
                                          <p:spTgt spid="128"/>
                                        </p:tgtEl>
                                        <p:attrNameLst>
                                          <p:attrName>ppt_w</p:attrName>
                                        </p:attrNameLst>
                                      </p:cBhvr>
                                      <p:tavLst>
                                        <p:tav tm="0">
                                          <p:val>
                                            <p:fltVal val="0"/>
                                          </p:val>
                                        </p:tav>
                                        <p:tav tm="100000">
                                          <p:val>
                                            <p:strVal val="#ppt_w"/>
                                          </p:val>
                                        </p:tav>
                                      </p:tavLst>
                                    </p:anim>
                                    <p:anim calcmode="lin" valueType="num">
                                      <p:cBhvr>
                                        <p:cTn id="107" dur="250" fill="hold"/>
                                        <p:tgtEl>
                                          <p:spTgt spid="128"/>
                                        </p:tgtEl>
                                        <p:attrNameLst>
                                          <p:attrName>ppt_h</p:attrName>
                                        </p:attrNameLst>
                                      </p:cBhvr>
                                      <p:tavLst>
                                        <p:tav tm="0">
                                          <p:val>
                                            <p:fltVal val="0"/>
                                          </p:val>
                                        </p:tav>
                                        <p:tav tm="100000">
                                          <p:val>
                                            <p:strVal val="#ppt_h"/>
                                          </p:val>
                                        </p:tav>
                                      </p:tavLst>
                                    </p:anim>
                                    <p:animEffect transition="in" filter="fade">
                                      <p:cBhvr>
                                        <p:cTn id="108" dur="250"/>
                                        <p:tgtEl>
                                          <p:spTgt spid="128"/>
                                        </p:tgtEl>
                                      </p:cBhvr>
                                    </p:animEffect>
                                  </p:childTnLst>
                                </p:cTn>
                              </p:par>
                            </p:childTnLst>
                          </p:cTn>
                        </p:par>
                        <p:par>
                          <p:cTn id="109" fill="hold">
                            <p:stCondLst>
                              <p:cond delay="8500"/>
                            </p:stCondLst>
                            <p:childTnLst>
                              <p:par>
                                <p:cTn id="110" presetID="53" presetClass="entr" presetSubtype="16" fill="hold" nodeType="afterEffect">
                                  <p:stCondLst>
                                    <p:cond delay="0"/>
                                  </p:stCondLst>
                                  <p:childTnLst>
                                    <p:set>
                                      <p:cBhvr>
                                        <p:cTn id="111" dur="1" fill="hold">
                                          <p:stCondLst>
                                            <p:cond delay="0"/>
                                          </p:stCondLst>
                                        </p:cTn>
                                        <p:tgtEl>
                                          <p:spTgt spid="113"/>
                                        </p:tgtEl>
                                        <p:attrNameLst>
                                          <p:attrName>style.visibility</p:attrName>
                                        </p:attrNameLst>
                                      </p:cBhvr>
                                      <p:to>
                                        <p:strVal val="visible"/>
                                      </p:to>
                                    </p:set>
                                    <p:anim calcmode="lin" valueType="num">
                                      <p:cBhvr>
                                        <p:cTn id="112" dur="250" fill="hold"/>
                                        <p:tgtEl>
                                          <p:spTgt spid="113"/>
                                        </p:tgtEl>
                                        <p:attrNameLst>
                                          <p:attrName>ppt_w</p:attrName>
                                        </p:attrNameLst>
                                      </p:cBhvr>
                                      <p:tavLst>
                                        <p:tav tm="0">
                                          <p:val>
                                            <p:fltVal val="0"/>
                                          </p:val>
                                        </p:tav>
                                        <p:tav tm="100000">
                                          <p:val>
                                            <p:strVal val="#ppt_w"/>
                                          </p:val>
                                        </p:tav>
                                      </p:tavLst>
                                    </p:anim>
                                    <p:anim calcmode="lin" valueType="num">
                                      <p:cBhvr>
                                        <p:cTn id="113" dur="250" fill="hold"/>
                                        <p:tgtEl>
                                          <p:spTgt spid="113"/>
                                        </p:tgtEl>
                                        <p:attrNameLst>
                                          <p:attrName>ppt_h</p:attrName>
                                        </p:attrNameLst>
                                      </p:cBhvr>
                                      <p:tavLst>
                                        <p:tav tm="0">
                                          <p:val>
                                            <p:fltVal val="0"/>
                                          </p:val>
                                        </p:tav>
                                        <p:tav tm="100000">
                                          <p:val>
                                            <p:strVal val="#ppt_h"/>
                                          </p:val>
                                        </p:tav>
                                      </p:tavLst>
                                    </p:anim>
                                    <p:animEffect transition="in" filter="fade">
                                      <p:cBhvr>
                                        <p:cTn id="114" dur="250"/>
                                        <p:tgtEl>
                                          <p:spTgt spid="113"/>
                                        </p:tgtEl>
                                      </p:cBhvr>
                                    </p:animEffect>
                                  </p:childTnLst>
                                </p:cTn>
                              </p:par>
                            </p:childTnLst>
                          </p:cTn>
                        </p:par>
                        <p:par>
                          <p:cTn id="115" fill="hold">
                            <p:stCondLst>
                              <p:cond delay="9000"/>
                            </p:stCondLst>
                            <p:childTnLst>
                              <p:par>
                                <p:cTn id="116" presetID="53" presetClass="entr" presetSubtype="16" fill="hold" nodeType="afterEffect">
                                  <p:stCondLst>
                                    <p:cond delay="0"/>
                                  </p:stCondLst>
                                  <p:childTnLst>
                                    <p:set>
                                      <p:cBhvr>
                                        <p:cTn id="117" dur="1" fill="hold">
                                          <p:stCondLst>
                                            <p:cond delay="0"/>
                                          </p:stCondLst>
                                        </p:cTn>
                                        <p:tgtEl>
                                          <p:spTgt spid="119"/>
                                        </p:tgtEl>
                                        <p:attrNameLst>
                                          <p:attrName>style.visibility</p:attrName>
                                        </p:attrNameLst>
                                      </p:cBhvr>
                                      <p:to>
                                        <p:strVal val="visible"/>
                                      </p:to>
                                    </p:set>
                                    <p:anim calcmode="lin" valueType="num">
                                      <p:cBhvr>
                                        <p:cTn id="118" dur="250" fill="hold"/>
                                        <p:tgtEl>
                                          <p:spTgt spid="119"/>
                                        </p:tgtEl>
                                        <p:attrNameLst>
                                          <p:attrName>ppt_w</p:attrName>
                                        </p:attrNameLst>
                                      </p:cBhvr>
                                      <p:tavLst>
                                        <p:tav tm="0">
                                          <p:val>
                                            <p:fltVal val="0"/>
                                          </p:val>
                                        </p:tav>
                                        <p:tav tm="100000">
                                          <p:val>
                                            <p:strVal val="#ppt_w"/>
                                          </p:val>
                                        </p:tav>
                                      </p:tavLst>
                                    </p:anim>
                                    <p:anim calcmode="lin" valueType="num">
                                      <p:cBhvr>
                                        <p:cTn id="119" dur="250" fill="hold"/>
                                        <p:tgtEl>
                                          <p:spTgt spid="119"/>
                                        </p:tgtEl>
                                        <p:attrNameLst>
                                          <p:attrName>ppt_h</p:attrName>
                                        </p:attrNameLst>
                                      </p:cBhvr>
                                      <p:tavLst>
                                        <p:tav tm="0">
                                          <p:val>
                                            <p:fltVal val="0"/>
                                          </p:val>
                                        </p:tav>
                                        <p:tav tm="100000">
                                          <p:val>
                                            <p:strVal val="#ppt_h"/>
                                          </p:val>
                                        </p:tav>
                                      </p:tavLst>
                                    </p:anim>
                                    <p:animEffect transition="in" filter="fade">
                                      <p:cBhvr>
                                        <p:cTn id="120" dur="250"/>
                                        <p:tgtEl>
                                          <p:spTgt spid="119"/>
                                        </p:tgtEl>
                                      </p:cBhvr>
                                    </p:animEffect>
                                  </p:childTnLst>
                                </p:cTn>
                              </p:par>
                            </p:childTnLst>
                          </p:cTn>
                        </p:par>
                        <p:par>
                          <p:cTn id="121" fill="hold">
                            <p:stCondLst>
                              <p:cond delay="9500"/>
                            </p:stCondLst>
                            <p:childTnLst>
                              <p:par>
                                <p:cTn id="122" presetID="53" presetClass="entr" presetSubtype="16" fill="hold" nodeType="afterEffect">
                                  <p:stCondLst>
                                    <p:cond delay="0"/>
                                  </p:stCondLst>
                                  <p:childTnLst>
                                    <p:set>
                                      <p:cBhvr>
                                        <p:cTn id="123" dur="1" fill="hold">
                                          <p:stCondLst>
                                            <p:cond delay="0"/>
                                          </p:stCondLst>
                                        </p:cTn>
                                        <p:tgtEl>
                                          <p:spTgt spid="140"/>
                                        </p:tgtEl>
                                        <p:attrNameLst>
                                          <p:attrName>style.visibility</p:attrName>
                                        </p:attrNameLst>
                                      </p:cBhvr>
                                      <p:to>
                                        <p:strVal val="visible"/>
                                      </p:to>
                                    </p:set>
                                    <p:anim calcmode="lin" valueType="num">
                                      <p:cBhvr>
                                        <p:cTn id="124" dur="250" fill="hold"/>
                                        <p:tgtEl>
                                          <p:spTgt spid="140"/>
                                        </p:tgtEl>
                                        <p:attrNameLst>
                                          <p:attrName>ppt_w</p:attrName>
                                        </p:attrNameLst>
                                      </p:cBhvr>
                                      <p:tavLst>
                                        <p:tav tm="0">
                                          <p:val>
                                            <p:fltVal val="0"/>
                                          </p:val>
                                        </p:tav>
                                        <p:tav tm="100000">
                                          <p:val>
                                            <p:strVal val="#ppt_w"/>
                                          </p:val>
                                        </p:tav>
                                      </p:tavLst>
                                    </p:anim>
                                    <p:anim calcmode="lin" valueType="num">
                                      <p:cBhvr>
                                        <p:cTn id="125" dur="250" fill="hold"/>
                                        <p:tgtEl>
                                          <p:spTgt spid="140"/>
                                        </p:tgtEl>
                                        <p:attrNameLst>
                                          <p:attrName>ppt_h</p:attrName>
                                        </p:attrNameLst>
                                      </p:cBhvr>
                                      <p:tavLst>
                                        <p:tav tm="0">
                                          <p:val>
                                            <p:fltVal val="0"/>
                                          </p:val>
                                        </p:tav>
                                        <p:tav tm="100000">
                                          <p:val>
                                            <p:strVal val="#ppt_h"/>
                                          </p:val>
                                        </p:tav>
                                      </p:tavLst>
                                    </p:anim>
                                    <p:animEffect transition="in" filter="fade">
                                      <p:cBhvr>
                                        <p:cTn id="126" dur="250"/>
                                        <p:tgtEl>
                                          <p:spTgt spid="140"/>
                                        </p:tgtEl>
                                      </p:cBhvr>
                                    </p:animEffect>
                                  </p:childTnLst>
                                </p:cTn>
                              </p:par>
                            </p:childTnLst>
                          </p:cTn>
                        </p:par>
                        <p:par>
                          <p:cTn id="127" fill="hold">
                            <p:stCondLst>
                              <p:cond delay="10000"/>
                            </p:stCondLst>
                            <p:childTnLst>
                              <p:par>
                                <p:cTn id="128" presetID="53" presetClass="entr" presetSubtype="16" fill="hold" nodeType="afterEffect">
                                  <p:stCondLst>
                                    <p:cond delay="0"/>
                                  </p:stCondLst>
                                  <p:childTnLst>
                                    <p:set>
                                      <p:cBhvr>
                                        <p:cTn id="129" dur="1" fill="hold">
                                          <p:stCondLst>
                                            <p:cond delay="0"/>
                                          </p:stCondLst>
                                        </p:cTn>
                                        <p:tgtEl>
                                          <p:spTgt spid="143"/>
                                        </p:tgtEl>
                                        <p:attrNameLst>
                                          <p:attrName>style.visibility</p:attrName>
                                        </p:attrNameLst>
                                      </p:cBhvr>
                                      <p:to>
                                        <p:strVal val="visible"/>
                                      </p:to>
                                    </p:set>
                                    <p:anim calcmode="lin" valueType="num">
                                      <p:cBhvr>
                                        <p:cTn id="130" dur="250" fill="hold"/>
                                        <p:tgtEl>
                                          <p:spTgt spid="143"/>
                                        </p:tgtEl>
                                        <p:attrNameLst>
                                          <p:attrName>ppt_w</p:attrName>
                                        </p:attrNameLst>
                                      </p:cBhvr>
                                      <p:tavLst>
                                        <p:tav tm="0">
                                          <p:val>
                                            <p:fltVal val="0"/>
                                          </p:val>
                                        </p:tav>
                                        <p:tav tm="100000">
                                          <p:val>
                                            <p:strVal val="#ppt_w"/>
                                          </p:val>
                                        </p:tav>
                                      </p:tavLst>
                                    </p:anim>
                                    <p:anim calcmode="lin" valueType="num">
                                      <p:cBhvr>
                                        <p:cTn id="131" dur="250" fill="hold"/>
                                        <p:tgtEl>
                                          <p:spTgt spid="143"/>
                                        </p:tgtEl>
                                        <p:attrNameLst>
                                          <p:attrName>ppt_h</p:attrName>
                                        </p:attrNameLst>
                                      </p:cBhvr>
                                      <p:tavLst>
                                        <p:tav tm="0">
                                          <p:val>
                                            <p:fltVal val="0"/>
                                          </p:val>
                                        </p:tav>
                                        <p:tav tm="100000">
                                          <p:val>
                                            <p:strVal val="#ppt_h"/>
                                          </p:val>
                                        </p:tav>
                                      </p:tavLst>
                                    </p:anim>
                                    <p:animEffect transition="in" filter="fade">
                                      <p:cBhvr>
                                        <p:cTn id="132" dur="250"/>
                                        <p:tgtEl>
                                          <p:spTgt spid="143"/>
                                        </p:tgtEl>
                                      </p:cBhvr>
                                    </p:animEffect>
                                  </p:childTnLst>
                                </p:cTn>
                              </p:par>
                            </p:childTnLst>
                          </p:cTn>
                        </p:par>
                        <p:par>
                          <p:cTn id="133" fill="hold">
                            <p:stCondLst>
                              <p:cond delay="10500"/>
                            </p:stCondLst>
                            <p:childTnLst>
                              <p:par>
                                <p:cTn id="134" presetID="53" presetClass="entr" presetSubtype="16" fill="hold" nodeType="afterEffect">
                                  <p:stCondLst>
                                    <p:cond delay="0"/>
                                  </p:stCondLst>
                                  <p:childTnLst>
                                    <p:set>
                                      <p:cBhvr>
                                        <p:cTn id="135" dur="1" fill="hold">
                                          <p:stCondLst>
                                            <p:cond delay="0"/>
                                          </p:stCondLst>
                                        </p:cTn>
                                        <p:tgtEl>
                                          <p:spTgt spid="116"/>
                                        </p:tgtEl>
                                        <p:attrNameLst>
                                          <p:attrName>style.visibility</p:attrName>
                                        </p:attrNameLst>
                                      </p:cBhvr>
                                      <p:to>
                                        <p:strVal val="visible"/>
                                      </p:to>
                                    </p:set>
                                    <p:anim calcmode="lin" valueType="num">
                                      <p:cBhvr>
                                        <p:cTn id="136" dur="250" fill="hold"/>
                                        <p:tgtEl>
                                          <p:spTgt spid="116"/>
                                        </p:tgtEl>
                                        <p:attrNameLst>
                                          <p:attrName>ppt_w</p:attrName>
                                        </p:attrNameLst>
                                      </p:cBhvr>
                                      <p:tavLst>
                                        <p:tav tm="0">
                                          <p:val>
                                            <p:fltVal val="0"/>
                                          </p:val>
                                        </p:tav>
                                        <p:tav tm="100000">
                                          <p:val>
                                            <p:strVal val="#ppt_w"/>
                                          </p:val>
                                        </p:tav>
                                      </p:tavLst>
                                    </p:anim>
                                    <p:anim calcmode="lin" valueType="num">
                                      <p:cBhvr>
                                        <p:cTn id="137" dur="250" fill="hold"/>
                                        <p:tgtEl>
                                          <p:spTgt spid="116"/>
                                        </p:tgtEl>
                                        <p:attrNameLst>
                                          <p:attrName>ppt_h</p:attrName>
                                        </p:attrNameLst>
                                      </p:cBhvr>
                                      <p:tavLst>
                                        <p:tav tm="0">
                                          <p:val>
                                            <p:fltVal val="0"/>
                                          </p:val>
                                        </p:tav>
                                        <p:tav tm="100000">
                                          <p:val>
                                            <p:strVal val="#ppt_h"/>
                                          </p:val>
                                        </p:tav>
                                      </p:tavLst>
                                    </p:anim>
                                    <p:animEffect transition="in" filter="fade">
                                      <p:cBhvr>
                                        <p:cTn id="138" dur="250"/>
                                        <p:tgtEl>
                                          <p:spTgt spid="116"/>
                                        </p:tgtEl>
                                      </p:cBhvr>
                                    </p:animEffect>
                                  </p:childTnLst>
                                </p:cTn>
                              </p:par>
                            </p:childTnLst>
                          </p:cTn>
                        </p:par>
                        <p:par>
                          <p:cTn id="139" fill="hold">
                            <p:stCondLst>
                              <p:cond delay="11000"/>
                            </p:stCondLst>
                            <p:childTnLst>
                              <p:par>
                                <p:cTn id="140" presetID="53" presetClass="entr" presetSubtype="16" fill="hold" nodeType="afterEffect">
                                  <p:stCondLst>
                                    <p:cond delay="0"/>
                                  </p:stCondLst>
                                  <p:childTnLst>
                                    <p:set>
                                      <p:cBhvr>
                                        <p:cTn id="141" dur="1" fill="hold">
                                          <p:stCondLst>
                                            <p:cond delay="0"/>
                                          </p:stCondLst>
                                        </p:cTn>
                                        <p:tgtEl>
                                          <p:spTgt spid="134"/>
                                        </p:tgtEl>
                                        <p:attrNameLst>
                                          <p:attrName>style.visibility</p:attrName>
                                        </p:attrNameLst>
                                      </p:cBhvr>
                                      <p:to>
                                        <p:strVal val="visible"/>
                                      </p:to>
                                    </p:set>
                                    <p:anim calcmode="lin" valueType="num">
                                      <p:cBhvr>
                                        <p:cTn id="142" dur="250" fill="hold"/>
                                        <p:tgtEl>
                                          <p:spTgt spid="134"/>
                                        </p:tgtEl>
                                        <p:attrNameLst>
                                          <p:attrName>ppt_w</p:attrName>
                                        </p:attrNameLst>
                                      </p:cBhvr>
                                      <p:tavLst>
                                        <p:tav tm="0">
                                          <p:val>
                                            <p:fltVal val="0"/>
                                          </p:val>
                                        </p:tav>
                                        <p:tav tm="100000">
                                          <p:val>
                                            <p:strVal val="#ppt_w"/>
                                          </p:val>
                                        </p:tav>
                                      </p:tavLst>
                                    </p:anim>
                                    <p:anim calcmode="lin" valueType="num">
                                      <p:cBhvr>
                                        <p:cTn id="143" dur="250" fill="hold"/>
                                        <p:tgtEl>
                                          <p:spTgt spid="134"/>
                                        </p:tgtEl>
                                        <p:attrNameLst>
                                          <p:attrName>ppt_h</p:attrName>
                                        </p:attrNameLst>
                                      </p:cBhvr>
                                      <p:tavLst>
                                        <p:tav tm="0">
                                          <p:val>
                                            <p:fltVal val="0"/>
                                          </p:val>
                                        </p:tav>
                                        <p:tav tm="100000">
                                          <p:val>
                                            <p:strVal val="#ppt_h"/>
                                          </p:val>
                                        </p:tav>
                                      </p:tavLst>
                                    </p:anim>
                                    <p:animEffect transition="in" filter="fade">
                                      <p:cBhvr>
                                        <p:cTn id="144" dur="250"/>
                                        <p:tgtEl>
                                          <p:spTgt spid="134"/>
                                        </p:tgtEl>
                                      </p:cBhvr>
                                    </p:animEffect>
                                  </p:childTnLst>
                                </p:cTn>
                              </p:par>
                            </p:childTnLst>
                          </p:cTn>
                        </p:par>
                        <p:par>
                          <p:cTn id="145" fill="hold">
                            <p:stCondLst>
                              <p:cond delay="11500"/>
                            </p:stCondLst>
                            <p:childTnLst>
                              <p:par>
                                <p:cTn id="146" presetID="53" presetClass="entr" presetSubtype="16" fill="hold" nodeType="afterEffect">
                                  <p:stCondLst>
                                    <p:cond delay="0"/>
                                  </p:stCondLst>
                                  <p:childTnLst>
                                    <p:set>
                                      <p:cBhvr>
                                        <p:cTn id="147" dur="1" fill="hold">
                                          <p:stCondLst>
                                            <p:cond delay="0"/>
                                          </p:stCondLst>
                                        </p:cTn>
                                        <p:tgtEl>
                                          <p:spTgt spid="146"/>
                                        </p:tgtEl>
                                        <p:attrNameLst>
                                          <p:attrName>style.visibility</p:attrName>
                                        </p:attrNameLst>
                                      </p:cBhvr>
                                      <p:to>
                                        <p:strVal val="visible"/>
                                      </p:to>
                                    </p:set>
                                    <p:anim calcmode="lin" valueType="num">
                                      <p:cBhvr>
                                        <p:cTn id="148" dur="250" fill="hold"/>
                                        <p:tgtEl>
                                          <p:spTgt spid="146"/>
                                        </p:tgtEl>
                                        <p:attrNameLst>
                                          <p:attrName>ppt_w</p:attrName>
                                        </p:attrNameLst>
                                      </p:cBhvr>
                                      <p:tavLst>
                                        <p:tav tm="0">
                                          <p:val>
                                            <p:fltVal val="0"/>
                                          </p:val>
                                        </p:tav>
                                        <p:tav tm="100000">
                                          <p:val>
                                            <p:strVal val="#ppt_w"/>
                                          </p:val>
                                        </p:tav>
                                      </p:tavLst>
                                    </p:anim>
                                    <p:anim calcmode="lin" valueType="num">
                                      <p:cBhvr>
                                        <p:cTn id="149" dur="250" fill="hold"/>
                                        <p:tgtEl>
                                          <p:spTgt spid="146"/>
                                        </p:tgtEl>
                                        <p:attrNameLst>
                                          <p:attrName>ppt_h</p:attrName>
                                        </p:attrNameLst>
                                      </p:cBhvr>
                                      <p:tavLst>
                                        <p:tav tm="0">
                                          <p:val>
                                            <p:fltVal val="0"/>
                                          </p:val>
                                        </p:tav>
                                        <p:tav tm="100000">
                                          <p:val>
                                            <p:strVal val="#ppt_h"/>
                                          </p:val>
                                        </p:tav>
                                      </p:tavLst>
                                    </p:anim>
                                    <p:animEffect transition="in" filter="fade">
                                      <p:cBhvr>
                                        <p:cTn id="150" dur="250"/>
                                        <p:tgtEl>
                                          <p:spTgt spid="146"/>
                                        </p:tgtEl>
                                      </p:cBhvr>
                                    </p:animEffect>
                                  </p:childTnLst>
                                </p:cTn>
                              </p:par>
                            </p:childTnLst>
                          </p:cTn>
                        </p:par>
                        <p:par>
                          <p:cTn id="151" fill="hold">
                            <p:stCondLst>
                              <p:cond delay="12000"/>
                            </p:stCondLst>
                            <p:childTnLst>
                              <p:par>
                                <p:cTn id="152" presetID="10" presetClass="entr" presetSubtype="0" fill="hold" grpId="0" nodeType="afterEffect">
                                  <p:stCondLst>
                                    <p:cond delay="400"/>
                                  </p:stCondLst>
                                  <p:childTnLst>
                                    <p:set>
                                      <p:cBhvr>
                                        <p:cTn id="153" dur="1" fill="hold">
                                          <p:stCondLst>
                                            <p:cond delay="0"/>
                                          </p:stCondLst>
                                        </p:cTn>
                                        <p:tgtEl>
                                          <p:spTgt spid="34"/>
                                        </p:tgtEl>
                                        <p:attrNameLst>
                                          <p:attrName>style.visibility</p:attrName>
                                        </p:attrNameLst>
                                      </p:cBhvr>
                                      <p:to>
                                        <p:strVal val="visible"/>
                                      </p:to>
                                    </p:set>
                                    <p:animEffect transition="in" filter="fade">
                                      <p:cBhvr>
                                        <p:cTn id="154" dur="500"/>
                                        <p:tgtEl>
                                          <p:spTgt spid="34"/>
                                        </p:tgtEl>
                                      </p:cBhvr>
                                    </p:animEffect>
                                  </p:childTnLst>
                                </p:cTn>
                              </p:par>
                              <p:par>
                                <p:cTn id="155" presetID="22" presetClass="entr" presetSubtype="8" fill="hold" grpId="0" nodeType="withEffect">
                                  <p:stCondLst>
                                    <p:cond delay="250"/>
                                  </p:stCondLst>
                                  <p:childTnLst>
                                    <p:set>
                                      <p:cBhvr>
                                        <p:cTn id="156" dur="1" fill="hold">
                                          <p:stCondLst>
                                            <p:cond delay="0"/>
                                          </p:stCondLst>
                                        </p:cTn>
                                        <p:tgtEl>
                                          <p:spTgt spid="35"/>
                                        </p:tgtEl>
                                        <p:attrNameLst>
                                          <p:attrName>style.visibility</p:attrName>
                                        </p:attrNameLst>
                                      </p:cBhvr>
                                      <p:to>
                                        <p:strVal val="visible"/>
                                      </p:to>
                                    </p:set>
                                    <p:animEffect transition="in" filter="wipe(left)">
                                      <p:cBhvr>
                                        <p:cTn id="157" dur="1750"/>
                                        <p:tgtEl>
                                          <p:spTgt spid="35"/>
                                        </p:tgtEl>
                                      </p:cBhvr>
                                    </p:animEffect>
                                  </p:childTnLst>
                                </p:cTn>
                              </p:par>
                            </p:childTnLst>
                          </p:cTn>
                        </p:par>
                        <p:par>
                          <p:cTn id="158" fill="hold">
                            <p:stCondLst>
                              <p:cond delay="12900"/>
                            </p:stCondLst>
                            <p:childTnLst>
                              <p:par>
                                <p:cTn id="159" presetID="42" presetClass="entr" presetSubtype="0" fill="hold" grpId="0" nodeType="afterEffect">
                                  <p:stCondLst>
                                    <p:cond delay="0"/>
                                  </p:stCondLst>
                                  <p:childTnLst>
                                    <p:set>
                                      <p:cBhvr>
                                        <p:cTn id="160" dur="1" fill="hold">
                                          <p:stCondLst>
                                            <p:cond delay="0"/>
                                          </p:stCondLst>
                                        </p:cTn>
                                        <p:tgtEl>
                                          <p:spTgt spid="32"/>
                                        </p:tgtEl>
                                        <p:attrNameLst>
                                          <p:attrName>style.visibility</p:attrName>
                                        </p:attrNameLst>
                                      </p:cBhvr>
                                      <p:to>
                                        <p:strVal val="visible"/>
                                      </p:to>
                                    </p:set>
                                    <p:animEffect transition="in" filter="fade">
                                      <p:cBhvr>
                                        <p:cTn id="161" dur="1000"/>
                                        <p:tgtEl>
                                          <p:spTgt spid="32"/>
                                        </p:tgtEl>
                                      </p:cBhvr>
                                    </p:animEffect>
                                    <p:anim calcmode="lin" valueType="num">
                                      <p:cBhvr>
                                        <p:cTn id="162" dur="1000" fill="hold"/>
                                        <p:tgtEl>
                                          <p:spTgt spid="32"/>
                                        </p:tgtEl>
                                        <p:attrNameLst>
                                          <p:attrName>ppt_x</p:attrName>
                                        </p:attrNameLst>
                                      </p:cBhvr>
                                      <p:tavLst>
                                        <p:tav tm="0">
                                          <p:val>
                                            <p:strVal val="#ppt_x"/>
                                          </p:val>
                                        </p:tav>
                                        <p:tav tm="100000">
                                          <p:val>
                                            <p:strVal val="#ppt_x"/>
                                          </p:val>
                                        </p:tav>
                                      </p:tavLst>
                                    </p:anim>
                                    <p:anim calcmode="lin" valueType="num">
                                      <p:cBhvr>
                                        <p:cTn id="16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89">
                <p:cTn id="164" repeatCount="indefinite" fill="hold" display="0">
                  <p:stCondLst>
                    <p:cond delay="indefinite"/>
                  </p:stCondLst>
                  <p:endCondLst>
                    <p:cond evt="onStopAudio" delay="0">
                      <p:tgtEl>
                        <p:sldTgt/>
                      </p:tgtEl>
                    </p:cond>
                  </p:endCondLst>
                </p:cTn>
                <p:tgtEl>
                  <p:spTgt spid="62"/>
                </p:tgtEl>
              </p:cMediaNode>
            </p:audio>
          </p:childTnLst>
        </p:cTn>
      </p:par>
    </p:tnLst>
    <p:bldLst>
      <p:bldP spid="32" grpId="0"/>
      <p:bldP spid="34" grpId="0" animBg="1"/>
      <p:bldP spid="35" grpId="0"/>
      <p:bldP spid="93" grpId="0" animBg="1"/>
      <p:bldP spid="94" grpId="0" animBg="1"/>
      <p:bldP spid="95" grpId="0" animBg="1"/>
      <p:bldP spid="96" grpId="0" animBg="1"/>
      <p:bldP spid="109" grpId="0"/>
      <p:bldP spid="110" grpId="0"/>
      <p:bldP spid="111" grpId="0"/>
      <p:bldP spid="112" grpId="0"/>
    </p:bldLst>
  </p:timing>
</p:sld>
</file>

<file path=ppt/slides/slide10.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2" name="组合 1"/>
          <p:cNvGrpSpPr/>
          <p:nvPr/>
        </p:nvGrpSpPr>
        <p:grpSpPr>
          <a:xfrm>
            <a:off x="4508500" y="1380490"/>
            <a:ext cx="763905" cy="769620"/>
            <a:chOff x="4508500" y="1380490"/>
            <a:chExt cx="763905" cy="769620"/>
          </a:xfrm>
          <a:solidFill>
            <a:schemeClr val="accent1"/>
          </a:solidFill>
          <a:effectLst/>
        </p:grpSpPr>
        <p:sp>
          <p:nvSpPr>
            <p:cNvPr id="3" name="圆角矩形 1"/>
            <p:cNvSpPr/>
            <p:nvPr/>
          </p:nvSpPr>
          <p:spPr>
            <a:xfrm>
              <a:off x="4508500" y="1380490"/>
              <a:ext cx="682625" cy="685165"/>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6"/>
            <p:cNvSpPr/>
            <p:nvPr/>
          </p:nvSpPr>
          <p:spPr>
            <a:xfrm>
              <a:off x="4829175" y="1710690"/>
              <a:ext cx="443230" cy="438785"/>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545965" y="1419225"/>
              <a:ext cx="273685" cy="273685"/>
            </a:xfrm>
            <a:prstGeom prst="ellipse">
              <a:avLst/>
            </a:prstGeom>
            <a:solidFill>
              <a:srgbClr val="030729"/>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6" name="TextBox 55"/>
            <p:cNvSpPr txBox="1"/>
            <p:nvPr/>
          </p:nvSpPr>
          <p:spPr>
            <a:xfrm>
              <a:off x="4508500" y="1433195"/>
              <a:ext cx="360045" cy="254000"/>
            </a:xfrm>
            <a:prstGeom prst="rect">
              <a:avLst/>
            </a:prstGeom>
            <a:noFill/>
          </p:spPr>
          <p:txBody>
            <a:bodyPr wrap="square" rtlCol="0">
              <a:spAutoFit/>
            </a:bodyPr>
            <a:lstStyle/>
            <a:p>
              <a:pPr algn="ctr"/>
              <a:r>
                <a:rPr lang="en-US" altLang="zh-CN" sz="1050" dirty="0">
                  <a:solidFill>
                    <a:schemeClr val="bg1"/>
                  </a:solidFill>
                  <a:cs typeface="+mn-ea"/>
                  <a:sym typeface="+mn-lt"/>
                </a:rPr>
                <a:t>01</a:t>
              </a:r>
              <a:endParaRPr lang="zh-CN" altLang="en-US" sz="1050" dirty="0">
                <a:solidFill>
                  <a:schemeClr val="bg1"/>
                </a:solidFill>
                <a:cs typeface="+mn-ea"/>
                <a:sym typeface="+mn-lt"/>
              </a:endParaRPr>
            </a:p>
          </p:txBody>
        </p:sp>
      </p:grpSp>
      <p:grpSp>
        <p:nvGrpSpPr>
          <p:cNvPr id="7" name="组合 6"/>
          <p:cNvGrpSpPr/>
          <p:nvPr/>
        </p:nvGrpSpPr>
        <p:grpSpPr>
          <a:xfrm>
            <a:off x="3667125" y="2463800"/>
            <a:ext cx="788670" cy="769620"/>
            <a:chOff x="3667125" y="2463800"/>
            <a:chExt cx="788670" cy="769620"/>
          </a:xfrm>
          <a:effectLst/>
        </p:grpSpPr>
        <p:sp>
          <p:nvSpPr>
            <p:cNvPr id="8" name="圆角矩形 1"/>
            <p:cNvSpPr/>
            <p:nvPr/>
          </p:nvSpPr>
          <p:spPr>
            <a:xfrm>
              <a:off x="3692525" y="2463800"/>
              <a:ext cx="682625" cy="685165"/>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6"/>
            <p:cNvSpPr/>
            <p:nvPr/>
          </p:nvSpPr>
          <p:spPr>
            <a:xfrm>
              <a:off x="4012565" y="2794635"/>
              <a:ext cx="443230" cy="438785"/>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3729355" y="2503170"/>
              <a:ext cx="273685" cy="273685"/>
            </a:xfrm>
            <a:prstGeom prst="ellipse">
              <a:avLst/>
            </a:prstGeom>
            <a:solidFill>
              <a:srgbClr val="030729"/>
            </a:solidFill>
            <a:ln w="28575">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TextBox 59"/>
            <p:cNvSpPr txBox="1"/>
            <p:nvPr/>
          </p:nvSpPr>
          <p:spPr>
            <a:xfrm>
              <a:off x="3667125" y="2517140"/>
              <a:ext cx="421640" cy="246380"/>
            </a:xfrm>
            <a:prstGeom prst="rect">
              <a:avLst/>
            </a:prstGeom>
            <a:noFill/>
          </p:spPr>
          <p:txBody>
            <a:bodyPr wrap="square" rtlCol="0">
              <a:spAutoFit/>
            </a:bodyPr>
            <a:lstStyle/>
            <a:p>
              <a:pPr algn="ctr"/>
              <a:r>
                <a:rPr lang="en-US" altLang="zh-CN" sz="1000" dirty="0">
                  <a:solidFill>
                    <a:schemeClr val="bg1"/>
                  </a:solidFill>
                  <a:cs typeface="+mn-ea"/>
                  <a:sym typeface="+mn-lt"/>
                </a:rPr>
                <a:t>02</a:t>
              </a:r>
              <a:endParaRPr lang="zh-CN" altLang="en-US" sz="1000" dirty="0">
                <a:solidFill>
                  <a:schemeClr val="bg1"/>
                </a:solidFill>
                <a:cs typeface="+mn-ea"/>
                <a:sym typeface="+mn-lt"/>
              </a:endParaRPr>
            </a:p>
          </p:txBody>
        </p:sp>
      </p:grpSp>
      <p:grpSp>
        <p:nvGrpSpPr>
          <p:cNvPr id="12" name="组合 11"/>
          <p:cNvGrpSpPr/>
          <p:nvPr/>
        </p:nvGrpSpPr>
        <p:grpSpPr>
          <a:xfrm>
            <a:off x="4508500" y="2463800"/>
            <a:ext cx="793115" cy="769620"/>
            <a:chOff x="4508500" y="2463800"/>
            <a:chExt cx="793115" cy="769620"/>
          </a:xfrm>
          <a:solidFill>
            <a:srgbClr val="AED526"/>
          </a:solidFill>
          <a:effectLst/>
        </p:grpSpPr>
        <p:sp>
          <p:nvSpPr>
            <p:cNvPr id="13" name="圆角矩形 1"/>
            <p:cNvSpPr/>
            <p:nvPr/>
          </p:nvSpPr>
          <p:spPr>
            <a:xfrm flipH="1" flipV="1">
              <a:off x="4589780" y="2548890"/>
              <a:ext cx="682625" cy="685165"/>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6"/>
            <p:cNvSpPr/>
            <p:nvPr/>
          </p:nvSpPr>
          <p:spPr>
            <a:xfrm flipH="1" flipV="1">
              <a:off x="4508500" y="2463800"/>
              <a:ext cx="443230" cy="438785"/>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4968240" y="2926080"/>
              <a:ext cx="273685" cy="273685"/>
            </a:xfrm>
            <a:prstGeom prst="ellipse">
              <a:avLst/>
            </a:prstGeom>
            <a:solidFill>
              <a:srgbClr val="030729"/>
            </a:solidFill>
            <a:ln w="28575">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16" name="TextBox 63"/>
            <p:cNvSpPr txBox="1"/>
            <p:nvPr/>
          </p:nvSpPr>
          <p:spPr>
            <a:xfrm>
              <a:off x="4926330" y="2947035"/>
              <a:ext cx="375920" cy="254000"/>
            </a:xfrm>
            <a:prstGeom prst="rect">
              <a:avLst/>
            </a:prstGeom>
            <a:noFill/>
          </p:spPr>
          <p:txBody>
            <a:bodyPr wrap="square" rtlCol="0">
              <a:spAutoFit/>
            </a:bodyPr>
            <a:lstStyle/>
            <a:p>
              <a:pPr algn="ctr"/>
              <a:r>
                <a:rPr lang="en-US" altLang="zh-CN" sz="1050" dirty="0">
                  <a:solidFill>
                    <a:schemeClr val="bg1"/>
                  </a:solidFill>
                  <a:cs typeface="+mn-ea"/>
                  <a:sym typeface="+mn-lt"/>
                </a:rPr>
                <a:t>03</a:t>
              </a:r>
              <a:endParaRPr lang="zh-CN" altLang="en-US" sz="1050" dirty="0">
                <a:solidFill>
                  <a:schemeClr val="bg1"/>
                </a:solidFill>
                <a:cs typeface="+mn-ea"/>
                <a:sym typeface="+mn-lt"/>
              </a:endParaRPr>
            </a:p>
          </p:txBody>
        </p:sp>
      </p:grpSp>
      <p:grpSp>
        <p:nvGrpSpPr>
          <p:cNvPr id="17" name="组合 16"/>
          <p:cNvGrpSpPr/>
          <p:nvPr/>
        </p:nvGrpSpPr>
        <p:grpSpPr>
          <a:xfrm>
            <a:off x="3692525" y="3547745"/>
            <a:ext cx="787400" cy="769620"/>
            <a:chOff x="3692525" y="3547745"/>
            <a:chExt cx="787400" cy="769620"/>
          </a:xfrm>
          <a:effectLst/>
        </p:grpSpPr>
        <p:sp>
          <p:nvSpPr>
            <p:cNvPr id="18" name="圆角矩形 1"/>
            <p:cNvSpPr/>
            <p:nvPr/>
          </p:nvSpPr>
          <p:spPr>
            <a:xfrm flipH="1" flipV="1">
              <a:off x="3773170" y="3632200"/>
              <a:ext cx="682625" cy="685165"/>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6"/>
            <p:cNvSpPr/>
            <p:nvPr/>
          </p:nvSpPr>
          <p:spPr>
            <a:xfrm flipH="1" flipV="1">
              <a:off x="3692525" y="3547745"/>
              <a:ext cx="443230" cy="438785"/>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4152265" y="4009390"/>
              <a:ext cx="273685" cy="273685"/>
            </a:xfrm>
            <a:prstGeom prst="ellipse">
              <a:avLst/>
            </a:prstGeom>
            <a:solidFill>
              <a:srgbClr val="030729"/>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TextBox 68"/>
            <p:cNvSpPr txBox="1"/>
            <p:nvPr/>
          </p:nvSpPr>
          <p:spPr>
            <a:xfrm>
              <a:off x="4107180" y="4023360"/>
              <a:ext cx="372745" cy="254000"/>
            </a:xfrm>
            <a:prstGeom prst="rect">
              <a:avLst/>
            </a:prstGeom>
            <a:noFill/>
          </p:spPr>
          <p:txBody>
            <a:bodyPr wrap="square" rtlCol="0">
              <a:spAutoFit/>
            </a:bodyPr>
            <a:lstStyle/>
            <a:p>
              <a:pPr algn="ctr"/>
              <a:r>
                <a:rPr lang="en-US" altLang="zh-CN" sz="1050" dirty="0">
                  <a:solidFill>
                    <a:schemeClr val="bg1"/>
                  </a:solidFill>
                  <a:cs typeface="+mn-ea"/>
                  <a:sym typeface="+mn-lt"/>
                </a:rPr>
                <a:t>04</a:t>
              </a:r>
              <a:endParaRPr lang="zh-CN" altLang="en-US" sz="1050" dirty="0">
                <a:solidFill>
                  <a:schemeClr val="bg1"/>
                </a:solidFill>
                <a:cs typeface="+mn-ea"/>
                <a:sym typeface="+mn-lt"/>
              </a:endParaRPr>
            </a:p>
          </p:txBody>
        </p:sp>
      </p:grpSp>
      <p:grpSp>
        <p:nvGrpSpPr>
          <p:cNvPr id="22" name="组合 21"/>
          <p:cNvGrpSpPr/>
          <p:nvPr/>
        </p:nvGrpSpPr>
        <p:grpSpPr>
          <a:xfrm>
            <a:off x="574040" y="2486660"/>
            <a:ext cx="3051810" cy="889635"/>
            <a:chOff x="574040" y="2486660"/>
            <a:chExt cx="3051810" cy="889635"/>
          </a:xfrm>
        </p:grpSpPr>
        <p:sp>
          <p:nvSpPr>
            <p:cNvPr id="23" name="椭圆 22"/>
            <p:cNvSpPr/>
            <p:nvPr/>
          </p:nvSpPr>
          <p:spPr>
            <a:xfrm>
              <a:off x="574040" y="2486660"/>
              <a:ext cx="322580" cy="322580"/>
            </a:xfrm>
            <a:prstGeom prst="ellipse">
              <a:avLst/>
            </a:prstGeom>
            <a:solidFill>
              <a:srgbClr val="030729"/>
            </a:soli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4" name="燕尾形 23"/>
            <p:cNvSpPr/>
            <p:nvPr/>
          </p:nvSpPr>
          <p:spPr>
            <a:xfrm>
              <a:off x="695960" y="2590800"/>
              <a:ext cx="107950" cy="1403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5" name="TextBox 71"/>
            <p:cNvSpPr txBox="1"/>
            <p:nvPr/>
          </p:nvSpPr>
          <p:spPr>
            <a:xfrm>
              <a:off x="995045" y="2505075"/>
              <a:ext cx="2056130" cy="276860"/>
            </a:xfrm>
            <a:prstGeom prst="rect">
              <a:avLst/>
            </a:prstGeom>
            <a:noFill/>
          </p:spPr>
          <p:txBody>
            <a:bodyPr wrap="square" rtlCol="0">
              <a:spAutoFit/>
            </a:bodyPr>
            <a:lstStyle/>
            <a:p>
              <a:r>
                <a:rPr lang="zh-CN" altLang="en-US" sz="1200" b="1" dirty="0">
                  <a:solidFill>
                    <a:srgbClr val="030729"/>
                  </a:solidFill>
                  <a:cs typeface="+mn-ea"/>
                  <a:sym typeface="+mn-lt"/>
                </a:rPr>
                <a:t>单击此处添加标题</a:t>
              </a:r>
              <a:endParaRPr lang="zh-CN" altLang="en-US" sz="1200" b="1" dirty="0">
                <a:solidFill>
                  <a:srgbClr val="030729"/>
                </a:solidFill>
                <a:cs typeface="+mn-ea"/>
                <a:sym typeface="+mn-lt"/>
              </a:endParaRPr>
            </a:p>
          </p:txBody>
        </p:sp>
        <p:sp>
          <p:nvSpPr>
            <p:cNvPr id="26" name="TextBox 72"/>
            <p:cNvSpPr txBox="1"/>
            <p:nvPr/>
          </p:nvSpPr>
          <p:spPr>
            <a:xfrm>
              <a:off x="995045" y="2849880"/>
              <a:ext cx="2630805" cy="525780"/>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cs typeface="+mn-ea"/>
                  <a:sym typeface="+mn-lt"/>
                </a:rPr>
                <a:t>单击此处添加文本单击此处添加文本单击此处添加文本单击此处添加文本</a:t>
              </a:r>
              <a:endParaRPr lang="zh-CN" altLang="en-US" sz="1000" b="0" dirty="0">
                <a:solidFill>
                  <a:schemeClr val="tx1">
                    <a:lumMod val="65000"/>
                    <a:lumOff val="35000"/>
                  </a:schemeClr>
                </a:solidFill>
                <a:cs typeface="+mn-ea"/>
                <a:sym typeface="+mn-lt"/>
              </a:endParaRPr>
            </a:p>
          </p:txBody>
        </p:sp>
      </p:grpSp>
      <p:grpSp>
        <p:nvGrpSpPr>
          <p:cNvPr id="27" name="组合 26"/>
          <p:cNvGrpSpPr/>
          <p:nvPr/>
        </p:nvGrpSpPr>
        <p:grpSpPr>
          <a:xfrm>
            <a:off x="1115695" y="1203325"/>
            <a:ext cx="3051810" cy="894715"/>
            <a:chOff x="1115695" y="1203325"/>
            <a:chExt cx="3051810" cy="894715"/>
          </a:xfrm>
        </p:grpSpPr>
        <p:sp>
          <p:nvSpPr>
            <p:cNvPr id="28" name="椭圆 27"/>
            <p:cNvSpPr/>
            <p:nvPr/>
          </p:nvSpPr>
          <p:spPr>
            <a:xfrm>
              <a:off x="1115695" y="1203325"/>
              <a:ext cx="327025" cy="327025"/>
            </a:xfrm>
            <a:prstGeom prst="ellipse">
              <a:avLst/>
            </a:prstGeom>
            <a:solidFill>
              <a:srgbClr val="030729"/>
            </a:soli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9" name="燕尾形 28"/>
            <p:cNvSpPr/>
            <p:nvPr/>
          </p:nvSpPr>
          <p:spPr>
            <a:xfrm>
              <a:off x="1224280" y="1315085"/>
              <a:ext cx="109220" cy="142240"/>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0" name="TextBox 76"/>
            <p:cNvSpPr txBox="1"/>
            <p:nvPr/>
          </p:nvSpPr>
          <p:spPr>
            <a:xfrm>
              <a:off x="1542415" y="1222375"/>
              <a:ext cx="2085975" cy="276860"/>
            </a:xfrm>
            <a:prstGeom prst="rect">
              <a:avLst/>
            </a:prstGeom>
            <a:noFill/>
          </p:spPr>
          <p:txBody>
            <a:bodyPr wrap="square" rtlCol="0">
              <a:spAutoFit/>
            </a:bodyPr>
            <a:lstStyle/>
            <a:p>
              <a:r>
                <a:rPr lang="zh-CN" altLang="en-US" sz="1200" b="1" dirty="0">
                  <a:solidFill>
                    <a:srgbClr val="030729"/>
                  </a:solidFill>
                  <a:cs typeface="+mn-ea"/>
                  <a:sym typeface="+mn-lt"/>
                </a:rPr>
                <a:t>单击此处添加标题</a:t>
              </a:r>
              <a:endParaRPr lang="zh-CN" altLang="en-US" sz="1200" b="1" dirty="0">
                <a:solidFill>
                  <a:srgbClr val="030729"/>
                </a:solidFill>
                <a:cs typeface="+mn-ea"/>
                <a:sym typeface="+mn-lt"/>
              </a:endParaRPr>
            </a:p>
          </p:txBody>
        </p:sp>
        <p:sp>
          <p:nvSpPr>
            <p:cNvPr id="31" name="TextBox 77"/>
            <p:cNvSpPr txBox="1"/>
            <p:nvPr/>
          </p:nvSpPr>
          <p:spPr>
            <a:xfrm>
              <a:off x="1542415" y="1572260"/>
              <a:ext cx="2624455" cy="525780"/>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cs typeface="+mn-ea"/>
                  <a:sym typeface="+mn-lt"/>
                </a:rPr>
                <a:t>单击此处添加文本单击此处添加文本单击此处添加文本单击此处添加文本</a:t>
              </a:r>
              <a:endParaRPr lang="zh-CN" altLang="en-US" sz="1000" b="0" dirty="0">
                <a:solidFill>
                  <a:schemeClr val="tx1">
                    <a:lumMod val="65000"/>
                    <a:lumOff val="35000"/>
                  </a:schemeClr>
                </a:solidFill>
                <a:cs typeface="+mn-ea"/>
                <a:sym typeface="+mn-lt"/>
              </a:endParaRPr>
            </a:p>
          </p:txBody>
        </p:sp>
      </p:grpSp>
      <p:grpSp>
        <p:nvGrpSpPr>
          <p:cNvPr id="32" name="组合 31"/>
          <p:cNvGrpSpPr/>
          <p:nvPr/>
        </p:nvGrpSpPr>
        <p:grpSpPr>
          <a:xfrm>
            <a:off x="4890770" y="3558540"/>
            <a:ext cx="3140710" cy="903605"/>
            <a:chOff x="4890770" y="3558540"/>
            <a:chExt cx="3140710" cy="903605"/>
          </a:xfrm>
        </p:grpSpPr>
        <p:sp>
          <p:nvSpPr>
            <p:cNvPr id="33" name="椭圆 32"/>
            <p:cNvSpPr/>
            <p:nvPr/>
          </p:nvSpPr>
          <p:spPr>
            <a:xfrm>
              <a:off x="4890770" y="3558540"/>
              <a:ext cx="335280" cy="335280"/>
            </a:xfrm>
            <a:prstGeom prst="ellipse">
              <a:avLst/>
            </a:prstGeom>
            <a:solidFill>
              <a:srgbClr val="03072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4" name="燕尾形 33"/>
            <p:cNvSpPr/>
            <p:nvPr/>
          </p:nvSpPr>
          <p:spPr>
            <a:xfrm>
              <a:off x="5001895" y="3672840"/>
              <a:ext cx="111760" cy="146050"/>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5" name="TextBox 84"/>
            <p:cNvSpPr txBox="1"/>
            <p:nvPr/>
          </p:nvSpPr>
          <p:spPr>
            <a:xfrm>
              <a:off x="5327650" y="3577590"/>
              <a:ext cx="2135505" cy="276860"/>
            </a:xfrm>
            <a:prstGeom prst="rect">
              <a:avLst/>
            </a:prstGeom>
            <a:noFill/>
          </p:spPr>
          <p:txBody>
            <a:bodyPr wrap="square" rtlCol="0">
              <a:spAutoFit/>
            </a:bodyPr>
            <a:lstStyle/>
            <a:p>
              <a:r>
                <a:rPr lang="zh-CN" altLang="en-US" sz="1200" b="1" dirty="0">
                  <a:solidFill>
                    <a:srgbClr val="030729"/>
                  </a:solidFill>
                  <a:cs typeface="+mn-ea"/>
                  <a:sym typeface="+mn-lt"/>
                </a:rPr>
                <a:t>单击此处添加标题</a:t>
              </a:r>
              <a:endParaRPr lang="zh-CN" altLang="en-US" sz="1200" b="1" dirty="0">
                <a:solidFill>
                  <a:srgbClr val="030729"/>
                </a:solidFill>
                <a:cs typeface="+mn-ea"/>
                <a:sym typeface="+mn-lt"/>
              </a:endParaRPr>
            </a:p>
          </p:txBody>
        </p:sp>
        <p:sp>
          <p:nvSpPr>
            <p:cNvPr id="36" name="TextBox 95"/>
            <p:cNvSpPr txBox="1"/>
            <p:nvPr/>
          </p:nvSpPr>
          <p:spPr>
            <a:xfrm>
              <a:off x="5327650" y="3936365"/>
              <a:ext cx="2703830" cy="525780"/>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cs typeface="+mn-ea"/>
                  <a:sym typeface="+mn-lt"/>
                </a:rPr>
                <a:t>单击此处添加文本单击此处添加文本单击此处添加文本单击此处添加文本</a:t>
              </a:r>
              <a:endParaRPr lang="zh-CN" altLang="en-US" sz="1000" b="0" dirty="0">
                <a:solidFill>
                  <a:schemeClr val="tx1">
                    <a:lumMod val="65000"/>
                    <a:lumOff val="35000"/>
                  </a:schemeClr>
                </a:solidFill>
                <a:cs typeface="+mn-ea"/>
                <a:sym typeface="+mn-lt"/>
              </a:endParaRPr>
            </a:p>
          </p:txBody>
        </p:sp>
      </p:grpSp>
      <p:grpSp>
        <p:nvGrpSpPr>
          <p:cNvPr id="37" name="组合 36"/>
          <p:cNvGrpSpPr/>
          <p:nvPr/>
        </p:nvGrpSpPr>
        <p:grpSpPr>
          <a:xfrm>
            <a:off x="5537200" y="2185670"/>
            <a:ext cx="3159760" cy="911860"/>
            <a:chOff x="5537200" y="2185670"/>
            <a:chExt cx="3159760" cy="911860"/>
          </a:xfrm>
        </p:grpSpPr>
        <p:sp>
          <p:nvSpPr>
            <p:cNvPr id="38" name="椭圆 37"/>
            <p:cNvSpPr/>
            <p:nvPr/>
          </p:nvSpPr>
          <p:spPr>
            <a:xfrm>
              <a:off x="5537200" y="2185670"/>
              <a:ext cx="342265" cy="342265"/>
            </a:xfrm>
            <a:prstGeom prst="ellipse">
              <a:avLst/>
            </a:prstGeom>
            <a:solidFill>
              <a:srgbClr val="03072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9" name="燕尾形 38"/>
            <p:cNvSpPr/>
            <p:nvPr/>
          </p:nvSpPr>
          <p:spPr>
            <a:xfrm>
              <a:off x="5650865" y="2302510"/>
              <a:ext cx="114300" cy="14922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40" name="TextBox 99"/>
            <p:cNvSpPr txBox="1"/>
            <p:nvPr/>
          </p:nvSpPr>
          <p:spPr>
            <a:xfrm>
              <a:off x="5983605" y="2205355"/>
              <a:ext cx="2181860" cy="276860"/>
            </a:xfrm>
            <a:prstGeom prst="rect">
              <a:avLst/>
            </a:prstGeom>
            <a:noFill/>
          </p:spPr>
          <p:txBody>
            <a:bodyPr wrap="square" rtlCol="0">
              <a:spAutoFit/>
            </a:bodyPr>
            <a:lstStyle/>
            <a:p>
              <a:r>
                <a:rPr lang="zh-CN" altLang="en-US" sz="1200" b="1" dirty="0">
                  <a:solidFill>
                    <a:srgbClr val="030729"/>
                  </a:solidFill>
                  <a:cs typeface="+mn-ea"/>
                  <a:sym typeface="+mn-lt"/>
                </a:rPr>
                <a:t>单击此处添加标题</a:t>
              </a:r>
              <a:endParaRPr lang="zh-CN" altLang="en-US" sz="1200" b="1" dirty="0">
                <a:solidFill>
                  <a:srgbClr val="030729"/>
                </a:solidFill>
                <a:cs typeface="+mn-ea"/>
                <a:sym typeface="+mn-lt"/>
              </a:endParaRPr>
            </a:p>
          </p:txBody>
        </p:sp>
        <p:sp>
          <p:nvSpPr>
            <p:cNvPr id="41" name="TextBox 100"/>
            <p:cNvSpPr txBox="1"/>
            <p:nvPr/>
          </p:nvSpPr>
          <p:spPr>
            <a:xfrm>
              <a:off x="5983605" y="2571115"/>
              <a:ext cx="2712720" cy="525780"/>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cs typeface="+mn-ea"/>
                  <a:sym typeface="+mn-lt"/>
                </a:rPr>
                <a:t>单击此处添加文本单击此处添加文本单击此处添加文本单击此处添加文本</a:t>
              </a:r>
              <a:endParaRPr lang="zh-CN" altLang="en-US" sz="1000" b="0" dirty="0">
                <a:solidFill>
                  <a:schemeClr val="tx1">
                    <a:lumMod val="65000"/>
                    <a:lumOff val="35000"/>
                  </a:schemeClr>
                </a:solidFill>
                <a:cs typeface="+mn-ea"/>
                <a:sym typeface="+mn-lt"/>
              </a:endParaRPr>
            </a:p>
          </p:txBody>
        </p:sp>
      </p:grpSp>
      <p:sp>
        <p:nvSpPr>
          <p:cNvPr id="42" name="文本占位符 41"/>
          <p:cNvSpPr>
            <a:spLocks noGrp="1"/>
          </p:cNvSpPr>
          <p:nvPr>
            <p:ph type="body" sz="quarter" idx="10"/>
          </p:nvPr>
        </p:nvSpPr>
        <p:spPr>
          <a:xfrm>
            <a:off x="356870" y="325120"/>
            <a:ext cx="305435" cy="432435"/>
          </a:xfrm>
        </p:spPr>
        <p:txBody>
          <a:bodyPr>
            <a:normAutofit fontScale="85000" lnSpcReduction="20000"/>
          </a:bodyPr>
          <a:lstStyle/>
          <a:p>
            <a:pPr fontAlgn="auto">
              <a:spcAft>
                <a:spcPts val="0"/>
              </a:spcAft>
            </a:pPr>
            <a:r>
              <a:rPr lang="en-US" altLang="zh-CN" dirty="0">
                <a:cs typeface="+mn-ea"/>
                <a:sym typeface="+mn-lt"/>
              </a:rPr>
              <a:t>1</a:t>
            </a:r>
            <a:endParaRPr lang="zh-CN" altLang="en-US" dirty="0">
              <a:cs typeface="+mn-ea"/>
              <a:sym typeface="+mn-lt"/>
            </a:endParaRPr>
          </a:p>
        </p:txBody>
      </p:sp>
      <p:sp>
        <p:nvSpPr>
          <p:cNvPr id="44" name="文本占位符 43"/>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p:tgtEl>
                                          <p:spTgt spid="2"/>
                                        </p:tgtEl>
                                        <p:attrNameLst>
                                          <p:attrName>ppt_y</p:attrName>
                                        </p:attrNameLst>
                                      </p:cBhvr>
                                      <p:tavLst>
                                        <p:tav tm="0">
                                          <p:val>
                                            <p:strVal val="#ppt_y+#ppt_h*1.125000"/>
                                          </p:val>
                                        </p:tav>
                                        <p:tav tm="100000">
                                          <p:val>
                                            <p:strVal val="#ppt_y"/>
                                          </p:val>
                                        </p:tav>
                                      </p:tavLst>
                                    </p:anim>
                                    <p:animEffect transition="in" filter="wipe(up)">
                                      <p:cBhvr>
                                        <p:cTn id="8" dur="250"/>
                                        <p:tgtEl>
                                          <p:spTgt spid="2"/>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
                                        <p:tgtEl>
                                          <p:spTgt spid="7"/>
                                        </p:tgtEl>
                                        <p:attrNameLst>
                                          <p:attrName>ppt_y</p:attrName>
                                        </p:attrNameLst>
                                      </p:cBhvr>
                                      <p:tavLst>
                                        <p:tav tm="0">
                                          <p:val>
                                            <p:strVal val="#ppt_y+#ppt_h*1.125000"/>
                                          </p:val>
                                        </p:tav>
                                        <p:tav tm="100000">
                                          <p:val>
                                            <p:strVal val="#ppt_y"/>
                                          </p:val>
                                        </p:tav>
                                      </p:tavLst>
                                    </p:anim>
                                    <p:animEffect transition="in" filter="wipe(up)">
                                      <p:cBhvr>
                                        <p:cTn id="13" dur="250"/>
                                        <p:tgtEl>
                                          <p:spTgt spid="7"/>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250"/>
                                        <p:tgtEl>
                                          <p:spTgt spid="12"/>
                                        </p:tgtEl>
                                        <p:attrNameLst>
                                          <p:attrName>ppt_y</p:attrName>
                                        </p:attrNameLst>
                                      </p:cBhvr>
                                      <p:tavLst>
                                        <p:tav tm="0">
                                          <p:val>
                                            <p:strVal val="#ppt_y+#ppt_h*1.125000"/>
                                          </p:val>
                                        </p:tav>
                                        <p:tav tm="100000">
                                          <p:val>
                                            <p:strVal val="#ppt_y"/>
                                          </p:val>
                                        </p:tav>
                                      </p:tavLst>
                                    </p:anim>
                                    <p:animEffect transition="in" filter="wipe(up)">
                                      <p:cBhvr>
                                        <p:cTn id="18" dur="250"/>
                                        <p:tgtEl>
                                          <p:spTgt spid="12"/>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250"/>
                                        <p:tgtEl>
                                          <p:spTgt spid="17"/>
                                        </p:tgtEl>
                                        <p:attrNameLst>
                                          <p:attrName>ppt_y</p:attrName>
                                        </p:attrNameLst>
                                      </p:cBhvr>
                                      <p:tavLst>
                                        <p:tav tm="0">
                                          <p:val>
                                            <p:strVal val="#ppt_y+#ppt_h*1.125000"/>
                                          </p:val>
                                        </p:tav>
                                        <p:tav tm="100000">
                                          <p:val>
                                            <p:strVal val="#ppt_y"/>
                                          </p:val>
                                        </p:tav>
                                      </p:tavLst>
                                    </p:anim>
                                    <p:animEffect transition="in" filter="wipe(up)">
                                      <p:cBhvr>
                                        <p:cTn id="23" dur="250"/>
                                        <p:tgtEl>
                                          <p:spTgt spid="17"/>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up)">
                                      <p:cBhvr>
                                        <p:cTn id="35" dur="500"/>
                                        <p:tgtEl>
                                          <p:spTgt spid="37"/>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up)">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1353185" y="1801495"/>
            <a:ext cx="861060" cy="1697355"/>
          </a:xfrm>
          <a:prstGeom prst="rect">
            <a:avLst/>
          </a:prstGeom>
          <a:noFill/>
          <a:ln w="9525">
            <a:noFill/>
            <a:miter lim="800000"/>
          </a:ln>
        </p:spPr>
        <p:txBody>
          <a:bodyPr wrap="none" tIns="35100" anchor="ctr">
            <a:spAutoFit/>
          </a:bodyPr>
          <a:lstStyle/>
          <a:p>
            <a:pPr algn="ctr"/>
            <a:r>
              <a:rPr lang="en-US" altLang="zh-CN" sz="10500" dirty="0">
                <a:solidFill>
                  <a:srgbClr val="030729"/>
                </a:solidFill>
                <a:effectLst>
                  <a:outerShdw blurRad="38100" dist="38100" dir="2700000" algn="tl">
                    <a:schemeClr val="tx2">
                      <a:lumMod val="50000"/>
                      <a:alpha val="49000"/>
                    </a:schemeClr>
                  </a:outerShdw>
                </a:effectLst>
                <a:cs typeface="+mn-ea"/>
                <a:sym typeface="+mn-lt"/>
              </a:rPr>
              <a:t>2</a:t>
            </a:r>
            <a:endParaRPr lang="zh-CN" altLang="en-US" sz="10500" dirty="0">
              <a:solidFill>
                <a:srgbClr val="030729"/>
              </a:solidFill>
              <a:effectLst>
                <a:outerShdw blurRad="38100" dist="38100" dir="2700000" algn="tl">
                  <a:schemeClr val="tx2">
                    <a:lumMod val="50000"/>
                    <a:alpha val="49000"/>
                  </a:schemeClr>
                </a:outerShdw>
              </a:effectLst>
              <a:cs typeface="+mn-ea"/>
              <a:sym typeface="+mn-lt"/>
            </a:endParaRPr>
          </a:p>
        </p:txBody>
      </p:sp>
      <p:sp>
        <p:nvSpPr>
          <p:cNvPr id="3" name="Freeform 6"/>
          <p:cNvSpPr/>
          <p:nvPr/>
        </p:nvSpPr>
        <p:spPr bwMode="auto">
          <a:xfrm>
            <a:off x="1091565" y="2041525"/>
            <a:ext cx="262255" cy="1236980"/>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4" name="Freeform 6"/>
          <p:cNvSpPr/>
          <p:nvPr/>
        </p:nvSpPr>
        <p:spPr bwMode="auto">
          <a:xfrm flipH="1">
            <a:off x="2171700" y="2041525"/>
            <a:ext cx="262255" cy="1236980"/>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5" name="TextBox 4"/>
          <p:cNvSpPr txBox="1"/>
          <p:nvPr/>
        </p:nvSpPr>
        <p:spPr>
          <a:xfrm>
            <a:off x="2700020" y="1851660"/>
            <a:ext cx="3597910" cy="1569720"/>
          </a:xfrm>
          <a:prstGeom prst="rect">
            <a:avLst/>
          </a:prstGeom>
          <a:noFill/>
        </p:spPr>
        <p:txBody>
          <a:bodyPr wrap="square" rtlCol="0">
            <a:spAutoFit/>
          </a:bodyPr>
          <a:lstStyle/>
          <a:p>
            <a:pPr algn="dist"/>
            <a:r>
              <a:rPr lang="en-US" altLang="zh-CN" sz="9600" dirty="0">
                <a:solidFill>
                  <a:schemeClr val="bg1">
                    <a:lumMod val="65000"/>
                  </a:schemeClr>
                </a:solidFill>
                <a:cs typeface="+mn-ea"/>
                <a:sym typeface="+mn-lt"/>
              </a:rPr>
              <a:t>C</a:t>
            </a:r>
            <a:r>
              <a:rPr lang="en-US" altLang="zh-CN" sz="2000" dirty="0">
                <a:solidFill>
                  <a:schemeClr val="bg1">
                    <a:lumMod val="65000"/>
                  </a:schemeClr>
                </a:solidFill>
                <a:cs typeface="+mn-ea"/>
                <a:sym typeface="+mn-lt"/>
              </a:rPr>
              <a:t>OMPLETION OF WORK</a:t>
            </a:r>
            <a:endParaRPr lang="en-US" altLang="zh-CN" sz="2000" dirty="0">
              <a:solidFill>
                <a:schemeClr val="bg1">
                  <a:lumMod val="65000"/>
                </a:schemeClr>
              </a:solidFill>
              <a:cs typeface="+mn-ea"/>
              <a:sym typeface="+mn-lt"/>
            </a:endParaRPr>
          </a:p>
        </p:txBody>
      </p:sp>
      <p:sp>
        <p:nvSpPr>
          <p:cNvPr id="7" name="TextBox 6"/>
          <p:cNvSpPr txBox="1"/>
          <p:nvPr/>
        </p:nvSpPr>
        <p:spPr>
          <a:xfrm>
            <a:off x="3420110" y="2211705"/>
            <a:ext cx="2877820" cy="631190"/>
          </a:xfrm>
          <a:prstGeom prst="rect">
            <a:avLst/>
          </a:prstGeom>
          <a:noFill/>
        </p:spPr>
        <p:txBody>
          <a:bodyPr wrap="none" rtlCol="0">
            <a:spAutoFit/>
          </a:bodyPr>
          <a:lstStyle/>
          <a:p>
            <a:r>
              <a:rPr lang="zh-CN" altLang="en-US" sz="3500" b="1" dirty="0">
                <a:solidFill>
                  <a:srgbClr val="030729"/>
                </a:solidFill>
                <a:cs typeface="+mn-ea"/>
                <a:sym typeface="+mn-lt"/>
              </a:rPr>
              <a:t>工作完成情况</a:t>
            </a:r>
            <a:endParaRPr lang="zh-CN" altLang="en-US" sz="3500" b="1" dirty="0">
              <a:solidFill>
                <a:srgbClr val="03072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strVal val="4/3*#ppt_w"/>
                                          </p:val>
                                        </p:tav>
                                        <p:tav tm="100000">
                                          <p:val>
                                            <p:strVal val="#ppt_w"/>
                                          </p:val>
                                        </p:tav>
                                      </p:tavLst>
                                    </p:anim>
                                    <p:anim calcmode="lin" valueType="num">
                                      <p:cBhvr>
                                        <p:cTn id="15" dur="500" fill="hold"/>
                                        <p:tgtEl>
                                          <p:spTgt spid="2"/>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235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6" name="椭圆 5"/>
          <p:cNvSpPr/>
          <p:nvPr/>
        </p:nvSpPr>
        <p:spPr>
          <a:xfrm>
            <a:off x="1035050" y="1707515"/>
            <a:ext cx="1296035" cy="1296035"/>
          </a:xfrm>
          <a:prstGeom prst="ellipse">
            <a:avLst/>
          </a:prstGeom>
          <a:noFill/>
          <a:ln>
            <a:solidFill>
              <a:srgbClr val="DCDDDD">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950"/>
              </a:lnSpc>
            </a:pPr>
            <a:r>
              <a:rPr lang="en-US" altLang="zh-CN" sz="1500" dirty="0">
                <a:solidFill>
                  <a:schemeClr val="tx1">
                    <a:lumMod val="75000"/>
                    <a:lumOff val="25000"/>
                  </a:schemeClr>
                </a:solidFill>
                <a:cs typeface="+mn-ea"/>
                <a:sym typeface="+mn-lt"/>
              </a:rPr>
              <a:t>25%</a:t>
            </a:r>
            <a:endParaRPr lang="en-US" altLang="zh-CN" sz="1500"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添加</a:t>
            </a:r>
            <a:endParaRPr lang="en-US" altLang="zh-CN" sz="1500" b="1"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标题</a:t>
            </a:r>
            <a:endParaRPr lang="zh-CN" altLang="en-US" sz="1500" b="1" dirty="0">
              <a:solidFill>
                <a:schemeClr val="tx1">
                  <a:lumMod val="75000"/>
                  <a:lumOff val="25000"/>
                </a:schemeClr>
              </a:solidFill>
              <a:cs typeface="+mn-ea"/>
              <a:sym typeface="+mn-lt"/>
            </a:endParaRPr>
          </a:p>
        </p:txBody>
      </p:sp>
      <p:sp>
        <p:nvSpPr>
          <p:cNvPr id="7" name="椭圆 6"/>
          <p:cNvSpPr/>
          <p:nvPr/>
        </p:nvSpPr>
        <p:spPr>
          <a:xfrm>
            <a:off x="2961005" y="1707515"/>
            <a:ext cx="1296035" cy="1296035"/>
          </a:xfrm>
          <a:prstGeom prst="ellipse">
            <a:avLst/>
          </a:prstGeom>
          <a:noFill/>
          <a:ln>
            <a:solidFill>
              <a:srgbClr val="D9D9D9">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950"/>
              </a:lnSpc>
            </a:pPr>
            <a:r>
              <a:rPr lang="en-US" altLang="zh-CN" sz="1500" dirty="0">
                <a:solidFill>
                  <a:schemeClr val="tx1">
                    <a:lumMod val="75000"/>
                    <a:lumOff val="25000"/>
                  </a:schemeClr>
                </a:solidFill>
                <a:cs typeface="+mn-ea"/>
                <a:sym typeface="+mn-lt"/>
              </a:rPr>
              <a:t>50%</a:t>
            </a:r>
            <a:endParaRPr lang="en-US" altLang="zh-CN" sz="1500"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添加</a:t>
            </a:r>
            <a:endParaRPr lang="en-US" altLang="zh-CN" sz="1500" b="1"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标题</a:t>
            </a:r>
            <a:endParaRPr lang="zh-CN" altLang="en-US" sz="1500" b="1" dirty="0">
              <a:solidFill>
                <a:schemeClr val="tx1">
                  <a:lumMod val="75000"/>
                  <a:lumOff val="25000"/>
                </a:schemeClr>
              </a:solidFill>
              <a:cs typeface="+mn-ea"/>
              <a:sym typeface="+mn-lt"/>
            </a:endParaRPr>
          </a:p>
        </p:txBody>
      </p:sp>
      <p:sp>
        <p:nvSpPr>
          <p:cNvPr id="11" name="椭圆 10"/>
          <p:cNvSpPr/>
          <p:nvPr/>
        </p:nvSpPr>
        <p:spPr>
          <a:xfrm>
            <a:off x="4886960" y="1707515"/>
            <a:ext cx="1296035" cy="1296035"/>
          </a:xfrm>
          <a:prstGeom prst="ellipse">
            <a:avLst/>
          </a:prstGeom>
          <a:noFill/>
          <a:ln>
            <a:solidFill>
              <a:srgbClr val="D9D9D9">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950"/>
              </a:lnSpc>
            </a:pPr>
            <a:r>
              <a:rPr lang="en-US" altLang="zh-CN" sz="1500" dirty="0">
                <a:solidFill>
                  <a:schemeClr val="tx1">
                    <a:lumMod val="75000"/>
                    <a:lumOff val="25000"/>
                  </a:schemeClr>
                </a:solidFill>
                <a:cs typeface="+mn-ea"/>
                <a:sym typeface="+mn-lt"/>
              </a:rPr>
              <a:t>75%</a:t>
            </a:r>
            <a:endParaRPr lang="en-US" altLang="zh-CN" sz="1500"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添加</a:t>
            </a:r>
            <a:endParaRPr lang="en-US" altLang="zh-CN" sz="1500" b="1"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标题</a:t>
            </a:r>
            <a:endParaRPr lang="zh-CN" altLang="en-US" sz="1500" b="1" dirty="0">
              <a:solidFill>
                <a:schemeClr val="tx1">
                  <a:lumMod val="75000"/>
                  <a:lumOff val="25000"/>
                </a:schemeClr>
              </a:solidFill>
              <a:cs typeface="+mn-ea"/>
              <a:sym typeface="+mn-lt"/>
            </a:endParaRPr>
          </a:p>
        </p:txBody>
      </p:sp>
      <p:sp>
        <p:nvSpPr>
          <p:cNvPr id="13" name="椭圆 12"/>
          <p:cNvSpPr/>
          <p:nvPr/>
        </p:nvSpPr>
        <p:spPr>
          <a:xfrm>
            <a:off x="6812915" y="1707515"/>
            <a:ext cx="1296035" cy="1296035"/>
          </a:xfrm>
          <a:prstGeom prst="ellipse">
            <a:avLst/>
          </a:prstGeom>
          <a:noFill/>
          <a:ln>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950"/>
              </a:lnSpc>
            </a:pPr>
            <a:r>
              <a:rPr lang="en-US" altLang="zh-CN" sz="1500" dirty="0">
                <a:solidFill>
                  <a:schemeClr val="tx1">
                    <a:lumMod val="75000"/>
                    <a:lumOff val="25000"/>
                  </a:schemeClr>
                </a:solidFill>
                <a:cs typeface="+mn-ea"/>
                <a:sym typeface="+mn-lt"/>
              </a:rPr>
              <a:t>100%</a:t>
            </a:r>
            <a:endParaRPr lang="en-US" altLang="zh-CN" sz="1500"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添加</a:t>
            </a:r>
            <a:endParaRPr lang="en-US" altLang="zh-CN" sz="1500" b="1"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标题</a:t>
            </a:r>
            <a:endParaRPr lang="zh-CN" altLang="en-US" sz="1500" b="1" dirty="0">
              <a:solidFill>
                <a:schemeClr val="tx1">
                  <a:lumMod val="75000"/>
                  <a:lumOff val="25000"/>
                </a:schemeClr>
              </a:solidFill>
              <a:cs typeface="+mn-ea"/>
              <a:sym typeface="+mn-lt"/>
            </a:endParaRPr>
          </a:p>
        </p:txBody>
      </p:sp>
      <p:sp>
        <p:nvSpPr>
          <p:cNvPr id="14" name="弧形 13"/>
          <p:cNvSpPr/>
          <p:nvPr/>
        </p:nvSpPr>
        <p:spPr>
          <a:xfrm>
            <a:off x="1035685" y="1707515"/>
            <a:ext cx="1296035" cy="1296035"/>
          </a:xfrm>
          <a:prstGeom prst="arc">
            <a:avLst/>
          </a:prstGeom>
          <a:ln w="152400">
            <a:solidFill>
              <a:srgbClr val="03072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schemeClr val="tx1">
                  <a:lumMod val="75000"/>
                  <a:lumOff val="25000"/>
                </a:schemeClr>
              </a:solidFill>
              <a:cs typeface="+mn-ea"/>
              <a:sym typeface="+mn-lt"/>
            </a:endParaRPr>
          </a:p>
        </p:txBody>
      </p:sp>
      <p:sp>
        <p:nvSpPr>
          <p:cNvPr id="15" name="弧形 14"/>
          <p:cNvSpPr/>
          <p:nvPr/>
        </p:nvSpPr>
        <p:spPr>
          <a:xfrm>
            <a:off x="2961005" y="1707515"/>
            <a:ext cx="1296035" cy="1296035"/>
          </a:xfrm>
          <a:prstGeom prst="arc">
            <a:avLst>
              <a:gd name="adj1" fmla="val 10830103"/>
              <a:gd name="adj2" fmla="val 21573032"/>
            </a:avLst>
          </a:prstGeom>
          <a:ln w="152400">
            <a:solidFill>
              <a:srgbClr val="03072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schemeClr val="tx1">
                  <a:lumMod val="75000"/>
                  <a:lumOff val="25000"/>
                </a:schemeClr>
              </a:solidFill>
              <a:cs typeface="+mn-ea"/>
              <a:sym typeface="+mn-lt"/>
            </a:endParaRPr>
          </a:p>
        </p:txBody>
      </p:sp>
      <p:sp>
        <p:nvSpPr>
          <p:cNvPr id="16" name="弧形 15"/>
          <p:cNvSpPr/>
          <p:nvPr/>
        </p:nvSpPr>
        <p:spPr>
          <a:xfrm>
            <a:off x="4886960" y="1707515"/>
            <a:ext cx="1296035" cy="1296035"/>
          </a:xfrm>
          <a:prstGeom prst="arc">
            <a:avLst>
              <a:gd name="adj1" fmla="val 10830103"/>
              <a:gd name="adj2" fmla="val 5455170"/>
            </a:avLst>
          </a:prstGeom>
          <a:ln w="152400">
            <a:solidFill>
              <a:srgbClr val="03072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schemeClr val="tx1">
                  <a:lumMod val="75000"/>
                  <a:lumOff val="25000"/>
                </a:schemeClr>
              </a:solidFill>
              <a:cs typeface="+mn-ea"/>
              <a:sym typeface="+mn-lt"/>
            </a:endParaRPr>
          </a:p>
        </p:txBody>
      </p:sp>
      <p:sp>
        <p:nvSpPr>
          <p:cNvPr id="17" name="弧形 16"/>
          <p:cNvSpPr/>
          <p:nvPr/>
        </p:nvSpPr>
        <p:spPr>
          <a:xfrm>
            <a:off x="6812915" y="1707515"/>
            <a:ext cx="1296035" cy="1296035"/>
          </a:xfrm>
          <a:prstGeom prst="arc">
            <a:avLst>
              <a:gd name="adj1" fmla="val 10830103"/>
              <a:gd name="adj2" fmla="val 10828201"/>
            </a:avLst>
          </a:prstGeom>
          <a:ln w="152400">
            <a:solidFill>
              <a:srgbClr val="03072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schemeClr val="tx1">
                  <a:lumMod val="75000"/>
                  <a:lumOff val="25000"/>
                </a:schemeClr>
              </a:solidFill>
              <a:cs typeface="+mn-ea"/>
              <a:sym typeface="+mn-lt"/>
            </a:endParaRPr>
          </a:p>
        </p:txBody>
      </p:sp>
      <p:sp>
        <p:nvSpPr>
          <p:cNvPr id="18" name="TextBox 17"/>
          <p:cNvSpPr txBox="1"/>
          <p:nvPr/>
        </p:nvSpPr>
        <p:spPr>
          <a:xfrm>
            <a:off x="896620" y="3211830"/>
            <a:ext cx="1573530" cy="722630"/>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cs typeface="+mn-ea"/>
                <a:sym typeface="+mn-lt"/>
              </a:rPr>
              <a:t>您的内容打在这里，或者通过复制您的文本后，在此框中</a:t>
            </a:r>
            <a:r>
              <a:rPr lang="zh-CN" altLang="en-US" sz="1050">
                <a:solidFill>
                  <a:schemeClr val="tx1">
                    <a:lumMod val="65000"/>
                    <a:lumOff val="35000"/>
                  </a:schemeClr>
                </a:solidFill>
                <a:cs typeface="+mn-ea"/>
                <a:sym typeface="+mn-lt"/>
              </a:rPr>
              <a:t>选择粘贴。</a:t>
            </a:r>
            <a:endParaRPr lang="zh-CN" altLang="en-US" sz="1050">
              <a:solidFill>
                <a:schemeClr val="tx1">
                  <a:lumMod val="65000"/>
                  <a:lumOff val="35000"/>
                </a:schemeClr>
              </a:solidFill>
              <a:cs typeface="+mn-ea"/>
              <a:sym typeface="+mn-lt"/>
            </a:endParaRPr>
          </a:p>
        </p:txBody>
      </p:sp>
      <p:sp>
        <p:nvSpPr>
          <p:cNvPr id="19" name="TextBox 18"/>
          <p:cNvSpPr txBox="1"/>
          <p:nvPr/>
        </p:nvSpPr>
        <p:spPr>
          <a:xfrm>
            <a:off x="2822575" y="3211830"/>
            <a:ext cx="1573530" cy="722630"/>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cs typeface="+mn-ea"/>
                <a:sym typeface="+mn-lt"/>
              </a:rPr>
              <a:t>您的内容打在这里，或者通过复制您的文本后，在此框中</a:t>
            </a:r>
            <a:r>
              <a:rPr lang="zh-CN" altLang="en-US" sz="1050">
                <a:solidFill>
                  <a:schemeClr val="tx1">
                    <a:lumMod val="65000"/>
                    <a:lumOff val="35000"/>
                  </a:schemeClr>
                </a:solidFill>
                <a:cs typeface="+mn-ea"/>
                <a:sym typeface="+mn-lt"/>
              </a:rPr>
              <a:t>选择粘贴。</a:t>
            </a:r>
            <a:endParaRPr lang="zh-CN" altLang="en-US" sz="1050">
              <a:solidFill>
                <a:schemeClr val="tx1">
                  <a:lumMod val="65000"/>
                  <a:lumOff val="35000"/>
                </a:schemeClr>
              </a:solidFill>
              <a:cs typeface="+mn-ea"/>
              <a:sym typeface="+mn-lt"/>
            </a:endParaRPr>
          </a:p>
        </p:txBody>
      </p:sp>
      <p:sp>
        <p:nvSpPr>
          <p:cNvPr id="20" name="TextBox 19"/>
          <p:cNvSpPr txBox="1"/>
          <p:nvPr/>
        </p:nvSpPr>
        <p:spPr>
          <a:xfrm>
            <a:off x="4748530" y="3211830"/>
            <a:ext cx="1573530" cy="722630"/>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cs typeface="+mn-ea"/>
                <a:sym typeface="+mn-lt"/>
              </a:rPr>
              <a:t>您的内容打在这里，或者通过复制您的文本后，在此框中</a:t>
            </a:r>
            <a:r>
              <a:rPr lang="zh-CN" altLang="en-US" sz="1050">
                <a:solidFill>
                  <a:schemeClr val="tx1">
                    <a:lumMod val="65000"/>
                    <a:lumOff val="35000"/>
                  </a:schemeClr>
                </a:solidFill>
                <a:cs typeface="+mn-ea"/>
                <a:sym typeface="+mn-lt"/>
              </a:rPr>
              <a:t>选择粘贴。</a:t>
            </a:r>
            <a:endParaRPr lang="zh-CN" altLang="en-US" sz="1050">
              <a:solidFill>
                <a:schemeClr val="tx1">
                  <a:lumMod val="65000"/>
                  <a:lumOff val="35000"/>
                </a:schemeClr>
              </a:solidFill>
              <a:cs typeface="+mn-ea"/>
              <a:sym typeface="+mn-lt"/>
            </a:endParaRPr>
          </a:p>
        </p:txBody>
      </p:sp>
      <p:sp>
        <p:nvSpPr>
          <p:cNvPr id="21" name="TextBox 20"/>
          <p:cNvSpPr txBox="1"/>
          <p:nvPr/>
        </p:nvSpPr>
        <p:spPr>
          <a:xfrm>
            <a:off x="6674485" y="3211830"/>
            <a:ext cx="1573530" cy="722630"/>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cs typeface="+mn-ea"/>
                <a:sym typeface="+mn-lt"/>
              </a:rPr>
              <a:t>您的内容打在这里，或者通过复制您的文本后，在此框中</a:t>
            </a:r>
            <a:r>
              <a:rPr lang="zh-CN" altLang="en-US" sz="1050">
                <a:solidFill>
                  <a:schemeClr val="tx1">
                    <a:lumMod val="65000"/>
                    <a:lumOff val="35000"/>
                  </a:schemeClr>
                </a:solidFill>
                <a:cs typeface="+mn-ea"/>
                <a:sym typeface="+mn-lt"/>
              </a:rPr>
              <a:t>选择粘贴。</a:t>
            </a:r>
            <a:endParaRPr lang="zh-CN" altLang="en-US" sz="1050">
              <a:solidFill>
                <a:schemeClr val="tx1">
                  <a:lumMod val="65000"/>
                  <a:lumOff val="35000"/>
                </a:schemeClr>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lstStyle/>
          <a:p>
            <a:r>
              <a:rPr lang="en-US" altLang="zh-CN" dirty="0"/>
              <a:t>2</a:t>
            </a:r>
            <a:endParaRPr lang="zh-CN" altLang="en-US" dirty="0"/>
          </a:p>
        </p:txBody>
      </p:sp>
      <p:sp>
        <p:nvSpPr>
          <p:cNvPr id="3" name="文本占位符 2"/>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 calcmode="lin" valueType="num">
                                      <p:cBhvr>
                                        <p:cTn id="27" dur="500" fill="hold"/>
                                        <p:tgtEl>
                                          <p:spTgt spid="13"/>
                                        </p:tgtEl>
                                        <p:attrNameLst>
                                          <p:attrName>style.rotation</p:attrName>
                                        </p:attrNameLst>
                                      </p:cBhvr>
                                      <p:tavLst>
                                        <p:tav tm="0">
                                          <p:val>
                                            <p:fltVal val="360"/>
                                          </p:val>
                                        </p:tav>
                                        <p:tav tm="100000">
                                          <p:val>
                                            <p:fltVal val="0"/>
                                          </p:val>
                                        </p:tav>
                                      </p:tavLst>
                                    </p:anim>
                                    <p:animEffect transition="in" filter="fade">
                                      <p:cBhvr>
                                        <p:cTn id="28" dur="500"/>
                                        <p:tgtEl>
                                          <p:spTgt spid="13"/>
                                        </p:tgtEl>
                                      </p:cBhvr>
                                    </p:animEffect>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1000"/>
                            </p:stCondLst>
                            <p:childTnLst>
                              <p:par>
                                <p:cTn id="51" presetID="47"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1000"/>
                                        <p:tgtEl>
                                          <p:spTgt spid="21"/>
                                        </p:tgtEl>
                                      </p:cBhvr>
                                    </p:animEffect>
                                    <p:anim calcmode="lin" valueType="num">
                                      <p:cBhvr>
                                        <p:cTn id="69" dur="1000" fill="hold"/>
                                        <p:tgtEl>
                                          <p:spTgt spid="21"/>
                                        </p:tgtEl>
                                        <p:attrNameLst>
                                          <p:attrName>ppt_x</p:attrName>
                                        </p:attrNameLst>
                                      </p:cBhvr>
                                      <p:tavLst>
                                        <p:tav tm="0">
                                          <p:val>
                                            <p:strVal val="#ppt_x"/>
                                          </p:val>
                                        </p:tav>
                                        <p:tav tm="100000">
                                          <p:val>
                                            <p:strVal val="#ppt_x"/>
                                          </p:val>
                                        </p:tav>
                                      </p:tavLst>
                                    </p:anim>
                                    <p:anim calcmode="lin" valueType="num">
                                      <p:cBhvr>
                                        <p:cTn id="7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6" name="Freeform 6"/>
          <p:cNvSpPr/>
          <p:nvPr/>
        </p:nvSpPr>
        <p:spPr bwMode="auto">
          <a:xfrm>
            <a:off x="4474210" y="1390015"/>
            <a:ext cx="1801495" cy="1676400"/>
          </a:xfrm>
          <a:custGeom>
            <a:avLst/>
            <a:gdLst>
              <a:gd name="T0" fmla="*/ 140 w 808"/>
              <a:gd name="T1" fmla="*/ 0 h 752"/>
              <a:gd name="T2" fmla="*/ 668 w 808"/>
              <a:gd name="T3" fmla="*/ 0 h 752"/>
              <a:gd name="T4" fmla="*/ 808 w 808"/>
              <a:gd name="T5" fmla="*/ 140 h 752"/>
              <a:gd name="T6" fmla="*/ 808 w 808"/>
              <a:gd name="T7" fmla="*/ 455 h 752"/>
              <a:gd name="T8" fmla="*/ 668 w 808"/>
              <a:gd name="T9" fmla="*/ 595 h 752"/>
              <a:gd name="T10" fmla="*/ 499 w 808"/>
              <a:gd name="T11" fmla="*/ 595 h 752"/>
              <a:gd name="T12" fmla="*/ 404 w 808"/>
              <a:gd name="T13" fmla="*/ 752 h 752"/>
              <a:gd name="T14" fmla="*/ 309 w 808"/>
              <a:gd name="T15" fmla="*/ 595 h 752"/>
              <a:gd name="T16" fmla="*/ 140 w 808"/>
              <a:gd name="T17" fmla="*/ 595 h 752"/>
              <a:gd name="T18" fmla="*/ 0 w 808"/>
              <a:gd name="T19" fmla="*/ 455 h 752"/>
              <a:gd name="T20" fmla="*/ 0 w 808"/>
              <a:gd name="T21" fmla="*/ 140 h 752"/>
              <a:gd name="T22" fmla="*/ 140 w 808"/>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8" h="752">
                <a:moveTo>
                  <a:pt x="140" y="0"/>
                </a:moveTo>
                <a:cubicBezTo>
                  <a:pt x="668" y="0"/>
                  <a:pt x="668" y="0"/>
                  <a:pt x="668" y="0"/>
                </a:cubicBezTo>
                <a:cubicBezTo>
                  <a:pt x="745" y="0"/>
                  <a:pt x="808" y="63"/>
                  <a:pt x="808" y="140"/>
                </a:cubicBezTo>
                <a:cubicBezTo>
                  <a:pt x="808" y="455"/>
                  <a:pt x="808" y="455"/>
                  <a:pt x="808" y="455"/>
                </a:cubicBezTo>
                <a:cubicBezTo>
                  <a:pt x="808" y="532"/>
                  <a:pt x="745" y="595"/>
                  <a:pt x="668" y="595"/>
                </a:cubicBezTo>
                <a:cubicBezTo>
                  <a:pt x="499" y="595"/>
                  <a:pt x="499" y="595"/>
                  <a:pt x="499" y="595"/>
                </a:cubicBezTo>
                <a:cubicBezTo>
                  <a:pt x="404" y="752"/>
                  <a:pt x="404" y="752"/>
                  <a:pt x="404" y="752"/>
                </a:cubicBezTo>
                <a:cubicBezTo>
                  <a:pt x="309" y="595"/>
                  <a:pt x="309" y="595"/>
                  <a:pt x="309" y="595"/>
                </a:cubicBezTo>
                <a:cubicBezTo>
                  <a:pt x="140" y="595"/>
                  <a:pt x="140" y="595"/>
                  <a:pt x="140" y="595"/>
                </a:cubicBezTo>
                <a:cubicBezTo>
                  <a:pt x="63" y="595"/>
                  <a:pt x="0" y="532"/>
                  <a:pt x="0" y="455"/>
                </a:cubicBezTo>
                <a:cubicBezTo>
                  <a:pt x="0" y="140"/>
                  <a:pt x="0" y="140"/>
                  <a:pt x="0" y="140"/>
                </a:cubicBezTo>
                <a:cubicBezTo>
                  <a:pt x="0" y="63"/>
                  <a:pt x="63" y="0"/>
                  <a:pt x="140" y="0"/>
                </a:cubicBezTo>
                <a:close/>
              </a:path>
            </a:pathLst>
          </a:custGeom>
          <a:solidFill>
            <a:srgbClr val="030729"/>
          </a:solidFill>
          <a:ln w="28575" cap="flat">
            <a:solidFill>
              <a:schemeClr val="bg1"/>
            </a:solidFill>
            <a:prstDash val="solid"/>
            <a:miter lim="800000"/>
          </a:ln>
        </p:spPr>
        <p:txBody>
          <a:bodyPr vert="horz" wrap="square" lIns="68580" tIns="34290" rIns="68580" bIns="34290" numCol="1" anchor="ctr" anchorCtr="0" compatLnSpc="1"/>
          <a:lstStyle/>
          <a:p>
            <a:pPr algn="ctr"/>
            <a:r>
              <a:rPr lang="zh-CN" altLang="en-US" sz="1500">
                <a:solidFill>
                  <a:schemeClr val="bg1"/>
                </a:solidFill>
                <a:cs typeface="+mn-ea"/>
                <a:sym typeface="+mn-lt"/>
              </a:rPr>
              <a:t>点击添加标题</a:t>
            </a:r>
            <a:endParaRPr lang="zh-CN" altLang="en-US" sz="1500">
              <a:solidFill>
                <a:schemeClr val="bg1"/>
              </a:solidFill>
              <a:cs typeface="+mn-ea"/>
              <a:sym typeface="+mn-lt"/>
            </a:endParaRPr>
          </a:p>
        </p:txBody>
      </p:sp>
      <p:sp>
        <p:nvSpPr>
          <p:cNvPr id="7" name="Freeform 7"/>
          <p:cNvSpPr/>
          <p:nvPr/>
        </p:nvSpPr>
        <p:spPr bwMode="auto">
          <a:xfrm>
            <a:off x="6497320" y="1336040"/>
            <a:ext cx="1802765" cy="1675130"/>
          </a:xfrm>
          <a:custGeom>
            <a:avLst/>
            <a:gdLst>
              <a:gd name="T0" fmla="*/ 141 w 809"/>
              <a:gd name="T1" fmla="*/ 0 h 752"/>
              <a:gd name="T2" fmla="*/ 668 w 809"/>
              <a:gd name="T3" fmla="*/ 0 h 752"/>
              <a:gd name="T4" fmla="*/ 809 w 809"/>
              <a:gd name="T5" fmla="*/ 141 h 752"/>
              <a:gd name="T6" fmla="*/ 809 w 809"/>
              <a:gd name="T7" fmla="*/ 456 h 752"/>
              <a:gd name="T8" fmla="*/ 668 w 809"/>
              <a:gd name="T9" fmla="*/ 596 h 752"/>
              <a:gd name="T10" fmla="*/ 499 w 809"/>
              <a:gd name="T11" fmla="*/ 596 h 752"/>
              <a:gd name="T12" fmla="*/ 405 w 809"/>
              <a:gd name="T13" fmla="*/ 752 h 752"/>
              <a:gd name="T14" fmla="*/ 310 w 809"/>
              <a:gd name="T15" fmla="*/ 596 h 752"/>
              <a:gd name="T16" fmla="*/ 141 w 809"/>
              <a:gd name="T17" fmla="*/ 596 h 752"/>
              <a:gd name="T18" fmla="*/ 0 w 809"/>
              <a:gd name="T19" fmla="*/ 456 h 752"/>
              <a:gd name="T20" fmla="*/ 0 w 809"/>
              <a:gd name="T21" fmla="*/ 141 h 752"/>
              <a:gd name="T22" fmla="*/ 141 w 809"/>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9" h="752">
                <a:moveTo>
                  <a:pt x="141" y="0"/>
                </a:moveTo>
                <a:cubicBezTo>
                  <a:pt x="668" y="0"/>
                  <a:pt x="668" y="0"/>
                  <a:pt x="668" y="0"/>
                </a:cubicBezTo>
                <a:cubicBezTo>
                  <a:pt x="745" y="0"/>
                  <a:pt x="809" y="63"/>
                  <a:pt x="809" y="141"/>
                </a:cubicBezTo>
                <a:cubicBezTo>
                  <a:pt x="809" y="456"/>
                  <a:pt x="809" y="456"/>
                  <a:pt x="809" y="456"/>
                </a:cubicBezTo>
                <a:cubicBezTo>
                  <a:pt x="809" y="533"/>
                  <a:pt x="745" y="596"/>
                  <a:pt x="668" y="596"/>
                </a:cubicBezTo>
                <a:cubicBezTo>
                  <a:pt x="499" y="596"/>
                  <a:pt x="499" y="596"/>
                  <a:pt x="499" y="596"/>
                </a:cubicBezTo>
                <a:cubicBezTo>
                  <a:pt x="405" y="752"/>
                  <a:pt x="405" y="752"/>
                  <a:pt x="405" y="752"/>
                </a:cubicBezTo>
                <a:cubicBezTo>
                  <a:pt x="310" y="596"/>
                  <a:pt x="310" y="596"/>
                  <a:pt x="310" y="596"/>
                </a:cubicBezTo>
                <a:cubicBezTo>
                  <a:pt x="141" y="596"/>
                  <a:pt x="141" y="596"/>
                  <a:pt x="141" y="596"/>
                </a:cubicBezTo>
                <a:cubicBezTo>
                  <a:pt x="64" y="596"/>
                  <a:pt x="0" y="533"/>
                  <a:pt x="0" y="456"/>
                </a:cubicBezTo>
                <a:cubicBezTo>
                  <a:pt x="0" y="141"/>
                  <a:pt x="0" y="141"/>
                  <a:pt x="0" y="141"/>
                </a:cubicBezTo>
                <a:cubicBezTo>
                  <a:pt x="0" y="63"/>
                  <a:pt x="64" y="0"/>
                  <a:pt x="141" y="0"/>
                </a:cubicBezTo>
                <a:close/>
              </a:path>
            </a:pathLst>
          </a:custGeom>
          <a:solidFill>
            <a:srgbClr val="030729"/>
          </a:solidFill>
          <a:ln w="28575" cap="flat">
            <a:solidFill>
              <a:schemeClr val="bg1"/>
            </a:solidFill>
            <a:prstDash val="solid"/>
            <a:miter lim="800000"/>
          </a:ln>
        </p:spPr>
        <p:txBody>
          <a:bodyPr vert="horz" wrap="square" lIns="68580" tIns="34290" rIns="68580" bIns="34290" numCol="1" anchor="ctr" anchorCtr="0" compatLnSpc="1"/>
          <a:lstStyle/>
          <a:p>
            <a:pPr algn="ctr"/>
            <a:r>
              <a:rPr lang="zh-CN" altLang="en-US" sz="1500">
                <a:solidFill>
                  <a:schemeClr val="bg1"/>
                </a:solidFill>
                <a:cs typeface="+mn-ea"/>
                <a:sym typeface="+mn-lt"/>
              </a:rPr>
              <a:t>点击添加标题</a:t>
            </a:r>
            <a:endParaRPr lang="zh-CN" altLang="en-US" sz="1500">
              <a:solidFill>
                <a:schemeClr val="bg1"/>
              </a:solidFill>
              <a:cs typeface="+mn-ea"/>
              <a:sym typeface="+mn-lt"/>
            </a:endParaRPr>
          </a:p>
        </p:txBody>
      </p:sp>
      <p:sp>
        <p:nvSpPr>
          <p:cNvPr id="11" name="Freeform 8"/>
          <p:cNvSpPr/>
          <p:nvPr/>
        </p:nvSpPr>
        <p:spPr bwMode="auto">
          <a:xfrm>
            <a:off x="5507990" y="2571750"/>
            <a:ext cx="1801495" cy="1675130"/>
          </a:xfrm>
          <a:custGeom>
            <a:avLst/>
            <a:gdLst>
              <a:gd name="T0" fmla="*/ 140 w 808"/>
              <a:gd name="T1" fmla="*/ 0 h 752"/>
              <a:gd name="T2" fmla="*/ 668 w 808"/>
              <a:gd name="T3" fmla="*/ 0 h 752"/>
              <a:gd name="T4" fmla="*/ 808 w 808"/>
              <a:gd name="T5" fmla="*/ 141 h 752"/>
              <a:gd name="T6" fmla="*/ 808 w 808"/>
              <a:gd name="T7" fmla="*/ 456 h 752"/>
              <a:gd name="T8" fmla="*/ 668 w 808"/>
              <a:gd name="T9" fmla="*/ 596 h 752"/>
              <a:gd name="T10" fmla="*/ 499 w 808"/>
              <a:gd name="T11" fmla="*/ 596 h 752"/>
              <a:gd name="T12" fmla="*/ 404 w 808"/>
              <a:gd name="T13" fmla="*/ 752 h 752"/>
              <a:gd name="T14" fmla="*/ 309 w 808"/>
              <a:gd name="T15" fmla="*/ 596 h 752"/>
              <a:gd name="T16" fmla="*/ 140 w 808"/>
              <a:gd name="T17" fmla="*/ 596 h 752"/>
              <a:gd name="T18" fmla="*/ 0 w 808"/>
              <a:gd name="T19" fmla="*/ 456 h 752"/>
              <a:gd name="T20" fmla="*/ 0 w 808"/>
              <a:gd name="T21" fmla="*/ 141 h 752"/>
              <a:gd name="T22" fmla="*/ 140 w 808"/>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8" h="752">
                <a:moveTo>
                  <a:pt x="140" y="0"/>
                </a:moveTo>
                <a:cubicBezTo>
                  <a:pt x="668" y="0"/>
                  <a:pt x="668" y="0"/>
                  <a:pt x="668" y="0"/>
                </a:cubicBezTo>
                <a:cubicBezTo>
                  <a:pt x="745" y="0"/>
                  <a:pt x="808" y="64"/>
                  <a:pt x="808" y="141"/>
                </a:cubicBezTo>
                <a:cubicBezTo>
                  <a:pt x="808" y="456"/>
                  <a:pt x="808" y="456"/>
                  <a:pt x="808" y="456"/>
                </a:cubicBezTo>
                <a:cubicBezTo>
                  <a:pt x="808" y="533"/>
                  <a:pt x="745" y="596"/>
                  <a:pt x="668" y="596"/>
                </a:cubicBezTo>
                <a:cubicBezTo>
                  <a:pt x="499" y="596"/>
                  <a:pt x="499" y="596"/>
                  <a:pt x="499" y="596"/>
                </a:cubicBezTo>
                <a:cubicBezTo>
                  <a:pt x="404" y="752"/>
                  <a:pt x="404" y="752"/>
                  <a:pt x="404" y="752"/>
                </a:cubicBezTo>
                <a:cubicBezTo>
                  <a:pt x="309" y="596"/>
                  <a:pt x="309" y="596"/>
                  <a:pt x="309" y="596"/>
                </a:cubicBezTo>
                <a:cubicBezTo>
                  <a:pt x="140" y="596"/>
                  <a:pt x="140" y="596"/>
                  <a:pt x="140" y="596"/>
                </a:cubicBezTo>
                <a:cubicBezTo>
                  <a:pt x="63" y="596"/>
                  <a:pt x="0" y="533"/>
                  <a:pt x="0" y="456"/>
                </a:cubicBezTo>
                <a:cubicBezTo>
                  <a:pt x="0" y="141"/>
                  <a:pt x="0" y="141"/>
                  <a:pt x="0" y="141"/>
                </a:cubicBezTo>
                <a:cubicBezTo>
                  <a:pt x="0" y="64"/>
                  <a:pt x="63" y="0"/>
                  <a:pt x="140" y="0"/>
                </a:cubicBezTo>
                <a:close/>
              </a:path>
            </a:pathLst>
          </a:custGeom>
          <a:solidFill>
            <a:srgbClr val="030729"/>
          </a:solidFill>
          <a:ln w="28575" cap="flat">
            <a:solidFill>
              <a:schemeClr val="bg1"/>
            </a:solidFill>
            <a:prstDash val="solid"/>
            <a:miter lim="800000"/>
          </a:ln>
        </p:spPr>
        <p:txBody>
          <a:bodyPr vert="horz" wrap="square" lIns="68580" tIns="34290" rIns="68580" bIns="34290" numCol="1" anchor="ctr" anchorCtr="0" compatLnSpc="1"/>
          <a:lstStyle/>
          <a:p>
            <a:pPr algn="ctr"/>
            <a:r>
              <a:rPr lang="zh-CN" altLang="en-US" sz="1500">
                <a:solidFill>
                  <a:schemeClr val="bg1"/>
                </a:solidFill>
                <a:cs typeface="+mn-ea"/>
                <a:sym typeface="+mn-lt"/>
              </a:rPr>
              <a:t>点击添加标题</a:t>
            </a:r>
            <a:endParaRPr lang="zh-CN" altLang="en-US" sz="1500">
              <a:solidFill>
                <a:schemeClr val="bg1"/>
              </a:solidFill>
              <a:cs typeface="+mn-ea"/>
              <a:sym typeface="+mn-lt"/>
            </a:endParaRPr>
          </a:p>
        </p:txBody>
      </p:sp>
      <p:sp>
        <p:nvSpPr>
          <p:cNvPr id="13" name="Freeform 15"/>
          <p:cNvSpPr>
            <a:spLocks noEditPoints="1"/>
          </p:cNvSpPr>
          <p:nvPr/>
        </p:nvSpPr>
        <p:spPr bwMode="auto">
          <a:xfrm>
            <a:off x="7188200" y="1515745"/>
            <a:ext cx="419735" cy="421005"/>
          </a:xfrm>
          <a:custGeom>
            <a:avLst/>
            <a:gdLst>
              <a:gd name="T0" fmla="*/ 285 w 285"/>
              <a:gd name="T1" fmla="*/ 268 h 286"/>
              <a:gd name="T2" fmla="*/ 285 w 285"/>
              <a:gd name="T3" fmla="*/ 286 h 286"/>
              <a:gd name="T4" fmla="*/ 0 w 285"/>
              <a:gd name="T5" fmla="*/ 286 h 286"/>
              <a:gd name="T6" fmla="*/ 0 w 285"/>
              <a:gd name="T7" fmla="*/ 0 h 286"/>
              <a:gd name="T8" fmla="*/ 36 w 285"/>
              <a:gd name="T9" fmla="*/ 0 h 286"/>
              <a:gd name="T10" fmla="*/ 36 w 285"/>
              <a:gd name="T11" fmla="*/ 18 h 286"/>
              <a:gd name="T12" fmla="*/ 18 w 285"/>
              <a:gd name="T13" fmla="*/ 18 h 286"/>
              <a:gd name="T14" fmla="*/ 18 w 285"/>
              <a:gd name="T15" fmla="*/ 54 h 286"/>
              <a:gd name="T16" fmla="*/ 36 w 285"/>
              <a:gd name="T17" fmla="*/ 54 h 286"/>
              <a:gd name="T18" fmla="*/ 36 w 285"/>
              <a:gd name="T19" fmla="*/ 72 h 286"/>
              <a:gd name="T20" fmla="*/ 18 w 285"/>
              <a:gd name="T21" fmla="*/ 72 h 286"/>
              <a:gd name="T22" fmla="*/ 18 w 285"/>
              <a:gd name="T23" fmla="*/ 107 h 286"/>
              <a:gd name="T24" fmla="*/ 36 w 285"/>
              <a:gd name="T25" fmla="*/ 107 h 286"/>
              <a:gd name="T26" fmla="*/ 36 w 285"/>
              <a:gd name="T27" fmla="*/ 125 h 286"/>
              <a:gd name="T28" fmla="*/ 18 w 285"/>
              <a:gd name="T29" fmla="*/ 125 h 286"/>
              <a:gd name="T30" fmla="*/ 18 w 285"/>
              <a:gd name="T31" fmla="*/ 161 h 286"/>
              <a:gd name="T32" fmla="*/ 36 w 285"/>
              <a:gd name="T33" fmla="*/ 161 h 286"/>
              <a:gd name="T34" fmla="*/ 36 w 285"/>
              <a:gd name="T35" fmla="*/ 179 h 286"/>
              <a:gd name="T36" fmla="*/ 18 w 285"/>
              <a:gd name="T37" fmla="*/ 179 h 286"/>
              <a:gd name="T38" fmla="*/ 18 w 285"/>
              <a:gd name="T39" fmla="*/ 214 h 286"/>
              <a:gd name="T40" fmla="*/ 36 w 285"/>
              <a:gd name="T41" fmla="*/ 214 h 286"/>
              <a:gd name="T42" fmla="*/ 36 w 285"/>
              <a:gd name="T43" fmla="*/ 232 h 286"/>
              <a:gd name="T44" fmla="*/ 18 w 285"/>
              <a:gd name="T45" fmla="*/ 232 h 286"/>
              <a:gd name="T46" fmla="*/ 18 w 285"/>
              <a:gd name="T47" fmla="*/ 268 h 286"/>
              <a:gd name="T48" fmla="*/ 285 w 285"/>
              <a:gd name="T49" fmla="*/ 268 h 286"/>
              <a:gd name="T50" fmla="*/ 80 w 285"/>
              <a:gd name="T51" fmla="*/ 232 h 286"/>
              <a:gd name="T52" fmla="*/ 80 w 285"/>
              <a:gd name="T53" fmla="*/ 232 h 286"/>
              <a:gd name="T54" fmla="*/ 107 w 285"/>
              <a:gd name="T55" fmla="*/ 205 h 286"/>
              <a:gd name="T56" fmla="*/ 102 w 285"/>
              <a:gd name="T57" fmla="*/ 190 h 286"/>
              <a:gd name="T58" fmla="*/ 136 w 285"/>
              <a:gd name="T59" fmla="*/ 156 h 286"/>
              <a:gd name="T60" fmla="*/ 152 w 285"/>
              <a:gd name="T61" fmla="*/ 161 h 286"/>
              <a:gd name="T62" fmla="*/ 170 w 285"/>
              <a:gd name="T63" fmla="*/ 153 h 286"/>
              <a:gd name="T64" fmla="*/ 200 w 285"/>
              <a:gd name="T65" fmla="*/ 175 h 286"/>
              <a:gd name="T66" fmla="*/ 196 w 285"/>
              <a:gd name="T67" fmla="*/ 188 h 286"/>
              <a:gd name="T68" fmla="*/ 223 w 285"/>
              <a:gd name="T69" fmla="*/ 214 h 286"/>
              <a:gd name="T70" fmla="*/ 250 w 285"/>
              <a:gd name="T71" fmla="*/ 188 h 286"/>
              <a:gd name="T72" fmla="*/ 236 w 285"/>
              <a:gd name="T73" fmla="*/ 164 h 286"/>
              <a:gd name="T74" fmla="*/ 263 w 285"/>
              <a:gd name="T75" fmla="*/ 57 h 286"/>
              <a:gd name="T76" fmla="*/ 280 w 285"/>
              <a:gd name="T77" fmla="*/ 61 h 286"/>
              <a:gd name="T78" fmla="*/ 268 w 285"/>
              <a:gd name="T79" fmla="*/ 18 h 286"/>
              <a:gd name="T80" fmla="*/ 237 w 285"/>
              <a:gd name="T81" fmla="*/ 50 h 286"/>
              <a:gd name="T82" fmla="*/ 254 w 285"/>
              <a:gd name="T83" fmla="*/ 54 h 286"/>
              <a:gd name="T84" fmla="*/ 227 w 285"/>
              <a:gd name="T85" fmla="*/ 161 h 286"/>
              <a:gd name="T86" fmla="*/ 223 w 285"/>
              <a:gd name="T87" fmla="*/ 161 h 286"/>
              <a:gd name="T88" fmla="*/ 205 w 285"/>
              <a:gd name="T89" fmla="*/ 168 h 286"/>
              <a:gd name="T90" fmla="*/ 176 w 285"/>
              <a:gd name="T91" fmla="*/ 146 h 286"/>
              <a:gd name="T92" fmla="*/ 178 w 285"/>
              <a:gd name="T93" fmla="*/ 134 h 286"/>
              <a:gd name="T94" fmla="*/ 152 w 285"/>
              <a:gd name="T95" fmla="*/ 107 h 286"/>
              <a:gd name="T96" fmla="*/ 125 w 285"/>
              <a:gd name="T97" fmla="*/ 134 h 286"/>
              <a:gd name="T98" fmla="*/ 130 w 285"/>
              <a:gd name="T99" fmla="*/ 150 h 286"/>
              <a:gd name="T100" fmla="*/ 96 w 285"/>
              <a:gd name="T101" fmla="*/ 184 h 286"/>
              <a:gd name="T102" fmla="*/ 80 w 285"/>
              <a:gd name="T103" fmla="*/ 179 h 286"/>
              <a:gd name="T104" fmla="*/ 54 w 285"/>
              <a:gd name="T105" fmla="*/ 205 h 286"/>
              <a:gd name="T106" fmla="*/ 80 w 285"/>
              <a:gd name="T107" fmla="*/ 23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5" h="286">
                <a:moveTo>
                  <a:pt x="285" y="268"/>
                </a:moveTo>
                <a:cubicBezTo>
                  <a:pt x="285" y="286"/>
                  <a:pt x="285" y="286"/>
                  <a:pt x="285" y="286"/>
                </a:cubicBezTo>
                <a:cubicBezTo>
                  <a:pt x="0" y="286"/>
                  <a:pt x="0" y="286"/>
                  <a:pt x="0" y="286"/>
                </a:cubicBezTo>
                <a:cubicBezTo>
                  <a:pt x="0" y="0"/>
                  <a:pt x="0" y="0"/>
                  <a:pt x="0" y="0"/>
                </a:cubicBezTo>
                <a:cubicBezTo>
                  <a:pt x="36" y="0"/>
                  <a:pt x="36" y="0"/>
                  <a:pt x="36" y="0"/>
                </a:cubicBezTo>
                <a:cubicBezTo>
                  <a:pt x="36" y="18"/>
                  <a:pt x="36" y="18"/>
                  <a:pt x="36" y="18"/>
                </a:cubicBezTo>
                <a:cubicBezTo>
                  <a:pt x="18" y="18"/>
                  <a:pt x="18" y="18"/>
                  <a:pt x="18" y="18"/>
                </a:cubicBezTo>
                <a:cubicBezTo>
                  <a:pt x="18" y="54"/>
                  <a:pt x="18" y="54"/>
                  <a:pt x="18" y="54"/>
                </a:cubicBezTo>
                <a:cubicBezTo>
                  <a:pt x="36" y="54"/>
                  <a:pt x="36" y="54"/>
                  <a:pt x="36" y="54"/>
                </a:cubicBezTo>
                <a:cubicBezTo>
                  <a:pt x="36" y="72"/>
                  <a:pt x="36" y="72"/>
                  <a:pt x="36" y="72"/>
                </a:cubicBezTo>
                <a:cubicBezTo>
                  <a:pt x="18" y="72"/>
                  <a:pt x="18" y="72"/>
                  <a:pt x="18" y="72"/>
                </a:cubicBezTo>
                <a:cubicBezTo>
                  <a:pt x="18" y="107"/>
                  <a:pt x="18" y="107"/>
                  <a:pt x="18" y="107"/>
                </a:cubicBezTo>
                <a:cubicBezTo>
                  <a:pt x="36" y="107"/>
                  <a:pt x="36" y="107"/>
                  <a:pt x="36" y="107"/>
                </a:cubicBezTo>
                <a:cubicBezTo>
                  <a:pt x="36" y="125"/>
                  <a:pt x="36" y="125"/>
                  <a:pt x="36" y="125"/>
                </a:cubicBezTo>
                <a:cubicBezTo>
                  <a:pt x="18" y="125"/>
                  <a:pt x="18" y="125"/>
                  <a:pt x="18" y="125"/>
                </a:cubicBezTo>
                <a:cubicBezTo>
                  <a:pt x="18" y="161"/>
                  <a:pt x="18" y="161"/>
                  <a:pt x="18" y="161"/>
                </a:cubicBezTo>
                <a:cubicBezTo>
                  <a:pt x="36" y="161"/>
                  <a:pt x="36" y="161"/>
                  <a:pt x="36" y="161"/>
                </a:cubicBezTo>
                <a:cubicBezTo>
                  <a:pt x="36" y="179"/>
                  <a:pt x="36" y="179"/>
                  <a:pt x="36" y="179"/>
                </a:cubicBezTo>
                <a:cubicBezTo>
                  <a:pt x="18" y="179"/>
                  <a:pt x="18" y="179"/>
                  <a:pt x="18" y="179"/>
                </a:cubicBezTo>
                <a:cubicBezTo>
                  <a:pt x="18" y="214"/>
                  <a:pt x="18" y="214"/>
                  <a:pt x="18" y="214"/>
                </a:cubicBezTo>
                <a:cubicBezTo>
                  <a:pt x="36" y="214"/>
                  <a:pt x="36" y="214"/>
                  <a:pt x="36" y="214"/>
                </a:cubicBezTo>
                <a:cubicBezTo>
                  <a:pt x="36" y="232"/>
                  <a:pt x="36" y="232"/>
                  <a:pt x="36" y="232"/>
                </a:cubicBezTo>
                <a:cubicBezTo>
                  <a:pt x="18" y="232"/>
                  <a:pt x="18" y="232"/>
                  <a:pt x="18" y="232"/>
                </a:cubicBezTo>
                <a:cubicBezTo>
                  <a:pt x="18" y="268"/>
                  <a:pt x="18" y="268"/>
                  <a:pt x="18" y="268"/>
                </a:cubicBezTo>
                <a:cubicBezTo>
                  <a:pt x="285" y="268"/>
                  <a:pt x="285" y="268"/>
                  <a:pt x="285" y="268"/>
                </a:cubicBezTo>
                <a:close/>
                <a:moveTo>
                  <a:pt x="80" y="232"/>
                </a:moveTo>
                <a:cubicBezTo>
                  <a:pt x="80" y="232"/>
                  <a:pt x="80" y="232"/>
                  <a:pt x="80" y="232"/>
                </a:cubicBezTo>
                <a:cubicBezTo>
                  <a:pt x="95" y="232"/>
                  <a:pt x="107" y="220"/>
                  <a:pt x="107" y="205"/>
                </a:cubicBezTo>
                <a:cubicBezTo>
                  <a:pt x="107" y="200"/>
                  <a:pt x="105" y="194"/>
                  <a:pt x="102" y="190"/>
                </a:cubicBezTo>
                <a:cubicBezTo>
                  <a:pt x="136" y="156"/>
                  <a:pt x="136" y="156"/>
                  <a:pt x="136" y="156"/>
                </a:cubicBezTo>
                <a:cubicBezTo>
                  <a:pt x="141" y="159"/>
                  <a:pt x="146" y="161"/>
                  <a:pt x="152" y="161"/>
                </a:cubicBezTo>
                <a:cubicBezTo>
                  <a:pt x="159" y="161"/>
                  <a:pt x="166" y="158"/>
                  <a:pt x="170" y="153"/>
                </a:cubicBezTo>
                <a:cubicBezTo>
                  <a:pt x="200" y="175"/>
                  <a:pt x="200" y="175"/>
                  <a:pt x="200" y="175"/>
                </a:cubicBezTo>
                <a:cubicBezTo>
                  <a:pt x="198" y="178"/>
                  <a:pt x="196" y="183"/>
                  <a:pt x="196" y="188"/>
                </a:cubicBezTo>
                <a:cubicBezTo>
                  <a:pt x="196" y="202"/>
                  <a:pt x="208" y="214"/>
                  <a:pt x="223" y="214"/>
                </a:cubicBezTo>
                <a:cubicBezTo>
                  <a:pt x="238" y="214"/>
                  <a:pt x="250" y="202"/>
                  <a:pt x="250" y="188"/>
                </a:cubicBezTo>
                <a:cubicBezTo>
                  <a:pt x="250" y="177"/>
                  <a:pt x="244" y="169"/>
                  <a:pt x="236" y="164"/>
                </a:cubicBezTo>
                <a:cubicBezTo>
                  <a:pt x="263" y="57"/>
                  <a:pt x="263" y="57"/>
                  <a:pt x="263" y="57"/>
                </a:cubicBezTo>
                <a:cubicBezTo>
                  <a:pt x="280" y="61"/>
                  <a:pt x="280" y="61"/>
                  <a:pt x="280" y="61"/>
                </a:cubicBezTo>
                <a:cubicBezTo>
                  <a:pt x="268" y="18"/>
                  <a:pt x="268" y="18"/>
                  <a:pt x="268" y="18"/>
                </a:cubicBezTo>
                <a:cubicBezTo>
                  <a:pt x="237" y="50"/>
                  <a:pt x="237" y="50"/>
                  <a:pt x="237" y="50"/>
                </a:cubicBezTo>
                <a:cubicBezTo>
                  <a:pt x="254" y="54"/>
                  <a:pt x="254" y="54"/>
                  <a:pt x="254" y="54"/>
                </a:cubicBezTo>
                <a:cubicBezTo>
                  <a:pt x="227" y="161"/>
                  <a:pt x="227" y="161"/>
                  <a:pt x="227" y="161"/>
                </a:cubicBezTo>
                <a:cubicBezTo>
                  <a:pt x="226" y="161"/>
                  <a:pt x="224" y="161"/>
                  <a:pt x="223" y="161"/>
                </a:cubicBezTo>
                <a:cubicBezTo>
                  <a:pt x="216" y="161"/>
                  <a:pt x="210" y="163"/>
                  <a:pt x="205" y="168"/>
                </a:cubicBezTo>
                <a:cubicBezTo>
                  <a:pt x="176" y="146"/>
                  <a:pt x="176" y="146"/>
                  <a:pt x="176" y="146"/>
                </a:cubicBezTo>
                <a:cubicBezTo>
                  <a:pt x="177" y="142"/>
                  <a:pt x="178" y="138"/>
                  <a:pt x="178" y="134"/>
                </a:cubicBezTo>
                <a:cubicBezTo>
                  <a:pt x="178" y="119"/>
                  <a:pt x="166" y="107"/>
                  <a:pt x="152" y="107"/>
                </a:cubicBezTo>
                <a:cubicBezTo>
                  <a:pt x="137" y="107"/>
                  <a:pt x="125" y="119"/>
                  <a:pt x="125" y="134"/>
                </a:cubicBezTo>
                <a:cubicBezTo>
                  <a:pt x="125" y="140"/>
                  <a:pt x="127" y="145"/>
                  <a:pt x="130" y="150"/>
                </a:cubicBezTo>
                <a:cubicBezTo>
                  <a:pt x="96" y="184"/>
                  <a:pt x="96" y="184"/>
                  <a:pt x="96" y="184"/>
                </a:cubicBezTo>
                <a:cubicBezTo>
                  <a:pt x="91" y="181"/>
                  <a:pt x="86" y="179"/>
                  <a:pt x="80" y="179"/>
                </a:cubicBezTo>
                <a:cubicBezTo>
                  <a:pt x="66" y="179"/>
                  <a:pt x="54" y="191"/>
                  <a:pt x="54" y="205"/>
                </a:cubicBezTo>
                <a:cubicBezTo>
                  <a:pt x="54" y="220"/>
                  <a:pt x="66" y="232"/>
                  <a:pt x="80" y="232"/>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4" name="Freeform 16"/>
          <p:cNvSpPr>
            <a:spLocks noEditPoints="1"/>
          </p:cNvSpPr>
          <p:nvPr/>
        </p:nvSpPr>
        <p:spPr bwMode="auto">
          <a:xfrm>
            <a:off x="6131560" y="2776220"/>
            <a:ext cx="554355" cy="417195"/>
          </a:xfrm>
          <a:custGeom>
            <a:avLst/>
            <a:gdLst>
              <a:gd name="T0" fmla="*/ 178 w 285"/>
              <a:gd name="T1" fmla="*/ 18 h 214"/>
              <a:gd name="T2" fmla="*/ 232 w 285"/>
              <a:gd name="T3" fmla="*/ 72 h 214"/>
              <a:gd name="T4" fmla="*/ 228 w 285"/>
              <a:gd name="T5" fmla="*/ 92 h 214"/>
              <a:gd name="T6" fmla="*/ 267 w 285"/>
              <a:gd name="T7" fmla="*/ 143 h 214"/>
              <a:gd name="T8" fmla="*/ 214 w 285"/>
              <a:gd name="T9" fmla="*/ 197 h 214"/>
              <a:gd name="T10" fmla="*/ 62 w 285"/>
              <a:gd name="T11" fmla="*/ 197 h 214"/>
              <a:gd name="T12" fmla="*/ 18 w 285"/>
              <a:gd name="T13" fmla="*/ 152 h 214"/>
              <a:gd name="T14" fmla="*/ 62 w 285"/>
              <a:gd name="T15" fmla="*/ 107 h 214"/>
              <a:gd name="T16" fmla="*/ 66 w 285"/>
              <a:gd name="T17" fmla="*/ 108 h 214"/>
              <a:gd name="T18" fmla="*/ 62 w 285"/>
              <a:gd name="T19" fmla="*/ 89 h 214"/>
              <a:gd name="T20" fmla="*/ 107 w 285"/>
              <a:gd name="T21" fmla="*/ 45 h 214"/>
              <a:gd name="T22" fmla="*/ 129 w 285"/>
              <a:gd name="T23" fmla="*/ 51 h 214"/>
              <a:gd name="T24" fmla="*/ 178 w 285"/>
              <a:gd name="T25" fmla="*/ 18 h 214"/>
              <a:gd name="T26" fmla="*/ 178 w 285"/>
              <a:gd name="T27" fmla="*/ 0 h 214"/>
              <a:gd name="T28" fmla="*/ 178 w 285"/>
              <a:gd name="T29" fmla="*/ 0 h 214"/>
              <a:gd name="T30" fmla="*/ 121 w 285"/>
              <a:gd name="T31" fmla="*/ 29 h 214"/>
              <a:gd name="T32" fmla="*/ 107 w 285"/>
              <a:gd name="T33" fmla="*/ 27 h 214"/>
              <a:gd name="T34" fmla="*/ 44 w 285"/>
              <a:gd name="T35" fmla="*/ 89 h 214"/>
              <a:gd name="T36" fmla="*/ 45 w 285"/>
              <a:gd name="T37" fmla="*/ 92 h 214"/>
              <a:gd name="T38" fmla="*/ 0 w 285"/>
              <a:gd name="T39" fmla="*/ 152 h 214"/>
              <a:gd name="T40" fmla="*/ 62 w 285"/>
              <a:gd name="T41" fmla="*/ 214 h 214"/>
              <a:gd name="T42" fmla="*/ 214 w 285"/>
              <a:gd name="T43" fmla="*/ 214 h 214"/>
              <a:gd name="T44" fmla="*/ 285 w 285"/>
              <a:gd name="T45" fmla="*/ 143 h 214"/>
              <a:gd name="T46" fmla="*/ 249 w 285"/>
              <a:gd name="T47" fmla="*/ 81 h 214"/>
              <a:gd name="T48" fmla="*/ 250 w 285"/>
              <a:gd name="T49" fmla="*/ 72 h 214"/>
              <a:gd name="T50" fmla="*/ 178 w 285"/>
              <a:gd name="T5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5" h="214">
                <a:moveTo>
                  <a:pt x="178" y="18"/>
                </a:moveTo>
                <a:cubicBezTo>
                  <a:pt x="208" y="18"/>
                  <a:pt x="232" y="42"/>
                  <a:pt x="232" y="72"/>
                </a:cubicBezTo>
                <a:cubicBezTo>
                  <a:pt x="232" y="79"/>
                  <a:pt x="230" y="85"/>
                  <a:pt x="228" y="92"/>
                </a:cubicBezTo>
                <a:cubicBezTo>
                  <a:pt x="251" y="98"/>
                  <a:pt x="267" y="118"/>
                  <a:pt x="267" y="143"/>
                </a:cubicBezTo>
                <a:cubicBezTo>
                  <a:pt x="267" y="173"/>
                  <a:pt x="244" y="197"/>
                  <a:pt x="214" y="197"/>
                </a:cubicBezTo>
                <a:cubicBezTo>
                  <a:pt x="62" y="197"/>
                  <a:pt x="62" y="197"/>
                  <a:pt x="62" y="197"/>
                </a:cubicBezTo>
                <a:cubicBezTo>
                  <a:pt x="38" y="197"/>
                  <a:pt x="18" y="177"/>
                  <a:pt x="18" y="152"/>
                </a:cubicBezTo>
                <a:cubicBezTo>
                  <a:pt x="18" y="127"/>
                  <a:pt x="38" y="107"/>
                  <a:pt x="62" y="107"/>
                </a:cubicBezTo>
                <a:cubicBezTo>
                  <a:pt x="64" y="107"/>
                  <a:pt x="65" y="108"/>
                  <a:pt x="66" y="108"/>
                </a:cubicBezTo>
                <a:cubicBezTo>
                  <a:pt x="64" y="102"/>
                  <a:pt x="62" y="96"/>
                  <a:pt x="62" y="89"/>
                </a:cubicBezTo>
                <a:cubicBezTo>
                  <a:pt x="62" y="65"/>
                  <a:pt x="82" y="45"/>
                  <a:pt x="107" y="45"/>
                </a:cubicBezTo>
                <a:cubicBezTo>
                  <a:pt x="115" y="45"/>
                  <a:pt x="122" y="47"/>
                  <a:pt x="129" y="51"/>
                </a:cubicBezTo>
                <a:cubicBezTo>
                  <a:pt x="137" y="32"/>
                  <a:pt x="156" y="18"/>
                  <a:pt x="178" y="18"/>
                </a:cubicBezTo>
                <a:close/>
                <a:moveTo>
                  <a:pt x="178" y="0"/>
                </a:moveTo>
                <a:cubicBezTo>
                  <a:pt x="178" y="0"/>
                  <a:pt x="178" y="0"/>
                  <a:pt x="178" y="0"/>
                </a:cubicBezTo>
                <a:cubicBezTo>
                  <a:pt x="155" y="0"/>
                  <a:pt x="134" y="11"/>
                  <a:pt x="121" y="29"/>
                </a:cubicBezTo>
                <a:cubicBezTo>
                  <a:pt x="117" y="28"/>
                  <a:pt x="112" y="27"/>
                  <a:pt x="107" y="27"/>
                </a:cubicBezTo>
                <a:cubicBezTo>
                  <a:pt x="72" y="27"/>
                  <a:pt x="44" y="55"/>
                  <a:pt x="44" y="89"/>
                </a:cubicBezTo>
                <a:cubicBezTo>
                  <a:pt x="44" y="90"/>
                  <a:pt x="44" y="91"/>
                  <a:pt x="45" y="92"/>
                </a:cubicBezTo>
                <a:cubicBezTo>
                  <a:pt x="19" y="100"/>
                  <a:pt x="0" y="124"/>
                  <a:pt x="0" y="152"/>
                </a:cubicBezTo>
                <a:cubicBezTo>
                  <a:pt x="0" y="186"/>
                  <a:pt x="28" y="214"/>
                  <a:pt x="62" y="214"/>
                </a:cubicBezTo>
                <a:cubicBezTo>
                  <a:pt x="214" y="214"/>
                  <a:pt x="214" y="214"/>
                  <a:pt x="214" y="214"/>
                </a:cubicBezTo>
                <a:cubicBezTo>
                  <a:pt x="253" y="214"/>
                  <a:pt x="285" y="182"/>
                  <a:pt x="285" y="143"/>
                </a:cubicBezTo>
                <a:cubicBezTo>
                  <a:pt x="285" y="117"/>
                  <a:pt x="271" y="93"/>
                  <a:pt x="249" y="81"/>
                </a:cubicBezTo>
                <a:cubicBezTo>
                  <a:pt x="249" y="78"/>
                  <a:pt x="250" y="75"/>
                  <a:pt x="250" y="72"/>
                </a:cubicBezTo>
                <a:cubicBezTo>
                  <a:pt x="250" y="32"/>
                  <a:pt x="218" y="0"/>
                  <a:pt x="178" y="0"/>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5" name="Freeform 17"/>
          <p:cNvSpPr>
            <a:spLocks noEditPoints="1"/>
          </p:cNvSpPr>
          <p:nvPr/>
        </p:nvSpPr>
        <p:spPr bwMode="auto">
          <a:xfrm>
            <a:off x="5164455" y="1606550"/>
            <a:ext cx="420370" cy="419735"/>
          </a:xfrm>
          <a:custGeom>
            <a:avLst/>
            <a:gdLst>
              <a:gd name="T0" fmla="*/ 589 w 674"/>
              <a:gd name="T1" fmla="*/ 168 h 673"/>
              <a:gd name="T2" fmla="*/ 589 w 674"/>
              <a:gd name="T3" fmla="*/ 0 h 673"/>
              <a:gd name="T4" fmla="*/ 83 w 674"/>
              <a:gd name="T5" fmla="*/ 0 h 673"/>
              <a:gd name="T6" fmla="*/ 83 w 674"/>
              <a:gd name="T7" fmla="*/ 168 h 673"/>
              <a:gd name="T8" fmla="*/ 0 w 674"/>
              <a:gd name="T9" fmla="*/ 168 h 673"/>
              <a:gd name="T10" fmla="*/ 0 w 674"/>
              <a:gd name="T11" fmla="*/ 673 h 673"/>
              <a:gd name="T12" fmla="*/ 674 w 674"/>
              <a:gd name="T13" fmla="*/ 673 h 673"/>
              <a:gd name="T14" fmla="*/ 674 w 674"/>
              <a:gd name="T15" fmla="*/ 168 h 673"/>
              <a:gd name="T16" fmla="*/ 589 w 674"/>
              <a:gd name="T17" fmla="*/ 168 h 673"/>
              <a:gd name="T18" fmla="*/ 589 w 674"/>
              <a:gd name="T19" fmla="*/ 168 h 673"/>
              <a:gd name="T20" fmla="*/ 126 w 674"/>
              <a:gd name="T21" fmla="*/ 40 h 673"/>
              <a:gd name="T22" fmla="*/ 126 w 674"/>
              <a:gd name="T23" fmla="*/ 40 h 673"/>
              <a:gd name="T24" fmla="*/ 549 w 674"/>
              <a:gd name="T25" fmla="*/ 40 h 673"/>
              <a:gd name="T26" fmla="*/ 549 w 674"/>
              <a:gd name="T27" fmla="*/ 255 h 673"/>
              <a:gd name="T28" fmla="*/ 336 w 674"/>
              <a:gd name="T29" fmla="*/ 435 h 673"/>
              <a:gd name="T30" fmla="*/ 126 w 674"/>
              <a:gd name="T31" fmla="*/ 255 h 673"/>
              <a:gd name="T32" fmla="*/ 126 w 674"/>
              <a:gd name="T33" fmla="*/ 40 h 673"/>
              <a:gd name="T34" fmla="*/ 126 w 674"/>
              <a:gd name="T35" fmla="*/ 40 h 673"/>
              <a:gd name="T36" fmla="*/ 631 w 674"/>
              <a:gd name="T37" fmla="*/ 631 h 673"/>
              <a:gd name="T38" fmla="*/ 631 w 674"/>
              <a:gd name="T39" fmla="*/ 631 h 673"/>
              <a:gd name="T40" fmla="*/ 43 w 674"/>
              <a:gd name="T41" fmla="*/ 631 h 673"/>
              <a:gd name="T42" fmla="*/ 43 w 674"/>
              <a:gd name="T43" fmla="*/ 236 h 673"/>
              <a:gd name="T44" fmla="*/ 336 w 674"/>
              <a:gd name="T45" fmla="*/ 489 h 673"/>
              <a:gd name="T46" fmla="*/ 631 w 674"/>
              <a:gd name="T47" fmla="*/ 236 h 673"/>
              <a:gd name="T48" fmla="*/ 631 w 674"/>
              <a:gd name="T49" fmla="*/ 631 h 673"/>
              <a:gd name="T50" fmla="*/ 631 w 674"/>
              <a:gd name="T51" fmla="*/ 631 h 673"/>
              <a:gd name="T52" fmla="*/ 506 w 674"/>
              <a:gd name="T53" fmla="*/ 125 h 673"/>
              <a:gd name="T54" fmla="*/ 506 w 674"/>
              <a:gd name="T55" fmla="*/ 125 h 673"/>
              <a:gd name="T56" fmla="*/ 168 w 674"/>
              <a:gd name="T57" fmla="*/ 125 h 673"/>
              <a:gd name="T58" fmla="*/ 168 w 674"/>
              <a:gd name="T59" fmla="*/ 83 h 673"/>
              <a:gd name="T60" fmla="*/ 506 w 674"/>
              <a:gd name="T61" fmla="*/ 83 h 673"/>
              <a:gd name="T62" fmla="*/ 506 w 674"/>
              <a:gd name="T63" fmla="*/ 125 h 673"/>
              <a:gd name="T64" fmla="*/ 506 w 674"/>
              <a:gd name="T65" fmla="*/ 125 h 673"/>
              <a:gd name="T66" fmla="*/ 421 w 674"/>
              <a:gd name="T67" fmla="*/ 210 h 673"/>
              <a:gd name="T68" fmla="*/ 421 w 674"/>
              <a:gd name="T69" fmla="*/ 210 h 673"/>
              <a:gd name="T70" fmla="*/ 168 w 674"/>
              <a:gd name="T71" fmla="*/ 210 h 673"/>
              <a:gd name="T72" fmla="*/ 168 w 674"/>
              <a:gd name="T73" fmla="*/ 168 h 673"/>
              <a:gd name="T74" fmla="*/ 421 w 674"/>
              <a:gd name="T75" fmla="*/ 168 h 673"/>
              <a:gd name="T76" fmla="*/ 421 w 674"/>
              <a:gd name="T77" fmla="*/ 21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4" h="673">
                <a:moveTo>
                  <a:pt x="589" y="168"/>
                </a:moveTo>
                <a:lnTo>
                  <a:pt x="589" y="0"/>
                </a:lnTo>
                <a:lnTo>
                  <a:pt x="83" y="0"/>
                </a:lnTo>
                <a:lnTo>
                  <a:pt x="83" y="168"/>
                </a:lnTo>
                <a:lnTo>
                  <a:pt x="0" y="168"/>
                </a:lnTo>
                <a:lnTo>
                  <a:pt x="0" y="673"/>
                </a:lnTo>
                <a:lnTo>
                  <a:pt x="674" y="673"/>
                </a:lnTo>
                <a:lnTo>
                  <a:pt x="674" y="168"/>
                </a:lnTo>
                <a:lnTo>
                  <a:pt x="589" y="168"/>
                </a:lnTo>
                <a:lnTo>
                  <a:pt x="589" y="168"/>
                </a:lnTo>
                <a:close/>
                <a:moveTo>
                  <a:pt x="126" y="40"/>
                </a:moveTo>
                <a:lnTo>
                  <a:pt x="126" y="40"/>
                </a:lnTo>
                <a:lnTo>
                  <a:pt x="549" y="40"/>
                </a:lnTo>
                <a:lnTo>
                  <a:pt x="549" y="255"/>
                </a:lnTo>
                <a:lnTo>
                  <a:pt x="336" y="435"/>
                </a:lnTo>
                <a:lnTo>
                  <a:pt x="126" y="255"/>
                </a:lnTo>
                <a:lnTo>
                  <a:pt x="126" y="40"/>
                </a:lnTo>
                <a:lnTo>
                  <a:pt x="126" y="40"/>
                </a:lnTo>
                <a:close/>
                <a:moveTo>
                  <a:pt x="631" y="631"/>
                </a:moveTo>
                <a:lnTo>
                  <a:pt x="631" y="631"/>
                </a:lnTo>
                <a:lnTo>
                  <a:pt x="43" y="631"/>
                </a:lnTo>
                <a:lnTo>
                  <a:pt x="43" y="236"/>
                </a:lnTo>
                <a:lnTo>
                  <a:pt x="336" y="489"/>
                </a:lnTo>
                <a:lnTo>
                  <a:pt x="631" y="236"/>
                </a:lnTo>
                <a:lnTo>
                  <a:pt x="631" y="631"/>
                </a:lnTo>
                <a:lnTo>
                  <a:pt x="631" y="631"/>
                </a:lnTo>
                <a:close/>
                <a:moveTo>
                  <a:pt x="506" y="125"/>
                </a:moveTo>
                <a:lnTo>
                  <a:pt x="506" y="125"/>
                </a:lnTo>
                <a:lnTo>
                  <a:pt x="168" y="125"/>
                </a:lnTo>
                <a:lnTo>
                  <a:pt x="168" y="83"/>
                </a:lnTo>
                <a:lnTo>
                  <a:pt x="506" y="83"/>
                </a:lnTo>
                <a:lnTo>
                  <a:pt x="506" y="125"/>
                </a:lnTo>
                <a:lnTo>
                  <a:pt x="506" y="125"/>
                </a:lnTo>
                <a:close/>
                <a:moveTo>
                  <a:pt x="421" y="210"/>
                </a:moveTo>
                <a:lnTo>
                  <a:pt x="421" y="210"/>
                </a:lnTo>
                <a:lnTo>
                  <a:pt x="168" y="210"/>
                </a:lnTo>
                <a:lnTo>
                  <a:pt x="168" y="168"/>
                </a:lnTo>
                <a:lnTo>
                  <a:pt x="421" y="168"/>
                </a:lnTo>
                <a:lnTo>
                  <a:pt x="421" y="210"/>
                </a:ln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pic>
        <p:nvPicPr>
          <p:cNvPr id="16" name="Picture 18"/>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850265" y="3467735"/>
            <a:ext cx="1549400" cy="103314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9"/>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2452370" y="3467735"/>
            <a:ext cx="1549400" cy="1033145"/>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840740" y="1329055"/>
            <a:ext cx="3222625" cy="2169795"/>
          </a:xfrm>
          <a:prstGeom prst="rect">
            <a:avLst/>
          </a:prstGeom>
          <a:noFill/>
        </p:spPr>
        <p:txBody>
          <a:bodyPr wrap="square" rtlCol="0">
            <a:spAutoFit/>
          </a:bodyPr>
          <a:lstStyle/>
          <a:p>
            <a:pPr>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rgbClr val="262626"/>
              </a:solidFill>
              <a:cs typeface="+mn-ea"/>
              <a:sym typeface="+mn-lt"/>
            </a:endParaRPr>
          </a:p>
          <a:p>
            <a:pPr>
              <a:lnSpc>
                <a:spcPct val="150000"/>
              </a:lnSpc>
            </a:pPr>
            <a:endParaRPr lang="en-US" altLang="zh-CN" sz="1000" dirty="0">
              <a:solidFill>
                <a:srgbClr val="262626"/>
              </a:solidFill>
              <a:cs typeface="+mn-ea"/>
              <a:sym typeface="+mn-lt"/>
            </a:endParaRPr>
          </a:p>
          <a:p>
            <a:pPr>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a:t>
            </a:r>
            <a:endParaRPr lang="zh-CN" altLang="en-US" sz="1000" dirty="0">
              <a:solidFill>
                <a:srgbClr val="262626"/>
              </a:solidFill>
              <a:cs typeface="+mn-ea"/>
              <a:sym typeface="+mn-lt"/>
            </a:endParaRPr>
          </a:p>
          <a:p>
            <a:pPr>
              <a:lnSpc>
                <a:spcPct val="150000"/>
              </a:lnSpc>
            </a:pPr>
            <a:endParaRPr lang="zh-CN" altLang="en-US" sz="1000" dirty="0">
              <a:solidFill>
                <a:srgbClr val="262626"/>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lstStyle/>
          <a:p>
            <a:r>
              <a:rPr lang="en-US" altLang="zh-CN" dirty="0"/>
              <a:t>2</a:t>
            </a:r>
            <a:endParaRPr lang="zh-CN" altLang="en-US" dirty="0"/>
          </a:p>
        </p:txBody>
      </p:sp>
      <p:sp>
        <p:nvSpPr>
          <p:cNvPr id="3" name="文本占位符 2"/>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ppt_w</p:attrName>
                                        </p:attrNameLst>
                                      </p:cBhvr>
                                      <p:tavLst>
                                        <p:tav tm="0" fmla="#ppt_w*sin(2.5*pi*$)">
                                          <p:val>
                                            <p:fltVal val="0"/>
                                          </p:val>
                                        </p:tav>
                                        <p:tav tm="100000">
                                          <p:val>
                                            <p:fltVal val="1"/>
                                          </p:val>
                                        </p:tav>
                                      </p:tavLst>
                                    </p:anim>
                                    <p:anim calcmode="lin" valueType="num">
                                      <p:cBhvr>
                                        <p:cTn id="9" dur="1000" fill="hold"/>
                                        <p:tgtEl>
                                          <p:spTgt spid="7"/>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2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ppt_w</p:attrName>
                                        </p:attrNameLst>
                                      </p:cBhvr>
                                      <p:tavLst>
                                        <p:tav tm="0" fmla="#ppt_w*sin(2.5*pi*$)">
                                          <p:val>
                                            <p:fltVal val="0"/>
                                          </p:val>
                                        </p:tav>
                                        <p:tav tm="100000">
                                          <p:val>
                                            <p:fltVal val="1"/>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4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ppt_w</p:attrName>
                                        </p:attrNameLst>
                                      </p:cBhvr>
                                      <p:tavLst>
                                        <p:tav tm="0" fmla="#ppt_w*sin(2.5*pi*$)">
                                          <p:val>
                                            <p:fltVal val="0"/>
                                          </p:val>
                                        </p:tav>
                                        <p:tav tm="100000">
                                          <p:val>
                                            <p:fltVal val="1"/>
                                          </p:val>
                                        </p:tav>
                                      </p:tavLst>
                                    </p:anim>
                                    <p:anim calcmode="lin" valueType="num">
                                      <p:cBhvr>
                                        <p:cTn id="19" dur="10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500"/>
                                        <p:tgtEl>
                                          <p:spTgt spid="13"/>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randombar(horizontal)">
                                      <p:cBhvr>
                                        <p:cTn id="26" dur="500"/>
                                        <p:tgtEl>
                                          <p:spTgt spid="15"/>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21" name="Freeform 6"/>
          <p:cNvSpPr/>
          <p:nvPr/>
        </p:nvSpPr>
        <p:spPr bwMode="auto">
          <a:xfrm>
            <a:off x="845820" y="1470025"/>
            <a:ext cx="1076960" cy="1127760"/>
          </a:xfrm>
          <a:custGeom>
            <a:avLst/>
            <a:gdLst>
              <a:gd name="T0" fmla="*/ 0 w 1247"/>
              <a:gd name="T1" fmla="*/ 0 h 1306"/>
              <a:gd name="T2" fmla="*/ 1247 w 1247"/>
              <a:gd name="T3" fmla="*/ 0 h 1306"/>
              <a:gd name="T4" fmla="*/ 1247 w 1247"/>
              <a:gd name="T5" fmla="*/ 945 h 1306"/>
              <a:gd name="T6" fmla="*/ 623 w 1247"/>
              <a:gd name="T7" fmla="*/ 1306 h 1306"/>
              <a:gd name="T8" fmla="*/ 0 w 1247"/>
              <a:gd name="T9" fmla="*/ 945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5"/>
                </a:lnTo>
                <a:lnTo>
                  <a:pt x="623" y="1306"/>
                </a:lnTo>
                <a:lnTo>
                  <a:pt x="0" y="945"/>
                </a:lnTo>
                <a:lnTo>
                  <a:pt x="0" y="0"/>
                </a:lnTo>
                <a:close/>
              </a:path>
            </a:pathLst>
          </a:custGeom>
          <a:solidFill>
            <a:srgbClr val="030729"/>
          </a:solidFill>
          <a:ln>
            <a:noFill/>
          </a:ln>
        </p:spPr>
        <p:txBody>
          <a:bodyPr vert="horz" wrap="square" lIns="68580" tIns="216000" rIns="68580" bIns="34290" numCol="1" anchor="t" anchorCtr="0" compatLnSpc="1"/>
          <a:lstStyle/>
          <a:p>
            <a:pPr algn="ctr"/>
            <a:r>
              <a:rPr lang="zh-CN" altLang="en-US" sz="1500">
                <a:solidFill>
                  <a:schemeClr val="bg1"/>
                </a:solidFill>
                <a:cs typeface="+mn-ea"/>
                <a:sym typeface="+mn-lt"/>
              </a:rPr>
              <a:t>添加标题</a:t>
            </a:r>
            <a:endParaRPr lang="zh-CN" altLang="en-US" sz="1500">
              <a:solidFill>
                <a:schemeClr val="bg1"/>
              </a:solidFill>
              <a:cs typeface="+mn-ea"/>
              <a:sym typeface="+mn-lt"/>
            </a:endParaRPr>
          </a:p>
        </p:txBody>
      </p:sp>
      <p:sp>
        <p:nvSpPr>
          <p:cNvPr id="22" name="Freeform 7"/>
          <p:cNvSpPr/>
          <p:nvPr/>
        </p:nvSpPr>
        <p:spPr bwMode="auto">
          <a:xfrm>
            <a:off x="845820" y="3094355"/>
            <a:ext cx="1076960" cy="1127760"/>
          </a:xfrm>
          <a:custGeom>
            <a:avLst/>
            <a:gdLst>
              <a:gd name="T0" fmla="*/ 0 w 1247"/>
              <a:gd name="T1" fmla="*/ 0 h 1306"/>
              <a:gd name="T2" fmla="*/ 1247 w 1247"/>
              <a:gd name="T3" fmla="*/ 0 h 1306"/>
              <a:gd name="T4" fmla="*/ 1247 w 1247"/>
              <a:gd name="T5" fmla="*/ 947 h 1306"/>
              <a:gd name="T6" fmla="*/ 623 w 1247"/>
              <a:gd name="T7" fmla="*/ 1306 h 1306"/>
              <a:gd name="T8" fmla="*/ 0 w 1247"/>
              <a:gd name="T9" fmla="*/ 947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7"/>
                </a:lnTo>
                <a:lnTo>
                  <a:pt x="623" y="1306"/>
                </a:lnTo>
                <a:lnTo>
                  <a:pt x="0" y="947"/>
                </a:lnTo>
                <a:lnTo>
                  <a:pt x="0" y="0"/>
                </a:lnTo>
                <a:close/>
              </a:path>
            </a:pathLst>
          </a:custGeom>
          <a:solidFill>
            <a:srgbClr val="030729"/>
          </a:solidFill>
          <a:ln>
            <a:noFill/>
          </a:ln>
        </p:spPr>
        <p:txBody>
          <a:bodyPr vert="horz" wrap="square" lIns="68580" tIns="216000" rIns="68580" bIns="34290" numCol="1" anchor="t" anchorCtr="0" compatLnSpc="1"/>
          <a:lstStyle/>
          <a:p>
            <a:pPr algn="ctr"/>
            <a:r>
              <a:rPr lang="zh-CN" altLang="en-US" sz="1500">
                <a:solidFill>
                  <a:schemeClr val="bg1"/>
                </a:solidFill>
                <a:cs typeface="+mn-ea"/>
                <a:sym typeface="+mn-lt"/>
              </a:rPr>
              <a:t>添加标题</a:t>
            </a:r>
            <a:endParaRPr lang="zh-CN" altLang="en-US" sz="1500">
              <a:solidFill>
                <a:schemeClr val="bg1"/>
              </a:solidFill>
              <a:cs typeface="+mn-ea"/>
              <a:sym typeface="+mn-lt"/>
            </a:endParaRPr>
          </a:p>
        </p:txBody>
      </p:sp>
      <p:sp>
        <p:nvSpPr>
          <p:cNvPr id="23" name="Freeform 12"/>
          <p:cNvSpPr>
            <a:spLocks noEditPoints="1"/>
          </p:cNvSpPr>
          <p:nvPr/>
        </p:nvSpPr>
        <p:spPr bwMode="auto">
          <a:xfrm>
            <a:off x="1202055" y="3599180"/>
            <a:ext cx="363855" cy="363855"/>
          </a:xfrm>
          <a:custGeom>
            <a:avLst/>
            <a:gdLst>
              <a:gd name="T0" fmla="*/ 192 w 283"/>
              <a:gd name="T1" fmla="*/ 43 h 283"/>
              <a:gd name="T2" fmla="*/ 181 w 283"/>
              <a:gd name="T3" fmla="*/ 33 h 283"/>
              <a:gd name="T4" fmla="*/ 257 w 283"/>
              <a:gd name="T5" fmla="*/ 136 h 283"/>
              <a:gd name="T6" fmla="*/ 283 w 283"/>
              <a:gd name="T7" fmla="*/ 136 h 283"/>
              <a:gd name="T8" fmla="*/ 240 w 283"/>
              <a:gd name="T9" fmla="*/ 179 h 283"/>
              <a:gd name="T10" fmla="*/ 196 w 283"/>
              <a:gd name="T11" fmla="*/ 136 h 283"/>
              <a:gd name="T12" fmla="*/ 221 w 283"/>
              <a:gd name="T13" fmla="*/ 136 h 283"/>
              <a:gd name="T14" fmla="*/ 169 w 283"/>
              <a:gd name="T15" fmla="*/ 66 h 283"/>
              <a:gd name="T16" fmla="*/ 192 w 283"/>
              <a:gd name="T17" fmla="*/ 43 h 283"/>
              <a:gd name="T18" fmla="*/ 192 w 283"/>
              <a:gd name="T19" fmla="*/ 43 h 283"/>
              <a:gd name="T20" fmla="*/ 217 w 283"/>
              <a:gd name="T21" fmla="*/ 169 h 283"/>
              <a:gd name="T22" fmla="*/ 217 w 283"/>
              <a:gd name="T23" fmla="*/ 169 h 283"/>
              <a:gd name="T24" fmla="*/ 147 w 283"/>
              <a:gd name="T25" fmla="*/ 221 h 283"/>
              <a:gd name="T26" fmla="*/ 147 w 283"/>
              <a:gd name="T27" fmla="*/ 196 h 283"/>
              <a:gd name="T28" fmla="*/ 104 w 283"/>
              <a:gd name="T29" fmla="*/ 240 h 283"/>
              <a:gd name="T30" fmla="*/ 147 w 283"/>
              <a:gd name="T31" fmla="*/ 283 h 283"/>
              <a:gd name="T32" fmla="*/ 147 w 283"/>
              <a:gd name="T33" fmla="*/ 257 h 283"/>
              <a:gd name="T34" fmla="*/ 251 w 283"/>
              <a:gd name="T35" fmla="*/ 181 h 283"/>
              <a:gd name="T36" fmla="*/ 240 w 283"/>
              <a:gd name="T37" fmla="*/ 192 h 283"/>
              <a:gd name="T38" fmla="*/ 217 w 283"/>
              <a:gd name="T39" fmla="*/ 169 h 283"/>
              <a:gd name="T40" fmla="*/ 217 w 283"/>
              <a:gd name="T41" fmla="*/ 169 h 283"/>
              <a:gd name="T42" fmla="*/ 114 w 283"/>
              <a:gd name="T43" fmla="*/ 217 h 283"/>
              <a:gd name="T44" fmla="*/ 114 w 283"/>
              <a:gd name="T45" fmla="*/ 217 h 283"/>
              <a:gd name="T46" fmla="*/ 91 w 283"/>
              <a:gd name="T47" fmla="*/ 240 h 283"/>
              <a:gd name="T48" fmla="*/ 102 w 283"/>
              <a:gd name="T49" fmla="*/ 250 h 283"/>
              <a:gd name="T50" fmla="*/ 26 w 283"/>
              <a:gd name="T51" fmla="*/ 147 h 283"/>
              <a:gd name="T52" fmla="*/ 0 w 283"/>
              <a:gd name="T53" fmla="*/ 147 h 283"/>
              <a:gd name="T54" fmla="*/ 43 w 283"/>
              <a:gd name="T55" fmla="*/ 104 h 283"/>
              <a:gd name="T56" fmla="*/ 87 w 283"/>
              <a:gd name="T57" fmla="*/ 147 h 283"/>
              <a:gd name="T58" fmla="*/ 62 w 283"/>
              <a:gd name="T59" fmla="*/ 147 h 283"/>
              <a:gd name="T60" fmla="*/ 114 w 283"/>
              <a:gd name="T61" fmla="*/ 217 h 283"/>
              <a:gd name="T62" fmla="*/ 114 w 283"/>
              <a:gd name="T63" fmla="*/ 217 h 283"/>
              <a:gd name="T64" fmla="*/ 66 w 283"/>
              <a:gd name="T65" fmla="*/ 114 h 283"/>
              <a:gd name="T66" fmla="*/ 66 w 283"/>
              <a:gd name="T67" fmla="*/ 114 h 283"/>
              <a:gd name="T68" fmla="*/ 136 w 283"/>
              <a:gd name="T69" fmla="*/ 62 h 283"/>
              <a:gd name="T70" fmla="*/ 136 w 283"/>
              <a:gd name="T71" fmla="*/ 87 h 283"/>
              <a:gd name="T72" fmla="*/ 179 w 283"/>
              <a:gd name="T73" fmla="*/ 43 h 283"/>
              <a:gd name="T74" fmla="*/ 136 w 283"/>
              <a:gd name="T75" fmla="*/ 0 h 283"/>
              <a:gd name="T76" fmla="*/ 136 w 283"/>
              <a:gd name="T77" fmla="*/ 26 h 283"/>
              <a:gd name="T78" fmla="*/ 33 w 283"/>
              <a:gd name="T79" fmla="*/ 102 h 283"/>
              <a:gd name="T80" fmla="*/ 43 w 283"/>
              <a:gd name="T81" fmla="*/ 91 h 283"/>
              <a:gd name="T82" fmla="*/ 66 w 283"/>
              <a:gd name="T83" fmla="*/ 114 h 283"/>
              <a:gd name="T84" fmla="*/ 66 w 283"/>
              <a:gd name="T85" fmla="*/ 114 h 283"/>
              <a:gd name="T86" fmla="*/ 88 w 283"/>
              <a:gd name="T87" fmla="*/ 141 h 283"/>
              <a:gd name="T88" fmla="*/ 88 w 283"/>
              <a:gd name="T89" fmla="*/ 141 h 283"/>
              <a:gd name="T90" fmla="*/ 142 w 283"/>
              <a:gd name="T91" fmla="*/ 195 h 283"/>
              <a:gd name="T92" fmla="*/ 195 w 283"/>
              <a:gd name="T93" fmla="*/ 141 h 283"/>
              <a:gd name="T94" fmla="*/ 142 w 283"/>
              <a:gd name="T95" fmla="*/ 88 h 283"/>
              <a:gd name="T96" fmla="*/ 88 w 283"/>
              <a:gd name="T97"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3" h="283">
                <a:moveTo>
                  <a:pt x="192" y="43"/>
                </a:moveTo>
                <a:cubicBezTo>
                  <a:pt x="181" y="33"/>
                  <a:pt x="181" y="33"/>
                  <a:pt x="181" y="33"/>
                </a:cubicBezTo>
                <a:cubicBezTo>
                  <a:pt x="224" y="48"/>
                  <a:pt x="255" y="88"/>
                  <a:pt x="257" y="136"/>
                </a:cubicBezTo>
                <a:cubicBezTo>
                  <a:pt x="283" y="136"/>
                  <a:pt x="283" y="136"/>
                  <a:pt x="283" y="136"/>
                </a:cubicBezTo>
                <a:cubicBezTo>
                  <a:pt x="240" y="179"/>
                  <a:pt x="240" y="179"/>
                  <a:pt x="240" y="179"/>
                </a:cubicBezTo>
                <a:cubicBezTo>
                  <a:pt x="196" y="136"/>
                  <a:pt x="196" y="136"/>
                  <a:pt x="196" y="136"/>
                </a:cubicBezTo>
                <a:cubicBezTo>
                  <a:pt x="221" y="136"/>
                  <a:pt x="221" y="136"/>
                  <a:pt x="221" y="136"/>
                </a:cubicBezTo>
                <a:cubicBezTo>
                  <a:pt x="219" y="104"/>
                  <a:pt x="198" y="77"/>
                  <a:pt x="169" y="66"/>
                </a:cubicBezTo>
                <a:cubicBezTo>
                  <a:pt x="192" y="43"/>
                  <a:pt x="192" y="43"/>
                  <a:pt x="192" y="43"/>
                </a:cubicBezTo>
                <a:cubicBezTo>
                  <a:pt x="192" y="43"/>
                  <a:pt x="192" y="43"/>
                  <a:pt x="192" y="43"/>
                </a:cubicBezTo>
                <a:close/>
                <a:moveTo>
                  <a:pt x="217" y="169"/>
                </a:moveTo>
                <a:cubicBezTo>
                  <a:pt x="217" y="169"/>
                  <a:pt x="217" y="169"/>
                  <a:pt x="217" y="169"/>
                </a:cubicBezTo>
                <a:cubicBezTo>
                  <a:pt x="206" y="198"/>
                  <a:pt x="179" y="219"/>
                  <a:pt x="147" y="221"/>
                </a:cubicBezTo>
                <a:cubicBezTo>
                  <a:pt x="147" y="196"/>
                  <a:pt x="147" y="196"/>
                  <a:pt x="147" y="196"/>
                </a:cubicBezTo>
                <a:cubicBezTo>
                  <a:pt x="104" y="240"/>
                  <a:pt x="104" y="240"/>
                  <a:pt x="104" y="240"/>
                </a:cubicBezTo>
                <a:cubicBezTo>
                  <a:pt x="147" y="283"/>
                  <a:pt x="147" y="283"/>
                  <a:pt x="147" y="283"/>
                </a:cubicBezTo>
                <a:cubicBezTo>
                  <a:pt x="147" y="257"/>
                  <a:pt x="147" y="257"/>
                  <a:pt x="147" y="257"/>
                </a:cubicBezTo>
                <a:cubicBezTo>
                  <a:pt x="195" y="255"/>
                  <a:pt x="235" y="224"/>
                  <a:pt x="251" y="181"/>
                </a:cubicBezTo>
                <a:cubicBezTo>
                  <a:pt x="240" y="192"/>
                  <a:pt x="240" y="192"/>
                  <a:pt x="240" y="192"/>
                </a:cubicBezTo>
                <a:cubicBezTo>
                  <a:pt x="217" y="169"/>
                  <a:pt x="217" y="169"/>
                  <a:pt x="217" y="169"/>
                </a:cubicBezTo>
                <a:cubicBezTo>
                  <a:pt x="217" y="169"/>
                  <a:pt x="217" y="169"/>
                  <a:pt x="217" y="169"/>
                </a:cubicBezTo>
                <a:close/>
                <a:moveTo>
                  <a:pt x="114" y="217"/>
                </a:moveTo>
                <a:cubicBezTo>
                  <a:pt x="114" y="217"/>
                  <a:pt x="114" y="217"/>
                  <a:pt x="114" y="217"/>
                </a:cubicBezTo>
                <a:cubicBezTo>
                  <a:pt x="91" y="240"/>
                  <a:pt x="91" y="240"/>
                  <a:pt x="91" y="240"/>
                </a:cubicBezTo>
                <a:cubicBezTo>
                  <a:pt x="102" y="250"/>
                  <a:pt x="102" y="250"/>
                  <a:pt x="102" y="250"/>
                </a:cubicBezTo>
                <a:cubicBezTo>
                  <a:pt x="59" y="235"/>
                  <a:pt x="28" y="195"/>
                  <a:pt x="26" y="147"/>
                </a:cubicBezTo>
                <a:cubicBezTo>
                  <a:pt x="0" y="147"/>
                  <a:pt x="0" y="147"/>
                  <a:pt x="0" y="147"/>
                </a:cubicBezTo>
                <a:cubicBezTo>
                  <a:pt x="43" y="104"/>
                  <a:pt x="43" y="104"/>
                  <a:pt x="43" y="104"/>
                </a:cubicBezTo>
                <a:cubicBezTo>
                  <a:pt x="87" y="147"/>
                  <a:pt x="87" y="147"/>
                  <a:pt x="87" y="147"/>
                </a:cubicBezTo>
                <a:cubicBezTo>
                  <a:pt x="62" y="147"/>
                  <a:pt x="62" y="147"/>
                  <a:pt x="62" y="147"/>
                </a:cubicBezTo>
                <a:cubicBezTo>
                  <a:pt x="64" y="179"/>
                  <a:pt x="85" y="206"/>
                  <a:pt x="114" y="217"/>
                </a:cubicBezTo>
                <a:cubicBezTo>
                  <a:pt x="114" y="217"/>
                  <a:pt x="114" y="217"/>
                  <a:pt x="114" y="217"/>
                </a:cubicBezTo>
                <a:close/>
                <a:moveTo>
                  <a:pt x="66" y="114"/>
                </a:moveTo>
                <a:cubicBezTo>
                  <a:pt x="66" y="114"/>
                  <a:pt x="66" y="114"/>
                  <a:pt x="66" y="114"/>
                </a:cubicBezTo>
                <a:cubicBezTo>
                  <a:pt x="77" y="85"/>
                  <a:pt x="104" y="64"/>
                  <a:pt x="136" y="62"/>
                </a:cubicBezTo>
                <a:cubicBezTo>
                  <a:pt x="136" y="87"/>
                  <a:pt x="136" y="87"/>
                  <a:pt x="136" y="87"/>
                </a:cubicBezTo>
                <a:cubicBezTo>
                  <a:pt x="179" y="43"/>
                  <a:pt x="179" y="43"/>
                  <a:pt x="179" y="43"/>
                </a:cubicBezTo>
                <a:cubicBezTo>
                  <a:pt x="136" y="0"/>
                  <a:pt x="136" y="0"/>
                  <a:pt x="136" y="0"/>
                </a:cubicBezTo>
                <a:cubicBezTo>
                  <a:pt x="136" y="26"/>
                  <a:pt x="136" y="26"/>
                  <a:pt x="136" y="26"/>
                </a:cubicBezTo>
                <a:cubicBezTo>
                  <a:pt x="88" y="28"/>
                  <a:pt x="48" y="59"/>
                  <a:pt x="33" y="102"/>
                </a:cubicBezTo>
                <a:cubicBezTo>
                  <a:pt x="43" y="91"/>
                  <a:pt x="43" y="91"/>
                  <a:pt x="43" y="91"/>
                </a:cubicBezTo>
                <a:cubicBezTo>
                  <a:pt x="66" y="114"/>
                  <a:pt x="66" y="114"/>
                  <a:pt x="66" y="114"/>
                </a:cubicBezTo>
                <a:cubicBezTo>
                  <a:pt x="66" y="114"/>
                  <a:pt x="66" y="114"/>
                  <a:pt x="66" y="114"/>
                </a:cubicBezTo>
                <a:close/>
                <a:moveTo>
                  <a:pt x="88" y="141"/>
                </a:moveTo>
                <a:cubicBezTo>
                  <a:pt x="88" y="141"/>
                  <a:pt x="88" y="141"/>
                  <a:pt x="88" y="141"/>
                </a:cubicBezTo>
                <a:cubicBezTo>
                  <a:pt x="88" y="171"/>
                  <a:pt x="112" y="195"/>
                  <a:pt x="142" y="195"/>
                </a:cubicBezTo>
                <a:cubicBezTo>
                  <a:pt x="171" y="195"/>
                  <a:pt x="195" y="171"/>
                  <a:pt x="195" y="141"/>
                </a:cubicBezTo>
                <a:cubicBezTo>
                  <a:pt x="195" y="112"/>
                  <a:pt x="171" y="88"/>
                  <a:pt x="142" y="88"/>
                </a:cubicBezTo>
                <a:cubicBezTo>
                  <a:pt x="112" y="88"/>
                  <a:pt x="88" y="112"/>
                  <a:pt x="88" y="141"/>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24" name="Freeform 13"/>
          <p:cNvSpPr>
            <a:spLocks noEditPoints="1"/>
          </p:cNvSpPr>
          <p:nvPr/>
        </p:nvSpPr>
        <p:spPr bwMode="auto">
          <a:xfrm>
            <a:off x="1208405" y="1977390"/>
            <a:ext cx="351790" cy="351790"/>
          </a:xfrm>
          <a:custGeom>
            <a:avLst/>
            <a:gdLst>
              <a:gd name="T0" fmla="*/ 99 w 285"/>
              <a:gd name="T1" fmla="*/ 198 h 285"/>
              <a:gd name="T2" fmla="*/ 63 w 285"/>
              <a:gd name="T3" fmla="*/ 261 h 285"/>
              <a:gd name="T4" fmla="*/ 0 w 285"/>
              <a:gd name="T5" fmla="*/ 142 h 285"/>
              <a:gd name="T6" fmla="*/ 133 w 285"/>
              <a:gd name="T7" fmla="*/ 0 h 285"/>
              <a:gd name="T8" fmla="*/ 133 w 285"/>
              <a:gd name="T9" fmla="*/ 71 h 285"/>
              <a:gd name="T10" fmla="*/ 71 w 285"/>
              <a:gd name="T11" fmla="*/ 142 h 285"/>
              <a:gd name="T12" fmla="*/ 99 w 285"/>
              <a:gd name="T13" fmla="*/ 198 h 285"/>
              <a:gd name="T14" fmla="*/ 99 w 285"/>
              <a:gd name="T15" fmla="*/ 198 h 285"/>
              <a:gd name="T16" fmla="*/ 199 w 285"/>
              <a:gd name="T17" fmla="*/ 99 h 285"/>
              <a:gd name="T18" fmla="*/ 199 w 285"/>
              <a:gd name="T19" fmla="*/ 99 h 285"/>
              <a:gd name="T20" fmla="*/ 261 w 285"/>
              <a:gd name="T21" fmla="*/ 63 h 285"/>
              <a:gd name="T22" fmla="*/ 151 w 285"/>
              <a:gd name="T23" fmla="*/ 0 h 285"/>
              <a:gd name="T24" fmla="*/ 151 w 285"/>
              <a:gd name="T25" fmla="*/ 71 h 285"/>
              <a:gd name="T26" fmla="*/ 199 w 285"/>
              <a:gd name="T27" fmla="*/ 99 h 285"/>
              <a:gd name="T28" fmla="*/ 270 w 285"/>
              <a:gd name="T29" fmla="*/ 78 h 285"/>
              <a:gd name="T30" fmla="*/ 270 w 285"/>
              <a:gd name="T31" fmla="*/ 78 h 285"/>
              <a:gd name="T32" fmla="*/ 208 w 285"/>
              <a:gd name="T33" fmla="*/ 114 h 285"/>
              <a:gd name="T34" fmla="*/ 214 w 285"/>
              <a:gd name="T35" fmla="*/ 142 h 285"/>
              <a:gd name="T36" fmla="*/ 142 w 285"/>
              <a:gd name="T37" fmla="*/ 213 h 285"/>
              <a:gd name="T38" fmla="*/ 115 w 285"/>
              <a:gd name="T39" fmla="*/ 208 h 285"/>
              <a:gd name="T40" fmla="*/ 79 w 285"/>
              <a:gd name="T41" fmla="*/ 269 h 285"/>
              <a:gd name="T42" fmla="*/ 142 w 285"/>
              <a:gd name="T43" fmla="*/ 285 h 285"/>
              <a:gd name="T44" fmla="*/ 285 w 285"/>
              <a:gd name="T45" fmla="*/ 142 h 285"/>
              <a:gd name="T46" fmla="*/ 270 w 285"/>
              <a:gd name="T47" fmla="*/ 7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5" h="285">
                <a:moveTo>
                  <a:pt x="99" y="198"/>
                </a:moveTo>
                <a:cubicBezTo>
                  <a:pt x="63" y="261"/>
                  <a:pt x="63" y="261"/>
                  <a:pt x="63" y="261"/>
                </a:cubicBezTo>
                <a:cubicBezTo>
                  <a:pt x="25" y="235"/>
                  <a:pt x="0" y="191"/>
                  <a:pt x="0" y="142"/>
                </a:cubicBezTo>
                <a:cubicBezTo>
                  <a:pt x="0" y="66"/>
                  <a:pt x="59" y="4"/>
                  <a:pt x="133" y="0"/>
                </a:cubicBezTo>
                <a:cubicBezTo>
                  <a:pt x="133" y="71"/>
                  <a:pt x="133" y="71"/>
                  <a:pt x="133" y="71"/>
                </a:cubicBezTo>
                <a:cubicBezTo>
                  <a:pt x="98" y="76"/>
                  <a:pt x="71" y="106"/>
                  <a:pt x="71" y="142"/>
                </a:cubicBezTo>
                <a:cubicBezTo>
                  <a:pt x="71" y="165"/>
                  <a:pt x="82" y="185"/>
                  <a:pt x="99" y="198"/>
                </a:cubicBezTo>
                <a:cubicBezTo>
                  <a:pt x="99" y="198"/>
                  <a:pt x="99" y="198"/>
                  <a:pt x="99" y="198"/>
                </a:cubicBezTo>
                <a:close/>
                <a:moveTo>
                  <a:pt x="199" y="99"/>
                </a:moveTo>
                <a:cubicBezTo>
                  <a:pt x="199" y="99"/>
                  <a:pt x="199" y="99"/>
                  <a:pt x="199" y="99"/>
                </a:cubicBezTo>
                <a:cubicBezTo>
                  <a:pt x="261" y="63"/>
                  <a:pt x="261" y="63"/>
                  <a:pt x="261" y="63"/>
                </a:cubicBezTo>
                <a:cubicBezTo>
                  <a:pt x="237" y="27"/>
                  <a:pt x="197" y="2"/>
                  <a:pt x="151" y="0"/>
                </a:cubicBezTo>
                <a:cubicBezTo>
                  <a:pt x="151" y="71"/>
                  <a:pt x="151" y="71"/>
                  <a:pt x="151" y="71"/>
                </a:cubicBezTo>
                <a:cubicBezTo>
                  <a:pt x="171" y="74"/>
                  <a:pt x="188" y="84"/>
                  <a:pt x="199" y="99"/>
                </a:cubicBezTo>
                <a:close/>
                <a:moveTo>
                  <a:pt x="270" y="78"/>
                </a:moveTo>
                <a:cubicBezTo>
                  <a:pt x="270" y="78"/>
                  <a:pt x="270" y="78"/>
                  <a:pt x="270" y="78"/>
                </a:cubicBezTo>
                <a:cubicBezTo>
                  <a:pt x="208" y="114"/>
                  <a:pt x="208" y="114"/>
                  <a:pt x="208" y="114"/>
                </a:cubicBezTo>
                <a:cubicBezTo>
                  <a:pt x="212" y="123"/>
                  <a:pt x="214" y="132"/>
                  <a:pt x="214" y="142"/>
                </a:cubicBezTo>
                <a:cubicBezTo>
                  <a:pt x="214" y="181"/>
                  <a:pt x="182" y="213"/>
                  <a:pt x="142" y="213"/>
                </a:cubicBezTo>
                <a:cubicBezTo>
                  <a:pt x="133" y="213"/>
                  <a:pt x="123" y="211"/>
                  <a:pt x="115" y="208"/>
                </a:cubicBezTo>
                <a:cubicBezTo>
                  <a:pt x="79" y="269"/>
                  <a:pt x="79" y="269"/>
                  <a:pt x="79" y="269"/>
                </a:cubicBezTo>
                <a:cubicBezTo>
                  <a:pt x="98" y="279"/>
                  <a:pt x="120" y="285"/>
                  <a:pt x="142" y="285"/>
                </a:cubicBezTo>
                <a:cubicBezTo>
                  <a:pt x="221" y="285"/>
                  <a:pt x="285" y="221"/>
                  <a:pt x="285" y="142"/>
                </a:cubicBezTo>
                <a:cubicBezTo>
                  <a:pt x="285" y="119"/>
                  <a:pt x="280" y="97"/>
                  <a:pt x="270" y="78"/>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25" name="TextBox 24"/>
          <p:cNvSpPr txBox="1"/>
          <p:nvPr/>
        </p:nvSpPr>
        <p:spPr>
          <a:xfrm>
            <a:off x="1979930" y="1501140"/>
            <a:ext cx="2430145" cy="99250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a:t>
            </a:r>
            <a:endParaRPr lang="zh-CN" altLang="en-US" sz="1000" dirty="0">
              <a:solidFill>
                <a:srgbClr val="262626"/>
              </a:solidFill>
              <a:cs typeface="+mn-ea"/>
              <a:sym typeface="+mn-lt"/>
            </a:endParaRPr>
          </a:p>
        </p:txBody>
      </p:sp>
      <p:sp>
        <p:nvSpPr>
          <p:cNvPr id="26" name="TextBox 25"/>
          <p:cNvSpPr txBox="1"/>
          <p:nvPr/>
        </p:nvSpPr>
        <p:spPr>
          <a:xfrm>
            <a:off x="1979930" y="3159125"/>
            <a:ext cx="2430145" cy="99250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a:t>
            </a:r>
            <a:endParaRPr lang="zh-CN" altLang="en-US" sz="1000" dirty="0">
              <a:solidFill>
                <a:srgbClr val="262626"/>
              </a:solidFill>
              <a:cs typeface="+mn-ea"/>
              <a:sym typeface="+mn-lt"/>
            </a:endParaRPr>
          </a:p>
        </p:txBody>
      </p:sp>
      <p:sp>
        <p:nvSpPr>
          <p:cNvPr id="27" name="Line 6"/>
          <p:cNvSpPr>
            <a:spLocks noChangeShapeType="1"/>
          </p:cNvSpPr>
          <p:nvPr/>
        </p:nvSpPr>
        <p:spPr bwMode="auto">
          <a:xfrm>
            <a:off x="4997450" y="1540510"/>
            <a:ext cx="3512820"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8" name="Line 7"/>
          <p:cNvSpPr>
            <a:spLocks noChangeShapeType="1"/>
          </p:cNvSpPr>
          <p:nvPr/>
        </p:nvSpPr>
        <p:spPr bwMode="auto">
          <a:xfrm>
            <a:off x="4997450" y="1875155"/>
            <a:ext cx="3512820"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9" name="Line 8"/>
          <p:cNvSpPr>
            <a:spLocks noChangeShapeType="1"/>
          </p:cNvSpPr>
          <p:nvPr/>
        </p:nvSpPr>
        <p:spPr bwMode="auto">
          <a:xfrm>
            <a:off x="4997450" y="2202815"/>
            <a:ext cx="3512820"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0" name="Line 9"/>
          <p:cNvSpPr>
            <a:spLocks noChangeShapeType="1"/>
          </p:cNvSpPr>
          <p:nvPr/>
        </p:nvSpPr>
        <p:spPr bwMode="auto">
          <a:xfrm>
            <a:off x="4997450" y="2537460"/>
            <a:ext cx="3512820"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1" name="Line 10"/>
          <p:cNvSpPr>
            <a:spLocks noChangeShapeType="1"/>
          </p:cNvSpPr>
          <p:nvPr/>
        </p:nvSpPr>
        <p:spPr bwMode="auto">
          <a:xfrm>
            <a:off x="4997450" y="2872740"/>
            <a:ext cx="3512820"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2" name="Line 11"/>
          <p:cNvSpPr>
            <a:spLocks noChangeShapeType="1"/>
          </p:cNvSpPr>
          <p:nvPr/>
        </p:nvSpPr>
        <p:spPr bwMode="auto">
          <a:xfrm>
            <a:off x="4997450" y="3208020"/>
            <a:ext cx="3512820"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3" name="Line 12"/>
          <p:cNvSpPr>
            <a:spLocks noChangeShapeType="1"/>
          </p:cNvSpPr>
          <p:nvPr/>
        </p:nvSpPr>
        <p:spPr bwMode="auto">
          <a:xfrm>
            <a:off x="4997450" y="3535045"/>
            <a:ext cx="3512820"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4" name="Line 13"/>
          <p:cNvSpPr>
            <a:spLocks noChangeShapeType="1"/>
          </p:cNvSpPr>
          <p:nvPr/>
        </p:nvSpPr>
        <p:spPr bwMode="auto">
          <a:xfrm>
            <a:off x="4997450" y="3870325"/>
            <a:ext cx="3512820"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solidFill>
                <a:srgbClr val="262626"/>
              </a:solidFill>
              <a:cs typeface="+mn-ea"/>
              <a:sym typeface="+mn-lt"/>
            </a:endParaRPr>
          </a:p>
        </p:txBody>
      </p:sp>
      <p:sp>
        <p:nvSpPr>
          <p:cNvPr id="35" name="Rectangle 14"/>
          <p:cNvSpPr>
            <a:spLocks noChangeArrowheads="1"/>
          </p:cNvSpPr>
          <p:nvPr/>
        </p:nvSpPr>
        <p:spPr bwMode="auto">
          <a:xfrm>
            <a:off x="6840220" y="1734820"/>
            <a:ext cx="342900" cy="2135505"/>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36" name="Rectangle 16"/>
          <p:cNvSpPr>
            <a:spLocks noChangeArrowheads="1"/>
          </p:cNvSpPr>
          <p:nvPr/>
        </p:nvSpPr>
        <p:spPr bwMode="auto">
          <a:xfrm>
            <a:off x="6315075" y="2502535"/>
            <a:ext cx="346710" cy="1368425"/>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37" name="Rectangle 19"/>
          <p:cNvSpPr>
            <a:spLocks noChangeArrowheads="1"/>
          </p:cNvSpPr>
          <p:nvPr/>
        </p:nvSpPr>
        <p:spPr bwMode="auto">
          <a:xfrm>
            <a:off x="5801995" y="1965325"/>
            <a:ext cx="335280" cy="1905000"/>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38" name="Rectangle 21"/>
          <p:cNvSpPr>
            <a:spLocks noChangeArrowheads="1"/>
          </p:cNvSpPr>
          <p:nvPr/>
        </p:nvSpPr>
        <p:spPr bwMode="auto">
          <a:xfrm>
            <a:off x="5277485" y="2298065"/>
            <a:ext cx="346710" cy="1572260"/>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39" name="TextBox 38"/>
          <p:cNvSpPr txBox="1"/>
          <p:nvPr/>
        </p:nvSpPr>
        <p:spPr>
          <a:xfrm>
            <a:off x="4801235" y="3731895"/>
            <a:ext cx="254635" cy="254000"/>
          </a:xfrm>
          <a:prstGeom prst="rect">
            <a:avLst/>
          </a:prstGeom>
          <a:noFill/>
        </p:spPr>
        <p:txBody>
          <a:bodyPr wrap="none" rtlCol="0">
            <a:spAutoFit/>
          </a:bodyPr>
          <a:lstStyle/>
          <a:p>
            <a:r>
              <a:rPr lang="en-US" altLang="zh-CN" sz="1050">
                <a:solidFill>
                  <a:srgbClr val="262626"/>
                </a:solidFill>
                <a:cs typeface="+mn-ea"/>
                <a:sym typeface="+mn-lt"/>
              </a:rPr>
              <a:t>0</a:t>
            </a:r>
            <a:endParaRPr lang="zh-CN" altLang="en-US" sz="1050">
              <a:solidFill>
                <a:srgbClr val="262626"/>
              </a:solidFill>
              <a:cs typeface="+mn-ea"/>
              <a:sym typeface="+mn-lt"/>
            </a:endParaRPr>
          </a:p>
        </p:txBody>
      </p:sp>
      <p:sp>
        <p:nvSpPr>
          <p:cNvPr id="40" name="TextBox 39"/>
          <p:cNvSpPr txBox="1"/>
          <p:nvPr/>
        </p:nvSpPr>
        <p:spPr>
          <a:xfrm>
            <a:off x="4625975" y="3399155"/>
            <a:ext cx="377190" cy="254000"/>
          </a:xfrm>
          <a:prstGeom prst="rect">
            <a:avLst/>
          </a:prstGeom>
          <a:noFill/>
        </p:spPr>
        <p:txBody>
          <a:bodyPr wrap="none" rtlCol="0">
            <a:spAutoFit/>
          </a:bodyPr>
          <a:lstStyle/>
          <a:p>
            <a:r>
              <a:rPr lang="en-US" altLang="zh-CN" sz="1050">
                <a:solidFill>
                  <a:srgbClr val="262626"/>
                </a:solidFill>
                <a:cs typeface="+mn-ea"/>
                <a:sym typeface="+mn-lt"/>
              </a:rPr>
              <a:t>100</a:t>
            </a:r>
            <a:endParaRPr lang="zh-CN" altLang="en-US" sz="1050">
              <a:solidFill>
                <a:srgbClr val="262626"/>
              </a:solidFill>
              <a:cs typeface="+mn-ea"/>
              <a:sym typeface="+mn-lt"/>
            </a:endParaRPr>
          </a:p>
        </p:txBody>
      </p:sp>
      <p:sp>
        <p:nvSpPr>
          <p:cNvPr id="41" name="TextBox 40"/>
          <p:cNvSpPr txBox="1"/>
          <p:nvPr/>
        </p:nvSpPr>
        <p:spPr>
          <a:xfrm>
            <a:off x="4625975" y="3065780"/>
            <a:ext cx="393700" cy="254000"/>
          </a:xfrm>
          <a:prstGeom prst="rect">
            <a:avLst/>
          </a:prstGeom>
          <a:noFill/>
        </p:spPr>
        <p:txBody>
          <a:bodyPr wrap="none" rtlCol="0">
            <a:spAutoFit/>
          </a:bodyPr>
          <a:lstStyle/>
          <a:p>
            <a:r>
              <a:rPr lang="en-US" altLang="zh-CN" sz="1050">
                <a:solidFill>
                  <a:srgbClr val="262626"/>
                </a:solidFill>
                <a:cs typeface="+mn-ea"/>
                <a:sym typeface="+mn-lt"/>
              </a:rPr>
              <a:t>200</a:t>
            </a:r>
            <a:endParaRPr lang="zh-CN" altLang="en-US" sz="1050">
              <a:solidFill>
                <a:srgbClr val="262626"/>
              </a:solidFill>
              <a:cs typeface="+mn-ea"/>
              <a:sym typeface="+mn-lt"/>
            </a:endParaRPr>
          </a:p>
        </p:txBody>
      </p:sp>
      <p:sp>
        <p:nvSpPr>
          <p:cNvPr id="42" name="TextBox 41"/>
          <p:cNvSpPr txBox="1"/>
          <p:nvPr/>
        </p:nvSpPr>
        <p:spPr>
          <a:xfrm>
            <a:off x="4625975" y="2733040"/>
            <a:ext cx="396875" cy="254000"/>
          </a:xfrm>
          <a:prstGeom prst="rect">
            <a:avLst/>
          </a:prstGeom>
          <a:noFill/>
        </p:spPr>
        <p:txBody>
          <a:bodyPr wrap="none" rtlCol="0">
            <a:spAutoFit/>
          </a:bodyPr>
          <a:lstStyle/>
          <a:p>
            <a:r>
              <a:rPr lang="en-US" altLang="zh-CN" sz="1050">
                <a:solidFill>
                  <a:srgbClr val="262626"/>
                </a:solidFill>
                <a:cs typeface="+mn-ea"/>
                <a:sym typeface="+mn-lt"/>
              </a:rPr>
              <a:t>300</a:t>
            </a:r>
            <a:endParaRPr lang="zh-CN" altLang="en-US" sz="1050">
              <a:solidFill>
                <a:srgbClr val="262626"/>
              </a:solidFill>
              <a:cs typeface="+mn-ea"/>
              <a:sym typeface="+mn-lt"/>
            </a:endParaRPr>
          </a:p>
        </p:txBody>
      </p:sp>
      <p:sp>
        <p:nvSpPr>
          <p:cNvPr id="43" name="TextBox 42"/>
          <p:cNvSpPr txBox="1"/>
          <p:nvPr/>
        </p:nvSpPr>
        <p:spPr>
          <a:xfrm>
            <a:off x="4625975" y="2400300"/>
            <a:ext cx="393065" cy="254000"/>
          </a:xfrm>
          <a:prstGeom prst="rect">
            <a:avLst/>
          </a:prstGeom>
          <a:noFill/>
        </p:spPr>
        <p:txBody>
          <a:bodyPr wrap="none" rtlCol="0">
            <a:spAutoFit/>
          </a:bodyPr>
          <a:lstStyle/>
          <a:p>
            <a:r>
              <a:rPr lang="en-US" altLang="zh-CN" sz="1050">
                <a:solidFill>
                  <a:srgbClr val="262626"/>
                </a:solidFill>
                <a:cs typeface="+mn-ea"/>
                <a:sym typeface="+mn-lt"/>
              </a:rPr>
              <a:t>400</a:t>
            </a:r>
            <a:endParaRPr lang="zh-CN" altLang="en-US" sz="1050">
              <a:solidFill>
                <a:srgbClr val="262626"/>
              </a:solidFill>
              <a:cs typeface="+mn-ea"/>
              <a:sym typeface="+mn-lt"/>
            </a:endParaRPr>
          </a:p>
        </p:txBody>
      </p:sp>
      <p:sp>
        <p:nvSpPr>
          <p:cNvPr id="44" name="TextBox 43"/>
          <p:cNvSpPr txBox="1"/>
          <p:nvPr/>
        </p:nvSpPr>
        <p:spPr>
          <a:xfrm>
            <a:off x="4625975" y="2067560"/>
            <a:ext cx="398145" cy="254000"/>
          </a:xfrm>
          <a:prstGeom prst="rect">
            <a:avLst/>
          </a:prstGeom>
          <a:noFill/>
        </p:spPr>
        <p:txBody>
          <a:bodyPr wrap="none" rtlCol="0">
            <a:spAutoFit/>
          </a:bodyPr>
          <a:lstStyle/>
          <a:p>
            <a:r>
              <a:rPr lang="en-US" altLang="zh-CN" sz="1050">
                <a:solidFill>
                  <a:srgbClr val="262626"/>
                </a:solidFill>
                <a:cs typeface="+mn-ea"/>
                <a:sym typeface="+mn-lt"/>
              </a:rPr>
              <a:t>500</a:t>
            </a:r>
            <a:endParaRPr lang="zh-CN" altLang="en-US" sz="1050">
              <a:solidFill>
                <a:srgbClr val="262626"/>
              </a:solidFill>
              <a:cs typeface="+mn-ea"/>
              <a:sym typeface="+mn-lt"/>
            </a:endParaRPr>
          </a:p>
        </p:txBody>
      </p:sp>
      <p:sp>
        <p:nvSpPr>
          <p:cNvPr id="45" name="TextBox 44"/>
          <p:cNvSpPr txBox="1"/>
          <p:nvPr/>
        </p:nvSpPr>
        <p:spPr>
          <a:xfrm>
            <a:off x="4625975" y="1734820"/>
            <a:ext cx="398780" cy="254000"/>
          </a:xfrm>
          <a:prstGeom prst="rect">
            <a:avLst/>
          </a:prstGeom>
          <a:noFill/>
        </p:spPr>
        <p:txBody>
          <a:bodyPr wrap="none" rtlCol="0">
            <a:spAutoFit/>
          </a:bodyPr>
          <a:lstStyle/>
          <a:p>
            <a:r>
              <a:rPr lang="en-US" altLang="zh-CN" sz="1050">
                <a:solidFill>
                  <a:srgbClr val="262626"/>
                </a:solidFill>
                <a:cs typeface="+mn-ea"/>
                <a:sym typeface="+mn-lt"/>
              </a:rPr>
              <a:t>600</a:t>
            </a:r>
            <a:endParaRPr lang="zh-CN" altLang="en-US" sz="1050">
              <a:solidFill>
                <a:srgbClr val="262626"/>
              </a:solidFill>
              <a:cs typeface="+mn-ea"/>
              <a:sym typeface="+mn-lt"/>
            </a:endParaRPr>
          </a:p>
        </p:txBody>
      </p:sp>
      <p:sp>
        <p:nvSpPr>
          <p:cNvPr id="46" name="TextBox 45"/>
          <p:cNvSpPr txBox="1"/>
          <p:nvPr/>
        </p:nvSpPr>
        <p:spPr>
          <a:xfrm>
            <a:off x="4625975" y="1401445"/>
            <a:ext cx="378460" cy="254000"/>
          </a:xfrm>
          <a:prstGeom prst="rect">
            <a:avLst/>
          </a:prstGeom>
          <a:noFill/>
        </p:spPr>
        <p:txBody>
          <a:bodyPr wrap="none" rtlCol="0">
            <a:spAutoFit/>
          </a:bodyPr>
          <a:lstStyle/>
          <a:p>
            <a:r>
              <a:rPr lang="en-US" altLang="zh-CN" sz="1050">
                <a:solidFill>
                  <a:srgbClr val="262626"/>
                </a:solidFill>
                <a:cs typeface="+mn-ea"/>
                <a:sym typeface="+mn-lt"/>
              </a:rPr>
              <a:t>700</a:t>
            </a:r>
            <a:endParaRPr lang="zh-CN" altLang="en-US" sz="1050">
              <a:solidFill>
                <a:srgbClr val="262626"/>
              </a:solidFill>
              <a:cs typeface="+mn-ea"/>
              <a:sym typeface="+mn-lt"/>
            </a:endParaRPr>
          </a:p>
        </p:txBody>
      </p:sp>
      <p:sp>
        <p:nvSpPr>
          <p:cNvPr id="47" name="TextBox 46"/>
          <p:cNvSpPr txBox="1"/>
          <p:nvPr/>
        </p:nvSpPr>
        <p:spPr>
          <a:xfrm>
            <a:off x="5247005" y="3990340"/>
            <a:ext cx="450215" cy="254000"/>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48" name="TextBox 47"/>
          <p:cNvSpPr txBox="1"/>
          <p:nvPr/>
        </p:nvSpPr>
        <p:spPr>
          <a:xfrm>
            <a:off x="5767070" y="3990340"/>
            <a:ext cx="450215" cy="254000"/>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49" name="TextBox 48"/>
          <p:cNvSpPr txBox="1"/>
          <p:nvPr/>
        </p:nvSpPr>
        <p:spPr>
          <a:xfrm>
            <a:off x="6287770" y="3990340"/>
            <a:ext cx="450215" cy="254000"/>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50" name="TextBox 49"/>
          <p:cNvSpPr txBox="1"/>
          <p:nvPr/>
        </p:nvSpPr>
        <p:spPr>
          <a:xfrm>
            <a:off x="6808470" y="3990340"/>
            <a:ext cx="450215" cy="254000"/>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51" name="Rectangle 14"/>
          <p:cNvSpPr>
            <a:spLocks noChangeArrowheads="1"/>
          </p:cNvSpPr>
          <p:nvPr/>
        </p:nvSpPr>
        <p:spPr bwMode="auto">
          <a:xfrm>
            <a:off x="7360920" y="2400300"/>
            <a:ext cx="342900" cy="1470025"/>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52" name="TextBox 51"/>
          <p:cNvSpPr txBox="1"/>
          <p:nvPr/>
        </p:nvSpPr>
        <p:spPr>
          <a:xfrm>
            <a:off x="7329170" y="3990340"/>
            <a:ext cx="450215" cy="254000"/>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53" name="Rectangle 14"/>
          <p:cNvSpPr>
            <a:spLocks noChangeArrowheads="1"/>
          </p:cNvSpPr>
          <p:nvPr/>
        </p:nvSpPr>
        <p:spPr bwMode="auto">
          <a:xfrm>
            <a:off x="7881620" y="2067560"/>
            <a:ext cx="342900" cy="1802765"/>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54" name="TextBox 53"/>
          <p:cNvSpPr txBox="1"/>
          <p:nvPr/>
        </p:nvSpPr>
        <p:spPr>
          <a:xfrm>
            <a:off x="7849235" y="3990340"/>
            <a:ext cx="450215" cy="254000"/>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lstStyle/>
          <a:p>
            <a:r>
              <a:rPr lang="en-US" altLang="zh-CN" dirty="0"/>
              <a:t>2</a:t>
            </a:r>
            <a:endParaRPr lang="zh-CN" altLang="en-US" dirty="0"/>
          </a:p>
        </p:txBody>
      </p:sp>
      <p:sp>
        <p:nvSpPr>
          <p:cNvPr id="3" name="文本占位符 2"/>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par>
                                <p:cTn id="13" presetID="22" presetClass="entr" presetSubtype="8" fill="hold" grpId="0" nodeType="withEffect">
                                  <p:stCondLst>
                                    <p:cond delay="0"/>
                                  </p:stCondLst>
                                  <p:iterate type="lt">
                                    <p:tmPct val="10000"/>
                                  </p:iterate>
                                  <p:childTnLst>
                                    <p:set>
                                      <p:cBhvr>
                                        <p:cTn id="14" dur="1" fill="hold">
                                          <p:stCondLst>
                                            <p:cond delay="0"/>
                                          </p:stCondLst>
                                        </p:cTn>
                                        <p:tgtEl>
                                          <p:spTgt spid="25"/>
                                        </p:tgtEl>
                                        <p:attrNameLst>
                                          <p:attrName>style.visibility</p:attrName>
                                        </p:attrNameLst>
                                      </p:cBhvr>
                                      <p:to>
                                        <p:strVal val="visible"/>
                                      </p:to>
                                    </p:set>
                                    <p:animEffect transition="in" filter="wipe(left)">
                                      <p:cBhvr>
                                        <p:cTn id="15" dur="200"/>
                                        <p:tgtEl>
                                          <p:spTgt spid="25"/>
                                        </p:tgtEl>
                                      </p:cBhvr>
                                    </p:animEffect>
                                  </p:childTnLst>
                                </p:cTn>
                              </p:par>
                            </p:childTnLst>
                          </p:cTn>
                        </p:par>
                        <p:par>
                          <p:cTn id="16" fill="hold">
                            <p:stCondLst>
                              <p:cond delay="1560"/>
                            </p:stCondLst>
                            <p:childTnLst>
                              <p:par>
                                <p:cTn id="17" presetID="12" presetClass="entr" presetSubtype="1"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down)">
                                      <p:cBhvr>
                                        <p:cTn id="20" dur="500"/>
                                        <p:tgtEl>
                                          <p:spTgt spid="22"/>
                                        </p:tgtEl>
                                      </p:cBhvr>
                                    </p:animEffect>
                                  </p:childTnLst>
                                </p:cTn>
                              </p:par>
                            </p:childTnLst>
                          </p:cTn>
                        </p:par>
                        <p:par>
                          <p:cTn id="21" fill="hold">
                            <p:stCondLst>
                              <p:cond delay="206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22" presetClass="entr" presetSubtype="8" fill="hold" grpId="0" nodeType="withEffect">
                                  <p:stCondLst>
                                    <p:cond delay="0"/>
                                  </p:stCondLst>
                                  <p:iterate type="lt">
                                    <p:tmPct val="10000"/>
                                  </p:iterate>
                                  <p:childTnLst>
                                    <p:set>
                                      <p:cBhvr>
                                        <p:cTn id="26" dur="1" fill="hold">
                                          <p:stCondLst>
                                            <p:cond delay="0"/>
                                          </p:stCondLst>
                                        </p:cTn>
                                        <p:tgtEl>
                                          <p:spTgt spid="26"/>
                                        </p:tgtEl>
                                        <p:attrNameLst>
                                          <p:attrName>style.visibility</p:attrName>
                                        </p:attrNameLst>
                                      </p:cBhvr>
                                      <p:to>
                                        <p:strVal val="visible"/>
                                      </p:to>
                                    </p:set>
                                    <p:animEffect transition="in" filter="wipe(left)">
                                      <p:cBhvr>
                                        <p:cTn id="27" dur="200"/>
                                        <p:tgtEl>
                                          <p:spTgt spid="26"/>
                                        </p:tgtEl>
                                      </p:cBhvr>
                                    </p:animEffect>
                                  </p:childTnLst>
                                </p:cTn>
                              </p:par>
                            </p:childTnLst>
                          </p:cTn>
                        </p:par>
                        <p:par>
                          <p:cTn id="28" fill="hold">
                            <p:stCondLst>
                              <p:cond delay="3620"/>
                            </p:stCondLst>
                            <p:childTnLst>
                              <p:par>
                                <p:cTn id="29" presetID="10"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500"/>
                                        <p:tgtEl>
                                          <p:spTgt spid="46"/>
                                        </p:tgtEl>
                                      </p:cBhvr>
                                    </p:animEffect>
                                  </p:childTnLst>
                                </p:cTn>
                              </p:par>
                            </p:childTnLst>
                          </p:cTn>
                        </p:par>
                        <p:par>
                          <p:cTn id="53" fill="hold">
                            <p:stCondLst>
                              <p:cond delay="4120"/>
                            </p:stCondLst>
                            <p:childTnLst>
                              <p:par>
                                <p:cTn id="54" presetID="22" presetClass="entr" presetSubtype="8"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left)">
                                      <p:cBhvr>
                                        <p:cTn id="68" dur="500"/>
                                        <p:tgtEl>
                                          <p:spTgt spid="3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500"/>
                                        <p:tgtEl>
                                          <p:spTgt spid="34"/>
                                        </p:tgtEl>
                                      </p:cBhvr>
                                    </p:animEffect>
                                  </p:childTnLst>
                                </p:cTn>
                              </p:par>
                            </p:childTnLst>
                          </p:cTn>
                        </p:par>
                        <p:par>
                          <p:cTn id="78" fill="hold">
                            <p:stCondLst>
                              <p:cond delay="4620"/>
                            </p:stCondLst>
                            <p:childTnLst>
                              <p:par>
                                <p:cTn id="79" presetID="10" presetClass="entr" presetSubtype="0" fill="hold" grpId="0"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fade">
                                      <p:cBhvr>
                                        <p:cTn id="84" dur="500"/>
                                        <p:tgtEl>
                                          <p:spTgt spid="4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500"/>
                                        <p:tgtEl>
                                          <p:spTgt spid="4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fade">
                                      <p:cBhvr>
                                        <p:cTn id="90" dur="500"/>
                                        <p:tgtEl>
                                          <p:spTgt spid="5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2"/>
                                        </p:tgtEl>
                                        <p:attrNameLst>
                                          <p:attrName>style.visibility</p:attrName>
                                        </p:attrNameLst>
                                      </p:cBhvr>
                                      <p:to>
                                        <p:strVal val="visible"/>
                                      </p:to>
                                    </p:set>
                                    <p:animEffect transition="in" filter="fade">
                                      <p:cBhvr>
                                        <p:cTn id="93" dur="500"/>
                                        <p:tgtEl>
                                          <p:spTgt spid="5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4"/>
                                        </p:tgtEl>
                                        <p:attrNameLst>
                                          <p:attrName>style.visibility</p:attrName>
                                        </p:attrNameLst>
                                      </p:cBhvr>
                                      <p:to>
                                        <p:strVal val="visible"/>
                                      </p:to>
                                    </p:set>
                                    <p:animEffect transition="in" filter="fade">
                                      <p:cBhvr>
                                        <p:cTn id="96" dur="500"/>
                                        <p:tgtEl>
                                          <p:spTgt spid="54"/>
                                        </p:tgtEl>
                                      </p:cBhvr>
                                    </p:animEffect>
                                  </p:childTnLst>
                                </p:cTn>
                              </p:par>
                            </p:childTnLst>
                          </p:cTn>
                        </p:par>
                        <p:par>
                          <p:cTn id="97" fill="hold">
                            <p:stCondLst>
                              <p:cond delay="5120"/>
                            </p:stCondLst>
                            <p:childTnLst>
                              <p:par>
                                <p:cTn id="98" presetID="22" presetClass="entr" presetSubtype="4" fill="hold" grpId="0" nodeType="after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wipe(down)">
                                      <p:cBhvr>
                                        <p:cTn id="100" dur="500"/>
                                        <p:tgtEl>
                                          <p:spTgt spid="38"/>
                                        </p:tgtEl>
                                      </p:cBhvr>
                                    </p:animEffect>
                                  </p:childTnLst>
                                </p:cTn>
                              </p:par>
                            </p:childTnLst>
                          </p:cTn>
                        </p:par>
                        <p:par>
                          <p:cTn id="101" fill="hold">
                            <p:stCondLst>
                              <p:cond delay="5620"/>
                            </p:stCondLst>
                            <p:childTnLst>
                              <p:par>
                                <p:cTn id="102" presetID="22" presetClass="entr" presetSubtype="4" fill="hold" grpId="0" nodeType="afterEffect">
                                  <p:stCondLst>
                                    <p:cond delay="0"/>
                                  </p:stCondLst>
                                  <p:childTnLst>
                                    <p:set>
                                      <p:cBhvr>
                                        <p:cTn id="103" dur="1" fill="hold">
                                          <p:stCondLst>
                                            <p:cond delay="0"/>
                                          </p:stCondLst>
                                        </p:cTn>
                                        <p:tgtEl>
                                          <p:spTgt spid="37"/>
                                        </p:tgtEl>
                                        <p:attrNameLst>
                                          <p:attrName>style.visibility</p:attrName>
                                        </p:attrNameLst>
                                      </p:cBhvr>
                                      <p:to>
                                        <p:strVal val="visible"/>
                                      </p:to>
                                    </p:set>
                                    <p:animEffect transition="in" filter="wipe(down)">
                                      <p:cBhvr>
                                        <p:cTn id="104" dur="500"/>
                                        <p:tgtEl>
                                          <p:spTgt spid="37"/>
                                        </p:tgtEl>
                                      </p:cBhvr>
                                    </p:animEffect>
                                  </p:childTnLst>
                                </p:cTn>
                              </p:par>
                            </p:childTnLst>
                          </p:cTn>
                        </p:par>
                        <p:par>
                          <p:cTn id="105" fill="hold">
                            <p:stCondLst>
                              <p:cond delay="6120"/>
                            </p:stCondLst>
                            <p:childTnLst>
                              <p:par>
                                <p:cTn id="106" presetID="22" presetClass="entr" presetSubtype="4" fill="hold" grpId="0" nodeType="after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wipe(down)">
                                      <p:cBhvr>
                                        <p:cTn id="108" dur="500"/>
                                        <p:tgtEl>
                                          <p:spTgt spid="36"/>
                                        </p:tgtEl>
                                      </p:cBhvr>
                                    </p:animEffect>
                                  </p:childTnLst>
                                </p:cTn>
                              </p:par>
                            </p:childTnLst>
                          </p:cTn>
                        </p:par>
                        <p:par>
                          <p:cTn id="109" fill="hold">
                            <p:stCondLst>
                              <p:cond delay="6620"/>
                            </p:stCondLst>
                            <p:childTnLst>
                              <p:par>
                                <p:cTn id="110" presetID="22" presetClass="entr" presetSubtype="4" fill="hold" grpId="0" nodeType="afterEffect">
                                  <p:stCondLst>
                                    <p:cond delay="0"/>
                                  </p:stCondLst>
                                  <p:childTnLst>
                                    <p:set>
                                      <p:cBhvr>
                                        <p:cTn id="111" dur="1" fill="hold">
                                          <p:stCondLst>
                                            <p:cond delay="0"/>
                                          </p:stCondLst>
                                        </p:cTn>
                                        <p:tgtEl>
                                          <p:spTgt spid="35"/>
                                        </p:tgtEl>
                                        <p:attrNameLst>
                                          <p:attrName>style.visibility</p:attrName>
                                        </p:attrNameLst>
                                      </p:cBhvr>
                                      <p:to>
                                        <p:strVal val="visible"/>
                                      </p:to>
                                    </p:set>
                                    <p:animEffect transition="in" filter="wipe(down)">
                                      <p:cBhvr>
                                        <p:cTn id="112" dur="500"/>
                                        <p:tgtEl>
                                          <p:spTgt spid="35"/>
                                        </p:tgtEl>
                                      </p:cBhvr>
                                    </p:animEffect>
                                  </p:childTnLst>
                                </p:cTn>
                              </p:par>
                            </p:childTnLst>
                          </p:cTn>
                        </p:par>
                        <p:par>
                          <p:cTn id="113" fill="hold">
                            <p:stCondLst>
                              <p:cond delay="7120"/>
                            </p:stCondLst>
                            <p:childTnLst>
                              <p:par>
                                <p:cTn id="114" presetID="22" presetClass="entr" presetSubtype="4" fill="hold" grpId="0"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wipe(down)">
                                      <p:cBhvr>
                                        <p:cTn id="116" dur="500"/>
                                        <p:tgtEl>
                                          <p:spTgt spid="51"/>
                                        </p:tgtEl>
                                      </p:cBhvr>
                                    </p:animEffect>
                                  </p:childTnLst>
                                </p:cTn>
                              </p:par>
                            </p:childTnLst>
                          </p:cTn>
                        </p:par>
                        <p:par>
                          <p:cTn id="117" fill="hold">
                            <p:stCondLst>
                              <p:cond delay="7620"/>
                            </p:stCondLst>
                            <p:childTnLst>
                              <p:par>
                                <p:cTn id="118" presetID="22" presetClass="entr" presetSubtype="4" fill="hold" grpId="0" nodeType="afterEffect">
                                  <p:stCondLst>
                                    <p:cond delay="0"/>
                                  </p:stCondLst>
                                  <p:childTnLst>
                                    <p:set>
                                      <p:cBhvr>
                                        <p:cTn id="119" dur="1" fill="hold">
                                          <p:stCondLst>
                                            <p:cond delay="0"/>
                                          </p:stCondLst>
                                        </p:cTn>
                                        <p:tgtEl>
                                          <p:spTgt spid="53"/>
                                        </p:tgtEl>
                                        <p:attrNameLst>
                                          <p:attrName>style.visibility</p:attrName>
                                        </p:attrNameLst>
                                      </p:cBhvr>
                                      <p:to>
                                        <p:strVal val="visible"/>
                                      </p:to>
                                    </p:set>
                                    <p:animEffect transition="in" filter="wipe(down)">
                                      <p:cBhvr>
                                        <p:cTn id="12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P spid="26" grpId="0"/>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p:bldP spid="40" grpId="0"/>
      <p:bldP spid="41" grpId="0"/>
      <p:bldP spid="42" grpId="0"/>
      <p:bldP spid="43" grpId="0"/>
      <p:bldP spid="44" grpId="0"/>
      <p:bldP spid="45" grpId="0"/>
      <p:bldP spid="46" grpId="0"/>
      <p:bldP spid="47" grpId="0"/>
      <p:bldP spid="48" grpId="0"/>
      <p:bldP spid="49" grpId="0"/>
      <p:bldP spid="50" grpId="0"/>
      <p:bldP spid="51" grpId="0" animBg="1"/>
      <p:bldP spid="52" grpId="0"/>
      <p:bldP spid="53" grpId="0" animBg="1"/>
      <p:bldP spid="54" grpId="0"/>
    </p:bldLst>
  </p:timing>
</p:sld>
</file>

<file path=ppt/slides/slide15.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6" name="组合 5"/>
          <p:cNvGrpSpPr/>
          <p:nvPr/>
        </p:nvGrpSpPr>
        <p:grpSpPr>
          <a:xfrm>
            <a:off x="2719705" y="1005840"/>
            <a:ext cx="3704590" cy="3759835"/>
            <a:chOff x="2719705" y="1005840"/>
            <a:chExt cx="3704590" cy="3759835"/>
          </a:xfrm>
          <a:solidFill>
            <a:srgbClr val="00B0F0"/>
          </a:solidFill>
        </p:grpSpPr>
        <p:sp>
          <p:nvSpPr>
            <p:cNvPr id="7" name="Freeform 11"/>
            <p:cNvSpPr/>
            <p:nvPr/>
          </p:nvSpPr>
          <p:spPr bwMode="auto">
            <a:xfrm>
              <a:off x="4251325" y="1005840"/>
              <a:ext cx="640715" cy="1005840"/>
            </a:xfrm>
            <a:custGeom>
              <a:avLst/>
              <a:gdLst>
                <a:gd name="T0" fmla="*/ 136 w 272"/>
                <a:gd name="T1" fmla="*/ 0 h 427"/>
                <a:gd name="T2" fmla="*/ 272 w 272"/>
                <a:gd name="T3" fmla="*/ 136 h 427"/>
                <a:gd name="T4" fmla="*/ 255 w 272"/>
                <a:gd name="T5" fmla="*/ 201 h 427"/>
                <a:gd name="T6" fmla="*/ 139 w 272"/>
                <a:gd name="T7" fmla="*/ 427 h 427"/>
                <a:gd name="T8" fmla="*/ 19 w 272"/>
                <a:gd name="T9" fmla="*/ 206 h 427"/>
                <a:gd name="T10" fmla="*/ 13 w 272"/>
                <a:gd name="T11" fmla="*/ 195 h 427"/>
                <a:gd name="T12" fmla="*/ 13 w 272"/>
                <a:gd name="T13" fmla="*/ 195 h 427"/>
                <a:gd name="T14" fmla="*/ 0 w 272"/>
                <a:gd name="T15" fmla="*/ 136 h 427"/>
                <a:gd name="T16" fmla="*/ 136 w 272"/>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0"/>
                  </a:moveTo>
                  <a:cubicBezTo>
                    <a:pt x="211" y="0"/>
                    <a:pt x="272" y="61"/>
                    <a:pt x="272" y="136"/>
                  </a:cubicBezTo>
                  <a:cubicBezTo>
                    <a:pt x="272" y="160"/>
                    <a:pt x="266" y="182"/>
                    <a:pt x="255" y="201"/>
                  </a:cubicBezTo>
                  <a:cubicBezTo>
                    <a:pt x="139" y="427"/>
                    <a:pt x="139" y="427"/>
                    <a:pt x="139" y="427"/>
                  </a:cubicBezTo>
                  <a:cubicBezTo>
                    <a:pt x="19" y="206"/>
                    <a:pt x="19" y="206"/>
                    <a:pt x="19" y="206"/>
                  </a:cubicBezTo>
                  <a:cubicBezTo>
                    <a:pt x="17" y="203"/>
                    <a:pt x="15" y="199"/>
                    <a:pt x="13" y="195"/>
                  </a:cubicBezTo>
                  <a:cubicBezTo>
                    <a:pt x="13" y="195"/>
                    <a:pt x="13" y="195"/>
                    <a:pt x="13" y="195"/>
                  </a:cubicBezTo>
                  <a:cubicBezTo>
                    <a:pt x="5" y="177"/>
                    <a:pt x="0" y="157"/>
                    <a:pt x="0" y="136"/>
                  </a:cubicBezTo>
                  <a:cubicBezTo>
                    <a:pt x="0" y="61"/>
                    <a:pt x="61" y="0"/>
                    <a:pt x="136" y="0"/>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135000" rIns="68580" bIns="34290" numCol="1" anchor="t" anchorCtr="0" compatLnSpc="1"/>
            <a:lstStyle/>
            <a:p>
              <a:pPr algn="ctr"/>
              <a:r>
                <a:rPr lang="en-US" altLang="zh-CN" sz="3000" dirty="0">
                  <a:solidFill>
                    <a:schemeClr val="bg1"/>
                  </a:solidFill>
                  <a:cs typeface="+mn-ea"/>
                  <a:sym typeface="+mn-lt"/>
                </a:rPr>
                <a:t>01</a:t>
              </a:r>
              <a:endParaRPr lang="zh-CN" altLang="en-US" sz="3000" dirty="0">
                <a:solidFill>
                  <a:schemeClr val="bg1"/>
                </a:solidFill>
                <a:cs typeface="+mn-ea"/>
                <a:sym typeface="+mn-lt"/>
              </a:endParaRPr>
            </a:p>
          </p:txBody>
        </p:sp>
        <p:sp>
          <p:nvSpPr>
            <p:cNvPr id="11" name="Freeform 12"/>
            <p:cNvSpPr/>
            <p:nvPr/>
          </p:nvSpPr>
          <p:spPr bwMode="auto">
            <a:xfrm>
              <a:off x="4251325" y="3759835"/>
              <a:ext cx="640715" cy="1005840"/>
            </a:xfrm>
            <a:custGeom>
              <a:avLst/>
              <a:gdLst>
                <a:gd name="T0" fmla="*/ 136 w 272"/>
                <a:gd name="T1" fmla="*/ 427 h 427"/>
                <a:gd name="T2" fmla="*/ 272 w 272"/>
                <a:gd name="T3" fmla="*/ 291 h 427"/>
                <a:gd name="T4" fmla="*/ 255 w 272"/>
                <a:gd name="T5" fmla="*/ 226 h 427"/>
                <a:gd name="T6" fmla="*/ 139 w 272"/>
                <a:gd name="T7" fmla="*/ 0 h 427"/>
                <a:gd name="T8" fmla="*/ 19 w 272"/>
                <a:gd name="T9" fmla="*/ 221 h 427"/>
                <a:gd name="T10" fmla="*/ 13 w 272"/>
                <a:gd name="T11" fmla="*/ 232 h 427"/>
                <a:gd name="T12" fmla="*/ 13 w 272"/>
                <a:gd name="T13" fmla="*/ 232 h 427"/>
                <a:gd name="T14" fmla="*/ 0 w 272"/>
                <a:gd name="T15" fmla="*/ 291 h 427"/>
                <a:gd name="T16" fmla="*/ 136 w 272"/>
                <a:gd name="T17"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427"/>
                  </a:moveTo>
                  <a:cubicBezTo>
                    <a:pt x="211" y="427"/>
                    <a:pt x="272" y="366"/>
                    <a:pt x="272" y="291"/>
                  </a:cubicBezTo>
                  <a:cubicBezTo>
                    <a:pt x="272" y="268"/>
                    <a:pt x="266" y="245"/>
                    <a:pt x="255" y="226"/>
                  </a:cubicBezTo>
                  <a:cubicBezTo>
                    <a:pt x="139" y="0"/>
                    <a:pt x="139" y="0"/>
                    <a:pt x="139" y="0"/>
                  </a:cubicBezTo>
                  <a:cubicBezTo>
                    <a:pt x="19" y="221"/>
                    <a:pt x="19" y="221"/>
                    <a:pt x="19" y="221"/>
                  </a:cubicBezTo>
                  <a:cubicBezTo>
                    <a:pt x="17" y="224"/>
                    <a:pt x="15" y="228"/>
                    <a:pt x="13" y="232"/>
                  </a:cubicBezTo>
                  <a:cubicBezTo>
                    <a:pt x="13" y="232"/>
                    <a:pt x="13" y="232"/>
                    <a:pt x="13" y="232"/>
                  </a:cubicBezTo>
                  <a:cubicBezTo>
                    <a:pt x="5" y="250"/>
                    <a:pt x="0" y="270"/>
                    <a:pt x="0" y="291"/>
                  </a:cubicBezTo>
                  <a:cubicBezTo>
                    <a:pt x="0" y="366"/>
                    <a:pt x="61" y="427"/>
                    <a:pt x="136" y="427"/>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432000" rIns="68580" bIns="35100" numCol="1" anchor="t" anchorCtr="0" compatLnSpc="1"/>
            <a:lstStyle/>
            <a:p>
              <a:pPr algn="ctr"/>
              <a:r>
                <a:rPr lang="en-US" altLang="zh-CN" sz="3000" dirty="0">
                  <a:solidFill>
                    <a:schemeClr val="bg1"/>
                  </a:solidFill>
                  <a:cs typeface="+mn-ea"/>
                  <a:sym typeface="+mn-lt"/>
                </a:rPr>
                <a:t>03</a:t>
              </a:r>
              <a:endParaRPr lang="zh-CN" altLang="en-US" sz="3000" dirty="0">
                <a:solidFill>
                  <a:schemeClr val="bg1"/>
                </a:solidFill>
                <a:cs typeface="+mn-ea"/>
                <a:sym typeface="+mn-lt"/>
              </a:endParaRPr>
            </a:p>
          </p:txBody>
        </p:sp>
        <p:sp>
          <p:nvSpPr>
            <p:cNvPr id="13" name="Freeform 13"/>
            <p:cNvSpPr/>
            <p:nvPr/>
          </p:nvSpPr>
          <p:spPr bwMode="auto">
            <a:xfrm>
              <a:off x="5419725" y="2565400"/>
              <a:ext cx="1004570" cy="640080"/>
            </a:xfrm>
            <a:custGeom>
              <a:avLst/>
              <a:gdLst>
                <a:gd name="T0" fmla="*/ 427 w 427"/>
                <a:gd name="T1" fmla="*/ 136 h 272"/>
                <a:gd name="T2" fmla="*/ 291 w 427"/>
                <a:gd name="T3" fmla="*/ 272 h 272"/>
                <a:gd name="T4" fmla="*/ 226 w 427"/>
                <a:gd name="T5" fmla="*/ 255 h 272"/>
                <a:gd name="T6" fmla="*/ 0 w 427"/>
                <a:gd name="T7" fmla="*/ 139 h 272"/>
                <a:gd name="T8" fmla="*/ 221 w 427"/>
                <a:gd name="T9" fmla="*/ 19 h 272"/>
                <a:gd name="T10" fmla="*/ 232 w 427"/>
                <a:gd name="T11" fmla="*/ 13 h 272"/>
                <a:gd name="T12" fmla="*/ 232 w 427"/>
                <a:gd name="T13" fmla="*/ 13 h 272"/>
                <a:gd name="T14" fmla="*/ 291 w 427"/>
                <a:gd name="T15" fmla="*/ 0 h 272"/>
                <a:gd name="T16" fmla="*/ 427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427" y="136"/>
                  </a:moveTo>
                  <a:cubicBezTo>
                    <a:pt x="427" y="211"/>
                    <a:pt x="366" y="272"/>
                    <a:pt x="291" y="272"/>
                  </a:cubicBezTo>
                  <a:cubicBezTo>
                    <a:pt x="268" y="272"/>
                    <a:pt x="246" y="266"/>
                    <a:pt x="226" y="255"/>
                  </a:cubicBezTo>
                  <a:cubicBezTo>
                    <a:pt x="0" y="139"/>
                    <a:pt x="0" y="139"/>
                    <a:pt x="0" y="139"/>
                  </a:cubicBezTo>
                  <a:cubicBezTo>
                    <a:pt x="221" y="19"/>
                    <a:pt x="221" y="19"/>
                    <a:pt x="221" y="19"/>
                  </a:cubicBezTo>
                  <a:cubicBezTo>
                    <a:pt x="225" y="17"/>
                    <a:pt x="228" y="15"/>
                    <a:pt x="232" y="13"/>
                  </a:cubicBezTo>
                  <a:cubicBezTo>
                    <a:pt x="232" y="13"/>
                    <a:pt x="232" y="13"/>
                    <a:pt x="232" y="13"/>
                  </a:cubicBezTo>
                  <a:cubicBezTo>
                    <a:pt x="250" y="4"/>
                    <a:pt x="270" y="0"/>
                    <a:pt x="291" y="0"/>
                  </a:cubicBezTo>
                  <a:cubicBezTo>
                    <a:pt x="366" y="0"/>
                    <a:pt x="427" y="61"/>
                    <a:pt x="427" y="136"/>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378000" tIns="35100" rIns="68580" bIns="34290" numCol="1" anchor="ctr" anchorCtr="0" compatLnSpc="1"/>
            <a:lstStyle/>
            <a:p>
              <a:pPr algn="ctr"/>
              <a:r>
                <a:rPr lang="en-US" altLang="zh-CN" sz="3000" dirty="0">
                  <a:solidFill>
                    <a:schemeClr val="bg1"/>
                  </a:solidFill>
                  <a:cs typeface="+mn-ea"/>
                  <a:sym typeface="+mn-lt"/>
                </a:rPr>
                <a:t>02</a:t>
              </a:r>
              <a:endParaRPr lang="zh-CN" altLang="en-US" sz="3000" dirty="0">
                <a:solidFill>
                  <a:schemeClr val="bg1"/>
                </a:solidFill>
                <a:cs typeface="+mn-ea"/>
                <a:sym typeface="+mn-lt"/>
              </a:endParaRPr>
            </a:p>
          </p:txBody>
        </p:sp>
        <p:sp>
          <p:nvSpPr>
            <p:cNvPr id="14" name="Freeform 14"/>
            <p:cNvSpPr/>
            <p:nvPr/>
          </p:nvSpPr>
          <p:spPr bwMode="auto">
            <a:xfrm>
              <a:off x="2719705" y="2565400"/>
              <a:ext cx="1005840" cy="640080"/>
            </a:xfrm>
            <a:custGeom>
              <a:avLst/>
              <a:gdLst>
                <a:gd name="T0" fmla="*/ 0 w 427"/>
                <a:gd name="T1" fmla="*/ 136 h 272"/>
                <a:gd name="T2" fmla="*/ 136 w 427"/>
                <a:gd name="T3" fmla="*/ 272 h 272"/>
                <a:gd name="T4" fmla="*/ 201 w 427"/>
                <a:gd name="T5" fmla="*/ 255 h 272"/>
                <a:gd name="T6" fmla="*/ 427 w 427"/>
                <a:gd name="T7" fmla="*/ 139 h 272"/>
                <a:gd name="T8" fmla="*/ 207 w 427"/>
                <a:gd name="T9" fmla="*/ 19 h 272"/>
                <a:gd name="T10" fmla="*/ 195 w 427"/>
                <a:gd name="T11" fmla="*/ 13 h 272"/>
                <a:gd name="T12" fmla="*/ 195 w 427"/>
                <a:gd name="T13" fmla="*/ 13 h 272"/>
                <a:gd name="T14" fmla="*/ 136 w 427"/>
                <a:gd name="T15" fmla="*/ 0 h 272"/>
                <a:gd name="T16" fmla="*/ 0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0" y="136"/>
                  </a:moveTo>
                  <a:cubicBezTo>
                    <a:pt x="0" y="211"/>
                    <a:pt x="61" y="272"/>
                    <a:pt x="136" y="272"/>
                  </a:cubicBezTo>
                  <a:cubicBezTo>
                    <a:pt x="160" y="272"/>
                    <a:pt x="182" y="266"/>
                    <a:pt x="201" y="255"/>
                  </a:cubicBezTo>
                  <a:cubicBezTo>
                    <a:pt x="427" y="139"/>
                    <a:pt x="427" y="139"/>
                    <a:pt x="427" y="139"/>
                  </a:cubicBezTo>
                  <a:cubicBezTo>
                    <a:pt x="207" y="19"/>
                    <a:pt x="207" y="19"/>
                    <a:pt x="207" y="19"/>
                  </a:cubicBezTo>
                  <a:cubicBezTo>
                    <a:pt x="203" y="17"/>
                    <a:pt x="199" y="15"/>
                    <a:pt x="195" y="13"/>
                  </a:cubicBezTo>
                  <a:cubicBezTo>
                    <a:pt x="195" y="13"/>
                    <a:pt x="195" y="13"/>
                    <a:pt x="195" y="13"/>
                  </a:cubicBezTo>
                  <a:cubicBezTo>
                    <a:pt x="177" y="4"/>
                    <a:pt x="157" y="0"/>
                    <a:pt x="136" y="0"/>
                  </a:cubicBezTo>
                  <a:cubicBezTo>
                    <a:pt x="61" y="0"/>
                    <a:pt x="0" y="61"/>
                    <a:pt x="0" y="136"/>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7500" tIns="35100" rIns="378000" bIns="34290" numCol="1" anchor="ctr" anchorCtr="0" compatLnSpc="1"/>
            <a:lstStyle/>
            <a:p>
              <a:pPr algn="ctr"/>
              <a:r>
                <a:rPr lang="en-US" altLang="zh-CN" sz="3000">
                  <a:solidFill>
                    <a:schemeClr val="bg1"/>
                  </a:solidFill>
                  <a:cs typeface="+mn-ea"/>
                  <a:sym typeface="+mn-lt"/>
                </a:rPr>
                <a:t>04</a:t>
              </a:r>
              <a:endParaRPr lang="zh-CN" altLang="en-US" sz="3000">
                <a:solidFill>
                  <a:schemeClr val="bg1"/>
                </a:solidFill>
                <a:cs typeface="+mn-ea"/>
                <a:sym typeface="+mn-lt"/>
              </a:endParaRPr>
            </a:p>
          </p:txBody>
        </p:sp>
      </p:grpSp>
      <p:grpSp>
        <p:nvGrpSpPr>
          <p:cNvPr id="15" name="组合 14"/>
          <p:cNvGrpSpPr/>
          <p:nvPr/>
        </p:nvGrpSpPr>
        <p:grpSpPr>
          <a:xfrm>
            <a:off x="3825875" y="2139950"/>
            <a:ext cx="1491615" cy="1491615"/>
            <a:chOff x="3825875" y="2139950"/>
            <a:chExt cx="1491615" cy="1491615"/>
          </a:xfrm>
        </p:grpSpPr>
        <p:sp>
          <p:nvSpPr>
            <p:cNvPr id="16" name="Oval 19"/>
            <p:cNvSpPr>
              <a:spLocks noChangeArrowheads="1"/>
            </p:cNvSpPr>
            <p:nvPr/>
          </p:nvSpPr>
          <p:spPr bwMode="auto">
            <a:xfrm>
              <a:off x="3825875" y="2139950"/>
              <a:ext cx="1491615" cy="1491615"/>
            </a:xfrm>
            <a:prstGeom prst="ellipse">
              <a:avLst/>
            </a:prstGeom>
            <a:solidFill>
              <a:schemeClr val="tx1">
                <a:lumMod val="65000"/>
                <a:lumOff val="35000"/>
              </a:schemeClr>
            </a:solidFill>
            <a:ln w="19050" cap="flat" cmpd="sng" algn="ctr">
              <a:noFill/>
              <a:prstDash val="solid"/>
            </a:ln>
            <a:effectLst/>
          </p:spPr>
          <p:txBody>
            <a:bodyPr anchor="ctr"/>
            <a:lstStyle/>
            <a:p>
              <a:pPr algn="ctr">
                <a:lnSpc>
                  <a:spcPct val="120000"/>
                </a:lnSpc>
              </a:pPr>
              <a:endParaRPr lang="zh-CN" altLang="en-US" sz="900" kern="0" dirty="0">
                <a:solidFill>
                  <a:srgbClr val="4D4D4D"/>
                </a:solidFill>
                <a:cs typeface="+mn-ea"/>
                <a:sym typeface="+mn-lt"/>
              </a:endParaRPr>
            </a:p>
          </p:txBody>
        </p:sp>
        <p:sp>
          <p:nvSpPr>
            <p:cNvPr id="17" name="Oval 19"/>
            <p:cNvSpPr>
              <a:spLocks noChangeArrowheads="1"/>
            </p:cNvSpPr>
            <p:nvPr/>
          </p:nvSpPr>
          <p:spPr bwMode="auto">
            <a:xfrm>
              <a:off x="4116070" y="2443480"/>
              <a:ext cx="911225" cy="884555"/>
            </a:xfrm>
            <a:prstGeom prst="ellipse">
              <a:avLst/>
            </a:prstGeom>
            <a:solidFill>
              <a:srgbClr val="030729"/>
            </a:solidFill>
            <a:ln w="3175" cap="flat" cmpd="sng" algn="ctr">
              <a:noFill/>
              <a:prstDash val="solid"/>
            </a:ln>
            <a:effectLst/>
          </p:spPr>
          <p:txBody>
            <a:bodyPr anchor="ctr"/>
            <a:lstStyle/>
            <a:p>
              <a:pPr algn="ctr"/>
              <a:r>
                <a:rPr lang="zh-CN" altLang="en-US" sz="1800" kern="0" dirty="0">
                  <a:solidFill>
                    <a:schemeClr val="bg1"/>
                  </a:solidFill>
                  <a:cs typeface="+mn-ea"/>
                  <a:sym typeface="+mn-lt"/>
                </a:rPr>
                <a:t>添加标题</a:t>
              </a:r>
              <a:endParaRPr lang="zh-CN" altLang="en-US" sz="1800" kern="0" dirty="0">
                <a:solidFill>
                  <a:schemeClr val="bg1"/>
                </a:solidFill>
                <a:cs typeface="+mn-ea"/>
                <a:sym typeface="+mn-lt"/>
              </a:endParaRPr>
            </a:p>
          </p:txBody>
        </p:sp>
      </p:grpSp>
      <p:sp>
        <p:nvSpPr>
          <p:cNvPr id="18" name="TextBox 17"/>
          <p:cNvSpPr txBox="1"/>
          <p:nvPr/>
        </p:nvSpPr>
        <p:spPr>
          <a:xfrm>
            <a:off x="1320165" y="1530350"/>
            <a:ext cx="2505710" cy="99250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19" name="TextBox 18"/>
          <p:cNvSpPr txBox="1"/>
          <p:nvPr/>
        </p:nvSpPr>
        <p:spPr>
          <a:xfrm>
            <a:off x="2495550" y="1184275"/>
            <a:ext cx="1330960" cy="283845"/>
          </a:xfrm>
          <a:prstGeom prst="rect">
            <a:avLst/>
          </a:prstGeom>
          <a:noFill/>
        </p:spPr>
        <p:txBody>
          <a:bodyPr wrap="square" lIns="68567" tIns="0" rIns="68567" bIns="0" rtlCol="0" anchor="t">
            <a:spAutoFit/>
          </a:bodyPr>
          <a:lstStyle/>
          <a:p>
            <a:pPr algn="r">
              <a:lnSpc>
                <a:spcPct val="150000"/>
              </a:lnSpc>
            </a:pPr>
            <a:r>
              <a:rPr lang="zh-CN" altLang="en-US" sz="1400" b="1" dirty="0">
                <a:solidFill>
                  <a:srgbClr val="030729"/>
                </a:solidFill>
                <a:cs typeface="+mn-ea"/>
                <a:sym typeface="+mn-lt"/>
              </a:rPr>
              <a:t>点击添加标题</a:t>
            </a:r>
            <a:endParaRPr lang="zh-CN" altLang="en-US" sz="1400" b="1" dirty="0">
              <a:solidFill>
                <a:srgbClr val="030729"/>
              </a:solidFill>
              <a:cs typeface="+mn-ea"/>
              <a:sym typeface="+mn-lt"/>
            </a:endParaRPr>
          </a:p>
        </p:txBody>
      </p:sp>
      <p:sp>
        <p:nvSpPr>
          <p:cNvPr id="20" name="TextBox 19"/>
          <p:cNvSpPr txBox="1"/>
          <p:nvPr/>
        </p:nvSpPr>
        <p:spPr>
          <a:xfrm>
            <a:off x="5331460" y="1530350"/>
            <a:ext cx="2505710" cy="99250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您的内容打在这里，或者通过复制您的文本后，在此框中选择粘贴，并选择只保留文字。您的内容打在这里，或者通过通过复制您的文本。</a:t>
            </a:r>
            <a:endParaRPr lang="zh-CN" altLang="en-US" sz="1000" dirty="0">
              <a:solidFill>
                <a:srgbClr val="262626"/>
              </a:solidFill>
              <a:cs typeface="+mn-ea"/>
              <a:sym typeface="+mn-lt"/>
            </a:endParaRPr>
          </a:p>
        </p:txBody>
      </p:sp>
      <p:sp>
        <p:nvSpPr>
          <p:cNvPr id="21" name="TextBox 20"/>
          <p:cNvSpPr txBox="1"/>
          <p:nvPr/>
        </p:nvSpPr>
        <p:spPr>
          <a:xfrm>
            <a:off x="5331460" y="1184275"/>
            <a:ext cx="1330960" cy="283845"/>
          </a:xfrm>
          <a:prstGeom prst="rect">
            <a:avLst/>
          </a:prstGeom>
          <a:noFill/>
        </p:spPr>
        <p:txBody>
          <a:bodyPr wrap="square" lIns="68567" tIns="0" rIns="68567" bIns="0" rtlCol="0" anchor="t">
            <a:spAutoFit/>
          </a:bodyPr>
          <a:lstStyle/>
          <a:p>
            <a:pPr>
              <a:lnSpc>
                <a:spcPct val="150000"/>
              </a:lnSpc>
            </a:pPr>
            <a:r>
              <a:rPr lang="zh-CN" altLang="en-US" sz="1400" b="1">
                <a:solidFill>
                  <a:srgbClr val="030729"/>
                </a:solidFill>
                <a:cs typeface="+mn-ea"/>
                <a:sym typeface="+mn-lt"/>
              </a:rPr>
              <a:t>点击添加标题</a:t>
            </a:r>
            <a:endParaRPr lang="zh-CN" altLang="en-US" sz="1400" b="1">
              <a:solidFill>
                <a:srgbClr val="030729"/>
              </a:solidFill>
              <a:cs typeface="+mn-ea"/>
              <a:sym typeface="+mn-lt"/>
            </a:endParaRPr>
          </a:p>
        </p:txBody>
      </p:sp>
      <p:sp>
        <p:nvSpPr>
          <p:cNvPr id="22" name="TextBox 21"/>
          <p:cNvSpPr txBox="1"/>
          <p:nvPr/>
        </p:nvSpPr>
        <p:spPr>
          <a:xfrm>
            <a:off x="1320165" y="3867785"/>
            <a:ext cx="2505710" cy="99250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3" name="TextBox 22"/>
          <p:cNvSpPr txBox="1"/>
          <p:nvPr/>
        </p:nvSpPr>
        <p:spPr>
          <a:xfrm>
            <a:off x="2495550" y="3521710"/>
            <a:ext cx="1330960" cy="283845"/>
          </a:xfrm>
          <a:prstGeom prst="rect">
            <a:avLst/>
          </a:prstGeom>
          <a:noFill/>
        </p:spPr>
        <p:txBody>
          <a:bodyPr wrap="square" lIns="68567" tIns="0" rIns="68567" bIns="0" rtlCol="0" anchor="t">
            <a:spAutoFit/>
          </a:bodyPr>
          <a:lstStyle/>
          <a:p>
            <a:pPr algn="r">
              <a:lnSpc>
                <a:spcPct val="150000"/>
              </a:lnSpc>
            </a:pPr>
            <a:r>
              <a:rPr lang="zh-CN" altLang="en-US" sz="1400" b="1">
                <a:solidFill>
                  <a:srgbClr val="030729"/>
                </a:solidFill>
                <a:cs typeface="+mn-ea"/>
                <a:sym typeface="+mn-lt"/>
              </a:rPr>
              <a:t>点击添加标题</a:t>
            </a:r>
            <a:endParaRPr lang="zh-CN" altLang="en-US" sz="1400" b="1">
              <a:solidFill>
                <a:srgbClr val="030729"/>
              </a:solidFill>
              <a:cs typeface="+mn-ea"/>
              <a:sym typeface="+mn-lt"/>
            </a:endParaRPr>
          </a:p>
        </p:txBody>
      </p:sp>
      <p:sp>
        <p:nvSpPr>
          <p:cNvPr id="24" name="TextBox 23"/>
          <p:cNvSpPr txBox="1"/>
          <p:nvPr/>
        </p:nvSpPr>
        <p:spPr>
          <a:xfrm>
            <a:off x="5331460" y="3867785"/>
            <a:ext cx="2505710" cy="99250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5" name="TextBox 24"/>
          <p:cNvSpPr txBox="1"/>
          <p:nvPr/>
        </p:nvSpPr>
        <p:spPr>
          <a:xfrm>
            <a:off x="5331460" y="3521710"/>
            <a:ext cx="1330960" cy="283845"/>
          </a:xfrm>
          <a:prstGeom prst="rect">
            <a:avLst/>
          </a:prstGeom>
          <a:noFill/>
        </p:spPr>
        <p:txBody>
          <a:bodyPr wrap="square" lIns="68567" tIns="0" rIns="68567" bIns="0" rtlCol="0" anchor="t">
            <a:spAutoFit/>
          </a:bodyPr>
          <a:lstStyle/>
          <a:p>
            <a:pPr>
              <a:lnSpc>
                <a:spcPct val="150000"/>
              </a:lnSpc>
            </a:pPr>
            <a:r>
              <a:rPr lang="zh-CN" altLang="en-US" sz="1400" b="1">
                <a:solidFill>
                  <a:srgbClr val="030729"/>
                </a:solidFill>
                <a:cs typeface="+mn-ea"/>
                <a:sym typeface="+mn-lt"/>
              </a:rPr>
              <a:t>点击添加标题</a:t>
            </a:r>
            <a:endParaRPr lang="zh-CN" altLang="en-US" sz="1400" b="1">
              <a:solidFill>
                <a:srgbClr val="030729"/>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lstStyle/>
          <a:p>
            <a:r>
              <a:rPr lang="en-US" altLang="zh-CN" dirty="0"/>
              <a:t>2</a:t>
            </a:r>
            <a:endParaRPr lang="zh-CN" altLang="en-US" dirty="0"/>
          </a:p>
        </p:txBody>
      </p:sp>
      <p:sp>
        <p:nvSpPr>
          <p:cNvPr id="3" name="文本占位符 2"/>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360"/>
                                          </p:val>
                                        </p:tav>
                                        <p:tav tm="100000">
                                          <p:val>
                                            <p:fltVal val="0"/>
                                          </p:val>
                                        </p:tav>
                                      </p:tavLst>
                                    </p:anim>
                                    <p:animEffect transition="in" filter="fade">
                                      <p:cBhvr>
                                        <p:cTn id="10" dur="500"/>
                                        <p:tgtEl>
                                          <p:spTgt spid="15"/>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 calcmode="lin" valueType="num">
                                      <p:cBhvr>
                                        <p:cTn id="16" dur="500" fill="hold"/>
                                        <p:tgtEl>
                                          <p:spTgt spid="6"/>
                                        </p:tgtEl>
                                        <p:attrNameLst>
                                          <p:attrName>style.rotation</p:attrName>
                                        </p:attrNameLst>
                                      </p:cBhvr>
                                      <p:tavLst>
                                        <p:tav tm="0">
                                          <p:val>
                                            <p:fltVal val="360"/>
                                          </p:val>
                                        </p:tav>
                                        <p:tav tm="100000">
                                          <p:val>
                                            <p:fltVal val="0"/>
                                          </p:val>
                                        </p:tav>
                                      </p:tavLst>
                                    </p:anim>
                                    <p:animEffect transition="in" filter="fade">
                                      <p:cBhvr>
                                        <p:cTn id="17" dur="500"/>
                                        <p:tgtEl>
                                          <p:spTgt spid="6"/>
                                        </p:tgtEl>
                                      </p:cBhvr>
                                    </p:animEffect>
                                  </p:childTnLst>
                                </p:cTn>
                              </p:par>
                            </p:childTnLst>
                          </p:cTn>
                        </p:par>
                        <p:par>
                          <p:cTn id="18" fill="hold">
                            <p:stCondLst>
                              <p:cond delay="1000"/>
                            </p:stCondLst>
                            <p:childTnLst>
                              <p:par>
                                <p:cTn id="19" presetID="12" presetClass="entr" presetSubtype="2"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ppt_x</p:attrName>
                                        </p:attrNameLst>
                                      </p:cBhvr>
                                      <p:tavLst>
                                        <p:tav tm="0">
                                          <p:val>
                                            <p:strVal val="#ppt_x+#ppt_w*1.125000"/>
                                          </p:val>
                                        </p:tav>
                                        <p:tav tm="100000">
                                          <p:val>
                                            <p:strVal val="#ppt_x"/>
                                          </p:val>
                                        </p:tav>
                                      </p:tavLst>
                                    </p:anim>
                                    <p:animEffect transition="in" filter="wipe(left)">
                                      <p:cBhvr>
                                        <p:cTn id="22" dur="500"/>
                                        <p:tgtEl>
                                          <p:spTgt spid="19"/>
                                        </p:tgtEl>
                                      </p:cBhvr>
                                    </p:animEffect>
                                  </p:childTnLst>
                                </p:cTn>
                              </p:par>
                              <p:par>
                                <p:cTn id="23" presetID="12" presetClass="entr" presetSubtype="2"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ppt_x</p:attrName>
                                        </p:attrNameLst>
                                      </p:cBhvr>
                                      <p:tavLst>
                                        <p:tav tm="0">
                                          <p:val>
                                            <p:strVal val="#ppt_x+#ppt_w*1.125000"/>
                                          </p:val>
                                        </p:tav>
                                        <p:tav tm="100000">
                                          <p:val>
                                            <p:strVal val="#ppt_x"/>
                                          </p:val>
                                        </p:tav>
                                      </p:tavLst>
                                    </p:anim>
                                    <p:animEffect transition="in" filter="wipe(left)">
                                      <p:cBhvr>
                                        <p:cTn id="26" dur="500"/>
                                        <p:tgtEl>
                                          <p:spTgt spid="18"/>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p:tgtEl>
                                          <p:spTgt spid="21"/>
                                        </p:tgtEl>
                                        <p:attrNameLst>
                                          <p:attrName>ppt_x</p:attrName>
                                        </p:attrNameLst>
                                      </p:cBhvr>
                                      <p:tavLst>
                                        <p:tav tm="0">
                                          <p:val>
                                            <p:strVal val="#ppt_x-#ppt_w*1.125000"/>
                                          </p:val>
                                        </p:tav>
                                        <p:tav tm="100000">
                                          <p:val>
                                            <p:strVal val="#ppt_x"/>
                                          </p:val>
                                        </p:tav>
                                      </p:tavLst>
                                    </p:anim>
                                    <p:animEffect transition="in" filter="wipe(right)">
                                      <p:cBhvr>
                                        <p:cTn id="30" dur="500"/>
                                        <p:tgtEl>
                                          <p:spTgt spid="21"/>
                                        </p:tgtEl>
                                      </p:cBhvr>
                                    </p:animEffect>
                                  </p:childTnLst>
                                </p:cTn>
                              </p:par>
                              <p:par>
                                <p:cTn id="31" presetID="12" presetClass="entr" presetSubtype="8"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p:tgtEl>
                                          <p:spTgt spid="20"/>
                                        </p:tgtEl>
                                        <p:attrNameLst>
                                          <p:attrName>ppt_x</p:attrName>
                                        </p:attrNameLst>
                                      </p:cBhvr>
                                      <p:tavLst>
                                        <p:tav tm="0">
                                          <p:val>
                                            <p:strVal val="#ppt_x-#ppt_w*1.125000"/>
                                          </p:val>
                                        </p:tav>
                                        <p:tav tm="100000">
                                          <p:val>
                                            <p:strVal val="#ppt_x"/>
                                          </p:val>
                                        </p:tav>
                                      </p:tavLst>
                                    </p:anim>
                                    <p:animEffect transition="in" filter="wipe(right)">
                                      <p:cBhvr>
                                        <p:cTn id="34" dur="500"/>
                                        <p:tgtEl>
                                          <p:spTgt spid="20"/>
                                        </p:tgtEl>
                                      </p:cBhvr>
                                    </p:animEffect>
                                  </p:childTnLst>
                                </p:cTn>
                              </p:par>
                              <p:par>
                                <p:cTn id="35" presetID="12" presetClass="entr" presetSubtype="2"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p:tgtEl>
                                          <p:spTgt spid="23"/>
                                        </p:tgtEl>
                                        <p:attrNameLst>
                                          <p:attrName>ppt_x</p:attrName>
                                        </p:attrNameLst>
                                      </p:cBhvr>
                                      <p:tavLst>
                                        <p:tav tm="0">
                                          <p:val>
                                            <p:strVal val="#ppt_x+#ppt_w*1.125000"/>
                                          </p:val>
                                        </p:tav>
                                        <p:tav tm="100000">
                                          <p:val>
                                            <p:strVal val="#ppt_x"/>
                                          </p:val>
                                        </p:tav>
                                      </p:tavLst>
                                    </p:anim>
                                    <p:animEffect transition="in" filter="wipe(left)">
                                      <p:cBhvr>
                                        <p:cTn id="38" dur="500"/>
                                        <p:tgtEl>
                                          <p:spTgt spid="23"/>
                                        </p:tgtEl>
                                      </p:cBhvr>
                                    </p:animEffect>
                                  </p:childTnLst>
                                </p:cTn>
                              </p:par>
                              <p:par>
                                <p:cTn id="39" presetID="12" presetClass="entr" presetSubtype="2"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p:tgtEl>
                                          <p:spTgt spid="22"/>
                                        </p:tgtEl>
                                        <p:attrNameLst>
                                          <p:attrName>ppt_x</p:attrName>
                                        </p:attrNameLst>
                                      </p:cBhvr>
                                      <p:tavLst>
                                        <p:tav tm="0">
                                          <p:val>
                                            <p:strVal val="#ppt_x+#ppt_w*1.125000"/>
                                          </p:val>
                                        </p:tav>
                                        <p:tav tm="100000">
                                          <p:val>
                                            <p:strVal val="#ppt_x"/>
                                          </p:val>
                                        </p:tav>
                                      </p:tavLst>
                                    </p:anim>
                                    <p:animEffect transition="in" filter="wipe(left)">
                                      <p:cBhvr>
                                        <p:cTn id="42" dur="500"/>
                                        <p:tgtEl>
                                          <p:spTgt spid="22"/>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p:tgtEl>
                                          <p:spTgt spid="25"/>
                                        </p:tgtEl>
                                        <p:attrNameLst>
                                          <p:attrName>ppt_x</p:attrName>
                                        </p:attrNameLst>
                                      </p:cBhvr>
                                      <p:tavLst>
                                        <p:tav tm="0">
                                          <p:val>
                                            <p:strVal val="#ppt_x-#ppt_w*1.125000"/>
                                          </p:val>
                                        </p:tav>
                                        <p:tav tm="100000">
                                          <p:val>
                                            <p:strVal val="#ppt_x"/>
                                          </p:val>
                                        </p:tav>
                                      </p:tavLst>
                                    </p:anim>
                                    <p:animEffect transition="in" filter="wipe(right)">
                                      <p:cBhvr>
                                        <p:cTn id="46" dur="500"/>
                                        <p:tgtEl>
                                          <p:spTgt spid="25"/>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p:tgtEl>
                                          <p:spTgt spid="24"/>
                                        </p:tgtEl>
                                        <p:attrNameLst>
                                          <p:attrName>ppt_x</p:attrName>
                                        </p:attrNameLst>
                                      </p:cBhvr>
                                      <p:tavLst>
                                        <p:tav tm="0">
                                          <p:val>
                                            <p:strVal val="#ppt_x-#ppt_w*1.125000"/>
                                          </p:val>
                                        </p:tav>
                                        <p:tav tm="100000">
                                          <p:val>
                                            <p:strVal val="#ppt_x"/>
                                          </p:val>
                                        </p:tav>
                                      </p:tavLst>
                                    </p:anim>
                                    <p:animEffect transition="in" filter="wipe(right)">
                                      <p:cBhvr>
                                        <p:cTn id="5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6" name="Freeform 14"/>
          <p:cNvSpPr/>
          <p:nvPr/>
        </p:nvSpPr>
        <p:spPr bwMode="auto">
          <a:xfrm>
            <a:off x="4018280" y="1696720"/>
            <a:ext cx="306070" cy="303530"/>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7" name="Freeform 15"/>
          <p:cNvSpPr/>
          <p:nvPr/>
        </p:nvSpPr>
        <p:spPr bwMode="auto">
          <a:xfrm>
            <a:off x="4018280" y="2275840"/>
            <a:ext cx="306070" cy="303530"/>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1" name="Freeform 16"/>
          <p:cNvSpPr/>
          <p:nvPr/>
        </p:nvSpPr>
        <p:spPr bwMode="auto">
          <a:xfrm>
            <a:off x="4018280" y="2848610"/>
            <a:ext cx="306070" cy="303530"/>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3" name="Freeform 17"/>
          <p:cNvSpPr/>
          <p:nvPr/>
        </p:nvSpPr>
        <p:spPr bwMode="auto">
          <a:xfrm>
            <a:off x="4018280" y="3395980"/>
            <a:ext cx="306070" cy="303530"/>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4" name="Freeform 18"/>
          <p:cNvSpPr>
            <a:spLocks noEditPoints="1"/>
          </p:cNvSpPr>
          <p:nvPr/>
        </p:nvSpPr>
        <p:spPr bwMode="auto">
          <a:xfrm>
            <a:off x="4072890" y="2329180"/>
            <a:ext cx="196850" cy="196850"/>
          </a:xfrm>
          <a:custGeom>
            <a:avLst/>
            <a:gdLst>
              <a:gd name="T0" fmla="*/ 142 w 285"/>
              <a:gd name="T1" fmla="*/ 142 h 285"/>
              <a:gd name="T2" fmla="*/ 285 w 285"/>
              <a:gd name="T3" fmla="*/ 142 h 285"/>
              <a:gd name="T4" fmla="*/ 142 w 285"/>
              <a:gd name="T5" fmla="*/ 0 h 285"/>
              <a:gd name="T6" fmla="*/ 142 w 285"/>
              <a:gd name="T7" fmla="*/ 142 h 285"/>
              <a:gd name="T8" fmla="*/ 124 w 285"/>
              <a:gd name="T9" fmla="*/ 160 h 285"/>
              <a:gd name="T10" fmla="*/ 284 w 285"/>
              <a:gd name="T11" fmla="*/ 160 h 285"/>
              <a:gd name="T12" fmla="*/ 142 w 285"/>
              <a:gd name="T13" fmla="*/ 285 h 285"/>
              <a:gd name="T14" fmla="*/ 0 w 285"/>
              <a:gd name="T15" fmla="*/ 142 h 285"/>
              <a:gd name="T16" fmla="*/ 124 w 285"/>
              <a:gd name="T17" fmla="*/ 1 h 285"/>
              <a:gd name="T18" fmla="*/ 124 w 285"/>
              <a:gd name="T19" fmla="*/ 16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285">
                <a:moveTo>
                  <a:pt x="142" y="142"/>
                </a:moveTo>
                <a:cubicBezTo>
                  <a:pt x="285" y="142"/>
                  <a:pt x="285" y="142"/>
                  <a:pt x="285" y="142"/>
                </a:cubicBezTo>
                <a:cubicBezTo>
                  <a:pt x="285" y="63"/>
                  <a:pt x="221" y="0"/>
                  <a:pt x="142" y="0"/>
                </a:cubicBezTo>
                <a:cubicBezTo>
                  <a:pt x="142" y="142"/>
                  <a:pt x="142" y="142"/>
                  <a:pt x="142" y="142"/>
                </a:cubicBezTo>
                <a:close/>
                <a:moveTo>
                  <a:pt x="124" y="160"/>
                </a:moveTo>
                <a:cubicBezTo>
                  <a:pt x="284" y="160"/>
                  <a:pt x="284" y="160"/>
                  <a:pt x="284" y="160"/>
                </a:cubicBezTo>
                <a:cubicBezTo>
                  <a:pt x="275" y="230"/>
                  <a:pt x="215" y="285"/>
                  <a:pt x="142" y="285"/>
                </a:cubicBezTo>
                <a:cubicBezTo>
                  <a:pt x="63" y="285"/>
                  <a:pt x="0" y="221"/>
                  <a:pt x="0" y="142"/>
                </a:cubicBezTo>
                <a:cubicBezTo>
                  <a:pt x="0" y="70"/>
                  <a:pt x="54" y="10"/>
                  <a:pt x="124" y="1"/>
                </a:cubicBezTo>
                <a:lnTo>
                  <a:pt x="124" y="160"/>
                </a:ln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5" name="Freeform 19"/>
          <p:cNvSpPr>
            <a:spLocks noEditPoints="1"/>
          </p:cNvSpPr>
          <p:nvPr/>
        </p:nvSpPr>
        <p:spPr bwMode="auto">
          <a:xfrm>
            <a:off x="4066540" y="2894965"/>
            <a:ext cx="208915" cy="210820"/>
          </a:xfrm>
          <a:custGeom>
            <a:avLst/>
            <a:gdLst>
              <a:gd name="T0" fmla="*/ 248 w 283"/>
              <a:gd name="T1" fmla="*/ 143 h 285"/>
              <a:gd name="T2" fmla="*/ 247 w 283"/>
              <a:gd name="T3" fmla="*/ 123 h 285"/>
              <a:gd name="T4" fmla="*/ 283 w 283"/>
              <a:gd name="T5" fmla="*/ 102 h 285"/>
              <a:gd name="T6" fmla="*/ 247 w 283"/>
              <a:gd name="T7" fmla="*/ 40 h 285"/>
              <a:gd name="T8" fmla="*/ 211 w 283"/>
              <a:gd name="T9" fmla="*/ 61 h 285"/>
              <a:gd name="T10" fmla="*/ 177 w 283"/>
              <a:gd name="T11" fmla="*/ 42 h 285"/>
              <a:gd name="T12" fmla="*/ 177 w 283"/>
              <a:gd name="T13" fmla="*/ 0 h 285"/>
              <a:gd name="T14" fmla="*/ 106 w 283"/>
              <a:gd name="T15" fmla="*/ 0 h 285"/>
              <a:gd name="T16" fmla="*/ 106 w 283"/>
              <a:gd name="T17" fmla="*/ 42 h 285"/>
              <a:gd name="T18" fmla="*/ 72 w 283"/>
              <a:gd name="T19" fmla="*/ 61 h 285"/>
              <a:gd name="T20" fmla="*/ 36 w 283"/>
              <a:gd name="T21" fmla="*/ 40 h 285"/>
              <a:gd name="T22" fmla="*/ 0 w 283"/>
              <a:gd name="T23" fmla="*/ 102 h 285"/>
              <a:gd name="T24" fmla="*/ 36 w 283"/>
              <a:gd name="T25" fmla="*/ 123 h 285"/>
              <a:gd name="T26" fmla="*/ 34 w 283"/>
              <a:gd name="T27" fmla="*/ 143 h 285"/>
              <a:gd name="T28" fmla="*/ 36 w 283"/>
              <a:gd name="T29" fmla="*/ 162 h 285"/>
              <a:gd name="T30" fmla="*/ 0 w 283"/>
              <a:gd name="T31" fmla="*/ 183 h 285"/>
              <a:gd name="T32" fmla="*/ 36 w 283"/>
              <a:gd name="T33" fmla="*/ 245 h 285"/>
              <a:gd name="T34" fmla="*/ 72 w 283"/>
              <a:gd name="T35" fmla="*/ 224 h 285"/>
              <a:gd name="T36" fmla="*/ 106 w 283"/>
              <a:gd name="T37" fmla="*/ 243 h 285"/>
              <a:gd name="T38" fmla="*/ 106 w 283"/>
              <a:gd name="T39" fmla="*/ 285 h 285"/>
              <a:gd name="T40" fmla="*/ 177 w 283"/>
              <a:gd name="T41" fmla="*/ 285 h 285"/>
              <a:gd name="T42" fmla="*/ 177 w 283"/>
              <a:gd name="T43" fmla="*/ 243 h 285"/>
              <a:gd name="T44" fmla="*/ 211 w 283"/>
              <a:gd name="T45" fmla="*/ 224 h 285"/>
              <a:gd name="T46" fmla="*/ 247 w 283"/>
              <a:gd name="T47" fmla="*/ 245 h 285"/>
              <a:gd name="T48" fmla="*/ 283 w 283"/>
              <a:gd name="T49" fmla="*/ 183 h 285"/>
              <a:gd name="T50" fmla="*/ 247 w 283"/>
              <a:gd name="T51" fmla="*/ 162 h 285"/>
              <a:gd name="T52" fmla="*/ 248 w 283"/>
              <a:gd name="T53" fmla="*/ 143 h 285"/>
              <a:gd name="T54" fmla="*/ 248 w 283"/>
              <a:gd name="T55" fmla="*/ 143 h 285"/>
              <a:gd name="T56" fmla="*/ 141 w 283"/>
              <a:gd name="T57" fmla="*/ 86 h 285"/>
              <a:gd name="T58" fmla="*/ 198 w 283"/>
              <a:gd name="T59" fmla="*/ 143 h 285"/>
              <a:gd name="T60" fmla="*/ 141 w 283"/>
              <a:gd name="T61" fmla="*/ 199 h 285"/>
              <a:gd name="T62" fmla="*/ 85 w 283"/>
              <a:gd name="T63" fmla="*/ 143 h 285"/>
              <a:gd name="T64" fmla="*/ 141 w 283"/>
              <a:gd name="T65" fmla="*/ 8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285">
                <a:moveTo>
                  <a:pt x="248" y="143"/>
                </a:moveTo>
                <a:cubicBezTo>
                  <a:pt x="248" y="136"/>
                  <a:pt x="248" y="129"/>
                  <a:pt x="247" y="123"/>
                </a:cubicBezTo>
                <a:cubicBezTo>
                  <a:pt x="283" y="102"/>
                  <a:pt x="283" y="102"/>
                  <a:pt x="283" y="102"/>
                </a:cubicBezTo>
                <a:cubicBezTo>
                  <a:pt x="247" y="40"/>
                  <a:pt x="247" y="40"/>
                  <a:pt x="247" y="40"/>
                </a:cubicBezTo>
                <a:cubicBezTo>
                  <a:pt x="211" y="61"/>
                  <a:pt x="211" y="61"/>
                  <a:pt x="211" y="61"/>
                </a:cubicBezTo>
                <a:cubicBezTo>
                  <a:pt x="201" y="53"/>
                  <a:pt x="190" y="46"/>
                  <a:pt x="177" y="42"/>
                </a:cubicBezTo>
                <a:cubicBezTo>
                  <a:pt x="177" y="0"/>
                  <a:pt x="177" y="0"/>
                  <a:pt x="177" y="0"/>
                </a:cubicBezTo>
                <a:cubicBezTo>
                  <a:pt x="106" y="0"/>
                  <a:pt x="106" y="0"/>
                  <a:pt x="106" y="0"/>
                </a:cubicBezTo>
                <a:cubicBezTo>
                  <a:pt x="106" y="42"/>
                  <a:pt x="106" y="42"/>
                  <a:pt x="106" y="42"/>
                </a:cubicBezTo>
                <a:cubicBezTo>
                  <a:pt x="93" y="46"/>
                  <a:pt x="82" y="53"/>
                  <a:pt x="72" y="61"/>
                </a:cubicBezTo>
                <a:cubicBezTo>
                  <a:pt x="36" y="40"/>
                  <a:pt x="36" y="40"/>
                  <a:pt x="36" y="40"/>
                </a:cubicBezTo>
                <a:cubicBezTo>
                  <a:pt x="0" y="102"/>
                  <a:pt x="0" y="102"/>
                  <a:pt x="0" y="102"/>
                </a:cubicBezTo>
                <a:cubicBezTo>
                  <a:pt x="36" y="123"/>
                  <a:pt x="36" y="123"/>
                  <a:pt x="36" y="123"/>
                </a:cubicBezTo>
                <a:cubicBezTo>
                  <a:pt x="35" y="129"/>
                  <a:pt x="34" y="136"/>
                  <a:pt x="34" y="143"/>
                </a:cubicBezTo>
                <a:cubicBezTo>
                  <a:pt x="34" y="149"/>
                  <a:pt x="35" y="156"/>
                  <a:pt x="36" y="162"/>
                </a:cubicBezTo>
                <a:cubicBezTo>
                  <a:pt x="0" y="183"/>
                  <a:pt x="0" y="183"/>
                  <a:pt x="0" y="183"/>
                </a:cubicBezTo>
                <a:cubicBezTo>
                  <a:pt x="36" y="245"/>
                  <a:pt x="36" y="245"/>
                  <a:pt x="36" y="245"/>
                </a:cubicBezTo>
                <a:cubicBezTo>
                  <a:pt x="72" y="224"/>
                  <a:pt x="72" y="224"/>
                  <a:pt x="72" y="224"/>
                </a:cubicBezTo>
                <a:cubicBezTo>
                  <a:pt x="82" y="232"/>
                  <a:pt x="93" y="239"/>
                  <a:pt x="106" y="243"/>
                </a:cubicBezTo>
                <a:cubicBezTo>
                  <a:pt x="106" y="285"/>
                  <a:pt x="106" y="285"/>
                  <a:pt x="106" y="285"/>
                </a:cubicBezTo>
                <a:cubicBezTo>
                  <a:pt x="177" y="285"/>
                  <a:pt x="177" y="285"/>
                  <a:pt x="177" y="285"/>
                </a:cubicBezTo>
                <a:cubicBezTo>
                  <a:pt x="177" y="243"/>
                  <a:pt x="177" y="243"/>
                  <a:pt x="177" y="243"/>
                </a:cubicBezTo>
                <a:cubicBezTo>
                  <a:pt x="190" y="239"/>
                  <a:pt x="201" y="232"/>
                  <a:pt x="211" y="224"/>
                </a:cubicBezTo>
                <a:cubicBezTo>
                  <a:pt x="247" y="245"/>
                  <a:pt x="247" y="245"/>
                  <a:pt x="247" y="245"/>
                </a:cubicBezTo>
                <a:cubicBezTo>
                  <a:pt x="283" y="183"/>
                  <a:pt x="283" y="183"/>
                  <a:pt x="283" y="183"/>
                </a:cubicBezTo>
                <a:cubicBezTo>
                  <a:pt x="247" y="162"/>
                  <a:pt x="247" y="162"/>
                  <a:pt x="247" y="162"/>
                </a:cubicBezTo>
                <a:cubicBezTo>
                  <a:pt x="248" y="156"/>
                  <a:pt x="248" y="149"/>
                  <a:pt x="248" y="143"/>
                </a:cubicBezTo>
                <a:cubicBezTo>
                  <a:pt x="248" y="143"/>
                  <a:pt x="248" y="143"/>
                  <a:pt x="248" y="143"/>
                </a:cubicBezTo>
                <a:close/>
                <a:moveTo>
                  <a:pt x="141" y="86"/>
                </a:moveTo>
                <a:cubicBezTo>
                  <a:pt x="173" y="86"/>
                  <a:pt x="198" y="111"/>
                  <a:pt x="198" y="143"/>
                </a:cubicBezTo>
                <a:cubicBezTo>
                  <a:pt x="198" y="174"/>
                  <a:pt x="173" y="199"/>
                  <a:pt x="141" y="199"/>
                </a:cubicBezTo>
                <a:cubicBezTo>
                  <a:pt x="110" y="199"/>
                  <a:pt x="85" y="174"/>
                  <a:pt x="85" y="143"/>
                </a:cubicBezTo>
                <a:cubicBezTo>
                  <a:pt x="85" y="111"/>
                  <a:pt x="110" y="86"/>
                  <a:pt x="141" y="86"/>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6" name="Freeform 20"/>
          <p:cNvSpPr/>
          <p:nvPr/>
        </p:nvSpPr>
        <p:spPr bwMode="auto">
          <a:xfrm>
            <a:off x="4058920" y="1747520"/>
            <a:ext cx="225425" cy="201295"/>
          </a:xfrm>
          <a:custGeom>
            <a:avLst/>
            <a:gdLst>
              <a:gd name="T0" fmla="*/ 248 w 257"/>
              <a:gd name="T1" fmla="*/ 193 h 230"/>
              <a:gd name="T2" fmla="*/ 231 w 257"/>
              <a:gd name="T3" fmla="*/ 178 h 230"/>
              <a:gd name="T4" fmla="*/ 188 w 257"/>
              <a:gd name="T5" fmla="*/ 161 h 230"/>
              <a:gd name="T6" fmla="*/ 186 w 257"/>
              <a:gd name="T7" fmla="*/ 160 h 230"/>
              <a:gd name="T8" fmla="*/ 186 w 257"/>
              <a:gd name="T9" fmla="*/ 160 h 230"/>
              <a:gd name="T10" fmla="*/ 169 w 257"/>
              <a:gd name="T11" fmla="*/ 148 h 230"/>
              <a:gd name="T12" fmla="*/ 169 w 257"/>
              <a:gd name="T13" fmla="*/ 148 h 230"/>
              <a:gd name="T14" fmla="*/ 169 w 257"/>
              <a:gd name="T15" fmla="*/ 148 h 230"/>
              <a:gd name="T16" fmla="*/ 169 w 257"/>
              <a:gd name="T17" fmla="*/ 147 h 230"/>
              <a:gd name="T18" fmla="*/ 168 w 257"/>
              <a:gd name="T19" fmla="*/ 147 h 230"/>
              <a:gd name="T20" fmla="*/ 168 w 257"/>
              <a:gd name="T21" fmla="*/ 147 h 230"/>
              <a:gd name="T22" fmla="*/ 168 w 257"/>
              <a:gd name="T23" fmla="*/ 147 h 230"/>
              <a:gd name="T24" fmla="*/ 168 w 257"/>
              <a:gd name="T25" fmla="*/ 147 h 230"/>
              <a:gd name="T26" fmla="*/ 165 w 257"/>
              <a:gd name="T27" fmla="*/ 145 h 230"/>
              <a:gd name="T28" fmla="*/ 165 w 257"/>
              <a:gd name="T29" fmla="*/ 145 h 230"/>
              <a:gd name="T30" fmla="*/ 165 w 257"/>
              <a:gd name="T31" fmla="*/ 145 h 230"/>
              <a:gd name="T32" fmla="*/ 165 w 257"/>
              <a:gd name="T33" fmla="*/ 145 h 230"/>
              <a:gd name="T34" fmla="*/ 165 w 257"/>
              <a:gd name="T35" fmla="*/ 145 h 230"/>
              <a:gd name="T36" fmla="*/ 165 w 257"/>
              <a:gd name="T37" fmla="*/ 145 h 230"/>
              <a:gd name="T38" fmla="*/ 165 w 257"/>
              <a:gd name="T39" fmla="*/ 145 h 230"/>
              <a:gd name="T40" fmla="*/ 163 w 257"/>
              <a:gd name="T41" fmla="*/ 144 h 230"/>
              <a:gd name="T42" fmla="*/ 160 w 257"/>
              <a:gd name="T43" fmla="*/ 134 h 230"/>
              <a:gd name="T44" fmla="*/ 159 w 257"/>
              <a:gd name="T45" fmla="*/ 132 h 230"/>
              <a:gd name="T46" fmla="*/ 159 w 257"/>
              <a:gd name="T47" fmla="*/ 123 h 230"/>
              <a:gd name="T48" fmla="*/ 161 w 257"/>
              <a:gd name="T49" fmla="*/ 121 h 230"/>
              <a:gd name="T50" fmla="*/ 165 w 257"/>
              <a:gd name="T51" fmla="*/ 108 h 230"/>
              <a:gd name="T52" fmla="*/ 172 w 257"/>
              <a:gd name="T53" fmla="*/ 96 h 230"/>
              <a:gd name="T54" fmla="*/ 175 w 257"/>
              <a:gd name="T55" fmla="*/ 72 h 230"/>
              <a:gd name="T56" fmla="*/ 172 w 257"/>
              <a:gd name="T57" fmla="*/ 74 h 230"/>
              <a:gd name="T58" fmla="*/ 174 w 257"/>
              <a:gd name="T59" fmla="*/ 56 h 230"/>
              <a:gd name="T60" fmla="*/ 169 w 257"/>
              <a:gd name="T61" fmla="*/ 21 h 230"/>
              <a:gd name="T62" fmla="*/ 155 w 257"/>
              <a:gd name="T63" fmla="*/ 9 h 230"/>
              <a:gd name="T64" fmla="*/ 146 w 257"/>
              <a:gd name="T65" fmla="*/ 4 h 230"/>
              <a:gd name="T66" fmla="*/ 104 w 257"/>
              <a:gd name="T67" fmla="*/ 4 h 230"/>
              <a:gd name="T68" fmla="*/ 83 w 257"/>
              <a:gd name="T69" fmla="*/ 19 h 230"/>
              <a:gd name="T70" fmla="*/ 77 w 257"/>
              <a:gd name="T71" fmla="*/ 56 h 230"/>
              <a:gd name="T72" fmla="*/ 80 w 257"/>
              <a:gd name="T73" fmla="*/ 69 h 230"/>
              <a:gd name="T74" fmla="*/ 80 w 257"/>
              <a:gd name="T75" fmla="*/ 72 h 230"/>
              <a:gd name="T76" fmla="*/ 79 w 257"/>
              <a:gd name="T77" fmla="*/ 72 h 230"/>
              <a:gd name="T78" fmla="*/ 82 w 257"/>
              <a:gd name="T79" fmla="*/ 96 h 230"/>
              <a:gd name="T80" fmla="*/ 89 w 257"/>
              <a:gd name="T81" fmla="*/ 108 h 230"/>
              <a:gd name="T82" fmla="*/ 93 w 257"/>
              <a:gd name="T83" fmla="*/ 121 h 230"/>
              <a:gd name="T84" fmla="*/ 95 w 257"/>
              <a:gd name="T85" fmla="*/ 124 h 230"/>
              <a:gd name="T86" fmla="*/ 96 w 257"/>
              <a:gd name="T87" fmla="*/ 130 h 230"/>
              <a:gd name="T88" fmla="*/ 97 w 257"/>
              <a:gd name="T89" fmla="*/ 134 h 230"/>
              <a:gd name="T90" fmla="*/ 95 w 257"/>
              <a:gd name="T91" fmla="*/ 134 h 230"/>
              <a:gd name="T92" fmla="*/ 91 w 257"/>
              <a:gd name="T93" fmla="*/ 145 h 230"/>
              <a:gd name="T94" fmla="*/ 91 w 257"/>
              <a:gd name="T95" fmla="*/ 144 h 230"/>
              <a:gd name="T96" fmla="*/ 87 w 257"/>
              <a:gd name="T97" fmla="*/ 147 h 230"/>
              <a:gd name="T98" fmla="*/ 69 w 257"/>
              <a:gd name="T99" fmla="*/ 159 h 230"/>
              <a:gd name="T100" fmla="*/ 69 w 257"/>
              <a:gd name="T101" fmla="*/ 159 h 230"/>
              <a:gd name="T102" fmla="*/ 69 w 257"/>
              <a:gd name="T103" fmla="*/ 160 h 230"/>
              <a:gd name="T104" fmla="*/ 69 w 257"/>
              <a:gd name="T105" fmla="*/ 160 h 230"/>
              <a:gd name="T106" fmla="*/ 67 w 257"/>
              <a:gd name="T107" fmla="*/ 161 h 230"/>
              <a:gd name="T108" fmla="*/ 24 w 257"/>
              <a:gd name="T109" fmla="*/ 178 h 230"/>
              <a:gd name="T110" fmla="*/ 8 w 257"/>
              <a:gd name="T111" fmla="*/ 193 h 230"/>
              <a:gd name="T112" fmla="*/ 0 w 257"/>
              <a:gd name="T113" fmla="*/ 230 h 230"/>
              <a:gd name="T114" fmla="*/ 257 w 257"/>
              <a:gd name="T115" fmla="*/ 230 h 230"/>
              <a:gd name="T116" fmla="*/ 248 w 257"/>
              <a:gd name="T117"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230">
                <a:moveTo>
                  <a:pt x="248" y="193"/>
                </a:moveTo>
                <a:cubicBezTo>
                  <a:pt x="248" y="182"/>
                  <a:pt x="240" y="181"/>
                  <a:pt x="231" y="178"/>
                </a:cubicBezTo>
                <a:cubicBezTo>
                  <a:pt x="188" y="161"/>
                  <a:pt x="188" y="161"/>
                  <a:pt x="188" y="161"/>
                </a:cubicBezTo>
                <a:cubicBezTo>
                  <a:pt x="187" y="160"/>
                  <a:pt x="187" y="160"/>
                  <a:pt x="186" y="160"/>
                </a:cubicBezTo>
                <a:cubicBezTo>
                  <a:pt x="186" y="160"/>
                  <a:pt x="186" y="160"/>
                  <a:pt x="186" y="160"/>
                </a:cubicBezTo>
                <a:cubicBezTo>
                  <a:pt x="178" y="156"/>
                  <a:pt x="172" y="151"/>
                  <a:pt x="169" y="148"/>
                </a:cubicBezTo>
                <a:cubicBezTo>
                  <a:pt x="169" y="148"/>
                  <a:pt x="169" y="148"/>
                  <a:pt x="169" y="148"/>
                </a:cubicBezTo>
                <a:cubicBezTo>
                  <a:pt x="169" y="148"/>
                  <a:pt x="169" y="148"/>
                  <a:pt x="169" y="148"/>
                </a:cubicBezTo>
                <a:cubicBezTo>
                  <a:pt x="169" y="148"/>
                  <a:pt x="169" y="147"/>
                  <a:pt x="169" y="147"/>
                </a:cubicBezTo>
                <a:cubicBezTo>
                  <a:pt x="168" y="147"/>
                  <a:pt x="168" y="147"/>
                  <a:pt x="168" y="147"/>
                </a:cubicBezTo>
                <a:cubicBezTo>
                  <a:pt x="168" y="147"/>
                  <a:pt x="168" y="147"/>
                  <a:pt x="168" y="147"/>
                </a:cubicBezTo>
                <a:cubicBezTo>
                  <a:pt x="168" y="147"/>
                  <a:pt x="168" y="147"/>
                  <a:pt x="168" y="147"/>
                </a:cubicBezTo>
                <a:cubicBezTo>
                  <a:pt x="168" y="147"/>
                  <a:pt x="168" y="147"/>
                  <a:pt x="168" y="147"/>
                </a:cubicBezTo>
                <a:cubicBezTo>
                  <a:pt x="167" y="145"/>
                  <a:pt x="166" y="144"/>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4" y="145"/>
                  <a:pt x="164" y="145"/>
                  <a:pt x="163" y="144"/>
                </a:cubicBezTo>
                <a:cubicBezTo>
                  <a:pt x="162" y="140"/>
                  <a:pt x="160" y="134"/>
                  <a:pt x="160" y="134"/>
                </a:cubicBezTo>
                <a:cubicBezTo>
                  <a:pt x="160" y="132"/>
                  <a:pt x="158" y="136"/>
                  <a:pt x="159" y="132"/>
                </a:cubicBezTo>
                <a:cubicBezTo>
                  <a:pt x="159" y="123"/>
                  <a:pt x="159" y="123"/>
                  <a:pt x="159" y="123"/>
                </a:cubicBezTo>
                <a:cubicBezTo>
                  <a:pt x="160" y="123"/>
                  <a:pt x="161" y="122"/>
                  <a:pt x="161" y="121"/>
                </a:cubicBezTo>
                <a:cubicBezTo>
                  <a:pt x="164" y="118"/>
                  <a:pt x="164" y="110"/>
                  <a:pt x="165" y="108"/>
                </a:cubicBezTo>
                <a:cubicBezTo>
                  <a:pt x="167" y="106"/>
                  <a:pt x="170" y="105"/>
                  <a:pt x="172" y="96"/>
                </a:cubicBezTo>
                <a:cubicBezTo>
                  <a:pt x="175" y="86"/>
                  <a:pt x="179" y="72"/>
                  <a:pt x="175" y="72"/>
                </a:cubicBezTo>
                <a:cubicBezTo>
                  <a:pt x="174" y="72"/>
                  <a:pt x="173" y="73"/>
                  <a:pt x="172" y="74"/>
                </a:cubicBezTo>
                <a:cubicBezTo>
                  <a:pt x="173" y="70"/>
                  <a:pt x="174" y="62"/>
                  <a:pt x="174" y="56"/>
                </a:cubicBezTo>
                <a:cubicBezTo>
                  <a:pt x="175" y="48"/>
                  <a:pt x="173" y="29"/>
                  <a:pt x="169" y="21"/>
                </a:cubicBezTo>
                <a:cubicBezTo>
                  <a:pt x="166" y="17"/>
                  <a:pt x="161" y="12"/>
                  <a:pt x="155" y="9"/>
                </a:cubicBezTo>
                <a:cubicBezTo>
                  <a:pt x="152" y="7"/>
                  <a:pt x="149" y="5"/>
                  <a:pt x="146" y="4"/>
                </a:cubicBezTo>
                <a:cubicBezTo>
                  <a:pt x="138" y="0"/>
                  <a:pt x="112" y="2"/>
                  <a:pt x="104" y="4"/>
                </a:cubicBezTo>
                <a:cubicBezTo>
                  <a:pt x="94" y="6"/>
                  <a:pt x="87" y="12"/>
                  <a:pt x="83" y="19"/>
                </a:cubicBezTo>
                <a:cubicBezTo>
                  <a:pt x="78" y="27"/>
                  <a:pt x="76" y="49"/>
                  <a:pt x="77" y="56"/>
                </a:cubicBezTo>
                <a:cubicBezTo>
                  <a:pt x="77" y="60"/>
                  <a:pt x="79" y="66"/>
                  <a:pt x="80" y="69"/>
                </a:cubicBezTo>
                <a:cubicBezTo>
                  <a:pt x="80" y="71"/>
                  <a:pt x="80" y="71"/>
                  <a:pt x="80" y="72"/>
                </a:cubicBezTo>
                <a:cubicBezTo>
                  <a:pt x="80" y="72"/>
                  <a:pt x="80" y="72"/>
                  <a:pt x="79" y="72"/>
                </a:cubicBezTo>
                <a:cubicBezTo>
                  <a:pt x="76" y="72"/>
                  <a:pt x="79" y="86"/>
                  <a:pt x="82" y="96"/>
                </a:cubicBezTo>
                <a:cubicBezTo>
                  <a:pt x="85" y="105"/>
                  <a:pt x="87" y="106"/>
                  <a:pt x="89" y="108"/>
                </a:cubicBezTo>
                <a:cubicBezTo>
                  <a:pt x="90" y="110"/>
                  <a:pt x="90" y="118"/>
                  <a:pt x="93" y="121"/>
                </a:cubicBezTo>
                <a:cubicBezTo>
                  <a:pt x="94" y="122"/>
                  <a:pt x="94" y="123"/>
                  <a:pt x="95" y="124"/>
                </a:cubicBezTo>
                <a:cubicBezTo>
                  <a:pt x="96" y="130"/>
                  <a:pt x="96" y="130"/>
                  <a:pt x="96" y="130"/>
                </a:cubicBezTo>
                <a:cubicBezTo>
                  <a:pt x="97" y="134"/>
                  <a:pt x="97" y="134"/>
                  <a:pt x="97" y="134"/>
                </a:cubicBezTo>
                <a:cubicBezTo>
                  <a:pt x="96" y="133"/>
                  <a:pt x="95" y="132"/>
                  <a:pt x="95" y="134"/>
                </a:cubicBezTo>
                <a:cubicBezTo>
                  <a:pt x="94" y="137"/>
                  <a:pt x="93" y="141"/>
                  <a:pt x="91" y="145"/>
                </a:cubicBezTo>
                <a:cubicBezTo>
                  <a:pt x="91" y="144"/>
                  <a:pt x="91" y="144"/>
                  <a:pt x="91" y="144"/>
                </a:cubicBezTo>
                <a:cubicBezTo>
                  <a:pt x="90" y="143"/>
                  <a:pt x="88" y="144"/>
                  <a:pt x="87" y="147"/>
                </a:cubicBezTo>
                <a:cubicBezTo>
                  <a:pt x="85" y="150"/>
                  <a:pt x="78" y="155"/>
                  <a:pt x="69" y="159"/>
                </a:cubicBezTo>
                <a:cubicBezTo>
                  <a:pt x="69" y="159"/>
                  <a:pt x="69" y="159"/>
                  <a:pt x="69" y="159"/>
                </a:cubicBezTo>
                <a:cubicBezTo>
                  <a:pt x="69" y="160"/>
                  <a:pt x="69" y="160"/>
                  <a:pt x="69" y="160"/>
                </a:cubicBezTo>
                <a:cubicBezTo>
                  <a:pt x="69" y="160"/>
                  <a:pt x="69" y="160"/>
                  <a:pt x="69" y="160"/>
                </a:cubicBezTo>
                <a:cubicBezTo>
                  <a:pt x="69" y="160"/>
                  <a:pt x="68" y="160"/>
                  <a:pt x="67" y="161"/>
                </a:cubicBezTo>
                <a:cubicBezTo>
                  <a:pt x="24" y="178"/>
                  <a:pt x="24" y="178"/>
                  <a:pt x="24" y="178"/>
                </a:cubicBezTo>
                <a:cubicBezTo>
                  <a:pt x="15" y="181"/>
                  <a:pt x="8" y="182"/>
                  <a:pt x="8" y="193"/>
                </a:cubicBezTo>
                <a:cubicBezTo>
                  <a:pt x="0" y="230"/>
                  <a:pt x="0" y="230"/>
                  <a:pt x="0" y="230"/>
                </a:cubicBezTo>
                <a:cubicBezTo>
                  <a:pt x="257" y="230"/>
                  <a:pt x="257" y="230"/>
                  <a:pt x="257" y="230"/>
                </a:cubicBezTo>
                <a:cubicBezTo>
                  <a:pt x="248" y="193"/>
                  <a:pt x="248" y="193"/>
                  <a:pt x="248" y="193"/>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7" name="Freeform 21"/>
          <p:cNvSpPr>
            <a:spLocks noEditPoints="1"/>
          </p:cNvSpPr>
          <p:nvPr/>
        </p:nvSpPr>
        <p:spPr bwMode="auto">
          <a:xfrm>
            <a:off x="4072890" y="3449320"/>
            <a:ext cx="196215" cy="196215"/>
          </a:xfrm>
          <a:custGeom>
            <a:avLst/>
            <a:gdLst>
              <a:gd name="T0" fmla="*/ 278 w 288"/>
              <a:gd name="T1" fmla="*/ 11 h 288"/>
              <a:gd name="T2" fmla="*/ 278 w 288"/>
              <a:gd name="T3" fmla="*/ 48 h 288"/>
              <a:gd name="T4" fmla="*/ 265 w 288"/>
              <a:gd name="T5" fmla="*/ 61 h 288"/>
              <a:gd name="T6" fmla="*/ 227 w 288"/>
              <a:gd name="T7" fmla="*/ 23 h 288"/>
              <a:gd name="T8" fmla="*/ 240 w 288"/>
              <a:gd name="T9" fmla="*/ 11 h 288"/>
              <a:gd name="T10" fmla="*/ 278 w 288"/>
              <a:gd name="T11" fmla="*/ 11 h 288"/>
              <a:gd name="T12" fmla="*/ 89 w 288"/>
              <a:gd name="T13" fmla="*/ 162 h 288"/>
              <a:gd name="T14" fmla="*/ 89 w 288"/>
              <a:gd name="T15" fmla="*/ 162 h 288"/>
              <a:gd name="T16" fmla="*/ 76 w 288"/>
              <a:gd name="T17" fmla="*/ 212 h 288"/>
              <a:gd name="T18" fmla="*/ 126 w 288"/>
              <a:gd name="T19" fmla="*/ 200 h 288"/>
              <a:gd name="T20" fmla="*/ 253 w 288"/>
              <a:gd name="T21" fmla="*/ 74 h 288"/>
              <a:gd name="T22" fmla="*/ 215 w 288"/>
              <a:gd name="T23" fmla="*/ 36 h 288"/>
              <a:gd name="T24" fmla="*/ 89 w 288"/>
              <a:gd name="T25" fmla="*/ 162 h 288"/>
              <a:gd name="T26" fmla="*/ 214 w 288"/>
              <a:gd name="T27" fmla="*/ 137 h 288"/>
              <a:gd name="T28" fmla="*/ 214 w 288"/>
              <a:gd name="T29" fmla="*/ 137 h 288"/>
              <a:gd name="T30" fmla="*/ 214 w 288"/>
              <a:gd name="T31" fmla="*/ 252 h 288"/>
              <a:gd name="T32" fmla="*/ 36 w 288"/>
              <a:gd name="T33" fmla="*/ 252 h 288"/>
              <a:gd name="T34" fmla="*/ 36 w 288"/>
              <a:gd name="T35" fmla="*/ 74 h 288"/>
              <a:gd name="T36" fmla="*/ 151 w 288"/>
              <a:gd name="T37" fmla="*/ 74 h 288"/>
              <a:gd name="T38" fmla="*/ 187 w 288"/>
              <a:gd name="T39" fmla="*/ 38 h 288"/>
              <a:gd name="T40" fmla="*/ 0 w 288"/>
              <a:gd name="T41" fmla="*/ 38 h 288"/>
              <a:gd name="T42" fmla="*/ 0 w 288"/>
              <a:gd name="T43" fmla="*/ 288 h 288"/>
              <a:gd name="T44" fmla="*/ 250 w 288"/>
              <a:gd name="T45" fmla="*/ 288 h 288"/>
              <a:gd name="T46" fmla="*/ 250 w 288"/>
              <a:gd name="T47" fmla="*/ 101 h 288"/>
              <a:gd name="T48" fmla="*/ 214 w 288"/>
              <a:gd name="T49" fmla="*/ 13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8" h="288">
                <a:moveTo>
                  <a:pt x="278" y="11"/>
                </a:moveTo>
                <a:cubicBezTo>
                  <a:pt x="288" y="21"/>
                  <a:pt x="288" y="38"/>
                  <a:pt x="278" y="48"/>
                </a:cubicBezTo>
                <a:cubicBezTo>
                  <a:pt x="265" y="61"/>
                  <a:pt x="265" y="61"/>
                  <a:pt x="265" y="61"/>
                </a:cubicBezTo>
                <a:cubicBezTo>
                  <a:pt x="227" y="23"/>
                  <a:pt x="227" y="23"/>
                  <a:pt x="227" y="23"/>
                </a:cubicBezTo>
                <a:cubicBezTo>
                  <a:pt x="240" y="11"/>
                  <a:pt x="240" y="11"/>
                  <a:pt x="240" y="11"/>
                </a:cubicBezTo>
                <a:cubicBezTo>
                  <a:pt x="250" y="0"/>
                  <a:pt x="267" y="0"/>
                  <a:pt x="278" y="11"/>
                </a:cubicBezTo>
                <a:close/>
                <a:moveTo>
                  <a:pt x="89" y="162"/>
                </a:moveTo>
                <a:cubicBezTo>
                  <a:pt x="89" y="162"/>
                  <a:pt x="89" y="162"/>
                  <a:pt x="89" y="162"/>
                </a:cubicBezTo>
                <a:cubicBezTo>
                  <a:pt x="76" y="212"/>
                  <a:pt x="76" y="212"/>
                  <a:pt x="76" y="212"/>
                </a:cubicBezTo>
                <a:cubicBezTo>
                  <a:pt x="126" y="200"/>
                  <a:pt x="126" y="200"/>
                  <a:pt x="126" y="200"/>
                </a:cubicBezTo>
                <a:cubicBezTo>
                  <a:pt x="253" y="74"/>
                  <a:pt x="253" y="74"/>
                  <a:pt x="253" y="74"/>
                </a:cubicBezTo>
                <a:cubicBezTo>
                  <a:pt x="215" y="36"/>
                  <a:pt x="215" y="36"/>
                  <a:pt x="215" y="36"/>
                </a:cubicBezTo>
                <a:cubicBezTo>
                  <a:pt x="89" y="162"/>
                  <a:pt x="89" y="162"/>
                  <a:pt x="89" y="162"/>
                </a:cubicBezTo>
                <a:close/>
                <a:moveTo>
                  <a:pt x="214" y="137"/>
                </a:moveTo>
                <a:cubicBezTo>
                  <a:pt x="214" y="137"/>
                  <a:pt x="214" y="137"/>
                  <a:pt x="214" y="137"/>
                </a:cubicBezTo>
                <a:cubicBezTo>
                  <a:pt x="214" y="252"/>
                  <a:pt x="214" y="252"/>
                  <a:pt x="214" y="252"/>
                </a:cubicBezTo>
                <a:cubicBezTo>
                  <a:pt x="36" y="252"/>
                  <a:pt x="36" y="252"/>
                  <a:pt x="36" y="252"/>
                </a:cubicBezTo>
                <a:cubicBezTo>
                  <a:pt x="36" y="74"/>
                  <a:pt x="36" y="74"/>
                  <a:pt x="36" y="74"/>
                </a:cubicBezTo>
                <a:cubicBezTo>
                  <a:pt x="151" y="74"/>
                  <a:pt x="151" y="74"/>
                  <a:pt x="151" y="74"/>
                </a:cubicBezTo>
                <a:cubicBezTo>
                  <a:pt x="187" y="38"/>
                  <a:pt x="187" y="38"/>
                  <a:pt x="187" y="38"/>
                </a:cubicBezTo>
                <a:cubicBezTo>
                  <a:pt x="0" y="38"/>
                  <a:pt x="0" y="38"/>
                  <a:pt x="0" y="38"/>
                </a:cubicBezTo>
                <a:cubicBezTo>
                  <a:pt x="0" y="288"/>
                  <a:pt x="0" y="288"/>
                  <a:pt x="0" y="288"/>
                </a:cubicBezTo>
                <a:cubicBezTo>
                  <a:pt x="250" y="288"/>
                  <a:pt x="250" y="288"/>
                  <a:pt x="250" y="288"/>
                </a:cubicBezTo>
                <a:cubicBezTo>
                  <a:pt x="250" y="101"/>
                  <a:pt x="250" y="101"/>
                  <a:pt x="250" y="101"/>
                </a:cubicBezTo>
                <a:lnTo>
                  <a:pt x="214" y="137"/>
                </a:ln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8" name="圆角矩形 17"/>
          <p:cNvSpPr/>
          <p:nvPr/>
        </p:nvSpPr>
        <p:spPr>
          <a:xfrm>
            <a:off x="4370070" y="1697355"/>
            <a:ext cx="3761740" cy="302260"/>
          </a:xfrm>
          <a:prstGeom prst="roundRect">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9" name="圆角矩形 18"/>
          <p:cNvSpPr/>
          <p:nvPr/>
        </p:nvSpPr>
        <p:spPr>
          <a:xfrm>
            <a:off x="4407535" y="1733550"/>
            <a:ext cx="2864485" cy="229235"/>
          </a:xfrm>
          <a:prstGeom prst="round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cs typeface="+mn-ea"/>
                <a:sym typeface="+mn-lt"/>
              </a:rPr>
              <a:t>54531.74</a:t>
            </a:r>
            <a:endParaRPr lang="zh-CN" altLang="en-US" sz="1050">
              <a:cs typeface="+mn-ea"/>
              <a:sym typeface="+mn-lt"/>
            </a:endParaRPr>
          </a:p>
        </p:txBody>
      </p:sp>
      <p:sp>
        <p:nvSpPr>
          <p:cNvPr id="20" name="圆角矩形 19"/>
          <p:cNvSpPr/>
          <p:nvPr/>
        </p:nvSpPr>
        <p:spPr>
          <a:xfrm>
            <a:off x="4370070" y="2263775"/>
            <a:ext cx="3761740" cy="302260"/>
          </a:xfrm>
          <a:prstGeom prst="roundRect">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21" name="圆角矩形 20"/>
          <p:cNvSpPr/>
          <p:nvPr/>
        </p:nvSpPr>
        <p:spPr>
          <a:xfrm>
            <a:off x="4407535" y="2299970"/>
            <a:ext cx="2162810" cy="229235"/>
          </a:xfrm>
          <a:prstGeom prst="round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cs typeface="+mn-ea"/>
                <a:sym typeface="+mn-lt"/>
              </a:rPr>
              <a:t>41586.23</a:t>
            </a:r>
            <a:endParaRPr lang="zh-CN" altLang="en-US" sz="1050">
              <a:cs typeface="+mn-ea"/>
              <a:sym typeface="+mn-lt"/>
            </a:endParaRPr>
          </a:p>
        </p:txBody>
      </p:sp>
      <p:sp>
        <p:nvSpPr>
          <p:cNvPr id="22" name="圆角矩形 21"/>
          <p:cNvSpPr/>
          <p:nvPr/>
        </p:nvSpPr>
        <p:spPr>
          <a:xfrm>
            <a:off x="4370070" y="2830195"/>
            <a:ext cx="3761740" cy="302260"/>
          </a:xfrm>
          <a:prstGeom prst="roundRect">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23" name="圆角矩形 22"/>
          <p:cNvSpPr/>
          <p:nvPr/>
        </p:nvSpPr>
        <p:spPr>
          <a:xfrm>
            <a:off x="4407535" y="2866390"/>
            <a:ext cx="1568450" cy="229235"/>
          </a:xfrm>
          <a:prstGeom prst="round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cs typeface="+mn-ea"/>
                <a:sym typeface="+mn-lt"/>
              </a:rPr>
              <a:t>39668.79</a:t>
            </a:r>
            <a:endParaRPr lang="zh-CN" altLang="en-US" sz="1050">
              <a:cs typeface="+mn-ea"/>
              <a:sym typeface="+mn-lt"/>
            </a:endParaRPr>
          </a:p>
        </p:txBody>
      </p:sp>
      <p:sp>
        <p:nvSpPr>
          <p:cNvPr id="24" name="圆角矩形 23"/>
          <p:cNvSpPr/>
          <p:nvPr/>
        </p:nvSpPr>
        <p:spPr>
          <a:xfrm>
            <a:off x="4370070" y="3395980"/>
            <a:ext cx="3761740" cy="302260"/>
          </a:xfrm>
          <a:prstGeom prst="roundRect">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25" name="圆角矩形 24"/>
          <p:cNvSpPr/>
          <p:nvPr/>
        </p:nvSpPr>
        <p:spPr>
          <a:xfrm>
            <a:off x="4407535" y="3432810"/>
            <a:ext cx="3246120" cy="229235"/>
          </a:xfrm>
          <a:prstGeom prst="round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cs typeface="+mn-ea"/>
                <a:sym typeface="+mn-lt"/>
              </a:rPr>
              <a:t>64149.63</a:t>
            </a:r>
            <a:endParaRPr lang="zh-CN" altLang="en-US" sz="1050">
              <a:cs typeface="+mn-ea"/>
              <a:sym typeface="+mn-lt"/>
            </a:endParaRPr>
          </a:p>
        </p:txBody>
      </p:sp>
      <p:sp>
        <p:nvSpPr>
          <p:cNvPr id="26" name="TextBox 25"/>
          <p:cNvSpPr txBox="1"/>
          <p:nvPr/>
        </p:nvSpPr>
        <p:spPr>
          <a:xfrm>
            <a:off x="845820" y="1620520"/>
            <a:ext cx="2220595" cy="324485"/>
          </a:xfrm>
          <a:prstGeom prst="rect">
            <a:avLst/>
          </a:prstGeom>
          <a:noFill/>
        </p:spPr>
        <p:txBody>
          <a:bodyPr wrap="square" tIns="0" bIns="0" rtlCol="0" anchor="t">
            <a:spAutoFit/>
          </a:bodyPr>
          <a:lstStyle/>
          <a:p>
            <a:pPr>
              <a:lnSpc>
                <a:spcPct val="150000"/>
              </a:lnSpc>
            </a:pPr>
            <a:r>
              <a:rPr lang="zh-CN" altLang="en-US" sz="1600" b="1" dirty="0">
                <a:solidFill>
                  <a:srgbClr val="030729"/>
                </a:solidFill>
                <a:cs typeface="+mn-ea"/>
                <a:sym typeface="+mn-lt"/>
              </a:rPr>
              <a:t>点击添加内容</a:t>
            </a:r>
            <a:endParaRPr lang="zh-CN" altLang="en-US" sz="1600" b="1" dirty="0">
              <a:solidFill>
                <a:srgbClr val="030729"/>
              </a:solidFill>
              <a:cs typeface="+mn-ea"/>
              <a:sym typeface="+mn-lt"/>
            </a:endParaRPr>
          </a:p>
        </p:txBody>
      </p:sp>
      <p:sp>
        <p:nvSpPr>
          <p:cNvPr id="27" name="TextBox 26"/>
          <p:cNvSpPr txBox="1"/>
          <p:nvPr/>
        </p:nvSpPr>
        <p:spPr>
          <a:xfrm>
            <a:off x="810895" y="1998345"/>
            <a:ext cx="2807335" cy="2092960"/>
          </a:xfrm>
          <a:prstGeom prst="rect">
            <a:avLst/>
          </a:prstGeom>
          <a:noFill/>
        </p:spPr>
        <p:txBody>
          <a:bodyPr wrap="square" rtlCol="0">
            <a:spAutoFit/>
          </a:bodyPr>
          <a:lstStyle/>
          <a:p>
            <a:pP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262626"/>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lstStyle/>
          <a:p>
            <a:r>
              <a:rPr lang="en-US" altLang="zh-CN" dirty="0"/>
              <a:t>2</a:t>
            </a:r>
            <a:endParaRPr lang="zh-CN" altLang="en-US" dirty="0"/>
          </a:p>
        </p:txBody>
      </p:sp>
      <p:sp>
        <p:nvSpPr>
          <p:cNvPr id="3" name="文本占位符 2"/>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50000"/>
                                  </p:iterate>
                                  <p:childTnLst>
                                    <p:set>
                                      <p:cBhvr>
                                        <p:cTn id="10" dur="1" fill="hold">
                                          <p:stCondLst>
                                            <p:cond delay="0"/>
                                          </p:stCondLst>
                                        </p:cTn>
                                        <p:tgtEl>
                                          <p:spTgt spid="27"/>
                                        </p:tgtEl>
                                        <p:attrNameLst>
                                          <p:attrName>style.visibility</p:attrName>
                                        </p:attrNameLst>
                                      </p:cBhvr>
                                      <p:to>
                                        <p:strVal val="visible"/>
                                      </p:to>
                                    </p:set>
                                    <p:animEffect transition="in" filter="wipe(left)">
                                      <p:cBhvr>
                                        <p:cTn id="11" dur="30"/>
                                        <p:tgtEl>
                                          <p:spTgt spid="2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1000"/>
                                        <p:tgtEl>
                                          <p:spTgt spid="19"/>
                                        </p:tgtEl>
                                      </p:cBhvr>
                                    </p:animEffect>
                                  </p:childTnLst>
                                </p:cTn>
                              </p:par>
                              <p:par>
                                <p:cTn id="51" presetID="22" presetClass="entr" presetSubtype="8" fill="hold" grpId="0" nodeType="withEffect">
                                  <p:stCondLst>
                                    <p:cond delay="120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1000"/>
                                        <p:tgtEl>
                                          <p:spTgt spid="21"/>
                                        </p:tgtEl>
                                      </p:cBhvr>
                                    </p:animEffect>
                                  </p:childTnLst>
                                </p:cTn>
                              </p:par>
                              <p:par>
                                <p:cTn id="54" presetID="22" presetClass="entr" presetSubtype="8" fill="hold" grpId="0" nodeType="withEffect">
                                  <p:stCondLst>
                                    <p:cond delay="140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1000"/>
                                        <p:tgtEl>
                                          <p:spTgt spid="23"/>
                                        </p:tgtEl>
                                      </p:cBhvr>
                                    </p:animEffect>
                                  </p:childTnLst>
                                </p:cTn>
                              </p:par>
                              <p:par>
                                <p:cTn id="57" presetID="22" presetClass="entr" presetSubtype="8" fill="hold" grpId="0" nodeType="withEffect">
                                  <p:stCondLst>
                                    <p:cond delay="160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168" name="TextBox 167"/>
          <p:cNvSpPr txBox="1"/>
          <p:nvPr/>
        </p:nvSpPr>
        <p:spPr>
          <a:xfrm>
            <a:off x="6136640" y="1172210"/>
            <a:ext cx="2007870" cy="876935"/>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169" name="TextBox 168"/>
          <p:cNvSpPr txBox="1"/>
          <p:nvPr/>
        </p:nvSpPr>
        <p:spPr>
          <a:xfrm>
            <a:off x="6136640" y="2210435"/>
            <a:ext cx="2007870" cy="876935"/>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170" name="TextBox 169"/>
          <p:cNvSpPr txBox="1"/>
          <p:nvPr/>
        </p:nvSpPr>
        <p:spPr>
          <a:xfrm>
            <a:off x="6136640" y="3230245"/>
            <a:ext cx="2007870" cy="876935"/>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171" name="TextBox 170"/>
          <p:cNvSpPr txBox="1"/>
          <p:nvPr/>
        </p:nvSpPr>
        <p:spPr>
          <a:xfrm>
            <a:off x="1040130" y="1680210"/>
            <a:ext cx="2007870" cy="876935"/>
          </a:xfrm>
          <a:prstGeom prst="rect">
            <a:avLst/>
          </a:prstGeom>
          <a:noFill/>
        </p:spPr>
        <p:txBody>
          <a:bodyPr wrap="square" rtlCol="0">
            <a:spAutoFit/>
          </a:bodyPr>
          <a:lstStyle/>
          <a:p>
            <a:pPr algn="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gn="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173" name="TextBox 172"/>
          <p:cNvSpPr txBox="1"/>
          <p:nvPr/>
        </p:nvSpPr>
        <p:spPr>
          <a:xfrm>
            <a:off x="1106805" y="2758440"/>
            <a:ext cx="2007870" cy="876935"/>
          </a:xfrm>
          <a:prstGeom prst="rect">
            <a:avLst/>
          </a:prstGeom>
          <a:noFill/>
        </p:spPr>
        <p:txBody>
          <a:bodyPr wrap="square" rtlCol="0">
            <a:spAutoFit/>
          </a:bodyPr>
          <a:lstStyle/>
          <a:p>
            <a:pPr algn="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gn="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grpSp>
        <p:nvGrpSpPr>
          <p:cNvPr id="4" name="组合 3"/>
          <p:cNvGrpSpPr/>
          <p:nvPr/>
        </p:nvGrpSpPr>
        <p:grpSpPr>
          <a:xfrm>
            <a:off x="4373245" y="1200150"/>
            <a:ext cx="1543050" cy="3943350"/>
            <a:chOff x="4373245" y="1200150"/>
            <a:chExt cx="1543050" cy="3943350"/>
          </a:xfrm>
          <a:solidFill>
            <a:srgbClr val="030729"/>
          </a:solidFill>
        </p:grpSpPr>
        <p:sp>
          <p:nvSpPr>
            <p:cNvPr id="143" name="Freeform 142"/>
            <p:cNvSpPr/>
            <p:nvPr/>
          </p:nvSpPr>
          <p:spPr bwMode="auto">
            <a:xfrm rot="5400000" flipH="1">
              <a:off x="4402455" y="4288790"/>
              <a:ext cx="352425" cy="410210"/>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48" name="Rectangle 39"/>
            <p:cNvSpPr>
              <a:spLocks noChangeArrowheads="1"/>
            </p:cNvSpPr>
            <p:nvPr/>
          </p:nvSpPr>
          <p:spPr bwMode="auto">
            <a:xfrm rot="5400000" flipH="1">
              <a:off x="4341495" y="4701540"/>
              <a:ext cx="473710" cy="410210"/>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7" name="Rectangle 48"/>
            <p:cNvSpPr>
              <a:spLocks noChangeArrowheads="1"/>
            </p:cNvSpPr>
            <p:nvPr/>
          </p:nvSpPr>
          <p:spPr bwMode="auto">
            <a:xfrm rot="5400000" flipH="1">
              <a:off x="3255010" y="2966720"/>
              <a:ext cx="2637790" cy="63500"/>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8" name="Freeform 49"/>
            <p:cNvSpPr>
              <a:spLocks noEditPoints="1"/>
            </p:cNvSpPr>
            <p:nvPr/>
          </p:nvSpPr>
          <p:spPr bwMode="auto">
            <a:xfrm rot="5400000" flipH="1">
              <a:off x="5220970" y="904240"/>
              <a:ext cx="399415" cy="991235"/>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9" name="Freeform 50"/>
            <p:cNvSpPr/>
            <p:nvPr/>
          </p:nvSpPr>
          <p:spPr bwMode="auto">
            <a:xfrm rot="5400000" flipH="1">
              <a:off x="4577715" y="1332230"/>
              <a:ext cx="312420" cy="382905"/>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4" name="TextBox 173"/>
            <p:cNvSpPr txBox="1"/>
            <p:nvPr/>
          </p:nvSpPr>
          <p:spPr>
            <a:xfrm>
              <a:off x="5560695" y="1291590"/>
              <a:ext cx="325120" cy="254000"/>
            </a:xfrm>
            <a:prstGeom prst="rect">
              <a:avLst/>
            </a:prstGeom>
            <a:noFill/>
          </p:spPr>
          <p:txBody>
            <a:bodyPr wrap="none" rtlCol="0">
              <a:spAutoFit/>
            </a:bodyPr>
            <a:lstStyle/>
            <a:p>
              <a:r>
                <a:rPr lang="en-US" sz="1050" dirty="0">
                  <a:solidFill>
                    <a:srgbClr val="030729"/>
                  </a:solidFill>
                  <a:cs typeface="+mn-ea"/>
                  <a:sym typeface="+mn-lt"/>
                </a:rPr>
                <a:t>03</a:t>
              </a:r>
              <a:endParaRPr lang="en-US" sz="1050" dirty="0">
                <a:solidFill>
                  <a:srgbClr val="030729"/>
                </a:solidFill>
                <a:cs typeface="+mn-ea"/>
                <a:sym typeface="+mn-lt"/>
              </a:endParaRPr>
            </a:p>
          </p:txBody>
        </p:sp>
      </p:grpSp>
      <p:grpSp>
        <p:nvGrpSpPr>
          <p:cNvPr id="3" name="组合 2"/>
          <p:cNvGrpSpPr/>
          <p:nvPr/>
        </p:nvGrpSpPr>
        <p:grpSpPr>
          <a:xfrm>
            <a:off x="4671060" y="2240280"/>
            <a:ext cx="1246505" cy="2903220"/>
            <a:chOff x="4671060" y="2240280"/>
            <a:chExt cx="1246505" cy="2903220"/>
          </a:xfrm>
        </p:grpSpPr>
        <p:sp>
          <p:nvSpPr>
            <p:cNvPr id="142" name="Freeform 141"/>
            <p:cNvSpPr/>
            <p:nvPr/>
          </p:nvSpPr>
          <p:spPr bwMode="auto">
            <a:xfrm rot="5400000" flipH="1">
              <a:off x="4893310" y="4086225"/>
              <a:ext cx="361315" cy="805815"/>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47" name="Rectangle 38"/>
            <p:cNvSpPr>
              <a:spLocks noChangeArrowheads="1"/>
            </p:cNvSpPr>
            <p:nvPr/>
          </p:nvSpPr>
          <p:spPr bwMode="auto">
            <a:xfrm rot="5400000" flipH="1">
              <a:off x="5033010" y="4699635"/>
              <a:ext cx="473710" cy="414020"/>
            </a:xfrm>
            <a:prstGeom prst="rect">
              <a:avLst/>
            </a:pr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4" name="Rectangle 45"/>
            <p:cNvSpPr>
              <a:spLocks noChangeArrowheads="1"/>
            </p:cNvSpPr>
            <p:nvPr/>
          </p:nvSpPr>
          <p:spPr bwMode="auto">
            <a:xfrm rot="5400000" flipH="1">
              <a:off x="3886835" y="3458845"/>
              <a:ext cx="1633855" cy="65405"/>
            </a:xfrm>
            <a:prstGeom prst="rect">
              <a:avLst/>
            </a:pr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5" name="Freeform 46"/>
            <p:cNvSpPr/>
            <p:nvPr/>
          </p:nvSpPr>
          <p:spPr bwMode="auto">
            <a:xfrm rot="5400000" flipH="1">
              <a:off x="4702175" y="2378075"/>
              <a:ext cx="266700" cy="327025"/>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6" name="Freeform 47"/>
            <p:cNvSpPr>
              <a:spLocks noEditPoints="1"/>
            </p:cNvSpPr>
            <p:nvPr/>
          </p:nvSpPr>
          <p:spPr bwMode="auto">
            <a:xfrm rot="5400000" flipH="1">
              <a:off x="5260340" y="1978660"/>
              <a:ext cx="395605" cy="918210"/>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5" name="TextBox 174"/>
            <p:cNvSpPr txBox="1"/>
            <p:nvPr/>
          </p:nvSpPr>
          <p:spPr>
            <a:xfrm>
              <a:off x="5560695" y="2322195"/>
              <a:ext cx="321310" cy="254000"/>
            </a:xfrm>
            <a:prstGeom prst="rect">
              <a:avLst/>
            </a:prstGeom>
            <a:noFill/>
          </p:spPr>
          <p:txBody>
            <a:bodyPr wrap="none" rtlCol="0">
              <a:spAutoFit/>
            </a:bodyPr>
            <a:lstStyle/>
            <a:p>
              <a:r>
                <a:rPr lang="en-US" sz="1050">
                  <a:solidFill>
                    <a:srgbClr val="030729"/>
                  </a:solidFill>
                  <a:cs typeface="+mn-ea"/>
                  <a:sym typeface="+mn-lt"/>
                </a:rPr>
                <a:t>04</a:t>
              </a:r>
              <a:endParaRPr lang="en-US" sz="1050">
                <a:solidFill>
                  <a:srgbClr val="030729"/>
                </a:solidFill>
                <a:cs typeface="+mn-ea"/>
                <a:sym typeface="+mn-lt"/>
              </a:endParaRPr>
            </a:p>
          </p:txBody>
        </p:sp>
      </p:grpSp>
      <p:grpSp>
        <p:nvGrpSpPr>
          <p:cNvPr id="2" name="组合 1"/>
          <p:cNvGrpSpPr/>
          <p:nvPr/>
        </p:nvGrpSpPr>
        <p:grpSpPr>
          <a:xfrm>
            <a:off x="4792345" y="3258185"/>
            <a:ext cx="1381125" cy="1885315"/>
            <a:chOff x="4792345" y="3258185"/>
            <a:chExt cx="1381125" cy="1885315"/>
          </a:xfrm>
          <a:solidFill>
            <a:srgbClr val="030729"/>
          </a:solidFill>
        </p:grpSpPr>
        <p:sp>
          <p:nvSpPr>
            <p:cNvPr id="141" name="Freeform 140"/>
            <p:cNvSpPr/>
            <p:nvPr/>
          </p:nvSpPr>
          <p:spPr bwMode="auto">
            <a:xfrm rot="5400000" flipH="1">
              <a:off x="5309235" y="3795395"/>
              <a:ext cx="348615" cy="1381125"/>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46" name="Rectangle 37"/>
            <p:cNvSpPr>
              <a:spLocks noChangeArrowheads="1"/>
            </p:cNvSpPr>
            <p:nvPr/>
          </p:nvSpPr>
          <p:spPr bwMode="auto">
            <a:xfrm rot="5400000" flipH="1">
              <a:off x="5730240" y="4699635"/>
              <a:ext cx="482600" cy="404495"/>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1" name="Rectangle 42"/>
            <p:cNvSpPr>
              <a:spLocks noChangeArrowheads="1"/>
            </p:cNvSpPr>
            <p:nvPr/>
          </p:nvSpPr>
          <p:spPr bwMode="auto">
            <a:xfrm rot="5400000" flipH="1">
              <a:off x="4529455" y="3981450"/>
              <a:ext cx="593725" cy="67310"/>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2" name="Freeform 43"/>
            <p:cNvSpPr>
              <a:spLocks noEditPoints="1"/>
            </p:cNvSpPr>
            <p:nvPr/>
          </p:nvSpPr>
          <p:spPr bwMode="auto">
            <a:xfrm rot="5400000" flipH="1">
              <a:off x="5320030" y="3061335"/>
              <a:ext cx="399415" cy="793115"/>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3" name="Freeform 44"/>
            <p:cNvSpPr/>
            <p:nvPr/>
          </p:nvSpPr>
          <p:spPr bwMode="auto">
            <a:xfrm rot="5400000" flipH="1">
              <a:off x="4817745" y="3413760"/>
              <a:ext cx="279400" cy="330200"/>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6" name="TextBox 175"/>
            <p:cNvSpPr txBox="1"/>
            <p:nvPr/>
          </p:nvSpPr>
          <p:spPr>
            <a:xfrm>
              <a:off x="5560695" y="3338830"/>
              <a:ext cx="326390" cy="254000"/>
            </a:xfrm>
            <a:prstGeom prst="rect">
              <a:avLst/>
            </a:prstGeom>
            <a:noFill/>
          </p:spPr>
          <p:txBody>
            <a:bodyPr wrap="none" rtlCol="0">
              <a:spAutoFit/>
            </a:bodyPr>
            <a:lstStyle/>
            <a:p>
              <a:r>
                <a:rPr lang="en-US" sz="1050" dirty="0">
                  <a:solidFill>
                    <a:srgbClr val="030729"/>
                  </a:solidFill>
                  <a:cs typeface="+mn-ea"/>
                  <a:sym typeface="+mn-lt"/>
                </a:rPr>
                <a:t>05</a:t>
              </a:r>
              <a:endParaRPr lang="en-US" sz="1050" dirty="0">
                <a:solidFill>
                  <a:srgbClr val="030729"/>
                </a:solidFill>
                <a:cs typeface="+mn-ea"/>
                <a:sym typeface="+mn-lt"/>
              </a:endParaRPr>
            </a:p>
          </p:txBody>
        </p:sp>
      </p:grpSp>
      <p:grpSp>
        <p:nvGrpSpPr>
          <p:cNvPr id="7" name="组合 6"/>
          <p:cNvGrpSpPr/>
          <p:nvPr/>
        </p:nvGrpSpPr>
        <p:grpSpPr>
          <a:xfrm>
            <a:off x="3228340" y="1734820"/>
            <a:ext cx="1257300" cy="3408680"/>
            <a:chOff x="3228340" y="1734820"/>
            <a:chExt cx="1257300" cy="3408680"/>
          </a:xfrm>
        </p:grpSpPr>
        <p:sp>
          <p:nvSpPr>
            <p:cNvPr id="144" name="Freeform 143"/>
            <p:cNvSpPr/>
            <p:nvPr/>
          </p:nvSpPr>
          <p:spPr bwMode="auto">
            <a:xfrm rot="5400000" flipH="1">
              <a:off x="3893820" y="4086860"/>
              <a:ext cx="361315" cy="803910"/>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49" name="Rectangle 40"/>
            <p:cNvSpPr>
              <a:spLocks noChangeArrowheads="1"/>
            </p:cNvSpPr>
            <p:nvPr/>
          </p:nvSpPr>
          <p:spPr bwMode="auto">
            <a:xfrm rot="5400000" flipH="1">
              <a:off x="3641725" y="4700270"/>
              <a:ext cx="477520" cy="408305"/>
            </a:xfrm>
            <a:prstGeom prst="rect">
              <a:avLst/>
            </a:pr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0" name="Freeform 51"/>
            <p:cNvSpPr/>
            <p:nvPr/>
          </p:nvSpPr>
          <p:spPr bwMode="auto">
            <a:xfrm rot="5400000" flipH="1">
              <a:off x="4179570" y="1851660"/>
              <a:ext cx="261620" cy="344805"/>
            </a:xfrm>
            <a:custGeom>
              <a:avLst/>
              <a:gdLst>
                <a:gd name="T0" fmla="*/ 61 w 61"/>
                <a:gd name="T1" fmla="*/ 78 h 80"/>
                <a:gd name="T2" fmla="*/ 4 w 61"/>
                <a:gd name="T3" fmla="*/ 1 h 80"/>
                <a:gd name="T4" fmla="*/ 0 w 61"/>
                <a:gd name="T5" fmla="*/ 0 h 80"/>
                <a:gd name="T6" fmla="*/ 0 w 61"/>
                <a:gd name="T7" fmla="*/ 16 h 80"/>
                <a:gd name="T8" fmla="*/ 3 w 61"/>
                <a:gd name="T9" fmla="*/ 16 h 80"/>
                <a:gd name="T10" fmla="*/ 46 w 61"/>
                <a:gd name="T11" fmla="*/ 78 h 80"/>
                <a:gd name="T12" fmla="*/ 46 w 61"/>
                <a:gd name="T13" fmla="*/ 80 h 80"/>
                <a:gd name="T14" fmla="*/ 61 w 61"/>
                <a:gd name="T15" fmla="*/ 80 h 80"/>
                <a:gd name="T16" fmla="*/ 61 w 6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0">
                  <a:moveTo>
                    <a:pt x="61" y="78"/>
                  </a:moveTo>
                  <a:cubicBezTo>
                    <a:pt x="61" y="26"/>
                    <a:pt x="45" y="3"/>
                    <a:pt x="4" y="1"/>
                  </a:cubicBezTo>
                  <a:cubicBezTo>
                    <a:pt x="3" y="1"/>
                    <a:pt x="2" y="1"/>
                    <a:pt x="0" y="0"/>
                  </a:cubicBezTo>
                  <a:cubicBezTo>
                    <a:pt x="0" y="16"/>
                    <a:pt x="0" y="16"/>
                    <a:pt x="0" y="16"/>
                  </a:cubicBezTo>
                  <a:cubicBezTo>
                    <a:pt x="1" y="16"/>
                    <a:pt x="2" y="16"/>
                    <a:pt x="3" y="16"/>
                  </a:cubicBezTo>
                  <a:cubicBezTo>
                    <a:pt x="26" y="18"/>
                    <a:pt x="46" y="24"/>
                    <a:pt x="46" y="78"/>
                  </a:cubicBezTo>
                  <a:cubicBezTo>
                    <a:pt x="46" y="80"/>
                    <a:pt x="46" y="80"/>
                    <a:pt x="46" y="80"/>
                  </a:cubicBezTo>
                  <a:cubicBezTo>
                    <a:pt x="61" y="80"/>
                    <a:pt x="61" y="80"/>
                    <a:pt x="61" y="80"/>
                  </a:cubicBezTo>
                  <a:lnTo>
                    <a:pt x="61" y="78"/>
                  </a:ln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1" name="Freeform 52"/>
            <p:cNvSpPr/>
            <p:nvPr/>
          </p:nvSpPr>
          <p:spPr bwMode="auto">
            <a:xfrm rot="5400000" flipH="1">
              <a:off x="3371850" y="3194685"/>
              <a:ext cx="2154555" cy="72390"/>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2" name="Freeform 53"/>
            <p:cNvSpPr>
              <a:spLocks noEditPoints="1"/>
            </p:cNvSpPr>
            <p:nvPr/>
          </p:nvSpPr>
          <p:spPr bwMode="auto">
            <a:xfrm rot="5400000" flipH="1">
              <a:off x="3483610" y="1480185"/>
              <a:ext cx="399415" cy="909320"/>
            </a:xfrm>
            <a:custGeom>
              <a:avLst/>
              <a:gdLst>
                <a:gd name="T0" fmla="*/ 56 w 93"/>
                <a:gd name="T1" fmla="*/ 119 h 211"/>
                <a:gd name="T2" fmla="*/ 56 w 93"/>
                <a:gd name="T3" fmla="*/ 0 h 211"/>
                <a:gd name="T4" fmla="*/ 41 w 93"/>
                <a:gd name="T5" fmla="*/ 0 h 211"/>
                <a:gd name="T6" fmla="*/ 41 w 93"/>
                <a:gd name="T7" fmla="*/ 118 h 211"/>
                <a:gd name="T8" fmla="*/ 0 w 93"/>
                <a:gd name="T9" fmla="*/ 164 h 211"/>
                <a:gd name="T10" fmla="*/ 46 w 93"/>
                <a:gd name="T11" fmla="*/ 211 h 211"/>
                <a:gd name="T12" fmla="*/ 93 w 93"/>
                <a:gd name="T13" fmla="*/ 164 h 211"/>
                <a:gd name="T14" fmla="*/ 56 w 93"/>
                <a:gd name="T15" fmla="*/ 119 h 211"/>
                <a:gd name="T16" fmla="*/ 46 w 93"/>
                <a:gd name="T17" fmla="*/ 191 h 211"/>
                <a:gd name="T18" fmla="*/ 19 w 93"/>
                <a:gd name="T19" fmla="*/ 164 h 211"/>
                <a:gd name="T20" fmla="*/ 46 w 93"/>
                <a:gd name="T21" fmla="*/ 137 h 211"/>
                <a:gd name="T22" fmla="*/ 74 w 93"/>
                <a:gd name="T23" fmla="*/ 164 h 211"/>
                <a:gd name="T24" fmla="*/ 46 w 93"/>
                <a:gd name="T2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11">
                  <a:moveTo>
                    <a:pt x="56" y="119"/>
                  </a:moveTo>
                  <a:cubicBezTo>
                    <a:pt x="56" y="0"/>
                    <a:pt x="56" y="0"/>
                    <a:pt x="56" y="0"/>
                  </a:cubicBezTo>
                  <a:cubicBezTo>
                    <a:pt x="41" y="0"/>
                    <a:pt x="41" y="0"/>
                    <a:pt x="41" y="0"/>
                  </a:cubicBezTo>
                  <a:cubicBezTo>
                    <a:pt x="41" y="118"/>
                    <a:pt x="41" y="118"/>
                    <a:pt x="41" y="118"/>
                  </a:cubicBezTo>
                  <a:cubicBezTo>
                    <a:pt x="18" y="121"/>
                    <a:pt x="0" y="141"/>
                    <a:pt x="0" y="164"/>
                  </a:cubicBezTo>
                  <a:cubicBezTo>
                    <a:pt x="0" y="190"/>
                    <a:pt x="21" y="211"/>
                    <a:pt x="46" y="211"/>
                  </a:cubicBezTo>
                  <a:cubicBezTo>
                    <a:pt x="72" y="211"/>
                    <a:pt x="93" y="190"/>
                    <a:pt x="93" y="164"/>
                  </a:cubicBezTo>
                  <a:cubicBezTo>
                    <a:pt x="93" y="142"/>
                    <a:pt x="77" y="123"/>
                    <a:pt x="56" y="119"/>
                  </a:cubicBezTo>
                  <a:close/>
                  <a:moveTo>
                    <a:pt x="46" y="191"/>
                  </a:moveTo>
                  <a:cubicBezTo>
                    <a:pt x="31" y="191"/>
                    <a:pt x="19" y="179"/>
                    <a:pt x="19" y="164"/>
                  </a:cubicBezTo>
                  <a:cubicBezTo>
                    <a:pt x="19" y="149"/>
                    <a:pt x="31" y="137"/>
                    <a:pt x="46" y="137"/>
                  </a:cubicBezTo>
                  <a:cubicBezTo>
                    <a:pt x="61" y="137"/>
                    <a:pt x="74" y="149"/>
                    <a:pt x="74" y="164"/>
                  </a:cubicBezTo>
                  <a:cubicBezTo>
                    <a:pt x="74" y="179"/>
                    <a:pt x="61" y="191"/>
                    <a:pt x="46" y="191"/>
                  </a:cubicBez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7" name="TextBox 176"/>
            <p:cNvSpPr txBox="1"/>
            <p:nvPr/>
          </p:nvSpPr>
          <p:spPr>
            <a:xfrm>
              <a:off x="3288665" y="1827530"/>
              <a:ext cx="321945" cy="254000"/>
            </a:xfrm>
            <a:prstGeom prst="rect">
              <a:avLst/>
            </a:prstGeom>
            <a:noFill/>
          </p:spPr>
          <p:txBody>
            <a:bodyPr wrap="none" rtlCol="0">
              <a:spAutoFit/>
            </a:bodyPr>
            <a:lstStyle/>
            <a:p>
              <a:r>
                <a:rPr lang="en-US" sz="1050">
                  <a:solidFill>
                    <a:srgbClr val="030729"/>
                  </a:solidFill>
                  <a:cs typeface="+mn-ea"/>
                  <a:sym typeface="+mn-lt"/>
                </a:rPr>
                <a:t>02</a:t>
              </a:r>
              <a:endParaRPr lang="en-US" sz="1050">
                <a:solidFill>
                  <a:srgbClr val="030729"/>
                </a:solidFill>
                <a:cs typeface="+mn-ea"/>
                <a:sym typeface="+mn-lt"/>
              </a:endParaRPr>
            </a:p>
          </p:txBody>
        </p:sp>
      </p:grpSp>
      <p:grpSp>
        <p:nvGrpSpPr>
          <p:cNvPr id="5" name="组合 4"/>
          <p:cNvGrpSpPr/>
          <p:nvPr/>
        </p:nvGrpSpPr>
        <p:grpSpPr>
          <a:xfrm>
            <a:off x="2969895" y="2760980"/>
            <a:ext cx="1390650" cy="2382520"/>
            <a:chOff x="2969895" y="2760980"/>
            <a:chExt cx="1390650" cy="2382520"/>
          </a:xfrm>
          <a:solidFill>
            <a:srgbClr val="030729"/>
          </a:solidFill>
        </p:grpSpPr>
        <p:sp>
          <p:nvSpPr>
            <p:cNvPr id="145" name="Freeform 144"/>
            <p:cNvSpPr/>
            <p:nvPr/>
          </p:nvSpPr>
          <p:spPr bwMode="auto">
            <a:xfrm rot="5400000" flipH="1">
              <a:off x="3482975" y="3795395"/>
              <a:ext cx="368300" cy="1386840"/>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0" name="Rectangle 41"/>
            <p:cNvSpPr>
              <a:spLocks noChangeArrowheads="1"/>
            </p:cNvSpPr>
            <p:nvPr/>
          </p:nvSpPr>
          <p:spPr bwMode="auto">
            <a:xfrm rot="5400000" flipH="1">
              <a:off x="2943860" y="4699635"/>
              <a:ext cx="469900" cy="417195"/>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3" name="Freeform 54"/>
            <p:cNvSpPr/>
            <p:nvPr/>
          </p:nvSpPr>
          <p:spPr bwMode="auto">
            <a:xfrm rot="5400000" flipH="1">
              <a:off x="4070985" y="2926080"/>
              <a:ext cx="295910" cy="283210"/>
            </a:xfrm>
            <a:custGeom>
              <a:avLst/>
              <a:gdLst>
                <a:gd name="T0" fmla="*/ 69 w 69"/>
                <a:gd name="T1" fmla="*/ 64 h 66"/>
                <a:gd name="T2" fmla="*/ 1 w 69"/>
                <a:gd name="T3" fmla="*/ 0 h 66"/>
                <a:gd name="T4" fmla="*/ 0 w 69"/>
                <a:gd name="T5" fmla="*/ 0 h 66"/>
                <a:gd name="T6" fmla="*/ 0 w 69"/>
                <a:gd name="T7" fmla="*/ 15 h 66"/>
                <a:gd name="T8" fmla="*/ 1 w 69"/>
                <a:gd name="T9" fmla="*/ 15 h 66"/>
                <a:gd name="T10" fmla="*/ 53 w 69"/>
                <a:gd name="T11" fmla="*/ 64 h 66"/>
                <a:gd name="T12" fmla="*/ 53 w 69"/>
                <a:gd name="T13" fmla="*/ 66 h 66"/>
                <a:gd name="T14" fmla="*/ 69 w 69"/>
                <a:gd name="T15" fmla="*/ 66 h 66"/>
                <a:gd name="T16" fmla="*/ 69 w 69"/>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6">
                  <a:moveTo>
                    <a:pt x="69" y="64"/>
                  </a:moveTo>
                  <a:cubicBezTo>
                    <a:pt x="69" y="28"/>
                    <a:pt x="31" y="0"/>
                    <a:pt x="1" y="0"/>
                  </a:cubicBezTo>
                  <a:cubicBezTo>
                    <a:pt x="0" y="0"/>
                    <a:pt x="0" y="0"/>
                    <a:pt x="0" y="0"/>
                  </a:cubicBezTo>
                  <a:cubicBezTo>
                    <a:pt x="0" y="15"/>
                    <a:pt x="0" y="15"/>
                    <a:pt x="0" y="15"/>
                  </a:cubicBezTo>
                  <a:cubicBezTo>
                    <a:pt x="1" y="15"/>
                    <a:pt x="1" y="15"/>
                    <a:pt x="1" y="15"/>
                  </a:cubicBezTo>
                  <a:cubicBezTo>
                    <a:pt x="21" y="15"/>
                    <a:pt x="53" y="36"/>
                    <a:pt x="53" y="64"/>
                  </a:cubicBezTo>
                  <a:cubicBezTo>
                    <a:pt x="53" y="65"/>
                    <a:pt x="53" y="66"/>
                    <a:pt x="53" y="66"/>
                  </a:cubicBezTo>
                  <a:cubicBezTo>
                    <a:pt x="69" y="66"/>
                    <a:pt x="69" y="66"/>
                    <a:pt x="69" y="66"/>
                  </a:cubicBezTo>
                  <a:cubicBezTo>
                    <a:pt x="69" y="66"/>
                    <a:pt x="69" y="65"/>
                    <a:pt x="69" y="64"/>
                  </a:cubicBez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4" name="Rectangle 55"/>
            <p:cNvSpPr>
              <a:spLocks noChangeArrowheads="1"/>
            </p:cNvSpPr>
            <p:nvPr/>
          </p:nvSpPr>
          <p:spPr bwMode="auto">
            <a:xfrm rot="5400000" flipH="1">
              <a:off x="3783965" y="3728720"/>
              <a:ext cx="1089025" cy="63500"/>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5" name="Freeform 56"/>
            <p:cNvSpPr>
              <a:spLocks noEditPoints="1"/>
            </p:cNvSpPr>
            <p:nvPr/>
          </p:nvSpPr>
          <p:spPr bwMode="auto">
            <a:xfrm rot="5400000" flipH="1">
              <a:off x="3457575" y="2540635"/>
              <a:ext cx="399415" cy="840740"/>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8" name="TextBox 177"/>
            <p:cNvSpPr txBox="1"/>
            <p:nvPr/>
          </p:nvSpPr>
          <p:spPr>
            <a:xfrm>
              <a:off x="3292475" y="2830830"/>
              <a:ext cx="305435" cy="254000"/>
            </a:xfrm>
            <a:prstGeom prst="rect">
              <a:avLst/>
            </a:prstGeom>
            <a:noFill/>
          </p:spPr>
          <p:txBody>
            <a:bodyPr wrap="none" rtlCol="0">
              <a:spAutoFit/>
            </a:bodyPr>
            <a:lstStyle/>
            <a:p>
              <a:r>
                <a:rPr lang="en-US" sz="1050" dirty="0">
                  <a:solidFill>
                    <a:srgbClr val="030729"/>
                  </a:solidFill>
                  <a:cs typeface="+mn-ea"/>
                  <a:sym typeface="+mn-lt"/>
                </a:rPr>
                <a:t>01</a:t>
              </a:r>
              <a:endParaRPr lang="en-US" sz="1050" dirty="0">
                <a:solidFill>
                  <a:srgbClr val="030729"/>
                </a:solidFill>
                <a:cs typeface="+mn-ea"/>
                <a:sym typeface="+mn-lt"/>
              </a:endParaRPr>
            </a:p>
          </p:txBody>
        </p:sp>
      </p:grpSp>
      <p:pic>
        <p:nvPicPr>
          <p:cNvPr id="179" name="Picture 17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96665" y="3696970"/>
            <a:ext cx="1456690" cy="1088390"/>
          </a:xfrm>
          <a:prstGeom prst="rect">
            <a:avLst/>
          </a:prstGeom>
        </p:spPr>
      </p:pic>
      <p:sp>
        <p:nvSpPr>
          <p:cNvPr id="10" name="文本占位符 9"/>
          <p:cNvSpPr>
            <a:spLocks noGrp="1"/>
          </p:cNvSpPr>
          <p:nvPr>
            <p:ph type="body" sz="quarter" idx="10"/>
          </p:nvPr>
        </p:nvSpPr>
        <p:spPr>
          <a:xfrm>
            <a:off x="356870" y="325120"/>
            <a:ext cx="305435" cy="432435"/>
          </a:xfrm>
        </p:spPr>
        <p:txBody>
          <a:bodyPr/>
          <a:lstStyle/>
          <a:p>
            <a:r>
              <a:rPr lang="en-US" altLang="zh-CN" dirty="0"/>
              <a:t>2</a:t>
            </a:r>
            <a:endParaRPr lang="zh-CN" altLang="en-US" dirty="0"/>
          </a:p>
        </p:txBody>
      </p:sp>
      <p:sp>
        <p:nvSpPr>
          <p:cNvPr id="11" name="文本占位符 10"/>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9"/>
                                        </p:tgtEl>
                                        <p:attrNameLst>
                                          <p:attrName>style.visibility</p:attrName>
                                        </p:attrNameLst>
                                      </p:cBhvr>
                                      <p:to>
                                        <p:strVal val="visible"/>
                                      </p:to>
                                    </p:set>
                                    <p:animEffect transition="in" filter="fade">
                                      <p:cBhvr>
                                        <p:cTn id="7" dur="1000"/>
                                        <p:tgtEl>
                                          <p:spTgt spid="179"/>
                                        </p:tgtEl>
                                      </p:cBhvr>
                                    </p:animEffect>
                                    <p:anim calcmode="lin" valueType="num">
                                      <p:cBhvr>
                                        <p:cTn id="8" dur="1000" fill="hold"/>
                                        <p:tgtEl>
                                          <p:spTgt spid="179"/>
                                        </p:tgtEl>
                                        <p:attrNameLst>
                                          <p:attrName>ppt_x</p:attrName>
                                        </p:attrNameLst>
                                      </p:cBhvr>
                                      <p:tavLst>
                                        <p:tav tm="0">
                                          <p:val>
                                            <p:strVal val="#ppt_x"/>
                                          </p:val>
                                        </p:tav>
                                        <p:tav tm="100000">
                                          <p:val>
                                            <p:strVal val="#ppt_x"/>
                                          </p:val>
                                        </p:tav>
                                      </p:tavLst>
                                    </p:anim>
                                    <p:anim calcmode="lin" valueType="num">
                                      <p:cBhvr>
                                        <p:cTn id="9" dur="1000" fill="hold"/>
                                        <p:tgtEl>
                                          <p:spTgt spid="17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500"/>
                            </p:stCondLst>
                            <p:childTnLst>
                              <p:par>
                                <p:cTn id="16" presetID="50" presetClass="entr" presetSubtype="0" decel="100000" fill="hold" grpId="0" nodeType="afterEffect">
                                  <p:stCondLst>
                                    <p:cond delay="0"/>
                                  </p:stCondLst>
                                  <p:childTnLst>
                                    <p:set>
                                      <p:cBhvr>
                                        <p:cTn id="17" dur="1" fill="hold">
                                          <p:stCondLst>
                                            <p:cond delay="0"/>
                                          </p:stCondLst>
                                        </p:cTn>
                                        <p:tgtEl>
                                          <p:spTgt spid="173"/>
                                        </p:tgtEl>
                                        <p:attrNameLst>
                                          <p:attrName>style.visibility</p:attrName>
                                        </p:attrNameLst>
                                      </p:cBhvr>
                                      <p:to>
                                        <p:strVal val="visible"/>
                                      </p:to>
                                    </p:set>
                                    <p:anim calcmode="lin" valueType="num">
                                      <p:cBhvr>
                                        <p:cTn id="18" dur="1000" fill="hold"/>
                                        <p:tgtEl>
                                          <p:spTgt spid="173"/>
                                        </p:tgtEl>
                                        <p:attrNameLst>
                                          <p:attrName>ppt_w</p:attrName>
                                        </p:attrNameLst>
                                      </p:cBhvr>
                                      <p:tavLst>
                                        <p:tav tm="0">
                                          <p:val>
                                            <p:strVal val="#ppt_w+.3"/>
                                          </p:val>
                                        </p:tav>
                                        <p:tav tm="100000">
                                          <p:val>
                                            <p:strVal val="#ppt_w"/>
                                          </p:val>
                                        </p:tav>
                                      </p:tavLst>
                                    </p:anim>
                                    <p:anim calcmode="lin" valueType="num">
                                      <p:cBhvr>
                                        <p:cTn id="19" dur="1000" fill="hold"/>
                                        <p:tgtEl>
                                          <p:spTgt spid="173"/>
                                        </p:tgtEl>
                                        <p:attrNameLst>
                                          <p:attrName>ppt_h</p:attrName>
                                        </p:attrNameLst>
                                      </p:cBhvr>
                                      <p:tavLst>
                                        <p:tav tm="0">
                                          <p:val>
                                            <p:strVal val="#ppt_h"/>
                                          </p:val>
                                        </p:tav>
                                        <p:tav tm="100000">
                                          <p:val>
                                            <p:strVal val="#ppt_h"/>
                                          </p:val>
                                        </p:tav>
                                      </p:tavLst>
                                    </p:anim>
                                    <p:animEffect transition="in" filter="fade">
                                      <p:cBhvr>
                                        <p:cTn id="20" dur="1000"/>
                                        <p:tgtEl>
                                          <p:spTgt spid="17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500"/>
                            </p:stCondLst>
                            <p:childTnLst>
                              <p:par>
                                <p:cTn id="27" presetID="50" presetClass="entr" presetSubtype="0" decel="100000" fill="hold" grpId="0" nodeType="afterEffect">
                                  <p:stCondLst>
                                    <p:cond delay="0"/>
                                  </p:stCondLst>
                                  <p:childTnLst>
                                    <p:set>
                                      <p:cBhvr>
                                        <p:cTn id="28" dur="1" fill="hold">
                                          <p:stCondLst>
                                            <p:cond delay="0"/>
                                          </p:stCondLst>
                                        </p:cTn>
                                        <p:tgtEl>
                                          <p:spTgt spid="171"/>
                                        </p:tgtEl>
                                        <p:attrNameLst>
                                          <p:attrName>style.visibility</p:attrName>
                                        </p:attrNameLst>
                                      </p:cBhvr>
                                      <p:to>
                                        <p:strVal val="visible"/>
                                      </p:to>
                                    </p:set>
                                    <p:anim calcmode="lin" valueType="num">
                                      <p:cBhvr>
                                        <p:cTn id="29" dur="1000" fill="hold"/>
                                        <p:tgtEl>
                                          <p:spTgt spid="171"/>
                                        </p:tgtEl>
                                        <p:attrNameLst>
                                          <p:attrName>ppt_w</p:attrName>
                                        </p:attrNameLst>
                                      </p:cBhvr>
                                      <p:tavLst>
                                        <p:tav tm="0">
                                          <p:val>
                                            <p:strVal val="#ppt_w+.3"/>
                                          </p:val>
                                        </p:tav>
                                        <p:tav tm="100000">
                                          <p:val>
                                            <p:strVal val="#ppt_w"/>
                                          </p:val>
                                        </p:tav>
                                      </p:tavLst>
                                    </p:anim>
                                    <p:anim calcmode="lin" valueType="num">
                                      <p:cBhvr>
                                        <p:cTn id="30" dur="1000" fill="hold"/>
                                        <p:tgtEl>
                                          <p:spTgt spid="171"/>
                                        </p:tgtEl>
                                        <p:attrNameLst>
                                          <p:attrName>ppt_h</p:attrName>
                                        </p:attrNameLst>
                                      </p:cBhvr>
                                      <p:tavLst>
                                        <p:tav tm="0">
                                          <p:val>
                                            <p:strVal val="#ppt_h"/>
                                          </p:val>
                                        </p:tav>
                                        <p:tav tm="100000">
                                          <p:val>
                                            <p:strVal val="#ppt_h"/>
                                          </p:val>
                                        </p:tav>
                                      </p:tavLst>
                                    </p:anim>
                                    <p:animEffect transition="in" filter="fade">
                                      <p:cBhvr>
                                        <p:cTn id="31" dur="1000"/>
                                        <p:tgtEl>
                                          <p:spTgt spid="17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childTnLst>
                          </p:cTn>
                        </p:par>
                        <p:par>
                          <p:cTn id="37" fill="hold">
                            <p:stCondLst>
                              <p:cond delay="500"/>
                            </p:stCondLst>
                            <p:childTnLst>
                              <p:par>
                                <p:cTn id="38" presetID="50" presetClass="entr" presetSubtype="0" decel="100000" fill="hold" grpId="0" nodeType="afterEffect">
                                  <p:stCondLst>
                                    <p:cond delay="0"/>
                                  </p:stCondLst>
                                  <p:childTnLst>
                                    <p:set>
                                      <p:cBhvr>
                                        <p:cTn id="39" dur="1" fill="hold">
                                          <p:stCondLst>
                                            <p:cond delay="0"/>
                                          </p:stCondLst>
                                        </p:cTn>
                                        <p:tgtEl>
                                          <p:spTgt spid="168"/>
                                        </p:tgtEl>
                                        <p:attrNameLst>
                                          <p:attrName>style.visibility</p:attrName>
                                        </p:attrNameLst>
                                      </p:cBhvr>
                                      <p:to>
                                        <p:strVal val="visible"/>
                                      </p:to>
                                    </p:set>
                                    <p:anim calcmode="lin" valueType="num">
                                      <p:cBhvr>
                                        <p:cTn id="40" dur="1000" fill="hold"/>
                                        <p:tgtEl>
                                          <p:spTgt spid="168"/>
                                        </p:tgtEl>
                                        <p:attrNameLst>
                                          <p:attrName>ppt_w</p:attrName>
                                        </p:attrNameLst>
                                      </p:cBhvr>
                                      <p:tavLst>
                                        <p:tav tm="0">
                                          <p:val>
                                            <p:strVal val="#ppt_w+.3"/>
                                          </p:val>
                                        </p:tav>
                                        <p:tav tm="100000">
                                          <p:val>
                                            <p:strVal val="#ppt_w"/>
                                          </p:val>
                                        </p:tav>
                                      </p:tavLst>
                                    </p:anim>
                                    <p:anim calcmode="lin" valueType="num">
                                      <p:cBhvr>
                                        <p:cTn id="41" dur="1000" fill="hold"/>
                                        <p:tgtEl>
                                          <p:spTgt spid="168"/>
                                        </p:tgtEl>
                                        <p:attrNameLst>
                                          <p:attrName>ppt_h</p:attrName>
                                        </p:attrNameLst>
                                      </p:cBhvr>
                                      <p:tavLst>
                                        <p:tav tm="0">
                                          <p:val>
                                            <p:strVal val="#ppt_h"/>
                                          </p:val>
                                        </p:tav>
                                        <p:tav tm="100000">
                                          <p:val>
                                            <p:strVal val="#ppt_h"/>
                                          </p:val>
                                        </p:tav>
                                      </p:tavLst>
                                    </p:anim>
                                    <p:animEffect transition="in" filter="fade">
                                      <p:cBhvr>
                                        <p:cTn id="42" dur="1000"/>
                                        <p:tgtEl>
                                          <p:spTgt spid="16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down)">
                                      <p:cBhvr>
                                        <p:cTn id="47" dur="500"/>
                                        <p:tgtEl>
                                          <p:spTgt spid="3"/>
                                        </p:tgtEl>
                                      </p:cBhvr>
                                    </p:animEffect>
                                  </p:childTnLst>
                                </p:cTn>
                              </p:par>
                            </p:childTnLst>
                          </p:cTn>
                        </p:par>
                        <p:par>
                          <p:cTn id="48" fill="hold">
                            <p:stCondLst>
                              <p:cond delay="500"/>
                            </p:stCondLst>
                            <p:childTnLst>
                              <p:par>
                                <p:cTn id="49" presetID="50" presetClass="entr" presetSubtype="0" decel="100000" fill="hold" grpId="0" nodeType="afterEffect">
                                  <p:stCondLst>
                                    <p:cond delay="0"/>
                                  </p:stCondLst>
                                  <p:childTnLst>
                                    <p:set>
                                      <p:cBhvr>
                                        <p:cTn id="50" dur="1" fill="hold">
                                          <p:stCondLst>
                                            <p:cond delay="0"/>
                                          </p:stCondLst>
                                        </p:cTn>
                                        <p:tgtEl>
                                          <p:spTgt spid="169"/>
                                        </p:tgtEl>
                                        <p:attrNameLst>
                                          <p:attrName>style.visibility</p:attrName>
                                        </p:attrNameLst>
                                      </p:cBhvr>
                                      <p:to>
                                        <p:strVal val="visible"/>
                                      </p:to>
                                    </p:set>
                                    <p:anim calcmode="lin" valueType="num">
                                      <p:cBhvr>
                                        <p:cTn id="51" dur="1000" fill="hold"/>
                                        <p:tgtEl>
                                          <p:spTgt spid="169"/>
                                        </p:tgtEl>
                                        <p:attrNameLst>
                                          <p:attrName>ppt_w</p:attrName>
                                        </p:attrNameLst>
                                      </p:cBhvr>
                                      <p:tavLst>
                                        <p:tav tm="0">
                                          <p:val>
                                            <p:strVal val="#ppt_w+.3"/>
                                          </p:val>
                                        </p:tav>
                                        <p:tav tm="100000">
                                          <p:val>
                                            <p:strVal val="#ppt_w"/>
                                          </p:val>
                                        </p:tav>
                                      </p:tavLst>
                                    </p:anim>
                                    <p:anim calcmode="lin" valueType="num">
                                      <p:cBhvr>
                                        <p:cTn id="52" dur="1000" fill="hold"/>
                                        <p:tgtEl>
                                          <p:spTgt spid="169"/>
                                        </p:tgtEl>
                                        <p:attrNameLst>
                                          <p:attrName>ppt_h</p:attrName>
                                        </p:attrNameLst>
                                      </p:cBhvr>
                                      <p:tavLst>
                                        <p:tav tm="0">
                                          <p:val>
                                            <p:strVal val="#ppt_h"/>
                                          </p:val>
                                        </p:tav>
                                        <p:tav tm="100000">
                                          <p:val>
                                            <p:strVal val="#ppt_h"/>
                                          </p:val>
                                        </p:tav>
                                      </p:tavLst>
                                    </p:anim>
                                    <p:animEffect transition="in" filter="fade">
                                      <p:cBhvr>
                                        <p:cTn id="53" dur="1000"/>
                                        <p:tgtEl>
                                          <p:spTgt spid="16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wipe(down)">
                                      <p:cBhvr>
                                        <p:cTn id="58" dur="500"/>
                                        <p:tgtEl>
                                          <p:spTgt spid="2"/>
                                        </p:tgtEl>
                                      </p:cBhvr>
                                    </p:animEffect>
                                  </p:childTnLst>
                                </p:cTn>
                              </p:par>
                            </p:childTnLst>
                          </p:cTn>
                        </p:par>
                        <p:par>
                          <p:cTn id="59" fill="hold">
                            <p:stCondLst>
                              <p:cond delay="500"/>
                            </p:stCondLst>
                            <p:childTnLst>
                              <p:par>
                                <p:cTn id="60" presetID="50" presetClass="entr" presetSubtype="0" decel="100000" fill="hold" grpId="0" nodeType="afterEffect">
                                  <p:stCondLst>
                                    <p:cond delay="0"/>
                                  </p:stCondLst>
                                  <p:childTnLst>
                                    <p:set>
                                      <p:cBhvr>
                                        <p:cTn id="61" dur="1" fill="hold">
                                          <p:stCondLst>
                                            <p:cond delay="0"/>
                                          </p:stCondLst>
                                        </p:cTn>
                                        <p:tgtEl>
                                          <p:spTgt spid="170"/>
                                        </p:tgtEl>
                                        <p:attrNameLst>
                                          <p:attrName>style.visibility</p:attrName>
                                        </p:attrNameLst>
                                      </p:cBhvr>
                                      <p:to>
                                        <p:strVal val="visible"/>
                                      </p:to>
                                    </p:set>
                                    <p:anim calcmode="lin" valueType="num">
                                      <p:cBhvr>
                                        <p:cTn id="62" dur="1000" fill="hold"/>
                                        <p:tgtEl>
                                          <p:spTgt spid="170"/>
                                        </p:tgtEl>
                                        <p:attrNameLst>
                                          <p:attrName>ppt_w</p:attrName>
                                        </p:attrNameLst>
                                      </p:cBhvr>
                                      <p:tavLst>
                                        <p:tav tm="0">
                                          <p:val>
                                            <p:strVal val="#ppt_w+.3"/>
                                          </p:val>
                                        </p:tav>
                                        <p:tav tm="100000">
                                          <p:val>
                                            <p:strVal val="#ppt_w"/>
                                          </p:val>
                                        </p:tav>
                                      </p:tavLst>
                                    </p:anim>
                                    <p:anim calcmode="lin" valueType="num">
                                      <p:cBhvr>
                                        <p:cTn id="63" dur="1000" fill="hold"/>
                                        <p:tgtEl>
                                          <p:spTgt spid="170"/>
                                        </p:tgtEl>
                                        <p:attrNameLst>
                                          <p:attrName>ppt_h</p:attrName>
                                        </p:attrNameLst>
                                      </p:cBhvr>
                                      <p:tavLst>
                                        <p:tav tm="0">
                                          <p:val>
                                            <p:strVal val="#ppt_h"/>
                                          </p:val>
                                        </p:tav>
                                        <p:tav tm="100000">
                                          <p:val>
                                            <p:strVal val="#ppt_h"/>
                                          </p:val>
                                        </p:tav>
                                      </p:tavLst>
                                    </p:anim>
                                    <p:animEffect transition="in" filter="fade">
                                      <p:cBhvr>
                                        <p:cTn id="64" dur="10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p:bldP spid="169" grpId="0"/>
      <p:bldP spid="170" grpId="0"/>
      <p:bldP spid="171" grpId="0"/>
      <p:bldP spid="173" grpId="0"/>
    </p:bldLst>
  </p:timing>
</p:sld>
</file>

<file path=ppt/slides/slide18.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4" name="Freeform 6"/>
          <p:cNvSpPr/>
          <p:nvPr/>
        </p:nvSpPr>
        <p:spPr bwMode="auto">
          <a:xfrm>
            <a:off x="1247140" y="3788410"/>
            <a:ext cx="800100" cy="626110"/>
          </a:xfrm>
          <a:custGeom>
            <a:avLst/>
            <a:gdLst>
              <a:gd name="T0" fmla="*/ 0 w 915"/>
              <a:gd name="T1" fmla="*/ 716 h 716"/>
              <a:gd name="T2" fmla="*/ 459 w 915"/>
              <a:gd name="T3" fmla="*/ 0 h 716"/>
              <a:gd name="T4" fmla="*/ 915 w 915"/>
              <a:gd name="T5" fmla="*/ 716 h 716"/>
              <a:gd name="T6" fmla="*/ 0 w 915"/>
              <a:gd name="T7" fmla="*/ 716 h 716"/>
            </a:gdLst>
            <a:ahLst/>
            <a:cxnLst>
              <a:cxn ang="0">
                <a:pos x="T0" y="T1"/>
              </a:cxn>
              <a:cxn ang="0">
                <a:pos x="T2" y="T3"/>
              </a:cxn>
              <a:cxn ang="0">
                <a:pos x="T4" y="T5"/>
              </a:cxn>
              <a:cxn ang="0">
                <a:pos x="T6" y="T7"/>
              </a:cxn>
            </a:cxnLst>
            <a:rect l="0" t="0" r="r" b="b"/>
            <a:pathLst>
              <a:path w="915" h="716">
                <a:moveTo>
                  <a:pt x="0" y="716"/>
                </a:moveTo>
                <a:lnTo>
                  <a:pt x="459" y="0"/>
                </a:lnTo>
                <a:lnTo>
                  <a:pt x="915" y="716"/>
                </a:lnTo>
                <a:lnTo>
                  <a:pt x="0" y="716"/>
                </a:lnTo>
                <a:close/>
              </a:path>
            </a:pathLst>
          </a:custGeom>
          <a:solidFill>
            <a:srgbClr val="030729"/>
          </a:solidFill>
          <a:ln w="5" cap="flat">
            <a:solidFill>
              <a:schemeClr val="bg1"/>
            </a:solidFill>
            <a:prstDash val="solid"/>
            <a:miter lim="800000"/>
          </a:ln>
        </p:spPr>
        <p:txBody>
          <a:bodyPr vert="horz" wrap="square" lIns="68580" tIns="34290" rIns="68580" bIns="34290" numCol="1" anchor="b" anchorCtr="0" compatLnSpc="1"/>
          <a:lstStyle/>
          <a:p>
            <a:pPr algn="ctr"/>
            <a:r>
              <a:rPr lang="en-US" altLang="zh-CN" sz="1500" b="1">
                <a:solidFill>
                  <a:schemeClr val="bg1"/>
                </a:solidFill>
                <a:effectLst>
                  <a:outerShdw blurRad="38100" dist="38100" dir="2700000" algn="tl">
                    <a:srgbClr val="000000">
                      <a:alpha val="43137"/>
                    </a:srgbClr>
                  </a:outerShdw>
                </a:effectLst>
                <a:cs typeface="+mn-ea"/>
                <a:sym typeface="+mn-lt"/>
              </a:rPr>
              <a:t>9,571</a:t>
            </a:r>
            <a:endParaRPr lang="zh-CN" altLang="en-US" sz="1500" b="1">
              <a:solidFill>
                <a:schemeClr val="bg1"/>
              </a:solidFill>
              <a:effectLst>
                <a:outerShdw blurRad="38100" dist="38100" dir="2700000" algn="tl">
                  <a:srgbClr val="000000">
                    <a:alpha val="43137"/>
                  </a:srgbClr>
                </a:outerShdw>
              </a:effectLst>
              <a:cs typeface="+mn-ea"/>
              <a:sym typeface="+mn-lt"/>
            </a:endParaRPr>
          </a:p>
        </p:txBody>
      </p:sp>
      <p:sp>
        <p:nvSpPr>
          <p:cNvPr id="5" name="Freeform 7"/>
          <p:cNvSpPr/>
          <p:nvPr/>
        </p:nvSpPr>
        <p:spPr bwMode="auto">
          <a:xfrm>
            <a:off x="1883410" y="2939415"/>
            <a:ext cx="1889760" cy="1475740"/>
          </a:xfrm>
          <a:custGeom>
            <a:avLst/>
            <a:gdLst>
              <a:gd name="T0" fmla="*/ 0 w 2161"/>
              <a:gd name="T1" fmla="*/ 1687 h 1687"/>
              <a:gd name="T2" fmla="*/ 1079 w 2161"/>
              <a:gd name="T3" fmla="*/ 0 h 1687"/>
              <a:gd name="T4" fmla="*/ 2161 w 2161"/>
              <a:gd name="T5" fmla="*/ 1687 h 1687"/>
              <a:gd name="T6" fmla="*/ 0 w 2161"/>
              <a:gd name="T7" fmla="*/ 1687 h 1687"/>
            </a:gdLst>
            <a:ahLst/>
            <a:cxnLst>
              <a:cxn ang="0">
                <a:pos x="T0" y="T1"/>
              </a:cxn>
              <a:cxn ang="0">
                <a:pos x="T2" y="T3"/>
              </a:cxn>
              <a:cxn ang="0">
                <a:pos x="T4" y="T5"/>
              </a:cxn>
              <a:cxn ang="0">
                <a:pos x="T6" y="T7"/>
              </a:cxn>
            </a:cxnLst>
            <a:rect l="0" t="0" r="r" b="b"/>
            <a:pathLst>
              <a:path w="2161" h="1687">
                <a:moveTo>
                  <a:pt x="0" y="1687"/>
                </a:moveTo>
                <a:lnTo>
                  <a:pt x="1079" y="0"/>
                </a:lnTo>
                <a:lnTo>
                  <a:pt x="2161" y="1687"/>
                </a:lnTo>
                <a:lnTo>
                  <a:pt x="0" y="1687"/>
                </a:lnTo>
                <a:close/>
              </a:path>
            </a:pathLst>
          </a:custGeom>
          <a:solidFill>
            <a:schemeClr val="tx1">
              <a:lumMod val="75000"/>
              <a:lumOff val="25000"/>
            </a:schemeClr>
          </a:solidFill>
          <a:ln w="5" cap="flat">
            <a:solidFill>
              <a:schemeClr val="bg1"/>
            </a:solidFill>
            <a:prstDash val="solid"/>
            <a:miter lim="800000"/>
          </a:ln>
        </p:spPr>
        <p:txBody>
          <a:bodyPr vert="horz" wrap="square" lIns="68580" tIns="34290" rIns="68580" bIns="35100" numCol="1" anchor="ctr" anchorCtr="0" compatLnSpc="1"/>
          <a:lstStyle/>
          <a:p>
            <a:pPr algn="ctr"/>
            <a:r>
              <a:rPr lang="en-US" altLang="zh-CN" sz="1800" b="1">
                <a:solidFill>
                  <a:schemeClr val="bg1"/>
                </a:solidFill>
                <a:effectLst>
                  <a:outerShdw blurRad="38100" dist="38100" dir="2700000" algn="tl">
                    <a:srgbClr val="000000">
                      <a:alpha val="43137"/>
                    </a:srgbClr>
                  </a:outerShdw>
                </a:effectLst>
                <a:cs typeface="+mn-ea"/>
                <a:sym typeface="+mn-lt"/>
              </a:rPr>
              <a:t>27,395</a:t>
            </a:r>
            <a:endParaRPr lang="zh-CN" altLang="en-US" sz="1800" b="1">
              <a:solidFill>
                <a:schemeClr val="bg1"/>
              </a:solidFill>
              <a:effectLst>
                <a:outerShdw blurRad="38100" dist="38100" dir="2700000" algn="tl">
                  <a:srgbClr val="000000">
                    <a:alpha val="43137"/>
                  </a:srgbClr>
                </a:outerShdw>
              </a:effectLst>
              <a:cs typeface="+mn-ea"/>
              <a:sym typeface="+mn-lt"/>
            </a:endParaRPr>
          </a:p>
        </p:txBody>
      </p:sp>
      <p:sp>
        <p:nvSpPr>
          <p:cNvPr id="6" name="Freeform 8"/>
          <p:cNvSpPr/>
          <p:nvPr/>
        </p:nvSpPr>
        <p:spPr bwMode="auto">
          <a:xfrm>
            <a:off x="2978150" y="2072005"/>
            <a:ext cx="2997835" cy="2343150"/>
          </a:xfrm>
          <a:custGeom>
            <a:avLst/>
            <a:gdLst>
              <a:gd name="T0" fmla="*/ 0 w 3428"/>
              <a:gd name="T1" fmla="*/ 2679 h 2679"/>
              <a:gd name="T2" fmla="*/ 1715 w 3428"/>
              <a:gd name="T3" fmla="*/ 0 h 2679"/>
              <a:gd name="T4" fmla="*/ 3428 w 3428"/>
              <a:gd name="T5" fmla="*/ 2679 h 2679"/>
              <a:gd name="T6" fmla="*/ 0 w 3428"/>
              <a:gd name="T7" fmla="*/ 2679 h 2679"/>
            </a:gdLst>
            <a:ahLst/>
            <a:cxnLst>
              <a:cxn ang="0">
                <a:pos x="T0" y="T1"/>
              </a:cxn>
              <a:cxn ang="0">
                <a:pos x="T2" y="T3"/>
              </a:cxn>
              <a:cxn ang="0">
                <a:pos x="T4" y="T5"/>
              </a:cxn>
              <a:cxn ang="0">
                <a:pos x="T6" y="T7"/>
              </a:cxn>
            </a:cxnLst>
            <a:rect l="0" t="0" r="r" b="b"/>
            <a:pathLst>
              <a:path w="3428" h="2679">
                <a:moveTo>
                  <a:pt x="0" y="2679"/>
                </a:moveTo>
                <a:lnTo>
                  <a:pt x="1715" y="0"/>
                </a:lnTo>
                <a:lnTo>
                  <a:pt x="3428" y="2679"/>
                </a:lnTo>
                <a:lnTo>
                  <a:pt x="0" y="2679"/>
                </a:lnTo>
                <a:close/>
              </a:path>
            </a:pathLst>
          </a:custGeom>
          <a:solidFill>
            <a:srgbClr val="030729"/>
          </a:solidFill>
          <a:ln w="5" cap="flat">
            <a:solidFill>
              <a:schemeClr val="bg1"/>
            </a:solidFill>
            <a:prstDash val="solid"/>
            <a:miter lim="800000"/>
          </a:ln>
        </p:spPr>
        <p:txBody>
          <a:bodyPr vert="horz" wrap="square" lIns="68580" tIns="34290" rIns="68580" bIns="35100" numCol="1" anchor="ctr" anchorCtr="0" compatLnSpc="1"/>
          <a:lstStyle/>
          <a:p>
            <a:pPr algn="ctr"/>
            <a:r>
              <a:rPr lang="en-US" altLang="zh-CN" sz="2700" b="1">
                <a:solidFill>
                  <a:schemeClr val="bg1"/>
                </a:solidFill>
                <a:effectLst>
                  <a:outerShdw blurRad="38100" dist="38100" dir="2700000" algn="tl">
                    <a:srgbClr val="000000">
                      <a:alpha val="43137"/>
                    </a:srgbClr>
                  </a:outerShdw>
                </a:effectLst>
                <a:cs typeface="+mn-ea"/>
                <a:sym typeface="+mn-lt"/>
              </a:rPr>
              <a:t>54,589</a:t>
            </a:r>
            <a:endParaRPr lang="zh-CN" altLang="en-US" sz="2700" b="1">
              <a:solidFill>
                <a:schemeClr val="bg1"/>
              </a:solidFill>
              <a:effectLst>
                <a:outerShdw blurRad="38100" dist="38100" dir="2700000" algn="tl">
                  <a:srgbClr val="000000">
                    <a:alpha val="43137"/>
                  </a:srgbClr>
                </a:outerShdw>
              </a:effectLst>
              <a:cs typeface="+mn-ea"/>
              <a:sym typeface="+mn-lt"/>
            </a:endParaRPr>
          </a:p>
        </p:txBody>
      </p:sp>
      <p:grpSp>
        <p:nvGrpSpPr>
          <p:cNvPr id="20" name="组合 19"/>
          <p:cNvGrpSpPr/>
          <p:nvPr/>
        </p:nvGrpSpPr>
        <p:grpSpPr>
          <a:xfrm>
            <a:off x="3467735" y="1653540"/>
            <a:ext cx="785495" cy="787400"/>
            <a:chOff x="3467735" y="1653540"/>
            <a:chExt cx="785495" cy="787400"/>
          </a:xfrm>
        </p:grpSpPr>
        <p:sp>
          <p:nvSpPr>
            <p:cNvPr id="13" name="Oval 11"/>
            <p:cNvSpPr>
              <a:spLocks noChangeArrowheads="1"/>
            </p:cNvSpPr>
            <p:nvPr/>
          </p:nvSpPr>
          <p:spPr bwMode="auto">
            <a:xfrm>
              <a:off x="3467735" y="1653540"/>
              <a:ext cx="785495" cy="787400"/>
            </a:xfrm>
            <a:prstGeom prst="ellipse">
              <a:avLst/>
            </a:prstGeom>
            <a:solidFill>
              <a:srgbClr val="030729"/>
            </a:solidFill>
            <a:ln w="19050"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6" name="Freeform 39"/>
            <p:cNvSpPr>
              <a:spLocks noEditPoints="1"/>
            </p:cNvSpPr>
            <p:nvPr/>
          </p:nvSpPr>
          <p:spPr bwMode="auto">
            <a:xfrm>
              <a:off x="3620135" y="1804035"/>
              <a:ext cx="480060" cy="486410"/>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FFFFF"/>
            </a:solidFill>
            <a:ln>
              <a:noFill/>
            </a:ln>
          </p:spPr>
          <p:txBody>
            <a:bodyPr vert="horz" wrap="square" lIns="68580" tIns="34290" rIns="68580" bIns="34290" numCol="1" anchor="t" anchorCtr="0" compatLnSpc="1"/>
            <a:lstStyle/>
            <a:p>
              <a:endParaRPr lang="zh-CN" altLang="en-US" sz="1015">
                <a:cs typeface="+mn-ea"/>
                <a:sym typeface="+mn-lt"/>
              </a:endParaRPr>
            </a:p>
          </p:txBody>
        </p:sp>
      </p:grpSp>
      <p:grpSp>
        <p:nvGrpSpPr>
          <p:cNvPr id="15" name="组合 14"/>
          <p:cNvGrpSpPr/>
          <p:nvPr/>
        </p:nvGrpSpPr>
        <p:grpSpPr>
          <a:xfrm>
            <a:off x="833755" y="3594735"/>
            <a:ext cx="537210" cy="537210"/>
            <a:chOff x="833755" y="3594735"/>
            <a:chExt cx="537210" cy="537210"/>
          </a:xfrm>
        </p:grpSpPr>
        <p:sp>
          <p:nvSpPr>
            <p:cNvPr id="7" name="Oval 9"/>
            <p:cNvSpPr>
              <a:spLocks noChangeArrowheads="1"/>
            </p:cNvSpPr>
            <p:nvPr/>
          </p:nvSpPr>
          <p:spPr bwMode="auto">
            <a:xfrm>
              <a:off x="833755" y="3594735"/>
              <a:ext cx="537210" cy="537210"/>
            </a:xfrm>
            <a:prstGeom prst="ellipse">
              <a:avLst/>
            </a:prstGeom>
            <a:solidFill>
              <a:srgbClr val="030729"/>
            </a:solidFill>
            <a:ln w="19050"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7" name="Freeform 43"/>
            <p:cNvSpPr>
              <a:spLocks noEditPoints="1"/>
            </p:cNvSpPr>
            <p:nvPr/>
          </p:nvSpPr>
          <p:spPr bwMode="auto">
            <a:xfrm>
              <a:off x="958215" y="3746500"/>
              <a:ext cx="288925" cy="23241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FFFFFF"/>
            </a:solidFill>
            <a:ln>
              <a:noFill/>
            </a:ln>
          </p:spPr>
          <p:txBody>
            <a:bodyPr vert="horz" wrap="square" lIns="68580" tIns="34290" rIns="68580" bIns="34290" numCol="1" anchor="t" anchorCtr="0" compatLnSpc="1"/>
            <a:lstStyle/>
            <a:p>
              <a:endParaRPr lang="zh-CN" altLang="en-US" sz="1015">
                <a:cs typeface="+mn-ea"/>
                <a:sym typeface="+mn-lt"/>
              </a:endParaRPr>
            </a:p>
          </p:txBody>
        </p:sp>
      </p:grpSp>
      <p:grpSp>
        <p:nvGrpSpPr>
          <p:cNvPr id="19" name="组合 18"/>
          <p:cNvGrpSpPr/>
          <p:nvPr/>
        </p:nvGrpSpPr>
        <p:grpSpPr>
          <a:xfrm>
            <a:off x="1874520" y="2747010"/>
            <a:ext cx="641350" cy="641350"/>
            <a:chOff x="1874520" y="2747010"/>
            <a:chExt cx="641350" cy="641350"/>
          </a:xfrm>
        </p:grpSpPr>
        <p:sp>
          <p:nvSpPr>
            <p:cNvPr id="11" name="Oval 10"/>
            <p:cNvSpPr>
              <a:spLocks noChangeArrowheads="1"/>
            </p:cNvSpPr>
            <p:nvPr/>
          </p:nvSpPr>
          <p:spPr bwMode="auto">
            <a:xfrm>
              <a:off x="1874520" y="2747010"/>
              <a:ext cx="641350" cy="641350"/>
            </a:xfrm>
            <a:prstGeom prst="ellipse">
              <a:avLst/>
            </a:prstGeom>
            <a:solidFill>
              <a:schemeClr val="tx1">
                <a:lumMod val="75000"/>
                <a:lumOff val="25000"/>
              </a:schemeClr>
            </a:solidFill>
            <a:ln w="19050"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8" name="Freeform 44"/>
            <p:cNvSpPr>
              <a:spLocks noEditPoints="1"/>
            </p:cNvSpPr>
            <p:nvPr/>
          </p:nvSpPr>
          <p:spPr bwMode="auto">
            <a:xfrm>
              <a:off x="1985010" y="2884170"/>
              <a:ext cx="421005" cy="366395"/>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FFFFFF"/>
            </a:solidFill>
            <a:ln>
              <a:noFill/>
            </a:ln>
          </p:spPr>
          <p:txBody>
            <a:bodyPr vert="horz" wrap="square" lIns="68580" tIns="34290" rIns="68580" bIns="34290" numCol="1" anchor="t" anchorCtr="0" compatLnSpc="1"/>
            <a:lstStyle/>
            <a:p>
              <a:endParaRPr lang="zh-CN" altLang="en-US" sz="1015">
                <a:cs typeface="+mn-ea"/>
                <a:sym typeface="+mn-lt"/>
              </a:endParaRPr>
            </a:p>
          </p:txBody>
        </p:sp>
      </p:grpSp>
      <p:sp>
        <p:nvSpPr>
          <p:cNvPr id="21" name="TextBox 20"/>
          <p:cNvSpPr txBox="1"/>
          <p:nvPr/>
        </p:nvSpPr>
        <p:spPr>
          <a:xfrm>
            <a:off x="687070" y="3208020"/>
            <a:ext cx="1005205" cy="338455"/>
          </a:xfrm>
          <a:prstGeom prst="rect">
            <a:avLst/>
          </a:prstGeom>
          <a:noFill/>
          <a:ln>
            <a:noFill/>
          </a:ln>
        </p:spPr>
        <p:txBody>
          <a:bodyPr wrap="none" rtlCol="0">
            <a:spAutoFit/>
          </a:bodyPr>
          <a:lstStyle/>
          <a:p>
            <a:r>
              <a:rPr lang="zh-CN" altLang="en-US" sz="1600" b="1">
                <a:solidFill>
                  <a:srgbClr val="030729"/>
                </a:solidFill>
                <a:cs typeface="+mn-ea"/>
                <a:sym typeface="+mn-lt"/>
              </a:rPr>
              <a:t>添加标题</a:t>
            </a:r>
            <a:endParaRPr lang="zh-CN" altLang="en-US" sz="1600" b="1">
              <a:solidFill>
                <a:srgbClr val="030729"/>
              </a:solidFill>
              <a:cs typeface="+mn-ea"/>
              <a:sym typeface="+mn-lt"/>
            </a:endParaRPr>
          </a:p>
        </p:txBody>
      </p:sp>
      <p:sp>
        <p:nvSpPr>
          <p:cNvPr id="23" name="TextBox 22"/>
          <p:cNvSpPr txBox="1"/>
          <p:nvPr/>
        </p:nvSpPr>
        <p:spPr>
          <a:xfrm>
            <a:off x="1741170" y="2312035"/>
            <a:ext cx="1005205" cy="338455"/>
          </a:xfrm>
          <a:prstGeom prst="rect">
            <a:avLst/>
          </a:prstGeom>
          <a:noFill/>
          <a:ln>
            <a:noFill/>
          </a:ln>
        </p:spPr>
        <p:txBody>
          <a:bodyPr wrap="none" rtlCol="0">
            <a:spAutoFit/>
          </a:bodyPr>
          <a:lstStyle/>
          <a:p>
            <a:r>
              <a:rPr lang="zh-CN" altLang="en-US" sz="1600" b="1">
                <a:solidFill>
                  <a:srgbClr val="030729"/>
                </a:solidFill>
                <a:cs typeface="+mn-ea"/>
                <a:sym typeface="+mn-lt"/>
              </a:rPr>
              <a:t>添加标题</a:t>
            </a:r>
            <a:endParaRPr lang="zh-CN" altLang="en-US" sz="1600" b="1">
              <a:solidFill>
                <a:srgbClr val="030729"/>
              </a:solidFill>
              <a:cs typeface="+mn-ea"/>
              <a:sym typeface="+mn-lt"/>
            </a:endParaRPr>
          </a:p>
        </p:txBody>
      </p:sp>
      <p:sp>
        <p:nvSpPr>
          <p:cNvPr id="24" name="TextBox 23"/>
          <p:cNvSpPr txBox="1"/>
          <p:nvPr/>
        </p:nvSpPr>
        <p:spPr>
          <a:xfrm>
            <a:off x="3406775" y="1203325"/>
            <a:ext cx="1005205" cy="338455"/>
          </a:xfrm>
          <a:prstGeom prst="rect">
            <a:avLst/>
          </a:prstGeom>
          <a:noFill/>
        </p:spPr>
        <p:txBody>
          <a:bodyPr wrap="none" rtlCol="0">
            <a:spAutoFit/>
          </a:bodyPr>
          <a:lstStyle/>
          <a:p>
            <a:r>
              <a:rPr lang="zh-CN" altLang="en-US" sz="1600" b="1" dirty="0">
                <a:solidFill>
                  <a:srgbClr val="030729"/>
                </a:solidFill>
                <a:cs typeface="+mn-ea"/>
                <a:sym typeface="+mn-lt"/>
              </a:rPr>
              <a:t>添加标题</a:t>
            </a:r>
            <a:endParaRPr lang="zh-CN" altLang="en-US" sz="1600" b="1" dirty="0">
              <a:solidFill>
                <a:srgbClr val="030729"/>
              </a:solidFill>
              <a:cs typeface="+mn-ea"/>
              <a:sym typeface="+mn-lt"/>
            </a:endParaRPr>
          </a:p>
        </p:txBody>
      </p:sp>
      <p:sp>
        <p:nvSpPr>
          <p:cNvPr id="25" name="TextBox 24"/>
          <p:cNvSpPr txBox="1"/>
          <p:nvPr/>
        </p:nvSpPr>
        <p:spPr>
          <a:xfrm>
            <a:off x="6110605" y="1315085"/>
            <a:ext cx="2350135" cy="1772920"/>
          </a:xfrm>
          <a:prstGeom prst="rect">
            <a:avLst/>
          </a:prstGeom>
          <a:noFill/>
        </p:spPr>
        <p:txBody>
          <a:bodyPr wrap="square" rtlCol="0">
            <a:spAutoFit/>
          </a:bodyPr>
          <a:lstStyle/>
          <a:p>
            <a:pPr>
              <a:lnSpc>
                <a:spcPct val="130000"/>
              </a:lnSpc>
            </a:pPr>
            <a:r>
              <a:rPr lang="zh-CN" altLang="en-US" sz="105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050" dirty="0">
              <a:solidFill>
                <a:schemeClr val="tx1">
                  <a:lumMod val="65000"/>
                  <a:lumOff val="35000"/>
                </a:schemeClr>
              </a:solidFill>
              <a:cs typeface="+mn-ea"/>
              <a:sym typeface="+mn-lt"/>
            </a:endParaRPr>
          </a:p>
          <a:p>
            <a:pPr>
              <a:lnSpc>
                <a:spcPct val="130000"/>
              </a:lnSpc>
            </a:pPr>
            <a:r>
              <a:rPr lang="zh-CN" altLang="en-US" sz="1050" dirty="0">
                <a:solidFill>
                  <a:schemeClr val="tx1">
                    <a:lumMod val="65000"/>
                    <a:lumOff val="35000"/>
                  </a:schemeClr>
                </a:solidFill>
                <a:cs typeface="+mn-ea"/>
                <a:sym typeface="+mn-lt"/>
              </a:rPr>
              <a:t>您的内容打在这里，或者通过复制您的文本后，在此框中选择粘贴，并选择只保留文字</a:t>
            </a:r>
            <a:endParaRPr lang="zh-CN" altLang="en-US" sz="1050" dirty="0">
              <a:solidFill>
                <a:schemeClr val="tx1">
                  <a:lumMod val="65000"/>
                  <a:lumOff val="35000"/>
                </a:schemeClr>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lstStyle/>
          <a:p>
            <a:r>
              <a:rPr lang="en-US" altLang="zh-CN" dirty="0"/>
              <a:t>2</a:t>
            </a:r>
            <a:endParaRPr lang="zh-CN" altLang="en-US" dirty="0"/>
          </a:p>
        </p:txBody>
      </p:sp>
      <p:sp>
        <p:nvSpPr>
          <p:cNvPr id="3" name="文本占位符 2"/>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55"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par>
                                <p:cTn id="15" presetID="55" presetClass="entr" presetSubtype="0" fill="hold" grpId="0" nodeType="withEffect">
                                  <p:stCondLst>
                                    <p:cond delay="40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strVal val="#ppt_w*0.70"/>
                                          </p:val>
                                        </p:tav>
                                        <p:tav tm="100000">
                                          <p:val>
                                            <p:strVal val="#ppt_w"/>
                                          </p:val>
                                        </p:tav>
                                      </p:tavLst>
                                    </p:anim>
                                    <p:anim calcmode="lin" valueType="num">
                                      <p:cBhvr>
                                        <p:cTn id="18" dur="1000" fill="hold"/>
                                        <p:tgtEl>
                                          <p:spTgt spid="6"/>
                                        </p:tgtEl>
                                        <p:attrNameLst>
                                          <p:attrName>ppt_h</p:attrName>
                                        </p:attrNameLst>
                                      </p:cBhvr>
                                      <p:tavLst>
                                        <p:tav tm="0">
                                          <p:val>
                                            <p:strVal val="#ppt_h"/>
                                          </p:val>
                                        </p:tav>
                                        <p:tav tm="100000">
                                          <p:val>
                                            <p:strVal val="#ppt_h"/>
                                          </p:val>
                                        </p:tav>
                                      </p:tavLst>
                                    </p:anim>
                                    <p:animEffect transition="in" filter="fade">
                                      <p:cBhvr>
                                        <p:cTn id="19" dur="1000"/>
                                        <p:tgtEl>
                                          <p:spTgt spid="6"/>
                                        </p:tgtEl>
                                      </p:cBhvr>
                                    </p:animEffect>
                                  </p:childTnLst>
                                </p:cTn>
                              </p:par>
                            </p:childTnLst>
                          </p:cTn>
                        </p:par>
                        <p:par>
                          <p:cTn id="20" fill="hold">
                            <p:stCondLst>
                              <p:cond delay="1000"/>
                            </p:stCondLst>
                            <p:childTnLst>
                              <p:par>
                                <p:cTn id="21" presetID="5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Scale>
                                      <p:cBhvr>
                                        <p:cTn id="23" dur="1000" decel="50000" fill="hold">
                                          <p:stCondLst>
                                            <p:cond delay="0"/>
                                          </p:stCondLst>
                                        </p:cTn>
                                        <p:tgtEl>
                                          <p:spTgt spid="15"/>
                                        </p:tgtEl>
                                      </p:cBhvr>
                                      <p:from x="250000" y="250000"/>
                                      <p:to x="100000" y="100000"/>
                                    </p:animScale>
                                    <p:animMotion origin="layout" path="M -0.46729 0.92876 C -0.37513 0.88506 -0.02548 0.75271 0.09076 0.66604 C 0.20743 0.57938 0.21645 0.50382 0.23173 0.40814 C 0.24701 0.31246 0.22111 0.15963 0.18263 0.09148 C 0.14409 0.02333 0.03798 0 0 0 " pathEditMode="relative" ptsTypes="" rAng="0">
                                      <p:cBhvr>
                                        <p:cTn id="24" dur="1000" decel="50000" fill="hold">
                                          <p:stCondLst>
                                            <p:cond delay="0"/>
                                          </p:stCondLst>
                                        </p:cTn>
                                        <p:tgtEl>
                                          <p:spTgt spid="15"/>
                                        </p:tgtEl>
                                        <p:attrNameLst>
                                          <p:attrName>ppt_x</p:attrName>
                                          <p:attrName>ppt_y</p:attrName>
                                        </p:attrNameLst>
                                      </p:cBhvr>
                                    </p:animMotion>
                                    <p:animEffect transition="in" filter="fade">
                                      <p:cBhvr>
                                        <p:cTn id="25" dur="1000"/>
                                        <p:tgtEl>
                                          <p:spTgt spid="15"/>
                                        </p:tgtEl>
                                      </p:cBhvr>
                                    </p:animEffect>
                                  </p:childTnLst>
                                </p:cTn>
                              </p:par>
                              <p:par>
                                <p:cTn id="26" presetID="52" presetClass="entr" presetSubtype="0" fill="hold" nodeType="withEffect">
                                  <p:stCondLst>
                                    <p:cond delay="200"/>
                                  </p:stCondLst>
                                  <p:childTnLst>
                                    <p:set>
                                      <p:cBhvr>
                                        <p:cTn id="27" dur="1" fill="hold">
                                          <p:stCondLst>
                                            <p:cond delay="0"/>
                                          </p:stCondLst>
                                        </p:cTn>
                                        <p:tgtEl>
                                          <p:spTgt spid="19"/>
                                        </p:tgtEl>
                                        <p:attrNameLst>
                                          <p:attrName>style.visibility</p:attrName>
                                        </p:attrNameLst>
                                      </p:cBhvr>
                                      <p:to>
                                        <p:strVal val="visible"/>
                                      </p:to>
                                    </p:set>
                                    <p:animScale>
                                      <p:cBhvr>
                                        <p:cTn id="28" dur="1000" decel="50000" fill="hold">
                                          <p:stCondLst>
                                            <p:cond delay="0"/>
                                          </p:stCondLst>
                                        </p:cTn>
                                        <p:tgtEl>
                                          <p:spTgt spid="19"/>
                                        </p:tgtEl>
                                      </p:cBhvr>
                                      <p:from x="250000" y="250000"/>
                                      <p:to x="100000" y="100000"/>
                                    </p:animScale>
                                    <p:animMotion origin="layout" path="M -0.46729 0.92876 C -0.37513 0.88506 -0.02548 0.75271 0.09076 0.66604 C 0.20743 0.57938 0.21645 0.50382 0.23173 0.40814 C 0.24701 0.31246 0.22111 0.15963 0.18263 0.09148 C 0.14409 0.02333 0.03798 0 0 0 " pathEditMode="relative" ptsTypes="" rAng="0">
                                      <p:cBhvr>
                                        <p:cTn id="29" dur="1000" decel="50000" fill="hold">
                                          <p:stCondLst>
                                            <p:cond delay="0"/>
                                          </p:stCondLst>
                                        </p:cTn>
                                        <p:tgtEl>
                                          <p:spTgt spid="19"/>
                                        </p:tgtEl>
                                        <p:attrNameLst>
                                          <p:attrName>ppt_x</p:attrName>
                                          <p:attrName>ppt_y</p:attrName>
                                        </p:attrNameLst>
                                      </p:cBhvr>
                                    </p:animMotion>
                                    <p:animEffect transition="in" filter="fade">
                                      <p:cBhvr>
                                        <p:cTn id="30" dur="1000"/>
                                        <p:tgtEl>
                                          <p:spTgt spid="19"/>
                                        </p:tgtEl>
                                      </p:cBhvr>
                                    </p:animEffect>
                                  </p:childTnLst>
                                </p:cTn>
                              </p:par>
                              <p:par>
                                <p:cTn id="31" presetID="52" presetClass="entr" presetSubtype="0" fill="hold" nodeType="withEffect">
                                  <p:stCondLst>
                                    <p:cond delay="400"/>
                                  </p:stCondLst>
                                  <p:childTnLst>
                                    <p:set>
                                      <p:cBhvr>
                                        <p:cTn id="32" dur="1" fill="hold">
                                          <p:stCondLst>
                                            <p:cond delay="0"/>
                                          </p:stCondLst>
                                        </p:cTn>
                                        <p:tgtEl>
                                          <p:spTgt spid="20"/>
                                        </p:tgtEl>
                                        <p:attrNameLst>
                                          <p:attrName>style.visibility</p:attrName>
                                        </p:attrNameLst>
                                      </p:cBhvr>
                                      <p:to>
                                        <p:strVal val="visible"/>
                                      </p:to>
                                    </p:set>
                                    <p:animScale>
                                      <p:cBhvr>
                                        <p:cTn id="33" dur="1000" decel="50000" fill="hold">
                                          <p:stCondLst>
                                            <p:cond delay="0"/>
                                          </p:stCondLst>
                                        </p:cTn>
                                        <p:tgtEl>
                                          <p:spTgt spid="20"/>
                                        </p:tgtEl>
                                      </p:cBhvr>
                                      <p:from x="250000" y="250000"/>
                                      <p:to x="100000" y="100000"/>
                                    </p:animScale>
                                    <p:animMotion origin="layout" path="M -0.46729 0.92876 C -0.37513 0.88506 -0.02548 0.75271 0.09076 0.66604 C 0.20743 0.57938 0.21645 0.50382 0.23173 0.40814 C 0.24701 0.31246 0.22111 0.15963 0.18263 0.09148 C 0.14409 0.02333 0.03798 0 0 0 " pathEditMode="relative" ptsTypes="" rAng="0">
                                      <p:cBhvr>
                                        <p:cTn id="34" dur="1000" decel="50000" fill="hold">
                                          <p:stCondLst>
                                            <p:cond delay="0"/>
                                          </p:stCondLst>
                                        </p:cTn>
                                        <p:tgtEl>
                                          <p:spTgt spid="20"/>
                                        </p:tgtEl>
                                        <p:attrNameLst>
                                          <p:attrName>ppt_x</p:attrName>
                                          <p:attrName>ppt_y</p:attrName>
                                        </p:attrNameLst>
                                      </p:cBhvr>
                                    </p:animMotion>
                                    <p:animEffect transition="in" filter="fade">
                                      <p:cBhvr>
                                        <p:cTn id="35" dur="1000"/>
                                        <p:tgtEl>
                                          <p:spTgt spid="20"/>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grpId="0" nodeType="withEffect">
                                  <p:stCondLst>
                                    <p:cond delay="0"/>
                                  </p:stCondLst>
                                  <p:iterate type="lt">
                                    <p:tmPct val="10000"/>
                                  </p:iterate>
                                  <p:childTnLst>
                                    <p:set>
                                      <p:cBhvr>
                                        <p:cTn id="47" dur="1" fill="hold">
                                          <p:stCondLst>
                                            <p:cond delay="0"/>
                                          </p:stCondLst>
                                        </p:cTn>
                                        <p:tgtEl>
                                          <p:spTgt spid="25"/>
                                        </p:tgtEl>
                                        <p:attrNameLst>
                                          <p:attrName>style.visibility</p:attrName>
                                        </p:attrNameLst>
                                      </p:cBhvr>
                                      <p:to>
                                        <p:strVal val="visible"/>
                                      </p:to>
                                    </p:set>
                                    <p:animEffect transition="in" filter="fade">
                                      <p:cBhvr>
                                        <p:cTn id="48" dur="1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21"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2" name="组合 1"/>
          <p:cNvGrpSpPr/>
          <p:nvPr/>
        </p:nvGrpSpPr>
        <p:grpSpPr>
          <a:xfrm>
            <a:off x="1947545" y="2289175"/>
            <a:ext cx="1719580" cy="829310"/>
            <a:chOff x="1947545" y="2289175"/>
            <a:chExt cx="1719580" cy="829310"/>
          </a:xfrm>
          <a:effectLst/>
        </p:grpSpPr>
        <p:sp>
          <p:nvSpPr>
            <p:cNvPr id="9" name="Right Arrow 8"/>
            <p:cNvSpPr/>
            <p:nvPr/>
          </p:nvSpPr>
          <p:spPr>
            <a:xfrm>
              <a:off x="1947545" y="2289175"/>
              <a:ext cx="1719580" cy="829310"/>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rgbClr val="030729"/>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TextBox 13"/>
            <p:cNvSpPr txBox="1"/>
            <p:nvPr/>
          </p:nvSpPr>
          <p:spPr>
            <a:xfrm>
              <a:off x="2395220" y="2588895"/>
              <a:ext cx="723265" cy="254000"/>
            </a:xfrm>
            <a:prstGeom prst="rect">
              <a:avLst/>
            </a:prstGeom>
            <a:noFill/>
          </p:spPr>
          <p:txBody>
            <a:bodyPr wrap="none" rtlCol="0">
              <a:spAutoFit/>
            </a:bodyPr>
            <a:lstStyle/>
            <a:p>
              <a:pPr algn="ctr"/>
              <a:r>
                <a:rPr lang="zh-CN" altLang="en-US" sz="1050" dirty="0">
                  <a:solidFill>
                    <a:schemeClr val="bg1"/>
                  </a:solidFill>
                  <a:cs typeface="+mn-ea"/>
                  <a:sym typeface="+mn-lt"/>
                </a:rPr>
                <a:t>输入标题</a:t>
              </a:r>
              <a:endParaRPr lang="en-US" sz="1050" dirty="0">
                <a:solidFill>
                  <a:schemeClr val="bg1"/>
                </a:solidFill>
                <a:cs typeface="+mn-ea"/>
                <a:sym typeface="+mn-lt"/>
              </a:endParaRPr>
            </a:p>
          </p:txBody>
        </p:sp>
      </p:grpSp>
      <p:grpSp>
        <p:nvGrpSpPr>
          <p:cNvPr id="3" name="组合 2"/>
          <p:cNvGrpSpPr/>
          <p:nvPr/>
        </p:nvGrpSpPr>
        <p:grpSpPr>
          <a:xfrm>
            <a:off x="3114675" y="2289175"/>
            <a:ext cx="1719580" cy="829310"/>
            <a:chOff x="3114675" y="2289175"/>
            <a:chExt cx="1719580" cy="829310"/>
          </a:xfrm>
          <a:effectLst/>
        </p:grpSpPr>
        <p:sp>
          <p:nvSpPr>
            <p:cNvPr id="10" name="Right Arrow 8"/>
            <p:cNvSpPr/>
            <p:nvPr/>
          </p:nvSpPr>
          <p:spPr>
            <a:xfrm>
              <a:off x="3114675" y="2289175"/>
              <a:ext cx="1719580" cy="829310"/>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chemeClr val="tx1">
                <a:lumMod val="75000"/>
                <a:lumOff val="2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 name="TextBox 14"/>
            <p:cNvSpPr txBox="1"/>
            <p:nvPr/>
          </p:nvSpPr>
          <p:spPr>
            <a:xfrm>
              <a:off x="3694430" y="2588260"/>
              <a:ext cx="723265" cy="254000"/>
            </a:xfrm>
            <a:prstGeom prst="rect">
              <a:avLst/>
            </a:prstGeom>
            <a:noFill/>
          </p:spPr>
          <p:txBody>
            <a:bodyPr wrap="none" rtlCol="0">
              <a:spAutoFit/>
            </a:bodyPr>
            <a:lstStyle/>
            <a:p>
              <a:pPr algn="ctr"/>
              <a:r>
                <a:rPr lang="zh-CN" altLang="en-US" sz="1050" dirty="0">
                  <a:solidFill>
                    <a:schemeClr val="bg1"/>
                  </a:solidFill>
                  <a:cs typeface="+mn-ea"/>
                  <a:sym typeface="+mn-lt"/>
                </a:rPr>
                <a:t>输入标题</a:t>
              </a:r>
              <a:endParaRPr lang="en-US" sz="1050" dirty="0">
                <a:solidFill>
                  <a:schemeClr val="bg1"/>
                </a:solidFill>
                <a:cs typeface="+mn-ea"/>
                <a:sym typeface="+mn-lt"/>
              </a:endParaRPr>
            </a:p>
          </p:txBody>
        </p:sp>
      </p:grpSp>
      <p:grpSp>
        <p:nvGrpSpPr>
          <p:cNvPr id="4" name="组合 3"/>
          <p:cNvGrpSpPr/>
          <p:nvPr/>
        </p:nvGrpSpPr>
        <p:grpSpPr>
          <a:xfrm>
            <a:off x="4281805" y="2289175"/>
            <a:ext cx="1719580" cy="829310"/>
            <a:chOff x="4281805" y="2289175"/>
            <a:chExt cx="1719580" cy="829310"/>
          </a:xfrm>
          <a:effectLst/>
        </p:grpSpPr>
        <p:sp>
          <p:nvSpPr>
            <p:cNvPr id="11" name="Right Arrow 8"/>
            <p:cNvSpPr/>
            <p:nvPr/>
          </p:nvSpPr>
          <p:spPr>
            <a:xfrm>
              <a:off x="4281805" y="2289175"/>
              <a:ext cx="1719580" cy="829310"/>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rgbClr val="030729"/>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 name="TextBox 15"/>
            <p:cNvSpPr txBox="1"/>
            <p:nvPr/>
          </p:nvSpPr>
          <p:spPr>
            <a:xfrm>
              <a:off x="4861560" y="2588260"/>
              <a:ext cx="723265" cy="254000"/>
            </a:xfrm>
            <a:prstGeom prst="rect">
              <a:avLst/>
            </a:prstGeom>
            <a:noFill/>
          </p:spPr>
          <p:txBody>
            <a:bodyPr wrap="none" rtlCol="0">
              <a:spAutoFit/>
            </a:bodyPr>
            <a:lstStyle/>
            <a:p>
              <a:pPr algn="ctr"/>
              <a:r>
                <a:rPr lang="zh-CN" altLang="en-US" sz="1050" dirty="0">
                  <a:solidFill>
                    <a:schemeClr val="bg1"/>
                  </a:solidFill>
                  <a:cs typeface="+mn-ea"/>
                  <a:sym typeface="+mn-lt"/>
                </a:rPr>
                <a:t>输入标题</a:t>
              </a:r>
              <a:endParaRPr lang="en-US" sz="1050" dirty="0">
                <a:solidFill>
                  <a:schemeClr val="bg1"/>
                </a:solidFill>
                <a:cs typeface="+mn-ea"/>
                <a:sym typeface="+mn-lt"/>
              </a:endParaRPr>
            </a:p>
          </p:txBody>
        </p:sp>
      </p:grpSp>
      <p:grpSp>
        <p:nvGrpSpPr>
          <p:cNvPr id="5" name="组合 4"/>
          <p:cNvGrpSpPr/>
          <p:nvPr/>
        </p:nvGrpSpPr>
        <p:grpSpPr>
          <a:xfrm>
            <a:off x="5448935" y="2289175"/>
            <a:ext cx="1719580" cy="829310"/>
            <a:chOff x="5448935" y="2289175"/>
            <a:chExt cx="1719580" cy="829310"/>
          </a:xfrm>
          <a:effectLst/>
        </p:grpSpPr>
        <p:sp>
          <p:nvSpPr>
            <p:cNvPr id="12" name="Right Arrow 8"/>
            <p:cNvSpPr/>
            <p:nvPr/>
          </p:nvSpPr>
          <p:spPr>
            <a:xfrm>
              <a:off x="5448935" y="2289175"/>
              <a:ext cx="1719580" cy="829310"/>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TextBox 16"/>
            <p:cNvSpPr txBox="1"/>
            <p:nvPr/>
          </p:nvSpPr>
          <p:spPr>
            <a:xfrm>
              <a:off x="6024880" y="2588260"/>
              <a:ext cx="723265" cy="254000"/>
            </a:xfrm>
            <a:prstGeom prst="rect">
              <a:avLst/>
            </a:prstGeom>
            <a:noFill/>
          </p:spPr>
          <p:txBody>
            <a:bodyPr wrap="none" rtlCol="0">
              <a:spAutoFit/>
            </a:bodyPr>
            <a:lstStyle/>
            <a:p>
              <a:pPr algn="ctr"/>
              <a:r>
                <a:rPr lang="zh-CN" altLang="en-US" sz="1050" dirty="0">
                  <a:solidFill>
                    <a:schemeClr val="bg1"/>
                  </a:solidFill>
                  <a:cs typeface="+mn-ea"/>
                  <a:sym typeface="+mn-lt"/>
                </a:rPr>
                <a:t>输入标题</a:t>
              </a:r>
              <a:endParaRPr lang="en-US" sz="1050" dirty="0">
                <a:solidFill>
                  <a:schemeClr val="bg1"/>
                </a:solidFill>
                <a:cs typeface="+mn-ea"/>
                <a:sym typeface="+mn-lt"/>
              </a:endParaRPr>
            </a:p>
          </p:txBody>
        </p:sp>
      </p:grpSp>
      <p:grpSp>
        <p:nvGrpSpPr>
          <p:cNvPr id="18" name="组合 17"/>
          <p:cNvGrpSpPr/>
          <p:nvPr/>
        </p:nvGrpSpPr>
        <p:grpSpPr>
          <a:xfrm>
            <a:off x="2280920" y="3114675"/>
            <a:ext cx="355600" cy="646430"/>
            <a:chOff x="2280920" y="3114675"/>
            <a:chExt cx="355600" cy="646430"/>
          </a:xfrm>
        </p:grpSpPr>
        <p:cxnSp>
          <p:nvCxnSpPr>
            <p:cNvPr id="33" name="Straight Connector 32"/>
            <p:cNvCxnSpPr/>
            <p:nvPr/>
          </p:nvCxnSpPr>
          <p:spPr>
            <a:xfrm>
              <a:off x="2636520" y="3114675"/>
              <a:ext cx="0" cy="638175"/>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280920" y="3760470"/>
              <a:ext cx="355600"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305550" y="3114675"/>
            <a:ext cx="364490" cy="646430"/>
            <a:chOff x="6305550" y="3114675"/>
            <a:chExt cx="364490" cy="646430"/>
          </a:xfrm>
        </p:grpSpPr>
        <p:cxnSp>
          <p:nvCxnSpPr>
            <p:cNvPr id="36" name="Straight Connector 35"/>
            <p:cNvCxnSpPr/>
            <p:nvPr/>
          </p:nvCxnSpPr>
          <p:spPr>
            <a:xfrm>
              <a:off x="6305550" y="3114675"/>
              <a:ext cx="0" cy="638175"/>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314440" y="3760470"/>
              <a:ext cx="355600" cy="0"/>
            </a:xfrm>
            <a:prstGeom prst="line">
              <a:avLst/>
            </a:prstGeom>
            <a:ln>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924425" y="1503680"/>
            <a:ext cx="355600" cy="638175"/>
            <a:chOff x="4924425" y="1503680"/>
            <a:chExt cx="355600" cy="638175"/>
          </a:xfrm>
        </p:grpSpPr>
        <p:cxnSp>
          <p:nvCxnSpPr>
            <p:cNvPr id="39" name="Straight Connector 38"/>
            <p:cNvCxnSpPr/>
            <p:nvPr/>
          </p:nvCxnSpPr>
          <p:spPr>
            <a:xfrm>
              <a:off x="4924425" y="1503680"/>
              <a:ext cx="0" cy="638175"/>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924425" y="1503680"/>
              <a:ext cx="355600" cy="0"/>
            </a:xfrm>
            <a:prstGeom prst="line">
              <a:avLst/>
            </a:prstGeom>
            <a:ln>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3516630" y="1511935"/>
            <a:ext cx="355600" cy="638175"/>
            <a:chOff x="3516630" y="1511935"/>
            <a:chExt cx="355600" cy="638175"/>
          </a:xfrm>
        </p:grpSpPr>
        <p:cxnSp>
          <p:nvCxnSpPr>
            <p:cNvPr id="38" name="Straight Connector 37"/>
            <p:cNvCxnSpPr/>
            <p:nvPr/>
          </p:nvCxnSpPr>
          <p:spPr>
            <a:xfrm>
              <a:off x="3872230" y="1511935"/>
              <a:ext cx="0" cy="638175"/>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516630" y="1511935"/>
              <a:ext cx="355600"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514350" y="3330575"/>
            <a:ext cx="1710055" cy="876935"/>
          </a:xfrm>
          <a:prstGeom prst="rect">
            <a:avLst/>
          </a:prstGeom>
          <a:noFill/>
        </p:spPr>
        <p:txBody>
          <a:bodyPr wrap="square" rtlCol="0">
            <a:spAutoFit/>
          </a:bodyPr>
          <a:lstStyle/>
          <a:p>
            <a:pPr algn="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gn="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43" name="TextBox 42"/>
          <p:cNvSpPr txBox="1"/>
          <p:nvPr/>
        </p:nvSpPr>
        <p:spPr>
          <a:xfrm>
            <a:off x="6876415" y="3363595"/>
            <a:ext cx="1710055" cy="876935"/>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44" name="TextBox 43"/>
          <p:cNvSpPr txBox="1"/>
          <p:nvPr/>
        </p:nvSpPr>
        <p:spPr>
          <a:xfrm>
            <a:off x="5584825" y="1125855"/>
            <a:ext cx="1710055" cy="876935"/>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45" name="TextBox 44"/>
          <p:cNvSpPr txBox="1"/>
          <p:nvPr/>
        </p:nvSpPr>
        <p:spPr>
          <a:xfrm>
            <a:off x="1652905" y="1092835"/>
            <a:ext cx="1710055" cy="876935"/>
          </a:xfrm>
          <a:prstGeom prst="rect">
            <a:avLst/>
          </a:prstGeom>
          <a:noFill/>
        </p:spPr>
        <p:txBody>
          <a:bodyPr wrap="square" rtlCol="0">
            <a:spAutoFit/>
          </a:bodyPr>
          <a:lstStyle/>
          <a:p>
            <a:pPr algn="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gn="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21" name="文本占位符 20"/>
          <p:cNvSpPr>
            <a:spLocks noGrp="1"/>
          </p:cNvSpPr>
          <p:nvPr>
            <p:ph type="body" sz="quarter" idx="10"/>
          </p:nvPr>
        </p:nvSpPr>
        <p:spPr>
          <a:xfrm>
            <a:off x="356870" y="325120"/>
            <a:ext cx="305435" cy="432435"/>
          </a:xfrm>
        </p:spPr>
        <p:txBody>
          <a:bodyPr/>
          <a:lstStyle/>
          <a:p>
            <a:r>
              <a:rPr lang="en-US" altLang="zh-CN" dirty="0">
                <a:cs typeface="+mn-ea"/>
                <a:sym typeface="+mn-lt"/>
              </a:rPr>
              <a:t>2</a:t>
            </a:r>
            <a:endParaRPr lang="zh-CN" altLang="en-US" dirty="0">
              <a:cs typeface="+mn-ea"/>
              <a:sym typeface="+mn-lt"/>
            </a:endParaRPr>
          </a:p>
        </p:txBody>
      </p:sp>
      <p:sp>
        <p:nvSpPr>
          <p:cNvPr id="22" name="文本占位符 21"/>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mc:Fallback/>
  </mc:AlternateContent>
  <mc:AlternateContent xmlns:mc="http://schemas.openxmlformats.org/markup-compatibility/2006">
    <mc:Choice xmlns:p15="http://schemas.microsoft.com/office/powerpoint/2012/main" Requires="p15">
      <p:transition xmlns:p14="http://schemas.microsoft.com/office/powerpoint/2010/main" spd="slow" p14:dur="1250" advTm="1000">
        <p15:prstTrans prst="pageCurlDouble"/>
      </p:transition>
    </mc:Choice>
    <mc:Fallback>
      <p:transition spd="slow" advTm="1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18738" r="30500"/>
          <a:stretch>
            <a:fillRect/>
          </a:stretch>
        </p:blipFill>
        <p:spPr>
          <a:xfrm>
            <a:off x="16510" y="771525"/>
            <a:ext cx="5059680" cy="4371975"/>
          </a:xfrm>
          <a:prstGeom prst="rect">
            <a:avLst/>
          </a:prstGeom>
        </p:spPr>
      </p:pic>
      <p:sp>
        <p:nvSpPr>
          <p:cNvPr id="8" name="TextBox 7"/>
          <p:cNvSpPr txBox="1"/>
          <p:nvPr/>
        </p:nvSpPr>
        <p:spPr>
          <a:xfrm>
            <a:off x="5076190" y="1851660"/>
            <a:ext cx="3843655" cy="2585085"/>
          </a:xfrm>
          <a:prstGeom prst="rect">
            <a:avLst/>
          </a:prstGeom>
          <a:noFill/>
        </p:spPr>
        <p:txBody>
          <a:bodyPr wrap="square" rtlCol="0">
            <a:spAutoFit/>
          </a:bodyPr>
          <a:lstStyle/>
          <a:p>
            <a:pPr algn="just" defTabSz="685800" eaLnBrk="0" hangingPunct="0">
              <a:lnSpc>
                <a:spcPct val="150000"/>
              </a:lnSpc>
            </a:pPr>
            <a:r>
              <a:rPr lang="zh-CN" altLang="en-US" sz="1200" dirty="0">
                <a:solidFill>
                  <a:srgbClr val="030729"/>
                </a:solidFill>
                <a:cs typeface="+mn-ea"/>
                <a:sym typeface="+mn-lt"/>
              </a:rPr>
              <a:t>岁月流转，时光飞逝，转眼间</a:t>
            </a:r>
            <a:r>
              <a:rPr lang="en-US" altLang="zh-CN" sz="1200" b="1" dirty="0">
                <a:solidFill>
                  <a:srgbClr val="030729"/>
                </a:solidFill>
                <a:cs typeface="+mn-ea"/>
                <a:sym typeface="+mn-lt"/>
              </a:rPr>
              <a:t>201X</a:t>
            </a:r>
            <a:r>
              <a:rPr lang="zh-CN" altLang="en-US" sz="1200" dirty="0">
                <a:solidFill>
                  <a:srgbClr val="030729"/>
                </a:solidFill>
                <a:cs typeface="+mn-ea"/>
                <a:sym typeface="+mn-lt"/>
              </a:rPr>
              <a:t>年的工作又接近尾声。回首过去一年的工作，经过全体领导及员工的共同努力，公司经营业绩保持良好，行业地位、社会形象日渐提升，各项工作全面发展。</a:t>
            </a:r>
            <a:endParaRPr lang="en-US" altLang="zh-CN" sz="1200" dirty="0">
              <a:solidFill>
                <a:srgbClr val="030729"/>
              </a:solidFill>
              <a:cs typeface="+mn-ea"/>
              <a:sym typeface="+mn-lt"/>
            </a:endParaRPr>
          </a:p>
          <a:p>
            <a:pPr algn="just" defTabSz="685800" eaLnBrk="0" hangingPunct="0">
              <a:lnSpc>
                <a:spcPct val="150000"/>
              </a:lnSpc>
            </a:pPr>
            <a:endParaRPr lang="en-US" altLang="zh-CN" sz="1200" dirty="0">
              <a:solidFill>
                <a:srgbClr val="030729"/>
              </a:solidFill>
              <a:cs typeface="+mn-ea"/>
              <a:sym typeface="+mn-lt"/>
            </a:endParaRPr>
          </a:p>
          <a:p>
            <a:pPr algn="just" defTabSz="685800" eaLnBrk="0" hangingPunct="0">
              <a:lnSpc>
                <a:spcPct val="150000"/>
              </a:lnSpc>
            </a:pPr>
            <a:r>
              <a:rPr lang="zh-CN" altLang="en-US" sz="1200" dirty="0">
                <a:solidFill>
                  <a:srgbClr val="030729"/>
                </a:solidFill>
                <a:cs typeface="+mn-ea"/>
                <a:sym typeface="+mn-lt"/>
              </a:rPr>
              <a:t>新起点、新希望。站在</a:t>
            </a:r>
            <a:r>
              <a:rPr lang="en-US" altLang="zh-CN" sz="1200" b="1" dirty="0">
                <a:solidFill>
                  <a:srgbClr val="030729"/>
                </a:solidFill>
                <a:cs typeface="+mn-ea"/>
                <a:sym typeface="+mn-lt"/>
              </a:rPr>
              <a:t>201X</a:t>
            </a:r>
            <a:r>
              <a:rPr lang="zh-CN" altLang="en-US" sz="1200" dirty="0">
                <a:solidFill>
                  <a:srgbClr val="030729"/>
                </a:solidFill>
                <a:cs typeface="+mn-ea"/>
                <a:sym typeface="+mn-lt"/>
              </a:rPr>
              <a:t>年的起点，我们将继承和发扬过去工作中存在的优点，汲取经验，摒弃不足，满怀信心，以更清醒的头脑、更旺盛的斗志、更奋发的姿态和更充沛的干劲，向我们的既定目标进发！</a:t>
            </a:r>
            <a:endParaRPr lang="en-US" altLang="zh-CN" sz="1200" dirty="0">
              <a:solidFill>
                <a:srgbClr val="030729"/>
              </a:solidFill>
              <a:cs typeface="+mn-ea"/>
              <a:sym typeface="+mn-lt"/>
            </a:endParaRPr>
          </a:p>
        </p:txBody>
      </p:sp>
      <p:sp>
        <p:nvSpPr>
          <p:cNvPr id="9" name="TextBox 6"/>
          <p:cNvSpPr txBox="1"/>
          <p:nvPr/>
        </p:nvSpPr>
        <p:spPr>
          <a:xfrm>
            <a:off x="6032500" y="417830"/>
            <a:ext cx="1198880" cy="708025"/>
          </a:xfrm>
          <a:prstGeom prst="rect">
            <a:avLst/>
          </a:prstGeom>
          <a:noFill/>
        </p:spPr>
        <p:txBody>
          <a:bodyPr wrap="none" rtlCol="0">
            <a:spAutoFit/>
          </a:bodyPr>
          <a:lstStyle/>
          <a:p>
            <a:r>
              <a:rPr lang="zh-CN" altLang="en-US" sz="4000" b="1" dirty="0">
                <a:solidFill>
                  <a:srgbClr val="030729"/>
                </a:solidFill>
                <a:cs typeface="+mn-ea"/>
                <a:sym typeface="+mn-lt"/>
              </a:rPr>
              <a:t>前言</a:t>
            </a:r>
            <a:endParaRPr lang="en-US" altLang="zh-CN" sz="4000" b="1" dirty="0">
              <a:solidFill>
                <a:srgbClr val="030729"/>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crus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p:stCondLst>
                              <p:cond delay="55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6" name="Freeform 6"/>
          <p:cNvSpPr/>
          <p:nvPr/>
        </p:nvSpPr>
        <p:spPr bwMode="auto">
          <a:xfrm>
            <a:off x="1395730" y="2028825"/>
            <a:ext cx="517525" cy="1720850"/>
          </a:xfrm>
          <a:custGeom>
            <a:avLst/>
            <a:gdLst/>
            <a:ahLst/>
            <a:cxnLst/>
            <a:rect l="l" t="t" r="r" b="b"/>
            <a:pathLst>
              <a:path w="689792" h="2294305">
                <a:moveTo>
                  <a:pt x="437721" y="335982"/>
                </a:moveTo>
                <a:cubicBezTo>
                  <a:pt x="437721" y="335982"/>
                  <a:pt x="479409" y="342902"/>
                  <a:pt x="486357" y="349822"/>
                </a:cubicBezTo>
                <a:cubicBezTo>
                  <a:pt x="500253" y="349822"/>
                  <a:pt x="534992" y="356742"/>
                  <a:pt x="555836" y="377501"/>
                </a:cubicBezTo>
                <a:cubicBezTo>
                  <a:pt x="576672" y="391335"/>
                  <a:pt x="611391" y="384427"/>
                  <a:pt x="611420" y="384421"/>
                </a:cubicBezTo>
                <a:cubicBezTo>
                  <a:pt x="611420"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5"/>
                  <a:pt x="618368" y="1214787"/>
                  <a:pt x="618368" y="1214806"/>
                </a:cubicBezTo>
                <a:cubicBezTo>
                  <a:pt x="597539" y="1235550"/>
                  <a:pt x="590586" y="1249384"/>
                  <a:pt x="590576" y="1249405"/>
                </a:cubicBezTo>
                <a:cubicBezTo>
                  <a:pt x="590576" y="1311684"/>
                  <a:pt x="583628" y="1408562"/>
                  <a:pt x="583628" y="1450081"/>
                </a:cubicBezTo>
                <a:cubicBezTo>
                  <a:pt x="590576" y="1505440"/>
                  <a:pt x="576680" y="1623078"/>
                  <a:pt x="583628" y="1685357"/>
                </a:cubicBezTo>
                <a:cubicBezTo>
                  <a:pt x="590576" y="1740716"/>
                  <a:pt x="590576" y="1982911"/>
                  <a:pt x="583628" y="2059030"/>
                </a:cubicBezTo>
                <a:cubicBezTo>
                  <a:pt x="583628" y="2121309"/>
                  <a:pt x="583628" y="2117416"/>
                  <a:pt x="583628" y="2121308"/>
                </a:cubicBezTo>
                <a:cubicBezTo>
                  <a:pt x="576687" y="2142048"/>
                  <a:pt x="583614" y="2148975"/>
                  <a:pt x="583628" y="2148988"/>
                </a:cubicBezTo>
                <a:cubicBezTo>
                  <a:pt x="583628" y="2148988"/>
                  <a:pt x="583628" y="2162828"/>
                  <a:pt x="583628" y="2183587"/>
                </a:cubicBezTo>
                <a:cubicBezTo>
                  <a:pt x="583628" y="2204334"/>
                  <a:pt x="569750" y="2204347"/>
                  <a:pt x="569732" y="2204347"/>
                </a:cubicBezTo>
                <a:cubicBezTo>
                  <a:pt x="569732" y="2204347"/>
                  <a:pt x="569732" y="2204347"/>
                  <a:pt x="590576" y="2266626"/>
                </a:cubicBezTo>
                <a:cubicBezTo>
                  <a:pt x="590576" y="2266626"/>
                  <a:pt x="590576" y="2266626"/>
                  <a:pt x="591444" y="2266626"/>
                </a:cubicBezTo>
                <a:lnTo>
                  <a:pt x="597524" y="2266626"/>
                </a:lnTo>
                <a:cubicBezTo>
                  <a:pt x="597524" y="2266626"/>
                  <a:pt x="597524" y="2266626"/>
                  <a:pt x="597524" y="2287385"/>
                </a:cubicBezTo>
                <a:cubicBezTo>
                  <a:pt x="576680" y="2294305"/>
                  <a:pt x="562784" y="2294305"/>
                  <a:pt x="521096" y="2294305"/>
                </a:cubicBezTo>
                <a:cubicBezTo>
                  <a:pt x="486373" y="2294305"/>
                  <a:pt x="458591" y="2287392"/>
                  <a:pt x="458565" y="2287385"/>
                </a:cubicBezTo>
                <a:cubicBezTo>
                  <a:pt x="458565" y="2287385"/>
                  <a:pt x="458565" y="2287385"/>
                  <a:pt x="458565" y="2266626"/>
                </a:cubicBezTo>
                <a:cubicBezTo>
                  <a:pt x="458565" y="2266626"/>
                  <a:pt x="458565" y="2266626"/>
                  <a:pt x="458565" y="2265761"/>
                </a:cubicBezTo>
                <a:lnTo>
                  <a:pt x="458565" y="2259706"/>
                </a:lnTo>
                <a:cubicBezTo>
                  <a:pt x="458565" y="2259706"/>
                  <a:pt x="458565"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44669"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1"/>
                  <a:pt x="361302" y="1429364"/>
                  <a:pt x="361294" y="1429322"/>
                </a:cubicBezTo>
                <a:cubicBezTo>
                  <a:pt x="361294" y="1429322"/>
                  <a:pt x="340450" y="1574639"/>
                  <a:pt x="340450" y="1602318"/>
                </a:cubicBezTo>
                <a:cubicBezTo>
                  <a:pt x="340450" y="1629998"/>
                  <a:pt x="291814" y="1886033"/>
                  <a:pt x="291814" y="1920632"/>
                </a:cubicBezTo>
                <a:cubicBezTo>
                  <a:pt x="291814" y="1955232"/>
                  <a:pt x="319606" y="2135148"/>
                  <a:pt x="319606" y="2162828"/>
                </a:cubicBezTo>
                <a:cubicBezTo>
                  <a:pt x="319606"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43178" y="2280465"/>
                </a:cubicBezTo>
                <a:cubicBezTo>
                  <a:pt x="243178" y="2280465"/>
                  <a:pt x="243178" y="2280465"/>
                  <a:pt x="243178" y="2259706"/>
                </a:cubicBezTo>
                <a:cubicBezTo>
                  <a:pt x="243178" y="2259706"/>
                  <a:pt x="180647" y="2280465"/>
                  <a:pt x="111167" y="2287385"/>
                </a:cubicBezTo>
                <a:cubicBezTo>
                  <a:pt x="41707" y="2287385"/>
                  <a:pt x="23" y="2273554"/>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0844" y="2238946"/>
                  <a:pt x="69479" y="2245866"/>
                  <a:pt x="90323" y="2238946"/>
                </a:cubicBezTo>
                <a:cubicBezTo>
                  <a:pt x="111159" y="2232029"/>
                  <a:pt x="145879" y="2211283"/>
                  <a:pt x="145907" y="2211267"/>
                </a:cubicBezTo>
                <a:cubicBezTo>
                  <a:pt x="145907" y="2211267"/>
                  <a:pt x="145907" y="2211267"/>
                  <a:pt x="145038" y="2210402"/>
                </a:cubicBezTo>
                <a:lnTo>
                  <a:pt x="138959" y="2204347"/>
                </a:lnTo>
                <a:cubicBezTo>
                  <a:pt x="138959" y="2204347"/>
                  <a:pt x="145907" y="2197427"/>
                  <a:pt x="152855" y="2197427"/>
                </a:cubicBezTo>
                <a:cubicBezTo>
                  <a:pt x="152855" y="2190507"/>
                  <a:pt x="152855" y="2169748"/>
                  <a:pt x="145907" y="2162828"/>
                </a:cubicBezTo>
                <a:cubicBezTo>
                  <a:pt x="132011" y="2148988"/>
                  <a:pt x="166751" y="2128228"/>
                  <a:pt x="152855" y="2114389"/>
                </a:cubicBezTo>
                <a:cubicBezTo>
                  <a:pt x="145907" y="2107469"/>
                  <a:pt x="138959" y="2079789"/>
                  <a:pt x="138959" y="2045190"/>
                </a:cubicBezTo>
                <a:cubicBezTo>
                  <a:pt x="138959" y="2003671"/>
                  <a:pt x="145907" y="1713036"/>
                  <a:pt x="138959" y="1664597"/>
                </a:cubicBezTo>
                <a:cubicBezTo>
                  <a:pt x="132011" y="1616158"/>
                  <a:pt x="132011" y="1498520"/>
                  <a:pt x="125063" y="1429322"/>
                </a:cubicBezTo>
                <a:cubicBezTo>
                  <a:pt x="118116" y="1360132"/>
                  <a:pt x="111169" y="1201007"/>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4" y="854972"/>
                  <a:pt x="62531" y="778854"/>
                </a:cubicBezTo>
                <a:cubicBezTo>
                  <a:pt x="76427" y="695815"/>
                  <a:pt x="41688" y="522819"/>
                  <a:pt x="41688" y="502059"/>
                </a:cubicBezTo>
                <a:cubicBezTo>
                  <a:pt x="48636" y="481299"/>
                  <a:pt x="55584" y="474380"/>
                  <a:pt x="55584" y="453620"/>
                </a:cubicBezTo>
                <a:cubicBezTo>
                  <a:pt x="62531" y="432860"/>
                  <a:pt x="55584" y="405181"/>
                  <a:pt x="76427" y="391341"/>
                </a:cubicBezTo>
                <a:cubicBezTo>
                  <a:pt x="83371" y="391341"/>
                  <a:pt x="97253" y="391341"/>
                  <a:pt x="97271" y="391341"/>
                </a:cubicBezTo>
                <a:cubicBezTo>
                  <a:pt x="97271" y="391341"/>
                  <a:pt x="97271" y="391341"/>
                  <a:pt x="159803" y="370581"/>
                </a:cubicBezTo>
                <a:cubicBezTo>
                  <a:pt x="159803" y="370581"/>
                  <a:pt x="173699" y="363662"/>
                  <a:pt x="180647" y="363662"/>
                </a:cubicBezTo>
                <a:cubicBezTo>
                  <a:pt x="194543" y="356742"/>
                  <a:pt x="229282" y="342902"/>
                  <a:pt x="236230" y="342902"/>
                </a:cubicBezTo>
                <a:cubicBezTo>
                  <a:pt x="250121" y="335985"/>
                  <a:pt x="257069" y="356726"/>
                  <a:pt x="257074" y="356742"/>
                </a:cubicBezTo>
                <a:cubicBezTo>
                  <a:pt x="257074" y="356742"/>
                  <a:pt x="243178" y="356742"/>
                  <a:pt x="236230" y="356742"/>
                </a:cubicBezTo>
                <a:cubicBezTo>
                  <a:pt x="236230" y="363662"/>
                  <a:pt x="264022" y="412101"/>
                  <a:pt x="277918" y="460540"/>
                </a:cubicBezTo>
                <a:cubicBezTo>
                  <a:pt x="291810" y="508963"/>
                  <a:pt x="312644" y="557386"/>
                  <a:pt x="312658" y="557418"/>
                </a:cubicBezTo>
                <a:cubicBezTo>
                  <a:pt x="312658" y="557418"/>
                  <a:pt x="333502" y="502059"/>
                  <a:pt x="333502" y="495139"/>
                </a:cubicBezTo>
                <a:cubicBezTo>
                  <a:pt x="340444" y="495139"/>
                  <a:pt x="347386" y="488231"/>
                  <a:pt x="347398" y="488219"/>
                </a:cubicBezTo>
                <a:cubicBezTo>
                  <a:pt x="347398" y="488219"/>
                  <a:pt x="347398" y="488219"/>
                  <a:pt x="345661" y="488219"/>
                </a:cubicBezTo>
                <a:lnTo>
                  <a:pt x="333502" y="488219"/>
                </a:lnTo>
                <a:cubicBezTo>
                  <a:pt x="333502" y="488219"/>
                  <a:pt x="319606" y="474380"/>
                  <a:pt x="326554" y="467460"/>
                </a:cubicBezTo>
                <a:cubicBezTo>
                  <a:pt x="326554" y="460540"/>
                  <a:pt x="347398" y="425940"/>
                  <a:pt x="354346" y="425940"/>
                </a:cubicBezTo>
                <a:cubicBezTo>
                  <a:pt x="361290" y="419024"/>
                  <a:pt x="375176" y="460499"/>
                  <a:pt x="375189" y="460540"/>
                </a:cubicBezTo>
                <a:cubicBezTo>
                  <a:pt x="375189" y="467455"/>
                  <a:pt x="368250" y="481282"/>
                  <a:pt x="368242" y="481299"/>
                </a:cubicBezTo>
                <a:cubicBezTo>
                  <a:pt x="368242" y="481299"/>
                  <a:pt x="368242" y="508979"/>
                  <a:pt x="375189" y="529738"/>
                </a:cubicBezTo>
                <a:cubicBezTo>
                  <a:pt x="375189" y="550489"/>
                  <a:pt x="375189" y="564326"/>
                  <a:pt x="375189" y="564338"/>
                </a:cubicBezTo>
                <a:cubicBezTo>
                  <a:pt x="375189" y="564338"/>
                  <a:pt x="409929" y="522819"/>
                  <a:pt x="416877" y="508979"/>
                </a:cubicBezTo>
                <a:cubicBezTo>
                  <a:pt x="423825" y="495139"/>
                  <a:pt x="458565" y="419021"/>
                  <a:pt x="458565" y="384421"/>
                </a:cubicBezTo>
                <a:cubicBezTo>
                  <a:pt x="465509" y="342926"/>
                  <a:pt x="437754" y="335990"/>
                  <a:pt x="437721" y="335982"/>
                </a:cubicBezTo>
                <a:close/>
                <a:moveTo>
                  <a:pt x="337948" y="198"/>
                </a:moveTo>
                <a:cubicBezTo>
                  <a:pt x="363221" y="1594"/>
                  <a:pt x="382444" y="10005"/>
                  <a:pt x="391237" y="14708"/>
                </a:cubicBezTo>
                <a:cubicBezTo>
                  <a:pt x="393386" y="15193"/>
                  <a:pt x="395440" y="15806"/>
                  <a:pt x="397115" y="17369"/>
                </a:cubicBezTo>
                <a:cubicBezTo>
                  <a:pt x="399547" y="15061"/>
                  <a:pt x="412661" y="4582"/>
                  <a:pt x="431367" y="10780"/>
                </a:cubicBezTo>
                <a:cubicBezTo>
                  <a:pt x="445272" y="24600"/>
                  <a:pt x="466128" y="52241"/>
                  <a:pt x="466128" y="79882"/>
                </a:cubicBezTo>
                <a:cubicBezTo>
                  <a:pt x="459176" y="107523"/>
                  <a:pt x="466128" y="121344"/>
                  <a:pt x="466128" y="121344"/>
                </a:cubicBezTo>
                <a:lnTo>
                  <a:pt x="460045" y="115297"/>
                </a:lnTo>
                <a:cubicBezTo>
                  <a:pt x="459172" y="114449"/>
                  <a:pt x="457585" y="120759"/>
                  <a:pt x="455937" y="128101"/>
                </a:cubicBezTo>
                <a:cubicBezTo>
                  <a:pt x="460991" y="129268"/>
                  <a:pt x="465039" y="139860"/>
                  <a:pt x="465039" y="150452"/>
                </a:cubicBezTo>
                <a:cubicBezTo>
                  <a:pt x="465039" y="164332"/>
                  <a:pt x="465039" y="185152"/>
                  <a:pt x="465039" y="192093"/>
                </a:cubicBezTo>
                <a:cubicBezTo>
                  <a:pt x="458087" y="199033"/>
                  <a:pt x="451135" y="205973"/>
                  <a:pt x="451135" y="205973"/>
                </a:cubicBezTo>
                <a:lnTo>
                  <a:pt x="447659" y="198165"/>
                </a:lnTo>
                <a:cubicBezTo>
                  <a:pt x="445921" y="197298"/>
                  <a:pt x="444183" y="199033"/>
                  <a:pt x="444183" y="205973"/>
                </a:cubicBezTo>
                <a:cubicBezTo>
                  <a:pt x="444183" y="212913"/>
                  <a:pt x="437230" y="233734"/>
                  <a:pt x="437230" y="247614"/>
                </a:cubicBezTo>
                <a:cubicBezTo>
                  <a:pt x="430278" y="261494"/>
                  <a:pt x="423326" y="275375"/>
                  <a:pt x="423326" y="275375"/>
                </a:cubicBezTo>
                <a:cubicBezTo>
                  <a:pt x="423306" y="275395"/>
                  <a:pt x="416374" y="282345"/>
                  <a:pt x="416374" y="303135"/>
                </a:cubicBezTo>
                <a:cubicBezTo>
                  <a:pt x="416374" y="323956"/>
                  <a:pt x="360757" y="344776"/>
                  <a:pt x="360757" y="344776"/>
                </a:cubicBezTo>
                <a:cubicBezTo>
                  <a:pt x="360720" y="344769"/>
                  <a:pt x="291235" y="330890"/>
                  <a:pt x="291235" y="310075"/>
                </a:cubicBezTo>
                <a:cubicBezTo>
                  <a:pt x="291235" y="282315"/>
                  <a:pt x="284283" y="289255"/>
                  <a:pt x="284283" y="289255"/>
                </a:cubicBezTo>
                <a:cubicBezTo>
                  <a:pt x="284274" y="289236"/>
                  <a:pt x="277326" y="275361"/>
                  <a:pt x="270379" y="254554"/>
                </a:cubicBezTo>
                <a:cubicBezTo>
                  <a:pt x="263427" y="233734"/>
                  <a:pt x="256475" y="212913"/>
                  <a:pt x="256475" y="212913"/>
                </a:cubicBezTo>
                <a:cubicBezTo>
                  <a:pt x="256461" y="212940"/>
                  <a:pt x="249523" y="226787"/>
                  <a:pt x="249523" y="219853"/>
                </a:cubicBezTo>
                <a:cubicBezTo>
                  <a:pt x="242570" y="205973"/>
                  <a:pt x="242570" y="185152"/>
                  <a:pt x="235618" y="171272"/>
                </a:cubicBezTo>
                <a:cubicBezTo>
                  <a:pt x="228666" y="157392"/>
                  <a:pt x="235618" y="143511"/>
                  <a:pt x="242570" y="143511"/>
                </a:cubicBezTo>
                <a:lnTo>
                  <a:pt x="244451" y="142712"/>
                </a:lnTo>
                <a:cubicBezTo>
                  <a:pt x="244244" y="142093"/>
                  <a:pt x="243955" y="142075"/>
                  <a:pt x="243660" y="142075"/>
                </a:cubicBezTo>
                <a:lnTo>
                  <a:pt x="231493" y="139483"/>
                </a:lnTo>
                <a:cubicBezTo>
                  <a:pt x="229755" y="142050"/>
                  <a:pt x="229761" y="128254"/>
                  <a:pt x="236707" y="128254"/>
                </a:cubicBezTo>
                <a:cubicBezTo>
                  <a:pt x="243660" y="128254"/>
                  <a:pt x="243660" y="114434"/>
                  <a:pt x="243660" y="114434"/>
                </a:cubicBezTo>
                <a:cubicBezTo>
                  <a:pt x="243647" y="114447"/>
                  <a:pt x="236701" y="121344"/>
                  <a:pt x="229755" y="121344"/>
                </a:cubicBezTo>
                <a:cubicBezTo>
                  <a:pt x="229738" y="121344"/>
                  <a:pt x="222803" y="121344"/>
                  <a:pt x="222803" y="121344"/>
                </a:cubicBezTo>
                <a:cubicBezTo>
                  <a:pt x="222818" y="121336"/>
                  <a:pt x="236707" y="114422"/>
                  <a:pt x="236707" y="93703"/>
                </a:cubicBezTo>
                <a:cubicBezTo>
                  <a:pt x="236707" y="72972"/>
                  <a:pt x="243660" y="24600"/>
                  <a:pt x="299277" y="3869"/>
                </a:cubicBezTo>
                <a:cubicBezTo>
                  <a:pt x="313181" y="414"/>
                  <a:pt x="326216" y="-450"/>
                  <a:pt x="337948"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7" name="Freeform 9"/>
          <p:cNvSpPr/>
          <p:nvPr/>
        </p:nvSpPr>
        <p:spPr bwMode="auto">
          <a:xfrm>
            <a:off x="2009140" y="2028825"/>
            <a:ext cx="514985" cy="1720850"/>
          </a:xfrm>
          <a:custGeom>
            <a:avLst/>
            <a:gdLst/>
            <a:ahLst/>
            <a:cxnLst/>
            <a:rect l="l" t="t" r="r" b="b"/>
            <a:pathLst>
              <a:path w="686881" h="2294305">
                <a:moveTo>
                  <a:pt x="435874" y="335982"/>
                </a:moveTo>
                <a:cubicBezTo>
                  <a:pt x="435874" y="335982"/>
                  <a:pt x="477386" y="342902"/>
                  <a:pt x="491223" y="349822"/>
                </a:cubicBezTo>
                <a:cubicBezTo>
                  <a:pt x="498141" y="349822"/>
                  <a:pt x="539653" y="356742"/>
                  <a:pt x="553491" y="377501"/>
                </a:cubicBezTo>
                <a:cubicBezTo>
                  <a:pt x="574238" y="391336"/>
                  <a:pt x="615725" y="384427"/>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3" y="802944"/>
                  <a:pt x="678026" y="799613"/>
                </a:cubicBezTo>
                <a:cubicBezTo>
                  <a:pt x="678026" y="813453"/>
                  <a:pt x="691863" y="931091"/>
                  <a:pt x="684945" y="944931"/>
                </a:cubicBezTo>
                <a:cubicBezTo>
                  <a:pt x="678026" y="965690"/>
                  <a:pt x="622677" y="1145607"/>
                  <a:pt x="615758" y="1159447"/>
                </a:cubicBezTo>
                <a:cubicBezTo>
                  <a:pt x="615758" y="1166365"/>
                  <a:pt x="615758" y="1214787"/>
                  <a:pt x="615758" y="1214806"/>
                </a:cubicBezTo>
                <a:cubicBezTo>
                  <a:pt x="595017" y="1235550"/>
                  <a:pt x="588094" y="1249385"/>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81165" y="2142040"/>
                  <a:pt x="581165" y="2148969"/>
                  <a:pt x="581165" y="2148988"/>
                </a:cubicBezTo>
                <a:cubicBezTo>
                  <a:pt x="581165" y="2148988"/>
                  <a:pt x="588084" y="2162828"/>
                  <a:pt x="581165" y="2183587"/>
                </a:cubicBezTo>
                <a:cubicBezTo>
                  <a:pt x="581165" y="2204311"/>
                  <a:pt x="574270" y="2204347"/>
                  <a:pt x="574246" y="2204347"/>
                </a:cubicBezTo>
                <a:cubicBezTo>
                  <a:pt x="574246" y="2204347"/>
                  <a:pt x="574246" y="2204347"/>
                  <a:pt x="588084" y="2266626"/>
                </a:cubicBezTo>
                <a:cubicBezTo>
                  <a:pt x="588084" y="2266626"/>
                  <a:pt x="588084" y="2266626"/>
                  <a:pt x="588948" y="2266626"/>
                </a:cubicBezTo>
                <a:lnTo>
                  <a:pt x="595002" y="2266626"/>
                </a:lnTo>
                <a:cubicBezTo>
                  <a:pt x="595002" y="2266626"/>
                  <a:pt x="595002" y="2266626"/>
                  <a:pt x="595002" y="2287385"/>
                </a:cubicBezTo>
                <a:cubicBezTo>
                  <a:pt x="574246" y="2294305"/>
                  <a:pt x="560409" y="2294305"/>
                  <a:pt x="525816" y="2294305"/>
                </a:cubicBezTo>
                <a:cubicBezTo>
                  <a:pt x="484328" y="2294305"/>
                  <a:pt x="456662" y="2287393"/>
                  <a:pt x="456630" y="2287385"/>
                </a:cubicBezTo>
                <a:cubicBezTo>
                  <a:pt x="456630" y="2287385"/>
                  <a:pt x="456630" y="2287385"/>
                  <a:pt x="456630" y="2266626"/>
                </a:cubicBezTo>
                <a:cubicBezTo>
                  <a:pt x="456630" y="2266626"/>
                  <a:pt x="456630" y="2266626"/>
                  <a:pt x="457494" y="2265761"/>
                </a:cubicBezTo>
                <a:lnTo>
                  <a:pt x="463548" y="2259706"/>
                </a:lnTo>
                <a:cubicBezTo>
                  <a:pt x="463548" y="2259706"/>
                  <a:pt x="463548" y="2259706"/>
                  <a:pt x="463548" y="2232026"/>
                </a:cubicBezTo>
                <a:cubicBezTo>
                  <a:pt x="463548" y="2232026"/>
                  <a:pt x="463548" y="2232026"/>
                  <a:pt x="463548" y="2231161"/>
                </a:cubicBezTo>
                <a:lnTo>
                  <a:pt x="463548" y="2225106"/>
                </a:lnTo>
                <a:cubicBezTo>
                  <a:pt x="463548" y="2225106"/>
                  <a:pt x="463548" y="2225106"/>
                  <a:pt x="462684" y="2224241"/>
                </a:cubicBezTo>
                <a:lnTo>
                  <a:pt x="456630" y="2218187"/>
                </a:lnTo>
                <a:cubicBezTo>
                  <a:pt x="456630" y="2218187"/>
                  <a:pt x="456630" y="2218187"/>
                  <a:pt x="455765" y="2218187"/>
                </a:cubicBezTo>
                <a:lnTo>
                  <a:pt x="449711" y="2218187"/>
                </a:lnTo>
                <a:cubicBezTo>
                  <a:pt x="449711" y="2211267"/>
                  <a:pt x="463548" y="2197427"/>
                  <a:pt x="449711" y="2190507"/>
                </a:cubicBezTo>
                <a:cubicBezTo>
                  <a:pt x="435874" y="2190507"/>
                  <a:pt x="428955" y="2155908"/>
                  <a:pt x="428955" y="2135148"/>
                </a:cubicBezTo>
                <a:cubicBezTo>
                  <a:pt x="428955" y="2107469"/>
                  <a:pt x="408199" y="1941392"/>
                  <a:pt x="401281" y="1872193"/>
                </a:cubicBezTo>
                <a:cubicBezTo>
                  <a:pt x="387443" y="1796075"/>
                  <a:pt x="394362" y="1650757"/>
                  <a:pt x="387443" y="1588479"/>
                </a:cubicBezTo>
                <a:cubicBezTo>
                  <a:pt x="380526" y="1533130"/>
                  <a:pt x="366693" y="1429361"/>
                  <a:pt x="366688" y="1429322"/>
                </a:cubicBezTo>
                <a:cubicBezTo>
                  <a:pt x="366688" y="1429322"/>
                  <a:pt x="339013" y="1574639"/>
                  <a:pt x="339013" y="1602318"/>
                </a:cubicBezTo>
                <a:cubicBezTo>
                  <a:pt x="339013" y="1629998"/>
                  <a:pt x="290583" y="1886033"/>
                  <a:pt x="290583" y="1920632"/>
                </a:cubicBezTo>
                <a:cubicBezTo>
                  <a:pt x="290583" y="1955232"/>
                  <a:pt x="318257" y="2135148"/>
                  <a:pt x="325176" y="2162828"/>
                </a:cubicBezTo>
                <a:cubicBezTo>
                  <a:pt x="325176" y="2183587"/>
                  <a:pt x="325176" y="2225106"/>
                  <a:pt x="325176" y="2232026"/>
                </a:cubicBezTo>
                <a:cubicBezTo>
                  <a:pt x="325176" y="2238938"/>
                  <a:pt x="332077" y="2245849"/>
                  <a:pt x="332094" y="2245866"/>
                </a:cubicBezTo>
                <a:cubicBezTo>
                  <a:pt x="332094" y="2245866"/>
                  <a:pt x="332094" y="2245866"/>
                  <a:pt x="332094" y="2266626"/>
                </a:cubicBezTo>
                <a:cubicBezTo>
                  <a:pt x="332094" y="2266626"/>
                  <a:pt x="332094" y="2266626"/>
                  <a:pt x="249071" y="2280465"/>
                </a:cubicBezTo>
                <a:cubicBezTo>
                  <a:pt x="249071" y="2280465"/>
                  <a:pt x="249071" y="2280465"/>
                  <a:pt x="249071" y="2259706"/>
                </a:cubicBezTo>
                <a:cubicBezTo>
                  <a:pt x="249071" y="2259706"/>
                  <a:pt x="179884" y="2280465"/>
                  <a:pt x="110698" y="2287385"/>
                </a:cubicBezTo>
                <a:cubicBezTo>
                  <a:pt x="41531" y="2287385"/>
                  <a:pt x="23" y="2273554"/>
                  <a:pt x="0" y="2273546"/>
                </a:cubicBezTo>
                <a:cubicBezTo>
                  <a:pt x="0" y="2273546"/>
                  <a:pt x="0" y="2273546"/>
                  <a:pt x="0" y="2272681"/>
                </a:cubicBezTo>
                <a:lnTo>
                  <a:pt x="0" y="2266626"/>
                </a:lnTo>
                <a:cubicBezTo>
                  <a:pt x="0" y="2266626"/>
                  <a:pt x="0" y="2266626"/>
                  <a:pt x="865" y="2266626"/>
                </a:cubicBezTo>
                <a:lnTo>
                  <a:pt x="6919" y="2266626"/>
                </a:lnTo>
                <a:cubicBezTo>
                  <a:pt x="6919" y="2266626"/>
                  <a:pt x="6919" y="2245866"/>
                  <a:pt x="13837" y="2245866"/>
                </a:cubicBezTo>
                <a:cubicBezTo>
                  <a:pt x="27674" y="2238946"/>
                  <a:pt x="69186" y="2245866"/>
                  <a:pt x="96861" y="2238946"/>
                </a:cubicBezTo>
                <a:cubicBezTo>
                  <a:pt x="117608" y="2232029"/>
                  <a:pt x="145267" y="2211285"/>
                  <a:pt x="145291" y="2211267"/>
                </a:cubicBezTo>
                <a:cubicBezTo>
                  <a:pt x="145291" y="2211267"/>
                  <a:pt x="145291" y="2211267"/>
                  <a:pt x="144426" y="2210402"/>
                </a:cubicBezTo>
                <a:lnTo>
                  <a:pt x="138372" y="2204347"/>
                </a:lnTo>
                <a:cubicBezTo>
                  <a:pt x="138372" y="2204347"/>
                  <a:pt x="145291" y="2197427"/>
                  <a:pt x="152210" y="2197427"/>
                </a:cubicBezTo>
                <a:cubicBezTo>
                  <a:pt x="159128" y="2190507"/>
                  <a:pt x="152210" y="2169748"/>
                  <a:pt x="145291" y="2162828"/>
                </a:cubicBezTo>
                <a:cubicBezTo>
                  <a:pt x="138372"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8" y="1360132"/>
                  <a:pt x="110700" y="1201009"/>
                  <a:pt x="110698" y="1200966"/>
                </a:cubicBezTo>
                <a:cubicBezTo>
                  <a:pt x="110698" y="1200966"/>
                  <a:pt x="110698" y="1200966"/>
                  <a:pt x="89942" y="1194046"/>
                </a:cubicBezTo>
                <a:cubicBezTo>
                  <a:pt x="89942" y="1194046"/>
                  <a:pt x="76105" y="1194046"/>
                  <a:pt x="76105" y="1180206"/>
                </a:cubicBezTo>
                <a:cubicBezTo>
                  <a:pt x="69186" y="1166366"/>
                  <a:pt x="62268" y="1069488"/>
                  <a:pt x="69186" y="1034889"/>
                </a:cubicBezTo>
                <a:cubicBezTo>
                  <a:pt x="76105" y="1000290"/>
                  <a:pt x="55349" y="854972"/>
                  <a:pt x="69186" y="778854"/>
                </a:cubicBezTo>
                <a:cubicBezTo>
                  <a:pt x="76105" y="695815"/>
                  <a:pt x="41512" y="522819"/>
                  <a:pt x="48430" y="502059"/>
                </a:cubicBezTo>
                <a:cubicBezTo>
                  <a:pt x="48430" y="481299"/>
                  <a:pt x="55349" y="474380"/>
                  <a:pt x="62268" y="453620"/>
                </a:cubicBezTo>
                <a:cubicBezTo>
                  <a:pt x="62268" y="432860"/>
                  <a:pt x="62268" y="405181"/>
                  <a:pt x="76105" y="391341"/>
                </a:cubicBezTo>
                <a:cubicBezTo>
                  <a:pt x="83019" y="391341"/>
                  <a:pt x="96845" y="391341"/>
                  <a:pt x="96861" y="391341"/>
                </a:cubicBezTo>
                <a:cubicBezTo>
                  <a:pt x="96861" y="391341"/>
                  <a:pt x="96861" y="391341"/>
                  <a:pt x="166047" y="370581"/>
                </a:cubicBezTo>
                <a:cubicBezTo>
                  <a:pt x="166047" y="370581"/>
                  <a:pt x="172966" y="363662"/>
                  <a:pt x="186803" y="363662"/>
                </a:cubicBezTo>
                <a:cubicBezTo>
                  <a:pt x="193722" y="356742"/>
                  <a:pt x="228315" y="342902"/>
                  <a:pt x="242152" y="342902"/>
                </a:cubicBezTo>
                <a:cubicBezTo>
                  <a:pt x="249066" y="335987"/>
                  <a:pt x="255980" y="356712"/>
                  <a:pt x="255989" y="356742"/>
                </a:cubicBezTo>
                <a:cubicBezTo>
                  <a:pt x="255989" y="356742"/>
                  <a:pt x="242175" y="356742"/>
                  <a:pt x="242152" y="356742"/>
                </a:cubicBezTo>
                <a:cubicBezTo>
                  <a:pt x="235234" y="363662"/>
                  <a:pt x="262908" y="412101"/>
                  <a:pt x="276745" y="460540"/>
                </a:cubicBezTo>
                <a:cubicBezTo>
                  <a:pt x="290578" y="508961"/>
                  <a:pt x="311323" y="557383"/>
                  <a:pt x="311338" y="557418"/>
                </a:cubicBezTo>
                <a:cubicBezTo>
                  <a:pt x="311338" y="557418"/>
                  <a:pt x="332094" y="502059"/>
                  <a:pt x="339013" y="495139"/>
                </a:cubicBezTo>
                <a:cubicBezTo>
                  <a:pt x="339013" y="495139"/>
                  <a:pt x="352827" y="488231"/>
                  <a:pt x="352850" y="488219"/>
                </a:cubicBezTo>
                <a:cubicBezTo>
                  <a:pt x="352850" y="488219"/>
                  <a:pt x="352850" y="488219"/>
                  <a:pt x="332094" y="488219"/>
                </a:cubicBezTo>
                <a:cubicBezTo>
                  <a:pt x="332094" y="488219"/>
                  <a:pt x="325176" y="474380"/>
                  <a:pt x="325176" y="467460"/>
                </a:cubicBezTo>
                <a:cubicBezTo>
                  <a:pt x="325176" y="460540"/>
                  <a:pt x="345932" y="425940"/>
                  <a:pt x="352850" y="425940"/>
                </a:cubicBezTo>
                <a:cubicBezTo>
                  <a:pt x="359765" y="419024"/>
                  <a:pt x="380503" y="460497"/>
                  <a:pt x="380525" y="460540"/>
                </a:cubicBezTo>
                <a:cubicBezTo>
                  <a:pt x="380525" y="467456"/>
                  <a:pt x="366703" y="481284"/>
                  <a:pt x="366688" y="481299"/>
                </a:cubicBezTo>
                <a:cubicBezTo>
                  <a:pt x="366688" y="481299"/>
                  <a:pt x="373606" y="508979"/>
                  <a:pt x="373606" y="529738"/>
                </a:cubicBezTo>
                <a:cubicBezTo>
                  <a:pt x="373606" y="550488"/>
                  <a:pt x="380518" y="564325"/>
                  <a:pt x="380525" y="564338"/>
                </a:cubicBezTo>
                <a:cubicBezTo>
                  <a:pt x="380525" y="564338"/>
                  <a:pt x="408199" y="522819"/>
                  <a:pt x="415118" y="508979"/>
                </a:cubicBezTo>
                <a:cubicBezTo>
                  <a:pt x="422037" y="495139"/>
                  <a:pt x="456630" y="419021"/>
                  <a:pt x="463548" y="384421"/>
                </a:cubicBezTo>
                <a:cubicBezTo>
                  <a:pt x="463548" y="342921"/>
                  <a:pt x="435899" y="335988"/>
                  <a:pt x="435874" y="335982"/>
                </a:cubicBezTo>
                <a:close/>
                <a:moveTo>
                  <a:pt x="337948" y="198"/>
                </a:moveTo>
                <a:cubicBezTo>
                  <a:pt x="363174" y="1591"/>
                  <a:pt x="382373" y="9973"/>
                  <a:pt x="391189" y="14681"/>
                </a:cubicBezTo>
                <a:cubicBezTo>
                  <a:pt x="393415" y="15113"/>
                  <a:pt x="395535" y="15727"/>
                  <a:pt x="397298" y="17253"/>
                </a:cubicBezTo>
                <a:cubicBezTo>
                  <a:pt x="400070" y="14651"/>
                  <a:pt x="413032" y="4705"/>
                  <a:pt x="431367" y="10780"/>
                </a:cubicBezTo>
                <a:cubicBezTo>
                  <a:pt x="452224" y="24600"/>
                  <a:pt x="466128" y="52241"/>
                  <a:pt x="466128" y="79882"/>
                </a:cubicBezTo>
                <a:cubicBezTo>
                  <a:pt x="459176" y="107523"/>
                  <a:pt x="466128" y="121344"/>
                  <a:pt x="466128" y="121344"/>
                </a:cubicBezTo>
                <a:lnTo>
                  <a:pt x="460045" y="115297"/>
                </a:lnTo>
                <a:cubicBezTo>
                  <a:pt x="459171" y="114454"/>
                  <a:pt x="456916" y="123419"/>
                  <a:pt x="455017" y="132418"/>
                </a:cubicBezTo>
                <a:cubicBezTo>
                  <a:pt x="456113" y="131603"/>
                  <a:pt x="457100" y="130617"/>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1" y="233734"/>
                  <a:pt x="437231" y="247614"/>
                </a:cubicBezTo>
                <a:cubicBezTo>
                  <a:pt x="430279" y="261494"/>
                  <a:pt x="423327" y="275375"/>
                  <a:pt x="423327" y="275375"/>
                </a:cubicBezTo>
                <a:cubicBezTo>
                  <a:pt x="423306" y="275395"/>
                  <a:pt x="416375" y="282346"/>
                  <a:pt x="416375" y="303135"/>
                </a:cubicBezTo>
                <a:cubicBezTo>
                  <a:pt x="416375" y="323956"/>
                  <a:pt x="360758" y="344776"/>
                  <a:pt x="360758" y="344776"/>
                </a:cubicBezTo>
                <a:cubicBezTo>
                  <a:pt x="360715" y="344768"/>
                  <a:pt x="291236" y="330890"/>
                  <a:pt x="291236" y="310075"/>
                </a:cubicBezTo>
                <a:cubicBezTo>
                  <a:pt x="291236" y="296195"/>
                  <a:pt x="291236" y="290990"/>
                  <a:pt x="291236" y="289255"/>
                </a:cubicBezTo>
                <a:cubicBezTo>
                  <a:pt x="291221" y="289239"/>
                  <a:pt x="277328" y="275363"/>
                  <a:pt x="270380" y="254554"/>
                </a:cubicBezTo>
                <a:cubicBezTo>
                  <a:pt x="263428" y="233734"/>
                  <a:pt x="263428" y="212913"/>
                  <a:pt x="263428" y="212913"/>
                </a:cubicBezTo>
                <a:cubicBezTo>
                  <a:pt x="263414" y="212942"/>
                  <a:pt x="256468" y="226786"/>
                  <a:pt x="249524" y="219853"/>
                </a:cubicBezTo>
                <a:cubicBezTo>
                  <a:pt x="242571" y="205973"/>
                  <a:pt x="242571" y="185152"/>
                  <a:pt x="235619" y="171272"/>
                </a:cubicBezTo>
                <a:cubicBezTo>
                  <a:pt x="228667" y="157392"/>
                  <a:pt x="235619" y="143511"/>
                  <a:pt x="242571" y="143511"/>
                </a:cubicBezTo>
                <a:lnTo>
                  <a:pt x="244562" y="142802"/>
                </a:lnTo>
                <a:cubicBezTo>
                  <a:pt x="244335" y="142100"/>
                  <a:pt x="244001" y="142075"/>
                  <a:pt x="243660" y="142075"/>
                </a:cubicBezTo>
                <a:cubicBezTo>
                  <a:pt x="236707" y="135164"/>
                  <a:pt x="229755" y="142075"/>
                  <a:pt x="229755" y="142075"/>
                </a:cubicBezTo>
                <a:cubicBezTo>
                  <a:pt x="229755" y="142038"/>
                  <a:pt x="229764" y="128254"/>
                  <a:pt x="236707" y="128254"/>
                </a:cubicBezTo>
                <a:cubicBezTo>
                  <a:pt x="243660" y="128254"/>
                  <a:pt x="243660" y="114434"/>
                  <a:pt x="243660" y="114434"/>
                </a:cubicBezTo>
                <a:cubicBezTo>
                  <a:pt x="243647" y="114447"/>
                  <a:pt x="236701" y="121344"/>
                  <a:pt x="229755" y="121344"/>
                </a:cubicBezTo>
                <a:cubicBezTo>
                  <a:pt x="229730" y="121344"/>
                  <a:pt x="222803" y="121344"/>
                  <a:pt x="222803" y="121344"/>
                </a:cubicBezTo>
                <a:cubicBezTo>
                  <a:pt x="222831" y="121330"/>
                  <a:pt x="236707" y="114412"/>
                  <a:pt x="236707" y="93703"/>
                </a:cubicBezTo>
                <a:cubicBezTo>
                  <a:pt x="236707" y="72972"/>
                  <a:pt x="243660" y="24600"/>
                  <a:pt x="299277" y="3869"/>
                </a:cubicBezTo>
                <a:cubicBezTo>
                  <a:pt x="313181" y="414"/>
                  <a:pt x="326216" y="-450"/>
                  <a:pt x="337948"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1" name="Freeform 12"/>
          <p:cNvSpPr/>
          <p:nvPr/>
        </p:nvSpPr>
        <p:spPr bwMode="auto">
          <a:xfrm>
            <a:off x="2622550" y="2028825"/>
            <a:ext cx="521335" cy="1720850"/>
          </a:xfrm>
          <a:custGeom>
            <a:avLst/>
            <a:gdLst/>
            <a:ahLst/>
            <a:cxnLst/>
            <a:rect l="l" t="t" r="r" b="b"/>
            <a:pathLst>
              <a:path w="695136" h="2294305">
                <a:moveTo>
                  <a:pt x="443981" y="335982"/>
                </a:moveTo>
                <a:cubicBezTo>
                  <a:pt x="443981" y="335982"/>
                  <a:pt x="478667"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15" y="1235550"/>
                  <a:pt x="589673" y="1249384"/>
                  <a:pt x="589663" y="1249405"/>
                </a:cubicBezTo>
                <a:cubicBezTo>
                  <a:pt x="596600" y="1311684"/>
                  <a:pt x="582726" y="1408562"/>
                  <a:pt x="589663" y="1450081"/>
                </a:cubicBezTo>
                <a:cubicBezTo>
                  <a:pt x="589663" y="1505440"/>
                  <a:pt x="575788" y="1623078"/>
                  <a:pt x="582726"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3" y="2204326"/>
                  <a:pt x="575802" y="2204347"/>
                  <a:pt x="575788" y="2204347"/>
                </a:cubicBezTo>
                <a:cubicBezTo>
                  <a:pt x="575788" y="2204347"/>
                  <a:pt x="575788" y="2204347"/>
                  <a:pt x="589663" y="2266626"/>
                </a:cubicBezTo>
                <a:cubicBezTo>
                  <a:pt x="589663" y="2266626"/>
                  <a:pt x="589663" y="2266626"/>
                  <a:pt x="590530" y="2266626"/>
                </a:cubicBezTo>
                <a:lnTo>
                  <a:pt x="596600" y="2266626"/>
                </a:lnTo>
                <a:cubicBezTo>
                  <a:pt x="596600" y="2266626"/>
                  <a:pt x="596600" y="2266626"/>
                  <a:pt x="596600" y="2287385"/>
                </a:cubicBezTo>
                <a:cubicBezTo>
                  <a:pt x="575788" y="2294305"/>
                  <a:pt x="561914" y="2294305"/>
                  <a:pt x="527228" y="2294305"/>
                </a:cubicBezTo>
                <a:cubicBezTo>
                  <a:pt x="485624" y="2294305"/>
                  <a:pt x="457881" y="2287392"/>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1" y="2190507"/>
                  <a:pt x="437044" y="2155908"/>
                  <a:pt x="437044" y="2135148"/>
                </a:cubicBezTo>
                <a:cubicBezTo>
                  <a:pt x="437044" y="2107469"/>
                  <a:pt x="416233" y="1941392"/>
                  <a:pt x="402358" y="1872193"/>
                </a:cubicBezTo>
                <a:cubicBezTo>
                  <a:pt x="388484" y="1796075"/>
                  <a:pt x="402358" y="1650757"/>
                  <a:pt x="388484" y="1588479"/>
                </a:cubicBezTo>
                <a:cubicBezTo>
                  <a:pt x="381548" y="1533131"/>
                  <a:pt x="367678" y="1429363"/>
                  <a:pt x="367672" y="1429322"/>
                </a:cubicBezTo>
                <a:cubicBezTo>
                  <a:pt x="367672" y="1429322"/>
                  <a:pt x="339923" y="1574639"/>
                  <a:pt x="339923" y="1602318"/>
                </a:cubicBezTo>
                <a:cubicBezTo>
                  <a:pt x="339923" y="1629998"/>
                  <a:pt x="291363" y="1886033"/>
                  <a:pt x="291363" y="1920632"/>
                </a:cubicBezTo>
                <a:cubicBezTo>
                  <a:pt x="291363" y="1955232"/>
                  <a:pt x="319112"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84" y="2287385"/>
                  <a:pt x="37" y="2273556"/>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70" y="1429322"/>
                </a:cubicBezTo>
                <a:cubicBezTo>
                  <a:pt x="117933" y="1360132"/>
                  <a:pt x="110997" y="1201008"/>
                  <a:pt x="110995" y="1200966"/>
                </a:cubicBezTo>
                <a:cubicBezTo>
                  <a:pt x="110995" y="1200966"/>
                  <a:pt x="110995" y="1200966"/>
                  <a:pt x="90184" y="1194046"/>
                </a:cubicBezTo>
                <a:cubicBezTo>
                  <a:pt x="90184"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0" y="391341"/>
                  <a:pt x="97097" y="391341"/>
                  <a:pt x="97121" y="391341"/>
                </a:cubicBezTo>
                <a:cubicBezTo>
                  <a:pt x="97121" y="391341"/>
                  <a:pt x="97121" y="391341"/>
                  <a:pt x="166493" y="370581"/>
                </a:cubicBezTo>
                <a:cubicBezTo>
                  <a:pt x="166493" y="370581"/>
                  <a:pt x="173430" y="363662"/>
                  <a:pt x="187304" y="363662"/>
                </a:cubicBezTo>
                <a:cubicBezTo>
                  <a:pt x="201179" y="356742"/>
                  <a:pt x="228928" y="342902"/>
                  <a:pt x="242802" y="342902"/>
                </a:cubicBezTo>
                <a:cubicBezTo>
                  <a:pt x="249735" y="335987"/>
                  <a:pt x="256667" y="356712"/>
                  <a:pt x="256677" y="356742"/>
                </a:cubicBezTo>
                <a:cubicBezTo>
                  <a:pt x="256677" y="356742"/>
                  <a:pt x="242830" y="356742"/>
                  <a:pt x="242802" y="356742"/>
                </a:cubicBezTo>
                <a:cubicBezTo>
                  <a:pt x="235865" y="363662"/>
                  <a:pt x="263614" y="412101"/>
                  <a:pt x="277488" y="460540"/>
                </a:cubicBezTo>
                <a:cubicBezTo>
                  <a:pt x="291359" y="508964"/>
                  <a:pt x="319095" y="557388"/>
                  <a:pt x="319112" y="557418"/>
                </a:cubicBezTo>
                <a:cubicBezTo>
                  <a:pt x="319112" y="557418"/>
                  <a:pt x="332986" y="502059"/>
                  <a:pt x="339923" y="495139"/>
                </a:cubicBezTo>
                <a:cubicBezTo>
                  <a:pt x="346852" y="495139"/>
                  <a:pt x="353780"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5" y="522819"/>
                  <a:pt x="416233" y="508979"/>
                </a:cubicBezTo>
                <a:cubicBezTo>
                  <a:pt x="423170" y="495139"/>
                  <a:pt x="464793" y="419021"/>
                  <a:pt x="464793" y="384421"/>
                </a:cubicBezTo>
                <a:cubicBezTo>
                  <a:pt x="464793" y="342929"/>
                  <a:pt x="444009" y="335991"/>
                  <a:pt x="443981" y="335982"/>
                </a:cubicBezTo>
                <a:close/>
                <a:moveTo>
                  <a:pt x="344369" y="198"/>
                </a:moveTo>
                <a:cubicBezTo>
                  <a:pt x="379411" y="2142"/>
                  <a:pt x="402773" y="17690"/>
                  <a:pt x="402773" y="17690"/>
                </a:cubicBezTo>
                <a:cubicBezTo>
                  <a:pt x="402787" y="17662"/>
                  <a:pt x="409716" y="3877"/>
                  <a:pt x="430461" y="10780"/>
                </a:cubicBezTo>
                <a:cubicBezTo>
                  <a:pt x="451226" y="24600"/>
                  <a:pt x="471992" y="52241"/>
                  <a:pt x="465070" y="79882"/>
                </a:cubicBezTo>
                <a:cubicBezTo>
                  <a:pt x="458148" y="107523"/>
                  <a:pt x="471992" y="121344"/>
                  <a:pt x="471992" y="121344"/>
                </a:cubicBezTo>
                <a:lnTo>
                  <a:pt x="459879" y="115297"/>
                </a:lnTo>
                <a:cubicBezTo>
                  <a:pt x="458142" y="114458"/>
                  <a:pt x="455156" y="126386"/>
                  <a:pt x="453160" y="136534"/>
                </a:cubicBezTo>
                <a:cubicBezTo>
                  <a:pt x="453947" y="134555"/>
                  <a:pt x="455545" y="132093"/>
                  <a:pt x="458023" y="129631"/>
                </a:cubicBezTo>
                <a:cubicBezTo>
                  <a:pt x="461078" y="129631"/>
                  <a:pt x="465007" y="140041"/>
                  <a:pt x="465007" y="150452"/>
                </a:cubicBezTo>
                <a:cubicBezTo>
                  <a:pt x="465007" y="164332"/>
                  <a:pt x="465007" y="185152"/>
                  <a:pt x="465007" y="192093"/>
                </a:cubicBezTo>
                <a:cubicBezTo>
                  <a:pt x="465007" y="199033"/>
                  <a:pt x="451039" y="205973"/>
                  <a:pt x="451039" y="205973"/>
                </a:cubicBezTo>
                <a:lnTo>
                  <a:pt x="447546" y="198165"/>
                </a:lnTo>
                <a:cubicBezTo>
                  <a:pt x="445800" y="197298"/>
                  <a:pt x="444054" y="199033"/>
                  <a:pt x="444054" y="205973"/>
                </a:cubicBezTo>
                <a:cubicBezTo>
                  <a:pt x="444054" y="212913"/>
                  <a:pt x="437070" y="233734"/>
                  <a:pt x="437070" y="247614"/>
                </a:cubicBezTo>
                <a:cubicBezTo>
                  <a:pt x="430086" y="261494"/>
                  <a:pt x="423102" y="275375"/>
                  <a:pt x="423102" y="275375"/>
                </a:cubicBezTo>
                <a:cubicBezTo>
                  <a:pt x="423102" y="275399"/>
                  <a:pt x="423102" y="282351"/>
                  <a:pt x="423102" y="303135"/>
                </a:cubicBezTo>
                <a:cubicBezTo>
                  <a:pt x="423102" y="323956"/>
                  <a:pt x="360244" y="344776"/>
                  <a:pt x="360244" y="344776"/>
                </a:cubicBezTo>
                <a:cubicBezTo>
                  <a:pt x="360190" y="344765"/>
                  <a:pt x="290403" y="330888"/>
                  <a:pt x="290403" y="310075"/>
                </a:cubicBezTo>
                <a:cubicBezTo>
                  <a:pt x="290403" y="296195"/>
                  <a:pt x="290403" y="290990"/>
                  <a:pt x="290403" y="289255"/>
                </a:cubicBezTo>
                <a:cubicBezTo>
                  <a:pt x="290386" y="289238"/>
                  <a:pt x="276430" y="275362"/>
                  <a:pt x="269450" y="254554"/>
                </a:cubicBezTo>
                <a:cubicBezTo>
                  <a:pt x="262466" y="233734"/>
                  <a:pt x="262466" y="212913"/>
                  <a:pt x="262466" y="212913"/>
                </a:cubicBezTo>
                <a:cubicBezTo>
                  <a:pt x="262452" y="212941"/>
                  <a:pt x="255474" y="226786"/>
                  <a:pt x="248497" y="219853"/>
                </a:cubicBezTo>
                <a:cubicBezTo>
                  <a:pt x="241513" y="205973"/>
                  <a:pt x="241513" y="185152"/>
                  <a:pt x="234529" y="171272"/>
                </a:cubicBezTo>
                <a:cubicBezTo>
                  <a:pt x="234529" y="157392"/>
                  <a:pt x="234529" y="143511"/>
                  <a:pt x="241513" y="143511"/>
                </a:cubicBezTo>
                <a:lnTo>
                  <a:pt x="244469" y="142804"/>
                </a:lnTo>
                <a:cubicBezTo>
                  <a:pt x="244244" y="142100"/>
                  <a:pt x="243910"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53" y="114449"/>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69"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3" name="Freeform 15"/>
          <p:cNvSpPr/>
          <p:nvPr/>
        </p:nvSpPr>
        <p:spPr bwMode="auto">
          <a:xfrm>
            <a:off x="3235960" y="2028825"/>
            <a:ext cx="519430" cy="1720850"/>
          </a:xfrm>
          <a:custGeom>
            <a:avLst/>
            <a:gdLst/>
            <a:ahLst/>
            <a:cxnLst/>
            <a:rect l="l" t="t" r="r" b="b"/>
            <a:pathLst>
              <a:path w="692752" h="2294305">
                <a:moveTo>
                  <a:pt x="442124" y="335982"/>
                </a:moveTo>
                <a:cubicBezTo>
                  <a:pt x="442124" y="335982"/>
                  <a:pt x="476665" y="342902"/>
                  <a:pt x="490481" y="349822"/>
                </a:cubicBezTo>
                <a:cubicBezTo>
                  <a:pt x="504297" y="349822"/>
                  <a:pt x="538838" y="356742"/>
                  <a:pt x="559563" y="377501"/>
                </a:cubicBezTo>
                <a:cubicBezTo>
                  <a:pt x="580277" y="391335"/>
                  <a:pt x="614796" y="384428"/>
                  <a:pt x="614828" y="384421"/>
                </a:cubicBezTo>
                <a:cubicBezTo>
                  <a:pt x="614828" y="384421"/>
                  <a:pt x="670094" y="405181"/>
                  <a:pt x="670094" y="412101"/>
                </a:cubicBezTo>
                <a:cubicBezTo>
                  <a:pt x="677002" y="419021"/>
                  <a:pt x="670094" y="474380"/>
                  <a:pt x="677002" y="515899"/>
                </a:cubicBezTo>
                <a:cubicBezTo>
                  <a:pt x="677002" y="515899"/>
                  <a:pt x="677002" y="654296"/>
                  <a:pt x="677002" y="744254"/>
                </a:cubicBezTo>
                <a:cubicBezTo>
                  <a:pt x="677002" y="819070"/>
                  <a:pt x="681780" y="802946"/>
                  <a:pt x="683910" y="799613"/>
                </a:cubicBezTo>
                <a:cubicBezTo>
                  <a:pt x="683910" y="813453"/>
                  <a:pt x="697726" y="931091"/>
                  <a:pt x="690818" y="944931"/>
                </a:cubicBezTo>
                <a:cubicBezTo>
                  <a:pt x="683910" y="965690"/>
                  <a:pt x="628644" y="1145607"/>
                  <a:pt x="621736" y="1159447"/>
                </a:cubicBezTo>
                <a:cubicBezTo>
                  <a:pt x="614828" y="1166366"/>
                  <a:pt x="621736" y="1214806"/>
                  <a:pt x="614828" y="1214806"/>
                </a:cubicBezTo>
                <a:cubicBezTo>
                  <a:pt x="594127" y="1235541"/>
                  <a:pt x="594104" y="1249373"/>
                  <a:pt x="594104" y="1249405"/>
                </a:cubicBezTo>
                <a:cubicBezTo>
                  <a:pt x="594104" y="1249405"/>
                  <a:pt x="594104" y="1249405"/>
                  <a:pt x="593240" y="1249405"/>
                </a:cubicBezTo>
                <a:lnTo>
                  <a:pt x="587195" y="1249405"/>
                </a:lnTo>
                <a:cubicBezTo>
                  <a:pt x="594104" y="1311684"/>
                  <a:pt x="580287" y="1408562"/>
                  <a:pt x="587195" y="1450081"/>
                </a:cubicBezTo>
                <a:cubicBezTo>
                  <a:pt x="587195" y="1505440"/>
                  <a:pt x="573379" y="1623078"/>
                  <a:pt x="587195" y="1685357"/>
                </a:cubicBezTo>
                <a:cubicBezTo>
                  <a:pt x="594104" y="1740716"/>
                  <a:pt x="587195" y="1982911"/>
                  <a:pt x="587195" y="2059030"/>
                </a:cubicBezTo>
                <a:cubicBezTo>
                  <a:pt x="582014" y="2121309"/>
                  <a:pt x="584605" y="2117416"/>
                  <a:pt x="580287" y="2121308"/>
                </a:cubicBezTo>
                <a:cubicBezTo>
                  <a:pt x="580287" y="2142043"/>
                  <a:pt x="587179" y="2148972"/>
                  <a:pt x="587195" y="2148988"/>
                </a:cubicBezTo>
                <a:cubicBezTo>
                  <a:pt x="587195" y="2148988"/>
                  <a:pt x="587195" y="2162828"/>
                  <a:pt x="587195" y="2183587"/>
                </a:cubicBezTo>
                <a:cubicBezTo>
                  <a:pt x="580296" y="2204321"/>
                  <a:pt x="573396" y="2204347"/>
                  <a:pt x="573379" y="2204347"/>
                </a:cubicBezTo>
                <a:cubicBezTo>
                  <a:pt x="573379" y="2204347"/>
                  <a:pt x="573379" y="2204347"/>
                  <a:pt x="594104" y="2266626"/>
                </a:cubicBezTo>
                <a:cubicBezTo>
                  <a:pt x="594104" y="2266626"/>
                  <a:pt x="594104" y="2266626"/>
                  <a:pt x="594967" y="2266626"/>
                </a:cubicBezTo>
                <a:lnTo>
                  <a:pt x="601012" y="2266626"/>
                </a:lnTo>
                <a:cubicBezTo>
                  <a:pt x="601012" y="2266626"/>
                  <a:pt x="601012" y="2266626"/>
                  <a:pt x="601012" y="2287385"/>
                </a:cubicBezTo>
                <a:cubicBezTo>
                  <a:pt x="573379" y="2294305"/>
                  <a:pt x="559563" y="2294305"/>
                  <a:pt x="525022" y="2294305"/>
                </a:cubicBezTo>
                <a:cubicBezTo>
                  <a:pt x="490499" y="2294305"/>
                  <a:pt x="455978" y="2287393"/>
                  <a:pt x="455940" y="2287385"/>
                </a:cubicBezTo>
                <a:cubicBezTo>
                  <a:pt x="455940" y="2287385"/>
                  <a:pt x="455940" y="2287385"/>
                  <a:pt x="455940" y="2266626"/>
                </a:cubicBezTo>
                <a:cubicBezTo>
                  <a:pt x="455940" y="2266626"/>
                  <a:pt x="455940" y="2266626"/>
                  <a:pt x="456804" y="2265761"/>
                </a:cubicBezTo>
                <a:lnTo>
                  <a:pt x="462848" y="2259706"/>
                </a:lnTo>
                <a:cubicBezTo>
                  <a:pt x="462848" y="2259706"/>
                  <a:pt x="462848" y="2259706"/>
                  <a:pt x="462848" y="2232026"/>
                </a:cubicBezTo>
                <a:cubicBezTo>
                  <a:pt x="462848" y="2232026"/>
                  <a:pt x="462848" y="2232026"/>
                  <a:pt x="462848" y="2231161"/>
                </a:cubicBezTo>
                <a:lnTo>
                  <a:pt x="462848" y="2225106"/>
                </a:lnTo>
                <a:cubicBezTo>
                  <a:pt x="462848" y="2225106"/>
                  <a:pt x="462848" y="2225106"/>
                  <a:pt x="462848" y="2224241"/>
                </a:cubicBezTo>
                <a:lnTo>
                  <a:pt x="462848" y="2218187"/>
                </a:lnTo>
                <a:cubicBezTo>
                  <a:pt x="462848" y="2218187"/>
                  <a:pt x="455961" y="2218187"/>
                  <a:pt x="455940" y="2218187"/>
                </a:cubicBezTo>
                <a:cubicBezTo>
                  <a:pt x="449032" y="2211267"/>
                  <a:pt x="469756" y="2197427"/>
                  <a:pt x="455940" y="2190507"/>
                </a:cubicBezTo>
                <a:cubicBezTo>
                  <a:pt x="442124" y="2190507"/>
                  <a:pt x="435215" y="2155908"/>
                  <a:pt x="435215" y="2135148"/>
                </a:cubicBezTo>
                <a:cubicBezTo>
                  <a:pt x="435215" y="2107469"/>
                  <a:pt x="414491" y="1941392"/>
                  <a:pt x="400675" y="1872193"/>
                </a:cubicBezTo>
                <a:cubicBezTo>
                  <a:pt x="393766" y="1796075"/>
                  <a:pt x="400675" y="1650757"/>
                  <a:pt x="393766" y="1588479"/>
                </a:cubicBezTo>
                <a:cubicBezTo>
                  <a:pt x="386860" y="1533131"/>
                  <a:pt x="366142" y="1429364"/>
                  <a:pt x="366134" y="1429322"/>
                </a:cubicBezTo>
                <a:cubicBezTo>
                  <a:pt x="366134" y="1429322"/>
                  <a:pt x="345409" y="1574639"/>
                  <a:pt x="338501" y="1602318"/>
                </a:cubicBezTo>
                <a:cubicBezTo>
                  <a:pt x="338501" y="1629998"/>
                  <a:pt x="290144" y="1886033"/>
                  <a:pt x="290144" y="1920632"/>
                </a:cubicBezTo>
                <a:cubicBezTo>
                  <a:pt x="290144" y="1955232"/>
                  <a:pt x="324685" y="2135148"/>
                  <a:pt x="324685" y="2162828"/>
                </a:cubicBezTo>
                <a:cubicBezTo>
                  <a:pt x="324685" y="2183587"/>
                  <a:pt x="331593" y="2225106"/>
                  <a:pt x="331593" y="2232026"/>
                </a:cubicBezTo>
                <a:cubicBezTo>
                  <a:pt x="331593" y="2238936"/>
                  <a:pt x="331593" y="2245846"/>
                  <a:pt x="331593" y="2245866"/>
                </a:cubicBezTo>
                <a:cubicBezTo>
                  <a:pt x="331593" y="2245866"/>
                  <a:pt x="331593" y="2245866"/>
                  <a:pt x="338501" y="2266626"/>
                </a:cubicBezTo>
                <a:cubicBezTo>
                  <a:pt x="338501" y="2266626"/>
                  <a:pt x="338501" y="2266626"/>
                  <a:pt x="248695" y="2280465"/>
                </a:cubicBezTo>
                <a:cubicBezTo>
                  <a:pt x="248695" y="2280465"/>
                  <a:pt x="248695" y="2280465"/>
                  <a:pt x="248695" y="2259706"/>
                </a:cubicBezTo>
                <a:cubicBezTo>
                  <a:pt x="248695" y="2259706"/>
                  <a:pt x="179612" y="2280465"/>
                  <a:pt x="117439" y="2287385"/>
                </a:cubicBezTo>
                <a:cubicBezTo>
                  <a:pt x="48375" y="2287385"/>
                  <a:pt x="26" y="2273553"/>
                  <a:pt x="0" y="2273546"/>
                </a:cubicBezTo>
                <a:cubicBezTo>
                  <a:pt x="0" y="2273546"/>
                  <a:pt x="0" y="2273546"/>
                  <a:pt x="0" y="2272681"/>
                </a:cubicBezTo>
                <a:lnTo>
                  <a:pt x="0" y="2266626"/>
                </a:lnTo>
                <a:cubicBezTo>
                  <a:pt x="0" y="2266626"/>
                  <a:pt x="0" y="2266626"/>
                  <a:pt x="863" y="2266626"/>
                </a:cubicBezTo>
                <a:lnTo>
                  <a:pt x="6908" y="2266626"/>
                </a:lnTo>
                <a:cubicBezTo>
                  <a:pt x="6908" y="2266626"/>
                  <a:pt x="6908" y="2245866"/>
                  <a:pt x="20724" y="2245866"/>
                </a:cubicBezTo>
                <a:cubicBezTo>
                  <a:pt x="27632" y="2238946"/>
                  <a:pt x="75990" y="2245866"/>
                  <a:pt x="96714" y="2238946"/>
                </a:cubicBezTo>
                <a:cubicBezTo>
                  <a:pt x="117430" y="2232029"/>
                  <a:pt x="145049" y="2211284"/>
                  <a:pt x="145072" y="2211267"/>
                </a:cubicBezTo>
                <a:cubicBezTo>
                  <a:pt x="145072" y="2211267"/>
                  <a:pt x="145072" y="2211267"/>
                  <a:pt x="145072" y="2210402"/>
                </a:cubicBezTo>
                <a:lnTo>
                  <a:pt x="145072" y="2204347"/>
                </a:lnTo>
                <a:cubicBezTo>
                  <a:pt x="145072" y="2204347"/>
                  <a:pt x="145072" y="2197427"/>
                  <a:pt x="151980" y="2197427"/>
                </a:cubicBezTo>
                <a:cubicBezTo>
                  <a:pt x="158888" y="2190507"/>
                  <a:pt x="151980" y="2169748"/>
                  <a:pt x="145072" y="2162828"/>
                </a:cubicBezTo>
                <a:cubicBezTo>
                  <a:pt x="138163" y="2148988"/>
                  <a:pt x="165796" y="2128228"/>
                  <a:pt x="158888" y="2114389"/>
                </a:cubicBezTo>
                <a:cubicBezTo>
                  <a:pt x="145072" y="2107469"/>
                  <a:pt x="138163" y="2079789"/>
                  <a:pt x="145072" y="2045190"/>
                </a:cubicBezTo>
                <a:cubicBezTo>
                  <a:pt x="145072" y="2003671"/>
                  <a:pt x="151980" y="1713036"/>
                  <a:pt x="138163" y="1664597"/>
                </a:cubicBezTo>
                <a:cubicBezTo>
                  <a:pt x="131255" y="1616158"/>
                  <a:pt x="138163" y="1498520"/>
                  <a:pt x="131255" y="1429322"/>
                </a:cubicBezTo>
                <a:cubicBezTo>
                  <a:pt x="117441" y="1360132"/>
                  <a:pt x="110533" y="1201008"/>
                  <a:pt x="110531" y="1200966"/>
                </a:cubicBezTo>
                <a:cubicBezTo>
                  <a:pt x="110531" y="1200966"/>
                  <a:pt x="110531" y="1200966"/>
                  <a:pt x="108804" y="1200101"/>
                </a:cubicBezTo>
                <a:lnTo>
                  <a:pt x="96714" y="1194046"/>
                </a:lnTo>
                <a:cubicBezTo>
                  <a:pt x="96714" y="1194046"/>
                  <a:pt x="82898" y="1194046"/>
                  <a:pt x="75990" y="1180206"/>
                </a:cubicBezTo>
                <a:cubicBezTo>
                  <a:pt x="75990" y="1166366"/>
                  <a:pt x="69082" y="1069488"/>
                  <a:pt x="75990" y="1034889"/>
                </a:cubicBezTo>
                <a:cubicBezTo>
                  <a:pt x="75990" y="1000290"/>
                  <a:pt x="62173" y="854972"/>
                  <a:pt x="69082" y="778854"/>
                </a:cubicBezTo>
                <a:cubicBezTo>
                  <a:pt x="75990" y="695815"/>
                  <a:pt x="48357" y="522819"/>
                  <a:pt x="48357" y="502059"/>
                </a:cubicBezTo>
                <a:cubicBezTo>
                  <a:pt x="48357" y="481299"/>
                  <a:pt x="62173" y="474380"/>
                  <a:pt x="62173" y="453620"/>
                </a:cubicBezTo>
                <a:cubicBezTo>
                  <a:pt x="62173" y="432860"/>
                  <a:pt x="62173" y="405181"/>
                  <a:pt x="75990" y="391341"/>
                </a:cubicBezTo>
                <a:cubicBezTo>
                  <a:pt x="82892" y="391341"/>
                  <a:pt x="103591" y="391341"/>
                  <a:pt x="103622" y="391341"/>
                </a:cubicBezTo>
                <a:cubicBezTo>
                  <a:pt x="103622" y="391341"/>
                  <a:pt x="103622" y="391341"/>
                  <a:pt x="165796" y="370581"/>
                </a:cubicBezTo>
                <a:cubicBezTo>
                  <a:pt x="165796" y="370581"/>
                  <a:pt x="172704" y="363662"/>
                  <a:pt x="186521" y="363662"/>
                </a:cubicBezTo>
                <a:cubicBezTo>
                  <a:pt x="200337" y="356742"/>
                  <a:pt x="227970" y="342902"/>
                  <a:pt x="241786" y="342902"/>
                </a:cubicBezTo>
                <a:cubicBezTo>
                  <a:pt x="255594" y="335987"/>
                  <a:pt x="255603" y="356714"/>
                  <a:pt x="255603" y="356742"/>
                </a:cubicBezTo>
                <a:cubicBezTo>
                  <a:pt x="255603" y="356742"/>
                  <a:pt x="248695" y="356742"/>
                  <a:pt x="241786" y="356742"/>
                </a:cubicBezTo>
                <a:cubicBezTo>
                  <a:pt x="234878" y="363662"/>
                  <a:pt x="262511" y="412101"/>
                  <a:pt x="276327" y="460540"/>
                </a:cubicBezTo>
                <a:cubicBezTo>
                  <a:pt x="290140" y="508964"/>
                  <a:pt x="317760" y="557389"/>
                  <a:pt x="317776" y="557418"/>
                </a:cubicBezTo>
                <a:cubicBezTo>
                  <a:pt x="317776" y="557418"/>
                  <a:pt x="331593" y="502059"/>
                  <a:pt x="338501" y="495139"/>
                </a:cubicBezTo>
                <a:cubicBezTo>
                  <a:pt x="345400" y="495139"/>
                  <a:pt x="352298" y="488238"/>
                  <a:pt x="352317" y="488219"/>
                </a:cubicBezTo>
                <a:cubicBezTo>
                  <a:pt x="352317" y="488219"/>
                  <a:pt x="352317" y="488219"/>
                  <a:pt x="350590" y="488219"/>
                </a:cubicBezTo>
                <a:lnTo>
                  <a:pt x="338501" y="488219"/>
                </a:lnTo>
                <a:cubicBezTo>
                  <a:pt x="338501" y="488219"/>
                  <a:pt x="324685" y="474380"/>
                  <a:pt x="324685" y="467460"/>
                </a:cubicBezTo>
                <a:cubicBezTo>
                  <a:pt x="331593" y="460540"/>
                  <a:pt x="352317" y="425940"/>
                  <a:pt x="359226" y="425940"/>
                </a:cubicBezTo>
                <a:cubicBezTo>
                  <a:pt x="366130" y="419024"/>
                  <a:pt x="379937" y="460499"/>
                  <a:pt x="379950" y="460540"/>
                </a:cubicBezTo>
                <a:cubicBezTo>
                  <a:pt x="379950" y="467455"/>
                  <a:pt x="366152" y="481281"/>
                  <a:pt x="366134" y="481299"/>
                </a:cubicBezTo>
                <a:cubicBezTo>
                  <a:pt x="366134" y="481299"/>
                  <a:pt x="373042" y="508979"/>
                  <a:pt x="373042" y="529738"/>
                </a:cubicBezTo>
                <a:cubicBezTo>
                  <a:pt x="373042" y="550481"/>
                  <a:pt x="379939" y="564315"/>
                  <a:pt x="379950" y="564338"/>
                </a:cubicBezTo>
                <a:cubicBezTo>
                  <a:pt x="379950" y="564338"/>
                  <a:pt x="414491" y="522819"/>
                  <a:pt x="414491" y="508979"/>
                </a:cubicBezTo>
                <a:cubicBezTo>
                  <a:pt x="421399" y="495139"/>
                  <a:pt x="462848" y="419021"/>
                  <a:pt x="462848" y="384421"/>
                </a:cubicBezTo>
                <a:cubicBezTo>
                  <a:pt x="462848" y="342940"/>
                  <a:pt x="442162" y="335995"/>
                  <a:pt x="442124" y="335982"/>
                </a:cubicBezTo>
                <a:close/>
                <a:moveTo>
                  <a:pt x="342424" y="198"/>
                </a:moveTo>
                <a:cubicBezTo>
                  <a:pt x="377195" y="2142"/>
                  <a:pt x="400376" y="17690"/>
                  <a:pt x="400376" y="17690"/>
                </a:cubicBezTo>
                <a:cubicBezTo>
                  <a:pt x="400391" y="17660"/>
                  <a:pt x="407266" y="3877"/>
                  <a:pt x="427849" y="10780"/>
                </a:cubicBezTo>
                <a:cubicBezTo>
                  <a:pt x="448454" y="24600"/>
                  <a:pt x="469059" y="52241"/>
                  <a:pt x="462191" y="79882"/>
                </a:cubicBezTo>
                <a:cubicBezTo>
                  <a:pt x="462191" y="107523"/>
                  <a:pt x="469059" y="121344"/>
                  <a:pt x="469059" y="121344"/>
                </a:cubicBezTo>
                <a:lnTo>
                  <a:pt x="463049" y="115297"/>
                </a:lnTo>
                <a:cubicBezTo>
                  <a:pt x="462178" y="114458"/>
                  <a:pt x="458443" y="121976"/>
                  <a:pt x="454898" y="130155"/>
                </a:cubicBezTo>
                <a:cubicBezTo>
                  <a:pt x="454967" y="129933"/>
                  <a:pt x="455113" y="129782"/>
                  <a:pt x="455263" y="129631"/>
                </a:cubicBezTo>
                <a:cubicBezTo>
                  <a:pt x="462161" y="122691"/>
                  <a:pt x="462161" y="136571"/>
                  <a:pt x="462161" y="150452"/>
                </a:cubicBezTo>
                <a:cubicBezTo>
                  <a:pt x="462161" y="164332"/>
                  <a:pt x="462161" y="185152"/>
                  <a:pt x="462161" y="192093"/>
                </a:cubicBezTo>
                <a:cubicBezTo>
                  <a:pt x="462161" y="199033"/>
                  <a:pt x="455263" y="205973"/>
                  <a:pt x="448365" y="205973"/>
                </a:cubicBezTo>
                <a:lnTo>
                  <a:pt x="444916" y="198165"/>
                </a:lnTo>
                <a:cubicBezTo>
                  <a:pt x="443192" y="197298"/>
                  <a:pt x="441467" y="199033"/>
                  <a:pt x="441467" y="205973"/>
                </a:cubicBezTo>
                <a:cubicBezTo>
                  <a:pt x="441467" y="212913"/>
                  <a:pt x="441467" y="233734"/>
                  <a:pt x="434570" y="247614"/>
                </a:cubicBezTo>
                <a:cubicBezTo>
                  <a:pt x="434570" y="261494"/>
                  <a:pt x="420774" y="275375"/>
                  <a:pt x="420774" y="275375"/>
                </a:cubicBezTo>
                <a:cubicBezTo>
                  <a:pt x="420774" y="275399"/>
                  <a:pt x="420774" y="282351"/>
                  <a:pt x="420774" y="303135"/>
                </a:cubicBezTo>
                <a:cubicBezTo>
                  <a:pt x="420774" y="323956"/>
                  <a:pt x="358692" y="344776"/>
                  <a:pt x="358692" y="344776"/>
                </a:cubicBezTo>
                <a:cubicBezTo>
                  <a:pt x="358639" y="344765"/>
                  <a:pt x="289713" y="330888"/>
                  <a:pt x="289713" y="310075"/>
                </a:cubicBezTo>
                <a:cubicBezTo>
                  <a:pt x="289713" y="296195"/>
                  <a:pt x="289713" y="290990"/>
                  <a:pt x="289713" y="289255"/>
                </a:cubicBezTo>
                <a:cubicBezTo>
                  <a:pt x="289683" y="289225"/>
                  <a:pt x="275909" y="275353"/>
                  <a:pt x="269019" y="254554"/>
                </a:cubicBezTo>
                <a:cubicBezTo>
                  <a:pt x="262121" y="233734"/>
                  <a:pt x="262121" y="212913"/>
                  <a:pt x="262121" y="212913"/>
                </a:cubicBezTo>
                <a:cubicBezTo>
                  <a:pt x="262107" y="212943"/>
                  <a:pt x="255216" y="226786"/>
                  <a:pt x="248325" y="219853"/>
                </a:cubicBezTo>
                <a:cubicBezTo>
                  <a:pt x="241427" y="205973"/>
                  <a:pt x="241427" y="185152"/>
                  <a:pt x="241427" y="171272"/>
                </a:cubicBezTo>
                <a:cubicBezTo>
                  <a:pt x="234529" y="157392"/>
                  <a:pt x="241427" y="143511"/>
                  <a:pt x="248325" y="143511"/>
                </a:cubicBezTo>
                <a:lnTo>
                  <a:pt x="249874" y="142848"/>
                </a:lnTo>
                <a:cubicBezTo>
                  <a:pt x="249856" y="142150"/>
                  <a:pt x="249563" y="142075"/>
                  <a:pt x="249271" y="142075"/>
                </a:cubicBezTo>
                <a:lnTo>
                  <a:pt x="237252" y="139483"/>
                </a:lnTo>
                <a:cubicBezTo>
                  <a:pt x="235520" y="142046"/>
                  <a:pt x="228673" y="128254"/>
                  <a:pt x="235535" y="128254"/>
                </a:cubicBezTo>
                <a:cubicBezTo>
                  <a:pt x="242403" y="128254"/>
                  <a:pt x="242403" y="114434"/>
                  <a:pt x="242403" y="114434"/>
                </a:cubicBezTo>
                <a:cubicBezTo>
                  <a:pt x="242386" y="114451"/>
                  <a:pt x="235535" y="121344"/>
                  <a:pt x="235535" y="121344"/>
                </a:cubicBezTo>
                <a:lnTo>
                  <a:pt x="229524" y="121344"/>
                </a:lnTo>
                <a:cubicBezTo>
                  <a:pt x="228695" y="121329"/>
                  <a:pt x="242403" y="114412"/>
                  <a:pt x="242403" y="93703"/>
                </a:cubicBezTo>
                <a:cubicBezTo>
                  <a:pt x="242403" y="72972"/>
                  <a:pt x="249271" y="24600"/>
                  <a:pt x="304218" y="3869"/>
                </a:cubicBezTo>
                <a:cubicBezTo>
                  <a:pt x="317955" y="414"/>
                  <a:pt x="330833" y="-450"/>
                  <a:pt x="342424"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4" name="Freeform 18"/>
          <p:cNvSpPr/>
          <p:nvPr/>
        </p:nvSpPr>
        <p:spPr bwMode="auto">
          <a:xfrm>
            <a:off x="3853815" y="2028825"/>
            <a:ext cx="514985" cy="1720850"/>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7" y="391335"/>
                  <a:pt x="608809" y="384427"/>
                  <a:pt x="608840" y="384421"/>
                </a:cubicBezTo>
                <a:cubicBezTo>
                  <a:pt x="608840" y="384421"/>
                  <a:pt x="664189" y="405181"/>
                  <a:pt x="664189" y="412101"/>
                </a:cubicBezTo>
                <a:cubicBezTo>
                  <a:pt x="671107" y="419021"/>
                  <a:pt x="671107" y="474380"/>
                  <a:pt x="671107" y="515899"/>
                </a:cubicBezTo>
                <a:cubicBezTo>
                  <a:pt x="671107"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6"/>
                  <a:pt x="615758" y="1214806"/>
                  <a:pt x="608840" y="1214806"/>
                </a:cubicBezTo>
                <a:cubicBezTo>
                  <a:pt x="595017" y="1235543"/>
                  <a:pt x="588099" y="1249375"/>
                  <a:pt x="588084" y="1249405"/>
                </a:cubicBezTo>
                <a:cubicBezTo>
                  <a:pt x="588084" y="1311684"/>
                  <a:pt x="581165" y="1408562"/>
                  <a:pt x="581165" y="1450081"/>
                </a:cubicBezTo>
                <a:cubicBezTo>
                  <a:pt x="581165" y="1505440"/>
                  <a:pt x="567328" y="1623078"/>
                  <a:pt x="581165" y="1685357"/>
                </a:cubicBezTo>
                <a:cubicBezTo>
                  <a:pt x="588084" y="1740716"/>
                  <a:pt x="588084" y="1982911"/>
                  <a:pt x="581165" y="2059030"/>
                </a:cubicBezTo>
                <a:cubicBezTo>
                  <a:pt x="575976" y="2121309"/>
                  <a:pt x="578571" y="2117416"/>
                  <a:pt x="581165" y="2121308"/>
                </a:cubicBezTo>
                <a:cubicBezTo>
                  <a:pt x="574254" y="2142044"/>
                  <a:pt x="581149" y="2148972"/>
                  <a:pt x="581165" y="2148988"/>
                </a:cubicBezTo>
                <a:cubicBezTo>
                  <a:pt x="581165" y="2148988"/>
                  <a:pt x="581165" y="2162828"/>
                  <a:pt x="581165" y="2183587"/>
                </a:cubicBezTo>
                <a:cubicBezTo>
                  <a:pt x="574254" y="2204322"/>
                  <a:pt x="567344"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53491"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2683" y="2231161"/>
                </a:cubicBezTo>
                <a:lnTo>
                  <a:pt x="456630" y="2225106"/>
                </a:lnTo>
                <a:cubicBezTo>
                  <a:pt x="456630" y="2225106"/>
                  <a:pt x="456630" y="2225106"/>
                  <a:pt x="456630"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394362"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2094" y="1629998"/>
                  <a:pt x="290583" y="1886033"/>
                  <a:pt x="290583" y="1920632"/>
                </a:cubicBezTo>
                <a:cubicBezTo>
                  <a:pt x="290583" y="1955232"/>
                  <a:pt x="318257" y="2135148"/>
                  <a:pt x="318257" y="2162828"/>
                </a:cubicBezTo>
                <a:cubicBezTo>
                  <a:pt x="318257"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2966"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0"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70" y="2197448"/>
                  <a:pt x="145291" y="2197427"/>
                </a:cubicBezTo>
                <a:cubicBezTo>
                  <a:pt x="152210" y="2190507"/>
                  <a:pt x="145291" y="2169748"/>
                  <a:pt x="138372" y="2162828"/>
                </a:cubicBezTo>
                <a:cubicBezTo>
                  <a:pt x="131454" y="2148988"/>
                  <a:pt x="159128" y="2128228"/>
                  <a:pt x="152210" y="2114389"/>
                </a:cubicBezTo>
                <a:cubicBezTo>
                  <a:pt x="138372" y="2107469"/>
                  <a:pt x="138372" y="2079789"/>
                  <a:pt x="138372" y="2045190"/>
                </a:cubicBezTo>
                <a:cubicBezTo>
                  <a:pt x="138372" y="2003671"/>
                  <a:pt x="145291" y="1713036"/>
                  <a:pt x="138372" y="1664597"/>
                </a:cubicBezTo>
                <a:cubicBezTo>
                  <a:pt x="124535"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69186" y="1180206"/>
                </a:cubicBezTo>
                <a:cubicBezTo>
                  <a:pt x="69186" y="1166366"/>
                  <a:pt x="62267" y="1069488"/>
                  <a:pt x="69186" y="1034889"/>
                </a:cubicBezTo>
                <a:cubicBezTo>
                  <a:pt x="76105" y="1000290"/>
                  <a:pt x="55349" y="854972"/>
                  <a:pt x="62267"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9" y="391341"/>
                  <a:pt x="96845" y="391341"/>
                  <a:pt x="96861" y="391341"/>
                </a:cubicBezTo>
                <a:cubicBezTo>
                  <a:pt x="96861" y="391341"/>
                  <a:pt x="96861" y="391341"/>
                  <a:pt x="159128" y="370581"/>
                </a:cubicBezTo>
                <a:cubicBezTo>
                  <a:pt x="159128" y="370581"/>
                  <a:pt x="166047" y="363662"/>
                  <a:pt x="179884" y="363662"/>
                </a:cubicBezTo>
                <a:cubicBezTo>
                  <a:pt x="193721" y="356742"/>
                  <a:pt x="228315" y="342902"/>
                  <a:pt x="235234" y="342902"/>
                </a:cubicBezTo>
                <a:cubicBezTo>
                  <a:pt x="249062" y="335987"/>
                  <a:pt x="249071" y="356714"/>
                  <a:pt x="249071" y="356742"/>
                </a:cubicBezTo>
                <a:cubicBezTo>
                  <a:pt x="249071" y="356742"/>
                  <a:pt x="242152" y="356742"/>
                  <a:pt x="235234" y="356742"/>
                </a:cubicBezTo>
                <a:cubicBezTo>
                  <a:pt x="235234" y="363662"/>
                  <a:pt x="255990" y="412101"/>
                  <a:pt x="269827" y="460540"/>
                </a:cubicBezTo>
                <a:cubicBezTo>
                  <a:pt x="283659" y="508962"/>
                  <a:pt x="311319" y="557384"/>
                  <a:pt x="311339" y="557418"/>
                </a:cubicBezTo>
                <a:cubicBezTo>
                  <a:pt x="311339" y="557418"/>
                  <a:pt x="325176" y="502059"/>
                  <a:pt x="332094" y="495139"/>
                </a:cubicBezTo>
                <a:cubicBezTo>
                  <a:pt x="339004" y="495139"/>
                  <a:pt x="345914" y="488237"/>
                  <a:pt x="345932" y="488219"/>
                </a:cubicBezTo>
                <a:cubicBezTo>
                  <a:pt x="345932" y="488219"/>
                  <a:pt x="345932" y="488219"/>
                  <a:pt x="344202" y="488219"/>
                </a:cubicBezTo>
                <a:lnTo>
                  <a:pt x="332094" y="488219"/>
                </a:lnTo>
                <a:cubicBezTo>
                  <a:pt x="332094" y="488219"/>
                  <a:pt x="318257"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66688"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6" y="342916"/>
                  <a:pt x="435893" y="335987"/>
                  <a:pt x="435874" y="335982"/>
                </a:cubicBezTo>
                <a:close/>
                <a:moveTo>
                  <a:pt x="336562" y="198"/>
                </a:moveTo>
                <a:cubicBezTo>
                  <a:pt x="361201" y="1576"/>
                  <a:pt x="380021" y="9785"/>
                  <a:pt x="388864" y="14513"/>
                </a:cubicBezTo>
                <a:cubicBezTo>
                  <a:pt x="391432" y="14653"/>
                  <a:pt x="393800" y="15305"/>
                  <a:pt x="395838" y="16757"/>
                </a:cubicBezTo>
                <a:cubicBezTo>
                  <a:pt x="399328" y="13483"/>
                  <a:pt x="410657" y="5081"/>
                  <a:pt x="421987" y="10780"/>
                </a:cubicBezTo>
                <a:cubicBezTo>
                  <a:pt x="442592" y="24600"/>
                  <a:pt x="463197" y="52241"/>
                  <a:pt x="456329" y="79882"/>
                </a:cubicBezTo>
                <a:cubicBezTo>
                  <a:pt x="456329" y="107523"/>
                  <a:pt x="463197" y="121344"/>
                  <a:pt x="463197" y="121344"/>
                </a:cubicBezTo>
                <a:lnTo>
                  <a:pt x="457187" y="115297"/>
                </a:lnTo>
                <a:cubicBezTo>
                  <a:pt x="456316" y="114459"/>
                  <a:pt x="450016" y="127139"/>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5053" y="198165"/>
                </a:lnTo>
                <a:cubicBezTo>
                  <a:pt x="444184" y="197298"/>
                  <a:pt x="444184" y="199033"/>
                  <a:pt x="444184" y="205973"/>
                </a:cubicBezTo>
                <a:cubicBezTo>
                  <a:pt x="444184" y="212913"/>
                  <a:pt x="437232" y="233734"/>
                  <a:pt x="430279" y="247614"/>
                </a:cubicBezTo>
                <a:cubicBezTo>
                  <a:pt x="430279" y="261494"/>
                  <a:pt x="416375" y="275375"/>
                  <a:pt x="416375" y="275375"/>
                </a:cubicBezTo>
                <a:cubicBezTo>
                  <a:pt x="416375" y="275399"/>
                  <a:pt x="416375" y="282351"/>
                  <a:pt x="416375" y="303135"/>
                </a:cubicBezTo>
                <a:cubicBezTo>
                  <a:pt x="416375" y="323956"/>
                  <a:pt x="360758" y="344776"/>
                  <a:pt x="360758" y="344776"/>
                </a:cubicBezTo>
                <a:cubicBezTo>
                  <a:pt x="360703" y="344766"/>
                  <a:pt x="284284" y="330888"/>
                  <a:pt x="284284" y="310075"/>
                </a:cubicBezTo>
                <a:cubicBezTo>
                  <a:pt x="284284" y="296195"/>
                  <a:pt x="284284" y="290990"/>
                  <a:pt x="284284" y="289255"/>
                </a:cubicBezTo>
                <a:cubicBezTo>
                  <a:pt x="284257" y="289227"/>
                  <a:pt x="270380" y="275354"/>
                  <a:pt x="270380" y="254554"/>
                </a:cubicBezTo>
                <a:cubicBezTo>
                  <a:pt x="263428" y="233734"/>
                  <a:pt x="256476" y="212913"/>
                  <a:pt x="256476" y="212913"/>
                </a:cubicBezTo>
                <a:cubicBezTo>
                  <a:pt x="256461" y="212942"/>
                  <a:pt x="249517" y="226786"/>
                  <a:pt x="242572" y="219853"/>
                </a:cubicBezTo>
                <a:cubicBezTo>
                  <a:pt x="242572" y="205973"/>
                  <a:pt x="235619" y="185152"/>
                  <a:pt x="235619" y="171272"/>
                </a:cubicBezTo>
                <a:cubicBezTo>
                  <a:pt x="228667" y="157392"/>
                  <a:pt x="235619" y="143511"/>
                  <a:pt x="242572" y="143511"/>
                </a:cubicBezTo>
                <a:lnTo>
                  <a:pt x="244042" y="142887"/>
                </a:lnTo>
                <a:cubicBezTo>
                  <a:pt x="244028" y="142159"/>
                  <a:pt x="243719" y="142075"/>
                  <a:pt x="243409" y="142075"/>
                </a:cubicBezTo>
                <a:lnTo>
                  <a:pt x="231390" y="139483"/>
                </a:lnTo>
                <a:cubicBezTo>
                  <a:pt x="229673" y="142039"/>
                  <a:pt x="229682" y="128254"/>
                  <a:pt x="236541" y="128254"/>
                </a:cubicBezTo>
                <a:cubicBezTo>
                  <a:pt x="236556" y="128223"/>
                  <a:pt x="243409" y="114434"/>
                  <a:pt x="243409" y="114434"/>
                </a:cubicBezTo>
                <a:cubicBezTo>
                  <a:pt x="243386" y="114457"/>
                  <a:pt x="236529" y="121344"/>
                  <a:pt x="229673" y="121344"/>
                </a:cubicBezTo>
                <a:cubicBezTo>
                  <a:pt x="229647" y="121344"/>
                  <a:pt x="222804" y="121344"/>
                  <a:pt x="222804" y="121344"/>
                </a:cubicBezTo>
                <a:cubicBezTo>
                  <a:pt x="222833" y="121329"/>
                  <a:pt x="236541" y="114412"/>
                  <a:pt x="236541" y="93703"/>
                </a:cubicBezTo>
                <a:cubicBezTo>
                  <a:pt x="236541" y="72972"/>
                  <a:pt x="243409" y="24600"/>
                  <a:pt x="298356" y="3869"/>
                </a:cubicBezTo>
                <a:cubicBezTo>
                  <a:pt x="312093" y="414"/>
                  <a:pt x="324971" y="-450"/>
                  <a:pt x="336562"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5" name="Freeform 21"/>
          <p:cNvSpPr/>
          <p:nvPr/>
        </p:nvSpPr>
        <p:spPr bwMode="auto">
          <a:xfrm>
            <a:off x="4467225" y="2028825"/>
            <a:ext cx="514985" cy="1720850"/>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6" y="391334"/>
                  <a:pt x="615716" y="384428"/>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4"/>
                  <a:pt x="615758" y="1214767"/>
                  <a:pt x="615758" y="1214806"/>
                </a:cubicBezTo>
                <a:cubicBezTo>
                  <a:pt x="595026" y="1235541"/>
                  <a:pt x="588100" y="1249373"/>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74254" y="2142044"/>
                  <a:pt x="581149" y="2148972"/>
                  <a:pt x="581165" y="2148988"/>
                </a:cubicBezTo>
                <a:cubicBezTo>
                  <a:pt x="581165" y="2148988"/>
                  <a:pt x="581165" y="2162828"/>
                  <a:pt x="581165" y="2183587"/>
                </a:cubicBezTo>
                <a:cubicBezTo>
                  <a:pt x="581165" y="2204331"/>
                  <a:pt x="567349"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74246" y="2294305"/>
                  <a:pt x="560409"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401281"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9013" y="1629998"/>
                  <a:pt x="290583" y="1886033"/>
                  <a:pt x="290583" y="1920632"/>
                </a:cubicBezTo>
                <a:cubicBezTo>
                  <a:pt x="290583" y="1955232"/>
                  <a:pt x="318257" y="2135148"/>
                  <a:pt x="318257" y="2162828"/>
                </a:cubicBezTo>
                <a:cubicBezTo>
                  <a:pt x="325176"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6918"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91" y="2197427"/>
                  <a:pt x="152210" y="2197427"/>
                </a:cubicBezTo>
                <a:cubicBezTo>
                  <a:pt x="152210" y="2190507"/>
                  <a:pt x="152210" y="2169748"/>
                  <a:pt x="145291" y="2162828"/>
                </a:cubicBezTo>
                <a:cubicBezTo>
                  <a:pt x="131454"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76105" y="1180206"/>
                </a:cubicBezTo>
                <a:cubicBezTo>
                  <a:pt x="69186" y="1166366"/>
                  <a:pt x="62267" y="1069488"/>
                  <a:pt x="69186" y="1034889"/>
                </a:cubicBezTo>
                <a:cubicBezTo>
                  <a:pt x="76105" y="1000290"/>
                  <a:pt x="55349" y="854972"/>
                  <a:pt x="62267" y="778854"/>
                </a:cubicBezTo>
                <a:cubicBezTo>
                  <a:pt x="76105" y="695815"/>
                  <a:pt x="41512" y="522819"/>
                  <a:pt x="41512" y="502059"/>
                </a:cubicBezTo>
                <a:cubicBezTo>
                  <a:pt x="48430" y="481299"/>
                  <a:pt x="55349" y="474380"/>
                  <a:pt x="55349" y="453620"/>
                </a:cubicBezTo>
                <a:cubicBezTo>
                  <a:pt x="62267" y="432860"/>
                  <a:pt x="55349" y="405181"/>
                  <a:pt x="76105" y="391341"/>
                </a:cubicBezTo>
                <a:cubicBezTo>
                  <a:pt x="83019" y="391341"/>
                  <a:pt x="96845" y="391341"/>
                  <a:pt x="96861" y="391341"/>
                </a:cubicBezTo>
                <a:cubicBezTo>
                  <a:pt x="96861" y="391341"/>
                  <a:pt x="96861" y="391341"/>
                  <a:pt x="159128" y="370581"/>
                </a:cubicBezTo>
                <a:cubicBezTo>
                  <a:pt x="159128" y="370581"/>
                  <a:pt x="172966" y="363662"/>
                  <a:pt x="179884" y="363662"/>
                </a:cubicBezTo>
                <a:cubicBezTo>
                  <a:pt x="193721" y="356742"/>
                  <a:pt x="228315" y="342902"/>
                  <a:pt x="235234" y="342902"/>
                </a:cubicBezTo>
                <a:cubicBezTo>
                  <a:pt x="249061" y="335987"/>
                  <a:pt x="255980" y="356712"/>
                  <a:pt x="255990" y="356742"/>
                </a:cubicBezTo>
                <a:cubicBezTo>
                  <a:pt x="255990" y="356742"/>
                  <a:pt x="242152" y="356742"/>
                  <a:pt x="235234" y="356742"/>
                </a:cubicBezTo>
                <a:cubicBezTo>
                  <a:pt x="235234" y="363662"/>
                  <a:pt x="262908" y="412101"/>
                  <a:pt x="276745" y="460540"/>
                </a:cubicBezTo>
                <a:cubicBezTo>
                  <a:pt x="290575" y="508953"/>
                  <a:pt x="311317" y="557367"/>
                  <a:pt x="311339" y="557418"/>
                </a:cubicBezTo>
                <a:cubicBezTo>
                  <a:pt x="311339" y="557418"/>
                  <a:pt x="332094" y="502059"/>
                  <a:pt x="332094" y="495139"/>
                </a:cubicBezTo>
                <a:cubicBezTo>
                  <a:pt x="339004" y="495139"/>
                  <a:pt x="345914" y="488237"/>
                  <a:pt x="345932" y="488219"/>
                </a:cubicBezTo>
                <a:cubicBezTo>
                  <a:pt x="345932" y="488219"/>
                  <a:pt x="345932" y="488219"/>
                  <a:pt x="344202" y="488219"/>
                </a:cubicBezTo>
                <a:lnTo>
                  <a:pt x="332094" y="488219"/>
                </a:lnTo>
                <a:cubicBezTo>
                  <a:pt x="332094" y="488219"/>
                  <a:pt x="325176"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73606" y="529738"/>
                </a:cubicBezTo>
                <a:cubicBezTo>
                  <a:pt x="373606" y="550480"/>
                  <a:pt x="373606" y="564314"/>
                  <a:pt x="373606" y="564338"/>
                </a:cubicBezTo>
                <a:cubicBezTo>
                  <a:pt x="373606" y="564338"/>
                  <a:pt x="408199" y="522819"/>
                  <a:pt x="415118" y="508979"/>
                </a:cubicBezTo>
                <a:cubicBezTo>
                  <a:pt x="422037" y="495139"/>
                  <a:pt x="456630" y="419021"/>
                  <a:pt x="463548" y="384421"/>
                </a:cubicBezTo>
                <a:cubicBezTo>
                  <a:pt x="463548" y="342917"/>
                  <a:pt x="435894" y="335987"/>
                  <a:pt x="435874" y="335982"/>
                </a:cubicBezTo>
                <a:close/>
                <a:moveTo>
                  <a:pt x="335015" y="198"/>
                </a:moveTo>
                <a:cubicBezTo>
                  <a:pt x="360124" y="1585"/>
                  <a:pt x="379262" y="9896"/>
                  <a:pt x="388134" y="14613"/>
                </a:cubicBezTo>
                <a:cubicBezTo>
                  <a:pt x="390504" y="14935"/>
                  <a:pt x="392722" y="15581"/>
                  <a:pt x="394574" y="17121"/>
                </a:cubicBezTo>
                <a:cubicBezTo>
                  <a:pt x="397664" y="14255"/>
                  <a:pt x="410471" y="4828"/>
                  <a:pt x="428435" y="10780"/>
                </a:cubicBezTo>
                <a:cubicBezTo>
                  <a:pt x="449291" y="24600"/>
                  <a:pt x="463195" y="52241"/>
                  <a:pt x="463195" y="79882"/>
                </a:cubicBezTo>
                <a:cubicBezTo>
                  <a:pt x="456243" y="107523"/>
                  <a:pt x="463195" y="121344"/>
                  <a:pt x="463195" y="121344"/>
                </a:cubicBezTo>
                <a:lnTo>
                  <a:pt x="457112" y="115297"/>
                </a:lnTo>
                <a:cubicBezTo>
                  <a:pt x="456237" y="114459"/>
                  <a:pt x="454641" y="120804"/>
                  <a:pt x="452988" y="128169"/>
                </a:cubicBezTo>
                <a:cubicBezTo>
                  <a:pt x="458087" y="128994"/>
                  <a:pt x="462191" y="139723"/>
                  <a:pt x="462191" y="150452"/>
                </a:cubicBezTo>
                <a:cubicBezTo>
                  <a:pt x="462191" y="164332"/>
                  <a:pt x="462191" y="185152"/>
                  <a:pt x="462191" y="192093"/>
                </a:cubicBezTo>
                <a:cubicBezTo>
                  <a:pt x="455323" y="199033"/>
                  <a:pt x="448454" y="205973"/>
                  <a:pt x="448454" y="205973"/>
                </a:cubicBezTo>
                <a:lnTo>
                  <a:pt x="445020" y="198165"/>
                </a:lnTo>
                <a:cubicBezTo>
                  <a:pt x="443303" y="197298"/>
                  <a:pt x="441586" y="199033"/>
                  <a:pt x="441586" y="205973"/>
                </a:cubicBezTo>
                <a:cubicBezTo>
                  <a:pt x="441586" y="212913"/>
                  <a:pt x="434717" y="233734"/>
                  <a:pt x="434717" y="247614"/>
                </a:cubicBezTo>
                <a:cubicBezTo>
                  <a:pt x="427849" y="261494"/>
                  <a:pt x="420981" y="275375"/>
                  <a:pt x="420981" y="275375"/>
                </a:cubicBezTo>
                <a:cubicBezTo>
                  <a:pt x="420960" y="275396"/>
                  <a:pt x="414112" y="282346"/>
                  <a:pt x="414112" y="303135"/>
                </a:cubicBezTo>
                <a:cubicBezTo>
                  <a:pt x="414112" y="323956"/>
                  <a:pt x="359165" y="344776"/>
                  <a:pt x="359165" y="344776"/>
                </a:cubicBezTo>
                <a:cubicBezTo>
                  <a:pt x="359113" y="344765"/>
                  <a:pt x="290482" y="330888"/>
                  <a:pt x="290482" y="310075"/>
                </a:cubicBezTo>
                <a:cubicBezTo>
                  <a:pt x="290482" y="282315"/>
                  <a:pt x="283613" y="289255"/>
                  <a:pt x="283613" y="289255"/>
                </a:cubicBezTo>
                <a:cubicBezTo>
                  <a:pt x="283597" y="289223"/>
                  <a:pt x="276737" y="275350"/>
                  <a:pt x="269876" y="254554"/>
                </a:cubicBezTo>
                <a:cubicBezTo>
                  <a:pt x="263008" y="233734"/>
                  <a:pt x="256140" y="212913"/>
                  <a:pt x="256140" y="212913"/>
                </a:cubicBezTo>
                <a:cubicBezTo>
                  <a:pt x="256127" y="212939"/>
                  <a:pt x="249271" y="226787"/>
                  <a:pt x="249271" y="219853"/>
                </a:cubicBezTo>
                <a:cubicBezTo>
                  <a:pt x="242403" y="205973"/>
                  <a:pt x="242403" y="185152"/>
                  <a:pt x="235535" y="171272"/>
                </a:cubicBezTo>
                <a:cubicBezTo>
                  <a:pt x="228666" y="157392"/>
                  <a:pt x="235535" y="143511"/>
                  <a:pt x="242403" y="143511"/>
                </a:cubicBezTo>
                <a:lnTo>
                  <a:pt x="242472" y="143481"/>
                </a:lnTo>
                <a:cubicBezTo>
                  <a:pt x="242167" y="142192"/>
                  <a:pt x="241466" y="142075"/>
                  <a:pt x="240727" y="142075"/>
                </a:cubicBezTo>
                <a:lnTo>
                  <a:pt x="228560" y="139483"/>
                </a:lnTo>
                <a:cubicBezTo>
                  <a:pt x="226822" y="142038"/>
                  <a:pt x="226831" y="128254"/>
                  <a:pt x="233775" y="128254"/>
                </a:cubicBezTo>
                <a:cubicBezTo>
                  <a:pt x="240727" y="128254"/>
                  <a:pt x="240727" y="114434"/>
                  <a:pt x="240727" y="114434"/>
                </a:cubicBezTo>
                <a:cubicBezTo>
                  <a:pt x="240705" y="114455"/>
                  <a:pt x="233764" y="121344"/>
                  <a:pt x="226822" y="121344"/>
                </a:cubicBezTo>
                <a:cubicBezTo>
                  <a:pt x="226794" y="121344"/>
                  <a:pt x="219870" y="121344"/>
                  <a:pt x="219870" y="121344"/>
                </a:cubicBezTo>
                <a:cubicBezTo>
                  <a:pt x="219899" y="121329"/>
                  <a:pt x="233775" y="114412"/>
                  <a:pt x="233775" y="93703"/>
                </a:cubicBezTo>
                <a:cubicBezTo>
                  <a:pt x="233775" y="72972"/>
                  <a:pt x="240727" y="24600"/>
                  <a:pt x="296344" y="3869"/>
                </a:cubicBezTo>
                <a:cubicBezTo>
                  <a:pt x="310248" y="414"/>
                  <a:pt x="323283" y="-450"/>
                  <a:pt x="335015"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6" name="Freeform 24"/>
          <p:cNvSpPr/>
          <p:nvPr/>
        </p:nvSpPr>
        <p:spPr bwMode="auto">
          <a:xfrm>
            <a:off x="5078730" y="2028825"/>
            <a:ext cx="517525" cy="1720850"/>
          </a:xfrm>
          <a:custGeom>
            <a:avLst/>
            <a:gdLst/>
            <a:ahLst/>
            <a:cxnLst/>
            <a:rect l="l" t="t" r="r" b="b"/>
            <a:pathLst>
              <a:path w="689792" h="2294305">
                <a:moveTo>
                  <a:pt x="437721" y="335982"/>
                </a:moveTo>
                <a:cubicBezTo>
                  <a:pt x="437721" y="335982"/>
                  <a:pt x="479409" y="342902"/>
                  <a:pt x="493305" y="349822"/>
                </a:cubicBezTo>
                <a:cubicBezTo>
                  <a:pt x="500253" y="349822"/>
                  <a:pt x="541940" y="356742"/>
                  <a:pt x="555836" y="377501"/>
                </a:cubicBezTo>
                <a:cubicBezTo>
                  <a:pt x="576671" y="391335"/>
                  <a:pt x="618329" y="384428"/>
                  <a:pt x="618368" y="384421"/>
                </a:cubicBezTo>
                <a:cubicBezTo>
                  <a:pt x="618368"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4"/>
                  <a:pt x="618368" y="1214767"/>
                  <a:pt x="618368" y="1214806"/>
                </a:cubicBezTo>
                <a:cubicBezTo>
                  <a:pt x="597547" y="1235542"/>
                  <a:pt x="590592" y="1249374"/>
                  <a:pt x="590576" y="1249405"/>
                </a:cubicBezTo>
                <a:cubicBezTo>
                  <a:pt x="590576" y="1311684"/>
                  <a:pt x="583628" y="1408562"/>
                  <a:pt x="583628" y="1450081"/>
                </a:cubicBezTo>
                <a:cubicBezTo>
                  <a:pt x="590576" y="1505440"/>
                  <a:pt x="576680" y="1623078"/>
                  <a:pt x="583628" y="1685357"/>
                </a:cubicBezTo>
                <a:cubicBezTo>
                  <a:pt x="597524" y="1740716"/>
                  <a:pt x="590576" y="1982911"/>
                  <a:pt x="583628" y="2059030"/>
                </a:cubicBezTo>
                <a:cubicBezTo>
                  <a:pt x="583628" y="2121309"/>
                  <a:pt x="583628" y="2117416"/>
                  <a:pt x="583628" y="2121308"/>
                </a:cubicBezTo>
                <a:cubicBezTo>
                  <a:pt x="583628" y="2142040"/>
                  <a:pt x="583628" y="2148969"/>
                  <a:pt x="583628" y="2148988"/>
                </a:cubicBezTo>
                <a:cubicBezTo>
                  <a:pt x="583628" y="2148988"/>
                  <a:pt x="590576" y="2162828"/>
                  <a:pt x="590576" y="2183587"/>
                </a:cubicBezTo>
                <a:cubicBezTo>
                  <a:pt x="583642" y="2204305"/>
                  <a:pt x="576708" y="2204347"/>
                  <a:pt x="576680" y="2204347"/>
                </a:cubicBezTo>
                <a:cubicBezTo>
                  <a:pt x="576680" y="2204347"/>
                  <a:pt x="576680" y="2204347"/>
                  <a:pt x="590576" y="2266626"/>
                </a:cubicBezTo>
                <a:cubicBezTo>
                  <a:pt x="590576" y="2266626"/>
                  <a:pt x="590576" y="2266626"/>
                  <a:pt x="591445" y="2266626"/>
                </a:cubicBezTo>
                <a:lnTo>
                  <a:pt x="597524" y="2266626"/>
                </a:lnTo>
                <a:cubicBezTo>
                  <a:pt x="597524" y="2266626"/>
                  <a:pt x="597524" y="2266626"/>
                  <a:pt x="597524" y="2287385"/>
                </a:cubicBezTo>
                <a:cubicBezTo>
                  <a:pt x="576680" y="2294305"/>
                  <a:pt x="562784" y="2294305"/>
                  <a:pt x="528044" y="2294305"/>
                </a:cubicBezTo>
                <a:cubicBezTo>
                  <a:pt x="486380" y="2294305"/>
                  <a:pt x="458596" y="2287393"/>
                  <a:pt x="458565" y="2287385"/>
                </a:cubicBezTo>
                <a:cubicBezTo>
                  <a:pt x="458565" y="2287385"/>
                  <a:pt x="458565" y="2287385"/>
                  <a:pt x="458565" y="2266626"/>
                </a:cubicBezTo>
                <a:cubicBezTo>
                  <a:pt x="458565" y="2266626"/>
                  <a:pt x="458565" y="2266626"/>
                  <a:pt x="459433" y="2265761"/>
                </a:cubicBezTo>
                <a:lnTo>
                  <a:pt x="465513" y="2259706"/>
                </a:lnTo>
                <a:cubicBezTo>
                  <a:pt x="465513" y="2259706"/>
                  <a:pt x="465513"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51617"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0"/>
                  <a:pt x="368247" y="1429362"/>
                  <a:pt x="368242" y="1429322"/>
                </a:cubicBezTo>
                <a:cubicBezTo>
                  <a:pt x="368242" y="1429322"/>
                  <a:pt x="340450" y="1574639"/>
                  <a:pt x="340450" y="1602318"/>
                </a:cubicBezTo>
                <a:cubicBezTo>
                  <a:pt x="340450" y="1629998"/>
                  <a:pt x="291814" y="1886033"/>
                  <a:pt x="291814" y="1920632"/>
                </a:cubicBezTo>
                <a:cubicBezTo>
                  <a:pt x="291814" y="1955232"/>
                  <a:pt x="319606" y="2135148"/>
                  <a:pt x="326554" y="2162828"/>
                </a:cubicBezTo>
                <a:cubicBezTo>
                  <a:pt x="326554"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50126" y="2280465"/>
                </a:cubicBezTo>
                <a:cubicBezTo>
                  <a:pt x="250126" y="2280465"/>
                  <a:pt x="250126" y="2280465"/>
                  <a:pt x="250126" y="2259706"/>
                </a:cubicBezTo>
                <a:cubicBezTo>
                  <a:pt x="250126" y="2259706"/>
                  <a:pt x="180646" y="2280465"/>
                  <a:pt x="111167" y="2287385"/>
                </a:cubicBezTo>
                <a:cubicBezTo>
                  <a:pt x="41722" y="2287385"/>
                  <a:pt x="41" y="2273560"/>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7792" y="2238946"/>
                  <a:pt x="69479" y="2245866"/>
                  <a:pt x="97271" y="2238946"/>
                </a:cubicBezTo>
                <a:cubicBezTo>
                  <a:pt x="118106" y="2232029"/>
                  <a:pt x="145885" y="2211283"/>
                  <a:pt x="145907" y="2211267"/>
                </a:cubicBezTo>
                <a:cubicBezTo>
                  <a:pt x="145907" y="2211267"/>
                  <a:pt x="145907" y="2211267"/>
                  <a:pt x="145038" y="2210402"/>
                </a:cubicBezTo>
                <a:lnTo>
                  <a:pt x="138959" y="2204347"/>
                </a:lnTo>
                <a:cubicBezTo>
                  <a:pt x="138959" y="2204347"/>
                  <a:pt x="145907" y="2197427"/>
                  <a:pt x="152855" y="2197427"/>
                </a:cubicBezTo>
                <a:cubicBezTo>
                  <a:pt x="159803" y="2190507"/>
                  <a:pt x="152855" y="2169748"/>
                  <a:pt x="145907" y="2162828"/>
                </a:cubicBezTo>
                <a:cubicBezTo>
                  <a:pt x="138959" y="2148988"/>
                  <a:pt x="166751" y="2128228"/>
                  <a:pt x="152855" y="2114389"/>
                </a:cubicBezTo>
                <a:cubicBezTo>
                  <a:pt x="145907" y="2107469"/>
                  <a:pt x="138959" y="2079789"/>
                  <a:pt x="138959" y="2045190"/>
                </a:cubicBezTo>
                <a:cubicBezTo>
                  <a:pt x="145907" y="2003671"/>
                  <a:pt x="145907" y="1713036"/>
                  <a:pt x="138959" y="1664597"/>
                </a:cubicBezTo>
                <a:cubicBezTo>
                  <a:pt x="132011" y="1616158"/>
                  <a:pt x="132011" y="1498520"/>
                  <a:pt x="125063" y="1429322"/>
                </a:cubicBezTo>
                <a:cubicBezTo>
                  <a:pt x="118116" y="1360132"/>
                  <a:pt x="111169" y="1201008"/>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3" y="854972"/>
                  <a:pt x="69479" y="778854"/>
                </a:cubicBezTo>
                <a:cubicBezTo>
                  <a:pt x="76427" y="695815"/>
                  <a:pt x="41687" y="522819"/>
                  <a:pt x="48635" y="502059"/>
                </a:cubicBezTo>
                <a:cubicBezTo>
                  <a:pt x="48635" y="481299"/>
                  <a:pt x="55583" y="474380"/>
                  <a:pt x="62531" y="453620"/>
                </a:cubicBezTo>
                <a:cubicBezTo>
                  <a:pt x="62531" y="432860"/>
                  <a:pt x="62531" y="405181"/>
                  <a:pt x="76427" y="391341"/>
                </a:cubicBezTo>
                <a:cubicBezTo>
                  <a:pt x="83367" y="391341"/>
                  <a:pt x="97237" y="391341"/>
                  <a:pt x="97271" y="391341"/>
                </a:cubicBezTo>
                <a:cubicBezTo>
                  <a:pt x="97271" y="391341"/>
                  <a:pt x="97271" y="391341"/>
                  <a:pt x="166751" y="370581"/>
                </a:cubicBezTo>
                <a:cubicBezTo>
                  <a:pt x="166751" y="370581"/>
                  <a:pt x="173699" y="363662"/>
                  <a:pt x="187594" y="363662"/>
                </a:cubicBezTo>
                <a:cubicBezTo>
                  <a:pt x="201490" y="356742"/>
                  <a:pt x="229283" y="342902"/>
                  <a:pt x="243178" y="342902"/>
                </a:cubicBezTo>
                <a:cubicBezTo>
                  <a:pt x="250122" y="335987"/>
                  <a:pt x="257065" y="356715"/>
                  <a:pt x="257074" y="356742"/>
                </a:cubicBezTo>
                <a:cubicBezTo>
                  <a:pt x="257074" y="356742"/>
                  <a:pt x="243203" y="356742"/>
                  <a:pt x="243178" y="356742"/>
                </a:cubicBezTo>
                <a:cubicBezTo>
                  <a:pt x="236231" y="363662"/>
                  <a:pt x="264022" y="412101"/>
                  <a:pt x="277918" y="460540"/>
                </a:cubicBezTo>
                <a:cubicBezTo>
                  <a:pt x="291807" y="508953"/>
                  <a:pt x="312636" y="557367"/>
                  <a:pt x="312658" y="557418"/>
                </a:cubicBezTo>
                <a:cubicBezTo>
                  <a:pt x="312658" y="557418"/>
                  <a:pt x="333502" y="502059"/>
                  <a:pt x="340450" y="495139"/>
                </a:cubicBezTo>
                <a:cubicBezTo>
                  <a:pt x="340450" y="495139"/>
                  <a:pt x="354318" y="488233"/>
                  <a:pt x="354346" y="488219"/>
                </a:cubicBezTo>
                <a:cubicBezTo>
                  <a:pt x="354346" y="488219"/>
                  <a:pt x="354346" y="488219"/>
                  <a:pt x="333502" y="488219"/>
                </a:cubicBezTo>
                <a:cubicBezTo>
                  <a:pt x="333502" y="488219"/>
                  <a:pt x="326554" y="474380"/>
                  <a:pt x="326554" y="467460"/>
                </a:cubicBezTo>
                <a:cubicBezTo>
                  <a:pt x="326554" y="460540"/>
                  <a:pt x="347398" y="425940"/>
                  <a:pt x="354346" y="425940"/>
                </a:cubicBezTo>
                <a:cubicBezTo>
                  <a:pt x="361290" y="419024"/>
                  <a:pt x="382117" y="460499"/>
                  <a:pt x="382137" y="460540"/>
                </a:cubicBezTo>
                <a:cubicBezTo>
                  <a:pt x="382137" y="467456"/>
                  <a:pt x="368258" y="481283"/>
                  <a:pt x="368242" y="481299"/>
                </a:cubicBezTo>
                <a:cubicBezTo>
                  <a:pt x="368242" y="481299"/>
                  <a:pt x="375190" y="508979"/>
                  <a:pt x="375190" y="529738"/>
                </a:cubicBezTo>
                <a:cubicBezTo>
                  <a:pt x="375190" y="550481"/>
                  <a:pt x="382126" y="564315"/>
                  <a:pt x="382137" y="564338"/>
                </a:cubicBezTo>
                <a:cubicBezTo>
                  <a:pt x="382137" y="564338"/>
                  <a:pt x="409929" y="522819"/>
                  <a:pt x="416877" y="508979"/>
                </a:cubicBezTo>
                <a:cubicBezTo>
                  <a:pt x="423825" y="495139"/>
                  <a:pt x="465513" y="419021"/>
                  <a:pt x="465513" y="384421"/>
                </a:cubicBezTo>
                <a:cubicBezTo>
                  <a:pt x="465513" y="342937"/>
                  <a:pt x="437769" y="335994"/>
                  <a:pt x="437721" y="335982"/>
                </a:cubicBezTo>
                <a:close/>
                <a:moveTo>
                  <a:pt x="337448" y="198"/>
                </a:moveTo>
                <a:cubicBezTo>
                  <a:pt x="362443" y="1585"/>
                  <a:pt x="381495" y="9893"/>
                  <a:pt x="390330" y="14610"/>
                </a:cubicBezTo>
                <a:cubicBezTo>
                  <a:pt x="392721" y="14917"/>
                  <a:pt x="394967" y="15549"/>
                  <a:pt x="396874" y="17041"/>
                </a:cubicBezTo>
                <a:cubicBezTo>
                  <a:pt x="400117" y="14041"/>
                  <a:pt x="412780" y="4896"/>
                  <a:pt x="430461" y="10780"/>
                </a:cubicBezTo>
                <a:cubicBezTo>
                  <a:pt x="451226" y="24600"/>
                  <a:pt x="471992" y="52241"/>
                  <a:pt x="465070" y="79882"/>
                </a:cubicBezTo>
                <a:cubicBezTo>
                  <a:pt x="458148" y="107523"/>
                  <a:pt x="465070" y="121344"/>
                  <a:pt x="465070" y="121344"/>
                </a:cubicBezTo>
                <a:lnTo>
                  <a:pt x="459014" y="115297"/>
                </a:lnTo>
                <a:cubicBezTo>
                  <a:pt x="458140" y="114469"/>
                  <a:pt x="455620" y="124534"/>
                  <a:pt x="453674" y="134037"/>
                </a:cubicBezTo>
                <a:cubicBezTo>
                  <a:pt x="455048" y="132665"/>
                  <a:pt x="456568" y="131148"/>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2" y="233734"/>
                  <a:pt x="437232" y="247614"/>
                </a:cubicBezTo>
                <a:cubicBezTo>
                  <a:pt x="430279" y="261494"/>
                  <a:pt x="423327" y="275375"/>
                  <a:pt x="423327" y="275375"/>
                </a:cubicBezTo>
                <a:cubicBezTo>
                  <a:pt x="423307" y="275395"/>
                  <a:pt x="416375" y="282346"/>
                  <a:pt x="416375" y="303135"/>
                </a:cubicBezTo>
                <a:cubicBezTo>
                  <a:pt x="416375" y="323956"/>
                  <a:pt x="360758" y="344776"/>
                  <a:pt x="360758" y="344776"/>
                </a:cubicBezTo>
                <a:cubicBezTo>
                  <a:pt x="360720" y="344769"/>
                  <a:pt x="291237" y="330890"/>
                  <a:pt x="291237" y="310075"/>
                </a:cubicBezTo>
                <a:cubicBezTo>
                  <a:pt x="291237" y="296195"/>
                  <a:pt x="291237" y="290990"/>
                  <a:pt x="291237" y="289255"/>
                </a:cubicBezTo>
                <a:cubicBezTo>
                  <a:pt x="291206" y="289224"/>
                  <a:pt x="277325" y="275352"/>
                  <a:pt x="270380" y="254554"/>
                </a:cubicBezTo>
                <a:cubicBezTo>
                  <a:pt x="263428" y="233734"/>
                  <a:pt x="263428" y="212913"/>
                  <a:pt x="263428" y="212913"/>
                </a:cubicBezTo>
                <a:cubicBezTo>
                  <a:pt x="263414" y="212941"/>
                  <a:pt x="256469" y="226787"/>
                  <a:pt x="249524" y="219853"/>
                </a:cubicBezTo>
                <a:cubicBezTo>
                  <a:pt x="242572" y="205973"/>
                  <a:pt x="242572" y="185152"/>
                  <a:pt x="235619" y="171272"/>
                </a:cubicBezTo>
                <a:cubicBezTo>
                  <a:pt x="228667" y="157392"/>
                  <a:pt x="235619" y="143511"/>
                  <a:pt x="242572" y="143511"/>
                </a:cubicBezTo>
                <a:lnTo>
                  <a:pt x="244496" y="142825"/>
                </a:lnTo>
                <a:cubicBezTo>
                  <a:pt x="244266" y="142102"/>
                  <a:pt x="243922"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48" y="114455"/>
                  <a:pt x="236636" y="121344"/>
                  <a:pt x="229725" y="121344"/>
                </a:cubicBezTo>
                <a:cubicBezTo>
                  <a:pt x="229699" y="121344"/>
                  <a:pt x="222803" y="121344"/>
                  <a:pt x="222803" y="121344"/>
                </a:cubicBezTo>
                <a:cubicBezTo>
                  <a:pt x="222832" y="121329"/>
                  <a:pt x="236647" y="114412"/>
                  <a:pt x="236647" y="93703"/>
                </a:cubicBezTo>
                <a:cubicBezTo>
                  <a:pt x="236647" y="72972"/>
                  <a:pt x="243569" y="24600"/>
                  <a:pt x="298944" y="3869"/>
                </a:cubicBezTo>
                <a:cubicBezTo>
                  <a:pt x="312788" y="414"/>
                  <a:pt x="325767" y="-450"/>
                  <a:pt x="337448"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7" name="Freeform 27"/>
          <p:cNvSpPr/>
          <p:nvPr/>
        </p:nvSpPr>
        <p:spPr bwMode="auto">
          <a:xfrm>
            <a:off x="5692140" y="2028825"/>
            <a:ext cx="521335" cy="1720850"/>
          </a:xfrm>
          <a:custGeom>
            <a:avLst/>
            <a:gdLst/>
            <a:ahLst/>
            <a:cxnLst/>
            <a:rect l="l" t="t" r="r" b="b"/>
            <a:pathLst>
              <a:path w="695136" h="2294305">
                <a:moveTo>
                  <a:pt x="443982" y="335982"/>
                </a:moveTo>
                <a:cubicBezTo>
                  <a:pt x="443982" y="335982"/>
                  <a:pt x="478668"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24" y="1235541"/>
                  <a:pt x="589679" y="1249373"/>
                  <a:pt x="589663" y="1249405"/>
                </a:cubicBezTo>
                <a:cubicBezTo>
                  <a:pt x="596600" y="1311684"/>
                  <a:pt x="582726" y="1408562"/>
                  <a:pt x="589663" y="1450081"/>
                </a:cubicBezTo>
                <a:cubicBezTo>
                  <a:pt x="589663" y="1505440"/>
                  <a:pt x="575788" y="1623078"/>
                  <a:pt x="589663"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9" y="2204307"/>
                  <a:pt x="575815" y="2204347"/>
                  <a:pt x="575788" y="2204347"/>
                </a:cubicBezTo>
                <a:cubicBezTo>
                  <a:pt x="575788" y="2204347"/>
                  <a:pt x="575788" y="2204347"/>
                  <a:pt x="596600" y="2266626"/>
                </a:cubicBezTo>
                <a:cubicBezTo>
                  <a:pt x="596600" y="2266626"/>
                  <a:pt x="596600" y="2266626"/>
                  <a:pt x="596600" y="2287385"/>
                </a:cubicBezTo>
                <a:cubicBezTo>
                  <a:pt x="575788" y="2294305"/>
                  <a:pt x="561914" y="2294305"/>
                  <a:pt x="527228" y="2294305"/>
                </a:cubicBezTo>
                <a:cubicBezTo>
                  <a:pt x="485627" y="2294305"/>
                  <a:pt x="457885"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2" y="2190507"/>
                  <a:pt x="437044" y="2155908"/>
                  <a:pt x="437044" y="2135148"/>
                </a:cubicBezTo>
                <a:cubicBezTo>
                  <a:pt x="437044" y="2107469"/>
                  <a:pt x="416233" y="1941392"/>
                  <a:pt x="402358" y="1872193"/>
                </a:cubicBezTo>
                <a:cubicBezTo>
                  <a:pt x="388484" y="1796075"/>
                  <a:pt x="402358" y="1650757"/>
                  <a:pt x="395421" y="1588479"/>
                </a:cubicBezTo>
                <a:cubicBezTo>
                  <a:pt x="388485" y="1533131"/>
                  <a:pt x="367681" y="1429364"/>
                  <a:pt x="367672" y="1429322"/>
                </a:cubicBezTo>
                <a:cubicBezTo>
                  <a:pt x="367672" y="1429322"/>
                  <a:pt x="339923" y="1574639"/>
                  <a:pt x="339923" y="1602318"/>
                </a:cubicBezTo>
                <a:cubicBezTo>
                  <a:pt x="339923" y="1629998"/>
                  <a:pt x="291363" y="1886033"/>
                  <a:pt x="291363" y="1920632"/>
                </a:cubicBezTo>
                <a:cubicBezTo>
                  <a:pt x="291363" y="1955232"/>
                  <a:pt x="326049"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94" y="2287385"/>
                  <a:pt x="53"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69" y="1429322"/>
                </a:cubicBezTo>
                <a:cubicBezTo>
                  <a:pt x="117934" y="1360139"/>
                  <a:pt x="110999" y="1201042"/>
                  <a:pt x="110995" y="1200966"/>
                </a:cubicBezTo>
                <a:cubicBezTo>
                  <a:pt x="110995" y="1200966"/>
                  <a:pt x="110995" y="1200966"/>
                  <a:pt x="90183" y="1194046"/>
                </a:cubicBezTo>
                <a:cubicBezTo>
                  <a:pt x="90183"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1" y="391341"/>
                  <a:pt x="104027" y="391341"/>
                  <a:pt x="104058" y="391341"/>
                </a:cubicBezTo>
                <a:cubicBezTo>
                  <a:pt x="104058" y="391341"/>
                  <a:pt x="104058" y="391341"/>
                  <a:pt x="166493" y="370581"/>
                </a:cubicBezTo>
                <a:cubicBezTo>
                  <a:pt x="166493" y="370581"/>
                  <a:pt x="173430" y="363662"/>
                  <a:pt x="187304" y="363662"/>
                </a:cubicBezTo>
                <a:cubicBezTo>
                  <a:pt x="201179" y="356742"/>
                  <a:pt x="228928" y="342902"/>
                  <a:pt x="242803" y="342902"/>
                </a:cubicBezTo>
                <a:cubicBezTo>
                  <a:pt x="249735" y="335987"/>
                  <a:pt x="256667" y="356713"/>
                  <a:pt x="256677" y="356742"/>
                </a:cubicBezTo>
                <a:cubicBezTo>
                  <a:pt x="256677" y="356742"/>
                  <a:pt x="242827" y="356742"/>
                  <a:pt x="242803" y="356742"/>
                </a:cubicBezTo>
                <a:cubicBezTo>
                  <a:pt x="235865" y="363662"/>
                  <a:pt x="263614" y="412101"/>
                  <a:pt x="277489" y="460540"/>
                </a:cubicBezTo>
                <a:cubicBezTo>
                  <a:pt x="291356" y="508955"/>
                  <a:pt x="319084" y="557370"/>
                  <a:pt x="319112" y="557418"/>
                </a:cubicBezTo>
                <a:cubicBezTo>
                  <a:pt x="319112" y="557418"/>
                  <a:pt x="332986" y="502059"/>
                  <a:pt x="339923" y="495139"/>
                </a:cubicBezTo>
                <a:cubicBezTo>
                  <a:pt x="346852" y="495139"/>
                  <a:pt x="353781"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6" y="522819"/>
                  <a:pt x="416233" y="508979"/>
                </a:cubicBezTo>
                <a:cubicBezTo>
                  <a:pt x="423170" y="495139"/>
                  <a:pt x="464793" y="419021"/>
                  <a:pt x="464793" y="384421"/>
                </a:cubicBezTo>
                <a:cubicBezTo>
                  <a:pt x="464793" y="342937"/>
                  <a:pt x="444017" y="335994"/>
                  <a:pt x="443982" y="335982"/>
                </a:cubicBezTo>
                <a:close/>
                <a:moveTo>
                  <a:pt x="344370" y="198"/>
                </a:moveTo>
                <a:cubicBezTo>
                  <a:pt x="379412" y="2142"/>
                  <a:pt x="402773" y="17690"/>
                  <a:pt x="402773" y="17690"/>
                </a:cubicBezTo>
                <a:cubicBezTo>
                  <a:pt x="402787" y="17663"/>
                  <a:pt x="409716" y="3876"/>
                  <a:pt x="430461" y="10780"/>
                </a:cubicBezTo>
                <a:cubicBezTo>
                  <a:pt x="451226" y="24600"/>
                  <a:pt x="471992" y="52241"/>
                  <a:pt x="465070" y="79882"/>
                </a:cubicBezTo>
                <a:cubicBezTo>
                  <a:pt x="458148" y="107523"/>
                  <a:pt x="471992" y="121344"/>
                  <a:pt x="471992" y="121344"/>
                </a:cubicBezTo>
                <a:lnTo>
                  <a:pt x="459879" y="115297"/>
                </a:lnTo>
                <a:cubicBezTo>
                  <a:pt x="458138" y="114474"/>
                  <a:pt x="455059" y="126771"/>
                  <a:pt x="453062" y="137011"/>
                </a:cubicBezTo>
                <a:cubicBezTo>
                  <a:pt x="453875" y="135028"/>
                  <a:pt x="455514" y="132330"/>
                  <a:pt x="458196" y="129631"/>
                </a:cubicBezTo>
                <a:cubicBezTo>
                  <a:pt x="465094" y="122691"/>
                  <a:pt x="465094" y="136571"/>
                  <a:pt x="465094" y="150452"/>
                </a:cubicBezTo>
                <a:cubicBezTo>
                  <a:pt x="465094" y="164332"/>
                  <a:pt x="465094" y="185152"/>
                  <a:pt x="465094" y="192093"/>
                </a:cubicBezTo>
                <a:cubicBezTo>
                  <a:pt x="465094" y="199033"/>
                  <a:pt x="451298" y="205973"/>
                  <a:pt x="451298" y="205973"/>
                </a:cubicBezTo>
                <a:lnTo>
                  <a:pt x="447849" y="198165"/>
                </a:lnTo>
                <a:cubicBezTo>
                  <a:pt x="446125" y="197298"/>
                  <a:pt x="444400" y="199033"/>
                  <a:pt x="444400" y="205973"/>
                </a:cubicBezTo>
                <a:cubicBezTo>
                  <a:pt x="444400" y="212913"/>
                  <a:pt x="437503" y="233734"/>
                  <a:pt x="437503" y="247614"/>
                </a:cubicBezTo>
                <a:cubicBezTo>
                  <a:pt x="430605" y="261494"/>
                  <a:pt x="423707" y="275375"/>
                  <a:pt x="423707" y="275375"/>
                </a:cubicBezTo>
                <a:cubicBezTo>
                  <a:pt x="423707" y="275399"/>
                  <a:pt x="423707" y="282351"/>
                  <a:pt x="423707" y="303135"/>
                </a:cubicBezTo>
                <a:cubicBezTo>
                  <a:pt x="423707" y="323956"/>
                  <a:pt x="361625" y="344776"/>
                  <a:pt x="361625" y="344776"/>
                </a:cubicBezTo>
                <a:cubicBezTo>
                  <a:pt x="361554" y="344762"/>
                  <a:pt x="292646" y="330885"/>
                  <a:pt x="292646" y="310075"/>
                </a:cubicBezTo>
                <a:cubicBezTo>
                  <a:pt x="292646" y="296195"/>
                  <a:pt x="292646" y="290990"/>
                  <a:pt x="292646" y="289255"/>
                </a:cubicBezTo>
                <a:cubicBezTo>
                  <a:pt x="292616" y="289224"/>
                  <a:pt x="278842" y="275352"/>
                  <a:pt x="271952" y="254554"/>
                </a:cubicBezTo>
                <a:cubicBezTo>
                  <a:pt x="265054" y="233734"/>
                  <a:pt x="265054" y="212913"/>
                  <a:pt x="265054" y="212913"/>
                </a:cubicBezTo>
                <a:cubicBezTo>
                  <a:pt x="265041" y="212940"/>
                  <a:pt x="258149" y="226787"/>
                  <a:pt x="251258" y="219853"/>
                </a:cubicBezTo>
                <a:cubicBezTo>
                  <a:pt x="244360" y="205973"/>
                  <a:pt x="244360" y="185152"/>
                  <a:pt x="237462" y="171272"/>
                </a:cubicBezTo>
                <a:cubicBezTo>
                  <a:pt x="237462" y="157392"/>
                  <a:pt x="237462" y="143511"/>
                  <a:pt x="244360" y="143511"/>
                </a:cubicBezTo>
                <a:lnTo>
                  <a:pt x="245117" y="143328"/>
                </a:lnTo>
                <a:cubicBezTo>
                  <a:pt x="244823" y="142164"/>
                  <a:pt x="244211" y="142075"/>
                  <a:pt x="243569" y="142075"/>
                </a:cubicBezTo>
                <a:lnTo>
                  <a:pt x="237512" y="139483"/>
                </a:lnTo>
                <a:cubicBezTo>
                  <a:pt x="236624" y="142029"/>
                  <a:pt x="229736" y="128254"/>
                  <a:pt x="236647" y="128254"/>
                </a:cubicBezTo>
                <a:cubicBezTo>
                  <a:pt x="243569" y="128254"/>
                  <a:pt x="243569" y="114434"/>
                  <a:pt x="243569" y="114434"/>
                </a:cubicBezTo>
                <a:cubicBezTo>
                  <a:pt x="243542" y="114460"/>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70"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8" name="Freeform 30"/>
          <p:cNvSpPr/>
          <p:nvPr/>
        </p:nvSpPr>
        <p:spPr bwMode="auto">
          <a:xfrm>
            <a:off x="6305550" y="2028825"/>
            <a:ext cx="521970" cy="1720850"/>
          </a:xfrm>
          <a:custGeom>
            <a:avLst/>
            <a:gdLst/>
            <a:ahLst/>
            <a:cxnLst/>
            <a:rect l="l" t="t" r="r" b="b"/>
            <a:pathLst>
              <a:path w="695663" h="2294305">
                <a:moveTo>
                  <a:pt x="443981" y="335982"/>
                </a:moveTo>
                <a:cubicBezTo>
                  <a:pt x="443981" y="335982"/>
                  <a:pt x="478667" y="342902"/>
                  <a:pt x="492542" y="349822"/>
                </a:cubicBezTo>
                <a:cubicBezTo>
                  <a:pt x="506416" y="349822"/>
                  <a:pt x="541102" y="356742"/>
                  <a:pt x="561914" y="377501"/>
                </a:cubicBezTo>
                <a:cubicBezTo>
                  <a:pt x="582717" y="391336"/>
                  <a:pt x="617384" y="384426"/>
                  <a:pt x="617411" y="384421"/>
                </a:cubicBezTo>
                <a:cubicBezTo>
                  <a:pt x="617411" y="384421"/>
                  <a:pt x="672909" y="405181"/>
                  <a:pt x="672909" y="412101"/>
                </a:cubicBezTo>
                <a:cubicBezTo>
                  <a:pt x="679846" y="419021"/>
                  <a:pt x="672909" y="474380"/>
                  <a:pt x="679846" y="515899"/>
                </a:cubicBezTo>
                <a:cubicBezTo>
                  <a:pt x="679846" y="515899"/>
                  <a:pt x="679846" y="654296"/>
                  <a:pt x="679846" y="744254"/>
                </a:cubicBezTo>
                <a:cubicBezTo>
                  <a:pt x="679846" y="819083"/>
                  <a:pt x="684646" y="802940"/>
                  <a:pt x="686784" y="799613"/>
                </a:cubicBezTo>
                <a:cubicBezTo>
                  <a:pt x="686784" y="813453"/>
                  <a:pt x="700658" y="931091"/>
                  <a:pt x="693721" y="944931"/>
                </a:cubicBezTo>
                <a:cubicBezTo>
                  <a:pt x="686784" y="965690"/>
                  <a:pt x="631286" y="1145607"/>
                  <a:pt x="624349" y="1159447"/>
                </a:cubicBezTo>
                <a:cubicBezTo>
                  <a:pt x="617411" y="1166366"/>
                  <a:pt x="624349" y="1214806"/>
                  <a:pt x="617411" y="1214806"/>
                </a:cubicBezTo>
                <a:cubicBezTo>
                  <a:pt x="596624" y="1235541"/>
                  <a:pt x="596600" y="1249373"/>
                  <a:pt x="596600" y="1249405"/>
                </a:cubicBezTo>
                <a:cubicBezTo>
                  <a:pt x="596600" y="1249405"/>
                  <a:pt x="596600" y="1249405"/>
                  <a:pt x="595733" y="1249405"/>
                </a:cubicBezTo>
                <a:lnTo>
                  <a:pt x="589663" y="1249405"/>
                </a:lnTo>
                <a:cubicBezTo>
                  <a:pt x="596600" y="1311684"/>
                  <a:pt x="582725" y="1408562"/>
                  <a:pt x="589663" y="1450081"/>
                </a:cubicBezTo>
                <a:cubicBezTo>
                  <a:pt x="589663" y="1505440"/>
                  <a:pt x="575788" y="1623078"/>
                  <a:pt x="589663" y="1685357"/>
                </a:cubicBezTo>
                <a:cubicBezTo>
                  <a:pt x="596600" y="1740716"/>
                  <a:pt x="589663" y="1982911"/>
                  <a:pt x="589663" y="2059030"/>
                </a:cubicBezTo>
                <a:cubicBezTo>
                  <a:pt x="584459" y="2121309"/>
                  <a:pt x="587061" y="2117416"/>
                  <a:pt x="582725" y="2121308"/>
                </a:cubicBezTo>
                <a:cubicBezTo>
                  <a:pt x="582725" y="2142044"/>
                  <a:pt x="589647" y="2148972"/>
                  <a:pt x="589663" y="2148988"/>
                </a:cubicBezTo>
                <a:cubicBezTo>
                  <a:pt x="589663" y="2148988"/>
                  <a:pt x="589663" y="2162828"/>
                  <a:pt x="589663" y="2183587"/>
                </a:cubicBezTo>
                <a:cubicBezTo>
                  <a:pt x="582739" y="2204306"/>
                  <a:pt x="575815" y="2204347"/>
                  <a:pt x="575788" y="2204347"/>
                </a:cubicBezTo>
                <a:cubicBezTo>
                  <a:pt x="575788" y="2204347"/>
                  <a:pt x="575788" y="2204347"/>
                  <a:pt x="596600" y="2266626"/>
                </a:cubicBezTo>
                <a:cubicBezTo>
                  <a:pt x="596600" y="2266626"/>
                  <a:pt x="596600" y="2266626"/>
                  <a:pt x="597467" y="2266626"/>
                </a:cubicBezTo>
                <a:lnTo>
                  <a:pt x="603537" y="2266626"/>
                </a:lnTo>
                <a:cubicBezTo>
                  <a:pt x="603537" y="2266626"/>
                  <a:pt x="603537" y="2266626"/>
                  <a:pt x="603537" y="2287385"/>
                </a:cubicBezTo>
                <a:cubicBezTo>
                  <a:pt x="575788" y="2294305"/>
                  <a:pt x="561914" y="2294305"/>
                  <a:pt x="527228" y="2294305"/>
                </a:cubicBezTo>
                <a:cubicBezTo>
                  <a:pt x="492563" y="2294305"/>
                  <a:pt x="457897"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4793" y="2224241"/>
                </a:cubicBezTo>
                <a:lnTo>
                  <a:pt x="464793" y="2218187"/>
                </a:lnTo>
                <a:cubicBezTo>
                  <a:pt x="464793" y="2218187"/>
                  <a:pt x="457878" y="2218187"/>
                  <a:pt x="457856" y="2218187"/>
                </a:cubicBezTo>
                <a:cubicBezTo>
                  <a:pt x="450919" y="2211267"/>
                  <a:pt x="471730" y="2197427"/>
                  <a:pt x="457856" y="2190507"/>
                </a:cubicBezTo>
                <a:cubicBezTo>
                  <a:pt x="443981" y="2190507"/>
                  <a:pt x="437044" y="2155908"/>
                  <a:pt x="437044" y="2135148"/>
                </a:cubicBezTo>
                <a:cubicBezTo>
                  <a:pt x="437044" y="2107469"/>
                  <a:pt x="416232" y="1941392"/>
                  <a:pt x="402358" y="1872193"/>
                </a:cubicBezTo>
                <a:cubicBezTo>
                  <a:pt x="395421" y="1796075"/>
                  <a:pt x="402358" y="1650757"/>
                  <a:pt x="395421" y="1588479"/>
                </a:cubicBezTo>
                <a:cubicBezTo>
                  <a:pt x="388485" y="1533130"/>
                  <a:pt x="367680" y="1429360"/>
                  <a:pt x="367672" y="1429322"/>
                </a:cubicBezTo>
                <a:cubicBezTo>
                  <a:pt x="367672" y="1429322"/>
                  <a:pt x="346860" y="1574639"/>
                  <a:pt x="339923" y="1602318"/>
                </a:cubicBezTo>
                <a:cubicBezTo>
                  <a:pt x="339923" y="1629998"/>
                  <a:pt x="291363" y="1886033"/>
                  <a:pt x="291363" y="1920632"/>
                </a:cubicBezTo>
                <a:cubicBezTo>
                  <a:pt x="291363" y="1955232"/>
                  <a:pt x="326049" y="2135148"/>
                  <a:pt x="326049" y="2162828"/>
                </a:cubicBezTo>
                <a:cubicBezTo>
                  <a:pt x="326049" y="2183587"/>
                  <a:pt x="332986" y="2225106"/>
                  <a:pt x="332986" y="2232026"/>
                </a:cubicBezTo>
                <a:cubicBezTo>
                  <a:pt x="332986" y="2238936"/>
                  <a:pt x="332986" y="2245846"/>
                  <a:pt x="332986" y="2245866"/>
                </a:cubicBezTo>
                <a:cubicBezTo>
                  <a:pt x="332986" y="2245866"/>
                  <a:pt x="332986" y="2245866"/>
                  <a:pt x="339923" y="2266626"/>
                </a:cubicBezTo>
                <a:cubicBezTo>
                  <a:pt x="339923" y="2266626"/>
                  <a:pt x="339923" y="2266626"/>
                  <a:pt x="249739" y="2280465"/>
                </a:cubicBezTo>
                <a:cubicBezTo>
                  <a:pt x="249739" y="2280465"/>
                  <a:pt x="249739" y="2280465"/>
                  <a:pt x="249739" y="2259706"/>
                </a:cubicBezTo>
                <a:cubicBezTo>
                  <a:pt x="249739" y="2259706"/>
                  <a:pt x="180367" y="2280465"/>
                  <a:pt x="117933" y="2287385"/>
                </a:cubicBezTo>
                <a:cubicBezTo>
                  <a:pt x="48599" y="2287385"/>
                  <a:pt x="55"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20812" y="2245866"/>
                </a:cubicBezTo>
                <a:cubicBezTo>
                  <a:pt x="27749" y="2238946"/>
                  <a:pt x="76309" y="2245866"/>
                  <a:pt x="97121" y="2238946"/>
                </a:cubicBezTo>
                <a:cubicBezTo>
                  <a:pt x="117925" y="2232029"/>
                  <a:pt x="145661" y="2211282"/>
                  <a:pt x="145681" y="2211267"/>
                </a:cubicBezTo>
                <a:cubicBezTo>
                  <a:pt x="145681" y="2211267"/>
                  <a:pt x="145681" y="2211267"/>
                  <a:pt x="145681" y="2210402"/>
                </a:cubicBezTo>
                <a:lnTo>
                  <a:pt x="145681" y="2204347"/>
                </a:lnTo>
                <a:cubicBezTo>
                  <a:pt x="145681" y="2204347"/>
                  <a:pt x="145681" y="2197427"/>
                  <a:pt x="152619" y="2197427"/>
                </a:cubicBezTo>
                <a:cubicBezTo>
                  <a:pt x="159556" y="2190507"/>
                  <a:pt x="152619" y="2169748"/>
                  <a:pt x="145681" y="2162828"/>
                </a:cubicBezTo>
                <a:cubicBezTo>
                  <a:pt x="138744" y="2148988"/>
                  <a:pt x="166493" y="2128228"/>
                  <a:pt x="159556" y="2114389"/>
                </a:cubicBezTo>
                <a:cubicBezTo>
                  <a:pt x="145681" y="2107469"/>
                  <a:pt x="138744" y="2079789"/>
                  <a:pt x="145681" y="2045190"/>
                </a:cubicBezTo>
                <a:cubicBezTo>
                  <a:pt x="145681" y="2003671"/>
                  <a:pt x="152619" y="1713036"/>
                  <a:pt x="138744" y="1664597"/>
                </a:cubicBezTo>
                <a:cubicBezTo>
                  <a:pt x="131807" y="1616158"/>
                  <a:pt x="138744" y="1498520"/>
                  <a:pt x="131807" y="1429322"/>
                </a:cubicBezTo>
                <a:cubicBezTo>
                  <a:pt x="117936" y="1360139"/>
                  <a:pt x="110998" y="1201042"/>
                  <a:pt x="110995" y="1200966"/>
                </a:cubicBezTo>
                <a:cubicBezTo>
                  <a:pt x="110995" y="1200966"/>
                  <a:pt x="110995" y="1200966"/>
                  <a:pt x="109261" y="1200101"/>
                </a:cubicBezTo>
                <a:lnTo>
                  <a:pt x="97121" y="1194046"/>
                </a:lnTo>
                <a:cubicBezTo>
                  <a:pt x="97121" y="1194046"/>
                  <a:pt x="83247" y="1194046"/>
                  <a:pt x="76309" y="1180206"/>
                </a:cubicBezTo>
                <a:cubicBezTo>
                  <a:pt x="76309" y="1166366"/>
                  <a:pt x="69372" y="1069488"/>
                  <a:pt x="76309" y="1034889"/>
                </a:cubicBezTo>
                <a:cubicBezTo>
                  <a:pt x="76309" y="1000290"/>
                  <a:pt x="62435" y="854972"/>
                  <a:pt x="69372" y="778854"/>
                </a:cubicBezTo>
                <a:cubicBezTo>
                  <a:pt x="76309" y="695815"/>
                  <a:pt x="48560" y="522819"/>
                  <a:pt x="48560" y="502059"/>
                </a:cubicBezTo>
                <a:cubicBezTo>
                  <a:pt x="48560" y="481299"/>
                  <a:pt x="62435" y="474380"/>
                  <a:pt x="62435" y="453620"/>
                </a:cubicBezTo>
                <a:cubicBezTo>
                  <a:pt x="62435" y="432860"/>
                  <a:pt x="62435" y="405181"/>
                  <a:pt x="76309" y="391341"/>
                </a:cubicBezTo>
                <a:cubicBezTo>
                  <a:pt x="83242" y="391341"/>
                  <a:pt x="104028" y="391341"/>
                  <a:pt x="104058" y="391341"/>
                </a:cubicBezTo>
                <a:cubicBezTo>
                  <a:pt x="104058" y="391341"/>
                  <a:pt x="104058" y="391341"/>
                  <a:pt x="166493" y="370581"/>
                </a:cubicBezTo>
                <a:cubicBezTo>
                  <a:pt x="166493" y="370581"/>
                  <a:pt x="173430" y="363662"/>
                  <a:pt x="187305" y="363662"/>
                </a:cubicBezTo>
                <a:cubicBezTo>
                  <a:pt x="201179" y="356742"/>
                  <a:pt x="228928" y="342902"/>
                  <a:pt x="242802" y="342902"/>
                </a:cubicBezTo>
                <a:cubicBezTo>
                  <a:pt x="256668" y="335987"/>
                  <a:pt x="256677" y="356714"/>
                  <a:pt x="256677" y="356742"/>
                </a:cubicBezTo>
                <a:cubicBezTo>
                  <a:pt x="256677" y="356742"/>
                  <a:pt x="249739" y="356742"/>
                  <a:pt x="242802" y="356742"/>
                </a:cubicBezTo>
                <a:cubicBezTo>
                  <a:pt x="235865" y="363662"/>
                  <a:pt x="263614" y="412101"/>
                  <a:pt x="277488" y="460540"/>
                </a:cubicBezTo>
                <a:cubicBezTo>
                  <a:pt x="291356" y="508953"/>
                  <a:pt x="319083" y="557367"/>
                  <a:pt x="319112" y="557418"/>
                </a:cubicBezTo>
                <a:cubicBezTo>
                  <a:pt x="319112" y="557418"/>
                  <a:pt x="332986" y="502059"/>
                  <a:pt x="339923" y="495139"/>
                </a:cubicBezTo>
                <a:cubicBezTo>
                  <a:pt x="346851" y="495139"/>
                  <a:pt x="353779" y="488238"/>
                  <a:pt x="353798" y="488219"/>
                </a:cubicBezTo>
                <a:cubicBezTo>
                  <a:pt x="353798" y="488219"/>
                  <a:pt x="353798" y="488219"/>
                  <a:pt x="352064" y="488219"/>
                </a:cubicBezTo>
                <a:lnTo>
                  <a:pt x="339923" y="488219"/>
                </a:lnTo>
                <a:cubicBezTo>
                  <a:pt x="339923" y="488219"/>
                  <a:pt x="326049" y="474380"/>
                  <a:pt x="326049" y="467460"/>
                </a:cubicBezTo>
                <a:cubicBezTo>
                  <a:pt x="332986" y="460540"/>
                  <a:pt x="353798" y="425940"/>
                  <a:pt x="360735" y="425940"/>
                </a:cubicBezTo>
                <a:cubicBezTo>
                  <a:pt x="367669" y="419024"/>
                  <a:pt x="381533" y="460501"/>
                  <a:pt x="381546" y="460540"/>
                </a:cubicBezTo>
                <a:cubicBezTo>
                  <a:pt x="381546" y="467453"/>
                  <a:pt x="367700" y="481272"/>
                  <a:pt x="367672" y="481299"/>
                </a:cubicBezTo>
                <a:cubicBezTo>
                  <a:pt x="367672" y="481299"/>
                  <a:pt x="374609" y="508979"/>
                  <a:pt x="374609" y="529738"/>
                </a:cubicBezTo>
                <a:cubicBezTo>
                  <a:pt x="374609" y="550482"/>
                  <a:pt x="381535" y="564316"/>
                  <a:pt x="381546" y="564338"/>
                </a:cubicBezTo>
                <a:cubicBezTo>
                  <a:pt x="381546" y="564338"/>
                  <a:pt x="416232" y="522819"/>
                  <a:pt x="416232" y="508979"/>
                </a:cubicBezTo>
                <a:cubicBezTo>
                  <a:pt x="423170" y="495139"/>
                  <a:pt x="464793" y="419021"/>
                  <a:pt x="464793" y="384421"/>
                </a:cubicBezTo>
                <a:cubicBezTo>
                  <a:pt x="464793" y="342935"/>
                  <a:pt x="444015" y="335993"/>
                  <a:pt x="443981" y="335982"/>
                </a:cubicBezTo>
                <a:close/>
                <a:moveTo>
                  <a:pt x="343811" y="198"/>
                </a:moveTo>
                <a:cubicBezTo>
                  <a:pt x="379006" y="2142"/>
                  <a:pt x="402470" y="17690"/>
                  <a:pt x="402470" y="17690"/>
                </a:cubicBezTo>
                <a:cubicBezTo>
                  <a:pt x="402484" y="17663"/>
                  <a:pt x="409442" y="3876"/>
                  <a:pt x="430278" y="10780"/>
                </a:cubicBezTo>
                <a:cubicBezTo>
                  <a:pt x="451135" y="24600"/>
                  <a:pt x="471991" y="52241"/>
                  <a:pt x="465039" y="79882"/>
                </a:cubicBezTo>
                <a:cubicBezTo>
                  <a:pt x="465039" y="107523"/>
                  <a:pt x="471991" y="121344"/>
                  <a:pt x="471991" y="121344"/>
                </a:cubicBezTo>
                <a:lnTo>
                  <a:pt x="465908" y="115297"/>
                </a:lnTo>
                <a:cubicBezTo>
                  <a:pt x="465025" y="114461"/>
                  <a:pt x="461248" y="121971"/>
                  <a:pt x="457662" y="130145"/>
                </a:cubicBezTo>
                <a:cubicBezTo>
                  <a:pt x="457730" y="129926"/>
                  <a:pt x="457876" y="129779"/>
                  <a:pt x="458024" y="129631"/>
                </a:cubicBezTo>
                <a:cubicBezTo>
                  <a:pt x="465008" y="122691"/>
                  <a:pt x="465008" y="136571"/>
                  <a:pt x="465008" y="150452"/>
                </a:cubicBezTo>
                <a:cubicBezTo>
                  <a:pt x="471992" y="164332"/>
                  <a:pt x="465008" y="185152"/>
                  <a:pt x="465008" y="192093"/>
                </a:cubicBezTo>
                <a:cubicBezTo>
                  <a:pt x="465008" y="199033"/>
                  <a:pt x="458024" y="205973"/>
                  <a:pt x="451039" y="205973"/>
                </a:cubicBezTo>
                <a:lnTo>
                  <a:pt x="447547" y="198165"/>
                </a:lnTo>
                <a:cubicBezTo>
                  <a:pt x="445801" y="197298"/>
                  <a:pt x="444055" y="199033"/>
                  <a:pt x="444055" y="205973"/>
                </a:cubicBezTo>
                <a:cubicBezTo>
                  <a:pt x="444055" y="212913"/>
                  <a:pt x="444055" y="233734"/>
                  <a:pt x="437071" y="247614"/>
                </a:cubicBezTo>
                <a:cubicBezTo>
                  <a:pt x="437071" y="261494"/>
                  <a:pt x="423103" y="275375"/>
                  <a:pt x="423103" y="275375"/>
                </a:cubicBezTo>
                <a:cubicBezTo>
                  <a:pt x="423103" y="275414"/>
                  <a:pt x="423103" y="282374"/>
                  <a:pt x="423103" y="303135"/>
                </a:cubicBezTo>
                <a:cubicBezTo>
                  <a:pt x="423103" y="323956"/>
                  <a:pt x="367229" y="344776"/>
                  <a:pt x="367229" y="344776"/>
                </a:cubicBezTo>
                <a:cubicBezTo>
                  <a:pt x="367187" y="344769"/>
                  <a:pt x="290403" y="330890"/>
                  <a:pt x="290403" y="310075"/>
                </a:cubicBezTo>
                <a:cubicBezTo>
                  <a:pt x="290403" y="296195"/>
                  <a:pt x="290403" y="290990"/>
                  <a:pt x="290403" y="289255"/>
                </a:cubicBezTo>
                <a:cubicBezTo>
                  <a:pt x="290371" y="289223"/>
                  <a:pt x="276427" y="275351"/>
                  <a:pt x="269451" y="254554"/>
                </a:cubicBezTo>
                <a:cubicBezTo>
                  <a:pt x="262467" y="233734"/>
                  <a:pt x="262467" y="212913"/>
                  <a:pt x="262467" y="212913"/>
                </a:cubicBezTo>
                <a:cubicBezTo>
                  <a:pt x="262452" y="212943"/>
                  <a:pt x="255475" y="226786"/>
                  <a:pt x="248498" y="219853"/>
                </a:cubicBezTo>
                <a:cubicBezTo>
                  <a:pt x="241514" y="205973"/>
                  <a:pt x="241514" y="185152"/>
                  <a:pt x="241514" y="171272"/>
                </a:cubicBezTo>
                <a:cubicBezTo>
                  <a:pt x="234530" y="157392"/>
                  <a:pt x="241514" y="143511"/>
                  <a:pt x="248498" y="143511"/>
                </a:cubicBezTo>
                <a:lnTo>
                  <a:pt x="250115" y="142828"/>
                </a:lnTo>
                <a:cubicBezTo>
                  <a:pt x="250090" y="142144"/>
                  <a:pt x="249806" y="142075"/>
                  <a:pt x="249522" y="142075"/>
                </a:cubicBezTo>
                <a:lnTo>
                  <a:pt x="237356" y="139483"/>
                </a:lnTo>
                <a:cubicBezTo>
                  <a:pt x="235596" y="142031"/>
                  <a:pt x="228677" y="128254"/>
                  <a:pt x="235618" y="128254"/>
                </a:cubicBezTo>
                <a:cubicBezTo>
                  <a:pt x="242570" y="128254"/>
                  <a:pt x="242570" y="114434"/>
                  <a:pt x="242570" y="114434"/>
                </a:cubicBezTo>
                <a:cubicBezTo>
                  <a:pt x="242544" y="114460"/>
                  <a:pt x="235618" y="121344"/>
                  <a:pt x="235618" y="121344"/>
                </a:cubicBezTo>
                <a:lnTo>
                  <a:pt x="229535" y="121344"/>
                </a:lnTo>
                <a:cubicBezTo>
                  <a:pt x="228699" y="121327"/>
                  <a:pt x="242570" y="114409"/>
                  <a:pt x="242570" y="93703"/>
                </a:cubicBezTo>
                <a:cubicBezTo>
                  <a:pt x="242570" y="72972"/>
                  <a:pt x="249522" y="24600"/>
                  <a:pt x="305140" y="3869"/>
                </a:cubicBezTo>
                <a:cubicBezTo>
                  <a:pt x="319044" y="414"/>
                  <a:pt x="332079" y="-450"/>
                  <a:pt x="343811"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9" name="Freeform 33"/>
          <p:cNvSpPr/>
          <p:nvPr/>
        </p:nvSpPr>
        <p:spPr bwMode="auto">
          <a:xfrm>
            <a:off x="6923405" y="2028825"/>
            <a:ext cx="514985" cy="1720850"/>
          </a:xfrm>
          <a:custGeom>
            <a:avLst/>
            <a:gdLst/>
            <a:ahLst/>
            <a:cxnLst/>
            <a:rect l="l" t="t" r="r" b="b"/>
            <a:pathLst>
              <a:path w="686881" h="2294305">
                <a:moveTo>
                  <a:pt x="435874" y="335982"/>
                </a:moveTo>
                <a:cubicBezTo>
                  <a:pt x="435874" y="335982"/>
                  <a:pt x="477385" y="342902"/>
                  <a:pt x="484304" y="349822"/>
                </a:cubicBezTo>
                <a:cubicBezTo>
                  <a:pt x="498141" y="349822"/>
                  <a:pt x="532735" y="356742"/>
                  <a:pt x="553490" y="377501"/>
                </a:cubicBezTo>
                <a:cubicBezTo>
                  <a:pt x="574234" y="391333"/>
                  <a:pt x="608799" y="384429"/>
                  <a:pt x="608839" y="384421"/>
                </a:cubicBezTo>
                <a:cubicBezTo>
                  <a:pt x="608839" y="384421"/>
                  <a:pt x="664189" y="405181"/>
                  <a:pt x="664189" y="412101"/>
                </a:cubicBezTo>
                <a:cubicBezTo>
                  <a:pt x="671107" y="419021"/>
                  <a:pt x="671107" y="474380"/>
                  <a:pt x="671107" y="515899"/>
                </a:cubicBezTo>
                <a:cubicBezTo>
                  <a:pt x="671107" y="515899"/>
                  <a:pt x="671107" y="654296"/>
                  <a:pt x="671107" y="744254"/>
                </a:cubicBezTo>
                <a:cubicBezTo>
                  <a:pt x="671107" y="819075"/>
                  <a:pt x="675893" y="802944"/>
                  <a:pt x="678026" y="799613"/>
                </a:cubicBezTo>
                <a:cubicBezTo>
                  <a:pt x="678026" y="813453"/>
                  <a:pt x="691863" y="931091"/>
                  <a:pt x="684944" y="944931"/>
                </a:cubicBezTo>
                <a:cubicBezTo>
                  <a:pt x="678026" y="965690"/>
                  <a:pt x="622677" y="1145607"/>
                  <a:pt x="615758" y="1159447"/>
                </a:cubicBezTo>
                <a:cubicBezTo>
                  <a:pt x="615758" y="1166366"/>
                  <a:pt x="615758" y="1214806"/>
                  <a:pt x="608839" y="1214806"/>
                </a:cubicBezTo>
                <a:cubicBezTo>
                  <a:pt x="595017" y="1235542"/>
                  <a:pt x="588099" y="1249375"/>
                  <a:pt x="588084" y="1249405"/>
                </a:cubicBezTo>
                <a:cubicBezTo>
                  <a:pt x="588084" y="1311684"/>
                  <a:pt x="581165" y="1408562"/>
                  <a:pt x="581165" y="1450081"/>
                </a:cubicBezTo>
                <a:cubicBezTo>
                  <a:pt x="581165" y="1505440"/>
                  <a:pt x="574246" y="1623078"/>
                  <a:pt x="581165" y="1685357"/>
                </a:cubicBezTo>
                <a:cubicBezTo>
                  <a:pt x="588084" y="1740716"/>
                  <a:pt x="588084" y="1982911"/>
                  <a:pt x="581165" y="2059030"/>
                </a:cubicBezTo>
                <a:cubicBezTo>
                  <a:pt x="575976" y="2121309"/>
                  <a:pt x="578570" y="2117416"/>
                  <a:pt x="581165" y="2121308"/>
                </a:cubicBezTo>
                <a:cubicBezTo>
                  <a:pt x="574258" y="2142033"/>
                  <a:pt x="581142" y="2148965"/>
                  <a:pt x="581165" y="2148988"/>
                </a:cubicBezTo>
                <a:cubicBezTo>
                  <a:pt x="581165" y="2148988"/>
                  <a:pt x="581165" y="2162828"/>
                  <a:pt x="581165" y="2183587"/>
                </a:cubicBezTo>
                <a:cubicBezTo>
                  <a:pt x="581165" y="2204320"/>
                  <a:pt x="567363"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60409" y="2294305"/>
                  <a:pt x="518897" y="2294305"/>
                </a:cubicBezTo>
                <a:cubicBezTo>
                  <a:pt x="484331" y="2294305"/>
                  <a:pt x="456674" y="2287396"/>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2" y="2211267"/>
                  <a:pt x="463548" y="2197427"/>
                  <a:pt x="449711" y="2190507"/>
                </a:cubicBezTo>
                <a:cubicBezTo>
                  <a:pt x="435874" y="2190507"/>
                  <a:pt x="428955" y="2155908"/>
                  <a:pt x="428955" y="2135148"/>
                </a:cubicBezTo>
                <a:cubicBezTo>
                  <a:pt x="428955" y="2107469"/>
                  <a:pt x="408199" y="1941392"/>
                  <a:pt x="394362" y="1872193"/>
                </a:cubicBezTo>
                <a:cubicBezTo>
                  <a:pt x="387443" y="1796075"/>
                  <a:pt x="394362" y="1650757"/>
                  <a:pt x="387443" y="1588479"/>
                </a:cubicBezTo>
                <a:cubicBezTo>
                  <a:pt x="380526" y="1533131"/>
                  <a:pt x="359777" y="1429363"/>
                  <a:pt x="359769" y="1429322"/>
                </a:cubicBezTo>
                <a:cubicBezTo>
                  <a:pt x="359769" y="1429322"/>
                  <a:pt x="339013" y="1574639"/>
                  <a:pt x="339013" y="1602318"/>
                </a:cubicBezTo>
                <a:cubicBezTo>
                  <a:pt x="332094" y="1629998"/>
                  <a:pt x="290582" y="1886033"/>
                  <a:pt x="290582" y="1920632"/>
                </a:cubicBezTo>
                <a:cubicBezTo>
                  <a:pt x="290582" y="1955232"/>
                  <a:pt x="318257" y="2135148"/>
                  <a:pt x="318257" y="2162828"/>
                </a:cubicBezTo>
                <a:cubicBezTo>
                  <a:pt x="318257" y="2183587"/>
                  <a:pt x="325176" y="2225106"/>
                  <a:pt x="325176" y="2232026"/>
                </a:cubicBezTo>
                <a:cubicBezTo>
                  <a:pt x="325176" y="2238938"/>
                  <a:pt x="332078" y="2245850"/>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47" y="2287385"/>
                  <a:pt x="42" y="2273560"/>
                  <a:pt x="0" y="2273546"/>
                </a:cubicBezTo>
                <a:cubicBezTo>
                  <a:pt x="0" y="2273546"/>
                  <a:pt x="0" y="2273546"/>
                  <a:pt x="0" y="2272681"/>
                </a:cubicBezTo>
                <a:lnTo>
                  <a:pt x="0" y="2266626"/>
                </a:lnTo>
                <a:cubicBezTo>
                  <a:pt x="0" y="2266626"/>
                  <a:pt x="0" y="2266626"/>
                  <a:pt x="865" y="2266626"/>
                </a:cubicBezTo>
                <a:lnTo>
                  <a:pt x="6919" y="2266626"/>
                </a:lnTo>
                <a:cubicBezTo>
                  <a:pt x="6919" y="2266626"/>
                  <a:pt x="0" y="2245866"/>
                  <a:pt x="13837" y="2245866"/>
                </a:cubicBezTo>
                <a:cubicBezTo>
                  <a:pt x="20756" y="2238946"/>
                  <a:pt x="69186" y="2245866"/>
                  <a:pt x="89942" y="2238946"/>
                </a:cubicBezTo>
                <a:cubicBezTo>
                  <a:pt x="110690" y="2232029"/>
                  <a:pt x="145265" y="2211282"/>
                  <a:pt x="145291" y="2211267"/>
                </a:cubicBezTo>
                <a:cubicBezTo>
                  <a:pt x="145291" y="2211267"/>
                  <a:pt x="145291" y="2211267"/>
                  <a:pt x="144426" y="2210402"/>
                </a:cubicBezTo>
                <a:lnTo>
                  <a:pt x="138373" y="2204347"/>
                </a:lnTo>
                <a:cubicBezTo>
                  <a:pt x="138373" y="2204347"/>
                  <a:pt x="145272" y="2197446"/>
                  <a:pt x="145291" y="2197427"/>
                </a:cubicBezTo>
                <a:cubicBezTo>
                  <a:pt x="152210" y="2190507"/>
                  <a:pt x="145291" y="2169748"/>
                  <a:pt x="138373" y="2162828"/>
                </a:cubicBezTo>
                <a:cubicBezTo>
                  <a:pt x="131454" y="2148988"/>
                  <a:pt x="159128" y="2128228"/>
                  <a:pt x="152210" y="2114389"/>
                </a:cubicBezTo>
                <a:cubicBezTo>
                  <a:pt x="138373" y="2107469"/>
                  <a:pt x="138373" y="2079789"/>
                  <a:pt x="138373" y="2045190"/>
                </a:cubicBezTo>
                <a:cubicBezTo>
                  <a:pt x="138373" y="2003671"/>
                  <a:pt x="145291" y="1713036"/>
                  <a:pt x="138373" y="1664597"/>
                </a:cubicBezTo>
                <a:cubicBezTo>
                  <a:pt x="124535" y="1616158"/>
                  <a:pt x="131454" y="1498520"/>
                  <a:pt x="124535" y="1429322"/>
                </a:cubicBezTo>
                <a:cubicBezTo>
                  <a:pt x="117619" y="1360139"/>
                  <a:pt x="110701" y="1201043"/>
                  <a:pt x="110698" y="1200966"/>
                </a:cubicBezTo>
                <a:cubicBezTo>
                  <a:pt x="110698" y="1200966"/>
                  <a:pt x="110698" y="1200966"/>
                  <a:pt x="89942" y="1194046"/>
                </a:cubicBezTo>
                <a:cubicBezTo>
                  <a:pt x="89942" y="1194046"/>
                  <a:pt x="76105" y="1194046"/>
                  <a:pt x="69186" y="1180206"/>
                </a:cubicBezTo>
                <a:cubicBezTo>
                  <a:pt x="69186" y="1166366"/>
                  <a:pt x="62268" y="1069488"/>
                  <a:pt x="69186" y="1034889"/>
                </a:cubicBezTo>
                <a:cubicBezTo>
                  <a:pt x="76105" y="1000290"/>
                  <a:pt x="55349" y="854972"/>
                  <a:pt x="62268"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6" y="391341"/>
                  <a:pt x="96829" y="391341"/>
                  <a:pt x="96861" y="391341"/>
                </a:cubicBezTo>
                <a:cubicBezTo>
                  <a:pt x="96861" y="391341"/>
                  <a:pt x="96861" y="391341"/>
                  <a:pt x="159128" y="370581"/>
                </a:cubicBezTo>
                <a:cubicBezTo>
                  <a:pt x="159128" y="370581"/>
                  <a:pt x="166047" y="363662"/>
                  <a:pt x="179884" y="363662"/>
                </a:cubicBezTo>
                <a:cubicBezTo>
                  <a:pt x="193722" y="356742"/>
                  <a:pt x="228315" y="342902"/>
                  <a:pt x="235233" y="342902"/>
                </a:cubicBezTo>
                <a:cubicBezTo>
                  <a:pt x="249062" y="335987"/>
                  <a:pt x="249071" y="356714"/>
                  <a:pt x="249071" y="356742"/>
                </a:cubicBezTo>
                <a:cubicBezTo>
                  <a:pt x="249071" y="356742"/>
                  <a:pt x="242152" y="356742"/>
                  <a:pt x="235233" y="356742"/>
                </a:cubicBezTo>
                <a:cubicBezTo>
                  <a:pt x="235233" y="363662"/>
                  <a:pt x="255989" y="412101"/>
                  <a:pt x="269827" y="460540"/>
                </a:cubicBezTo>
                <a:cubicBezTo>
                  <a:pt x="283657" y="508955"/>
                  <a:pt x="311310" y="557369"/>
                  <a:pt x="311338" y="557418"/>
                </a:cubicBezTo>
                <a:cubicBezTo>
                  <a:pt x="311338" y="557418"/>
                  <a:pt x="325176" y="502059"/>
                  <a:pt x="332094" y="495139"/>
                </a:cubicBezTo>
                <a:cubicBezTo>
                  <a:pt x="339005" y="495139"/>
                  <a:pt x="345914" y="488236"/>
                  <a:pt x="345931" y="488219"/>
                </a:cubicBezTo>
                <a:cubicBezTo>
                  <a:pt x="345931" y="488219"/>
                  <a:pt x="345931" y="488219"/>
                  <a:pt x="344201" y="488219"/>
                </a:cubicBezTo>
                <a:lnTo>
                  <a:pt x="332094" y="488219"/>
                </a:lnTo>
                <a:cubicBezTo>
                  <a:pt x="332094" y="488219"/>
                  <a:pt x="318257" y="474380"/>
                  <a:pt x="325176" y="467460"/>
                </a:cubicBezTo>
                <a:cubicBezTo>
                  <a:pt x="325176" y="460540"/>
                  <a:pt x="345931" y="425940"/>
                  <a:pt x="352850" y="425940"/>
                </a:cubicBezTo>
                <a:cubicBezTo>
                  <a:pt x="359766" y="419024"/>
                  <a:pt x="373593" y="460501"/>
                  <a:pt x="373606" y="460540"/>
                </a:cubicBezTo>
                <a:cubicBezTo>
                  <a:pt x="373606" y="467452"/>
                  <a:pt x="366703" y="481268"/>
                  <a:pt x="366687" y="481299"/>
                </a:cubicBezTo>
                <a:cubicBezTo>
                  <a:pt x="366687" y="481299"/>
                  <a:pt x="366687" y="508979"/>
                  <a:pt x="366687"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3" y="342931"/>
                  <a:pt x="435913" y="335992"/>
                  <a:pt x="435874" y="335982"/>
                </a:cubicBezTo>
                <a:close/>
                <a:moveTo>
                  <a:pt x="336561" y="198"/>
                </a:moveTo>
                <a:cubicBezTo>
                  <a:pt x="361201" y="1576"/>
                  <a:pt x="380020" y="9784"/>
                  <a:pt x="388863" y="14513"/>
                </a:cubicBezTo>
                <a:cubicBezTo>
                  <a:pt x="391431" y="14653"/>
                  <a:pt x="393800" y="15304"/>
                  <a:pt x="395838" y="16757"/>
                </a:cubicBezTo>
                <a:cubicBezTo>
                  <a:pt x="399328" y="13483"/>
                  <a:pt x="410658" y="5081"/>
                  <a:pt x="421987" y="10780"/>
                </a:cubicBezTo>
                <a:cubicBezTo>
                  <a:pt x="442592" y="24600"/>
                  <a:pt x="463197" y="52241"/>
                  <a:pt x="456329" y="79882"/>
                </a:cubicBezTo>
                <a:cubicBezTo>
                  <a:pt x="456329" y="107523"/>
                  <a:pt x="463197" y="121344"/>
                  <a:pt x="463197" y="121344"/>
                </a:cubicBezTo>
                <a:lnTo>
                  <a:pt x="457188" y="115297"/>
                </a:lnTo>
                <a:cubicBezTo>
                  <a:pt x="456308" y="114475"/>
                  <a:pt x="450013" y="127146"/>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7660" y="198165"/>
                </a:lnTo>
                <a:cubicBezTo>
                  <a:pt x="445921" y="197298"/>
                  <a:pt x="444183" y="199033"/>
                  <a:pt x="444183" y="205973"/>
                </a:cubicBezTo>
                <a:cubicBezTo>
                  <a:pt x="444183" y="212913"/>
                  <a:pt x="437231" y="233734"/>
                  <a:pt x="430279" y="247614"/>
                </a:cubicBezTo>
                <a:cubicBezTo>
                  <a:pt x="430279" y="261494"/>
                  <a:pt x="416375" y="275375"/>
                  <a:pt x="416375" y="275375"/>
                </a:cubicBezTo>
                <a:cubicBezTo>
                  <a:pt x="416375" y="275414"/>
                  <a:pt x="416375" y="282374"/>
                  <a:pt x="416375" y="303135"/>
                </a:cubicBezTo>
                <a:cubicBezTo>
                  <a:pt x="416375" y="323956"/>
                  <a:pt x="360758" y="344776"/>
                  <a:pt x="360758" y="344776"/>
                </a:cubicBezTo>
                <a:cubicBezTo>
                  <a:pt x="360671" y="344760"/>
                  <a:pt x="284284" y="330884"/>
                  <a:pt x="284284" y="310075"/>
                </a:cubicBezTo>
                <a:cubicBezTo>
                  <a:pt x="284284" y="296195"/>
                  <a:pt x="284284" y="290990"/>
                  <a:pt x="284284" y="289255"/>
                </a:cubicBezTo>
                <a:cubicBezTo>
                  <a:pt x="284255" y="289226"/>
                  <a:pt x="270380" y="275353"/>
                  <a:pt x="270380" y="254554"/>
                </a:cubicBezTo>
                <a:cubicBezTo>
                  <a:pt x="263428" y="233734"/>
                  <a:pt x="256476" y="212913"/>
                  <a:pt x="256476" y="212913"/>
                </a:cubicBezTo>
                <a:cubicBezTo>
                  <a:pt x="256462" y="212942"/>
                  <a:pt x="249515" y="226786"/>
                  <a:pt x="242571" y="219853"/>
                </a:cubicBezTo>
                <a:cubicBezTo>
                  <a:pt x="242571" y="205973"/>
                  <a:pt x="235619" y="185152"/>
                  <a:pt x="235619" y="171272"/>
                </a:cubicBezTo>
                <a:cubicBezTo>
                  <a:pt x="228667" y="157392"/>
                  <a:pt x="235619" y="143511"/>
                  <a:pt x="242571" y="143511"/>
                </a:cubicBezTo>
                <a:lnTo>
                  <a:pt x="244041" y="142887"/>
                </a:lnTo>
                <a:cubicBezTo>
                  <a:pt x="244028" y="142159"/>
                  <a:pt x="243718" y="142075"/>
                  <a:pt x="243409" y="142075"/>
                </a:cubicBezTo>
                <a:lnTo>
                  <a:pt x="231389" y="139483"/>
                </a:lnTo>
                <a:cubicBezTo>
                  <a:pt x="229672" y="142039"/>
                  <a:pt x="229681" y="128254"/>
                  <a:pt x="236541" y="128254"/>
                </a:cubicBezTo>
                <a:cubicBezTo>
                  <a:pt x="236556" y="128223"/>
                  <a:pt x="243409" y="114434"/>
                  <a:pt x="243409" y="114434"/>
                </a:cubicBezTo>
                <a:cubicBezTo>
                  <a:pt x="243388" y="114455"/>
                  <a:pt x="236531" y="121344"/>
                  <a:pt x="229672" y="121344"/>
                </a:cubicBezTo>
                <a:cubicBezTo>
                  <a:pt x="229647" y="121344"/>
                  <a:pt x="222804" y="121344"/>
                  <a:pt x="222804" y="121344"/>
                </a:cubicBezTo>
                <a:cubicBezTo>
                  <a:pt x="222831" y="121330"/>
                  <a:pt x="236541" y="114413"/>
                  <a:pt x="236541" y="93703"/>
                </a:cubicBezTo>
                <a:cubicBezTo>
                  <a:pt x="236541" y="72972"/>
                  <a:pt x="243409" y="24600"/>
                  <a:pt x="298356" y="3869"/>
                </a:cubicBezTo>
                <a:cubicBezTo>
                  <a:pt x="312093" y="414"/>
                  <a:pt x="324971" y="-450"/>
                  <a:pt x="336561"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20" name="矩形 19"/>
          <p:cNvSpPr/>
          <p:nvPr/>
        </p:nvSpPr>
        <p:spPr>
          <a:xfrm>
            <a:off x="6305550" y="3921760"/>
            <a:ext cx="1132840" cy="377825"/>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tIns="27000" bIns="27000" rtlCol="0" anchor="ctr"/>
          <a:lstStyle/>
          <a:p>
            <a:pPr algn="ctr"/>
            <a:r>
              <a:rPr lang="en-US" altLang="zh-CN" sz="2400">
                <a:cs typeface="+mn-ea"/>
                <a:sym typeface="+mn-lt"/>
              </a:rPr>
              <a:t>20</a:t>
            </a:r>
            <a:endParaRPr lang="zh-CN" altLang="en-US" sz="2400">
              <a:cs typeface="+mn-ea"/>
              <a:sym typeface="+mn-lt"/>
            </a:endParaRPr>
          </a:p>
        </p:txBody>
      </p:sp>
      <p:sp>
        <p:nvSpPr>
          <p:cNvPr id="21" name="矩形 20"/>
          <p:cNvSpPr/>
          <p:nvPr/>
        </p:nvSpPr>
        <p:spPr>
          <a:xfrm>
            <a:off x="1395730" y="3921760"/>
            <a:ext cx="4766945" cy="37782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27000" bIns="27000" rtlCol="0" anchor="ctr"/>
          <a:lstStyle/>
          <a:p>
            <a:pPr algn="ctr"/>
            <a:r>
              <a:rPr lang="en-US" altLang="zh-CN" sz="2400">
                <a:cs typeface="+mn-ea"/>
                <a:sym typeface="+mn-lt"/>
              </a:rPr>
              <a:t>80</a:t>
            </a:r>
            <a:endParaRPr lang="zh-CN" altLang="en-US" sz="2400">
              <a:cs typeface="+mn-ea"/>
              <a:sym typeface="+mn-lt"/>
            </a:endParaRPr>
          </a:p>
        </p:txBody>
      </p:sp>
      <p:sp>
        <p:nvSpPr>
          <p:cNvPr id="22" name="TextBox 21"/>
          <p:cNvSpPr txBox="1"/>
          <p:nvPr/>
        </p:nvSpPr>
        <p:spPr>
          <a:xfrm>
            <a:off x="1439545" y="1116330"/>
            <a:ext cx="6156960" cy="722630"/>
          </a:xfrm>
          <a:prstGeom prst="rect">
            <a:avLst/>
          </a:prstGeom>
          <a:noFill/>
        </p:spPr>
        <p:txBody>
          <a:bodyPr wrap="square" rtlCol="0">
            <a:spAutoFit/>
          </a:bodyPr>
          <a:lstStyle/>
          <a:p>
            <a:pPr>
              <a:lnSpc>
                <a:spcPct val="130000"/>
              </a:lnSpc>
            </a:pPr>
            <a:r>
              <a:rPr lang="zh-CN" altLang="en-US" sz="1050" dirty="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050">
                <a:solidFill>
                  <a:srgbClr val="262626"/>
                </a:solidFill>
                <a:cs typeface="+mn-ea"/>
                <a:sym typeface="+mn-lt"/>
              </a:rPr>
              <a:t>文字。</a:t>
            </a:r>
            <a:endParaRPr lang="zh-CN" altLang="en-US" sz="1050">
              <a:solidFill>
                <a:srgbClr val="262626"/>
              </a:solidFill>
              <a:cs typeface="+mn-ea"/>
              <a:sym typeface="+mn-lt"/>
            </a:endParaRPr>
          </a:p>
          <a:p>
            <a:pPr>
              <a:lnSpc>
                <a:spcPct val="130000"/>
              </a:lnSpc>
            </a:pPr>
            <a:r>
              <a:rPr lang="zh-CN" altLang="en-US" sz="1050">
                <a:solidFill>
                  <a:srgbClr val="262626"/>
                </a:solidFill>
                <a:cs typeface="+mn-ea"/>
                <a:sym typeface="+mn-lt"/>
              </a:rPr>
              <a:t>您的内容打在这里，或者通过复制您的文本后，在此框中选择粘贴，并选择只保留文字</a:t>
            </a:r>
            <a:endParaRPr lang="zh-CN" altLang="en-US" sz="1050">
              <a:solidFill>
                <a:srgbClr val="262626"/>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lstStyle/>
          <a:p>
            <a:r>
              <a:rPr lang="en-US" altLang="zh-CN" dirty="0"/>
              <a:t>2</a:t>
            </a:r>
            <a:endParaRPr lang="zh-CN" altLang="en-US" dirty="0"/>
          </a:p>
        </p:txBody>
      </p:sp>
      <p:sp>
        <p:nvSpPr>
          <p:cNvPr id="3" name="文本占位符 2"/>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35" presetClass="path" presetSubtype="0" decel="100000" fill="hold" grpId="1" nodeType="withEffect">
                                  <p:stCondLst>
                                    <p:cond delay="0"/>
                                  </p:stCondLst>
                                  <p:childTnLst>
                                    <p:animMotion origin="layout" path="M 0 0 L -0.06701 0 " pathEditMode="relative" ptsTypes="AA" rAng="0">
                                      <p:cBhvr>
                                        <p:cTn id="10" dur="500" fill="hold"/>
                                        <p:tgtEl>
                                          <p:spTgt spid="7"/>
                                        </p:tgtEl>
                                        <p:attrNameLst>
                                          <p:attrName>ppt_x</p:attrName>
                                          <p:attrName>ppt_y</p:attrName>
                                        </p:attrNameLst>
                                      </p:cBhvr>
                                      <p:rCtr x="-3360" y="0"/>
                                    </p:animMotion>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35" presetClass="path" presetSubtype="0" decel="100000" fill="hold" grpId="1" nodeType="withEffect">
                                  <p:stCondLst>
                                    <p:cond delay="0"/>
                                  </p:stCondLst>
                                  <p:childTnLst>
                                    <p:animMotion origin="layout" path="M 0 0 L -0.13444 0 " pathEditMode="relative" ptsTypes="AA" rAng="0">
                                      <p:cBhvr>
                                        <p:cTn id="14" dur="500" fill="hold"/>
                                        <p:tgtEl>
                                          <p:spTgt spid="11"/>
                                        </p:tgtEl>
                                        <p:attrNameLst>
                                          <p:attrName>ppt_x</p:attrName>
                                          <p:attrName>ppt_y</p:attrName>
                                        </p:attrNameLst>
                                      </p:cBhvr>
                                      <p:rCtr x="-6732" y="0"/>
                                    </p:animMotion>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35" presetClass="path" presetSubtype="0" decel="100000" fill="hold" grpId="1" nodeType="withEffect">
                                  <p:stCondLst>
                                    <p:cond delay="0"/>
                                  </p:stCondLst>
                                  <p:childTnLst>
                                    <p:animMotion origin="layout" path="M 0 0 L -0.20138 0 " pathEditMode="relative" ptsTypes="AA" rAng="0">
                                      <p:cBhvr>
                                        <p:cTn id="18" dur="500" fill="hold"/>
                                        <p:tgtEl>
                                          <p:spTgt spid="13"/>
                                        </p:tgtEl>
                                        <p:attrNameLst>
                                          <p:attrName>ppt_x</p:attrName>
                                          <p:attrName>ppt_y</p:attrName>
                                        </p:attrNameLst>
                                      </p:cBhvr>
                                      <p:rCtr x="-10078" y="0"/>
                                    </p:animMotion>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35" presetClass="path" presetSubtype="0" decel="100000" fill="hold" grpId="1" nodeType="withEffect">
                                  <p:stCondLst>
                                    <p:cond delay="0"/>
                                  </p:stCondLst>
                                  <p:childTnLst>
                                    <p:animMotion origin="layout" path="M 0 0 L -0.26875 0 " pathEditMode="relative" ptsTypes="AA" rAng="0">
                                      <p:cBhvr>
                                        <p:cTn id="22" dur="500" fill="hold"/>
                                        <p:tgtEl>
                                          <p:spTgt spid="14"/>
                                        </p:tgtEl>
                                        <p:attrNameLst>
                                          <p:attrName>ppt_x</p:attrName>
                                          <p:attrName>ppt_y</p:attrName>
                                        </p:attrNameLst>
                                      </p:cBhvr>
                                      <p:rCtr x="-13438" y="0"/>
                                    </p:animMotion>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35" presetClass="path" presetSubtype="0" decel="100000" fill="hold" grpId="1" nodeType="withEffect">
                                  <p:stCondLst>
                                    <p:cond delay="0"/>
                                  </p:stCondLst>
                                  <p:childTnLst>
                                    <p:animMotion origin="layout" path="M 0 0 L -0.33576 0 " pathEditMode="relative" ptsTypes="AA" rAng="0">
                                      <p:cBhvr>
                                        <p:cTn id="26" dur="500" fill="hold"/>
                                        <p:tgtEl>
                                          <p:spTgt spid="15"/>
                                        </p:tgtEl>
                                        <p:attrNameLst>
                                          <p:attrName>ppt_x</p:attrName>
                                          <p:attrName>ppt_y</p:attrName>
                                        </p:attrNameLst>
                                      </p:cBhvr>
                                      <p:rCtr x="-16797" y="0"/>
                                    </p:animMotion>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35" presetClass="path" presetSubtype="0" decel="100000" fill="hold" grpId="1" nodeType="withEffect">
                                  <p:stCondLst>
                                    <p:cond delay="0"/>
                                  </p:stCondLst>
                                  <p:childTnLst>
                                    <p:animMotion origin="layout" path="M 0 0 L -0.40284 0 " pathEditMode="relative" ptsTypes="AA" rAng="0">
                                      <p:cBhvr>
                                        <p:cTn id="30" dur="500" fill="hold"/>
                                        <p:tgtEl>
                                          <p:spTgt spid="16"/>
                                        </p:tgtEl>
                                        <p:attrNameLst>
                                          <p:attrName>ppt_x</p:attrName>
                                          <p:attrName>ppt_y</p:attrName>
                                        </p:attrNameLst>
                                      </p:cBhvr>
                                      <p:rCtr x="-20143" y="0"/>
                                    </p:animMotion>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35" presetClass="path" presetSubtype="0" decel="100000" fill="hold" grpId="1" nodeType="withEffect">
                                  <p:stCondLst>
                                    <p:cond delay="0"/>
                                  </p:stCondLst>
                                  <p:childTnLst>
                                    <p:animMotion origin="layout" path="M 0 0 L -0.47013 0 " pathEditMode="relative" ptsTypes="AA" rAng="0">
                                      <p:cBhvr>
                                        <p:cTn id="34" dur="500" fill="hold"/>
                                        <p:tgtEl>
                                          <p:spTgt spid="17"/>
                                        </p:tgtEl>
                                        <p:attrNameLst>
                                          <p:attrName>ppt_x</p:attrName>
                                          <p:attrName>ppt_y</p:attrName>
                                        </p:attrNameLst>
                                      </p:cBhvr>
                                      <p:rCtr x="-23516" y="0"/>
                                    </p:animMotion>
                                  </p:childTnLst>
                                </p:cTn>
                              </p:par>
                              <p:par>
                                <p:cTn id="35" presetID="1"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35" presetClass="path" presetSubtype="0" decel="100000" fill="hold" grpId="1" nodeType="withEffect">
                                  <p:stCondLst>
                                    <p:cond delay="0"/>
                                  </p:stCondLst>
                                  <p:childTnLst>
                                    <p:animMotion origin="layout" path="M 0 0 L -0.53722 0 " pathEditMode="relative" ptsTypes="AA" rAng="0">
                                      <p:cBhvr>
                                        <p:cTn id="38" dur="500" fill="hold"/>
                                        <p:tgtEl>
                                          <p:spTgt spid="18"/>
                                        </p:tgtEl>
                                        <p:attrNameLst>
                                          <p:attrName>ppt_x</p:attrName>
                                          <p:attrName>ppt_y</p:attrName>
                                        </p:attrNameLst>
                                      </p:cBhvr>
                                      <p:rCtr x="-26862" y="0"/>
                                    </p:animMotion>
                                  </p:childTnLst>
                                </p:cTn>
                              </p:par>
                              <p:par>
                                <p:cTn id="39" presetID="1"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par>
                                <p:cTn id="41" presetID="35" presetClass="path" presetSubtype="0" decel="100000" fill="hold" grpId="1" nodeType="withEffect">
                                  <p:stCondLst>
                                    <p:cond delay="0"/>
                                  </p:stCondLst>
                                  <p:childTnLst>
                                    <p:animMotion origin="layout" path="M 0 0 L -0.60437 0 " pathEditMode="relative" ptsTypes="AA" rAng="0">
                                      <p:cBhvr>
                                        <p:cTn id="42" dur="500" fill="hold"/>
                                        <p:tgtEl>
                                          <p:spTgt spid="19"/>
                                        </p:tgtEl>
                                        <p:attrNameLst>
                                          <p:attrName>ppt_x</p:attrName>
                                          <p:attrName>ppt_y</p:attrName>
                                        </p:attrNameLst>
                                      </p:cBhvr>
                                      <p:rCtr x="-30221" y="0"/>
                                    </p:animMotion>
                                  </p:childTnLst>
                                </p:cTn>
                              </p:par>
                            </p:childTnLst>
                          </p:cTn>
                        </p:par>
                        <p:par>
                          <p:cTn id="43" fill="hold">
                            <p:stCondLst>
                              <p:cond delay="0"/>
                            </p:stCondLst>
                            <p:childTnLst>
                              <p:par>
                                <p:cTn id="44" presetID="19" presetClass="emph" presetSubtype="0" fill="hold" grpId="2" nodeType="afterEffect">
                                  <p:stCondLst>
                                    <p:cond delay="0"/>
                                  </p:stCondLst>
                                  <p:childTnLst>
                                    <p:animClr clrSpc="rgb" dir="cw">
                                      <p:cBhvr override="childStyle">
                                        <p:cTn id="45" dur="500" fill="hold"/>
                                        <p:tgtEl>
                                          <p:spTgt spid="18"/>
                                        </p:tgtEl>
                                        <p:attrNameLst>
                                          <p:attrName>style.color</p:attrName>
                                        </p:attrNameLst>
                                      </p:cBhvr>
                                      <p:to>
                                        <a:srgbClr val="53D2FF"/>
                                      </p:to>
                                    </p:animClr>
                                    <p:animClr clrSpc="rgb" dir="cw">
                                      <p:cBhvr>
                                        <p:cTn id="46" dur="500" fill="hold"/>
                                        <p:tgtEl>
                                          <p:spTgt spid="18"/>
                                        </p:tgtEl>
                                        <p:attrNameLst>
                                          <p:attrName>fillcolor</p:attrName>
                                        </p:attrNameLst>
                                      </p:cBhvr>
                                      <p:to>
                                        <a:srgbClr val="53D2FF"/>
                                      </p:to>
                                    </p:animClr>
                                    <p:set>
                                      <p:cBhvr>
                                        <p:cTn id="47" dur="500" fill="hold"/>
                                        <p:tgtEl>
                                          <p:spTgt spid="18"/>
                                        </p:tgtEl>
                                        <p:attrNameLst>
                                          <p:attrName>fill.type</p:attrName>
                                        </p:attrNameLst>
                                      </p:cBhvr>
                                      <p:to>
                                        <p:strVal val="solid"/>
                                      </p:to>
                                    </p:set>
                                    <p:set>
                                      <p:cBhvr>
                                        <p:cTn id="48" dur="500" fill="hold"/>
                                        <p:tgtEl>
                                          <p:spTgt spid="18"/>
                                        </p:tgtEl>
                                        <p:attrNameLst>
                                          <p:attrName>fill.on</p:attrName>
                                        </p:attrNameLst>
                                      </p:cBhvr>
                                      <p:to>
                                        <p:strVal val="true"/>
                                      </p:to>
                                    </p:set>
                                  </p:childTnLst>
                                </p:cTn>
                              </p:par>
                              <p:par>
                                <p:cTn id="49" presetID="19" presetClass="emph" presetSubtype="0" fill="hold" grpId="2" nodeType="withEffect">
                                  <p:stCondLst>
                                    <p:cond delay="0"/>
                                  </p:stCondLst>
                                  <p:childTnLst>
                                    <p:animClr clrSpc="rgb" dir="cw">
                                      <p:cBhvr override="childStyle">
                                        <p:cTn id="50" dur="500" fill="hold"/>
                                        <p:tgtEl>
                                          <p:spTgt spid="19"/>
                                        </p:tgtEl>
                                        <p:attrNameLst>
                                          <p:attrName>style.color</p:attrName>
                                        </p:attrNameLst>
                                      </p:cBhvr>
                                      <p:to>
                                        <a:srgbClr val="53D2FF"/>
                                      </p:to>
                                    </p:animClr>
                                    <p:animClr clrSpc="rgb" dir="cw">
                                      <p:cBhvr>
                                        <p:cTn id="51" dur="500" fill="hold"/>
                                        <p:tgtEl>
                                          <p:spTgt spid="19"/>
                                        </p:tgtEl>
                                        <p:attrNameLst>
                                          <p:attrName>fillcolor</p:attrName>
                                        </p:attrNameLst>
                                      </p:cBhvr>
                                      <p:to>
                                        <a:srgbClr val="53D2FF"/>
                                      </p:to>
                                    </p:animClr>
                                    <p:set>
                                      <p:cBhvr>
                                        <p:cTn id="52" dur="500" fill="hold"/>
                                        <p:tgtEl>
                                          <p:spTgt spid="19"/>
                                        </p:tgtEl>
                                        <p:attrNameLst>
                                          <p:attrName>fill.type</p:attrName>
                                        </p:attrNameLst>
                                      </p:cBhvr>
                                      <p:to>
                                        <p:strVal val="solid"/>
                                      </p:to>
                                    </p:set>
                                    <p:set>
                                      <p:cBhvr>
                                        <p:cTn id="53" dur="500" fill="hold"/>
                                        <p:tgtEl>
                                          <p:spTgt spid="19"/>
                                        </p:tgtEl>
                                        <p:attrNameLst>
                                          <p:attrName>fill.on</p:attrName>
                                        </p:attrNameLst>
                                      </p:cBhvr>
                                      <p:to>
                                        <p:strVal val="true"/>
                                      </p:to>
                                    </p:set>
                                  </p:childTnLst>
                                </p:cTn>
                              </p:par>
                              <p:par>
                                <p:cTn id="54" presetID="12" presetClass="entr" presetSubtype="2"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p:tgtEl>
                                          <p:spTgt spid="21"/>
                                        </p:tgtEl>
                                        <p:attrNameLst>
                                          <p:attrName>ppt_x</p:attrName>
                                        </p:attrNameLst>
                                      </p:cBhvr>
                                      <p:tavLst>
                                        <p:tav tm="0">
                                          <p:val>
                                            <p:strVal val="#ppt_x+#ppt_w*1.125000"/>
                                          </p:val>
                                        </p:tav>
                                        <p:tav tm="100000">
                                          <p:val>
                                            <p:strVal val="#ppt_x"/>
                                          </p:val>
                                        </p:tav>
                                      </p:tavLst>
                                    </p:anim>
                                    <p:animEffect transition="in" filter="wipe(left)">
                                      <p:cBhvr>
                                        <p:cTn id="57" dur="500"/>
                                        <p:tgtEl>
                                          <p:spTgt spid="21"/>
                                        </p:tgtEl>
                                      </p:cBhvr>
                                    </p:animEffect>
                                  </p:childTnLst>
                                </p:cTn>
                              </p:par>
                              <p:par>
                                <p:cTn id="58" presetID="12" presetClass="entr" presetSubtype="8"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p:tgtEl>
                                          <p:spTgt spid="20"/>
                                        </p:tgtEl>
                                        <p:attrNameLst>
                                          <p:attrName>ppt_x</p:attrName>
                                        </p:attrNameLst>
                                      </p:cBhvr>
                                      <p:tavLst>
                                        <p:tav tm="0">
                                          <p:val>
                                            <p:strVal val="#ppt_x-#ppt_w*1.125000"/>
                                          </p:val>
                                        </p:tav>
                                        <p:tav tm="100000">
                                          <p:val>
                                            <p:strVal val="#ppt_x"/>
                                          </p:val>
                                        </p:tav>
                                      </p:tavLst>
                                    </p:anim>
                                    <p:animEffect transition="in" filter="wipe(right)">
                                      <p:cBhvr>
                                        <p:cTn id="61" dur="500"/>
                                        <p:tgtEl>
                                          <p:spTgt spid="20"/>
                                        </p:tgtEl>
                                      </p:cBhvr>
                                    </p:animEffect>
                                  </p:childTnLst>
                                </p:cTn>
                              </p:par>
                              <p:par>
                                <p:cTn id="62" presetID="10" presetClass="entr" presetSubtype="0" fill="hold" grpId="0" nodeType="withEffect">
                                  <p:stCondLst>
                                    <p:cond delay="0"/>
                                  </p:stCondLst>
                                  <p:iterate type="lt">
                                    <p:tmPct val="10000"/>
                                  </p:iterate>
                                  <p:childTnLst>
                                    <p:set>
                                      <p:cBhvr>
                                        <p:cTn id="63" dur="1" fill="hold">
                                          <p:stCondLst>
                                            <p:cond delay="0"/>
                                          </p:stCondLst>
                                        </p:cTn>
                                        <p:tgtEl>
                                          <p:spTgt spid="22"/>
                                        </p:tgtEl>
                                        <p:attrNameLst>
                                          <p:attrName>style.visibility</p:attrName>
                                        </p:attrNameLst>
                                      </p:cBhvr>
                                      <p:to>
                                        <p:strVal val="visible"/>
                                      </p:to>
                                    </p:set>
                                    <p:animEffect transition="in" filter="fade">
                                      <p:cBhvr>
                                        <p:cTn id="64" dur="1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11" grpId="0" animBg="1"/>
      <p:bldP spid="11"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8" grpId="2" animBg="1"/>
      <p:bldP spid="19" grpId="0" animBg="1"/>
      <p:bldP spid="19" grpId="1" animBg="1"/>
      <p:bldP spid="19" grpId="2" animBg="1"/>
      <p:bldP spid="20" grpId="0" animBg="1"/>
      <p:bldP spid="21" grpId="0" animBg="1"/>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17" name="TextBox 4"/>
          <p:cNvSpPr txBox="1">
            <a:spLocks noChangeArrowheads="1"/>
          </p:cNvSpPr>
          <p:nvPr/>
        </p:nvSpPr>
        <p:spPr bwMode="auto">
          <a:xfrm>
            <a:off x="1646555" y="1657350"/>
            <a:ext cx="897890" cy="1697355"/>
          </a:xfrm>
          <a:prstGeom prst="rect">
            <a:avLst/>
          </a:prstGeom>
          <a:noFill/>
          <a:ln w="9525">
            <a:noFill/>
            <a:miter lim="800000"/>
          </a:ln>
        </p:spPr>
        <p:txBody>
          <a:bodyPr wrap="none" tIns="35100" anchor="ctr">
            <a:spAutoFit/>
          </a:bodyPr>
          <a:lstStyle/>
          <a:p>
            <a:pPr algn="ctr"/>
            <a:r>
              <a:rPr lang="en-US" altLang="zh-CN" sz="10500" dirty="0">
                <a:solidFill>
                  <a:srgbClr val="030729"/>
                </a:solidFill>
                <a:effectLst>
                  <a:outerShdw blurRad="38100" dist="38100" dir="2700000" algn="tl">
                    <a:schemeClr val="tx2">
                      <a:lumMod val="50000"/>
                      <a:alpha val="49000"/>
                    </a:schemeClr>
                  </a:outerShdw>
                </a:effectLst>
                <a:cs typeface="+mn-ea"/>
                <a:sym typeface="+mn-lt"/>
              </a:rPr>
              <a:t>3</a:t>
            </a:r>
            <a:endParaRPr lang="zh-CN" altLang="en-US" sz="10500" dirty="0">
              <a:solidFill>
                <a:srgbClr val="030729"/>
              </a:solidFill>
              <a:effectLst>
                <a:outerShdw blurRad="38100" dist="38100" dir="2700000" algn="tl">
                  <a:schemeClr val="tx2">
                    <a:lumMod val="50000"/>
                    <a:alpha val="49000"/>
                  </a:schemeClr>
                </a:outerShdw>
              </a:effectLst>
              <a:cs typeface="+mn-ea"/>
              <a:sym typeface="+mn-lt"/>
            </a:endParaRPr>
          </a:p>
        </p:txBody>
      </p:sp>
      <p:sp>
        <p:nvSpPr>
          <p:cNvPr id="18" name="Freeform 6"/>
          <p:cNvSpPr/>
          <p:nvPr/>
        </p:nvSpPr>
        <p:spPr bwMode="auto">
          <a:xfrm>
            <a:off x="1403350" y="1897380"/>
            <a:ext cx="262255" cy="1236980"/>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9" name="Freeform 6"/>
          <p:cNvSpPr/>
          <p:nvPr/>
        </p:nvSpPr>
        <p:spPr bwMode="auto">
          <a:xfrm flipH="1">
            <a:off x="2483485" y="1897380"/>
            <a:ext cx="262255" cy="1236980"/>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20" name="TextBox 4"/>
          <p:cNvSpPr txBox="1"/>
          <p:nvPr/>
        </p:nvSpPr>
        <p:spPr>
          <a:xfrm>
            <a:off x="2987675" y="1707515"/>
            <a:ext cx="3600450" cy="1939290"/>
          </a:xfrm>
          <a:prstGeom prst="rect">
            <a:avLst/>
          </a:prstGeom>
          <a:noFill/>
        </p:spPr>
        <p:txBody>
          <a:bodyPr wrap="square" rtlCol="0">
            <a:spAutoFit/>
          </a:bodyPr>
          <a:lstStyle/>
          <a:p>
            <a:pPr algn="dist"/>
            <a:r>
              <a:rPr lang="en-US" altLang="zh-CN" sz="10000" dirty="0">
                <a:solidFill>
                  <a:schemeClr val="bg1">
                    <a:lumMod val="65000"/>
                  </a:schemeClr>
                </a:solidFill>
                <a:cs typeface="+mn-ea"/>
                <a:sym typeface="+mn-lt"/>
              </a:rPr>
              <a:t>S</a:t>
            </a:r>
            <a:r>
              <a:rPr lang="en-US" altLang="zh-CN" sz="2000" dirty="0">
                <a:solidFill>
                  <a:schemeClr val="bg1">
                    <a:lumMod val="65000"/>
                  </a:schemeClr>
                </a:solidFill>
                <a:cs typeface="+mn-ea"/>
                <a:sym typeface="+mn-lt"/>
              </a:rPr>
              <a:t>UCCESSFUL PROJECTS</a:t>
            </a:r>
            <a:endParaRPr lang="en-US" altLang="zh-CN" sz="2000" dirty="0">
              <a:solidFill>
                <a:schemeClr val="bg1">
                  <a:lumMod val="65000"/>
                </a:schemeClr>
              </a:solidFill>
              <a:cs typeface="+mn-ea"/>
              <a:sym typeface="+mn-lt"/>
            </a:endParaRPr>
          </a:p>
          <a:p>
            <a:pPr algn="dist"/>
            <a:endParaRPr lang="zh-CN" altLang="en-US" sz="2000" dirty="0">
              <a:solidFill>
                <a:schemeClr val="bg1">
                  <a:lumMod val="65000"/>
                </a:schemeClr>
              </a:solidFill>
              <a:cs typeface="+mn-ea"/>
              <a:sym typeface="+mn-lt"/>
            </a:endParaRPr>
          </a:p>
        </p:txBody>
      </p:sp>
      <p:sp>
        <p:nvSpPr>
          <p:cNvPr id="21" name="TextBox 6"/>
          <p:cNvSpPr txBox="1"/>
          <p:nvPr/>
        </p:nvSpPr>
        <p:spPr>
          <a:xfrm>
            <a:off x="3710305" y="2047875"/>
            <a:ext cx="2877820" cy="631190"/>
          </a:xfrm>
          <a:prstGeom prst="rect">
            <a:avLst/>
          </a:prstGeom>
          <a:noFill/>
        </p:spPr>
        <p:txBody>
          <a:bodyPr wrap="none" rtlCol="0">
            <a:spAutoFit/>
          </a:bodyPr>
          <a:lstStyle/>
          <a:p>
            <a:r>
              <a:rPr lang="zh-CN" altLang="en-US" sz="3500" b="1" dirty="0">
                <a:solidFill>
                  <a:srgbClr val="030729"/>
                </a:solidFill>
                <a:cs typeface="+mn-ea"/>
                <a:sym typeface="+mn-lt"/>
              </a:rPr>
              <a:t>成功项目展示</a:t>
            </a:r>
            <a:endParaRPr lang="zh-CN" altLang="en-US" sz="3500" b="1" dirty="0">
              <a:solidFill>
                <a:srgbClr val="03072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strVal val="4/3*#ppt_w"/>
                                          </p:val>
                                        </p:tav>
                                        <p:tav tm="100000">
                                          <p:val>
                                            <p:strVal val="#ppt_w"/>
                                          </p:val>
                                        </p:tav>
                                      </p:tavLst>
                                    </p:anim>
                                    <p:anim calcmode="lin" valueType="num">
                                      <p:cBhvr>
                                        <p:cTn id="15" dur="500" fill="hold"/>
                                        <p:tgtEl>
                                          <p:spTgt spid="17"/>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p:tgtEl>
                                          <p:spTgt spid="21"/>
                                        </p:tgtEl>
                                        <p:attrNameLst>
                                          <p:attrName>ppt_y</p:attrName>
                                        </p:attrNameLst>
                                      </p:cBhvr>
                                      <p:tavLst>
                                        <p:tav tm="0">
                                          <p:val>
                                            <p:strVal val="#ppt_y+#ppt_h*1.125000"/>
                                          </p:val>
                                        </p:tav>
                                        <p:tav tm="100000">
                                          <p:val>
                                            <p:strVal val="#ppt_y"/>
                                          </p:val>
                                        </p:tav>
                                      </p:tavLst>
                                    </p:anim>
                                    <p:animEffect transition="in" filter="wipe(up)">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4" name="Rectangle 6"/>
          <p:cNvSpPr>
            <a:spLocks noChangeArrowheads="1"/>
          </p:cNvSpPr>
          <p:nvPr/>
        </p:nvSpPr>
        <p:spPr bwMode="auto">
          <a:xfrm>
            <a:off x="859155" y="1335405"/>
            <a:ext cx="3564890" cy="280225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5" name="Rectangle 7"/>
          <p:cNvSpPr>
            <a:spLocks noChangeArrowheads="1"/>
          </p:cNvSpPr>
          <p:nvPr/>
        </p:nvSpPr>
        <p:spPr bwMode="auto">
          <a:xfrm>
            <a:off x="4424045" y="1335405"/>
            <a:ext cx="1287145" cy="150495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6" name="Rectangle 8"/>
          <p:cNvSpPr>
            <a:spLocks noChangeArrowheads="1"/>
          </p:cNvSpPr>
          <p:nvPr/>
        </p:nvSpPr>
        <p:spPr bwMode="auto">
          <a:xfrm>
            <a:off x="5711825" y="1335405"/>
            <a:ext cx="2574290" cy="15049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7" name="Rectangle 9"/>
          <p:cNvSpPr>
            <a:spLocks noChangeArrowheads="1"/>
          </p:cNvSpPr>
          <p:nvPr/>
        </p:nvSpPr>
        <p:spPr bwMode="auto">
          <a:xfrm>
            <a:off x="6230620" y="2840355"/>
            <a:ext cx="2054860" cy="129730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28575"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1" name="Rectangle 10"/>
          <p:cNvSpPr>
            <a:spLocks noChangeArrowheads="1"/>
          </p:cNvSpPr>
          <p:nvPr/>
        </p:nvSpPr>
        <p:spPr bwMode="auto">
          <a:xfrm>
            <a:off x="4424045" y="2840355"/>
            <a:ext cx="1806575" cy="1297305"/>
          </a:xfrm>
          <a:prstGeom prst="rect">
            <a:avLst/>
          </a:prstGeom>
          <a:solidFill>
            <a:srgbClr val="030729"/>
          </a:solidFill>
          <a:ln w="4" cap="flat">
            <a:noFill/>
            <a:prstDash val="solid"/>
            <a:miter lim="800000"/>
          </a:ln>
        </p:spPr>
        <p:txBody>
          <a:bodyPr vert="horz" wrap="square" lIns="135000" tIns="34290" rIns="135000" bIns="34290" numCol="1" anchor="ctr" anchorCtr="0" compatLnSpc="1"/>
          <a:lstStyle/>
          <a:p>
            <a:pPr lvl="0">
              <a:lnSpc>
                <a:spcPct val="130000"/>
              </a:lnSpc>
            </a:pPr>
            <a:r>
              <a:rPr lang="zh-CN" altLang="en-US" sz="900">
                <a:solidFill>
                  <a:prstClr val="white"/>
                </a:solidFill>
                <a:cs typeface="+mn-ea"/>
                <a:sym typeface="+mn-lt"/>
              </a:rPr>
              <a:t>您的内容打在这里，或者通过复制您的文本后，在此框中选择粘贴，并选择只保留文字。您的内容打在这里，或者通过通过复制您的文本。</a:t>
            </a:r>
            <a:endParaRPr lang="zh-CN" altLang="en-US" sz="1015">
              <a:cs typeface="+mn-ea"/>
              <a:sym typeface="+mn-lt"/>
            </a:endParaRPr>
          </a:p>
        </p:txBody>
      </p:sp>
      <p:sp>
        <p:nvSpPr>
          <p:cNvPr id="13" name="文本占位符 12"/>
          <p:cNvSpPr>
            <a:spLocks noGrp="1"/>
          </p:cNvSpPr>
          <p:nvPr>
            <p:ph type="body" sz="quarter" idx="10"/>
          </p:nvPr>
        </p:nvSpPr>
        <p:spPr>
          <a:xfrm>
            <a:off x="356870" y="325120"/>
            <a:ext cx="305435" cy="432435"/>
          </a:xfrm>
        </p:spPr>
        <p:txBody>
          <a:bodyPr/>
          <a:lstStyle/>
          <a:p>
            <a:r>
              <a:rPr lang="en-US" altLang="zh-CN" dirty="0"/>
              <a:t>3</a:t>
            </a:r>
            <a:endParaRPr lang="zh-CN" altLang="en-US" dirty="0"/>
          </a:p>
        </p:txBody>
      </p:sp>
      <p:sp>
        <p:nvSpPr>
          <p:cNvPr id="14" name="文本占位符 13"/>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0">
        <p:checker dir="horz"/>
      </p:transition>
    </mc:Choice>
    <mc:Fallback>
      <p:transition spd="slow" advClick="0" advTm="0">
        <p:checker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5" name="Rectangle 4"/>
          <p:cNvSpPr/>
          <p:nvPr/>
        </p:nvSpPr>
        <p:spPr>
          <a:xfrm>
            <a:off x="577850" y="977900"/>
            <a:ext cx="3967480" cy="218313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6" name="Rectangle 5"/>
          <p:cNvSpPr/>
          <p:nvPr/>
        </p:nvSpPr>
        <p:spPr>
          <a:xfrm>
            <a:off x="577850" y="3208020"/>
            <a:ext cx="3967480" cy="1311910"/>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7" name="Rectangle 6"/>
          <p:cNvSpPr/>
          <p:nvPr/>
        </p:nvSpPr>
        <p:spPr>
          <a:xfrm>
            <a:off x="4601845" y="977900"/>
            <a:ext cx="3964305" cy="218313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8" name="Rectangle 7"/>
          <p:cNvSpPr/>
          <p:nvPr/>
        </p:nvSpPr>
        <p:spPr>
          <a:xfrm>
            <a:off x="4597400" y="3208020"/>
            <a:ext cx="3968115" cy="1316990"/>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9" name="TextBox 15"/>
          <p:cNvSpPr txBox="1"/>
          <p:nvPr/>
        </p:nvSpPr>
        <p:spPr>
          <a:xfrm>
            <a:off x="749935" y="3698240"/>
            <a:ext cx="3536315" cy="689610"/>
          </a:xfrm>
          <a:prstGeom prst="rect">
            <a:avLst/>
          </a:prstGeom>
          <a:noFill/>
        </p:spPr>
        <p:txBody>
          <a:bodyPr wrap="square" lIns="0" tIns="0" rIns="0" bIns="0" rtlCol="0">
            <a:spAutoFit/>
          </a:bodyPr>
          <a:lstStyle/>
          <a:p>
            <a:pPr>
              <a:lnSpc>
                <a:spcPct val="150000"/>
              </a:lnSpc>
            </a:pPr>
            <a:r>
              <a:rPr lang="zh-CN" altLang="en-US" sz="995"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a:t>
            </a:r>
            <a:endParaRPr lang="zh-CN" altLang="en-US" sz="995" dirty="0">
              <a:solidFill>
                <a:schemeClr val="bg1"/>
              </a:solidFill>
              <a:cs typeface="+mn-ea"/>
              <a:sym typeface="+mn-lt"/>
            </a:endParaRPr>
          </a:p>
        </p:txBody>
      </p:sp>
      <p:sp>
        <p:nvSpPr>
          <p:cNvPr id="10" name="TextBox 16"/>
          <p:cNvSpPr txBox="1"/>
          <p:nvPr/>
        </p:nvSpPr>
        <p:spPr>
          <a:xfrm>
            <a:off x="749935" y="3388995"/>
            <a:ext cx="1623060" cy="219075"/>
          </a:xfrm>
          <a:prstGeom prst="rect">
            <a:avLst/>
          </a:prstGeom>
          <a:noFill/>
        </p:spPr>
        <p:txBody>
          <a:bodyPr wrap="none" lIns="0" tIns="0" rIns="0" bIns="0" rtlCol="0">
            <a:spAutoFit/>
          </a:bodyPr>
          <a:lstStyle/>
          <a:p>
            <a:r>
              <a:rPr lang="zh-CN" altLang="en-US" sz="1420" dirty="0">
                <a:solidFill>
                  <a:schemeClr val="bg1"/>
                </a:solidFill>
                <a:cs typeface="+mn-ea"/>
                <a:sym typeface="+mn-lt"/>
              </a:rPr>
              <a:t>点击请替换文字内容</a:t>
            </a:r>
            <a:endParaRPr lang="zh-CN" altLang="en-US" sz="1420" dirty="0">
              <a:solidFill>
                <a:schemeClr val="bg1"/>
              </a:solidFill>
              <a:cs typeface="+mn-ea"/>
              <a:sym typeface="+mn-lt"/>
            </a:endParaRPr>
          </a:p>
        </p:txBody>
      </p:sp>
      <p:sp>
        <p:nvSpPr>
          <p:cNvPr id="11" name="TextBox 15"/>
          <p:cNvSpPr txBox="1"/>
          <p:nvPr/>
        </p:nvSpPr>
        <p:spPr>
          <a:xfrm>
            <a:off x="4824730" y="3702050"/>
            <a:ext cx="3536315" cy="689610"/>
          </a:xfrm>
          <a:prstGeom prst="rect">
            <a:avLst/>
          </a:prstGeom>
          <a:noFill/>
        </p:spPr>
        <p:txBody>
          <a:bodyPr wrap="square" lIns="0" tIns="0" rIns="0" bIns="0" rtlCol="0">
            <a:spAutoFit/>
          </a:bodyPr>
          <a:lstStyle/>
          <a:p>
            <a:pPr>
              <a:lnSpc>
                <a:spcPct val="150000"/>
              </a:lnSpc>
            </a:pPr>
            <a:r>
              <a:rPr lang="zh-CN" altLang="en-US" sz="995"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a:t>
            </a:r>
            <a:endParaRPr lang="zh-CN" altLang="en-US" sz="995" dirty="0">
              <a:solidFill>
                <a:schemeClr val="bg1"/>
              </a:solidFill>
              <a:cs typeface="+mn-ea"/>
              <a:sym typeface="+mn-lt"/>
            </a:endParaRPr>
          </a:p>
        </p:txBody>
      </p:sp>
      <p:sp>
        <p:nvSpPr>
          <p:cNvPr id="12" name="TextBox 16"/>
          <p:cNvSpPr txBox="1"/>
          <p:nvPr/>
        </p:nvSpPr>
        <p:spPr>
          <a:xfrm>
            <a:off x="4825365" y="3392805"/>
            <a:ext cx="1623060" cy="219075"/>
          </a:xfrm>
          <a:prstGeom prst="rect">
            <a:avLst/>
          </a:prstGeom>
          <a:noFill/>
        </p:spPr>
        <p:txBody>
          <a:bodyPr wrap="none" lIns="0" tIns="0" rIns="0" bIns="0" rtlCol="0">
            <a:spAutoFit/>
          </a:bodyPr>
          <a:lstStyle/>
          <a:p>
            <a:r>
              <a:rPr lang="zh-CN" altLang="en-US" sz="1420" dirty="0">
                <a:solidFill>
                  <a:schemeClr val="bg1"/>
                </a:solidFill>
                <a:cs typeface="+mn-ea"/>
                <a:sym typeface="+mn-lt"/>
              </a:rPr>
              <a:t>点击请替换文字内容</a:t>
            </a:r>
            <a:endParaRPr lang="zh-CN" altLang="en-US" sz="1420" dirty="0">
              <a:solidFill>
                <a:schemeClr val="bg1"/>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4" name="文本占位符 3"/>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dir="horz"/>
      </p:transition>
    </mc:Choice>
    <mc:Fallback>
      <p:transition spd="slow" advTm="0">
        <p:checker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7" presetClass="entr" presetSubtype="1" fill="hold" grpId="0" nodeType="afterEffect">
                                  <p:stCondLst>
                                    <p:cond delay="0"/>
                                  </p:stCondLst>
                                  <p:iterate type="lt">
                                    <p:tmPct val="4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250" fill="hold"/>
                                        <p:tgtEl>
                                          <p:spTgt spid="10"/>
                                        </p:tgtEl>
                                        <p:attrNameLst>
                                          <p:attrName>ppt_x</p:attrName>
                                        </p:attrNameLst>
                                      </p:cBhvr>
                                      <p:tavLst>
                                        <p:tav tm="0">
                                          <p:val>
                                            <p:strVal val="#ppt_x"/>
                                          </p:val>
                                        </p:tav>
                                        <p:tav tm="100000">
                                          <p:val>
                                            <p:strVal val="#ppt_x"/>
                                          </p:val>
                                        </p:tav>
                                      </p:tavLst>
                                    </p:anim>
                                    <p:anim calcmode="lin" valueType="num">
                                      <p:cBhvr>
                                        <p:cTn id="25" dur="250" fill="hold"/>
                                        <p:tgtEl>
                                          <p:spTgt spid="10"/>
                                        </p:tgtEl>
                                        <p:attrNameLst>
                                          <p:attrName>ppt_y</p:attrName>
                                        </p:attrNameLst>
                                      </p:cBhvr>
                                      <p:tavLst>
                                        <p:tav tm="0">
                                          <p:val>
                                            <p:strVal val="#ppt_y-#ppt_h/2"/>
                                          </p:val>
                                        </p:tav>
                                        <p:tav tm="100000">
                                          <p:val>
                                            <p:strVal val="#ppt_y"/>
                                          </p:val>
                                        </p:tav>
                                      </p:tavLst>
                                    </p:anim>
                                    <p:anim calcmode="lin" valueType="num">
                                      <p:cBhvr>
                                        <p:cTn id="26" dur="250" fill="hold"/>
                                        <p:tgtEl>
                                          <p:spTgt spid="10"/>
                                        </p:tgtEl>
                                        <p:attrNameLst>
                                          <p:attrName>ppt_w</p:attrName>
                                        </p:attrNameLst>
                                      </p:cBhvr>
                                      <p:tavLst>
                                        <p:tav tm="0">
                                          <p:val>
                                            <p:strVal val="#ppt_w"/>
                                          </p:val>
                                        </p:tav>
                                        <p:tav tm="100000">
                                          <p:val>
                                            <p:strVal val="#ppt_w"/>
                                          </p:val>
                                        </p:tav>
                                      </p:tavLst>
                                    </p:anim>
                                    <p:anim calcmode="lin" valueType="num">
                                      <p:cBhvr>
                                        <p:cTn id="27" dur="250" fill="hold"/>
                                        <p:tgtEl>
                                          <p:spTgt spid="10"/>
                                        </p:tgtEl>
                                        <p:attrNameLst>
                                          <p:attrName>ppt_h</p:attrName>
                                        </p:attrNameLst>
                                      </p:cBhvr>
                                      <p:tavLst>
                                        <p:tav tm="0">
                                          <p:val>
                                            <p:fltVal val="0"/>
                                          </p:val>
                                        </p:tav>
                                        <p:tav tm="100000">
                                          <p:val>
                                            <p:strVal val="#ppt_h"/>
                                          </p:val>
                                        </p:tav>
                                      </p:tavLst>
                                    </p:anim>
                                  </p:childTnLst>
                                </p:cTn>
                              </p:par>
                            </p:childTnLst>
                          </p:cTn>
                        </p:par>
                        <p:par>
                          <p:cTn id="28" fill="hold">
                            <p:stCondLst>
                              <p:cond delay="105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155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250" fill="hold"/>
                                        <p:tgtEl>
                                          <p:spTgt spid="12"/>
                                        </p:tgtEl>
                                        <p:attrNameLst>
                                          <p:attrName>ppt_x</p:attrName>
                                        </p:attrNameLst>
                                      </p:cBhvr>
                                      <p:tavLst>
                                        <p:tav tm="0">
                                          <p:val>
                                            <p:strVal val="#ppt_x"/>
                                          </p:val>
                                        </p:tav>
                                        <p:tav tm="100000">
                                          <p:val>
                                            <p:strVal val="#ppt_x"/>
                                          </p:val>
                                        </p:tav>
                                      </p:tavLst>
                                    </p:anim>
                                    <p:anim calcmode="lin" valueType="num">
                                      <p:cBhvr>
                                        <p:cTn id="36" dur="250" fill="hold"/>
                                        <p:tgtEl>
                                          <p:spTgt spid="12"/>
                                        </p:tgtEl>
                                        <p:attrNameLst>
                                          <p:attrName>ppt_y</p:attrName>
                                        </p:attrNameLst>
                                      </p:cBhvr>
                                      <p:tavLst>
                                        <p:tav tm="0">
                                          <p:val>
                                            <p:strVal val="#ppt_y-#ppt_h/2"/>
                                          </p:val>
                                        </p:tav>
                                        <p:tav tm="100000">
                                          <p:val>
                                            <p:strVal val="#ppt_y"/>
                                          </p:val>
                                        </p:tav>
                                      </p:tavLst>
                                    </p:anim>
                                    <p:anim calcmode="lin" valueType="num">
                                      <p:cBhvr>
                                        <p:cTn id="37" dur="250" fill="hold"/>
                                        <p:tgtEl>
                                          <p:spTgt spid="12"/>
                                        </p:tgtEl>
                                        <p:attrNameLst>
                                          <p:attrName>ppt_w</p:attrName>
                                        </p:attrNameLst>
                                      </p:cBhvr>
                                      <p:tavLst>
                                        <p:tav tm="0">
                                          <p:val>
                                            <p:strVal val="#ppt_w"/>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childTnLst>
                                </p:cTn>
                              </p:par>
                            </p:childTnLst>
                          </p:cTn>
                        </p:par>
                        <p:par>
                          <p:cTn id="39" fill="hold">
                            <p:stCondLst>
                              <p:cond delay="26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31" name="Rectangle 30"/>
          <p:cNvSpPr/>
          <p:nvPr/>
        </p:nvSpPr>
        <p:spPr>
          <a:xfrm>
            <a:off x="1915795" y="917575"/>
            <a:ext cx="7164070" cy="2304415"/>
          </a:xfrm>
          <a:prstGeom prst="rect">
            <a:avLst/>
          </a:prstGeom>
          <a:blipFill dpi="0" rotWithShape="1">
            <a:blip r:embed="rId1">
              <a:extLst>
                <a:ext uri="{28A0092B-C50C-407E-A947-70E740481C1C}">
                  <a14:useLocalDpi xmlns:a14="http://schemas.microsoft.com/office/drawing/2010/main" val="0"/>
                </a:ext>
              </a:extLst>
            </a:blip>
            <a:srcRect/>
            <a:stretch>
              <a:fillRect t="-11606" b="-3010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endParaRPr lang="en-US" sz="960" dirty="0">
              <a:cs typeface="+mn-ea"/>
              <a:sym typeface="+mn-lt"/>
            </a:endParaRPr>
          </a:p>
        </p:txBody>
      </p:sp>
      <p:grpSp>
        <p:nvGrpSpPr>
          <p:cNvPr id="2" name="Group 9"/>
          <p:cNvGrpSpPr/>
          <p:nvPr/>
        </p:nvGrpSpPr>
        <p:grpSpPr bwMode="auto">
          <a:xfrm>
            <a:off x="-7620" y="1133475"/>
            <a:ext cx="2182495" cy="2131695"/>
            <a:chOff x="-7620" y="1133475"/>
            <a:chExt cx="2182495" cy="2131695"/>
          </a:xfrm>
        </p:grpSpPr>
        <p:grpSp>
          <p:nvGrpSpPr>
            <p:cNvPr id="3" name="Group 41"/>
            <p:cNvGrpSpPr/>
            <p:nvPr/>
          </p:nvGrpSpPr>
          <p:grpSpPr>
            <a:xfrm>
              <a:off x="-7620" y="1133475"/>
              <a:ext cx="2012315" cy="2131695"/>
              <a:chOff x="-7620" y="1133475"/>
              <a:chExt cx="2012315" cy="2131695"/>
            </a:xfrm>
            <a:solidFill>
              <a:schemeClr val="tx2">
                <a:lumMod val="60000"/>
                <a:lumOff val="40000"/>
              </a:schemeClr>
            </a:solidFill>
          </p:grpSpPr>
          <p:sp>
            <p:nvSpPr>
              <p:cNvPr id="13" name="Rectangle 12"/>
              <p:cNvSpPr/>
              <p:nvPr/>
            </p:nvSpPr>
            <p:spPr>
              <a:xfrm>
                <a:off x="-7620" y="1133475"/>
                <a:ext cx="2012315" cy="2131695"/>
              </a:xfrm>
              <a:prstGeom prst="rect">
                <a:avLst/>
              </a:prstGeom>
              <a:solidFill>
                <a:srgbClr val="030729"/>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endParaRPr lang="en-US" sz="960" dirty="0">
                  <a:cs typeface="+mn-ea"/>
                  <a:sym typeface="+mn-lt"/>
                </a:endParaRPr>
              </a:p>
            </p:txBody>
          </p:sp>
          <p:sp>
            <p:nvSpPr>
              <p:cNvPr id="14" name="TextBox 13"/>
              <p:cNvSpPr txBox="1"/>
              <p:nvPr/>
            </p:nvSpPr>
            <p:spPr>
              <a:xfrm>
                <a:off x="114300" y="2091690"/>
                <a:ext cx="1789430" cy="919480"/>
              </a:xfrm>
              <a:prstGeom prst="rect">
                <a:avLst/>
              </a:prstGeom>
              <a:noFill/>
            </p:spPr>
            <p:txBody>
              <a:bodyPr wrap="square" lIns="0" tIns="0" rIns="0" bIns="0">
                <a:spAutoFit/>
              </a:bodyPr>
              <a:lstStyle/>
              <a:p>
                <a:pPr algn="just" defTabSz="1031240">
                  <a:lnSpc>
                    <a:spcPct val="150000"/>
                  </a:lnSpc>
                  <a:defRPr/>
                </a:pPr>
                <a:r>
                  <a:rPr lang="zh-CN" altLang="en-US" sz="995" dirty="0">
                    <a:solidFill>
                      <a:schemeClr val="bg1"/>
                    </a:solidFill>
                    <a:cs typeface="+mn-ea"/>
                    <a:sym typeface="+mn-lt"/>
                  </a:rPr>
                  <a:t>请替换文字内容，修改文字内容，也可以直接复制你的内容到此。请替换文字内容，修改文字内容，也可以直接复制你的内容到此</a:t>
                </a:r>
                <a:endParaRPr lang="en-US" altLang="zh-CN" sz="995" dirty="0">
                  <a:solidFill>
                    <a:schemeClr val="bg1"/>
                  </a:solidFill>
                  <a:cs typeface="+mn-ea"/>
                  <a:sym typeface="+mn-lt"/>
                </a:endParaRPr>
              </a:p>
            </p:txBody>
          </p:sp>
          <p:sp>
            <p:nvSpPr>
              <p:cNvPr id="15" name="TextBox 14"/>
              <p:cNvSpPr txBox="1"/>
              <p:nvPr/>
            </p:nvSpPr>
            <p:spPr>
              <a:xfrm>
                <a:off x="201295" y="1487170"/>
                <a:ext cx="1594485" cy="481330"/>
              </a:xfrm>
              <a:prstGeom prst="rect">
                <a:avLst/>
              </a:prstGeom>
              <a:noFill/>
            </p:spPr>
            <p:txBody>
              <a:bodyPr wrap="square" lIns="0" tIns="0" rIns="0" bIns="0" anchor="ctr">
                <a:spAutoFit/>
              </a:bodyPr>
              <a:lstStyle/>
              <a:p>
                <a:pPr algn="ctr"/>
                <a:r>
                  <a:rPr lang="zh-CN" altLang="en-US" sz="3130" dirty="0">
                    <a:solidFill>
                      <a:schemeClr val="bg1"/>
                    </a:solidFill>
                    <a:cs typeface="+mn-ea"/>
                    <a:sym typeface="+mn-lt"/>
                  </a:rPr>
                  <a:t>输入标题</a:t>
                </a:r>
                <a:endParaRPr lang="en-US" altLang="zh-CN" sz="3130" dirty="0">
                  <a:solidFill>
                    <a:schemeClr val="bg1"/>
                  </a:solidFill>
                  <a:cs typeface="+mn-ea"/>
                  <a:sym typeface="+mn-lt"/>
                </a:endParaRPr>
              </a:p>
            </p:txBody>
          </p:sp>
        </p:grpSp>
        <p:sp>
          <p:nvSpPr>
            <p:cNvPr id="12" name="Isosceles Triangle 11"/>
            <p:cNvSpPr/>
            <p:nvPr/>
          </p:nvSpPr>
          <p:spPr>
            <a:xfrm rot="5400000">
              <a:off x="1846580" y="2101850"/>
              <a:ext cx="461645" cy="194945"/>
            </a:xfrm>
            <a:prstGeom prst="triangl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endParaRPr lang="en-US" sz="960" dirty="0">
                <a:cs typeface="+mn-ea"/>
                <a:sym typeface="+mn-lt"/>
              </a:endParaRPr>
            </a:p>
          </p:txBody>
        </p:sp>
      </p:grpSp>
      <p:sp>
        <p:nvSpPr>
          <p:cNvPr id="16" name="TextBox 15"/>
          <p:cNvSpPr txBox="1"/>
          <p:nvPr/>
        </p:nvSpPr>
        <p:spPr>
          <a:xfrm>
            <a:off x="391795" y="3787140"/>
            <a:ext cx="8356600" cy="661670"/>
          </a:xfrm>
          <a:prstGeom prst="rect">
            <a:avLst/>
          </a:prstGeom>
          <a:noFill/>
        </p:spPr>
        <p:txBody>
          <a:bodyPr wrap="square" lIns="0" tIns="0" rIns="0" bIns="0">
            <a:spAutoFit/>
          </a:bodyPr>
          <a:lstStyle/>
          <a:p>
            <a:pPr algn="just" defTabSz="1031240">
              <a:lnSpc>
                <a:spcPct val="150000"/>
              </a:lnSpc>
              <a:defRPr/>
            </a:pPr>
            <a:r>
              <a:rPr lang="zh-CN" altLang="en-US" sz="995" dirty="0">
                <a:solidFill>
                  <a:schemeClr val="tx1">
                    <a:lumMod val="65000"/>
                    <a:lumOff val="35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a:t>
            </a:r>
            <a:endParaRPr lang="en-US" altLang="zh-CN" sz="995" dirty="0">
              <a:solidFill>
                <a:schemeClr val="tx1">
                  <a:lumMod val="65000"/>
                  <a:lumOff val="35000"/>
                </a:schemeClr>
              </a:solidFill>
              <a:cs typeface="+mn-ea"/>
              <a:sym typeface="+mn-lt"/>
            </a:endParaRPr>
          </a:p>
        </p:txBody>
      </p:sp>
      <p:cxnSp>
        <p:nvCxnSpPr>
          <p:cNvPr id="21" name="Straight Connector 20"/>
          <p:cNvCxnSpPr/>
          <p:nvPr/>
        </p:nvCxnSpPr>
        <p:spPr>
          <a:xfrm>
            <a:off x="732155" y="3749675"/>
            <a:ext cx="7578090" cy="0"/>
          </a:xfrm>
          <a:prstGeom prst="line">
            <a:avLst/>
          </a:prstGeom>
          <a:ln w="19050">
            <a:solidFill>
              <a:srgbClr val="030729"/>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2" name="Rounded Rectangle 31"/>
          <p:cNvSpPr/>
          <p:nvPr/>
        </p:nvSpPr>
        <p:spPr>
          <a:xfrm>
            <a:off x="3003550" y="2922270"/>
            <a:ext cx="685800" cy="685800"/>
          </a:xfrm>
          <a:prstGeom prst="roundRect">
            <a:avLst/>
          </a:prstGeom>
          <a:solidFill>
            <a:srgbClr val="030729"/>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r>
              <a:rPr lang="zh-CN" altLang="en-US" sz="1420" dirty="0">
                <a:solidFill>
                  <a:schemeClr val="bg1"/>
                </a:solidFill>
                <a:cs typeface="+mn-ea"/>
                <a:sym typeface="+mn-lt"/>
              </a:rPr>
              <a:t>文字</a:t>
            </a:r>
            <a:endParaRPr lang="en-US" sz="1420" dirty="0">
              <a:solidFill>
                <a:schemeClr val="bg1"/>
              </a:solidFill>
              <a:cs typeface="+mn-ea"/>
              <a:sym typeface="+mn-lt"/>
            </a:endParaRPr>
          </a:p>
        </p:txBody>
      </p:sp>
      <p:sp>
        <p:nvSpPr>
          <p:cNvPr id="33" name="Rounded Rectangle 32"/>
          <p:cNvSpPr/>
          <p:nvPr/>
        </p:nvSpPr>
        <p:spPr>
          <a:xfrm>
            <a:off x="3835400" y="2922270"/>
            <a:ext cx="685800" cy="685800"/>
          </a:xfrm>
          <a:prstGeom prst="roundRect">
            <a:avLst/>
          </a:prstGeom>
          <a:solidFill>
            <a:srgbClr val="030729"/>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91430" anchor="ctr"/>
          <a:lstStyle/>
          <a:p>
            <a:pPr algn="ctr" defTabSz="1031240">
              <a:lnSpc>
                <a:spcPct val="150000"/>
              </a:lnSpc>
              <a:defRPr/>
            </a:pPr>
            <a:r>
              <a:rPr lang="zh-CN" altLang="en-US" sz="1420" dirty="0">
                <a:solidFill>
                  <a:schemeClr val="bg1"/>
                </a:solidFill>
                <a:cs typeface="+mn-ea"/>
                <a:sym typeface="+mn-lt"/>
              </a:rPr>
              <a:t>文字</a:t>
            </a:r>
            <a:endParaRPr lang="en-US" altLang="zh-CN" sz="1420" dirty="0">
              <a:solidFill>
                <a:schemeClr val="bg1"/>
              </a:solidFill>
              <a:cs typeface="+mn-ea"/>
              <a:sym typeface="+mn-lt"/>
            </a:endParaRPr>
          </a:p>
        </p:txBody>
      </p:sp>
      <p:sp>
        <p:nvSpPr>
          <p:cNvPr id="34" name="Rounded Rectangle 33"/>
          <p:cNvSpPr/>
          <p:nvPr/>
        </p:nvSpPr>
        <p:spPr>
          <a:xfrm>
            <a:off x="4667250" y="2922270"/>
            <a:ext cx="685800" cy="685800"/>
          </a:xfrm>
          <a:prstGeom prst="roundRect">
            <a:avLst/>
          </a:prstGeom>
          <a:solidFill>
            <a:srgbClr val="030729"/>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r>
              <a:rPr lang="zh-CN" altLang="en-US" sz="1420" dirty="0">
                <a:solidFill>
                  <a:schemeClr val="bg1"/>
                </a:solidFill>
                <a:cs typeface="+mn-ea"/>
                <a:sym typeface="+mn-lt"/>
              </a:rPr>
              <a:t>文字</a:t>
            </a:r>
            <a:endParaRPr lang="en-US" altLang="zh-CN" sz="1420" dirty="0">
              <a:solidFill>
                <a:schemeClr val="bg1"/>
              </a:solidFill>
              <a:cs typeface="+mn-ea"/>
              <a:sym typeface="+mn-lt"/>
            </a:endParaRPr>
          </a:p>
        </p:txBody>
      </p:sp>
      <p:sp>
        <p:nvSpPr>
          <p:cNvPr id="35" name="Rounded Rectangle 34"/>
          <p:cNvSpPr/>
          <p:nvPr/>
        </p:nvSpPr>
        <p:spPr>
          <a:xfrm>
            <a:off x="5497195" y="2922270"/>
            <a:ext cx="687070" cy="685800"/>
          </a:xfrm>
          <a:prstGeom prst="roundRect">
            <a:avLst/>
          </a:prstGeom>
          <a:solidFill>
            <a:srgbClr val="030729"/>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5714" tIns="0" rIns="0" anchor="ctr"/>
          <a:lstStyle/>
          <a:p>
            <a:pPr algn="ctr" defTabSz="1031240">
              <a:lnSpc>
                <a:spcPct val="150000"/>
              </a:lnSpc>
              <a:defRPr/>
            </a:pPr>
            <a:r>
              <a:rPr lang="zh-CN" altLang="en-US" sz="1420" dirty="0">
                <a:solidFill>
                  <a:schemeClr val="bg1"/>
                </a:solidFill>
                <a:cs typeface="+mn-ea"/>
                <a:sym typeface="+mn-lt"/>
              </a:rPr>
              <a:t>文字</a:t>
            </a:r>
            <a:endParaRPr lang="en-US" altLang="zh-CN" sz="1420" dirty="0">
              <a:solidFill>
                <a:schemeClr val="bg1"/>
              </a:solidFill>
              <a:cs typeface="+mn-ea"/>
              <a:sym typeface="+mn-lt"/>
            </a:endParaRPr>
          </a:p>
        </p:txBody>
      </p:sp>
      <p:sp>
        <p:nvSpPr>
          <p:cNvPr id="4" name="文本占位符 3"/>
          <p:cNvSpPr>
            <a:spLocks noGrp="1"/>
          </p:cNvSpPr>
          <p:nvPr>
            <p:ph type="body" sz="quarter" idx="10"/>
          </p:nvPr>
        </p:nvSpPr>
        <p:spPr>
          <a:xfrm>
            <a:off x="356870" y="325120"/>
            <a:ext cx="305435" cy="432435"/>
          </a:xfrm>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6" name="文本占位符 5"/>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dir="horz"/>
      </p:transition>
    </mc:Choice>
    <mc:Fallback>
      <p:transition spd="slow" advTm="0">
        <p:checker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ppt_x"/>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ppt_x"/>
                                          </p:val>
                                        </p:tav>
                                        <p:tav tm="100000">
                                          <p:val>
                                            <p:strVal val="#ppt_x"/>
                                          </p:val>
                                        </p:tav>
                                      </p:tavLst>
                                    </p:anim>
                                    <p:anim calcmode="lin" valueType="num">
                                      <p:cBhvr additive="base">
                                        <p:cTn id="33" dur="500" fill="hold"/>
                                        <p:tgtEl>
                                          <p:spTgt spid="3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8" presetClass="entr" presetSubtype="3"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stripes(upRight))">
                                      <p:cBhvr>
                                        <p:cTn id="37" dur="500"/>
                                        <p:tgtEl>
                                          <p:spTgt spid="2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6" grpId="0"/>
      <p:bldP spid="32" grpId="0" animBg="1"/>
      <p:bldP spid="33" grpId="0" animBg="1"/>
      <p:bldP spid="34" grpId="0" animBg="1"/>
      <p:bldP spid="35" grpId="0" animBg="1"/>
    </p:bldLst>
  </p:timing>
</p:sld>
</file>

<file path=ppt/slides/slide25.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4294967295"/>
          </p:nvPr>
        </p:nvPicPr>
        <p:blipFill rotWithShape="1">
          <a:blip r:embed="rId1">
            <a:extLst>
              <a:ext uri="{28A0092B-C50C-407E-A947-70E740481C1C}">
                <a14:useLocalDpi xmlns:a14="http://schemas.microsoft.com/office/drawing/2010/main" val="0"/>
              </a:ext>
            </a:extLst>
          </a:blip>
          <a:srcRect b="14288"/>
          <a:stretch>
            <a:fillRect/>
          </a:stretch>
        </p:blipFill>
        <p:spPr>
          <a:xfrm>
            <a:off x="5080" y="-19050"/>
            <a:ext cx="9138920" cy="5183505"/>
          </a:xfrm>
        </p:spPr>
      </p:pic>
      <p:sp>
        <p:nvSpPr>
          <p:cNvPr id="7" name="Rectangle 6"/>
          <p:cNvSpPr/>
          <p:nvPr/>
        </p:nvSpPr>
        <p:spPr>
          <a:xfrm>
            <a:off x="4930140" y="0"/>
            <a:ext cx="3436620" cy="3273425"/>
          </a:xfrm>
          <a:prstGeom prst="rect">
            <a:avLst/>
          </a:prstGeom>
          <a:solidFill>
            <a:srgbClr val="03072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25">
              <a:cs typeface="+mn-ea"/>
              <a:sym typeface="+mn-lt"/>
            </a:endParaRPr>
          </a:p>
        </p:txBody>
      </p:sp>
      <p:sp>
        <p:nvSpPr>
          <p:cNvPr id="11" name="TextBox 10"/>
          <p:cNvSpPr txBox="1"/>
          <p:nvPr/>
        </p:nvSpPr>
        <p:spPr>
          <a:xfrm>
            <a:off x="5648960" y="476885"/>
            <a:ext cx="1998980" cy="369570"/>
          </a:xfrm>
          <a:prstGeom prst="rect">
            <a:avLst/>
          </a:prstGeom>
          <a:noFill/>
        </p:spPr>
        <p:txBody>
          <a:bodyPr wrap="none" rtlCol="0">
            <a:spAutoFit/>
          </a:bodyPr>
          <a:lstStyle/>
          <a:p>
            <a:pPr algn="ctr"/>
            <a:r>
              <a:rPr lang="zh-CN" altLang="en-US" sz="1800" b="1" dirty="0">
                <a:solidFill>
                  <a:schemeClr val="bg1"/>
                </a:solidFill>
                <a:cs typeface="+mn-ea"/>
                <a:sym typeface="+mn-lt"/>
              </a:rPr>
              <a:t>点击输入标题内容</a:t>
            </a:r>
            <a:endParaRPr lang="en-US" sz="1800" b="1" dirty="0">
              <a:solidFill>
                <a:schemeClr val="bg1"/>
              </a:solidFill>
              <a:cs typeface="+mn-ea"/>
              <a:sym typeface="+mn-lt"/>
            </a:endParaRPr>
          </a:p>
        </p:txBody>
      </p:sp>
      <p:sp>
        <p:nvSpPr>
          <p:cNvPr id="12" name="TextBox 11"/>
          <p:cNvSpPr txBox="1"/>
          <p:nvPr/>
        </p:nvSpPr>
        <p:spPr>
          <a:xfrm>
            <a:off x="5169535" y="899160"/>
            <a:ext cx="2959100" cy="2254250"/>
          </a:xfrm>
          <a:prstGeom prst="rect">
            <a:avLst/>
          </a:prstGeom>
          <a:noFill/>
        </p:spPr>
        <p:txBody>
          <a:bodyPr wrap="square" lIns="0" tIns="0" rIns="0" bIns="0" rtlCol="0">
            <a:spAutoFit/>
          </a:bodyPr>
          <a:lstStyle/>
          <a:p>
            <a:pPr algn="just">
              <a:lnSpc>
                <a:spcPct val="150000"/>
              </a:lnSpc>
            </a:pPr>
            <a:r>
              <a:rPr lang="zh-CN" altLang="en-US" sz="1100"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11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dir="horz"/>
      </p:transition>
    </mc:Choice>
    <mc:Fallback>
      <p:transition spd="slow" advTm="0">
        <p:checker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2" name="组合 1"/>
          <p:cNvGrpSpPr/>
          <p:nvPr/>
        </p:nvGrpSpPr>
        <p:grpSpPr>
          <a:xfrm>
            <a:off x="642620" y="2574290"/>
            <a:ext cx="755015" cy="755015"/>
            <a:chOff x="642620" y="2574290"/>
            <a:chExt cx="755015" cy="755015"/>
          </a:xfrm>
        </p:grpSpPr>
        <p:sp>
          <p:nvSpPr>
            <p:cNvPr id="14" name="椭圆 13"/>
            <p:cNvSpPr/>
            <p:nvPr/>
          </p:nvSpPr>
          <p:spPr>
            <a:xfrm>
              <a:off x="642620" y="2574290"/>
              <a:ext cx="755015" cy="755015"/>
            </a:xfrm>
            <a:prstGeom prst="ellipse">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grpSp>
          <p:nvGrpSpPr>
            <p:cNvPr id="16" name="组合 15"/>
            <p:cNvGrpSpPr/>
            <p:nvPr/>
          </p:nvGrpSpPr>
          <p:grpSpPr>
            <a:xfrm>
              <a:off x="728345" y="2660650"/>
              <a:ext cx="582295" cy="581660"/>
              <a:chOff x="728345" y="2660650"/>
              <a:chExt cx="582295" cy="581660"/>
            </a:xfrm>
          </p:grpSpPr>
          <p:sp>
            <p:nvSpPr>
              <p:cNvPr id="17" name="Freeform 23"/>
              <p:cNvSpPr>
                <a:spLocks noEditPoints="1"/>
              </p:cNvSpPr>
              <p:nvPr/>
            </p:nvSpPr>
            <p:spPr bwMode="auto">
              <a:xfrm>
                <a:off x="728345" y="2660650"/>
                <a:ext cx="582295" cy="581660"/>
              </a:xfrm>
              <a:custGeom>
                <a:avLst/>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solidFill>
                <a:srgbClr val="030729"/>
              </a:solidFill>
              <a:ln w="9525">
                <a:noFill/>
                <a:round/>
              </a:ln>
            </p:spPr>
            <p:txBody>
              <a:bodyPr vert="horz" wrap="square" lIns="68576" tIns="34288" rIns="68576" bIns="34288" numCol="1" anchor="t" anchorCtr="0" compatLnSpc="1"/>
              <a:lstStyle/>
              <a:p>
                <a:endParaRPr lang="zh-CN" altLang="en-US" sz="960">
                  <a:cs typeface="+mn-ea"/>
                  <a:sym typeface="+mn-lt"/>
                </a:endParaRPr>
              </a:p>
            </p:txBody>
          </p:sp>
          <p:sp>
            <p:nvSpPr>
              <p:cNvPr id="18" name="Freeform 24"/>
              <p:cNvSpPr/>
              <p:nvPr/>
            </p:nvSpPr>
            <p:spPr bwMode="auto">
              <a:xfrm>
                <a:off x="925830" y="2726055"/>
                <a:ext cx="101600" cy="111760"/>
              </a:xfrm>
              <a:custGeom>
                <a:avLst/>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solidFill>
                <a:srgbClr val="030729"/>
              </a:solidFill>
              <a:ln w="9525">
                <a:noFill/>
                <a:round/>
              </a:ln>
            </p:spPr>
            <p:txBody>
              <a:bodyPr vert="horz" wrap="square" lIns="68576" tIns="34288" rIns="68576" bIns="34288" numCol="1" anchor="t" anchorCtr="0" compatLnSpc="1"/>
              <a:lstStyle/>
              <a:p>
                <a:endParaRPr lang="zh-CN" altLang="en-US" sz="960">
                  <a:cs typeface="+mn-ea"/>
                  <a:sym typeface="+mn-lt"/>
                </a:endParaRPr>
              </a:p>
            </p:txBody>
          </p:sp>
          <p:sp>
            <p:nvSpPr>
              <p:cNvPr id="19" name="Freeform 25"/>
              <p:cNvSpPr/>
              <p:nvPr/>
            </p:nvSpPr>
            <p:spPr bwMode="auto">
              <a:xfrm>
                <a:off x="1019175" y="2931160"/>
                <a:ext cx="198120" cy="206375"/>
              </a:xfrm>
              <a:custGeom>
                <a:avLst/>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solidFill>
                <a:srgbClr val="030729"/>
              </a:solidFill>
              <a:ln w="9525">
                <a:noFill/>
                <a:round/>
              </a:ln>
            </p:spPr>
            <p:txBody>
              <a:bodyPr vert="horz" wrap="square" lIns="68576" tIns="34288" rIns="68576" bIns="34288" numCol="1" anchor="t" anchorCtr="0" compatLnSpc="1"/>
              <a:lstStyle/>
              <a:p>
                <a:endParaRPr lang="zh-CN" altLang="en-US" sz="960">
                  <a:cs typeface="+mn-ea"/>
                  <a:sym typeface="+mn-lt"/>
                </a:endParaRPr>
              </a:p>
            </p:txBody>
          </p:sp>
          <p:sp>
            <p:nvSpPr>
              <p:cNvPr id="20" name="Freeform 26"/>
              <p:cNvSpPr/>
              <p:nvPr/>
            </p:nvSpPr>
            <p:spPr bwMode="auto">
              <a:xfrm>
                <a:off x="1181735" y="3085465"/>
                <a:ext cx="19050" cy="43815"/>
              </a:xfrm>
              <a:custGeom>
                <a:avLst/>
                <a:gdLst>
                  <a:gd name="T0" fmla="*/ 0 w 28"/>
                  <a:gd name="T1" fmla="*/ 64 h 64"/>
                  <a:gd name="T2" fmla="*/ 28 w 28"/>
                  <a:gd name="T3" fmla="*/ 40 h 64"/>
                  <a:gd name="T4" fmla="*/ 28 w 28"/>
                  <a:gd name="T5" fmla="*/ 0 h 64"/>
                  <a:gd name="T6" fmla="*/ 0 w 28"/>
                  <a:gd name="T7" fmla="*/ 0 h 64"/>
                  <a:gd name="T8" fmla="*/ 0 w 28"/>
                  <a:gd name="T9" fmla="*/ 64 h 64"/>
                </a:gdLst>
                <a:ah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solidFill>
                <a:schemeClr val="accent1"/>
              </a:solidFill>
              <a:ln w="9525">
                <a:noFill/>
                <a:round/>
              </a:ln>
            </p:spPr>
            <p:txBody>
              <a:bodyPr vert="horz" wrap="square" lIns="68576" tIns="34288" rIns="68576" bIns="34288" numCol="1" anchor="t" anchorCtr="0" compatLnSpc="1"/>
              <a:lstStyle/>
              <a:p>
                <a:endParaRPr lang="zh-CN" altLang="en-US" sz="960">
                  <a:cs typeface="+mn-ea"/>
                  <a:sym typeface="+mn-lt"/>
                </a:endParaRPr>
              </a:p>
            </p:txBody>
          </p:sp>
        </p:grpSp>
      </p:grpSp>
      <p:grpSp>
        <p:nvGrpSpPr>
          <p:cNvPr id="5" name="组合 4"/>
          <p:cNvGrpSpPr/>
          <p:nvPr/>
        </p:nvGrpSpPr>
        <p:grpSpPr>
          <a:xfrm>
            <a:off x="621665" y="3832860"/>
            <a:ext cx="755015" cy="755015"/>
            <a:chOff x="621665" y="3832860"/>
            <a:chExt cx="755015" cy="755015"/>
          </a:xfrm>
        </p:grpSpPr>
        <p:sp>
          <p:nvSpPr>
            <p:cNvPr id="15" name="椭圆 14"/>
            <p:cNvSpPr/>
            <p:nvPr/>
          </p:nvSpPr>
          <p:spPr>
            <a:xfrm>
              <a:off x="621665" y="3832860"/>
              <a:ext cx="755015" cy="755015"/>
            </a:xfrm>
            <a:prstGeom prst="ellipse">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grpSp>
          <p:nvGrpSpPr>
            <p:cNvPr id="30" name="组合 29"/>
            <p:cNvGrpSpPr/>
            <p:nvPr/>
          </p:nvGrpSpPr>
          <p:grpSpPr>
            <a:xfrm>
              <a:off x="762635" y="3970655"/>
              <a:ext cx="490220" cy="444500"/>
              <a:chOff x="762635" y="3970655"/>
              <a:chExt cx="490220" cy="444500"/>
            </a:xfrm>
            <a:solidFill>
              <a:srgbClr val="282828"/>
            </a:solidFill>
          </p:grpSpPr>
          <p:sp>
            <p:nvSpPr>
              <p:cNvPr id="31" name="Freeform 19"/>
              <p:cNvSpPr/>
              <p:nvPr/>
            </p:nvSpPr>
            <p:spPr bwMode="auto">
              <a:xfrm>
                <a:off x="762635" y="3970655"/>
                <a:ext cx="210820" cy="327660"/>
              </a:xfrm>
              <a:custGeom>
                <a:avLst/>
                <a:gdLst>
                  <a:gd name="T0" fmla="*/ 150 w 169"/>
                  <a:gd name="T1" fmla="*/ 150 h 263"/>
                  <a:gd name="T2" fmla="*/ 169 w 169"/>
                  <a:gd name="T3" fmla="*/ 0 h 263"/>
                  <a:gd name="T4" fmla="*/ 56 w 169"/>
                  <a:gd name="T5" fmla="*/ 103 h 263"/>
                  <a:gd name="T6" fmla="*/ 0 w 169"/>
                  <a:gd name="T7" fmla="*/ 263 h 263"/>
                  <a:gd name="T8" fmla="*/ 169 w 169"/>
                  <a:gd name="T9" fmla="*/ 263 h 263"/>
                  <a:gd name="T10" fmla="*/ 150 w 169"/>
                  <a:gd name="T11" fmla="*/ 150 h 263"/>
                </a:gdLst>
                <a:ahLst/>
                <a:cxnLst>
                  <a:cxn ang="0">
                    <a:pos x="T0" y="T1"/>
                  </a:cxn>
                  <a:cxn ang="0">
                    <a:pos x="T2" y="T3"/>
                  </a:cxn>
                  <a:cxn ang="0">
                    <a:pos x="T4" y="T5"/>
                  </a:cxn>
                  <a:cxn ang="0">
                    <a:pos x="T6" y="T7"/>
                  </a:cxn>
                  <a:cxn ang="0">
                    <a:pos x="T8" y="T9"/>
                  </a:cxn>
                  <a:cxn ang="0">
                    <a:pos x="T10" y="T11"/>
                  </a:cxn>
                </a:cxnLst>
                <a:rect l="0" t="0" r="r" b="b"/>
                <a:pathLst>
                  <a:path w="169" h="263">
                    <a:moveTo>
                      <a:pt x="150" y="150"/>
                    </a:moveTo>
                    <a:cubicBezTo>
                      <a:pt x="150" y="66"/>
                      <a:pt x="169" y="0"/>
                      <a:pt x="169" y="0"/>
                    </a:cubicBezTo>
                    <a:cubicBezTo>
                      <a:pt x="169" y="0"/>
                      <a:pt x="113" y="10"/>
                      <a:pt x="56" y="103"/>
                    </a:cubicBezTo>
                    <a:cubicBezTo>
                      <a:pt x="0" y="197"/>
                      <a:pt x="0" y="263"/>
                      <a:pt x="0" y="263"/>
                    </a:cubicBezTo>
                    <a:cubicBezTo>
                      <a:pt x="169" y="263"/>
                      <a:pt x="169" y="263"/>
                      <a:pt x="169" y="263"/>
                    </a:cubicBezTo>
                    <a:cubicBezTo>
                      <a:pt x="169" y="263"/>
                      <a:pt x="150" y="235"/>
                      <a:pt x="150" y="150"/>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76" tIns="34288" rIns="68576" bIns="34288" numCol="1" anchor="t" anchorCtr="0" compatLnSpc="1"/>
              <a:lstStyle/>
              <a:p>
                <a:endParaRPr lang="zh-CN" altLang="en-US" sz="960">
                  <a:cs typeface="+mn-ea"/>
                  <a:sym typeface="+mn-lt"/>
                </a:endParaRPr>
              </a:p>
            </p:txBody>
          </p:sp>
          <p:sp>
            <p:nvSpPr>
              <p:cNvPr id="32" name="Freeform 20"/>
              <p:cNvSpPr/>
              <p:nvPr/>
            </p:nvSpPr>
            <p:spPr bwMode="auto">
              <a:xfrm>
                <a:off x="1042035" y="4088130"/>
                <a:ext cx="210820" cy="210820"/>
              </a:xfrm>
              <a:custGeom>
                <a:avLst/>
                <a:gdLst>
                  <a:gd name="T0" fmla="*/ 0 w 171"/>
                  <a:gd name="T1" fmla="*/ 0 h 171"/>
                  <a:gd name="T2" fmla="*/ 0 w 171"/>
                  <a:gd name="T3" fmla="*/ 171 h 171"/>
                  <a:gd name="T4" fmla="*/ 171 w 171"/>
                  <a:gd name="T5" fmla="*/ 171 h 171"/>
                  <a:gd name="T6" fmla="*/ 0 w 171"/>
                  <a:gd name="T7" fmla="*/ 0 h 171"/>
                </a:gdLst>
                <a:ahLst/>
                <a:cxnLst>
                  <a:cxn ang="0">
                    <a:pos x="T0" y="T1"/>
                  </a:cxn>
                  <a:cxn ang="0">
                    <a:pos x="T2" y="T3"/>
                  </a:cxn>
                  <a:cxn ang="0">
                    <a:pos x="T4" y="T5"/>
                  </a:cxn>
                  <a:cxn ang="0">
                    <a:pos x="T6" y="T7"/>
                  </a:cxn>
                </a:cxnLst>
                <a:rect l="0" t="0" r="r" b="b"/>
                <a:pathLst>
                  <a:path w="171" h="171">
                    <a:moveTo>
                      <a:pt x="0" y="0"/>
                    </a:moveTo>
                    <a:lnTo>
                      <a:pt x="0" y="171"/>
                    </a:lnTo>
                    <a:lnTo>
                      <a:pt x="171" y="171"/>
                    </a:lnTo>
                    <a:lnTo>
                      <a:pt x="0" y="0"/>
                    </a:ln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76" tIns="34288" rIns="68576" bIns="34288" numCol="1" anchor="t" anchorCtr="0" compatLnSpc="1"/>
              <a:lstStyle/>
              <a:p>
                <a:endParaRPr lang="zh-CN" altLang="en-US" sz="960">
                  <a:cs typeface="+mn-ea"/>
                  <a:sym typeface="+mn-lt"/>
                </a:endParaRPr>
              </a:p>
            </p:txBody>
          </p:sp>
          <p:sp>
            <p:nvSpPr>
              <p:cNvPr id="33" name="Freeform 21"/>
              <p:cNvSpPr/>
              <p:nvPr/>
            </p:nvSpPr>
            <p:spPr bwMode="auto">
              <a:xfrm>
                <a:off x="762635" y="3970655"/>
                <a:ext cx="490220" cy="444500"/>
              </a:xfrm>
              <a:custGeom>
                <a:avLst/>
                <a:gdLst>
                  <a:gd name="T0" fmla="*/ 207 w 394"/>
                  <a:gd name="T1" fmla="*/ 282 h 357"/>
                  <a:gd name="T2" fmla="*/ 207 w 394"/>
                  <a:gd name="T3" fmla="*/ 0 h 357"/>
                  <a:gd name="T4" fmla="*/ 188 w 394"/>
                  <a:gd name="T5" fmla="*/ 0 h 357"/>
                  <a:gd name="T6" fmla="*/ 188 w 394"/>
                  <a:gd name="T7" fmla="*/ 282 h 357"/>
                  <a:gd name="T8" fmla="*/ 2 w 394"/>
                  <a:gd name="T9" fmla="*/ 282 h 357"/>
                  <a:gd name="T10" fmla="*/ 0 w 394"/>
                  <a:gd name="T11" fmla="*/ 282 h 357"/>
                  <a:gd name="T12" fmla="*/ 75 w 394"/>
                  <a:gd name="T13" fmla="*/ 357 h 357"/>
                  <a:gd name="T14" fmla="*/ 319 w 394"/>
                  <a:gd name="T15" fmla="*/ 357 h 357"/>
                  <a:gd name="T16" fmla="*/ 394 w 394"/>
                  <a:gd name="T17" fmla="*/ 282 h 357"/>
                  <a:gd name="T18" fmla="*/ 392 w 394"/>
                  <a:gd name="T19" fmla="*/ 282 h 357"/>
                  <a:gd name="T20" fmla="*/ 207 w 394"/>
                  <a:gd name="T21" fmla="*/ 28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357">
                    <a:moveTo>
                      <a:pt x="207" y="282"/>
                    </a:moveTo>
                    <a:cubicBezTo>
                      <a:pt x="207" y="0"/>
                      <a:pt x="207" y="0"/>
                      <a:pt x="207" y="0"/>
                    </a:cubicBezTo>
                    <a:cubicBezTo>
                      <a:pt x="188" y="0"/>
                      <a:pt x="188" y="0"/>
                      <a:pt x="188" y="0"/>
                    </a:cubicBezTo>
                    <a:cubicBezTo>
                      <a:pt x="188" y="282"/>
                      <a:pt x="188" y="282"/>
                      <a:pt x="188" y="282"/>
                    </a:cubicBezTo>
                    <a:cubicBezTo>
                      <a:pt x="2" y="282"/>
                      <a:pt x="2" y="282"/>
                      <a:pt x="2" y="282"/>
                    </a:cubicBezTo>
                    <a:cubicBezTo>
                      <a:pt x="0" y="282"/>
                      <a:pt x="0" y="282"/>
                      <a:pt x="0" y="282"/>
                    </a:cubicBezTo>
                    <a:cubicBezTo>
                      <a:pt x="0" y="323"/>
                      <a:pt x="34" y="357"/>
                      <a:pt x="75" y="357"/>
                    </a:cubicBezTo>
                    <a:cubicBezTo>
                      <a:pt x="319" y="357"/>
                      <a:pt x="319" y="357"/>
                      <a:pt x="319" y="357"/>
                    </a:cubicBezTo>
                    <a:cubicBezTo>
                      <a:pt x="361" y="357"/>
                      <a:pt x="394" y="323"/>
                      <a:pt x="394" y="282"/>
                    </a:cubicBezTo>
                    <a:cubicBezTo>
                      <a:pt x="392" y="282"/>
                      <a:pt x="392" y="282"/>
                      <a:pt x="392" y="282"/>
                    </a:cubicBezTo>
                    <a:lnTo>
                      <a:pt x="207" y="282"/>
                    </a:ln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76" tIns="34288" rIns="68576" bIns="34288" numCol="1" anchor="t" anchorCtr="0" compatLnSpc="1"/>
              <a:lstStyle/>
              <a:p>
                <a:endParaRPr lang="zh-CN" altLang="en-US" sz="960">
                  <a:cs typeface="+mn-ea"/>
                  <a:sym typeface="+mn-lt"/>
                </a:endParaRPr>
              </a:p>
            </p:txBody>
          </p:sp>
        </p:grpSp>
      </p:grpSp>
      <p:sp>
        <p:nvSpPr>
          <p:cNvPr id="37" name="文本框 36"/>
          <p:cNvSpPr txBox="1"/>
          <p:nvPr/>
        </p:nvSpPr>
        <p:spPr>
          <a:xfrm>
            <a:off x="7370445" y="3622040"/>
            <a:ext cx="1339850" cy="254000"/>
          </a:xfrm>
          <a:prstGeom prst="rect">
            <a:avLst/>
          </a:prstGeom>
          <a:noFill/>
        </p:spPr>
        <p:txBody>
          <a:bodyPr wrap="square" rtlCol="0">
            <a:spAutoFit/>
          </a:bodyPr>
          <a:lstStyle/>
          <a:p>
            <a:pPr algn="ctr"/>
            <a:r>
              <a:rPr lang="en-US" altLang="zh-CN" sz="1050" b="1">
                <a:solidFill>
                  <a:schemeClr val="bg1"/>
                </a:solidFill>
                <a:cs typeface="+mn-ea"/>
                <a:sym typeface="+mn-lt"/>
              </a:rPr>
              <a:t>SUBTITLE </a:t>
            </a:r>
            <a:endParaRPr lang="zh-CN" altLang="en-US" sz="1050" b="1">
              <a:solidFill>
                <a:schemeClr val="bg1"/>
              </a:solidFill>
              <a:cs typeface="+mn-ea"/>
              <a:sym typeface="+mn-lt"/>
            </a:endParaRPr>
          </a:p>
        </p:txBody>
      </p:sp>
      <p:sp>
        <p:nvSpPr>
          <p:cNvPr id="36" name="TextBox 39"/>
          <p:cNvSpPr txBox="1"/>
          <p:nvPr/>
        </p:nvSpPr>
        <p:spPr>
          <a:xfrm>
            <a:off x="1492250" y="2482850"/>
            <a:ext cx="2662555" cy="1109980"/>
          </a:xfrm>
          <a:prstGeom prst="rect">
            <a:avLst/>
          </a:prstGeom>
          <a:noFill/>
        </p:spPr>
        <p:txBody>
          <a:bodyPr wrap="square" rtlCol="0">
            <a:spAutoFit/>
          </a:bodyPr>
          <a:lstStyle/>
          <a:p>
            <a:pPr>
              <a:lnSpc>
                <a:spcPct val="150000"/>
              </a:lnSpc>
            </a:pPr>
            <a:r>
              <a:rPr lang="zh-CN" altLang="en-US" sz="1420" b="1" dirty="0">
                <a:solidFill>
                  <a:schemeClr val="tx1">
                    <a:lumMod val="65000"/>
                    <a:lumOff val="35000"/>
                  </a:schemeClr>
                </a:solidFill>
                <a:cs typeface="+mn-ea"/>
                <a:sym typeface="+mn-lt"/>
              </a:rPr>
              <a:t>点击请替换文字内容</a:t>
            </a:r>
            <a:endParaRPr lang="zh-CN" altLang="en-US" sz="1420" b="1" dirty="0">
              <a:solidFill>
                <a:schemeClr val="tx1">
                  <a:lumMod val="65000"/>
                  <a:lumOff val="35000"/>
                </a:schemeClr>
              </a:solidFill>
              <a:cs typeface="+mn-ea"/>
              <a:sym typeface="+mn-lt"/>
            </a:endParaRPr>
          </a:p>
          <a:p>
            <a:pPr>
              <a:lnSpc>
                <a:spcPct val="150000"/>
              </a:lnSpc>
            </a:pPr>
            <a:r>
              <a:rPr lang="zh-CN" altLang="en-US" sz="995" dirty="0">
                <a:solidFill>
                  <a:schemeClr val="tx1">
                    <a:lumMod val="65000"/>
                    <a:lumOff val="35000"/>
                  </a:schemeClr>
                </a:solidFill>
                <a:cs typeface="+mn-ea"/>
                <a:sym typeface="+mn-lt"/>
              </a:rPr>
              <a:t>请替换文字内容，点击添加相关标题文字，修改文字内容，也可以直接复制你的内容到此。请替换文字内容，点击添加相关</a:t>
            </a:r>
            <a:endParaRPr lang="zh-CN" altLang="en-US" sz="995" dirty="0">
              <a:solidFill>
                <a:schemeClr val="tx1">
                  <a:lumMod val="65000"/>
                  <a:lumOff val="35000"/>
                </a:schemeClr>
              </a:solidFill>
              <a:cs typeface="+mn-ea"/>
              <a:sym typeface="+mn-lt"/>
            </a:endParaRPr>
          </a:p>
        </p:txBody>
      </p:sp>
      <p:sp>
        <p:nvSpPr>
          <p:cNvPr id="39" name="TextBox 39"/>
          <p:cNvSpPr txBox="1"/>
          <p:nvPr/>
        </p:nvSpPr>
        <p:spPr>
          <a:xfrm>
            <a:off x="1492250" y="3741420"/>
            <a:ext cx="2662555" cy="1109980"/>
          </a:xfrm>
          <a:prstGeom prst="rect">
            <a:avLst/>
          </a:prstGeom>
          <a:noFill/>
        </p:spPr>
        <p:txBody>
          <a:bodyPr wrap="square" rtlCol="0">
            <a:spAutoFit/>
          </a:bodyPr>
          <a:lstStyle/>
          <a:p>
            <a:pPr>
              <a:lnSpc>
                <a:spcPct val="150000"/>
              </a:lnSpc>
            </a:pPr>
            <a:r>
              <a:rPr lang="zh-CN" altLang="en-US" sz="1420" b="1" dirty="0">
                <a:solidFill>
                  <a:schemeClr val="tx1">
                    <a:lumMod val="65000"/>
                    <a:lumOff val="35000"/>
                  </a:schemeClr>
                </a:solidFill>
                <a:cs typeface="+mn-ea"/>
                <a:sym typeface="+mn-lt"/>
              </a:rPr>
              <a:t>点击请替换文字内容</a:t>
            </a:r>
            <a:endParaRPr lang="zh-CN" altLang="en-US" sz="1420" b="1" dirty="0">
              <a:solidFill>
                <a:schemeClr val="tx1">
                  <a:lumMod val="65000"/>
                  <a:lumOff val="35000"/>
                </a:schemeClr>
              </a:solidFill>
              <a:cs typeface="+mn-ea"/>
              <a:sym typeface="+mn-lt"/>
            </a:endParaRPr>
          </a:p>
          <a:p>
            <a:pPr>
              <a:lnSpc>
                <a:spcPct val="150000"/>
              </a:lnSpc>
            </a:pPr>
            <a:r>
              <a:rPr lang="zh-CN" altLang="en-US" sz="995" dirty="0">
                <a:solidFill>
                  <a:schemeClr val="tx1">
                    <a:lumMod val="65000"/>
                    <a:lumOff val="35000"/>
                  </a:schemeClr>
                </a:solidFill>
                <a:cs typeface="+mn-ea"/>
                <a:sym typeface="+mn-lt"/>
              </a:rPr>
              <a:t>请替换文字内容，点击添加相关标题文字，修改文字内容，也可以直接复制你的内容到此。请替换文字内容，点击添加相关</a:t>
            </a:r>
            <a:endParaRPr lang="zh-CN" altLang="en-US" sz="995" dirty="0">
              <a:solidFill>
                <a:schemeClr val="tx1">
                  <a:lumMod val="65000"/>
                  <a:lumOff val="35000"/>
                </a:schemeClr>
              </a:solidFill>
              <a:cs typeface="+mn-ea"/>
              <a:sym typeface="+mn-lt"/>
            </a:endParaRPr>
          </a:p>
        </p:txBody>
      </p:sp>
      <p:sp>
        <p:nvSpPr>
          <p:cNvPr id="40" name="TextBox 39"/>
          <p:cNvSpPr txBox="1"/>
          <p:nvPr/>
        </p:nvSpPr>
        <p:spPr>
          <a:xfrm>
            <a:off x="783590" y="1253490"/>
            <a:ext cx="3209925" cy="1076960"/>
          </a:xfrm>
          <a:prstGeom prst="rect">
            <a:avLst/>
          </a:prstGeom>
          <a:noFill/>
        </p:spPr>
        <p:txBody>
          <a:bodyPr wrap="square" rtlCol="0">
            <a:spAutoFit/>
          </a:bodyPr>
          <a:lstStyle/>
          <a:p>
            <a:pPr>
              <a:lnSpc>
                <a:spcPct val="150000"/>
              </a:lnSpc>
            </a:pPr>
            <a:r>
              <a:rPr lang="zh-CN" altLang="en-US" sz="2275" b="1" dirty="0">
                <a:solidFill>
                  <a:srgbClr val="030729"/>
                </a:solidFill>
                <a:cs typeface="+mn-ea"/>
                <a:sym typeface="+mn-lt"/>
              </a:rPr>
              <a:t>点击输入章节标题</a:t>
            </a:r>
            <a:endParaRPr lang="en-US" altLang="zh-CN" sz="2275" b="1" dirty="0">
              <a:solidFill>
                <a:srgbClr val="030729"/>
              </a:solidFill>
              <a:cs typeface="+mn-ea"/>
              <a:sym typeface="+mn-lt"/>
            </a:endParaRPr>
          </a:p>
          <a:p>
            <a:pPr>
              <a:lnSpc>
                <a:spcPct val="150000"/>
              </a:lnSpc>
            </a:pPr>
            <a:r>
              <a:rPr lang="en-US" altLang="zh-CN" sz="1990" dirty="0">
                <a:solidFill>
                  <a:srgbClr val="030729"/>
                </a:solidFill>
                <a:cs typeface="+mn-ea"/>
                <a:sym typeface="+mn-lt"/>
              </a:rPr>
              <a:t>                     </a:t>
            </a:r>
            <a:r>
              <a:rPr lang="zh-CN" altLang="en-US" sz="1990" b="1" dirty="0">
                <a:solidFill>
                  <a:srgbClr val="030729"/>
                </a:solidFill>
                <a:cs typeface="+mn-ea"/>
                <a:sym typeface="+mn-lt"/>
              </a:rPr>
              <a:t>点击输入副标题</a:t>
            </a:r>
            <a:endParaRPr lang="en-US" altLang="zh-CN" sz="1990" b="1" dirty="0">
              <a:solidFill>
                <a:srgbClr val="030729"/>
              </a:solidFill>
              <a:cs typeface="+mn-ea"/>
              <a:sym typeface="+mn-lt"/>
            </a:endParaRPr>
          </a:p>
        </p:txBody>
      </p:sp>
      <p:grpSp>
        <p:nvGrpSpPr>
          <p:cNvPr id="9" name="组合 8"/>
          <p:cNvGrpSpPr/>
          <p:nvPr/>
        </p:nvGrpSpPr>
        <p:grpSpPr>
          <a:xfrm>
            <a:off x="5116195" y="830580"/>
            <a:ext cx="3527425" cy="3873500"/>
            <a:chOff x="5116195" y="830580"/>
            <a:chExt cx="3527425" cy="3873500"/>
          </a:xfrm>
          <a:blipFill dpi="0" rotWithShape="1">
            <a:blip r:embed="rId1" cstate="print">
              <a:extLst>
                <a:ext uri="{28A0092B-C50C-407E-A947-70E740481C1C}">
                  <a14:useLocalDpi xmlns:a14="http://schemas.microsoft.com/office/drawing/2010/main" val="0"/>
                </a:ext>
              </a:extLst>
            </a:blip>
            <a:srcRect/>
            <a:stretch>
              <a:fillRect/>
            </a:stretch>
          </a:blipFill>
        </p:grpSpPr>
        <p:sp>
          <p:nvSpPr>
            <p:cNvPr id="47" name="矩形 46"/>
            <p:cNvSpPr/>
            <p:nvPr/>
          </p:nvSpPr>
          <p:spPr>
            <a:xfrm>
              <a:off x="6339840" y="2092325"/>
              <a:ext cx="1094105" cy="26117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8" name="矩形 7"/>
            <p:cNvSpPr/>
            <p:nvPr/>
          </p:nvSpPr>
          <p:spPr>
            <a:xfrm>
              <a:off x="5116195" y="830580"/>
              <a:ext cx="1094105" cy="26117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41" name="矩形 40"/>
            <p:cNvSpPr/>
            <p:nvPr/>
          </p:nvSpPr>
          <p:spPr>
            <a:xfrm>
              <a:off x="5116195" y="3543935"/>
              <a:ext cx="1094105" cy="1160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48" name="矩形 47"/>
            <p:cNvSpPr/>
            <p:nvPr/>
          </p:nvSpPr>
          <p:spPr>
            <a:xfrm>
              <a:off x="6339840" y="830580"/>
              <a:ext cx="1094105" cy="1160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49" name="矩形 48"/>
            <p:cNvSpPr/>
            <p:nvPr/>
          </p:nvSpPr>
          <p:spPr>
            <a:xfrm>
              <a:off x="7550150" y="830580"/>
              <a:ext cx="1094105" cy="26117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grpSp>
      <p:sp>
        <p:nvSpPr>
          <p:cNvPr id="50" name="矩形 49"/>
          <p:cNvSpPr/>
          <p:nvPr/>
        </p:nvSpPr>
        <p:spPr>
          <a:xfrm>
            <a:off x="7550150" y="3543935"/>
            <a:ext cx="1094105" cy="1160145"/>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51" name="TextBox 39"/>
          <p:cNvSpPr txBox="1"/>
          <p:nvPr/>
        </p:nvSpPr>
        <p:spPr>
          <a:xfrm>
            <a:off x="7550150" y="3606800"/>
            <a:ext cx="1160145" cy="1011555"/>
          </a:xfrm>
          <a:prstGeom prst="rect">
            <a:avLst/>
          </a:prstGeom>
          <a:noFill/>
        </p:spPr>
        <p:txBody>
          <a:bodyPr wrap="square" rtlCol="0">
            <a:spAutoFit/>
          </a:bodyPr>
          <a:lstStyle/>
          <a:p>
            <a:pPr>
              <a:lnSpc>
                <a:spcPct val="150000"/>
              </a:lnSpc>
            </a:pPr>
            <a:r>
              <a:rPr lang="zh-CN" altLang="en-US" sz="780" dirty="0">
                <a:solidFill>
                  <a:schemeClr val="bg1"/>
                </a:solidFill>
                <a:cs typeface="+mn-ea"/>
                <a:sym typeface="+mn-lt"/>
              </a:rPr>
              <a:t>点击请替换文字内容</a:t>
            </a:r>
            <a:endParaRPr lang="zh-CN" altLang="en-US" sz="780" dirty="0">
              <a:solidFill>
                <a:schemeClr val="bg1"/>
              </a:solidFill>
              <a:cs typeface="+mn-ea"/>
              <a:sym typeface="+mn-lt"/>
            </a:endParaRPr>
          </a:p>
          <a:p>
            <a:pPr>
              <a:lnSpc>
                <a:spcPct val="150000"/>
              </a:lnSpc>
            </a:pPr>
            <a:r>
              <a:rPr lang="zh-CN" altLang="en-US" sz="800" dirty="0">
                <a:solidFill>
                  <a:schemeClr val="bg1"/>
                </a:solidFill>
                <a:cs typeface="+mn-ea"/>
                <a:sym typeface="+mn-lt"/>
              </a:rPr>
              <a:t>请替换文字内容，点击添加相关标题文字，修改文字内容，也可以直接复制你的内容</a:t>
            </a:r>
            <a:endParaRPr lang="zh-CN" altLang="en-US" sz="800" dirty="0">
              <a:solidFill>
                <a:schemeClr val="bg1"/>
              </a:solidFill>
              <a:cs typeface="+mn-ea"/>
              <a:sym typeface="+mn-lt"/>
            </a:endParaRPr>
          </a:p>
        </p:txBody>
      </p:sp>
      <p:sp>
        <p:nvSpPr>
          <p:cNvPr id="3" name="文本占位符 2"/>
          <p:cNvSpPr>
            <a:spLocks noGrp="1"/>
          </p:cNvSpPr>
          <p:nvPr>
            <p:ph type="body" sz="quarter" idx="10"/>
          </p:nvPr>
        </p:nvSpPr>
        <p:spPr>
          <a:xfrm>
            <a:off x="356870" y="325120"/>
            <a:ext cx="305435" cy="432435"/>
          </a:xfrm>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6" name="文本占位符 5"/>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dir="horz"/>
      </p:transition>
    </mc:Choice>
    <mc:Fallback>
      <p:transition spd="slow" advTm="0">
        <p:checker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up)">
                                      <p:cBhvr>
                                        <p:cTn id="17" dur="500"/>
                                        <p:tgtEl>
                                          <p:spTgt spid="36"/>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up)">
                                      <p:cBhvr>
                                        <p:cTn id="27" dur="500"/>
                                        <p:tgtEl>
                                          <p:spTgt spid="39"/>
                                        </p:tgtEl>
                                      </p:cBhvr>
                                    </p:animEffect>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up)">
                                      <p:cBhvr>
                                        <p:cTn id="4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P spid="40" grpId="0"/>
      <p:bldP spid="50" grpId="0" animBg="1"/>
      <p:bldP spid="51" grpId="0"/>
    </p:bldLst>
  </p:timing>
</p:sld>
</file>

<file path=ppt/slides/slide27.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7" name="Oval 6"/>
          <p:cNvSpPr>
            <a:spLocks noChangeAspect="1"/>
          </p:cNvSpPr>
          <p:nvPr/>
        </p:nvSpPr>
        <p:spPr>
          <a:xfrm>
            <a:off x="974090" y="1677670"/>
            <a:ext cx="1350010" cy="1350010"/>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635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sp>
        <p:nvSpPr>
          <p:cNvPr id="9" name="Oval 8"/>
          <p:cNvSpPr>
            <a:spLocks noChangeAspect="1"/>
          </p:cNvSpPr>
          <p:nvPr/>
        </p:nvSpPr>
        <p:spPr>
          <a:xfrm>
            <a:off x="3924300" y="1677670"/>
            <a:ext cx="1350010" cy="1350010"/>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635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sp>
        <p:nvSpPr>
          <p:cNvPr id="11" name="Oval 10"/>
          <p:cNvSpPr>
            <a:spLocks noChangeAspect="1"/>
          </p:cNvSpPr>
          <p:nvPr/>
        </p:nvSpPr>
        <p:spPr>
          <a:xfrm>
            <a:off x="6874510" y="1677670"/>
            <a:ext cx="1350010" cy="1350010"/>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635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cxnSp>
        <p:nvCxnSpPr>
          <p:cNvPr id="12" name="Straight Connector 11"/>
          <p:cNvCxnSpPr/>
          <p:nvPr/>
        </p:nvCxnSpPr>
        <p:spPr>
          <a:xfrm>
            <a:off x="1649095" y="3108960"/>
            <a:ext cx="0" cy="306070"/>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itle 13"/>
          <p:cNvSpPr txBox="1"/>
          <p:nvPr/>
        </p:nvSpPr>
        <p:spPr bwMode="auto">
          <a:xfrm>
            <a:off x="979170" y="3601720"/>
            <a:ext cx="1350010" cy="1057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endParaRPr lang="zh-CN" altLang="en-US" sz="1200" b="1" dirty="0">
              <a:solidFill>
                <a:srgbClr val="030729"/>
              </a:solidFill>
              <a:latin typeface="+mn-lt"/>
              <a:cs typeface="+mn-ea"/>
              <a:sym typeface="+mn-lt"/>
            </a:endParaRPr>
          </a:p>
          <a:p>
            <a:pPr>
              <a:lnSpc>
                <a:spcPct val="150000"/>
              </a:lnSpc>
            </a:pPr>
            <a:r>
              <a:rPr lang="zh-CN" altLang="en-US" sz="780" dirty="0">
                <a:solidFill>
                  <a:schemeClr val="tx1">
                    <a:lumMod val="65000"/>
                    <a:lumOff val="35000"/>
                  </a:schemeClr>
                </a:solidFill>
                <a:latin typeface="+mn-lt"/>
                <a:cs typeface="+mn-ea"/>
                <a:sym typeface="+mn-lt"/>
              </a:rPr>
              <a:t>请替换文字内容，点击添加相关标题文字，修改文字内容，也可以直接复制你的内容到此。</a:t>
            </a:r>
            <a:endParaRPr lang="zh-CN" altLang="en-US" sz="780" dirty="0">
              <a:solidFill>
                <a:schemeClr val="tx1">
                  <a:lumMod val="65000"/>
                  <a:lumOff val="35000"/>
                </a:schemeClr>
              </a:solidFill>
              <a:latin typeface="+mn-lt"/>
              <a:cs typeface="+mn-ea"/>
              <a:sym typeface="+mn-lt"/>
            </a:endParaRPr>
          </a:p>
        </p:txBody>
      </p:sp>
      <p:cxnSp>
        <p:nvCxnSpPr>
          <p:cNvPr id="14" name="Straight Connector 13"/>
          <p:cNvCxnSpPr/>
          <p:nvPr/>
        </p:nvCxnSpPr>
        <p:spPr>
          <a:xfrm>
            <a:off x="3124200" y="3298190"/>
            <a:ext cx="0" cy="20383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itle 13"/>
          <p:cNvSpPr txBox="1"/>
          <p:nvPr/>
        </p:nvSpPr>
        <p:spPr bwMode="auto">
          <a:xfrm>
            <a:off x="2454275" y="3630295"/>
            <a:ext cx="1350010" cy="1057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endParaRPr lang="zh-CN" altLang="en-US" sz="1200" b="1" dirty="0">
              <a:solidFill>
                <a:srgbClr val="030729"/>
              </a:solidFill>
              <a:latin typeface="+mn-lt"/>
              <a:cs typeface="+mn-ea"/>
              <a:sym typeface="+mn-lt"/>
            </a:endParaRPr>
          </a:p>
          <a:p>
            <a:pPr>
              <a:lnSpc>
                <a:spcPct val="150000"/>
              </a:lnSpc>
            </a:pPr>
            <a:r>
              <a:rPr lang="zh-CN" altLang="en-US" sz="780" dirty="0">
                <a:solidFill>
                  <a:schemeClr val="tx1">
                    <a:lumMod val="65000"/>
                    <a:lumOff val="35000"/>
                  </a:schemeClr>
                </a:solidFill>
                <a:latin typeface="+mn-lt"/>
                <a:cs typeface="+mn-ea"/>
                <a:sym typeface="+mn-lt"/>
              </a:rPr>
              <a:t>请替换文字内容，点击添加相关标题文字，修改文字内容，也可以直接复制你的内容到此。</a:t>
            </a:r>
            <a:endParaRPr lang="zh-CN" altLang="en-US" sz="780" dirty="0">
              <a:solidFill>
                <a:schemeClr val="tx1">
                  <a:lumMod val="65000"/>
                  <a:lumOff val="35000"/>
                </a:schemeClr>
              </a:solidFill>
              <a:latin typeface="+mn-lt"/>
              <a:cs typeface="+mn-ea"/>
              <a:sym typeface="+mn-lt"/>
            </a:endParaRPr>
          </a:p>
        </p:txBody>
      </p:sp>
      <p:cxnSp>
        <p:nvCxnSpPr>
          <p:cNvPr id="16" name="Straight Connector 15"/>
          <p:cNvCxnSpPr/>
          <p:nvPr/>
        </p:nvCxnSpPr>
        <p:spPr>
          <a:xfrm>
            <a:off x="4598035" y="3137535"/>
            <a:ext cx="0" cy="306070"/>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itle 13"/>
          <p:cNvSpPr txBox="1"/>
          <p:nvPr/>
        </p:nvSpPr>
        <p:spPr bwMode="auto">
          <a:xfrm>
            <a:off x="3928110" y="3630295"/>
            <a:ext cx="1350010" cy="1057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endParaRPr lang="zh-CN" altLang="en-US" sz="1200" b="1" dirty="0">
              <a:solidFill>
                <a:srgbClr val="030729"/>
              </a:solidFill>
              <a:latin typeface="+mn-lt"/>
              <a:cs typeface="+mn-ea"/>
              <a:sym typeface="+mn-lt"/>
            </a:endParaRPr>
          </a:p>
          <a:p>
            <a:pPr>
              <a:lnSpc>
                <a:spcPct val="150000"/>
              </a:lnSpc>
            </a:pPr>
            <a:r>
              <a:rPr lang="zh-CN" altLang="en-US" sz="780" dirty="0">
                <a:solidFill>
                  <a:schemeClr val="tx1">
                    <a:lumMod val="65000"/>
                    <a:lumOff val="35000"/>
                  </a:schemeClr>
                </a:solidFill>
                <a:latin typeface="+mn-lt"/>
                <a:cs typeface="+mn-ea"/>
                <a:sym typeface="+mn-lt"/>
              </a:rPr>
              <a:t>请替换文字内容，点击添加相关标题文字，修改文字内容，也可以直接复制你的内容到此。</a:t>
            </a:r>
            <a:endParaRPr lang="zh-CN" altLang="en-US" sz="780" dirty="0">
              <a:solidFill>
                <a:schemeClr val="tx1">
                  <a:lumMod val="65000"/>
                  <a:lumOff val="35000"/>
                </a:schemeClr>
              </a:solidFill>
              <a:latin typeface="+mn-lt"/>
              <a:cs typeface="+mn-ea"/>
              <a:sym typeface="+mn-lt"/>
            </a:endParaRPr>
          </a:p>
        </p:txBody>
      </p:sp>
      <p:cxnSp>
        <p:nvCxnSpPr>
          <p:cNvPr id="18" name="Straight Connector 17"/>
          <p:cNvCxnSpPr/>
          <p:nvPr/>
        </p:nvCxnSpPr>
        <p:spPr>
          <a:xfrm>
            <a:off x="6070600" y="3328035"/>
            <a:ext cx="0" cy="20383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itle 13"/>
          <p:cNvSpPr txBox="1"/>
          <p:nvPr/>
        </p:nvSpPr>
        <p:spPr bwMode="auto">
          <a:xfrm>
            <a:off x="5401945" y="3660140"/>
            <a:ext cx="1350010" cy="105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endParaRPr lang="zh-CN" altLang="en-US" sz="1200" b="1" dirty="0">
              <a:solidFill>
                <a:srgbClr val="030729"/>
              </a:solidFill>
              <a:latin typeface="+mn-lt"/>
              <a:cs typeface="+mn-ea"/>
              <a:sym typeface="+mn-lt"/>
            </a:endParaRPr>
          </a:p>
          <a:p>
            <a:pPr>
              <a:lnSpc>
                <a:spcPct val="150000"/>
              </a:lnSpc>
            </a:pPr>
            <a:r>
              <a:rPr lang="zh-CN" altLang="en-US" sz="780" dirty="0">
                <a:solidFill>
                  <a:schemeClr val="tx1">
                    <a:lumMod val="65000"/>
                    <a:lumOff val="35000"/>
                  </a:schemeClr>
                </a:solidFill>
                <a:latin typeface="+mn-lt"/>
                <a:cs typeface="+mn-ea"/>
                <a:sym typeface="+mn-lt"/>
              </a:rPr>
              <a:t>请替换文字内容，点击添加相关标题文字，修改文字内容，也可以直接复制你的内容到此</a:t>
            </a:r>
            <a:r>
              <a:rPr lang="zh-CN" altLang="en-US" sz="710" dirty="0">
                <a:solidFill>
                  <a:schemeClr val="tx1">
                    <a:lumMod val="65000"/>
                    <a:lumOff val="35000"/>
                  </a:schemeClr>
                </a:solidFill>
                <a:latin typeface="+mn-lt"/>
                <a:cs typeface="+mn-ea"/>
                <a:sym typeface="+mn-lt"/>
              </a:rPr>
              <a:t>。</a:t>
            </a:r>
            <a:endParaRPr lang="zh-CN" altLang="en-US" sz="710" dirty="0">
              <a:solidFill>
                <a:schemeClr val="tx1">
                  <a:lumMod val="65000"/>
                  <a:lumOff val="35000"/>
                </a:schemeClr>
              </a:solidFill>
              <a:latin typeface="+mn-lt"/>
              <a:cs typeface="+mn-ea"/>
              <a:sym typeface="+mn-lt"/>
            </a:endParaRPr>
          </a:p>
        </p:txBody>
      </p:sp>
      <p:cxnSp>
        <p:nvCxnSpPr>
          <p:cNvPr id="23" name="Straight Connector 22"/>
          <p:cNvCxnSpPr/>
          <p:nvPr/>
        </p:nvCxnSpPr>
        <p:spPr>
          <a:xfrm>
            <a:off x="7543800" y="3166745"/>
            <a:ext cx="0" cy="306070"/>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itle 13"/>
          <p:cNvSpPr txBox="1"/>
          <p:nvPr/>
        </p:nvSpPr>
        <p:spPr bwMode="auto">
          <a:xfrm>
            <a:off x="6874510" y="3660140"/>
            <a:ext cx="1350010" cy="105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endParaRPr lang="zh-CN" altLang="en-US" sz="1200" b="1" dirty="0">
              <a:solidFill>
                <a:srgbClr val="030729"/>
              </a:solidFill>
              <a:latin typeface="+mn-lt"/>
              <a:cs typeface="+mn-ea"/>
              <a:sym typeface="+mn-lt"/>
            </a:endParaRPr>
          </a:p>
          <a:p>
            <a:pPr>
              <a:lnSpc>
                <a:spcPct val="150000"/>
              </a:lnSpc>
            </a:pPr>
            <a:r>
              <a:rPr lang="zh-CN" altLang="en-US" sz="855" dirty="0">
                <a:solidFill>
                  <a:schemeClr val="tx1">
                    <a:lumMod val="65000"/>
                    <a:lumOff val="35000"/>
                  </a:schemeClr>
                </a:solidFill>
                <a:latin typeface="+mn-lt"/>
                <a:cs typeface="+mn-ea"/>
                <a:sym typeface="+mn-lt"/>
              </a:rPr>
              <a:t>请替换文字内容，点击添加相关标题文字，修改文字内容，也可以直接复制你的内容到此。</a:t>
            </a:r>
            <a:endParaRPr lang="zh-CN" altLang="en-US" sz="855" dirty="0">
              <a:solidFill>
                <a:schemeClr val="tx1">
                  <a:lumMod val="65000"/>
                  <a:lumOff val="35000"/>
                </a:schemeClr>
              </a:solidFill>
              <a:latin typeface="+mn-lt"/>
              <a:cs typeface="+mn-ea"/>
              <a:sym typeface="+mn-lt"/>
            </a:endParaRPr>
          </a:p>
        </p:txBody>
      </p:sp>
      <p:sp>
        <p:nvSpPr>
          <p:cNvPr id="8" name="Oval 7"/>
          <p:cNvSpPr>
            <a:spLocks noChangeAspect="1"/>
          </p:cNvSpPr>
          <p:nvPr/>
        </p:nvSpPr>
        <p:spPr>
          <a:xfrm>
            <a:off x="2176780" y="1346835"/>
            <a:ext cx="1889125" cy="1890395"/>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sp>
        <p:nvSpPr>
          <p:cNvPr id="10" name="Oval 9"/>
          <p:cNvSpPr>
            <a:spLocks noChangeAspect="1"/>
          </p:cNvSpPr>
          <p:nvPr/>
        </p:nvSpPr>
        <p:spPr>
          <a:xfrm>
            <a:off x="5126990" y="1367790"/>
            <a:ext cx="1889125" cy="1890395"/>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sp>
        <p:nvSpPr>
          <p:cNvPr id="22" name="TextBox 4"/>
          <p:cNvSpPr txBox="1"/>
          <p:nvPr/>
        </p:nvSpPr>
        <p:spPr>
          <a:xfrm>
            <a:off x="3004820" y="707390"/>
            <a:ext cx="3602355" cy="646430"/>
          </a:xfrm>
          <a:prstGeom prst="rect">
            <a:avLst/>
          </a:prstGeom>
          <a:noFill/>
        </p:spPr>
        <p:txBody>
          <a:bodyPr>
            <a:spAutoFit/>
          </a:bodyPr>
          <a:lstStyle/>
          <a:p>
            <a:pPr algn="ctr">
              <a:lnSpc>
                <a:spcPct val="150000"/>
              </a:lnSpc>
            </a:pPr>
            <a:r>
              <a:rPr lang="zh-CN" altLang="en-US" sz="2400" b="1" dirty="0">
                <a:solidFill>
                  <a:srgbClr val="030729"/>
                </a:solidFill>
                <a:cs typeface="+mn-ea"/>
                <a:sym typeface="+mn-lt"/>
              </a:rPr>
              <a:t>点击请替换文字内容</a:t>
            </a:r>
            <a:endParaRPr lang="zh-CN" altLang="en-US" sz="2400" b="1" dirty="0">
              <a:solidFill>
                <a:srgbClr val="030729"/>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6" name="文本占位符 5"/>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dir="horz"/>
      </p:transition>
    </mc:Choice>
    <mc:Fallback>
      <p:transition spd="slow" advTm="0">
        <p:checker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2" presetClass="entr" presetSubtype="4"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par>
                                <p:cTn id="28" presetID="22" presetClass="entr" presetSubtype="4" fill="hold" grpId="0" nodeType="withEffect">
                                  <p:stCondLst>
                                    <p:cond delay="150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par>
                                <p:cTn id="31" presetID="22" presetClass="entr" presetSubtype="4" fill="hold"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par>
                                <p:cTn id="34" presetID="22" presetClass="entr" presetSubtype="4" fill="hold" grpId="0" nodeType="withEffect">
                                  <p:stCondLst>
                                    <p:cond delay="150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grpId="0" nodeType="withEffect">
                                  <p:stCondLst>
                                    <p:cond delay="150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22" presetClass="entr" presetSubtype="4" fill="hold" nodeType="withEffect">
                                  <p:stCondLst>
                                    <p:cond delay="50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par>
                                <p:cTn id="46" presetID="22" presetClass="entr" presetSubtype="4" fill="hold" grpId="0" nodeType="withEffect">
                                  <p:stCondLst>
                                    <p:cond delay="150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par>
                                <p:cTn id="49" presetID="22" presetClass="entr" presetSubtype="4" fill="hold" nodeType="withEffect">
                                  <p:stCondLst>
                                    <p:cond delay="50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par>
                                <p:cTn id="52" presetID="22" presetClass="entr" presetSubtype="4" fill="hold" grpId="0" nodeType="withEffect">
                                  <p:stCondLst>
                                    <p:cond delay="1500"/>
                                  </p:stCondLst>
                                  <p:childTnLst>
                                    <p:set>
                                      <p:cBhvr>
                                        <p:cTn id="53" dur="1" fill="hold">
                                          <p:stCondLst>
                                            <p:cond delay="0"/>
                                          </p:stCondLst>
                                        </p:cTn>
                                        <p:tgtEl>
                                          <p:spTgt spid="24"/>
                                        </p:tgtEl>
                                        <p:attrNameLst>
                                          <p:attrName>style.visibility</p:attrName>
                                        </p:attrNameLst>
                                      </p:cBhvr>
                                      <p:to>
                                        <p:strVal val="visible"/>
                                      </p:to>
                                    </p:set>
                                    <p:animEffect transition="in" filter="wipe(down)">
                                      <p:cBhvr>
                                        <p:cTn id="54" dur="500"/>
                                        <p:tgtEl>
                                          <p:spTgt spid="24"/>
                                        </p:tgtEl>
                                      </p:cBhvr>
                                    </p:animEffect>
                                  </p:childTnLst>
                                </p:cTn>
                              </p:par>
                              <p:par>
                                <p:cTn id="55" presetID="22" presetClass="entr" presetSubtype="8" fill="hold" grpId="0" nodeType="withEffect">
                                  <p:stCondLst>
                                    <p:cond delay="100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p:bldP spid="15" grpId="0"/>
      <p:bldP spid="17" grpId="0"/>
      <p:bldP spid="20" grpId="0"/>
      <p:bldP spid="24" grpId="0"/>
      <p:bldP spid="8" grpId="0" animBg="1"/>
      <p:bldP spid="10" grpId="0" animBg="1"/>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5" name="Rectangle 4"/>
          <p:cNvSpPr/>
          <p:nvPr/>
        </p:nvSpPr>
        <p:spPr>
          <a:xfrm>
            <a:off x="266700" y="1116965"/>
            <a:ext cx="2853055" cy="174244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6" name="Rectangle 5"/>
          <p:cNvSpPr/>
          <p:nvPr/>
        </p:nvSpPr>
        <p:spPr>
          <a:xfrm>
            <a:off x="266700" y="2894965"/>
            <a:ext cx="2853055" cy="1742440"/>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15" name="TextBox 14"/>
          <p:cNvSpPr txBox="1"/>
          <p:nvPr/>
        </p:nvSpPr>
        <p:spPr>
          <a:xfrm>
            <a:off x="438150" y="2981325"/>
            <a:ext cx="2508885" cy="1477645"/>
          </a:xfrm>
          <a:prstGeom prst="rect">
            <a:avLst/>
          </a:prstGeom>
          <a:noFill/>
        </p:spPr>
        <p:txBody>
          <a:bodyPr wrap="square" lIns="0" tIns="0" rIns="0" bIns="0" numCol="1" spcCol="360000">
            <a:spAutoFit/>
          </a:bodyPr>
          <a:lstStyle/>
          <a:p>
            <a:pPr algn="just">
              <a:lnSpc>
                <a:spcPct val="150000"/>
              </a:lnSpc>
            </a:pPr>
            <a:r>
              <a:rPr lang="zh-CN" altLang="en-US" sz="1420" dirty="0">
                <a:solidFill>
                  <a:schemeClr val="bg1"/>
                </a:solidFill>
                <a:cs typeface="+mn-ea"/>
                <a:sym typeface="+mn-lt"/>
              </a:rPr>
              <a:t>点击请替换文字内容</a:t>
            </a:r>
            <a:endParaRPr lang="zh-CN" altLang="en-US" sz="1420" dirty="0">
              <a:solidFill>
                <a:schemeClr val="bg1"/>
              </a:solidFill>
              <a:cs typeface="+mn-ea"/>
              <a:sym typeface="+mn-lt"/>
            </a:endParaRPr>
          </a:p>
          <a:p>
            <a:pPr algn="just">
              <a:lnSpc>
                <a:spcPct val="150000"/>
              </a:lnSpc>
            </a:pPr>
            <a:r>
              <a:rPr lang="zh-CN" altLang="en-US" sz="995"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a:t>
            </a:r>
            <a:endParaRPr lang="zh-CN" altLang="en-US" sz="995" dirty="0">
              <a:solidFill>
                <a:schemeClr val="bg1"/>
              </a:solidFill>
              <a:cs typeface="+mn-ea"/>
              <a:sym typeface="+mn-lt"/>
            </a:endParaRPr>
          </a:p>
        </p:txBody>
      </p:sp>
      <p:sp>
        <p:nvSpPr>
          <p:cNvPr id="17" name="Rectangle 16"/>
          <p:cNvSpPr/>
          <p:nvPr/>
        </p:nvSpPr>
        <p:spPr>
          <a:xfrm>
            <a:off x="3163570" y="1116965"/>
            <a:ext cx="2853055" cy="1742440"/>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18" name="Rectangle 17"/>
          <p:cNvSpPr/>
          <p:nvPr/>
        </p:nvSpPr>
        <p:spPr>
          <a:xfrm>
            <a:off x="3163570" y="2894965"/>
            <a:ext cx="2853055" cy="174244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19" name="TextBox 18"/>
          <p:cNvSpPr txBox="1"/>
          <p:nvPr/>
        </p:nvSpPr>
        <p:spPr>
          <a:xfrm>
            <a:off x="3418205" y="1291590"/>
            <a:ext cx="2433955" cy="1477645"/>
          </a:xfrm>
          <a:prstGeom prst="rect">
            <a:avLst/>
          </a:prstGeom>
          <a:noFill/>
        </p:spPr>
        <p:txBody>
          <a:bodyPr wrap="square" lIns="0" tIns="0" rIns="0" bIns="0" numCol="1" spcCol="360000">
            <a:spAutoFit/>
          </a:bodyPr>
          <a:lstStyle/>
          <a:p>
            <a:pPr algn="just">
              <a:lnSpc>
                <a:spcPct val="150000"/>
              </a:lnSpc>
            </a:pPr>
            <a:r>
              <a:rPr lang="zh-CN" altLang="en-US" sz="1420" dirty="0">
                <a:solidFill>
                  <a:schemeClr val="bg1"/>
                </a:solidFill>
                <a:cs typeface="+mn-ea"/>
                <a:sym typeface="+mn-lt"/>
              </a:rPr>
              <a:t>请替换</a:t>
            </a:r>
            <a:r>
              <a:rPr lang="zh-CN" altLang="en-US" sz="1420" b="1" dirty="0">
                <a:solidFill>
                  <a:schemeClr val="bg1"/>
                </a:solidFill>
                <a:cs typeface="+mn-ea"/>
                <a:sym typeface="+mn-lt"/>
              </a:rPr>
              <a:t>点击请替换文字内容</a:t>
            </a:r>
            <a:endParaRPr lang="zh-CN" altLang="en-US" sz="1420" b="1" dirty="0">
              <a:solidFill>
                <a:schemeClr val="bg1"/>
              </a:solidFill>
              <a:cs typeface="+mn-ea"/>
              <a:sym typeface="+mn-lt"/>
            </a:endParaRPr>
          </a:p>
          <a:p>
            <a:pPr algn="just">
              <a:lnSpc>
                <a:spcPct val="150000"/>
              </a:lnSpc>
            </a:pPr>
            <a:r>
              <a:rPr lang="zh-CN" altLang="en-US" sz="995" dirty="0">
                <a:solidFill>
                  <a:schemeClr val="bg1"/>
                </a:solidFill>
                <a:cs typeface="+mn-ea"/>
                <a:sym typeface="+mn-lt"/>
              </a:rPr>
              <a:t>文字内容，添加相关标题，修改文字内容，也可以直接复制你的内容到此。请替换文字内容，添加相关标题，修改文字内容，也可以直接复制你的内容到此。请替换文字内容，添加相关标题，修改文字内容，</a:t>
            </a:r>
            <a:endParaRPr lang="zh-CN" altLang="en-US" sz="995" dirty="0">
              <a:solidFill>
                <a:schemeClr val="bg1"/>
              </a:solidFill>
              <a:cs typeface="+mn-ea"/>
              <a:sym typeface="+mn-lt"/>
            </a:endParaRPr>
          </a:p>
        </p:txBody>
      </p:sp>
      <p:sp>
        <p:nvSpPr>
          <p:cNvPr id="20" name="Rectangle 19"/>
          <p:cNvSpPr/>
          <p:nvPr/>
        </p:nvSpPr>
        <p:spPr>
          <a:xfrm>
            <a:off x="6060440" y="1116965"/>
            <a:ext cx="2853055" cy="174244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21" name="Rectangle 20"/>
          <p:cNvSpPr/>
          <p:nvPr/>
        </p:nvSpPr>
        <p:spPr>
          <a:xfrm>
            <a:off x="6060440" y="2894965"/>
            <a:ext cx="2853055" cy="1742440"/>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22" name="TextBox 21"/>
          <p:cNvSpPr txBox="1"/>
          <p:nvPr/>
        </p:nvSpPr>
        <p:spPr>
          <a:xfrm>
            <a:off x="6232525" y="2981325"/>
            <a:ext cx="2508885" cy="1477645"/>
          </a:xfrm>
          <a:prstGeom prst="rect">
            <a:avLst/>
          </a:prstGeom>
          <a:noFill/>
        </p:spPr>
        <p:txBody>
          <a:bodyPr wrap="square" lIns="0" tIns="0" rIns="0" bIns="0" numCol="1" spcCol="360000">
            <a:spAutoFit/>
          </a:bodyPr>
          <a:lstStyle/>
          <a:p>
            <a:pPr algn="just">
              <a:lnSpc>
                <a:spcPct val="150000"/>
              </a:lnSpc>
            </a:pPr>
            <a:r>
              <a:rPr lang="zh-CN" altLang="en-US" sz="1420" dirty="0">
                <a:solidFill>
                  <a:schemeClr val="bg1"/>
                </a:solidFill>
                <a:cs typeface="+mn-ea"/>
                <a:sym typeface="+mn-lt"/>
              </a:rPr>
              <a:t>点击请替换文字内容</a:t>
            </a:r>
            <a:endParaRPr lang="zh-CN" altLang="en-US" sz="1420" dirty="0">
              <a:solidFill>
                <a:schemeClr val="bg1"/>
              </a:solidFill>
              <a:cs typeface="+mn-ea"/>
              <a:sym typeface="+mn-lt"/>
            </a:endParaRPr>
          </a:p>
          <a:p>
            <a:pPr algn="just">
              <a:lnSpc>
                <a:spcPct val="150000"/>
              </a:lnSpc>
            </a:pPr>
            <a:r>
              <a:rPr lang="zh-CN" altLang="en-US" sz="995"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a:t>
            </a:r>
            <a:endParaRPr lang="zh-CN" altLang="en-US" sz="995" dirty="0">
              <a:solidFill>
                <a:schemeClr val="bg1"/>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4" name="文本占位符 3"/>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dir="horz"/>
      </p:transition>
    </mc:Choice>
    <mc:Fallback>
      <p:transition spd="slow" advTm="0">
        <p:checker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5" grpId="0"/>
      <p:bldP spid="17" grpId="0" animBg="1"/>
      <p:bldP spid="18" grpId="0" animBg="1"/>
      <p:bldP spid="19" grpId="0"/>
      <p:bldP spid="20" grpId="0" animBg="1"/>
      <p:bldP spid="21" grpId="0" animBg="1"/>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12" name="TextBox 4"/>
          <p:cNvSpPr txBox="1">
            <a:spLocks noChangeArrowheads="1"/>
          </p:cNvSpPr>
          <p:nvPr/>
        </p:nvSpPr>
        <p:spPr bwMode="auto">
          <a:xfrm>
            <a:off x="1567815" y="1851660"/>
            <a:ext cx="857885" cy="1697355"/>
          </a:xfrm>
          <a:prstGeom prst="rect">
            <a:avLst/>
          </a:prstGeom>
          <a:noFill/>
          <a:ln w="9525">
            <a:noFill/>
            <a:miter lim="800000"/>
          </a:ln>
        </p:spPr>
        <p:txBody>
          <a:bodyPr wrap="none" tIns="35100" anchor="ctr">
            <a:spAutoFit/>
          </a:bodyPr>
          <a:lstStyle/>
          <a:p>
            <a:pPr algn="ctr"/>
            <a:r>
              <a:rPr lang="en-US" altLang="zh-CN" sz="10500" dirty="0">
                <a:solidFill>
                  <a:srgbClr val="030729"/>
                </a:solidFill>
                <a:cs typeface="+mn-ea"/>
                <a:sym typeface="+mn-lt"/>
              </a:rPr>
              <a:t>4</a:t>
            </a:r>
            <a:endParaRPr lang="zh-CN" altLang="en-US" sz="10500" dirty="0">
              <a:solidFill>
                <a:srgbClr val="030729"/>
              </a:solidFill>
              <a:cs typeface="+mn-ea"/>
              <a:sym typeface="+mn-lt"/>
            </a:endParaRPr>
          </a:p>
        </p:txBody>
      </p:sp>
      <p:sp>
        <p:nvSpPr>
          <p:cNvPr id="13" name="Freeform 6"/>
          <p:cNvSpPr/>
          <p:nvPr/>
        </p:nvSpPr>
        <p:spPr bwMode="auto">
          <a:xfrm>
            <a:off x="1304290" y="2091690"/>
            <a:ext cx="262255" cy="1236980"/>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4" name="Freeform 6"/>
          <p:cNvSpPr/>
          <p:nvPr/>
        </p:nvSpPr>
        <p:spPr bwMode="auto">
          <a:xfrm flipH="1">
            <a:off x="2384425" y="2091690"/>
            <a:ext cx="262255" cy="1236980"/>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5" name="TextBox 4"/>
          <p:cNvSpPr txBox="1"/>
          <p:nvPr/>
        </p:nvSpPr>
        <p:spPr>
          <a:xfrm>
            <a:off x="2934970" y="1901825"/>
            <a:ext cx="3215005" cy="2246630"/>
          </a:xfrm>
          <a:prstGeom prst="rect">
            <a:avLst/>
          </a:prstGeom>
          <a:noFill/>
        </p:spPr>
        <p:txBody>
          <a:bodyPr wrap="square" rtlCol="0">
            <a:spAutoFit/>
          </a:bodyPr>
          <a:lstStyle/>
          <a:p>
            <a:pPr algn="dist"/>
            <a:r>
              <a:rPr lang="en-US" altLang="zh-CN" sz="10000" dirty="0">
                <a:solidFill>
                  <a:schemeClr val="bg1">
                    <a:lumMod val="65000"/>
                  </a:schemeClr>
                </a:solidFill>
                <a:cs typeface="+mn-ea"/>
                <a:sym typeface="+mn-lt"/>
              </a:rPr>
              <a:t>L</a:t>
            </a:r>
            <a:r>
              <a:rPr lang="en-US" altLang="zh-CN" sz="2000" dirty="0">
                <a:solidFill>
                  <a:schemeClr val="bg1">
                    <a:lumMod val="65000"/>
                  </a:schemeClr>
                </a:solidFill>
                <a:cs typeface="+mn-ea"/>
                <a:sym typeface="+mn-lt"/>
              </a:rPr>
              <a:t>ACK OF WORK</a:t>
            </a:r>
            <a:endParaRPr lang="en-US" altLang="zh-CN" sz="2000" dirty="0">
              <a:solidFill>
                <a:schemeClr val="bg1">
                  <a:lumMod val="65000"/>
                </a:schemeClr>
              </a:solidFill>
              <a:cs typeface="+mn-ea"/>
              <a:sym typeface="+mn-lt"/>
            </a:endParaRPr>
          </a:p>
          <a:p>
            <a:pPr algn="dist"/>
            <a:endParaRPr lang="en-US" altLang="zh-CN" sz="2000" dirty="0">
              <a:solidFill>
                <a:schemeClr val="bg1">
                  <a:lumMod val="65000"/>
                </a:schemeClr>
              </a:solidFill>
              <a:cs typeface="+mn-ea"/>
              <a:sym typeface="+mn-lt"/>
            </a:endParaRPr>
          </a:p>
          <a:p>
            <a:pPr algn="dist"/>
            <a:endParaRPr lang="zh-CN" altLang="en-US" sz="2000" dirty="0">
              <a:solidFill>
                <a:schemeClr val="bg1">
                  <a:lumMod val="65000"/>
                </a:schemeClr>
              </a:solidFill>
              <a:cs typeface="+mn-ea"/>
              <a:sym typeface="+mn-lt"/>
            </a:endParaRPr>
          </a:p>
        </p:txBody>
      </p:sp>
      <p:sp>
        <p:nvSpPr>
          <p:cNvPr id="16" name="TextBox 6"/>
          <p:cNvSpPr txBox="1"/>
          <p:nvPr/>
        </p:nvSpPr>
        <p:spPr>
          <a:xfrm>
            <a:off x="3272155" y="2333625"/>
            <a:ext cx="2877820" cy="631190"/>
          </a:xfrm>
          <a:prstGeom prst="rect">
            <a:avLst/>
          </a:prstGeom>
          <a:noFill/>
        </p:spPr>
        <p:txBody>
          <a:bodyPr wrap="none" rtlCol="0">
            <a:spAutoFit/>
          </a:bodyPr>
          <a:lstStyle/>
          <a:p>
            <a:r>
              <a:rPr lang="zh-CN" altLang="en-US" sz="3500" b="1" dirty="0">
                <a:solidFill>
                  <a:srgbClr val="030729"/>
                </a:solidFill>
                <a:cs typeface="+mn-ea"/>
                <a:sym typeface="+mn-lt"/>
              </a:rPr>
              <a:t>工作存在不足</a:t>
            </a:r>
            <a:endParaRPr lang="zh-CN" altLang="en-US" sz="3500" b="1" dirty="0">
              <a:solidFill>
                <a:srgbClr val="03072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strVal val="4/3*#ppt_w"/>
                                          </p:val>
                                        </p:tav>
                                        <p:tav tm="100000">
                                          <p:val>
                                            <p:strVal val="#ppt_w"/>
                                          </p:val>
                                        </p:tav>
                                      </p:tavLst>
                                    </p:anim>
                                    <p:anim calcmode="lin" valueType="num">
                                      <p:cBhvr>
                                        <p:cTn id="15" dur="500" fill="hold"/>
                                        <p:tgtEl>
                                          <p:spTgt spid="12"/>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205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u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a:extLst>
              <a:ext uri="{28A0092B-C50C-407E-A947-70E740481C1C}">
                <a14:useLocalDpi xmlns:a14="http://schemas.microsoft.com/office/drawing/2010/main" val="0"/>
              </a:ext>
            </a:extLst>
          </a:blip>
          <a:srcRect b="4099"/>
          <a:stretch>
            <a:fillRect/>
          </a:stretch>
        </p:blipFill>
        <p:spPr>
          <a:xfrm>
            <a:off x="179705" y="629920"/>
            <a:ext cx="4242435" cy="4513580"/>
          </a:xfrm>
          <a:prstGeom prst="rect">
            <a:avLst/>
          </a:prstGeom>
        </p:spPr>
      </p:pic>
      <p:sp>
        <p:nvSpPr>
          <p:cNvPr id="122" name="TextBox 6"/>
          <p:cNvSpPr txBox="1"/>
          <p:nvPr/>
        </p:nvSpPr>
        <p:spPr>
          <a:xfrm>
            <a:off x="611505" y="843280"/>
            <a:ext cx="1813560" cy="923290"/>
          </a:xfrm>
          <a:prstGeom prst="rect">
            <a:avLst/>
          </a:prstGeom>
          <a:noFill/>
        </p:spPr>
        <p:txBody>
          <a:bodyPr wrap="none" rtlCol="0">
            <a:spAutoFit/>
          </a:bodyPr>
          <a:lstStyle/>
          <a:p>
            <a:r>
              <a:rPr lang="zh-CN" altLang="en-US" sz="5400" b="1" dirty="0">
                <a:solidFill>
                  <a:srgbClr val="030729"/>
                </a:solidFill>
                <a:cs typeface="+mn-ea"/>
                <a:sym typeface="+mn-lt"/>
              </a:rPr>
              <a:t>目  录</a:t>
            </a:r>
            <a:endParaRPr lang="zh-CN" altLang="en-US" sz="5400" b="1" dirty="0">
              <a:solidFill>
                <a:srgbClr val="030729"/>
              </a:solidFill>
              <a:cs typeface="+mn-ea"/>
              <a:sym typeface="+mn-lt"/>
            </a:endParaRPr>
          </a:p>
        </p:txBody>
      </p:sp>
      <p:grpSp>
        <p:nvGrpSpPr>
          <p:cNvPr id="60" name="组合 59"/>
          <p:cNvGrpSpPr/>
          <p:nvPr/>
        </p:nvGrpSpPr>
        <p:grpSpPr>
          <a:xfrm>
            <a:off x="4965700" y="1010920"/>
            <a:ext cx="467995" cy="467995"/>
            <a:chOff x="4965700" y="1010920"/>
            <a:chExt cx="467995" cy="467995"/>
          </a:xfrm>
          <a:solidFill>
            <a:srgbClr val="B51D1D"/>
          </a:solidFill>
        </p:grpSpPr>
        <p:sp>
          <p:nvSpPr>
            <p:cNvPr id="67" name="椭圆 66"/>
            <p:cNvSpPr/>
            <p:nvPr/>
          </p:nvSpPr>
          <p:spPr>
            <a:xfrm>
              <a:off x="4965700" y="1010920"/>
              <a:ext cx="467995" cy="467995"/>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68" name="任意多边形 67"/>
            <p:cNvSpPr/>
            <p:nvPr/>
          </p:nvSpPr>
          <p:spPr bwMode="auto">
            <a:xfrm>
              <a:off x="5044440" y="1087755"/>
              <a:ext cx="309880" cy="300355"/>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165"/>
              <a:endParaRPr lang="zh-CN" altLang="en-US" sz="1070">
                <a:solidFill>
                  <a:prstClr val="white"/>
                </a:solidFill>
                <a:cs typeface="+mn-ea"/>
                <a:sym typeface="+mn-lt"/>
              </a:endParaRPr>
            </a:p>
          </p:txBody>
        </p:sp>
      </p:grpSp>
      <p:grpSp>
        <p:nvGrpSpPr>
          <p:cNvPr id="70" name="组合 69"/>
          <p:cNvGrpSpPr/>
          <p:nvPr/>
        </p:nvGrpSpPr>
        <p:grpSpPr>
          <a:xfrm>
            <a:off x="4965700" y="1747520"/>
            <a:ext cx="467995" cy="467995"/>
            <a:chOff x="4965700" y="1747520"/>
            <a:chExt cx="467995" cy="467995"/>
          </a:xfrm>
          <a:solidFill>
            <a:srgbClr val="B51D1D"/>
          </a:solidFill>
        </p:grpSpPr>
        <p:sp>
          <p:nvSpPr>
            <p:cNvPr id="74" name="椭圆 73"/>
            <p:cNvSpPr/>
            <p:nvPr/>
          </p:nvSpPr>
          <p:spPr>
            <a:xfrm>
              <a:off x="4965700" y="1747520"/>
              <a:ext cx="467995" cy="467995"/>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79" name="Freeform 168"/>
            <p:cNvSpPr>
              <a:spLocks noChangeAspect="1" noEditPoints="1"/>
            </p:cNvSpPr>
            <p:nvPr/>
          </p:nvSpPr>
          <p:spPr bwMode="auto">
            <a:xfrm>
              <a:off x="5052060" y="1847215"/>
              <a:ext cx="294640" cy="268605"/>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30729"/>
            </a:solidFill>
            <a:ln>
              <a:noFill/>
            </a:ln>
          </p:spPr>
          <p:txBody>
            <a:bodyPr vert="horz" wrap="square" lIns="68580" tIns="34290" rIns="68580" bIns="34290" numCol="1" anchor="t" anchorCtr="0" compatLnSpc="1"/>
            <a:lstStyle/>
            <a:p>
              <a:pPr defTabSz="685165"/>
              <a:endParaRPr lang="zh-CN" altLang="en-US" sz="1400">
                <a:solidFill>
                  <a:prstClr val="black"/>
                </a:solidFill>
                <a:cs typeface="+mn-ea"/>
                <a:sym typeface="+mn-lt"/>
              </a:endParaRPr>
            </a:p>
          </p:txBody>
        </p:sp>
      </p:grpSp>
      <p:grpSp>
        <p:nvGrpSpPr>
          <p:cNvPr id="81" name="组合 80"/>
          <p:cNvGrpSpPr/>
          <p:nvPr/>
        </p:nvGrpSpPr>
        <p:grpSpPr>
          <a:xfrm>
            <a:off x="4965700" y="2484120"/>
            <a:ext cx="467995" cy="467995"/>
            <a:chOff x="4965700" y="2484120"/>
            <a:chExt cx="467995" cy="467995"/>
          </a:xfrm>
          <a:solidFill>
            <a:srgbClr val="B51D1D"/>
          </a:solidFill>
        </p:grpSpPr>
        <p:sp>
          <p:nvSpPr>
            <p:cNvPr id="82" name="椭圆 81"/>
            <p:cNvSpPr/>
            <p:nvPr/>
          </p:nvSpPr>
          <p:spPr>
            <a:xfrm>
              <a:off x="4965700" y="2484120"/>
              <a:ext cx="467995" cy="467995"/>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87" name="Freeform 129"/>
            <p:cNvSpPr>
              <a:spLocks noChangeAspect="1" noEditPoints="1"/>
            </p:cNvSpPr>
            <p:nvPr/>
          </p:nvSpPr>
          <p:spPr bwMode="auto">
            <a:xfrm>
              <a:off x="5046345" y="2564765"/>
              <a:ext cx="306705" cy="306705"/>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rgbClr val="030729"/>
            </a:solidFill>
            <a:ln>
              <a:noFill/>
            </a:ln>
          </p:spPr>
          <p:txBody>
            <a:bodyPr vert="horz" wrap="square" lIns="68580" tIns="34290" rIns="68580" bIns="34290" numCol="1" anchor="t" anchorCtr="0" compatLnSpc="1"/>
            <a:lstStyle/>
            <a:p>
              <a:pPr defTabSz="685165"/>
              <a:endParaRPr lang="zh-CN" altLang="en-US" sz="1400">
                <a:solidFill>
                  <a:prstClr val="black"/>
                </a:solidFill>
                <a:cs typeface="+mn-ea"/>
                <a:sym typeface="+mn-lt"/>
              </a:endParaRPr>
            </a:p>
          </p:txBody>
        </p:sp>
      </p:grpSp>
      <p:grpSp>
        <p:nvGrpSpPr>
          <p:cNvPr id="89" name="组合 88"/>
          <p:cNvGrpSpPr/>
          <p:nvPr/>
        </p:nvGrpSpPr>
        <p:grpSpPr>
          <a:xfrm>
            <a:off x="4965700" y="3220720"/>
            <a:ext cx="467995" cy="467995"/>
            <a:chOff x="4965700" y="3220720"/>
            <a:chExt cx="467995" cy="467995"/>
          </a:xfrm>
          <a:solidFill>
            <a:srgbClr val="B51D1D"/>
          </a:solidFill>
        </p:grpSpPr>
        <p:sp>
          <p:nvSpPr>
            <p:cNvPr id="90" name="椭圆 89"/>
            <p:cNvSpPr/>
            <p:nvPr/>
          </p:nvSpPr>
          <p:spPr>
            <a:xfrm>
              <a:off x="4965700" y="3220720"/>
              <a:ext cx="467995" cy="467995"/>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97" name="任意多边形 96"/>
            <p:cNvSpPr/>
            <p:nvPr/>
          </p:nvSpPr>
          <p:spPr bwMode="auto">
            <a:xfrm>
              <a:off x="5028565" y="3324860"/>
              <a:ext cx="328295" cy="245745"/>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pPr defTabSz="685165"/>
              <a:endParaRPr lang="zh-CN" altLang="en-US" sz="1400">
                <a:solidFill>
                  <a:prstClr val="black"/>
                </a:solidFill>
                <a:cs typeface="+mn-ea"/>
                <a:sym typeface="+mn-lt"/>
              </a:endParaRPr>
            </a:p>
          </p:txBody>
        </p:sp>
      </p:grpSp>
      <p:grpSp>
        <p:nvGrpSpPr>
          <p:cNvPr id="99" name="组合 98"/>
          <p:cNvGrpSpPr/>
          <p:nvPr/>
        </p:nvGrpSpPr>
        <p:grpSpPr>
          <a:xfrm>
            <a:off x="4965700" y="3957320"/>
            <a:ext cx="467995" cy="467995"/>
            <a:chOff x="4965700" y="3957320"/>
            <a:chExt cx="467995" cy="467995"/>
          </a:xfrm>
          <a:solidFill>
            <a:srgbClr val="C00000"/>
          </a:solidFill>
        </p:grpSpPr>
        <p:sp>
          <p:nvSpPr>
            <p:cNvPr id="100" name="椭圆 99"/>
            <p:cNvSpPr/>
            <p:nvPr/>
          </p:nvSpPr>
          <p:spPr>
            <a:xfrm>
              <a:off x="4965700" y="3957320"/>
              <a:ext cx="467995" cy="467995"/>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101" name="Freeform 228"/>
            <p:cNvSpPr>
              <a:spLocks noEditPoints="1"/>
            </p:cNvSpPr>
            <p:nvPr/>
          </p:nvSpPr>
          <p:spPr bwMode="auto">
            <a:xfrm>
              <a:off x="5096510" y="4055110"/>
              <a:ext cx="205740" cy="273050"/>
            </a:xfrm>
            <a:custGeom>
              <a:avLst/>
              <a:gdLst>
                <a:gd name="T0" fmla="*/ 38 w 52"/>
                <a:gd name="T1" fmla="*/ 53 h 69"/>
                <a:gd name="T2" fmla="*/ 32 w 52"/>
                <a:gd name="T3" fmla="*/ 51 h 69"/>
                <a:gd name="T4" fmla="*/ 32 w 52"/>
                <a:gd name="T5" fmla="*/ 51 h 69"/>
                <a:gd name="T6" fmla="*/ 27 w 52"/>
                <a:gd name="T7" fmla="*/ 49 h 69"/>
                <a:gd name="T8" fmla="*/ 15 w 52"/>
                <a:gd name="T9" fmla="*/ 29 h 69"/>
                <a:gd name="T10" fmla="*/ 16 w 52"/>
                <a:gd name="T11" fmla="*/ 23 h 69"/>
                <a:gd name="T12" fmla="*/ 16 w 52"/>
                <a:gd name="T13" fmla="*/ 23 h 69"/>
                <a:gd name="T14" fmla="*/ 18 w 52"/>
                <a:gd name="T15" fmla="*/ 17 h 69"/>
                <a:gd name="T16" fmla="*/ 11 w 52"/>
                <a:gd name="T17" fmla="*/ 6 h 69"/>
                <a:gd name="T18" fmla="*/ 7 w 52"/>
                <a:gd name="T19" fmla="*/ 6 h 69"/>
                <a:gd name="T20" fmla="*/ 1 w 52"/>
                <a:gd name="T21" fmla="*/ 14 h 69"/>
                <a:gd name="T22" fmla="*/ 0 w 52"/>
                <a:gd name="T23" fmla="*/ 21 h 69"/>
                <a:gd name="T24" fmla="*/ 11 w 52"/>
                <a:gd name="T25" fmla="*/ 45 h 69"/>
                <a:gd name="T26" fmla="*/ 26 w 52"/>
                <a:gd name="T27" fmla="*/ 66 h 69"/>
                <a:gd name="T28" fmla="*/ 32 w 52"/>
                <a:gd name="T29" fmla="*/ 68 h 69"/>
                <a:gd name="T30" fmla="*/ 42 w 52"/>
                <a:gd name="T31" fmla="*/ 68 h 69"/>
                <a:gd name="T32" fmla="*/ 44 w 52"/>
                <a:gd name="T33" fmla="*/ 64 h 69"/>
                <a:gd name="T34" fmla="*/ 38 w 52"/>
                <a:gd name="T35" fmla="*/ 53 h 69"/>
                <a:gd name="T36" fmla="*/ 52 w 52"/>
                <a:gd name="T37" fmla="*/ 62 h 69"/>
                <a:gd name="T38" fmla="*/ 44 w 52"/>
                <a:gd name="T39" fmla="*/ 49 h 69"/>
                <a:gd name="T40" fmla="*/ 42 w 52"/>
                <a:gd name="T41" fmla="*/ 48 h 69"/>
                <a:gd name="T42" fmla="*/ 40 w 52"/>
                <a:gd name="T43" fmla="*/ 48 h 69"/>
                <a:gd name="T44" fmla="*/ 39 w 52"/>
                <a:gd name="T45" fmla="*/ 51 h 69"/>
                <a:gd name="T46" fmla="*/ 47 w 52"/>
                <a:gd name="T47" fmla="*/ 64 h 69"/>
                <a:gd name="T48" fmla="*/ 50 w 52"/>
                <a:gd name="T49" fmla="*/ 65 h 69"/>
                <a:gd name="T50" fmla="*/ 51 w 52"/>
                <a:gd name="T51" fmla="*/ 64 h 69"/>
                <a:gd name="T52" fmla="*/ 52 w 52"/>
                <a:gd name="T53" fmla="*/ 62 h 69"/>
                <a:gd name="T54" fmla="*/ 20 w 52"/>
                <a:gd name="T55" fmla="*/ 17 h 69"/>
                <a:gd name="T56" fmla="*/ 23 w 52"/>
                <a:gd name="T57" fmla="*/ 18 h 69"/>
                <a:gd name="T58" fmla="*/ 24 w 52"/>
                <a:gd name="T59" fmla="*/ 17 h 69"/>
                <a:gd name="T60" fmla="*/ 25 w 52"/>
                <a:gd name="T61" fmla="*/ 14 h 69"/>
                <a:gd name="T62" fmla="*/ 17 w 52"/>
                <a:gd name="T63" fmla="*/ 1 h 69"/>
                <a:gd name="T64" fmla="*/ 15 w 52"/>
                <a:gd name="T65" fmla="*/ 0 h 69"/>
                <a:gd name="T66" fmla="*/ 13 w 52"/>
                <a:gd name="T67" fmla="*/ 1 h 69"/>
                <a:gd name="T68" fmla="*/ 13 w 52"/>
                <a:gd name="T69" fmla="*/ 4 h 69"/>
                <a:gd name="T70" fmla="*/ 20 w 52"/>
                <a:gd name="T71"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 h="69">
                  <a:moveTo>
                    <a:pt x="38" y="53"/>
                  </a:moveTo>
                  <a:cubicBezTo>
                    <a:pt x="37" y="51"/>
                    <a:pt x="34" y="50"/>
                    <a:pt x="32" y="51"/>
                  </a:cubicBezTo>
                  <a:cubicBezTo>
                    <a:pt x="32" y="51"/>
                    <a:pt x="32" y="51"/>
                    <a:pt x="32" y="51"/>
                  </a:cubicBezTo>
                  <a:cubicBezTo>
                    <a:pt x="30" y="52"/>
                    <a:pt x="28" y="51"/>
                    <a:pt x="27" y="49"/>
                  </a:cubicBezTo>
                  <a:cubicBezTo>
                    <a:pt x="15" y="29"/>
                    <a:pt x="15" y="29"/>
                    <a:pt x="15" y="29"/>
                  </a:cubicBezTo>
                  <a:cubicBezTo>
                    <a:pt x="14" y="27"/>
                    <a:pt x="14" y="24"/>
                    <a:pt x="16" y="23"/>
                  </a:cubicBezTo>
                  <a:cubicBezTo>
                    <a:pt x="16" y="23"/>
                    <a:pt x="16" y="23"/>
                    <a:pt x="16" y="23"/>
                  </a:cubicBezTo>
                  <a:cubicBezTo>
                    <a:pt x="18" y="22"/>
                    <a:pt x="19" y="19"/>
                    <a:pt x="18" y="17"/>
                  </a:cubicBezTo>
                  <a:cubicBezTo>
                    <a:pt x="11" y="6"/>
                    <a:pt x="11" y="6"/>
                    <a:pt x="11" y="6"/>
                  </a:cubicBezTo>
                  <a:cubicBezTo>
                    <a:pt x="10" y="4"/>
                    <a:pt x="8" y="4"/>
                    <a:pt x="7" y="6"/>
                  </a:cubicBezTo>
                  <a:cubicBezTo>
                    <a:pt x="1" y="14"/>
                    <a:pt x="1" y="14"/>
                    <a:pt x="1" y="14"/>
                  </a:cubicBezTo>
                  <a:cubicBezTo>
                    <a:pt x="0" y="16"/>
                    <a:pt x="0" y="19"/>
                    <a:pt x="0" y="21"/>
                  </a:cubicBezTo>
                  <a:cubicBezTo>
                    <a:pt x="0" y="21"/>
                    <a:pt x="1" y="28"/>
                    <a:pt x="11" y="45"/>
                  </a:cubicBezTo>
                  <a:cubicBezTo>
                    <a:pt x="20" y="61"/>
                    <a:pt x="26" y="66"/>
                    <a:pt x="26" y="66"/>
                  </a:cubicBezTo>
                  <a:cubicBezTo>
                    <a:pt x="27" y="68"/>
                    <a:pt x="30" y="69"/>
                    <a:pt x="32" y="68"/>
                  </a:cubicBezTo>
                  <a:cubicBezTo>
                    <a:pt x="42" y="68"/>
                    <a:pt x="42" y="68"/>
                    <a:pt x="42" y="68"/>
                  </a:cubicBezTo>
                  <a:cubicBezTo>
                    <a:pt x="44" y="68"/>
                    <a:pt x="45" y="66"/>
                    <a:pt x="44" y="64"/>
                  </a:cubicBezTo>
                  <a:lnTo>
                    <a:pt x="38" y="53"/>
                  </a:lnTo>
                  <a:close/>
                  <a:moveTo>
                    <a:pt x="52" y="62"/>
                  </a:moveTo>
                  <a:cubicBezTo>
                    <a:pt x="44" y="49"/>
                    <a:pt x="44" y="49"/>
                    <a:pt x="44" y="49"/>
                  </a:cubicBezTo>
                  <a:cubicBezTo>
                    <a:pt x="44" y="48"/>
                    <a:pt x="43" y="47"/>
                    <a:pt x="42" y="48"/>
                  </a:cubicBezTo>
                  <a:cubicBezTo>
                    <a:pt x="40" y="48"/>
                    <a:pt x="40" y="48"/>
                    <a:pt x="40" y="48"/>
                  </a:cubicBezTo>
                  <a:cubicBezTo>
                    <a:pt x="39" y="49"/>
                    <a:pt x="39" y="50"/>
                    <a:pt x="39" y="51"/>
                  </a:cubicBezTo>
                  <a:cubicBezTo>
                    <a:pt x="47" y="64"/>
                    <a:pt x="47" y="64"/>
                    <a:pt x="47" y="64"/>
                  </a:cubicBezTo>
                  <a:cubicBezTo>
                    <a:pt x="48" y="65"/>
                    <a:pt x="49" y="65"/>
                    <a:pt x="50" y="65"/>
                  </a:cubicBezTo>
                  <a:cubicBezTo>
                    <a:pt x="51" y="64"/>
                    <a:pt x="51" y="64"/>
                    <a:pt x="51" y="64"/>
                  </a:cubicBezTo>
                  <a:cubicBezTo>
                    <a:pt x="52" y="64"/>
                    <a:pt x="52" y="62"/>
                    <a:pt x="52" y="62"/>
                  </a:cubicBezTo>
                  <a:close/>
                  <a:moveTo>
                    <a:pt x="20" y="17"/>
                  </a:moveTo>
                  <a:cubicBezTo>
                    <a:pt x="21" y="18"/>
                    <a:pt x="22" y="18"/>
                    <a:pt x="23" y="18"/>
                  </a:cubicBezTo>
                  <a:cubicBezTo>
                    <a:pt x="24" y="17"/>
                    <a:pt x="24" y="17"/>
                    <a:pt x="24" y="17"/>
                  </a:cubicBezTo>
                  <a:cubicBezTo>
                    <a:pt x="25" y="16"/>
                    <a:pt x="25" y="15"/>
                    <a:pt x="25" y="14"/>
                  </a:cubicBezTo>
                  <a:cubicBezTo>
                    <a:pt x="17" y="1"/>
                    <a:pt x="17" y="1"/>
                    <a:pt x="17" y="1"/>
                  </a:cubicBezTo>
                  <a:cubicBezTo>
                    <a:pt x="17" y="0"/>
                    <a:pt x="16" y="0"/>
                    <a:pt x="15" y="0"/>
                  </a:cubicBezTo>
                  <a:cubicBezTo>
                    <a:pt x="13" y="1"/>
                    <a:pt x="13" y="1"/>
                    <a:pt x="13" y="1"/>
                  </a:cubicBezTo>
                  <a:cubicBezTo>
                    <a:pt x="13" y="2"/>
                    <a:pt x="12" y="3"/>
                    <a:pt x="13" y="4"/>
                  </a:cubicBezTo>
                  <a:lnTo>
                    <a:pt x="20" y="17"/>
                  </a:lnTo>
                  <a:close/>
                </a:path>
              </a:pathLst>
            </a:custGeom>
            <a:solidFill>
              <a:srgbClr val="030729"/>
            </a:solidFill>
            <a:ln>
              <a:noFill/>
            </a:ln>
          </p:spPr>
          <p:txBody>
            <a:bodyPr vert="horz" wrap="square" lIns="68580" tIns="34290" rIns="68580" bIns="34290" numCol="1" anchor="t" anchorCtr="0" compatLnSpc="1"/>
            <a:lstStyle/>
            <a:p>
              <a:pPr defTabSz="685165"/>
              <a:endParaRPr lang="zh-CN" altLang="en-US" sz="1400">
                <a:solidFill>
                  <a:prstClr val="black"/>
                </a:solidFill>
                <a:cs typeface="+mn-ea"/>
                <a:sym typeface="+mn-lt"/>
              </a:endParaRPr>
            </a:p>
          </p:txBody>
        </p:sp>
      </p:grpSp>
      <p:sp>
        <p:nvSpPr>
          <p:cNvPr id="103" name="MH_Entry_1"/>
          <p:cNvSpPr/>
          <p:nvPr>
            <p:custDataLst>
              <p:tags r:id="rId2"/>
            </p:custDataLst>
          </p:nvPr>
        </p:nvSpPr>
        <p:spPr>
          <a:xfrm>
            <a:off x="5838825" y="1061720"/>
            <a:ext cx="2520315" cy="44640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1800" b="1" dirty="0">
                <a:solidFill>
                  <a:srgbClr val="030729"/>
                </a:solidFill>
                <a:cs typeface="+mn-ea"/>
                <a:sym typeface="+mn-lt"/>
              </a:rPr>
              <a:t>年度工作概述</a:t>
            </a:r>
            <a:endParaRPr lang="en-US" altLang="zh-CN" sz="1800" b="1" dirty="0">
              <a:solidFill>
                <a:srgbClr val="030729"/>
              </a:solidFill>
              <a:cs typeface="+mn-ea"/>
              <a:sym typeface="+mn-lt"/>
            </a:endParaRPr>
          </a:p>
          <a:p>
            <a:r>
              <a:rPr lang="en-US" altLang="zh-CN" sz="1100" dirty="0">
                <a:solidFill>
                  <a:schemeClr val="tx1">
                    <a:lumMod val="50000"/>
                    <a:lumOff val="50000"/>
                  </a:schemeClr>
                </a:solidFill>
                <a:cs typeface="+mn-ea"/>
                <a:sym typeface="+mn-lt"/>
              </a:rPr>
              <a:t>ANNUAL WORK SUMMARY</a:t>
            </a:r>
            <a:endParaRPr lang="zh-CN" altLang="en-US" sz="1100" dirty="0">
              <a:solidFill>
                <a:schemeClr val="tx1">
                  <a:lumMod val="50000"/>
                  <a:lumOff val="50000"/>
                </a:schemeClr>
              </a:solidFill>
              <a:cs typeface="+mn-ea"/>
              <a:sym typeface="+mn-lt"/>
            </a:endParaRPr>
          </a:p>
        </p:txBody>
      </p:sp>
      <p:sp>
        <p:nvSpPr>
          <p:cNvPr id="105" name="MH_Entry_2"/>
          <p:cNvSpPr/>
          <p:nvPr>
            <p:custDataLst>
              <p:tags r:id="rId3"/>
            </p:custDataLst>
          </p:nvPr>
        </p:nvSpPr>
        <p:spPr>
          <a:xfrm>
            <a:off x="5838825" y="1798955"/>
            <a:ext cx="2520315" cy="44640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1800" b="1" dirty="0">
                <a:solidFill>
                  <a:srgbClr val="030729"/>
                </a:solidFill>
                <a:cs typeface="+mn-ea"/>
                <a:sym typeface="+mn-lt"/>
              </a:rPr>
              <a:t>工作完成情况</a:t>
            </a:r>
            <a:endParaRPr lang="en-US" altLang="zh-CN" sz="1800" b="1" dirty="0">
              <a:solidFill>
                <a:srgbClr val="030729"/>
              </a:solidFill>
              <a:cs typeface="+mn-ea"/>
              <a:sym typeface="+mn-lt"/>
            </a:endParaRPr>
          </a:p>
          <a:p>
            <a:pPr lvl="0"/>
            <a:r>
              <a:rPr lang="en-US" altLang="zh-CN" sz="1100" dirty="0">
                <a:solidFill>
                  <a:schemeClr val="tx1">
                    <a:lumMod val="50000"/>
                    <a:lumOff val="50000"/>
                  </a:schemeClr>
                </a:solidFill>
                <a:cs typeface="+mn-ea"/>
                <a:sym typeface="+mn-lt"/>
              </a:rPr>
              <a:t>COMPLETION OF WORK</a:t>
            </a:r>
            <a:endParaRPr lang="zh-CN" altLang="en-US" sz="1100" dirty="0">
              <a:solidFill>
                <a:schemeClr val="tx1">
                  <a:lumMod val="50000"/>
                  <a:lumOff val="50000"/>
                </a:schemeClr>
              </a:solidFill>
              <a:cs typeface="+mn-ea"/>
              <a:sym typeface="+mn-lt"/>
            </a:endParaRPr>
          </a:p>
        </p:txBody>
      </p:sp>
      <p:sp>
        <p:nvSpPr>
          <p:cNvPr id="107" name="MH_Entry_3"/>
          <p:cNvSpPr/>
          <p:nvPr>
            <p:custDataLst>
              <p:tags r:id="rId4"/>
            </p:custDataLst>
          </p:nvPr>
        </p:nvSpPr>
        <p:spPr>
          <a:xfrm>
            <a:off x="5838825" y="2535555"/>
            <a:ext cx="2520315" cy="44640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1800" b="1" dirty="0">
                <a:solidFill>
                  <a:srgbClr val="030729"/>
                </a:solidFill>
                <a:cs typeface="+mn-ea"/>
                <a:sym typeface="+mn-lt"/>
              </a:rPr>
              <a:t>成功项目展示</a:t>
            </a:r>
            <a:endParaRPr lang="en-US" altLang="zh-CN" sz="1800" b="1" dirty="0">
              <a:solidFill>
                <a:srgbClr val="030729"/>
              </a:solidFill>
              <a:cs typeface="+mn-ea"/>
              <a:sym typeface="+mn-lt"/>
            </a:endParaRPr>
          </a:p>
          <a:p>
            <a:pPr lvl="0"/>
            <a:r>
              <a:rPr lang="en-US" altLang="zh-CN" sz="1100" dirty="0">
                <a:solidFill>
                  <a:schemeClr val="tx1">
                    <a:lumMod val="50000"/>
                    <a:lumOff val="50000"/>
                  </a:schemeClr>
                </a:solidFill>
                <a:cs typeface="+mn-ea"/>
                <a:sym typeface="+mn-lt"/>
              </a:rPr>
              <a:t>SUCCESSFUL PROJECT</a:t>
            </a:r>
            <a:endParaRPr lang="zh-CN" altLang="en-US" sz="1100" dirty="0">
              <a:solidFill>
                <a:schemeClr val="tx1">
                  <a:lumMod val="50000"/>
                  <a:lumOff val="50000"/>
                </a:schemeClr>
              </a:solidFill>
              <a:cs typeface="+mn-ea"/>
              <a:sym typeface="+mn-lt"/>
            </a:endParaRPr>
          </a:p>
        </p:txBody>
      </p:sp>
      <p:sp>
        <p:nvSpPr>
          <p:cNvPr id="109" name="MH_Entry_4"/>
          <p:cNvSpPr/>
          <p:nvPr>
            <p:custDataLst>
              <p:tags r:id="rId5"/>
            </p:custDataLst>
          </p:nvPr>
        </p:nvSpPr>
        <p:spPr>
          <a:xfrm>
            <a:off x="5838825" y="3272790"/>
            <a:ext cx="2520315" cy="44640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1800" b="1" dirty="0">
                <a:solidFill>
                  <a:srgbClr val="030729"/>
                </a:solidFill>
                <a:cs typeface="+mn-ea"/>
                <a:sym typeface="+mn-lt"/>
              </a:rPr>
              <a:t>工作经验总结</a:t>
            </a:r>
            <a:endParaRPr lang="en-US" altLang="zh-CN" sz="1800" b="1" dirty="0">
              <a:solidFill>
                <a:srgbClr val="030729"/>
              </a:solidFill>
              <a:cs typeface="+mn-ea"/>
              <a:sym typeface="+mn-lt"/>
            </a:endParaRPr>
          </a:p>
          <a:p>
            <a:pPr lvl="0"/>
            <a:r>
              <a:rPr lang="en-US" altLang="zh-CN" sz="1100" dirty="0">
                <a:solidFill>
                  <a:schemeClr val="tx1">
                    <a:lumMod val="50000"/>
                    <a:lumOff val="50000"/>
                  </a:schemeClr>
                </a:solidFill>
                <a:cs typeface="+mn-ea"/>
                <a:sym typeface="+mn-lt"/>
              </a:rPr>
              <a:t>NEXT YEAR WORK PLAN</a:t>
            </a:r>
            <a:endParaRPr lang="zh-CN" altLang="en-US" sz="1100" dirty="0">
              <a:solidFill>
                <a:schemeClr val="tx1">
                  <a:lumMod val="50000"/>
                  <a:lumOff val="50000"/>
                </a:schemeClr>
              </a:solidFill>
              <a:cs typeface="+mn-ea"/>
              <a:sym typeface="+mn-lt"/>
            </a:endParaRPr>
          </a:p>
        </p:txBody>
      </p:sp>
      <p:sp>
        <p:nvSpPr>
          <p:cNvPr id="111" name="MH_Entry_4"/>
          <p:cNvSpPr/>
          <p:nvPr>
            <p:custDataLst>
              <p:tags r:id="rId6"/>
            </p:custDataLst>
          </p:nvPr>
        </p:nvSpPr>
        <p:spPr>
          <a:xfrm>
            <a:off x="5838825" y="4009390"/>
            <a:ext cx="2520315" cy="44640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1800" b="1" dirty="0">
                <a:solidFill>
                  <a:srgbClr val="030729"/>
                </a:solidFill>
                <a:cs typeface="+mn-ea"/>
                <a:sym typeface="+mn-lt"/>
              </a:rPr>
              <a:t>明年工作计划</a:t>
            </a:r>
            <a:endParaRPr lang="en-US" altLang="zh-CN" sz="1800" b="1" dirty="0">
              <a:solidFill>
                <a:srgbClr val="030729"/>
              </a:solidFill>
              <a:cs typeface="+mn-ea"/>
              <a:sym typeface="+mn-lt"/>
            </a:endParaRPr>
          </a:p>
          <a:p>
            <a:pPr lvl="0"/>
            <a:r>
              <a:rPr lang="en-US" altLang="zh-CN" sz="1100" dirty="0">
                <a:solidFill>
                  <a:schemeClr val="tx1">
                    <a:lumMod val="50000"/>
                    <a:lumOff val="50000"/>
                  </a:schemeClr>
                </a:solidFill>
                <a:cs typeface="+mn-ea"/>
                <a:sym typeface="+mn-lt"/>
              </a:rPr>
              <a:t>NEXT YEAR WORK PLAN</a:t>
            </a:r>
            <a:endParaRPr lang="zh-CN" altLang="en-US" sz="1100" dirty="0">
              <a:solidFill>
                <a:schemeClr val="tx1">
                  <a:lumMod val="50000"/>
                  <a:lumOff val="50000"/>
                </a:schemeClr>
              </a:solidFill>
              <a:cs typeface="+mn-ea"/>
              <a:sym typeface="+mn-lt"/>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22"/>
                                        </p:tgtEl>
                                        <p:attrNameLst>
                                          <p:attrName>style.visibility</p:attrName>
                                        </p:attrNameLst>
                                      </p:cBhvr>
                                      <p:to>
                                        <p:strVal val="visible"/>
                                      </p:to>
                                    </p:set>
                                    <p:animEffect transition="in" filter="fade">
                                      <p:cBhvr>
                                        <p:cTn id="13" dur="500"/>
                                        <p:tgtEl>
                                          <p:spTgt spid="122"/>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350"/>
                                        <p:tgtEl>
                                          <p:spTgt spid="60"/>
                                        </p:tgtEl>
                                      </p:cBhvr>
                                    </p:animEffect>
                                  </p:childTnLst>
                                </p:cTn>
                              </p:par>
                              <p:par>
                                <p:cTn id="18" presetID="26" presetClass="emph" presetSubtype="0" fill="hold" nodeType="withEffect">
                                  <p:stCondLst>
                                    <p:cond delay="350"/>
                                  </p:stCondLst>
                                  <p:childTnLst>
                                    <p:animEffect transition="out" filter="fade">
                                      <p:cBhvr>
                                        <p:cTn id="19" dur="350" tmFilter="0,0; 0.2000,0.5000; 0.8000,0.5000; 1,0"/>
                                        <p:tgtEl>
                                          <p:spTgt spid="60"/>
                                        </p:tgtEl>
                                      </p:cBhvr>
                                    </p:animEffect>
                                    <p:animScale>
                                      <p:cBhvr>
                                        <p:cTn id="20" dur="175" autoRev="1" fill="hold"/>
                                        <p:tgtEl>
                                          <p:spTgt spid="60"/>
                                        </p:tgtEl>
                                      </p:cBhvr>
                                      <p:by x="105000" y="105000"/>
                                    </p:animScale>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fade">
                                      <p:cBhvr>
                                        <p:cTn id="24" dur="350"/>
                                        <p:tgtEl>
                                          <p:spTgt spid="70"/>
                                        </p:tgtEl>
                                      </p:cBhvr>
                                    </p:animEffect>
                                  </p:childTnLst>
                                </p:cTn>
                              </p:par>
                            </p:childTnLst>
                          </p:cTn>
                        </p:par>
                        <p:par>
                          <p:cTn id="25" fill="hold">
                            <p:stCondLst>
                              <p:cond delay="2500"/>
                            </p:stCondLst>
                            <p:childTnLst>
                              <p:par>
                                <p:cTn id="26" presetID="26" presetClass="emph" presetSubtype="0" fill="hold" nodeType="afterEffect">
                                  <p:stCondLst>
                                    <p:cond delay="0"/>
                                  </p:stCondLst>
                                  <p:childTnLst>
                                    <p:animEffect transition="out" filter="fade">
                                      <p:cBhvr>
                                        <p:cTn id="27" dur="350" tmFilter="0,0; 0.2000,0.5000; 0.8000,0.5000; 1,0"/>
                                        <p:tgtEl>
                                          <p:spTgt spid="70"/>
                                        </p:tgtEl>
                                      </p:cBhvr>
                                    </p:animEffect>
                                    <p:animScale>
                                      <p:cBhvr>
                                        <p:cTn id="28" dur="175" autoRev="1" fill="hold"/>
                                        <p:tgtEl>
                                          <p:spTgt spid="70"/>
                                        </p:tgtEl>
                                      </p:cBhvr>
                                      <p:by x="105000" y="105000"/>
                                    </p:animScale>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81"/>
                                        </p:tgtEl>
                                        <p:attrNameLst>
                                          <p:attrName>style.visibility</p:attrName>
                                        </p:attrNameLst>
                                      </p:cBhvr>
                                      <p:to>
                                        <p:strVal val="visible"/>
                                      </p:to>
                                    </p:set>
                                    <p:animEffect transition="in" filter="fade">
                                      <p:cBhvr>
                                        <p:cTn id="32" dur="350"/>
                                        <p:tgtEl>
                                          <p:spTgt spid="81"/>
                                        </p:tgtEl>
                                      </p:cBhvr>
                                    </p:animEffect>
                                  </p:childTnLst>
                                </p:cTn>
                              </p:par>
                            </p:childTnLst>
                          </p:cTn>
                        </p:par>
                        <p:par>
                          <p:cTn id="33" fill="hold">
                            <p:stCondLst>
                              <p:cond delay="3500"/>
                            </p:stCondLst>
                            <p:childTnLst>
                              <p:par>
                                <p:cTn id="34" presetID="26" presetClass="emph" presetSubtype="0" fill="hold" nodeType="afterEffect">
                                  <p:stCondLst>
                                    <p:cond delay="0"/>
                                  </p:stCondLst>
                                  <p:childTnLst>
                                    <p:animEffect transition="out" filter="fade">
                                      <p:cBhvr>
                                        <p:cTn id="35" dur="350" tmFilter="0,0; 0.2000,0.5000; 0.8000,0.5000; 1,0"/>
                                        <p:tgtEl>
                                          <p:spTgt spid="81"/>
                                        </p:tgtEl>
                                      </p:cBhvr>
                                    </p:animEffect>
                                    <p:animScale>
                                      <p:cBhvr>
                                        <p:cTn id="36" dur="175" autoRev="1" fill="hold"/>
                                        <p:tgtEl>
                                          <p:spTgt spid="81"/>
                                        </p:tgtEl>
                                      </p:cBhvr>
                                      <p:by x="105000" y="105000"/>
                                    </p:animScale>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350"/>
                                        <p:tgtEl>
                                          <p:spTgt spid="89"/>
                                        </p:tgtEl>
                                      </p:cBhvr>
                                    </p:animEffect>
                                  </p:childTnLst>
                                </p:cTn>
                              </p:par>
                            </p:childTnLst>
                          </p:cTn>
                        </p:par>
                        <p:par>
                          <p:cTn id="41" fill="hold">
                            <p:stCondLst>
                              <p:cond delay="4500"/>
                            </p:stCondLst>
                            <p:childTnLst>
                              <p:par>
                                <p:cTn id="42" presetID="26" presetClass="emph" presetSubtype="0" fill="hold" nodeType="afterEffect">
                                  <p:stCondLst>
                                    <p:cond delay="0"/>
                                  </p:stCondLst>
                                  <p:childTnLst>
                                    <p:animEffect transition="out" filter="fade">
                                      <p:cBhvr>
                                        <p:cTn id="43" dur="350" tmFilter="0,0; 0.2000,0.5000; 0.8000,0.5000; 1,0"/>
                                        <p:tgtEl>
                                          <p:spTgt spid="89"/>
                                        </p:tgtEl>
                                      </p:cBhvr>
                                    </p:animEffect>
                                    <p:animScale>
                                      <p:cBhvr>
                                        <p:cTn id="44" dur="175" autoRev="1" fill="hold"/>
                                        <p:tgtEl>
                                          <p:spTgt spid="89"/>
                                        </p:tgtEl>
                                      </p:cBhvr>
                                      <p:by x="105000" y="105000"/>
                                    </p:animScale>
                                  </p:childTnLst>
                                </p:cTn>
                              </p:par>
                            </p:childTnLst>
                          </p:cTn>
                        </p:par>
                        <p:par>
                          <p:cTn id="45" fill="hold">
                            <p:stCondLst>
                              <p:cond delay="5000"/>
                            </p:stCondLst>
                            <p:childTnLst>
                              <p:par>
                                <p:cTn id="46" presetID="10" presetClass="entr" presetSubtype="0" fill="hold" nodeType="afterEffect">
                                  <p:stCondLst>
                                    <p:cond delay="0"/>
                                  </p:stCondLst>
                                  <p:childTnLst>
                                    <p:set>
                                      <p:cBhvr>
                                        <p:cTn id="47" dur="1" fill="hold">
                                          <p:stCondLst>
                                            <p:cond delay="0"/>
                                          </p:stCondLst>
                                        </p:cTn>
                                        <p:tgtEl>
                                          <p:spTgt spid="99"/>
                                        </p:tgtEl>
                                        <p:attrNameLst>
                                          <p:attrName>style.visibility</p:attrName>
                                        </p:attrNameLst>
                                      </p:cBhvr>
                                      <p:to>
                                        <p:strVal val="visible"/>
                                      </p:to>
                                    </p:set>
                                    <p:animEffect transition="in" filter="fade">
                                      <p:cBhvr>
                                        <p:cTn id="48" dur="350"/>
                                        <p:tgtEl>
                                          <p:spTgt spid="99"/>
                                        </p:tgtEl>
                                      </p:cBhvr>
                                    </p:animEffect>
                                  </p:childTnLst>
                                </p:cTn>
                              </p:par>
                            </p:childTnLst>
                          </p:cTn>
                        </p:par>
                        <p:par>
                          <p:cTn id="49" fill="hold">
                            <p:stCondLst>
                              <p:cond delay="5500"/>
                            </p:stCondLst>
                            <p:childTnLst>
                              <p:par>
                                <p:cTn id="50" presetID="26" presetClass="emph" presetSubtype="0" fill="hold" nodeType="afterEffect">
                                  <p:stCondLst>
                                    <p:cond delay="0"/>
                                  </p:stCondLst>
                                  <p:childTnLst>
                                    <p:animEffect transition="out" filter="fade">
                                      <p:cBhvr>
                                        <p:cTn id="51" dur="350" tmFilter="0,0; 0.2000,0.5000; 0.8000,0.5000; 1,0"/>
                                        <p:tgtEl>
                                          <p:spTgt spid="99"/>
                                        </p:tgtEl>
                                      </p:cBhvr>
                                    </p:animEffect>
                                    <p:animScale>
                                      <p:cBhvr>
                                        <p:cTn id="52" dur="175" autoRev="1" fill="hold"/>
                                        <p:tgtEl>
                                          <p:spTgt spid="99"/>
                                        </p:tgtEl>
                                      </p:cBhvr>
                                      <p:by x="105000" y="105000"/>
                                    </p:animScale>
                                  </p:childTnLst>
                                </p:cTn>
                              </p:par>
                            </p:childTnLst>
                          </p:cTn>
                        </p:par>
                        <p:par>
                          <p:cTn id="53" fill="hold">
                            <p:stCondLst>
                              <p:cond delay="6000"/>
                            </p:stCondLst>
                            <p:childTnLst>
                              <p:par>
                                <p:cTn id="54" presetID="22" presetClass="entr" presetSubtype="4" fill="hold" grpId="0" nodeType="afterEffect">
                                  <p:stCondLst>
                                    <p:cond delay="0"/>
                                  </p:stCondLst>
                                  <p:childTnLst>
                                    <p:set>
                                      <p:cBhvr>
                                        <p:cTn id="55" dur="1" fill="hold">
                                          <p:stCondLst>
                                            <p:cond delay="0"/>
                                          </p:stCondLst>
                                        </p:cTn>
                                        <p:tgtEl>
                                          <p:spTgt spid="103"/>
                                        </p:tgtEl>
                                        <p:attrNameLst>
                                          <p:attrName>style.visibility</p:attrName>
                                        </p:attrNameLst>
                                      </p:cBhvr>
                                      <p:to>
                                        <p:strVal val="visible"/>
                                      </p:to>
                                    </p:set>
                                    <p:animEffect transition="in" filter="wipe(down)">
                                      <p:cBhvr>
                                        <p:cTn id="56" dur="500"/>
                                        <p:tgtEl>
                                          <p:spTgt spid="103"/>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05"/>
                                        </p:tgtEl>
                                        <p:attrNameLst>
                                          <p:attrName>style.visibility</p:attrName>
                                        </p:attrNameLst>
                                      </p:cBhvr>
                                      <p:to>
                                        <p:strVal val="visible"/>
                                      </p:to>
                                    </p:set>
                                    <p:animEffect transition="in" filter="wipe(down)">
                                      <p:cBhvr>
                                        <p:cTn id="59" dur="500"/>
                                        <p:tgtEl>
                                          <p:spTgt spid="105"/>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07"/>
                                        </p:tgtEl>
                                        <p:attrNameLst>
                                          <p:attrName>style.visibility</p:attrName>
                                        </p:attrNameLst>
                                      </p:cBhvr>
                                      <p:to>
                                        <p:strVal val="visible"/>
                                      </p:to>
                                    </p:set>
                                    <p:animEffect transition="in" filter="wipe(down)">
                                      <p:cBhvr>
                                        <p:cTn id="62" dur="500"/>
                                        <p:tgtEl>
                                          <p:spTgt spid="107"/>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09"/>
                                        </p:tgtEl>
                                        <p:attrNameLst>
                                          <p:attrName>style.visibility</p:attrName>
                                        </p:attrNameLst>
                                      </p:cBhvr>
                                      <p:to>
                                        <p:strVal val="visible"/>
                                      </p:to>
                                    </p:set>
                                    <p:animEffect transition="in" filter="wipe(down)">
                                      <p:cBhvr>
                                        <p:cTn id="65" dur="500"/>
                                        <p:tgtEl>
                                          <p:spTgt spid="109"/>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11"/>
                                        </p:tgtEl>
                                        <p:attrNameLst>
                                          <p:attrName>style.visibility</p:attrName>
                                        </p:attrNameLst>
                                      </p:cBhvr>
                                      <p:to>
                                        <p:strVal val="visible"/>
                                      </p:to>
                                    </p:set>
                                    <p:animEffect transition="in" filter="wipe(down)">
                                      <p:cBhvr>
                                        <p:cTn id="68" dur="500"/>
                                        <p:tgtEl>
                                          <p:spTgt spid="111"/>
                                        </p:tgtEl>
                                      </p:cBhvr>
                                    </p:animEffect>
                                  </p:childTnLst>
                                </p:cTn>
                              </p:par>
                            </p:childTnLst>
                          </p:cTn>
                        </p:par>
                        <p:par>
                          <p:cTn id="69" fill="hold">
                            <p:stCondLst>
                              <p:cond delay="6500"/>
                            </p:stCondLst>
                            <p:childTnLst>
                              <p:par>
                                <p:cTn id="70" presetID="26" presetClass="emph" presetSubtype="0" fill="hold" grpId="1" nodeType="afterEffect">
                                  <p:stCondLst>
                                    <p:cond delay="0"/>
                                  </p:stCondLst>
                                  <p:childTnLst>
                                    <p:animEffect transition="out" filter="fade">
                                      <p:cBhvr>
                                        <p:cTn id="71" dur="500" tmFilter="0,0; 0.2000,0.5000; 0.8000,0.5000; 1,0"/>
                                        <p:tgtEl>
                                          <p:spTgt spid="103"/>
                                        </p:tgtEl>
                                      </p:cBhvr>
                                    </p:animEffect>
                                    <p:animScale>
                                      <p:cBhvr>
                                        <p:cTn id="72" dur="250" autoRev="1" fill="hold"/>
                                        <p:tgtEl>
                                          <p:spTgt spid="103"/>
                                        </p:tgtEl>
                                      </p:cBhvr>
                                      <p:by x="105000" y="105000"/>
                                    </p:animScale>
                                  </p:childTnLst>
                                </p:cTn>
                              </p:par>
                            </p:childTnLst>
                          </p:cTn>
                        </p:par>
                        <p:par>
                          <p:cTn id="73" fill="hold">
                            <p:stCondLst>
                              <p:cond delay="7000"/>
                            </p:stCondLst>
                            <p:childTnLst>
                              <p:par>
                                <p:cTn id="74" presetID="26" presetClass="emph" presetSubtype="0" fill="hold" grpId="1" nodeType="afterEffect">
                                  <p:stCondLst>
                                    <p:cond delay="0"/>
                                  </p:stCondLst>
                                  <p:childTnLst>
                                    <p:animEffect transition="out" filter="fade">
                                      <p:cBhvr>
                                        <p:cTn id="75" dur="500" tmFilter="0,0; 0.2000,0.5000; 0.8000,0.5000; 1,0"/>
                                        <p:tgtEl>
                                          <p:spTgt spid="105"/>
                                        </p:tgtEl>
                                      </p:cBhvr>
                                    </p:animEffect>
                                    <p:animScale>
                                      <p:cBhvr>
                                        <p:cTn id="76" dur="250" autoRev="1" fill="hold"/>
                                        <p:tgtEl>
                                          <p:spTgt spid="105"/>
                                        </p:tgtEl>
                                      </p:cBhvr>
                                      <p:by x="105000" y="105000"/>
                                    </p:animScale>
                                  </p:childTnLst>
                                </p:cTn>
                              </p:par>
                            </p:childTnLst>
                          </p:cTn>
                        </p:par>
                        <p:par>
                          <p:cTn id="77" fill="hold">
                            <p:stCondLst>
                              <p:cond delay="7500"/>
                            </p:stCondLst>
                            <p:childTnLst>
                              <p:par>
                                <p:cTn id="78" presetID="26" presetClass="emph" presetSubtype="0" fill="hold" grpId="1" nodeType="afterEffect">
                                  <p:stCondLst>
                                    <p:cond delay="0"/>
                                  </p:stCondLst>
                                  <p:childTnLst>
                                    <p:animEffect transition="out" filter="fade">
                                      <p:cBhvr>
                                        <p:cTn id="79" dur="500" tmFilter="0,0; 0.2000,0.5000; 0.8000,0.5000; 1,0"/>
                                        <p:tgtEl>
                                          <p:spTgt spid="107"/>
                                        </p:tgtEl>
                                      </p:cBhvr>
                                    </p:animEffect>
                                    <p:animScale>
                                      <p:cBhvr>
                                        <p:cTn id="80" dur="250" autoRev="1" fill="hold"/>
                                        <p:tgtEl>
                                          <p:spTgt spid="107"/>
                                        </p:tgtEl>
                                      </p:cBhvr>
                                      <p:by x="105000" y="105000"/>
                                    </p:animScale>
                                  </p:childTnLst>
                                </p:cTn>
                              </p:par>
                            </p:childTnLst>
                          </p:cTn>
                        </p:par>
                        <p:par>
                          <p:cTn id="81" fill="hold">
                            <p:stCondLst>
                              <p:cond delay="8000"/>
                            </p:stCondLst>
                            <p:childTnLst>
                              <p:par>
                                <p:cTn id="82" presetID="26" presetClass="emph" presetSubtype="0" fill="hold" grpId="1" nodeType="afterEffect">
                                  <p:stCondLst>
                                    <p:cond delay="0"/>
                                  </p:stCondLst>
                                  <p:childTnLst>
                                    <p:animEffect transition="out" filter="fade">
                                      <p:cBhvr>
                                        <p:cTn id="83" dur="500" tmFilter="0,0; 0.2000,0.5000; 0.8000,0.5000; 1,0"/>
                                        <p:tgtEl>
                                          <p:spTgt spid="109"/>
                                        </p:tgtEl>
                                      </p:cBhvr>
                                    </p:animEffect>
                                    <p:animScale>
                                      <p:cBhvr>
                                        <p:cTn id="84" dur="250" autoRev="1" fill="hold"/>
                                        <p:tgtEl>
                                          <p:spTgt spid="109"/>
                                        </p:tgtEl>
                                      </p:cBhvr>
                                      <p:by x="105000" y="105000"/>
                                    </p:animScale>
                                  </p:childTnLst>
                                </p:cTn>
                              </p:par>
                            </p:childTnLst>
                          </p:cTn>
                        </p:par>
                        <p:par>
                          <p:cTn id="85" fill="hold">
                            <p:stCondLst>
                              <p:cond delay="8500"/>
                            </p:stCondLst>
                            <p:childTnLst>
                              <p:par>
                                <p:cTn id="86" presetID="26" presetClass="emph" presetSubtype="0" fill="hold" grpId="1" nodeType="afterEffect">
                                  <p:stCondLst>
                                    <p:cond delay="0"/>
                                  </p:stCondLst>
                                  <p:childTnLst>
                                    <p:animEffect transition="out" filter="fade">
                                      <p:cBhvr>
                                        <p:cTn id="87" dur="500" tmFilter="0,0; 0.2000,0.5000; 0.8000,0.5000; 1,0"/>
                                        <p:tgtEl>
                                          <p:spTgt spid="111"/>
                                        </p:tgtEl>
                                      </p:cBhvr>
                                    </p:animEffect>
                                    <p:animScale>
                                      <p:cBhvr>
                                        <p:cTn id="88" dur="250" autoRev="1" fill="hold"/>
                                        <p:tgtEl>
                                          <p:spTgt spid="1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03" grpId="0"/>
      <p:bldP spid="103" grpId="1"/>
      <p:bldP spid="105" grpId="0"/>
      <p:bldP spid="105" grpId="1"/>
      <p:bldP spid="107" grpId="0"/>
      <p:bldP spid="107" grpId="1"/>
      <p:bldP spid="109" grpId="0"/>
      <p:bldP spid="109" grpId="1"/>
      <p:bldP spid="111" grpId="0"/>
      <p:bldP spid="111" grpId="1"/>
    </p:bldLst>
  </p:timing>
</p:sld>
</file>

<file path=ppt/slides/slide30.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25" name="Freeform 3"/>
          <p:cNvSpPr/>
          <p:nvPr/>
        </p:nvSpPr>
        <p:spPr bwMode="auto">
          <a:xfrm>
            <a:off x="838200" y="1704975"/>
            <a:ext cx="2160905"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0" y="111"/>
                  <a:pt x="310" y="111"/>
                </a:cubicBezTo>
                <a:close/>
              </a:path>
            </a:pathLst>
          </a:custGeom>
          <a:solidFill>
            <a:srgbClr val="030729"/>
          </a:solidFill>
          <a:ln>
            <a:noFill/>
          </a:ln>
          <a:effectLst/>
        </p:spPr>
        <p:txBody>
          <a:bodyPr/>
          <a:lstStyle/>
          <a:p>
            <a:endParaRPr lang="zh-CN" altLang="en-US">
              <a:latin typeface="+mn-lt"/>
              <a:ea typeface="+mn-ea"/>
              <a:cs typeface="+mn-ea"/>
              <a:sym typeface="+mn-lt"/>
            </a:endParaRPr>
          </a:p>
        </p:txBody>
      </p:sp>
      <p:sp>
        <p:nvSpPr>
          <p:cNvPr id="26" name="Freeform 4"/>
          <p:cNvSpPr/>
          <p:nvPr/>
        </p:nvSpPr>
        <p:spPr bwMode="auto">
          <a:xfrm>
            <a:off x="2609850" y="2781300"/>
            <a:ext cx="2160905" cy="1076325"/>
          </a:xfrm>
          <a:custGeom>
            <a:avLst/>
            <a:gdLst>
              <a:gd name="T0" fmla="*/ 310 w 621"/>
              <a:gd name="T1" fmla="*/ 199 h 310"/>
              <a:gd name="T2" fmla="*/ 111 w 621"/>
              <a:gd name="T3" fmla="*/ 0 h 310"/>
              <a:gd name="T4" fmla="*/ 0 w 621"/>
              <a:gd name="T5" fmla="*/ 0 h 310"/>
              <a:gd name="T6" fmla="*/ 310 w 621"/>
              <a:gd name="T7" fmla="*/ 310 h 310"/>
              <a:gd name="T8" fmla="*/ 621 w 621"/>
              <a:gd name="T9" fmla="*/ 0 h 310"/>
              <a:gd name="T10" fmla="*/ 509 w 621"/>
              <a:gd name="T11" fmla="*/ 0 h 310"/>
              <a:gd name="T12" fmla="*/ 310 w 621"/>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99"/>
                </a:moveTo>
                <a:cubicBezTo>
                  <a:pt x="200" y="199"/>
                  <a:pt x="111" y="110"/>
                  <a:pt x="111" y="0"/>
                </a:cubicBezTo>
                <a:cubicBezTo>
                  <a:pt x="0" y="0"/>
                  <a:pt x="0" y="0"/>
                  <a:pt x="0" y="0"/>
                </a:cubicBezTo>
                <a:cubicBezTo>
                  <a:pt x="0" y="171"/>
                  <a:pt x="139" y="310"/>
                  <a:pt x="310" y="310"/>
                </a:cubicBezTo>
                <a:cubicBezTo>
                  <a:pt x="482" y="310"/>
                  <a:pt x="621" y="171"/>
                  <a:pt x="621" y="0"/>
                </a:cubicBezTo>
                <a:cubicBezTo>
                  <a:pt x="509" y="0"/>
                  <a:pt x="509" y="0"/>
                  <a:pt x="509" y="0"/>
                </a:cubicBezTo>
                <a:cubicBezTo>
                  <a:pt x="509" y="110"/>
                  <a:pt x="420" y="199"/>
                  <a:pt x="310" y="199"/>
                </a:cubicBezTo>
                <a:close/>
              </a:path>
            </a:pathLst>
          </a:custGeom>
          <a:solidFill>
            <a:srgbClr val="595959"/>
          </a:solidFill>
          <a:ln>
            <a:noFill/>
          </a:ln>
          <a:effectLst/>
        </p:spPr>
        <p:txBody>
          <a:bodyPr/>
          <a:lstStyle/>
          <a:p>
            <a:endParaRPr lang="zh-CN" altLang="en-US">
              <a:latin typeface="+mn-lt"/>
              <a:ea typeface="+mn-ea"/>
              <a:cs typeface="+mn-ea"/>
              <a:sym typeface="+mn-lt"/>
            </a:endParaRPr>
          </a:p>
        </p:txBody>
      </p:sp>
      <p:sp>
        <p:nvSpPr>
          <p:cNvPr id="27" name="Freeform 5"/>
          <p:cNvSpPr/>
          <p:nvPr/>
        </p:nvSpPr>
        <p:spPr bwMode="auto">
          <a:xfrm>
            <a:off x="4380230" y="1704975"/>
            <a:ext cx="2162175"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1" y="111"/>
                  <a:pt x="310" y="111"/>
                </a:cubicBezTo>
                <a:close/>
              </a:path>
            </a:pathLst>
          </a:custGeom>
          <a:solidFill>
            <a:srgbClr val="030729"/>
          </a:solidFill>
          <a:ln>
            <a:noFill/>
          </a:ln>
          <a:effectLst/>
        </p:spPr>
        <p:txBody>
          <a:bodyPr/>
          <a:lstStyle/>
          <a:p>
            <a:endParaRPr lang="zh-CN" altLang="en-US">
              <a:latin typeface="+mn-lt"/>
              <a:ea typeface="+mn-ea"/>
              <a:cs typeface="+mn-ea"/>
              <a:sym typeface="+mn-lt"/>
            </a:endParaRPr>
          </a:p>
        </p:txBody>
      </p:sp>
      <p:sp>
        <p:nvSpPr>
          <p:cNvPr id="28" name="Freeform 6"/>
          <p:cNvSpPr/>
          <p:nvPr/>
        </p:nvSpPr>
        <p:spPr bwMode="auto">
          <a:xfrm>
            <a:off x="6155055" y="2781300"/>
            <a:ext cx="2157095" cy="1076325"/>
          </a:xfrm>
          <a:custGeom>
            <a:avLst/>
            <a:gdLst>
              <a:gd name="T0" fmla="*/ 310 w 620"/>
              <a:gd name="T1" fmla="*/ 199 h 310"/>
              <a:gd name="T2" fmla="*/ 111 w 620"/>
              <a:gd name="T3" fmla="*/ 0 h 310"/>
              <a:gd name="T4" fmla="*/ 0 w 620"/>
              <a:gd name="T5" fmla="*/ 0 h 310"/>
              <a:gd name="T6" fmla="*/ 310 w 620"/>
              <a:gd name="T7" fmla="*/ 310 h 310"/>
              <a:gd name="T8" fmla="*/ 620 w 620"/>
              <a:gd name="T9" fmla="*/ 0 h 310"/>
              <a:gd name="T10" fmla="*/ 509 w 620"/>
              <a:gd name="T11" fmla="*/ 0 h 310"/>
              <a:gd name="T12" fmla="*/ 310 w 620"/>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0" h="310">
                <a:moveTo>
                  <a:pt x="310" y="199"/>
                </a:moveTo>
                <a:cubicBezTo>
                  <a:pt x="200" y="199"/>
                  <a:pt x="111" y="110"/>
                  <a:pt x="111" y="0"/>
                </a:cubicBezTo>
                <a:cubicBezTo>
                  <a:pt x="0" y="0"/>
                  <a:pt x="0" y="0"/>
                  <a:pt x="0" y="0"/>
                </a:cubicBezTo>
                <a:cubicBezTo>
                  <a:pt x="0" y="171"/>
                  <a:pt x="139" y="310"/>
                  <a:pt x="310" y="310"/>
                </a:cubicBezTo>
                <a:cubicBezTo>
                  <a:pt x="481" y="310"/>
                  <a:pt x="620" y="171"/>
                  <a:pt x="620" y="0"/>
                </a:cubicBezTo>
                <a:cubicBezTo>
                  <a:pt x="509" y="0"/>
                  <a:pt x="509" y="0"/>
                  <a:pt x="509" y="0"/>
                </a:cubicBezTo>
                <a:cubicBezTo>
                  <a:pt x="509" y="110"/>
                  <a:pt x="420" y="199"/>
                  <a:pt x="310" y="199"/>
                </a:cubicBezTo>
                <a:close/>
              </a:path>
            </a:pathLst>
          </a:custGeom>
          <a:solidFill>
            <a:schemeClr val="tx1">
              <a:lumMod val="65000"/>
              <a:lumOff val="35000"/>
            </a:schemeClr>
          </a:solidFill>
          <a:ln>
            <a:noFill/>
          </a:ln>
          <a:effectLst/>
        </p:spPr>
        <p:txBody>
          <a:bodyPr/>
          <a:lstStyle/>
          <a:p>
            <a:endParaRPr lang="zh-CN" altLang="en-US">
              <a:latin typeface="+mn-lt"/>
              <a:ea typeface="+mn-ea"/>
              <a:cs typeface="+mn-ea"/>
              <a:sym typeface="+mn-lt"/>
            </a:endParaRPr>
          </a:p>
        </p:txBody>
      </p:sp>
      <p:sp>
        <p:nvSpPr>
          <p:cNvPr id="29" name="Oval 7"/>
          <p:cNvSpPr>
            <a:spLocks noChangeAspect="1" noChangeArrowheads="1"/>
          </p:cNvSpPr>
          <p:nvPr/>
        </p:nvSpPr>
        <p:spPr bwMode="auto">
          <a:xfrm>
            <a:off x="1564005" y="2427605"/>
            <a:ext cx="715645" cy="718820"/>
          </a:xfrm>
          <a:prstGeom prst="ellipse">
            <a:avLst/>
          </a:prstGeom>
          <a:solidFill>
            <a:srgbClr val="030729"/>
          </a:solidFill>
          <a:ln>
            <a:noFill/>
          </a:ln>
          <a:effectLst/>
        </p:spPr>
        <p:txBody>
          <a:bodyPr/>
          <a:lstStyle/>
          <a:p>
            <a:endParaRPr lang="zh-CN" altLang="en-US">
              <a:latin typeface="+mn-lt"/>
              <a:ea typeface="+mn-ea"/>
              <a:cs typeface="+mn-ea"/>
              <a:sym typeface="+mn-lt"/>
            </a:endParaRPr>
          </a:p>
        </p:txBody>
      </p:sp>
      <p:sp>
        <p:nvSpPr>
          <p:cNvPr id="30" name="Oval 8"/>
          <p:cNvSpPr>
            <a:spLocks noChangeAspect="1" noChangeArrowheads="1"/>
          </p:cNvSpPr>
          <p:nvPr/>
        </p:nvSpPr>
        <p:spPr bwMode="auto">
          <a:xfrm>
            <a:off x="3335655" y="2427605"/>
            <a:ext cx="715645" cy="718820"/>
          </a:xfrm>
          <a:prstGeom prst="ellipse">
            <a:avLst/>
          </a:prstGeom>
          <a:solidFill>
            <a:srgbClr val="595959"/>
          </a:solidFill>
          <a:ln>
            <a:noFill/>
          </a:ln>
          <a:effectLst/>
        </p:spPr>
        <p:txBody>
          <a:bodyPr/>
          <a:lstStyle/>
          <a:p>
            <a:endParaRPr lang="zh-CN" altLang="en-US">
              <a:latin typeface="+mn-lt"/>
              <a:ea typeface="+mn-ea"/>
              <a:cs typeface="+mn-ea"/>
              <a:sym typeface="+mn-lt"/>
            </a:endParaRPr>
          </a:p>
        </p:txBody>
      </p:sp>
      <p:sp>
        <p:nvSpPr>
          <p:cNvPr id="31" name="Oval 9"/>
          <p:cNvSpPr>
            <a:spLocks noChangeAspect="1" noChangeArrowheads="1"/>
          </p:cNvSpPr>
          <p:nvPr/>
        </p:nvSpPr>
        <p:spPr bwMode="auto">
          <a:xfrm>
            <a:off x="5105400" y="2427605"/>
            <a:ext cx="720725" cy="718820"/>
          </a:xfrm>
          <a:prstGeom prst="ellipse">
            <a:avLst/>
          </a:prstGeom>
          <a:solidFill>
            <a:srgbClr val="030729"/>
          </a:solidFill>
          <a:ln>
            <a:noFill/>
          </a:ln>
          <a:effectLst/>
        </p:spPr>
        <p:txBody>
          <a:bodyPr/>
          <a:lstStyle/>
          <a:p>
            <a:endParaRPr lang="zh-CN" altLang="en-US">
              <a:latin typeface="+mn-lt"/>
              <a:ea typeface="+mn-ea"/>
              <a:cs typeface="+mn-ea"/>
              <a:sym typeface="+mn-lt"/>
            </a:endParaRPr>
          </a:p>
        </p:txBody>
      </p:sp>
      <p:sp>
        <p:nvSpPr>
          <p:cNvPr id="32" name="Oval 10"/>
          <p:cNvSpPr>
            <a:spLocks noChangeAspect="1" noChangeArrowheads="1"/>
          </p:cNvSpPr>
          <p:nvPr/>
        </p:nvSpPr>
        <p:spPr bwMode="auto">
          <a:xfrm>
            <a:off x="6880225" y="2427605"/>
            <a:ext cx="716280" cy="718820"/>
          </a:xfrm>
          <a:prstGeom prst="ellipse">
            <a:avLst/>
          </a:prstGeom>
          <a:solidFill>
            <a:srgbClr val="595959"/>
          </a:solidFill>
          <a:ln>
            <a:noFill/>
          </a:ln>
          <a:effectLst/>
        </p:spPr>
        <p:txBody>
          <a:bodyPr/>
          <a:lstStyle/>
          <a:p>
            <a:endParaRPr lang="zh-CN" altLang="en-US">
              <a:latin typeface="+mn-lt"/>
              <a:ea typeface="+mn-ea"/>
              <a:cs typeface="+mn-ea"/>
              <a:sym typeface="+mn-lt"/>
            </a:endParaRPr>
          </a:p>
        </p:txBody>
      </p:sp>
      <p:sp>
        <p:nvSpPr>
          <p:cNvPr id="33" name="Freeform 11"/>
          <p:cNvSpPr/>
          <p:nvPr/>
        </p:nvSpPr>
        <p:spPr bwMode="auto">
          <a:xfrm>
            <a:off x="1822450" y="3336925"/>
            <a:ext cx="189230" cy="158750"/>
          </a:xfrm>
          <a:custGeom>
            <a:avLst/>
            <a:gdLst>
              <a:gd name="T0" fmla="*/ 119 w 119"/>
              <a:gd name="T1" fmla="*/ 0 h 100"/>
              <a:gd name="T2" fmla="*/ 60 w 119"/>
              <a:gd name="T3" fmla="*/ 100 h 100"/>
              <a:gd name="T4" fmla="*/ 0 w 119"/>
              <a:gd name="T5" fmla="*/ 0 h 100"/>
              <a:gd name="T6" fmla="*/ 119 w 119"/>
              <a:gd name="T7" fmla="*/ 0 h 100"/>
            </a:gdLst>
            <a:ahLst/>
            <a:cxnLst>
              <a:cxn ang="0">
                <a:pos x="T0" y="T1"/>
              </a:cxn>
              <a:cxn ang="0">
                <a:pos x="T2" y="T3"/>
              </a:cxn>
              <a:cxn ang="0">
                <a:pos x="T4" y="T5"/>
              </a:cxn>
              <a:cxn ang="0">
                <a:pos x="T6" y="T7"/>
              </a:cxn>
            </a:cxnLst>
            <a:rect l="0" t="0" r="r" b="b"/>
            <a:pathLst>
              <a:path w="119" h="100">
                <a:moveTo>
                  <a:pt x="119" y="0"/>
                </a:moveTo>
                <a:lnTo>
                  <a:pt x="60" y="100"/>
                </a:lnTo>
                <a:lnTo>
                  <a:pt x="0" y="0"/>
                </a:lnTo>
                <a:lnTo>
                  <a:pt x="119" y="0"/>
                </a:lnTo>
                <a:close/>
              </a:path>
            </a:pathLst>
          </a:custGeom>
          <a:solidFill>
            <a:srgbClr val="030729"/>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4" name="Freeform 12"/>
          <p:cNvSpPr/>
          <p:nvPr/>
        </p:nvSpPr>
        <p:spPr bwMode="auto">
          <a:xfrm>
            <a:off x="3594100" y="2060575"/>
            <a:ext cx="187325" cy="160655"/>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595959"/>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5" name="Freeform 13"/>
          <p:cNvSpPr/>
          <p:nvPr/>
        </p:nvSpPr>
        <p:spPr bwMode="auto">
          <a:xfrm>
            <a:off x="5368925" y="3336925"/>
            <a:ext cx="184150" cy="158750"/>
          </a:xfrm>
          <a:custGeom>
            <a:avLst/>
            <a:gdLst>
              <a:gd name="T0" fmla="*/ 116 w 116"/>
              <a:gd name="T1" fmla="*/ 0 h 100"/>
              <a:gd name="T2" fmla="*/ 57 w 116"/>
              <a:gd name="T3" fmla="*/ 100 h 100"/>
              <a:gd name="T4" fmla="*/ 0 w 116"/>
              <a:gd name="T5" fmla="*/ 0 h 100"/>
              <a:gd name="T6" fmla="*/ 116 w 116"/>
              <a:gd name="T7" fmla="*/ 0 h 100"/>
            </a:gdLst>
            <a:ahLst/>
            <a:cxnLst>
              <a:cxn ang="0">
                <a:pos x="T0" y="T1"/>
              </a:cxn>
              <a:cxn ang="0">
                <a:pos x="T2" y="T3"/>
              </a:cxn>
              <a:cxn ang="0">
                <a:pos x="T4" y="T5"/>
              </a:cxn>
              <a:cxn ang="0">
                <a:pos x="T6" y="T7"/>
              </a:cxn>
            </a:cxnLst>
            <a:rect l="0" t="0" r="r" b="b"/>
            <a:pathLst>
              <a:path w="116" h="100">
                <a:moveTo>
                  <a:pt x="116" y="0"/>
                </a:moveTo>
                <a:lnTo>
                  <a:pt x="57" y="100"/>
                </a:lnTo>
                <a:lnTo>
                  <a:pt x="0" y="0"/>
                </a:lnTo>
                <a:lnTo>
                  <a:pt x="116" y="0"/>
                </a:lnTo>
                <a:close/>
              </a:path>
            </a:pathLst>
          </a:custGeom>
          <a:solidFill>
            <a:srgbClr val="030729"/>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6" name="Freeform 14"/>
          <p:cNvSpPr/>
          <p:nvPr/>
        </p:nvSpPr>
        <p:spPr bwMode="auto">
          <a:xfrm>
            <a:off x="7140575" y="2060575"/>
            <a:ext cx="187325" cy="160655"/>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595959"/>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7" name="Text Box 15"/>
          <p:cNvSpPr txBox="1">
            <a:spLocks noChangeArrowheads="1"/>
          </p:cNvSpPr>
          <p:nvPr/>
        </p:nvSpPr>
        <p:spPr bwMode="auto">
          <a:xfrm>
            <a:off x="1751330" y="2627630"/>
            <a:ext cx="325120" cy="366395"/>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1</a:t>
            </a:r>
            <a:endParaRPr lang="en-US" altLang="zh-CN" b="1">
              <a:solidFill>
                <a:schemeClr val="bg1"/>
              </a:solidFill>
              <a:latin typeface="+mn-lt"/>
              <a:ea typeface="+mn-ea"/>
              <a:cs typeface="+mn-ea"/>
              <a:sym typeface="+mn-lt"/>
            </a:endParaRPr>
          </a:p>
        </p:txBody>
      </p:sp>
      <p:sp>
        <p:nvSpPr>
          <p:cNvPr id="38" name="Text Box 16"/>
          <p:cNvSpPr txBox="1">
            <a:spLocks noChangeArrowheads="1"/>
          </p:cNvSpPr>
          <p:nvPr/>
        </p:nvSpPr>
        <p:spPr bwMode="auto">
          <a:xfrm>
            <a:off x="3522980" y="2627630"/>
            <a:ext cx="325120" cy="366395"/>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2</a:t>
            </a:r>
            <a:endParaRPr lang="en-US" altLang="zh-CN" b="1">
              <a:solidFill>
                <a:schemeClr val="bg1"/>
              </a:solidFill>
              <a:latin typeface="+mn-lt"/>
              <a:ea typeface="+mn-ea"/>
              <a:cs typeface="+mn-ea"/>
              <a:sym typeface="+mn-lt"/>
            </a:endParaRPr>
          </a:p>
        </p:txBody>
      </p:sp>
      <p:sp>
        <p:nvSpPr>
          <p:cNvPr id="39" name="Text Box 17"/>
          <p:cNvSpPr txBox="1">
            <a:spLocks noChangeArrowheads="1"/>
          </p:cNvSpPr>
          <p:nvPr/>
        </p:nvSpPr>
        <p:spPr bwMode="auto">
          <a:xfrm>
            <a:off x="5307330" y="2627630"/>
            <a:ext cx="325120" cy="366395"/>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3</a:t>
            </a:r>
            <a:endParaRPr lang="en-US" altLang="zh-CN" b="1">
              <a:solidFill>
                <a:schemeClr val="bg1"/>
              </a:solidFill>
              <a:latin typeface="+mn-lt"/>
              <a:ea typeface="+mn-ea"/>
              <a:cs typeface="+mn-ea"/>
              <a:sym typeface="+mn-lt"/>
            </a:endParaRPr>
          </a:p>
        </p:txBody>
      </p:sp>
      <p:sp>
        <p:nvSpPr>
          <p:cNvPr id="40" name="Text Box 18"/>
          <p:cNvSpPr txBox="1">
            <a:spLocks noChangeArrowheads="1"/>
          </p:cNvSpPr>
          <p:nvPr/>
        </p:nvSpPr>
        <p:spPr bwMode="auto">
          <a:xfrm>
            <a:off x="7069455" y="2627630"/>
            <a:ext cx="325120" cy="366395"/>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4</a:t>
            </a:r>
            <a:endParaRPr lang="en-US" altLang="zh-CN" b="1">
              <a:solidFill>
                <a:schemeClr val="bg1"/>
              </a:solidFill>
              <a:latin typeface="+mn-lt"/>
              <a:ea typeface="+mn-ea"/>
              <a:cs typeface="+mn-ea"/>
              <a:sym typeface="+mn-lt"/>
            </a:endParaRPr>
          </a:p>
        </p:txBody>
      </p:sp>
      <p:sp>
        <p:nvSpPr>
          <p:cNvPr id="41" name="Text Box 38"/>
          <p:cNvSpPr txBox="1">
            <a:spLocks noChangeArrowheads="1"/>
          </p:cNvSpPr>
          <p:nvPr/>
        </p:nvSpPr>
        <p:spPr bwMode="auto">
          <a:xfrm>
            <a:off x="892175" y="3541395"/>
            <a:ext cx="190309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p:txBody>
      </p:sp>
      <p:sp>
        <p:nvSpPr>
          <p:cNvPr id="42" name="Text Box 38"/>
          <p:cNvSpPr txBox="1">
            <a:spLocks noChangeArrowheads="1"/>
          </p:cNvSpPr>
          <p:nvPr/>
        </p:nvSpPr>
        <p:spPr bwMode="auto">
          <a:xfrm>
            <a:off x="2811145" y="1222375"/>
            <a:ext cx="190309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p:txBody>
      </p:sp>
      <p:sp>
        <p:nvSpPr>
          <p:cNvPr id="43" name="Text Box 38"/>
          <p:cNvSpPr txBox="1">
            <a:spLocks noChangeArrowheads="1"/>
          </p:cNvSpPr>
          <p:nvPr/>
        </p:nvSpPr>
        <p:spPr bwMode="auto">
          <a:xfrm>
            <a:off x="4584700" y="3535045"/>
            <a:ext cx="190309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p:txBody>
      </p:sp>
      <p:sp>
        <p:nvSpPr>
          <p:cNvPr id="44" name="Text Box 38"/>
          <p:cNvSpPr txBox="1">
            <a:spLocks noChangeArrowheads="1"/>
          </p:cNvSpPr>
          <p:nvPr/>
        </p:nvSpPr>
        <p:spPr bwMode="auto">
          <a:xfrm>
            <a:off x="6354445" y="1222375"/>
            <a:ext cx="190309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100" b="0">
                <a:solidFill>
                  <a:srgbClr val="5F5F5F"/>
                </a:solidFill>
                <a:latin typeface="+mn-lt"/>
                <a:ea typeface="+mn-ea"/>
                <a:cs typeface="+mn-ea"/>
                <a:sym typeface="+mn-lt"/>
              </a:rPr>
              <a:t>单击添加文本 单击添加文本</a:t>
            </a:r>
            <a:endParaRPr lang="zh-CN" altLang="en-US" sz="1100" b="0">
              <a:solidFill>
                <a:srgbClr val="5F5F5F"/>
              </a:solidFill>
              <a:latin typeface="+mn-lt"/>
              <a:ea typeface="+mn-ea"/>
              <a:cs typeface="+mn-ea"/>
              <a:sym typeface="+mn-lt"/>
            </a:endParaRPr>
          </a:p>
          <a:p>
            <a:pPr algn="ctr">
              <a:lnSpc>
                <a:spcPct val="120000"/>
              </a:lnSpc>
            </a:pPr>
            <a:r>
              <a:rPr lang="zh-CN" altLang="en-US" sz="1100" b="0">
                <a:solidFill>
                  <a:srgbClr val="5F5F5F"/>
                </a:solidFill>
                <a:latin typeface="+mn-lt"/>
                <a:ea typeface="+mn-ea"/>
                <a:cs typeface="+mn-ea"/>
                <a:sym typeface="+mn-lt"/>
              </a:rPr>
              <a:t>单击添加文本 单击添加文本</a:t>
            </a:r>
            <a:endParaRPr lang="zh-CN" altLang="en-US" sz="1100" b="0">
              <a:solidFill>
                <a:srgbClr val="5F5F5F"/>
              </a:solidFill>
              <a:latin typeface="+mn-lt"/>
              <a:ea typeface="+mn-ea"/>
              <a:cs typeface="+mn-ea"/>
              <a:sym typeface="+mn-lt"/>
            </a:endParaRPr>
          </a:p>
          <a:p>
            <a:pPr algn="ctr">
              <a:lnSpc>
                <a:spcPct val="120000"/>
              </a:lnSpc>
            </a:pPr>
            <a:r>
              <a:rPr lang="zh-CN" altLang="en-US" sz="1100" b="0">
                <a:solidFill>
                  <a:srgbClr val="5F5F5F"/>
                </a:solidFill>
                <a:latin typeface="+mn-lt"/>
                <a:ea typeface="+mn-ea"/>
                <a:cs typeface="+mn-ea"/>
                <a:sym typeface="+mn-lt"/>
              </a:rPr>
              <a:t>单击添加文本 单击添加文本</a:t>
            </a:r>
            <a:endParaRPr lang="zh-CN" altLang="en-US" sz="1100" b="0">
              <a:solidFill>
                <a:srgbClr val="5F5F5F"/>
              </a:solidFill>
              <a:latin typeface="+mn-lt"/>
              <a:ea typeface="+mn-ea"/>
              <a:cs typeface="+mn-ea"/>
              <a:sym typeface="+mn-lt"/>
            </a:endParaRPr>
          </a:p>
        </p:txBody>
      </p:sp>
      <p:sp>
        <p:nvSpPr>
          <p:cNvPr id="45" name="WordArt 23"/>
          <p:cNvSpPr>
            <a:spLocks noChangeArrowheads="1" noChangeShapeType="1"/>
          </p:cNvSpPr>
          <p:nvPr/>
        </p:nvSpPr>
        <p:spPr bwMode="auto">
          <a:xfrm>
            <a:off x="1295400" y="1929130"/>
            <a:ext cx="1225550" cy="887095"/>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451951"/>
              </a:avLst>
            </a:prstTxWarp>
          </a:bodyPr>
          <a:lstStyle/>
          <a:p>
            <a:pPr algn="ctr"/>
            <a:r>
              <a:rPr lang="zh-CN" altLang="en-US" sz="3600" kern="10" dirty="0">
                <a:solidFill>
                  <a:schemeClr val="bg1"/>
                </a:solidFill>
                <a:latin typeface="+mn-lt"/>
                <a:ea typeface="+mn-ea"/>
                <a:cs typeface="+mn-ea"/>
                <a:sym typeface="+mn-lt"/>
              </a:rPr>
              <a:t>点击添加标题文本</a:t>
            </a:r>
            <a:endParaRPr lang="zh-CN" altLang="en-US" sz="3600" kern="10" dirty="0">
              <a:solidFill>
                <a:schemeClr val="bg1"/>
              </a:solidFill>
              <a:latin typeface="+mn-lt"/>
              <a:ea typeface="+mn-ea"/>
              <a:cs typeface="+mn-ea"/>
              <a:sym typeface="+mn-lt"/>
            </a:endParaRPr>
          </a:p>
        </p:txBody>
      </p:sp>
      <p:sp>
        <p:nvSpPr>
          <p:cNvPr id="46" name="WordArt 24"/>
          <p:cNvSpPr>
            <a:spLocks noChangeArrowheads="1" noChangeShapeType="1"/>
          </p:cNvSpPr>
          <p:nvPr/>
        </p:nvSpPr>
        <p:spPr bwMode="auto">
          <a:xfrm>
            <a:off x="4859655" y="1924050"/>
            <a:ext cx="1225550" cy="885825"/>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450813"/>
              </a:avLst>
            </a:prstTxWarp>
          </a:bodyPr>
          <a:lstStyle/>
          <a:p>
            <a:pPr algn="ctr"/>
            <a:r>
              <a:rPr lang="zh-CN" altLang="en-US" sz="3600" kern="10" dirty="0">
                <a:solidFill>
                  <a:schemeClr val="bg1"/>
                </a:solidFill>
                <a:latin typeface="+mn-lt"/>
                <a:ea typeface="+mn-ea"/>
                <a:cs typeface="+mn-ea"/>
                <a:sym typeface="+mn-lt"/>
              </a:rPr>
              <a:t>点击添加标题文本</a:t>
            </a:r>
            <a:endParaRPr lang="zh-CN" altLang="en-US" sz="3600" kern="10" dirty="0">
              <a:solidFill>
                <a:schemeClr val="bg1"/>
              </a:solidFill>
              <a:latin typeface="+mn-lt"/>
              <a:ea typeface="+mn-ea"/>
              <a:cs typeface="+mn-ea"/>
              <a:sym typeface="+mn-lt"/>
            </a:endParaRPr>
          </a:p>
        </p:txBody>
      </p:sp>
      <p:sp>
        <p:nvSpPr>
          <p:cNvPr id="47" name="WordArt 25"/>
          <p:cNvSpPr>
            <a:spLocks noChangeArrowheads="1" noChangeShapeType="1"/>
          </p:cNvSpPr>
          <p:nvPr/>
        </p:nvSpPr>
        <p:spPr bwMode="auto">
          <a:xfrm>
            <a:off x="3129280" y="3022600"/>
            <a:ext cx="1149350" cy="665480"/>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mn-lt"/>
                <a:ea typeface="+mn-ea"/>
                <a:cs typeface="+mn-ea"/>
                <a:sym typeface="+mn-lt"/>
              </a:rPr>
              <a:t>点击添加标题文本</a:t>
            </a:r>
            <a:endParaRPr lang="zh-CN" altLang="en-US" sz="3600" kern="10">
              <a:solidFill>
                <a:schemeClr val="bg1"/>
              </a:solidFill>
              <a:latin typeface="+mn-lt"/>
              <a:ea typeface="+mn-ea"/>
              <a:cs typeface="+mn-ea"/>
              <a:sym typeface="+mn-lt"/>
            </a:endParaRPr>
          </a:p>
        </p:txBody>
      </p:sp>
      <p:sp>
        <p:nvSpPr>
          <p:cNvPr id="48" name="WordArt 26"/>
          <p:cNvSpPr>
            <a:spLocks noChangeArrowheads="1" noChangeShapeType="1"/>
          </p:cNvSpPr>
          <p:nvPr/>
        </p:nvSpPr>
        <p:spPr bwMode="auto">
          <a:xfrm>
            <a:off x="6707505" y="3048000"/>
            <a:ext cx="1117600" cy="646430"/>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mn-lt"/>
                <a:ea typeface="+mn-ea"/>
                <a:cs typeface="+mn-ea"/>
                <a:sym typeface="+mn-lt"/>
              </a:rPr>
              <a:t>点击添加标题文本</a:t>
            </a:r>
            <a:endParaRPr lang="zh-CN" altLang="en-US" sz="3600" kern="10">
              <a:solidFill>
                <a:schemeClr val="bg1"/>
              </a:solidFill>
              <a:latin typeface="+mn-lt"/>
              <a:ea typeface="+mn-ea"/>
              <a:cs typeface="+mn-ea"/>
              <a:sym typeface="+mn-lt"/>
            </a:endParaRPr>
          </a:p>
        </p:txBody>
      </p:sp>
      <p:sp>
        <p:nvSpPr>
          <p:cNvPr id="2" name="文本占位符 1"/>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
        <p:nvSpPr>
          <p:cNvPr id="4" name="文本占位符 3"/>
          <p:cNvSpPr>
            <a:spLocks noGrp="1"/>
          </p:cNvSpPr>
          <p:nvPr>
            <p:ph type="body" sz="quarter" idx="10"/>
          </p:nvPr>
        </p:nvSpPr>
        <p:spPr>
          <a:xfrm>
            <a:off x="356870" y="325120"/>
            <a:ext cx="305435" cy="432435"/>
          </a:xfrm>
        </p:spPr>
        <p:txBody>
          <a:bodyPr/>
          <a:lstStyle/>
          <a:p>
            <a:r>
              <a:rPr lang="en-US" altLang="zh-CN" dirty="0"/>
              <a:t>4</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10000">
        <p14:gallery dir="l"/>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 calcmode="lin" valueType="num">
                                      <p:cBhvr>
                                        <p:cTn id="10" dur="500" fill="hold"/>
                                        <p:tgtEl>
                                          <p:spTgt spid="45"/>
                                        </p:tgtEl>
                                        <p:attrNameLst>
                                          <p:attrName>ppt_w</p:attrName>
                                        </p:attrNameLst>
                                      </p:cBhvr>
                                      <p:tavLst>
                                        <p:tav tm="0">
                                          <p:val>
                                            <p:fltVal val="0"/>
                                          </p:val>
                                        </p:tav>
                                        <p:tav tm="100000">
                                          <p:val>
                                            <p:strVal val="#ppt_w"/>
                                          </p:val>
                                        </p:tav>
                                      </p:tavLst>
                                    </p:anim>
                                    <p:anim calcmode="lin" valueType="num">
                                      <p:cBhvr>
                                        <p:cTn id="11" dur="500" fill="hold"/>
                                        <p:tgtEl>
                                          <p:spTgt spid="45"/>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50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50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childTnLst>
                                </p:cTn>
                              </p:par>
                              <p:par>
                                <p:cTn id="20" presetID="12" presetClass="entr" presetSubtype="1" fill="hold" grpId="0" nodeType="withEffect">
                                  <p:stCondLst>
                                    <p:cond delay="1000"/>
                                  </p:stCondLst>
                                  <p:childTnLst>
                                    <p:set>
                                      <p:cBhvr>
                                        <p:cTn id="21" dur="1" fill="hold">
                                          <p:stCondLst>
                                            <p:cond delay="0"/>
                                          </p:stCondLst>
                                        </p:cTn>
                                        <p:tgtEl>
                                          <p:spTgt spid="33"/>
                                        </p:tgtEl>
                                        <p:attrNameLst>
                                          <p:attrName>style.visibility</p:attrName>
                                        </p:attrNameLst>
                                      </p:cBhvr>
                                      <p:to>
                                        <p:strVal val="visible"/>
                                      </p:to>
                                    </p:set>
                                    <p:animEffect transition="in" filter="stripes(upRight))">
                                      <p:cBhvr>
                                        <p:cTn id="22" dur="500"/>
                                        <p:tgtEl>
                                          <p:spTgt spid="33"/>
                                        </p:tgtEl>
                                      </p:cBhvr>
                                    </p:animEffect>
                                  </p:childTnLst>
                                </p:cTn>
                              </p:par>
                              <p:par>
                                <p:cTn id="23" presetID="12" presetClass="entr" presetSubtype="1" fill="hold" grpId="0" nodeType="withEffect">
                                  <p:stCondLst>
                                    <p:cond delay="1000"/>
                                  </p:stCondLst>
                                  <p:childTnLst>
                                    <p:set>
                                      <p:cBhvr>
                                        <p:cTn id="24" dur="1" fill="hold">
                                          <p:stCondLst>
                                            <p:cond delay="0"/>
                                          </p:stCondLst>
                                        </p:cTn>
                                        <p:tgtEl>
                                          <p:spTgt spid="41"/>
                                        </p:tgtEl>
                                        <p:attrNameLst>
                                          <p:attrName>style.visibility</p:attrName>
                                        </p:attrNameLst>
                                      </p:cBhvr>
                                      <p:to>
                                        <p:strVal val="visible"/>
                                      </p:to>
                                    </p:set>
                                    <p:animEffect transition="in" filter="stripes(upRight))">
                                      <p:cBhvr>
                                        <p:cTn id="25" dur="500"/>
                                        <p:tgtEl>
                                          <p:spTgt spid="41"/>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3" presetClass="entr" presetSubtype="16" fill="hold" grpId="0" nodeType="withEffect">
                                  <p:stCondLst>
                                    <p:cond delay="500"/>
                                  </p:stCondLst>
                                  <p:childTnLst>
                                    <p:set>
                                      <p:cBhvr>
                                        <p:cTn id="30" dur="1" fill="hold">
                                          <p:stCondLst>
                                            <p:cond delay="0"/>
                                          </p:stCondLst>
                                        </p:cTn>
                                        <p:tgtEl>
                                          <p:spTgt spid="47"/>
                                        </p:tgtEl>
                                        <p:attrNameLst>
                                          <p:attrName>style.visibility</p:attrName>
                                        </p:attrNameLst>
                                      </p:cBhvr>
                                      <p:to>
                                        <p:strVal val="visible"/>
                                      </p:to>
                                    </p:set>
                                    <p:anim calcmode="lin" valueType="num">
                                      <p:cBhvr>
                                        <p:cTn id="31" dur="500" fill="hold"/>
                                        <p:tgtEl>
                                          <p:spTgt spid="47"/>
                                        </p:tgtEl>
                                        <p:attrNameLst>
                                          <p:attrName>ppt_w</p:attrName>
                                        </p:attrNameLst>
                                      </p:cBhvr>
                                      <p:tavLst>
                                        <p:tav tm="0">
                                          <p:val>
                                            <p:fltVal val="0"/>
                                          </p:val>
                                        </p:tav>
                                        <p:tav tm="100000">
                                          <p:val>
                                            <p:strVal val="#ppt_w"/>
                                          </p:val>
                                        </p:tav>
                                      </p:tavLst>
                                    </p:anim>
                                    <p:anim calcmode="lin" valueType="num">
                                      <p:cBhvr>
                                        <p:cTn id="32" dur="500" fill="hold"/>
                                        <p:tgtEl>
                                          <p:spTgt spid="47"/>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10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100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childTnLst>
                                </p:cTn>
                              </p:par>
                              <p:par>
                                <p:cTn id="41" presetID="12" presetClass="entr" presetSubtype="4" fill="hold" grpId="0" nodeType="withEffect">
                                  <p:stCondLst>
                                    <p:cond delay="1500"/>
                                  </p:stCondLst>
                                  <p:childTnLst>
                                    <p:set>
                                      <p:cBhvr>
                                        <p:cTn id="42" dur="1" fill="hold">
                                          <p:stCondLst>
                                            <p:cond delay="0"/>
                                          </p:stCondLst>
                                        </p:cTn>
                                        <p:tgtEl>
                                          <p:spTgt spid="34"/>
                                        </p:tgtEl>
                                        <p:attrNameLst>
                                          <p:attrName>style.visibility</p:attrName>
                                        </p:attrNameLst>
                                      </p:cBhvr>
                                      <p:to>
                                        <p:strVal val="visible"/>
                                      </p:to>
                                    </p:set>
                                    <p:animEffect transition="in" filter="stripes(upRight))">
                                      <p:cBhvr>
                                        <p:cTn id="43" dur="500"/>
                                        <p:tgtEl>
                                          <p:spTgt spid="34"/>
                                        </p:tgtEl>
                                      </p:cBhvr>
                                    </p:animEffect>
                                  </p:childTnLst>
                                </p:cTn>
                              </p:par>
                              <p:par>
                                <p:cTn id="44" presetID="12" presetClass="entr" presetSubtype="4" fill="hold" grpId="0" nodeType="withEffect">
                                  <p:stCondLst>
                                    <p:cond delay="1500"/>
                                  </p:stCondLst>
                                  <p:childTnLst>
                                    <p:set>
                                      <p:cBhvr>
                                        <p:cTn id="45" dur="1" fill="hold">
                                          <p:stCondLst>
                                            <p:cond delay="0"/>
                                          </p:stCondLst>
                                        </p:cTn>
                                        <p:tgtEl>
                                          <p:spTgt spid="42"/>
                                        </p:tgtEl>
                                        <p:attrNameLst>
                                          <p:attrName>style.visibility</p:attrName>
                                        </p:attrNameLst>
                                      </p:cBhvr>
                                      <p:to>
                                        <p:strVal val="visible"/>
                                      </p:to>
                                    </p:set>
                                    <p:animEffect transition="in" filter="stripes(upRight))">
                                      <p:cBhvr>
                                        <p:cTn id="46" dur="500"/>
                                        <p:tgtEl>
                                          <p:spTgt spid="42"/>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par>
                                <p:cTn id="50" presetID="23" presetClass="entr" presetSubtype="16" fill="hold" grpId="0" nodeType="withEffect">
                                  <p:stCondLst>
                                    <p:cond delay="1000"/>
                                  </p:stCondLst>
                                  <p:childTnLst>
                                    <p:set>
                                      <p:cBhvr>
                                        <p:cTn id="51" dur="1" fill="hold">
                                          <p:stCondLst>
                                            <p:cond delay="0"/>
                                          </p:stCondLst>
                                        </p:cTn>
                                        <p:tgtEl>
                                          <p:spTgt spid="46"/>
                                        </p:tgtEl>
                                        <p:attrNameLst>
                                          <p:attrName>style.visibility</p:attrName>
                                        </p:attrNameLst>
                                      </p:cBhvr>
                                      <p:to>
                                        <p:strVal val="visible"/>
                                      </p:to>
                                    </p:set>
                                    <p:anim calcmode="lin" valueType="num">
                                      <p:cBhvr>
                                        <p:cTn id="52" dur="500" fill="hold"/>
                                        <p:tgtEl>
                                          <p:spTgt spid="46"/>
                                        </p:tgtEl>
                                        <p:attrNameLst>
                                          <p:attrName>ppt_w</p:attrName>
                                        </p:attrNameLst>
                                      </p:cBhvr>
                                      <p:tavLst>
                                        <p:tav tm="0">
                                          <p:val>
                                            <p:fltVal val="0"/>
                                          </p:val>
                                        </p:tav>
                                        <p:tav tm="100000">
                                          <p:val>
                                            <p:strVal val="#ppt_w"/>
                                          </p:val>
                                        </p:tav>
                                      </p:tavLst>
                                    </p:anim>
                                    <p:anim calcmode="lin" valueType="num">
                                      <p:cBhvr>
                                        <p:cTn id="53" dur="500" fill="hold"/>
                                        <p:tgtEl>
                                          <p:spTgt spid="46"/>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150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1500"/>
                                  </p:stCondLst>
                                  <p:childTnLst>
                                    <p:set>
                                      <p:cBhvr>
                                        <p:cTn id="59" dur="1" fill="hold">
                                          <p:stCondLst>
                                            <p:cond delay="0"/>
                                          </p:stCondLst>
                                        </p:cTn>
                                        <p:tgtEl>
                                          <p:spTgt spid="39"/>
                                        </p:tgtEl>
                                        <p:attrNameLst>
                                          <p:attrName>style.visibility</p:attrName>
                                        </p:attrNameLst>
                                      </p:cBhvr>
                                      <p:to>
                                        <p:strVal val="visible"/>
                                      </p:to>
                                    </p:set>
                                    <p:anim calcmode="lin" valueType="num">
                                      <p:cBhvr>
                                        <p:cTn id="60" dur="500" fill="hold"/>
                                        <p:tgtEl>
                                          <p:spTgt spid="39"/>
                                        </p:tgtEl>
                                        <p:attrNameLst>
                                          <p:attrName>ppt_w</p:attrName>
                                        </p:attrNameLst>
                                      </p:cBhvr>
                                      <p:tavLst>
                                        <p:tav tm="0">
                                          <p:val>
                                            <p:fltVal val="0"/>
                                          </p:val>
                                        </p:tav>
                                        <p:tav tm="100000">
                                          <p:val>
                                            <p:strVal val="#ppt_w"/>
                                          </p:val>
                                        </p:tav>
                                      </p:tavLst>
                                    </p:anim>
                                    <p:anim calcmode="lin" valueType="num">
                                      <p:cBhvr>
                                        <p:cTn id="61" dur="500" fill="hold"/>
                                        <p:tgtEl>
                                          <p:spTgt spid="39"/>
                                        </p:tgtEl>
                                        <p:attrNameLst>
                                          <p:attrName>ppt_h</p:attrName>
                                        </p:attrNameLst>
                                      </p:cBhvr>
                                      <p:tavLst>
                                        <p:tav tm="0">
                                          <p:val>
                                            <p:fltVal val="0"/>
                                          </p:val>
                                        </p:tav>
                                        <p:tav tm="100000">
                                          <p:val>
                                            <p:strVal val="#ppt_h"/>
                                          </p:val>
                                        </p:tav>
                                      </p:tavLst>
                                    </p:anim>
                                  </p:childTnLst>
                                </p:cTn>
                              </p:par>
                              <p:par>
                                <p:cTn id="62" presetID="12" presetClass="entr" presetSubtype="1" fill="hold" grpId="0" nodeType="withEffect">
                                  <p:stCondLst>
                                    <p:cond delay="2000"/>
                                  </p:stCondLst>
                                  <p:childTnLst>
                                    <p:set>
                                      <p:cBhvr>
                                        <p:cTn id="63" dur="1" fill="hold">
                                          <p:stCondLst>
                                            <p:cond delay="0"/>
                                          </p:stCondLst>
                                        </p:cTn>
                                        <p:tgtEl>
                                          <p:spTgt spid="35"/>
                                        </p:tgtEl>
                                        <p:attrNameLst>
                                          <p:attrName>style.visibility</p:attrName>
                                        </p:attrNameLst>
                                      </p:cBhvr>
                                      <p:to>
                                        <p:strVal val="visible"/>
                                      </p:to>
                                    </p:set>
                                    <p:animEffect transition="in" filter="stripes(upRight))">
                                      <p:cBhvr>
                                        <p:cTn id="64" dur="500"/>
                                        <p:tgtEl>
                                          <p:spTgt spid="35"/>
                                        </p:tgtEl>
                                      </p:cBhvr>
                                    </p:animEffect>
                                  </p:childTnLst>
                                </p:cTn>
                              </p:par>
                              <p:par>
                                <p:cTn id="65" presetID="12" presetClass="entr" presetSubtype="1" fill="hold" grpId="0" nodeType="withEffect">
                                  <p:stCondLst>
                                    <p:cond delay="2000"/>
                                  </p:stCondLst>
                                  <p:childTnLst>
                                    <p:set>
                                      <p:cBhvr>
                                        <p:cTn id="66" dur="1" fill="hold">
                                          <p:stCondLst>
                                            <p:cond delay="0"/>
                                          </p:stCondLst>
                                        </p:cTn>
                                        <p:tgtEl>
                                          <p:spTgt spid="43"/>
                                        </p:tgtEl>
                                        <p:attrNameLst>
                                          <p:attrName>style.visibility</p:attrName>
                                        </p:attrNameLst>
                                      </p:cBhvr>
                                      <p:to>
                                        <p:strVal val="visible"/>
                                      </p:to>
                                    </p:set>
                                    <p:animEffect transition="in" filter="stripes(upRight))">
                                      <p:cBhvr>
                                        <p:cTn id="67" dur="500"/>
                                        <p:tgtEl>
                                          <p:spTgt spid="43"/>
                                        </p:tgtEl>
                                      </p:cBhvr>
                                    </p:animEffect>
                                  </p:childTnLst>
                                </p:cTn>
                              </p:par>
                              <p:par>
                                <p:cTn id="68" presetID="22" presetClass="entr" presetSubtype="8" fill="hold" grpId="0" nodeType="withEffect">
                                  <p:stCondLst>
                                    <p:cond delay="15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3" presetClass="entr" presetSubtype="16" fill="hold" grpId="0" nodeType="withEffect">
                                  <p:stCondLst>
                                    <p:cond delay="1500"/>
                                  </p:stCondLst>
                                  <p:childTnLst>
                                    <p:set>
                                      <p:cBhvr>
                                        <p:cTn id="72" dur="1" fill="hold">
                                          <p:stCondLst>
                                            <p:cond delay="0"/>
                                          </p:stCondLst>
                                        </p:cTn>
                                        <p:tgtEl>
                                          <p:spTgt spid="48"/>
                                        </p:tgtEl>
                                        <p:attrNameLst>
                                          <p:attrName>style.visibility</p:attrName>
                                        </p:attrNameLst>
                                      </p:cBhvr>
                                      <p:to>
                                        <p:strVal val="visible"/>
                                      </p:to>
                                    </p:set>
                                    <p:anim calcmode="lin" valueType="num">
                                      <p:cBhvr>
                                        <p:cTn id="73" dur="500" fill="hold"/>
                                        <p:tgtEl>
                                          <p:spTgt spid="48"/>
                                        </p:tgtEl>
                                        <p:attrNameLst>
                                          <p:attrName>ppt_w</p:attrName>
                                        </p:attrNameLst>
                                      </p:cBhvr>
                                      <p:tavLst>
                                        <p:tav tm="0">
                                          <p:val>
                                            <p:fltVal val="0"/>
                                          </p:val>
                                        </p:tav>
                                        <p:tav tm="100000">
                                          <p:val>
                                            <p:strVal val="#ppt_w"/>
                                          </p:val>
                                        </p:tav>
                                      </p:tavLst>
                                    </p:anim>
                                    <p:anim calcmode="lin" valueType="num">
                                      <p:cBhvr>
                                        <p:cTn id="74" dur="500" fill="hold"/>
                                        <p:tgtEl>
                                          <p:spTgt spid="48"/>
                                        </p:tgtEl>
                                        <p:attrNameLst>
                                          <p:attrName>ppt_h</p:attrName>
                                        </p:attrNameLst>
                                      </p:cBhvr>
                                      <p:tavLst>
                                        <p:tav tm="0">
                                          <p:val>
                                            <p:fltVal val="0"/>
                                          </p:val>
                                        </p:tav>
                                        <p:tav tm="100000">
                                          <p:val>
                                            <p:strVal val="#ppt_h"/>
                                          </p:val>
                                        </p:tav>
                                      </p:tavLst>
                                    </p:anim>
                                  </p:childTnLst>
                                </p:cTn>
                              </p:par>
                              <p:par>
                                <p:cTn id="75" presetID="23" presetClass="entr" presetSubtype="16" fill="hold" grpId="0" nodeType="withEffect">
                                  <p:stCondLst>
                                    <p:cond delay="200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childTnLst>
                                </p:cTn>
                              </p:par>
                              <p:par>
                                <p:cTn id="79" presetID="23" presetClass="entr" presetSubtype="16" fill="hold" grpId="0" nodeType="withEffect">
                                  <p:stCondLst>
                                    <p:cond delay="2000"/>
                                  </p:stCondLst>
                                  <p:childTnLst>
                                    <p:set>
                                      <p:cBhvr>
                                        <p:cTn id="80" dur="1" fill="hold">
                                          <p:stCondLst>
                                            <p:cond delay="0"/>
                                          </p:stCondLst>
                                        </p:cTn>
                                        <p:tgtEl>
                                          <p:spTgt spid="40"/>
                                        </p:tgtEl>
                                        <p:attrNameLst>
                                          <p:attrName>style.visibility</p:attrName>
                                        </p:attrNameLst>
                                      </p:cBhvr>
                                      <p:to>
                                        <p:strVal val="visible"/>
                                      </p:to>
                                    </p:set>
                                    <p:anim calcmode="lin" valueType="num">
                                      <p:cBhvr>
                                        <p:cTn id="81" dur="500" fill="hold"/>
                                        <p:tgtEl>
                                          <p:spTgt spid="40"/>
                                        </p:tgtEl>
                                        <p:attrNameLst>
                                          <p:attrName>ppt_w</p:attrName>
                                        </p:attrNameLst>
                                      </p:cBhvr>
                                      <p:tavLst>
                                        <p:tav tm="0">
                                          <p:val>
                                            <p:fltVal val="0"/>
                                          </p:val>
                                        </p:tav>
                                        <p:tav tm="100000">
                                          <p:val>
                                            <p:strVal val="#ppt_w"/>
                                          </p:val>
                                        </p:tav>
                                      </p:tavLst>
                                    </p:anim>
                                    <p:anim calcmode="lin" valueType="num">
                                      <p:cBhvr>
                                        <p:cTn id="82" dur="500" fill="hold"/>
                                        <p:tgtEl>
                                          <p:spTgt spid="40"/>
                                        </p:tgtEl>
                                        <p:attrNameLst>
                                          <p:attrName>ppt_h</p:attrName>
                                        </p:attrNameLst>
                                      </p:cBhvr>
                                      <p:tavLst>
                                        <p:tav tm="0">
                                          <p:val>
                                            <p:fltVal val="0"/>
                                          </p:val>
                                        </p:tav>
                                        <p:tav tm="100000">
                                          <p:val>
                                            <p:strVal val="#ppt_h"/>
                                          </p:val>
                                        </p:tav>
                                      </p:tavLst>
                                    </p:anim>
                                  </p:childTnLst>
                                </p:cTn>
                              </p:par>
                              <p:par>
                                <p:cTn id="83" presetID="12" presetClass="entr" presetSubtype="4" fill="hold" grpId="0" nodeType="withEffect">
                                  <p:stCondLst>
                                    <p:cond delay="2500"/>
                                  </p:stCondLst>
                                  <p:childTnLst>
                                    <p:set>
                                      <p:cBhvr>
                                        <p:cTn id="84" dur="1" fill="hold">
                                          <p:stCondLst>
                                            <p:cond delay="0"/>
                                          </p:stCondLst>
                                        </p:cTn>
                                        <p:tgtEl>
                                          <p:spTgt spid="36"/>
                                        </p:tgtEl>
                                        <p:attrNameLst>
                                          <p:attrName>style.visibility</p:attrName>
                                        </p:attrNameLst>
                                      </p:cBhvr>
                                      <p:to>
                                        <p:strVal val="visible"/>
                                      </p:to>
                                    </p:set>
                                    <p:animEffect transition="in" filter="stripes(upRight))">
                                      <p:cBhvr>
                                        <p:cTn id="85" dur="500"/>
                                        <p:tgtEl>
                                          <p:spTgt spid="36"/>
                                        </p:tgtEl>
                                      </p:cBhvr>
                                    </p:animEffect>
                                  </p:childTnLst>
                                </p:cTn>
                              </p:par>
                              <p:par>
                                <p:cTn id="86" presetID="12" presetClass="entr" presetSubtype="4" fill="hold" grpId="0" nodeType="withEffect">
                                  <p:stCondLst>
                                    <p:cond delay="2500"/>
                                  </p:stCondLst>
                                  <p:childTnLst>
                                    <p:set>
                                      <p:cBhvr>
                                        <p:cTn id="87" dur="1" fill="hold">
                                          <p:stCondLst>
                                            <p:cond delay="0"/>
                                          </p:stCondLst>
                                        </p:cTn>
                                        <p:tgtEl>
                                          <p:spTgt spid="44"/>
                                        </p:tgtEl>
                                        <p:attrNameLst>
                                          <p:attrName>style.visibility</p:attrName>
                                        </p:attrNameLst>
                                      </p:cBhvr>
                                      <p:to>
                                        <p:strVal val="visible"/>
                                      </p:to>
                                    </p:set>
                                    <p:animEffect transition="in" filter="stripes(upRight))">
                                      <p:cBhvr>
                                        <p:cTn id="8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p:bldP spid="38" grpId="0"/>
      <p:bldP spid="39" grpId="0"/>
      <p:bldP spid="40" grpId="0"/>
      <p:bldP spid="41" grpId="0"/>
      <p:bldP spid="42" grpId="0"/>
      <p:bldP spid="43" grpId="0"/>
      <p:bldP spid="44" grpId="0"/>
      <p:bldP spid="45" grpId="0" animBg="1"/>
      <p:bldP spid="46" grpId="0" animBg="1"/>
      <p:bldP spid="47" grpId="0" animBg="1"/>
      <p:bldP spid="48" grpId="0" animBg="1"/>
    </p:bldLst>
  </p:timing>
</p:sld>
</file>

<file path=ppt/slides/slide3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45" name="Bent Arrow 44"/>
          <p:cNvSpPr/>
          <p:nvPr/>
        </p:nvSpPr>
        <p:spPr>
          <a:xfrm rot="10800000">
            <a:off x="0" y="2000250"/>
            <a:ext cx="4084320" cy="1143000"/>
          </a:xfrm>
          <a:prstGeom prst="bentArrow">
            <a:avLst>
              <a:gd name="adj1" fmla="val 25000"/>
              <a:gd name="adj2" fmla="val 3719"/>
              <a:gd name="adj3" fmla="val 0"/>
              <a:gd name="adj4" fmla="val 30020"/>
            </a:avLst>
          </a:prstGeom>
          <a:solidFill>
            <a:srgbClr val="03072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49" name="Bent Arrow 48"/>
          <p:cNvSpPr/>
          <p:nvPr/>
        </p:nvSpPr>
        <p:spPr>
          <a:xfrm rot="10800000">
            <a:off x="0" y="2581910"/>
            <a:ext cx="3319145" cy="1143000"/>
          </a:xfrm>
          <a:prstGeom prst="bentArrow">
            <a:avLst>
              <a:gd name="adj1" fmla="val 25000"/>
              <a:gd name="adj2" fmla="val 3719"/>
              <a:gd name="adj3" fmla="val 0"/>
              <a:gd name="adj4" fmla="val 30020"/>
            </a:avLst>
          </a:prstGeom>
          <a:solidFill>
            <a:srgbClr val="03072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53" name="Bent Arrow 52"/>
          <p:cNvSpPr/>
          <p:nvPr/>
        </p:nvSpPr>
        <p:spPr>
          <a:xfrm rot="10800000">
            <a:off x="0" y="3121025"/>
            <a:ext cx="2418080" cy="1143000"/>
          </a:xfrm>
          <a:prstGeom prst="bentArrow">
            <a:avLst>
              <a:gd name="adj1" fmla="val 25000"/>
              <a:gd name="adj2" fmla="val 3719"/>
              <a:gd name="adj3" fmla="val 0"/>
              <a:gd name="adj4" fmla="val 30020"/>
            </a:avLst>
          </a:prstGeom>
          <a:solidFill>
            <a:srgbClr val="59595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grpSp>
        <p:nvGrpSpPr>
          <p:cNvPr id="65" name="Group 64"/>
          <p:cNvGrpSpPr/>
          <p:nvPr/>
        </p:nvGrpSpPr>
        <p:grpSpPr>
          <a:xfrm>
            <a:off x="3602355" y="1454785"/>
            <a:ext cx="883285" cy="883920"/>
            <a:chOff x="3602355" y="1454785"/>
            <a:chExt cx="883285" cy="883920"/>
          </a:xfrm>
          <a:gradFill>
            <a:gsLst>
              <a:gs pos="100000">
                <a:srgbClr val="FF002A"/>
              </a:gs>
              <a:gs pos="0">
                <a:srgbClr val="A40022"/>
              </a:gs>
            </a:gsLst>
            <a:lin ang="5400000" scaled="0"/>
          </a:gradFill>
          <a:effectLst/>
        </p:grpSpPr>
        <p:sp>
          <p:nvSpPr>
            <p:cNvPr id="47" name="Oval 46"/>
            <p:cNvSpPr>
              <a:spLocks noChangeAspect="1"/>
            </p:cNvSpPr>
            <p:nvPr/>
          </p:nvSpPr>
          <p:spPr>
            <a:xfrm>
              <a:off x="3602355" y="1454785"/>
              <a:ext cx="883285" cy="883920"/>
            </a:xfrm>
            <a:prstGeom prst="ellipse">
              <a:avLst/>
            </a:prstGeom>
            <a:solidFill>
              <a:srgbClr val="0307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1" name="Freeform 5"/>
            <p:cNvSpPr>
              <a:spLocks noEditPoints="1"/>
            </p:cNvSpPr>
            <p:nvPr/>
          </p:nvSpPr>
          <p:spPr bwMode="auto">
            <a:xfrm>
              <a:off x="3879850" y="1711960"/>
              <a:ext cx="370205" cy="370205"/>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67" name="Group 66"/>
          <p:cNvGrpSpPr/>
          <p:nvPr/>
        </p:nvGrpSpPr>
        <p:grpSpPr>
          <a:xfrm>
            <a:off x="1926590" y="2607945"/>
            <a:ext cx="883285" cy="883920"/>
            <a:chOff x="1926590" y="2607945"/>
            <a:chExt cx="883285" cy="883920"/>
          </a:xfrm>
          <a:gradFill>
            <a:gsLst>
              <a:gs pos="100000">
                <a:srgbClr val="FF002A"/>
              </a:gs>
              <a:gs pos="0">
                <a:srgbClr val="A40022"/>
              </a:gs>
            </a:gsLst>
            <a:lin ang="5400000" scaled="0"/>
          </a:gradFill>
          <a:effectLst/>
        </p:grpSpPr>
        <p:sp>
          <p:nvSpPr>
            <p:cNvPr id="55" name="Oval 54"/>
            <p:cNvSpPr>
              <a:spLocks noChangeAspect="1"/>
            </p:cNvSpPr>
            <p:nvPr/>
          </p:nvSpPr>
          <p:spPr>
            <a:xfrm>
              <a:off x="1926590" y="2607945"/>
              <a:ext cx="883285" cy="883920"/>
            </a:xfrm>
            <a:prstGeom prst="ellipse">
              <a:avLst/>
            </a:prstGeom>
            <a:solidFill>
              <a:srgbClr val="59595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3" name="Freeform 216"/>
            <p:cNvSpPr>
              <a:spLocks noEditPoints="1"/>
            </p:cNvSpPr>
            <p:nvPr/>
          </p:nvSpPr>
          <p:spPr bwMode="auto">
            <a:xfrm>
              <a:off x="2198370" y="2879090"/>
              <a:ext cx="339090" cy="34163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66" name="Group 65"/>
          <p:cNvGrpSpPr/>
          <p:nvPr/>
        </p:nvGrpSpPr>
        <p:grpSpPr>
          <a:xfrm>
            <a:off x="2817495" y="2027555"/>
            <a:ext cx="883285" cy="883920"/>
            <a:chOff x="2817495" y="2027555"/>
            <a:chExt cx="883285" cy="883920"/>
          </a:xfrm>
          <a:gradFill>
            <a:gsLst>
              <a:gs pos="100000">
                <a:srgbClr val="FF002A"/>
              </a:gs>
              <a:gs pos="0">
                <a:srgbClr val="A40022"/>
              </a:gs>
            </a:gsLst>
            <a:lin ang="5400000" scaled="0"/>
          </a:gradFill>
          <a:effectLst/>
        </p:grpSpPr>
        <p:sp>
          <p:nvSpPr>
            <p:cNvPr id="51" name="Oval 50"/>
            <p:cNvSpPr>
              <a:spLocks noChangeAspect="1"/>
            </p:cNvSpPr>
            <p:nvPr/>
          </p:nvSpPr>
          <p:spPr>
            <a:xfrm>
              <a:off x="2817495" y="2027555"/>
              <a:ext cx="883285" cy="883920"/>
            </a:xfrm>
            <a:prstGeom prst="ellipse">
              <a:avLst/>
            </a:prstGeom>
            <a:solidFill>
              <a:srgbClr val="0307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4" name="Freeform 135"/>
            <p:cNvSpPr>
              <a:spLocks noEditPoints="1"/>
            </p:cNvSpPr>
            <p:nvPr/>
          </p:nvSpPr>
          <p:spPr bwMode="auto">
            <a:xfrm>
              <a:off x="3107690" y="2327275"/>
              <a:ext cx="303530" cy="283845"/>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sp>
        <p:nvSpPr>
          <p:cNvPr id="105" name="Bent Arrow 104"/>
          <p:cNvSpPr/>
          <p:nvPr/>
        </p:nvSpPr>
        <p:spPr>
          <a:xfrm rot="10800000" flipH="1">
            <a:off x="5059045" y="2000250"/>
            <a:ext cx="4084320" cy="1143000"/>
          </a:xfrm>
          <a:prstGeom prst="bentArrow">
            <a:avLst>
              <a:gd name="adj1" fmla="val 25000"/>
              <a:gd name="adj2" fmla="val 3719"/>
              <a:gd name="adj3" fmla="val 0"/>
              <a:gd name="adj4" fmla="val 30020"/>
            </a:avLst>
          </a:prstGeom>
          <a:solidFill>
            <a:srgbClr val="03072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108" name="Bent Arrow 107"/>
          <p:cNvSpPr/>
          <p:nvPr/>
        </p:nvSpPr>
        <p:spPr>
          <a:xfrm rot="10800000" flipH="1">
            <a:off x="5824855" y="2581910"/>
            <a:ext cx="3319145" cy="1143000"/>
          </a:xfrm>
          <a:prstGeom prst="bentArrow">
            <a:avLst>
              <a:gd name="adj1" fmla="val 25000"/>
              <a:gd name="adj2" fmla="val 3719"/>
              <a:gd name="adj3" fmla="val 0"/>
              <a:gd name="adj4" fmla="val 30020"/>
            </a:avLst>
          </a:prstGeom>
          <a:solidFill>
            <a:srgbClr val="03072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109" name="Bent Arrow 108"/>
          <p:cNvSpPr/>
          <p:nvPr/>
        </p:nvSpPr>
        <p:spPr>
          <a:xfrm rot="10800000" flipH="1">
            <a:off x="6725285" y="3121025"/>
            <a:ext cx="2418080" cy="1143000"/>
          </a:xfrm>
          <a:prstGeom prst="bentArrow">
            <a:avLst>
              <a:gd name="adj1" fmla="val 25000"/>
              <a:gd name="adj2" fmla="val 3719"/>
              <a:gd name="adj3" fmla="val 0"/>
              <a:gd name="adj4" fmla="val 30020"/>
            </a:avLst>
          </a:prstGeom>
          <a:solidFill>
            <a:srgbClr val="59595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grpSp>
        <p:nvGrpSpPr>
          <p:cNvPr id="141" name="Group 140"/>
          <p:cNvGrpSpPr/>
          <p:nvPr/>
        </p:nvGrpSpPr>
        <p:grpSpPr>
          <a:xfrm>
            <a:off x="6334125" y="2607945"/>
            <a:ext cx="883285" cy="883920"/>
            <a:chOff x="6334125" y="2607945"/>
            <a:chExt cx="883285" cy="883920"/>
          </a:xfrm>
          <a:effectLst/>
        </p:grpSpPr>
        <p:sp>
          <p:nvSpPr>
            <p:cNvPr id="121" name="Oval 120"/>
            <p:cNvSpPr>
              <a:spLocks noChangeAspect="1"/>
            </p:cNvSpPr>
            <p:nvPr/>
          </p:nvSpPr>
          <p:spPr>
            <a:xfrm flipH="1">
              <a:off x="6334125" y="2607945"/>
              <a:ext cx="883285" cy="883920"/>
            </a:xfrm>
            <a:prstGeom prst="ellipse">
              <a:avLst/>
            </a:prstGeom>
            <a:solidFill>
              <a:srgbClr val="59595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5" name="Freeform 56"/>
            <p:cNvSpPr>
              <a:spLocks noEditPoints="1"/>
            </p:cNvSpPr>
            <p:nvPr/>
          </p:nvSpPr>
          <p:spPr bwMode="auto">
            <a:xfrm>
              <a:off x="6585585" y="2859405"/>
              <a:ext cx="381000" cy="381000"/>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43" name="Group 142"/>
          <p:cNvGrpSpPr/>
          <p:nvPr/>
        </p:nvGrpSpPr>
        <p:grpSpPr>
          <a:xfrm>
            <a:off x="4667885" y="1454785"/>
            <a:ext cx="883285" cy="883920"/>
            <a:chOff x="4667885" y="1454785"/>
            <a:chExt cx="883285" cy="883920"/>
          </a:xfrm>
          <a:effectLst/>
        </p:grpSpPr>
        <p:sp>
          <p:nvSpPr>
            <p:cNvPr id="133" name="Oval 132"/>
            <p:cNvSpPr>
              <a:spLocks noChangeAspect="1"/>
            </p:cNvSpPr>
            <p:nvPr/>
          </p:nvSpPr>
          <p:spPr>
            <a:xfrm flipH="1">
              <a:off x="4667885" y="1454785"/>
              <a:ext cx="883285" cy="883920"/>
            </a:xfrm>
            <a:prstGeom prst="ellipse">
              <a:avLst/>
            </a:prstGeom>
            <a:solidFill>
              <a:srgbClr val="0307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8" name="Freeform 152"/>
            <p:cNvSpPr>
              <a:spLocks noEditPoints="1"/>
            </p:cNvSpPr>
            <p:nvPr/>
          </p:nvSpPr>
          <p:spPr bwMode="auto">
            <a:xfrm>
              <a:off x="4909185" y="1711960"/>
              <a:ext cx="400685" cy="370205"/>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42" name="Group 141"/>
          <p:cNvGrpSpPr/>
          <p:nvPr/>
        </p:nvGrpSpPr>
        <p:grpSpPr>
          <a:xfrm>
            <a:off x="5433060" y="2027555"/>
            <a:ext cx="883285" cy="883920"/>
            <a:chOff x="5433060" y="2027555"/>
            <a:chExt cx="883285" cy="883920"/>
          </a:xfrm>
          <a:effectLst/>
        </p:grpSpPr>
        <p:sp>
          <p:nvSpPr>
            <p:cNvPr id="118" name="Oval 117"/>
            <p:cNvSpPr>
              <a:spLocks noChangeAspect="1"/>
            </p:cNvSpPr>
            <p:nvPr/>
          </p:nvSpPr>
          <p:spPr>
            <a:xfrm flipH="1">
              <a:off x="5433060" y="2027555"/>
              <a:ext cx="883285" cy="883920"/>
            </a:xfrm>
            <a:prstGeom prst="ellipse">
              <a:avLst/>
            </a:prstGeom>
            <a:solidFill>
              <a:srgbClr val="0307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9" name="Freeform 66"/>
            <p:cNvSpPr>
              <a:spLocks noEditPoints="1"/>
            </p:cNvSpPr>
            <p:nvPr/>
          </p:nvSpPr>
          <p:spPr bwMode="auto">
            <a:xfrm>
              <a:off x="5641340" y="2288540"/>
              <a:ext cx="467360" cy="362585"/>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sp>
        <p:nvSpPr>
          <p:cNvPr id="144" name="TextBox 143"/>
          <p:cNvSpPr txBox="1"/>
          <p:nvPr/>
        </p:nvSpPr>
        <p:spPr>
          <a:xfrm>
            <a:off x="1960245" y="961390"/>
            <a:ext cx="1752600" cy="715645"/>
          </a:xfrm>
          <a:prstGeom prst="rect">
            <a:avLst/>
          </a:prstGeom>
          <a:noFill/>
        </p:spPr>
        <p:txBody>
          <a:bodyPr wrap="square"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5" name="TextBox 144"/>
          <p:cNvSpPr txBox="1"/>
          <p:nvPr/>
        </p:nvSpPr>
        <p:spPr>
          <a:xfrm>
            <a:off x="842010" y="1753235"/>
            <a:ext cx="1788160" cy="715645"/>
          </a:xfrm>
          <a:prstGeom prst="rect">
            <a:avLst/>
          </a:prstGeom>
          <a:noFill/>
        </p:spPr>
        <p:txBody>
          <a:bodyPr wrap="square"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6" name="TextBox 145"/>
          <p:cNvSpPr txBox="1"/>
          <p:nvPr/>
        </p:nvSpPr>
        <p:spPr>
          <a:xfrm>
            <a:off x="5682615" y="862330"/>
            <a:ext cx="1752600" cy="715645"/>
          </a:xfrm>
          <a:prstGeom prst="rect">
            <a:avLst/>
          </a:prstGeom>
          <a:noFill/>
        </p:spPr>
        <p:txBody>
          <a:bodyPr wrap="square"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7" name="TextBox 146"/>
          <p:cNvSpPr txBox="1"/>
          <p:nvPr/>
        </p:nvSpPr>
        <p:spPr>
          <a:xfrm>
            <a:off x="6586220" y="1564005"/>
            <a:ext cx="1752600" cy="715645"/>
          </a:xfrm>
          <a:prstGeom prst="rect">
            <a:avLst/>
          </a:prstGeom>
          <a:noFill/>
        </p:spPr>
        <p:txBody>
          <a:bodyPr wrap="square"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8" name="TextBox 147"/>
          <p:cNvSpPr txBox="1"/>
          <p:nvPr/>
        </p:nvSpPr>
        <p:spPr>
          <a:xfrm>
            <a:off x="2724150" y="3932555"/>
            <a:ext cx="1752600" cy="715645"/>
          </a:xfrm>
          <a:prstGeom prst="rect">
            <a:avLst/>
          </a:prstGeom>
          <a:noFill/>
        </p:spPr>
        <p:txBody>
          <a:bodyPr wrap="square"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9" name="TextBox 148"/>
          <p:cNvSpPr txBox="1"/>
          <p:nvPr/>
        </p:nvSpPr>
        <p:spPr>
          <a:xfrm>
            <a:off x="4857750" y="3896360"/>
            <a:ext cx="1752600" cy="715645"/>
          </a:xfrm>
          <a:prstGeom prst="rect">
            <a:avLst/>
          </a:prstGeom>
          <a:noFill/>
        </p:spPr>
        <p:txBody>
          <a:bodyPr wrap="square"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 name="文本占位符 4"/>
          <p:cNvSpPr>
            <a:spLocks noGrp="1"/>
          </p:cNvSpPr>
          <p:nvPr>
            <p:ph type="body" sz="quarter" idx="10"/>
          </p:nvPr>
        </p:nvSpPr>
        <p:spPr>
          <a:xfrm>
            <a:off x="356870" y="325120"/>
            <a:ext cx="305435" cy="432435"/>
          </a:xfrm>
        </p:spPr>
        <p:txBody>
          <a:bodyPr/>
          <a:lstStyle/>
          <a:p>
            <a:r>
              <a:rPr lang="en-US" altLang="zh-CN" dirty="0"/>
              <a:t>4</a:t>
            </a:r>
            <a:endParaRPr lang="zh-CN" altLang="en-US" dirty="0"/>
          </a:p>
        </p:txBody>
      </p:sp>
      <p:sp>
        <p:nvSpPr>
          <p:cNvPr id="6" name="文本占位符 5"/>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
        <p:nvSpPr>
          <p:cNvPr id="4" name="灯片编号占位符 3"/>
          <p:cNvSpPr>
            <a:spLocks noGrp="1"/>
          </p:cNvSpPr>
          <p:nvPr>
            <p:ph type="sldNum" sz="quarter" idx="4294967295"/>
          </p:nvPr>
        </p:nvSpPr>
        <p:spPr>
          <a:xfrm>
            <a:off x="8801100" y="4965700"/>
            <a:ext cx="342900" cy="196850"/>
          </a:xfrm>
        </p:spPr>
        <p:txBody>
          <a:bodyPr/>
          <a:lstStyle/>
          <a:p>
            <a:fld id="{E0596BC5-39E9-41F1-BBD9-DF4DEBACD0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6000">
        <p14:gallery dir="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stripes(upRight))">
                                      <p:cBhvr>
                                        <p:cTn id="7" dur="500"/>
                                        <p:tgtEl>
                                          <p:spTgt spid="4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animEffect transition="in" filter="fade">
                                      <p:cBhvr>
                                        <p:cTn id="13" dur="500"/>
                                        <p:tgtEl>
                                          <p:spTgt spid="65"/>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44"/>
                                        </p:tgtEl>
                                        <p:attrNameLst>
                                          <p:attrName>style.visibility</p:attrName>
                                        </p:attrNameLst>
                                      </p:cBhvr>
                                      <p:to>
                                        <p:strVal val="visible"/>
                                      </p:to>
                                    </p:set>
                                    <p:animEffect transition="in" filter="wipe(right)">
                                      <p:cBhvr>
                                        <p:cTn id="17" dur="500"/>
                                        <p:tgtEl>
                                          <p:spTgt spid="144"/>
                                        </p:tgtEl>
                                      </p:cBhvr>
                                    </p:animEffect>
                                  </p:childTnLst>
                                </p:cTn>
                              </p:par>
                            </p:childTnLst>
                          </p:cTn>
                        </p:par>
                        <p:par>
                          <p:cTn id="18" fill="hold">
                            <p:stCondLst>
                              <p:cond delay="1500"/>
                            </p:stCondLst>
                            <p:childTnLst>
                              <p:par>
                                <p:cTn id="19" presetID="18" presetClass="entr" presetSubtype="3"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stripes(upRight))">
                                      <p:cBhvr>
                                        <p:cTn id="21" dur="500"/>
                                        <p:tgtEl>
                                          <p:spTgt spid="49"/>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p:cTn id="25" dur="500" fill="hold"/>
                                        <p:tgtEl>
                                          <p:spTgt spid="66"/>
                                        </p:tgtEl>
                                        <p:attrNameLst>
                                          <p:attrName>ppt_w</p:attrName>
                                        </p:attrNameLst>
                                      </p:cBhvr>
                                      <p:tavLst>
                                        <p:tav tm="0">
                                          <p:val>
                                            <p:fltVal val="0"/>
                                          </p:val>
                                        </p:tav>
                                        <p:tav tm="100000">
                                          <p:val>
                                            <p:strVal val="#ppt_w"/>
                                          </p:val>
                                        </p:tav>
                                      </p:tavLst>
                                    </p:anim>
                                    <p:anim calcmode="lin" valueType="num">
                                      <p:cBhvr>
                                        <p:cTn id="26" dur="500" fill="hold"/>
                                        <p:tgtEl>
                                          <p:spTgt spid="66"/>
                                        </p:tgtEl>
                                        <p:attrNameLst>
                                          <p:attrName>ppt_h</p:attrName>
                                        </p:attrNameLst>
                                      </p:cBhvr>
                                      <p:tavLst>
                                        <p:tav tm="0">
                                          <p:val>
                                            <p:fltVal val="0"/>
                                          </p:val>
                                        </p:tav>
                                        <p:tav tm="100000">
                                          <p:val>
                                            <p:strVal val="#ppt_h"/>
                                          </p:val>
                                        </p:tav>
                                      </p:tavLst>
                                    </p:anim>
                                    <p:animEffect transition="in" filter="fade">
                                      <p:cBhvr>
                                        <p:cTn id="27" dur="500"/>
                                        <p:tgtEl>
                                          <p:spTgt spid="66"/>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145"/>
                                        </p:tgtEl>
                                        <p:attrNameLst>
                                          <p:attrName>style.visibility</p:attrName>
                                        </p:attrNameLst>
                                      </p:cBhvr>
                                      <p:to>
                                        <p:strVal val="visible"/>
                                      </p:to>
                                    </p:set>
                                    <p:animEffect transition="in" filter="wipe(right)">
                                      <p:cBhvr>
                                        <p:cTn id="31" dur="500"/>
                                        <p:tgtEl>
                                          <p:spTgt spid="145"/>
                                        </p:tgtEl>
                                      </p:cBhvr>
                                    </p:animEffect>
                                  </p:childTnLst>
                                </p:cTn>
                              </p:par>
                            </p:childTnLst>
                          </p:cTn>
                        </p:par>
                        <p:par>
                          <p:cTn id="32" fill="hold">
                            <p:stCondLst>
                              <p:cond delay="3000"/>
                            </p:stCondLst>
                            <p:childTnLst>
                              <p:par>
                                <p:cTn id="33" presetID="18" presetClass="entr" presetSubtype="3"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stripes(upRight))">
                                      <p:cBhvr>
                                        <p:cTn id="35" dur="500"/>
                                        <p:tgtEl>
                                          <p:spTgt spid="53"/>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p:cTn id="39" dur="500" fill="hold"/>
                                        <p:tgtEl>
                                          <p:spTgt spid="67"/>
                                        </p:tgtEl>
                                        <p:attrNameLst>
                                          <p:attrName>ppt_w</p:attrName>
                                        </p:attrNameLst>
                                      </p:cBhvr>
                                      <p:tavLst>
                                        <p:tav tm="0">
                                          <p:val>
                                            <p:fltVal val="0"/>
                                          </p:val>
                                        </p:tav>
                                        <p:tav tm="100000">
                                          <p:val>
                                            <p:strVal val="#ppt_w"/>
                                          </p:val>
                                        </p:tav>
                                      </p:tavLst>
                                    </p:anim>
                                    <p:anim calcmode="lin" valueType="num">
                                      <p:cBhvr>
                                        <p:cTn id="40" dur="500" fill="hold"/>
                                        <p:tgtEl>
                                          <p:spTgt spid="67"/>
                                        </p:tgtEl>
                                        <p:attrNameLst>
                                          <p:attrName>ppt_h</p:attrName>
                                        </p:attrNameLst>
                                      </p:cBhvr>
                                      <p:tavLst>
                                        <p:tav tm="0">
                                          <p:val>
                                            <p:fltVal val="0"/>
                                          </p:val>
                                        </p:tav>
                                        <p:tav tm="100000">
                                          <p:val>
                                            <p:strVal val="#ppt_h"/>
                                          </p:val>
                                        </p:tav>
                                      </p:tavLst>
                                    </p:anim>
                                    <p:animEffect transition="in" filter="fade">
                                      <p:cBhvr>
                                        <p:cTn id="41" dur="500"/>
                                        <p:tgtEl>
                                          <p:spTgt spid="67"/>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48"/>
                                        </p:tgtEl>
                                        <p:attrNameLst>
                                          <p:attrName>style.visibility</p:attrName>
                                        </p:attrNameLst>
                                      </p:cBhvr>
                                      <p:to>
                                        <p:strVal val="visible"/>
                                      </p:to>
                                    </p:set>
                                    <p:animEffect transition="in" filter="wipe(left)">
                                      <p:cBhvr>
                                        <p:cTn id="45" dur="500"/>
                                        <p:tgtEl>
                                          <p:spTgt spid="148"/>
                                        </p:tgtEl>
                                      </p:cBhvr>
                                    </p:animEffect>
                                  </p:childTnLst>
                                </p:cTn>
                              </p:par>
                            </p:childTnLst>
                          </p:cTn>
                        </p:par>
                        <p:par>
                          <p:cTn id="46" fill="hold">
                            <p:stCondLst>
                              <p:cond delay="4500"/>
                            </p:stCondLst>
                            <p:childTnLst>
                              <p:par>
                                <p:cTn id="47" presetID="18" presetClass="entr" presetSubtype="9" fill="hold" grpId="0" nodeType="afterEffect">
                                  <p:stCondLst>
                                    <p:cond delay="0"/>
                                  </p:stCondLst>
                                  <p:childTnLst>
                                    <p:set>
                                      <p:cBhvr>
                                        <p:cTn id="48" dur="1" fill="hold">
                                          <p:stCondLst>
                                            <p:cond delay="0"/>
                                          </p:stCondLst>
                                        </p:cTn>
                                        <p:tgtEl>
                                          <p:spTgt spid="105"/>
                                        </p:tgtEl>
                                        <p:attrNameLst>
                                          <p:attrName>style.visibility</p:attrName>
                                        </p:attrNameLst>
                                      </p:cBhvr>
                                      <p:to>
                                        <p:strVal val="visible"/>
                                      </p:to>
                                    </p:set>
                                    <p:animEffect transition="in" filter="strips(upLeft))">
                                      <p:cBhvr>
                                        <p:cTn id="49" dur="500"/>
                                        <p:tgtEl>
                                          <p:spTgt spid="105"/>
                                        </p:tgtEl>
                                      </p:cBhvr>
                                    </p:animEffect>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143"/>
                                        </p:tgtEl>
                                        <p:attrNameLst>
                                          <p:attrName>style.visibility</p:attrName>
                                        </p:attrNameLst>
                                      </p:cBhvr>
                                      <p:to>
                                        <p:strVal val="visible"/>
                                      </p:to>
                                    </p:set>
                                    <p:anim calcmode="lin" valueType="num">
                                      <p:cBhvr>
                                        <p:cTn id="53" dur="500" fill="hold"/>
                                        <p:tgtEl>
                                          <p:spTgt spid="143"/>
                                        </p:tgtEl>
                                        <p:attrNameLst>
                                          <p:attrName>ppt_w</p:attrName>
                                        </p:attrNameLst>
                                      </p:cBhvr>
                                      <p:tavLst>
                                        <p:tav tm="0">
                                          <p:val>
                                            <p:fltVal val="0"/>
                                          </p:val>
                                        </p:tav>
                                        <p:tav tm="100000">
                                          <p:val>
                                            <p:strVal val="#ppt_w"/>
                                          </p:val>
                                        </p:tav>
                                      </p:tavLst>
                                    </p:anim>
                                    <p:anim calcmode="lin" valueType="num">
                                      <p:cBhvr>
                                        <p:cTn id="54" dur="500" fill="hold"/>
                                        <p:tgtEl>
                                          <p:spTgt spid="143"/>
                                        </p:tgtEl>
                                        <p:attrNameLst>
                                          <p:attrName>ppt_h</p:attrName>
                                        </p:attrNameLst>
                                      </p:cBhvr>
                                      <p:tavLst>
                                        <p:tav tm="0">
                                          <p:val>
                                            <p:fltVal val="0"/>
                                          </p:val>
                                        </p:tav>
                                        <p:tav tm="100000">
                                          <p:val>
                                            <p:strVal val="#ppt_h"/>
                                          </p:val>
                                        </p:tav>
                                      </p:tavLst>
                                    </p:anim>
                                    <p:animEffect transition="in" filter="fade">
                                      <p:cBhvr>
                                        <p:cTn id="55" dur="500"/>
                                        <p:tgtEl>
                                          <p:spTgt spid="143"/>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146"/>
                                        </p:tgtEl>
                                        <p:attrNameLst>
                                          <p:attrName>style.visibility</p:attrName>
                                        </p:attrNameLst>
                                      </p:cBhvr>
                                      <p:to>
                                        <p:strVal val="visible"/>
                                      </p:to>
                                    </p:set>
                                    <p:animEffect transition="in" filter="wipe(left)">
                                      <p:cBhvr>
                                        <p:cTn id="59" dur="500"/>
                                        <p:tgtEl>
                                          <p:spTgt spid="146"/>
                                        </p:tgtEl>
                                      </p:cBhvr>
                                    </p:animEffect>
                                  </p:childTnLst>
                                </p:cTn>
                              </p:par>
                            </p:childTnLst>
                          </p:cTn>
                        </p:par>
                        <p:par>
                          <p:cTn id="60" fill="hold">
                            <p:stCondLst>
                              <p:cond delay="6000"/>
                            </p:stCondLst>
                            <p:childTnLst>
                              <p:par>
                                <p:cTn id="61" presetID="18" presetClass="entr" presetSubtype="9" fill="hold" grpId="0" nodeType="afterEffect">
                                  <p:stCondLst>
                                    <p:cond delay="0"/>
                                  </p:stCondLst>
                                  <p:childTnLst>
                                    <p:set>
                                      <p:cBhvr>
                                        <p:cTn id="62" dur="1" fill="hold">
                                          <p:stCondLst>
                                            <p:cond delay="0"/>
                                          </p:stCondLst>
                                        </p:cTn>
                                        <p:tgtEl>
                                          <p:spTgt spid="108"/>
                                        </p:tgtEl>
                                        <p:attrNameLst>
                                          <p:attrName>style.visibility</p:attrName>
                                        </p:attrNameLst>
                                      </p:cBhvr>
                                      <p:to>
                                        <p:strVal val="visible"/>
                                      </p:to>
                                    </p:set>
                                    <p:animEffect transition="in" filter="strips(upLeft))">
                                      <p:cBhvr>
                                        <p:cTn id="63" dur="500"/>
                                        <p:tgtEl>
                                          <p:spTgt spid="108"/>
                                        </p:tgtEl>
                                      </p:cBhvr>
                                    </p:animEffect>
                                  </p:childTnLst>
                                </p:cTn>
                              </p:par>
                            </p:childTnLst>
                          </p:cTn>
                        </p:par>
                        <p:par>
                          <p:cTn id="64" fill="hold">
                            <p:stCondLst>
                              <p:cond delay="6500"/>
                            </p:stCondLst>
                            <p:childTnLst>
                              <p:par>
                                <p:cTn id="65" presetID="53" presetClass="entr" presetSubtype="16" fill="hold" nodeType="afterEffect">
                                  <p:stCondLst>
                                    <p:cond delay="0"/>
                                  </p:stCondLst>
                                  <p:childTnLst>
                                    <p:set>
                                      <p:cBhvr>
                                        <p:cTn id="66" dur="1" fill="hold">
                                          <p:stCondLst>
                                            <p:cond delay="0"/>
                                          </p:stCondLst>
                                        </p:cTn>
                                        <p:tgtEl>
                                          <p:spTgt spid="142"/>
                                        </p:tgtEl>
                                        <p:attrNameLst>
                                          <p:attrName>style.visibility</p:attrName>
                                        </p:attrNameLst>
                                      </p:cBhvr>
                                      <p:to>
                                        <p:strVal val="visible"/>
                                      </p:to>
                                    </p:set>
                                    <p:anim calcmode="lin" valueType="num">
                                      <p:cBhvr>
                                        <p:cTn id="67" dur="500" fill="hold"/>
                                        <p:tgtEl>
                                          <p:spTgt spid="142"/>
                                        </p:tgtEl>
                                        <p:attrNameLst>
                                          <p:attrName>ppt_w</p:attrName>
                                        </p:attrNameLst>
                                      </p:cBhvr>
                                      <p:tavLst>
                                        <p:tav tm="0">
                                          <p:val>
                                            <p:fltVal val="0"/>
                                          </p:val>
                                        </p:tav>
                                        <p:tav tm="100000">
                                          <p:val>
                                            <p:strVal val="#ppt_w"/>
                                          </p:val>
                                        </p:tav>
                                      </p:tavLst>
                                    </p:anim>
                                    <p:anim calcmode="lin" valueType="num">
                                      <p:cBhvr>
                                        <p:cTn id="68" dur="500" fill="hold"/>
                                        <p:tgtEl>
                                          <p:spTgt spid="142"/>
                                        </p:tgtEl>
                                        <p:attrNameLst>
                                          <p:attrName>ppt_h</p:attrName>
                                        </p:attrNameLst>
                                      </p:cBhvr>
                                      <p:tavLst>
                                        <p:tav tm="0">
                                          <p:val>
                                            <p:fltVal val="0"/>
                                          </p:val>
                                        </p:tav>
                                        <p:tav tm="100000">
                                          <p:val>
                                            <p:strVal val="#ppt_h"/>
                                          </p:val>
                                        </p:tav>
                                      </p:tavLst>
                                    </p:anim>
                                    <p:animEffect transition="in" filter="fade">
                                      <p:cBhvr>
                                        <p:cTn id="69" dur="500"/>
                                        <p:tgtEl>
                                          <p:spTgt spid="142"/>
                                        </p:tgtEl>
                                      </p:cBhvr>
                                    </p:animEffect>
                                  </p:childTnLst>
                                </p:cTn>
                              </p:par>
                            </p:childTnLst>
                          </p:cTn>
                        </p:par>
                        <p:par>
                          <p:cTn id="70" fill="hold">
                            <p:stCondLst>
                              <p:cond delay="7000"/>
                            </p:stCondLst>
                            <p:childTnLst>
                              <p:par>
                                <p:cTn id="71" presetID="22" presetClass="entr" presetSubtype="8" fill="hold" grpId="0" nodeType="afterEffect">
                                  <p:stCondLst>
                                    <p:cond delay="0"/>
                                  </p:stCondLst>
                                  <p:childTnLst>
                                    <p:set>
                                      <p:cBhvr>
                                        <p:cTn id="72" dur="1" fill="hold">
                                          <p:stCondLst>
                                            <p:cond delay="0"/>
                                          </p:stCondLst>
                                        </p:cTn>
                                        <p:tgtEl>
                                          <p:spTgt spid="147"/>
                                        </p:tgtEl>
                                        <p:attrNameLst>
                                          <p:attrName>style.visibility</p:attrName>
                                        </p:attrNameLst>
                                      </p:cBhvr>
                                      <p:to>
                                        <p:strVal val="visible"/>
                                      </p:to>
                                    </p:set>
                                    <p:animEffect transition="in" filter="wipe(left)">
                                      <p:cBhvr>
                                        <p:cTn id="73" dur="500"/>
                                        <p:tgtEl>
                                          <p:spTgt spid="147"/>
                                        </p:tgtEl>
                                      </p:cBhvr>
                                    </p:animEffect>
                                  </p:childTnLst>
                                </p:cTn>
                              </p:par>
                            </p:childTnLst>
                          </p:cTn>
                        </p:par>
                        <p:par>
                          <p:cTn id="74" fill="hold">
                            <p:stCondLst>
                              <p:cond delay="7500"/>
                            </p:stCondLst>
                            <p:childTnLst>
                              <p:par>
                                <p:cTn id="75" presetID="18" presetClass="entr" presetSubtype="9" fill="hold" grpId="0" nodeType="afterEffect">
                                  <p:stCondLst>
                                    <p:cond delay="0"/>
                                  </p:stCondLst>
                                  <p:childTnLst>
                                    <p:set>
                                      <p:cBhvr>
                                        <p:cTn id="76" dur="1" fill="hold">
                                          <p:stCondLst>
                                            <p:cond delay="0"/>
                                          </p:stCondLst>
                                        </p:cTn>
                                        <p:tgtEl>
                                          <p:spTgt spid="109"/>
                                        </p:tgtEl>
                                        <p:attrNameLst>
                                          <p:attrName>style.visibility</p:attrName>
                                        </p:attrNameLst>
                                      </p:cBhvr>
                                      <p:to>
                                        <p:strVal val="visible"/>
                                      </p:to>
                                    </p:set>
                                    <p:animEffect transition="in" filter="strips(upLeft))">
                                      <p:cBhvr>
                                        <p:cTn id="77" dur="500"/>
                                        <p:tgtEl>
                                          <p:spTgt spid="109"/>
                                        </p:tgtEl>
                                      </p:cBhvr>
                                    </p:animEffect>
                                  </p:childTnLst>
                                </p:cTn>
                              </p:par>
                            </p:childTnLst>
                          </p:cTn>
                        </p:par>
                        <p:par>
                          <p:cTn id="78" fill="hold">
                            <p:stCondLst>
                              <p:cond delay="8000"/>
                            </p:stCondLst>
                            <p:childTnLst>
                              <p:par>
                                <p:cTn id="79" presetID="53" presetClass="entr" presetSubtype="16" fill="hold" nodeType="afterEffect">
                                  <p:stCondLst>
                                    <p:cond delay="0"/>
                                  </p:stCondLst>
                                  <p:childTnLst>
                                    <p:set>
                                      <p:cBhvr>
                                        <p:cTn id="80" dur="1" fill="hold">
                                          <p:stCondLst>
                                            <p:cond delay="0"/>
                                          </p:stCondLst>
                                        </p:cTn>
                                        <p:tgtEl>
                                          <p:spTgt spid="141"/>
                                        </p:tgtEl>
                                        <p:attrNameLst>
                                          <p:attrName>style.visibility</p:attrName>
                                        </p:attrNameLst>
                                      </p:cBhvr>
                                      <p:to>
                                        <p:strVal val="visible"/>
                                      </p:to>
                                    </p:set>
                                    <p:anim calcmode="lin" valueType="num">
                                      <p:cBhvr>
                                        <p:cTn id="81" dur="500" fill="hold"/>
                                        <p:tgtEl>
                                          <p:spTgt spid="141"/>
                                        </p:tgtEl>
                                        <p:attrNameLst>
                                          <p:attrName>ppt_w</p:attrName>
                                        </p:attrNameLst>
                                      </p:cBhvr>
                                      <p:tavLst>
                                        <p:tav tm="0">
                                          <p:val>
                                            <p:fltVal val="0"/>
                                          </p:val>
                                        </p:tav>
                                        <p:tav tm="100000">
                                          <p:val>
                                            <p:strVal val="#ppt_w"/>
                                          </p:val>
                                        </p:tav>
                                      </p:tavLst>
                                    </p:anim>
                                    <p:anim calcmode="lin" valueType="num">
                                      <p:cBhvr>
                                        <p:cTn id="82" dur="500" fill="hold"/>
                                        <p:tgtEl>
                                          <p:spTgt spid="141"/>
                                        </p:tgtEl>
                                        <p:attrNameLst>
                                          <p:attrName>ppt_h</p:attrName>
                                        </p:attrNameLst>
                                      </p:cBhvr>
                                      <p:tavLst>
                                        <p:tav tm="0">
                                          <p:val>
                                            <p:fltVal val="0"/>
                                          </p:val>
                                        </p:tav>
                                        <p:tav tm="100000">
                                          <p:val>
                                            <p:strVal val="#ppt_h"/>
                                          </p:val>
                                        </p:tav>
                                      </p:tavLst>
                                    </p:anim>
                                    <p:animEffect transition="in" filter="fade">
                                      <p:cBhvr>
                                        <p:cTn id="83" dur="500"/>
                                        <p:tgtEl>
                                          <p:spTgt spid="141"/>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149"/>
                                        </p:tgtEl>
                                        <p:attrNameLst>
                                          <p:attrName>style.visibility</p:attrName>
                                        </p:attrNameLst>
                                      </p:cBhvr>
                                      <p:to>
                                        <p:strVal val="visible"/>
                                      </p:to>
                                    </p:set>
                                    <p:animEffect transition="in" filter="wipe(right)">
                                      <p:cBhvr>
                                        <p:cTn id="87"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9" grpId="0" animBg="1"/>
      <p:bldP spid="53" grpId="0" animBg="1"/>
      <p:bldP spid="105" grpId="0" animBg="1"/>
      <p:bldP spid="108" grpId="0" animBg="1"/>
      <p:bldP spid="109" grpId="0" animBg="1"/>
      <p:bldP spid="144" grpId="0"/>
      <p:bldP spid="145" grpId="0"/>
      <p:bldP spid="146" grpId="0"/>
      <p:bldP spid="147" grpId="0"/>
      <p:bldP spid="148" grpId="0"/>
      <p:bldP spid="149" grpId="0"/>
    </p:bldLst>
  </p:timing>
</p:sld>
</file>

<file path=ppt/slides/slide32.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55" name="Hexagon 54"/>
          <p:cNvSpPr/>
          <p:nvPr/>
        </p:nvSpPr>
        <p:spPr>
          <a:xfrm rot="5400000">
            <a:off x="3212465" y="1498600"/>
            <a:ext cx="2719070" cy="2562860"/>
          </a:xfrm>
          <a:prstGeom prst="hexagon">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dirty="0"/>
          </a:p>
        </p:txBody>
      </p:sp>
      <p:grpSp>
        <p:nvGrpSpPr>
          <p:cNvPr id="7" name="Group 71"/>
          <p:cNvGrpSpPr/>
          <p:nvPr/>
        </p:nvGrpSpPr>
        <p:grpSpPr>
          <a:xfrm>
            <a:off x="4250055" y="1172210"/>
            <a:ext cx="666750" cy="666750"/>
            <a:chOff x="4250055" y="1172210"/>
            <a:chExt cx="666750" cy="666750"/>
          </a:xfrm>
          <a:effectLst/>
        </p:grpSpPr>
        <p:sp>
          <p:nvSpPr>
            <p:cNvPr id="32" name="Freeform 31"/>
            <p:cNvSpPr/>
            <p:nvPr/>
          </p:nvSpPr>
          <p:spPr>
            <a:xfrm>
              <a:off x="4250055" y="1172210"/>
              <a:ext cx="666750" cy="666750"/>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1">
                <a:lumMod val="65000"/>
                <a:lumOff val="35000"/>
              </a:schemeClr>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p>
          </p:txBody>
        </p:sp>
        <p:sp>
          <p:nvSpPr>
            <p:cNvPr id="35" name="Freeform 62"/>
            <p:cNvSpPr>
              <a:spLocks noEditPoints="1"/>
            </p:cNvSpPr>
            <p:nvPr/>
          </p:nvSpPr>
          <p:spPr bwMode="auto">
            <a:xfrm>
              <a:off x="4449445" y="1370330"/>
              <a:ext cx="267970" cy="269875"/>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8" name="Group 72"/>
          <p:cNvGrpSpPr/>
          <p:nvPr/>
        </p:nvGrpSpPr>
        <p:grpSpPr>
          <a:xfrm>
            <a:off x="2840355" y="1718310"/>
            <a:ext cx="666750" cy="666750"/>
            <a:chOff x="2840355" y="1718310"/>
            <a:chExt cx="666750" cy="666750"/>
          </a:xfrm>
          <a:effectLst/>
        </p:grpSpPr>
        <p:sp>
          <p:nvSpPr>
            <p:cNvPr id="33" name="Freeform 32"/>
            <p:cNvSpPr/>
            <p:nvPr/>
          </p:nvSpPr>
          <p:spPr>
            <a:xfrm>
              <a:off x="2840355" y="1718310"/>
              <a:ext cx="666750" cy="666750"/>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4000" dirty="0"/>
            </a:p>
          </p:txBody>
        </p:sp>
        <p:sp>
          <p:nvSpPr>
            <p:cNvPr id="36" name="Freeform 66"/>
            <p:cNvSpPr>
              <a:spLocks noEditPoints="1"/>
            </p:cNvSpPr>
            <p:nvPr/>
          </p:nvSpPr>
          <p:spPr bwMode="auto">
            <a:xfrm>
              <a:off x="3005455" y="1918970"/>
              <a:ext cx="342265" cy="265430"/>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9" name="Group 73"/>
          <p:cNvGrpSpPr/>
          <p:nvPr/>
        </p:nvGrpSpPr>
        <p:grpSpPr>
          <a:xfrm>
            <a:off x="2840355" y="3380105"/>
            <a:ext cx="666750" cy="666750"/>
            <a:chOff x="2840355" y="3380105"/>
            <a:chExt cx="666750" cy="666750"/>
          </a:xfrm>
          <a:effectLst/>
        </p:grpSpPr>
        <p:sp>
          <p:nvSpPr>
            <p:cNvPr id="34" name="Freeform 33"/>
            <p:cNvSpPr/>
            <p:nvPr/>
          </p:nvSpPr>
          <p:spPr>
            <a:xfrm>
              <a:off x="2840355" y="3380105"/>
              <a:ext cx="666750" cy="666750"/>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1280" dirty="0">
                <a:solidFill>
                  <a:schemeClr val="bg1"/>
                </a:solidFill>
              </a:endParaRPr>
            </a:p>
          </p:txBody>
        </p:sp>
        <p:sp>
          <p:nvSpPr>
            <p:cNvPr id="39" name="Freeform 6"/>
            <p:cNvSpPr>
              <a:spLocks noEditPoints="1"/>
            </p:cNvSpPr>
            <p:nvPr/>
          </p:nvSpPr>
          <p:spPr bwMode="auto">
            <a:xfrm>
              <a:off x="3025775" y="3597275"/>
              <a:ext cx="296545" cy="231775"/>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0" name="Group 77"/>
          <p:cNvGrpSpPr/>
          <p:nvPr/>
        </p:nvGrpSpPr>
        <p:grpSpPr>
          <a:xfrm>
            <a:off x="5595620" y="1718310"/>
            <a:ext cx="666750" cy="666750"/>
            <a:chOff x="5595620" y="1718310"/>
            <a:chExt cx="666750" cy="666750"/>
          </a:xfrm>
          <a:effectLst/>
        </p:grpSpPr>
        <p:sp>
          <p:nvSpPr>
            <p:cNvPr id="86" name="Freeform 85"/>
            <p:cNvSpPr/>
            <p:nvPr/>
          </p:nvSpPr>
          <p:spPr>
            <a:xfrm>
              <a:off x="5595620" y="1718310"/>
              <a:ext cx="666750" cy="666750"/>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p>
          </p:txBody>
        </p:sp>
        <p:sp>
          <p:nvSpPr>
            <p:cNvPr id="42" name="Freeform 57"/>
            <p:cNvSpPr>
              <a:spLocks noEditPoints="1"/>
            </p:cNvSpPr>
            <p:nvPr/>
          </p:nvSpPr>
          <p:spPr bwMode="auto">
            <a:xfrm>
              <a:off x="5813425" y="1950085"/>
              <a:ext cx="229870" cy="203835"/>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1" name="Group 76"/>
          <p:cNvGrpSpPr/>
          <p:nvPr/>
        </p:nvGrpSpPr>
        <p:grpSpPr>
          <a:xfrm>
            <a:off x="5595620" y="3380105"/>
            <a:ext cx="666750" cy="666750"/>
            <a:chOff x="5595620" y="3380105"/>
            <a:chExt cx="666750" cy="666750"/>
          </a:xfrm>
          <a:effectLst/>
        </p:grpSpPr>
        <p:sp>
          <p:nvSpPr>
            <p:cNvPr id="88" name="Freeform 87"/>
            <p:cNvSpPr/>
            <p:nvPr/>
          </p:nvSpPr>
          <p:spPr>
            <a:xfrm>
              <a:off x="5595620" y="3380105"/>
              <a:ext cx="666750" cy="666750"/>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p>
          </p:txBody>
        </p:sp>
        <p:sp>
          <p:nvSpPr>
            <p:cNvPr id="45" name="Freeform 131"/>
            <p:cNvSpPr/>
            <p:nvPr/>
          </p:nvSpPr>
          <p:spPr bwMode="auto">
            <a:xfrm>
              <a:off x="5798820" y="3575050"/>
              <a:ext cx="260350" cy="26416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2" name="Group 75"/>
          <p:cNvGrpSpPr/>
          <p:nvPr/>
        </p:nvGrpSpPr>
        <p:grpSpPr>
          <a:xfrm>
            <a:off x="4250055" y="3777615"/>
            <a:ext cx="666750" cy="666750"/>
            <a:chOff x="4250055" y="3777615"/>
            <a:chExt cx="666750" cy="666750"/>
          </a:xfrm>
          <a:effectLst/>
        </p:grpSpPr>
        <p:sp>
          <p:nvSpPr>
            <p:cNvPr id="90" name="Freeform 89"/>
            <p:cNvSpPr/>
            <p:nvPr/>
          </p:nvSpPr>
          <p:spPr>
            <a:xfrm>
              <a:off x="4250055" y="3777615"/>
              <a:ext cx="666750" cy="666750"/>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1">
                <a:lumMod val="65000"/>
                <a:lumOff val="35000"/>
              </a:schemeClr>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solidFill>
                  <a:schemeClr val="bg1"/>
                </a:solidFill>
              </a:endParaRPr>
            </a:p>
          </p:txBody>
        </p:sp>
        <p:sp>
          <p:nvSpPr>
            <p:cNvPr id="48" name="Freeform 5"/>
            <p:cNvSpPr>
              <a:spLocks noEditPoints="1"/>
            </p:cNvSpPr>
            <p:nvPr/>
          </p:nvSpPr>
          <p:spPr bwMode="auto">
            <a:xfrm>
              <a:off x="4434205" y="3961765"/>
              <a:ext cx="297815" cy="297815"/>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3" name="Group 74"/>
          <p:cNvGrpSpPr/>
          <p:nvPr/>
        </p:nvGrpSpPr>
        <p:grpSpPr>
          <a:xfrm>
            <a:off x="4069080" y="2277110"/>
            <a:ext cx="1005205" cy="1005205"/>
            <a:chOff x="4069080" y="2277110"/>
            <a:chExt cx="1005205" cy="1005205"/>
          </a:xfrm>
          <a:gradFill>
            <a:gsLst>
              <a:gs pos="0">
                <a:srgbClr val="A40022"/>
              </a:gs>
              <a:gs pos="100000">
                <a:srgbClr val="FF002A"/>
              </a:gs>
            </a:gsLst>
            <a:lin ang="5400000" scaled="0"/>
          </a:gradFill>
          <a:effectLst/>
        </p:grpSpPr>
        <p:sp>
          <p:nvSpPr>
            <p:cNvPr id="110" name="Freeform 109"/>
            <p:cNvSpPr/>
            <p:nvPr/>
          </p:nvSpPr>
          <p:spPr>
            <a:xfrm>
              <a:off x="4069080" y="2277110"/>
              <a:ext cx="1005205" cy="1005205"/>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3600" dirty="0"/>
            </a:p>
          </p:txBody>
        </p:sp>
        <p:sp>
          <p:nvSpPr>
            <p:cNvPr id="51" name="Freeform 42"/>
            <p:cNvSpPr>
              <a:spLocks noEditPoints="1"/>
            </p:cNvSpPr>
            <p:nvPr/>
          </p:nvSpPr>
          <p:spPr bwMode="auto">
            <a:xfrm>
              <a:off x="4342130" y="2581910"/>
              <a:ext cx="459740" cy="395605"/>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cxnSp>
        <p:nvCxnSpPr>
          <p:cNvPr id="57" name="Straight Connector 56"/>
          <p:cNvCxnSpPr/>
          <p:nvPr/>
        </p:nvCxnSpPr>
        <p:spPr>
          <a:xfrm flipH="1">
            <a:off x="4572000" y="1870075"/>
            <a:ext cx="0" cy="330200"/>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4572000" y="3355340"/>
            <a:ext cx="0" cy="330200"/>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0800000" flipV="1">
            <a:off x="5071745" y="2200275"/>
            <a:ext cx="501650" cy="290195"/>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0800000" flipV="1">
            <a:off x="3551555" y="3068320"/>
            <a:ext cx="520700" cy="287020"/>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14400000" flipV="1">
            <a:off x="5075555" y="3111500"/>
            <a:ext cx="501650" cy="290195"/>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4400000" flipV="1">
            <a:off x="3545205" y="2222500"/>
            <a:ext cx="520700" cy="287020"/>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9" name="TextBox 143"/>
          <p:cNvSpPr txBox="1"/>
          <p:nvPr/>
        </p:nvSpPr>
        <p:spPr>
          <a:xfrm>
            <a:off x="1057275" y="1950085"/>
            <a:ext cx="1752600" cy="1080135"/>
          </a:xfrm>
          <a:prstGeom prst="rect">
            <a:avLst/>
          </a:prstGeom>
          <a:noFill/>
        </p:spPr>
        <p:txBody>
          <a:bodyPr wrap="square" rtlCol="0">
            <a:spAutoFit/>
          </a:bodyPr>
          <a:lstStyle/>
          <a:p>
            <a:pPr algn="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0" name="TextBox 143"/>
          <p:cNvSpPr txBox="1"/>
          <p:nvPr/>
        </p:nvSpPr>
        <p:spPr>
          <a:xfrm>
            <a:off x="4801870" y="548005"/>
            <a:ext cx="2406650" cy="849630"/>
          </a:xfrm>
          <a:prstGeom prst="rect">
            <a:avLst/>
          </a:prstGeom>
          <a:noFill/>
        </p:spPr>
        <p:txBody>
          <a:bodyPr wrap="square" rtlCol="0">
            <a:spAutoFit/>
          </a:bodyPr>
          <a:lstStyle/>
          <a:p>
            <a:pP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3" name="TextBox 143"/>
          <p:cNvSpPr txBox="1"/>
          <p:nvPr/>
        </p:nvSpPr>
        <p:spPr>
          <a:xfrm>
            <a:off x="6377940" y="1785620"/>
            <a:ext cx="1752600" cy="1080135"/>
          </a:xfrm>
          <a:prstGeom prst="rect">
            <a:avLst/>
          </a:prstGeom>
          <a:noFill/>
        </p:spPr>
        <p:txBody>
          <a:bodyPr wrap="square" rtlCol="0">
            <a:spAutoFit/>
          </a:bodyPr>
          <a:lstStyle/>
          <a:p>
            <a:pP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4" name="TextBox 143"/>
          <p:cNvSpPr txBox="1"/>
          <p:nvPr/>
        </p:nvSpPr>
        <p:spPr>
          <a:xfrm>
            <a:off x="6511925" y="3289300"/>
            <a:ext cx="1752600" cy="1080135"/>
          </a:xfrm>
          <a:prstGeom prst="rect">
            <a:avLst/>
          </a:prstGeom>
          <a:noFill/>
        </p:spPr>
        <p:txBody>
          <a:bodyPr wrap="square" rtlCol="0">
            <a:spAutoFit/>
          </a:bodyPr>
          <a:lstStyle/>
          <a:p>
            <a:pP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5" name="TextBox 143"/>
          <p:cNvSpPr txBox="1"/>
          <p:nvPr/>
        </p:nvSpPr>
        <p:spPr>
          <a:xfrm>
            <a:off x="4844415" y="4312920"/>
            <a:ext cx="2321560" cy="849630"/>
          </a:xfrm>
          <a:prstGeom prst="rect">
            <a:avLst/>
          </a:prstGeom>
          <a:noFill/>
        </p:spPr>
        <p:txBody>
          <a:bodyPr wrap="square" rtlCol="0">
            <a:spAutoFit/>
          </a:bodyPr>
          <a:lstStyle/>
          <a:p>
            <a:pP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6" name="TextBox 143"/>
          <p:cNvSpPr txBox="1"/>
          <p:nvPr/>
        </p:nvSpPr>
        <p:spPr>
          <a:xfrm>
            <a:off x="1057275" y="3723640"/>
            <a:ext cx="1752600" cy="1080135"/>
          </a:xfrm>
          <a:prstGeom prst="rect">
            <a:avLst/>
          </a:prstGeom>
          <a:noFill/>
        </p:spPr>
        <p:txBody>
          <a:bodyPr wrap="square" rtlCol="0">
            <a:spAutoFit/>
          </a:bodyPr>
          <a:lstStyle/>
          <a:p>
            <a:pPr algn="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 name="文本占位符 4"/>
          <p:cNvSpPr>
            <a:spLocks noGrp="1"/>
          </p:cNvSpPr>
          <p:nvPr>
            <p:ph type="body" sz="quarter" idx="10"/>
          </p:nvPr>
        </p:nvSpPr>
        <p:spPr>
          <a:xfrm>
            <a:off x="356870" y="325120"/>
            <a:ext cx="305435" cy="432435"/>
          </a:xfrm>
        </p:spPr>
        <p:txBody>
          <a:bodyPr/>
          <a:lstStyle/>
          <a:p>
            <a:r>
              <a:rPr lang="en-US" altLang="zh-CN" dirty="0"/>
              <a:t>4</a:t>
            </a:r>
            <a:endParaRPr lang="zh-CN" altLang="en-US" dirty="0"/>
          </a:p>
        </p:txBody>
      </p:sp>
      <p:sp>
        <p:nvSpPr>
          <p:cNvPr id="6" name="文本占位符 5"/>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
        <p:nvSpPr>
          <p:cNvPr id="3" name="灯片编号占位符 2"/>
          <p:cNvSpPr>
            <a:spLocks noGrp="1"/>
          </p:cNvSpPr>
          <p:nvPr>
            <p:ph type="sldNum" sz="quarter" idx="4294967295"/>
          </p:nvPr>
        </p:nvSpPr>
        <p:spPr>
          <a:xfrm>
            <a:off x="8801100" y="4965700"/>
            <a:ext cx="342900" cy="196850"/>
          </a:xfrm>
        </p:spPr>
        <p:txBody>
          <a:bodyPr/>
          <a:lstStyle/>
          <a:p>
            <a:fld id="{E0596BC5-39E9-41F1-BBD9-DF4DEBACD0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6000">
        <p14:gallery dir="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0" presetClass="entr" presetSubtype="0"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wedge">
                                      <p:cBhvr>
                                        <p:cTn id="13" dur="2000"/>
                                        <p:tgtEl>
                                          <p:spTgt spid="55"/>
                                        </p:tgtEl>
                                      </p:cBhvr>
                                    </p:animEffect>
                                  </p:childTnLst>
                                </p:cTn>
                              </p:par>
                            </p:childTnLst>
                          </p:cTn>
                        </p:par>
                        <p:par>
                          <p:cTn id="14" fill="hold">
                            <p:stCondLst>
                              <p:cond delay="2500"/>
                            </p:stCondLst>
                            <p:childTnLst>
                              <p:par>
                                <p:cTn id="15" presetID="22" presetClass="entr" presetSubtype="4"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down)">
                                      <p:cBhvr>
                                        <p:cTn id="17" dur="500"/>
                                        <p:tgtEl>
                                          <p:spTgt spid="57"/>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3500"/>
                            </p:stCondLst>
                            <p:childTnLst>
                              <p:par>
                                <p:cTn id="25" presetID="22" presetClass="entr" presetSubtype="1"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up)">
                                      <p:cBhvr>
                                        <p:cTn id="27" dur="500"/>
                                        <p:tgtEl>
                                          <p:spTgt spid="58"/>
                                        </p:tgtEl>
                                      </p:cBhvr>
                                    </p:animEffect>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4500"/>
                            </p:stCondLst>
                            <p:childTnLst>
                              <p:par>
                                <p:cTn id="35" presetID="22" presetClass="entr" presetSubtype="2"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wipe(right)">
                                      <p:cBhvr>
                                        <p:cTn id="37" dur="500"/>
                                        <p:tgtEl>
                                          <p:spTgt spid="68"/>
                                        </p:tgtEl>
                                      </p:cBhvr>
                                    </p:animEffect>
                                  </p:childTnLst>
                                </p:cTn>
                              </p:par>
                            </p:childTnLst>
                          </p:cTn>
                        </p:par>
                        <p:par>
                          <p:cTn id="38" fill="hold">
                            <p:stCondLst>
                              <p:cond delay="5000"/>
                            </p:stCondLst>
                            <p:childTnLst>
                              <p:par>
                                <p:cTn id="39" presetID="53" presetClass="entr" presetSubtype="16"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wipe(left)">
                                      <p:cBhvr>
                                        <p:cTn id="47" dur="500"/>
                                        <p:tgtEl>
                                          <p:spTgt spid="67"/>
                                        </p:tgtEl>
                                      </p:cBhvr>
                                    </p:animEffect>
                                  </p:childTnLst>
                                </p:cTn>
                              </p:par>
                            </p:childTnLst>
                          </p:cTn>
                        </p:par>
                        <p:par>
                          <p:cTn id="48" fill="hold">
                            <p:stCondLst>
                              <p:cond delay="6000"/>
                            </p:stCondLst>
                            <p:childTnLst>
                              <p:par>
                                <p:cTn id="49" presetID="53" presetClass="entr" presetSubtype="16"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par>
                          <p:cTn id="54" fill="hold">
                            <p:stCondLst>
                              <p:cond delay="6500"/>
                            </p:stCondLst>
                            <p:childTnLst>
                              <p:par>
                                <p:cTn id="55" presetID="22" presetClass="entr" presetSubtype="8"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wipe(left)">
                                      <p:cBhvr>
                                        <p:cTn id="57" dur="500"/>
                                        <p:tgtEl>
                                          <p:spTgt spid="61"/>
                                        </p:tgtEl>
                                      </p:cBhvr>
                                    </p:animEffect>
                                  </p:childTnLst>
                                </p:cTn>
                              </p:par>
                            </p:childTnLst>
                          </p:cTn>
                        </p:par>
                        <p:par>
                          <p:cTn id="58" fill="hold">
                            <p:stCondLst>
                              <p:cond delay="7000"/>
                            </p:stCondLst>
                            <p:childTnLst>
                              <p:par>
                                <p:cTn id="59" presetID="53" presetClass="entr" presetSubtype="16"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childTnLst>
                          </p:cTn>
                        </p:par>
                        <p:par>
                          <p:cTn id="64" fill="hold">
                            <p:stCondLst>
                              <p:cond delay="7500"/>
                            </p:stCondLst>
                            <p:childTnLst>
                              <p:par>
                                <p:cTn id="65" presetID="22" presetClass="entr" presetSubtype="2"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right)">
                                      <p:cBhvr>
                                        <p:cTn id="67" dur="500"/>
                                        <p:tgtEl>
                                          <p:spTgt spid="62"/>
                                        </p:tgtEl>
                                      </p:cBhvr>
                                    </p:animEffect>
                                  </p:childTnLst>
                                </p:cTn>
                              </p:par>
                            </p:childTnLst>
                          </p:cTn>
                        </p:par>
                        <p:par>
                          <p:cTn id="68" fill="hold">
                            <p:stCondLst>
                              <p:cond delay="8000"/>
                            </p:stCondLst>
                            <p:childTnLst>
                              <p:par>
                                <p:cTn id="69" presetID="53" presetClass="entr" presetSubtype="16"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par>
                          <p:cTn id="74" fill="hold">
                            <p:stCondLst>
                              <p:cond delay="8500"/>
                            </p:stCondLst>
                            <p:childTnLst>
                              <p:par>
                                <p:cTn id="75" presetID="22" presetClass="entr" presetSubtype="2" fill="hold" grpId="0" nodeType="after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wipe(right)">
                                      <p:cBhvr>
                                        <p:cTn id="77" dur="500"/>
                                        <p:tgtEl>
                                          <p:spTgt spid="59"/>
                                        </p:tgtEl>
                                      </p:cBhvr>
                                    </p:animEffect>
                                  </p:childTnLst>
                                </p:cTn>
                              </p:par>
                            </p:childTnLst>
                          </p:cTn>
                        </p:par>
                        <p:par>
                          <p:cTn id="78" fill="hold">
                            <p:stCondLst>
                              <p:cond delay="9000"/>
                            </p:stCondLst>
                            <p:childTnLst>
                              <p:par>
                                <p:cTn id="79" presetID="22" presetClass="entr" presetSubtype="2" fill="hold" grpId="0" nodeType="afterEffect">
                                  <p:stCondLst>
                                    <p:cond delay="0"/>
                                  </p:stCondLst>
                                  <p:childTnLst>
                                    <p:set>
                                      <p:cBhvr>
                                        <p:cTn id="80" dur="1" fill="hold">
                                          <p:stCondLst>
                                            <p:cond delay="0"/>
                                          </p:stCondLst>
                                        </p:cTn>
                                        <p:tgtEl>
                                          <p:spTgt spid="60"/>
                                        </p:tgtEl>
                                        <p:attrNameLst>
                                          <p:attrName>style.visibility</p:attrName>
                                        </p:attrNameLst>
                                      </p:cBhvr>
                                      <p:to>
                                        <p:strVal val="visible"/>
                                      </p:to>
                                    </p:set>
                                    <p:animEffect transition="in" filter="wipe(right)">
                                      <p:cBhvr>
                                        <p:cTn id="81" dur="500"/>
                                        <p:tgtEl>
                                          <p:spTgt spid="60"/>
                                        </p:tgtEl>
                                      </p:cBhvr>
                                    </p:animEffect>
                                  </p:childTnLst>
                                </p:cTn>
                              </p:par>
                            </p:childTnLst>
                          </p:cTn>
                        </p:par>
                        <p:par>
                          <p:cTn id="82" fill="hold">
                            <p:stCondLst>
                              <p:cond delay="9500"/>
                            </p:stCondLst>
                            <p:childTnLst>
                              <p:par>
                                <p:cTn id="83" presetID="22" presetClass="entr" presetSubtype="2" fill="hold" grpId="0" nodeType="afterEffect">
                                  <p:stCondLst>
                                    <p:cond delay="0"/>
                                  </p:stCondLst>
                                  <p:childTnLst>
                                    <p:set>
                                      <p:cBhvr>
                                        <p:cTn id="84" dur="1" fill="hold">
                                          <p:stCondLst>
                                            <p:cond delay="0"/>
                                          </p:stCondLst>
                                        </p:cTn>
                                        <p:tgtEl>
                                          <p:spTgt spid="63"/>
                                        </p:tgtEl>
                                        <p:attrNameLst>
                                          <p:attrName>style.visibility</p:attrName>
                                        </p:attrNameLst>
                                      </p:cBhvr>
                                      <p:to>
                                        <p:strVal val="visible"/>
                                      </p:to>
                                    </p:set>
                                    <p:animEffect transition="in" filter="wipe(right)">
                                      <p:cBhvr>
                                        <p:cTn id="85" dur="500"/>
                                        <p:tgtEl>
                                          <p:spTgt spid="63"/>
                                        </p:tgtEl>
                                      </p:cBhvr>
                                    </p:animEffect>
                                  </p:childTnLst>
                                </p:cTn>
                              </p:par>
                            </p:childTnLst>
                          </p:cTn>
                        </p:par>
                        <p:par>
                          <p:cTn id="86" fill="hold">
                            <p:stCondLst>
                              <p:cond delay="10000"/>
                            </p:stCondLst>
                            <p:childTnLst>
                              <p:par>
                                <p:cTn id="87" presetID="22" presetClass="entr" presetSubtype="2" fill="hold" grpId="0" nodeType="afterEffect">
                                  <p:stCondLst>
                                    <p:cond delay="0"/>
                                  </p:stCondLst>
                                  <p:childTnLst>
                                    <p:set>
                                      <p:cBhvr>
                                        <p:cTn id="88" dur="1" fill="hold">
                                          <p:stCondLst>
                                            <p:cond delay="0"/>
                                          </p:stCondLst>
                                        </p:cTn>
                                        <p:tgtEl>
                                          <p:spTgt spid="64"/>
                                        </p:tgtEl>
                                        <p:attrNameLst>
                                          <p:attrName>style.visibility</p:attrName>
                                        </p:attrNameLst>
                                      </p:cBhvr>
                                      <p:to>
                                        <p:strVal val="visible"/>
                                      </p:to>
                                    </p:set>
                                    <p:animEffect transition="in" filter="wipe(right)">
                                      <p:cBhvr>
                                        <p:cTn id="89" dur="500"/>
                                        <p:tgtEl>
                                          <p:spTgt spid="64"/>
                                        </p:tgtEl>
                                      </p:cBhvr>
                                    </p:animEffect>
                                  </p:childTnLst>
                                </p:cTn>
                              </p:par>
                            </p:childTnLst>
                          </p:cTn>
                        </p:par>
                        <p:par>
                          <p:cTn id="90" fill="hold">
                            <p:stCondLst>
                              <p:cond delay="10500"/>
                            </p:stCondLst>
                            <p:childTnLst>
                              <p:par>
                                <p:cTn id="91" presetID="22" presetClass="entr" presetSubtype="2" fill="hold" grpId="0" nodeType="after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wipe(right)">
                                      <p:cBhvr>
                                        <p:cTn id="93" dur="500"/>
                                        <p:tgtEl>
                                          <p:spTgt spid="65"/>
                                        </p:tgtEl>
                                      </p:cBhvr>
                                    </p:animEffect>
                                  </p:childTnLst>
                                </p:cTn>
                              </p:par>
                            </p:childTnLst>
                          </p:cTn>
                        </p:par>
                        <p:par>
                          <p:cTn id="94" fill="hold">
                            <p:stCondLst>
                              <p:cond delay="11000"/>
                            </p:stCondLst>
                            <p:childTnLst>
                              <p:par>
                                <p:cTn id="95" presetID="22" presetClass="entr" presetSubtype="2" fill="hold" grpId="0" nodeType="afterEffect">
                                  <p:stCondLst>
                                    <p:cond delay="0"/>
                                  </p:stCondLst>
                                  <p:childTnLst>
                                    <p:set>
                                      <p:cBhvr>
                                        <p:cTn id="96" dur="1" fill="hold">
                                          <p:stCondLst>
                                            <p:cond delay="0"/>
                                          </p:stCondLst>
                                        </p:cTn>
                                        <p:tgtEl>
                                          <p:spTgt spid="66"/>
                                        </p:tgtEl>
                                        <p:attrNameLst>
                                          <p:attrName>style.visibility</p:attrName>
                                        </p:attrNameLst>
                                      </p:cBhvr>
                                      <p:to>
                                        <p:strVal val="visible"/>
                                      </p:to>
                                    </p:set>
                                    <p:animEffect transition="in" filter="wipe(right)">
                                      <p:cBhvr>
                                        <p:cTn id="9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9" grpId="0"/>
      <p:bldP spid="60" grpId="0"/>
      <p:bldP spid="63" grpId="0"/>
      <p:bldP spid="64" grpId="0"/>
      <p:bldP spid="65" grpId="0"/>
      <p:bldP spid="66" grpId="0"/>
    </p:bldLst>
  </p:timing>
</p:sld>
</file>

<file path=ppt/slides/slide33.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5" name="Line 7"/>
          <p:cNvSpPr>
            <a:spLocks noChangeShapeType="1"/>
          </p:cNvSpPr>
          <p:nvPr/>
        </p:nvSpPr>
        <p:spPr bwMode="auto">
          <a:xfrm>
            <a:off x="4575175" y="2288540"/>
            <a:ext cx="0" cy="866775"/>
          </a:xfrm>
          <a:prstGeom prst="line">
            <a:avLst/>
          </a:prstGeom>
          <a:noFill/>
          <a:ln w="19050"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0" name="Oval 8"/>
          <p:cNvSpPr>
            <a:spLocks noChangeArrowheads="1"/>
          </p:cNvSpPr>
          <p:nvPr/>
        </p:nvSpPr>
        <p:spPr bwMode="auto">
          <a:xfrm>
            <a:off x="4466590" y="3148330"/>
            <a:ext cx="213360" cy="213360"/>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1" name="Oval 9"/>
          <p:cNvSpPr>
            <a:spLocks noChangeArrowheads="1"/>
          </p:cNvSpPr>
          <p:nvPr/>
        </p:nvSpPr>
        <p:spPr bwMode="auto">
          <a:xfrm>
            <a:off x="6229985" y="3148330"/>
            <a:ext cx="215900" cy="213360"/>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2" name="Oval 10"/>
          <p:cNvSpPr>
            <a:spLocks noChangeArrowheads="1"/>
          </p:cNvSpPr>
          <p:nvPr/>
        </p:nvSpPr>
        <p:spPr bwMode="auto">
          <a:xfrm>
            <a:off x="7996555" y="3148330"/>
            <a:ext cx="212725" cy="213360"/>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3" name="Oval 11"/>
          <p:cNvSpPr>
            <a:spLocks noChangeArrowheads="1"/>
          </p:cNvSpPr>
          <p:nvPr/>
        </p:nvSpPr>
        <p:spPr bwMode="auto">
          <a:xfrm>
            <a:off x="2700655" y="3148330"/>
            <a:ext cx="213360" cy="213360"/>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4" name="Oval 12"/>
          <p:cNvSpPr>
            <a:spLocks noChangeArrowheads="1"/>
          </p:cNvSpPr>
          <p:nvPr/>
        </p:nvSpPr>
        <p:spPr bwMode="auto">
          <a:xfrm>
            <a:off x="934720" y="3148330"/>
            <a:ext cx="213360" cy="213360"/>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5" name="Freeform 13"/>
          <p:cNvSpPr/>
          <p:nvPr/>
        </p:nvSpPr>
        <p:spPr bwMode="auto">
          <a:xfrm>
            <a:off x="1041400" y="2493010"/>
            <a:ext cx="3533775" cy="662305"/>
          </a:xfrm>
          <a:custGeom>
            <a:avLst/>
            <a:gdLst>
              <a:gd name="T0" fmla="*/ 0 w 1895"/>
              <a:gd name="T1" fmla="*/ 355 h 355"/>
              <a:gd name="T2" fmla="*/ 0 w 1895"/>
              <a:gd name="T3" fmla="*/ 119 h 355"/>
              <a:gd name="T4" fmla="*/ 67 w 1895"/>
              <a:gd name="T5" fmla="*/ 54 h 355"/>
              <a:gd name="T6" fmla="*/ 1826 w 1895"/>
              <a:gd name="T7" fmla="*/ 54 h 355"/>
              <a:gd name="T8" fmla="*/ 1895 w 1895"/>
              <a:gd name="T9" fmla="*/ 0 h 355"/>
            </a:gdLst>
            <a:ahLst/>
            <a:cxnLst>
              <a:cxn ang="0">
                <a:pos x="T0" y="T1"/>
              </a:cxn>
              <a:cxn ang="0">
                <a:pos x="T2" y="T3"/>
              </a:cxn>
              <a:cxn ang="0">
                <a:pos x="T4" y="T5"/>
              </a:cxn>
              <a:cxn ang="0">
                <a:pos x="T6" y="T7"/>
              </a:cxn>
              <a:cxn ang="0">
                <a:pos x="T8" y="T9"/>
              </a:cxn>
            </a:cxnLst>
            <a:rect l="0" t="0" r="r" b="b"/>
            <a:pathLst>
              <a:path w="1895" h="355">
                <a:moveTo>
                  <a:pt x="0" y="355"/>
                </a:moveTo>
                <a:cubicBezTo>
                  <a:pt x="0" y="119"/>
                  <a:pt x="0" y="119"/>
                  <a:pt x="0" y="119"/>
                </a:cubicBezTo>
                <a:cubicBezTo>
                  <a:pt x="0" y="119"/>
                  <a:pt x="1" y="55"/>
                  <a:pt x="67" y="54"/>
                </a:cubicBezTo>
                <a:cubicBezTo>
                  <a:pt x="1826" y="54"/>
                  <a:pt x="1826" y="54"/>
                  <a:pt x="1826" y="54"/>
                </a:cubicBezTo>
                <a:cubicBezTo>
                  <a:pt x="1856" y="54"/>
                  <a:pt x="1884" y="26"/>
                  <a:pt x="1895" y="0"/>
                </a:cubicBezTo>
              </a:path>
            </a:pathLst>
          </a:custGeom>
          <a:noFill/>
          <a:ln w="19050" cap="flat">
            <a:solidFill>
              <a:srgbClr val="03072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6" name="Freeform 14"/>
          <p:cNvSpPr/>
          <p:nvPr/>
        </p:nvSpPr>
        <p:spPr bwMode="auto">
          <a:xfrm>
            <a:off x="2807335" y="2712720"/>
            <a:ext cx="1767840" cy="441960"/>
          </a:xfrm>
          <a:custGeom>
            <a:avLst/>
            <a:gdLst>
              <a:gd name="T0" fmla="*/ 0 w 948"/>
              <a:gd name="T1" fmla="*/ 237 h 237"/>
              <a:gd name="T2" fmla="*/ 0 w 948"/>
              <a:gd name="T3" fmla="*/ 119 h 237"/>
              <a:gd name="T4" fmla="*/ 66 w 948"/>
              <a:gd name="T5" fmla="*/ 54 h 237"/>
              <a:gd name="T6" fmla="*/ 877 w 948"/>
              <a:gd name="T7" fmla="*/ 54 h 237"/>
              <a:gd name="T8" fmla="*/ 948 w 948"/>
              <a:gd name="T9" fmla="*/ 0 h 237"/>
            </a:gdLst>
            <a:ahLst/>
            <a:cxnLst>
              <a:cxn ang="0">
                <a:pos x="T0" y="T1"/>
              </a:cxn>
              <a:cxn ang="0">
                <a:pos x="T2" y="T3"/>
              </a:cxn>
              <a:cxn ang="0">
                <a:pos x="T4" y="T5"/>
              </a:cxn>
              <a:cxn ang="0">
                <a:pos x="T6" y="T7"/>
              </a:cxn>
              <a:cxn ang="0">
                <a:pos x="T8" y="T9"/>
              </a:cxn>
            </a:cxnLst>
            <a:rect l="0" t="0" r="r" b="b"/>
            <a:pathLst>
              <a:path w="948" h="237">
                <a:moveTo>
                  <a:pt x="0" y="237"/>
                </a:moveTo>
                <a:cubicBezTo>
                  <a:pt x="0" y="119"/>
                  <a:pt x="0" y="119"/>
                  <a:pt x="0" y="119"/>
                </a:cubicBezTo>
                <a:cubicBezTo>
                  <a:pt x="0" y="119"/>
                  <a:pt x="1" y="55"/>
                  <a:pt x="66" y="54"/>
                </a:cubicBezTo>
                <a:cubicBezTo>
                  <a:pt x="877" y="54"/>
                  <a:pt x="877" y="54"/>
                  <a:pt x="877" y="54"/>
                </a:cubicBezTo>
                <a:cubicBezTo>
                  <a:pt x="909" y="54"/>
                  <a:pt x="937" y="28"/>
                  <a:pt x="948" y="0"/>
                </a:cubicBezTo>
              </a:path>
            </a:pathLst>
          </a:custGeom>
          <a:noFill/>
          <a:ln w="19050" cap="flat">
            <a:solidFill>
              <a:srgbClr val="03072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7" name="Freeform 15"/>
          <p:cNvSpPr/>
          <p:nvPr/>
        </p:nvSpPr>
        <p:spPr bwMode="auto">
          <a:xfrm>
            <a:off x="4575175" y="2493010"/>
            <a:ext cx="3531235" cy="662305"/>
          </a:xfrm>
          <a:custGeom>
            <a:avLst/>
            <a:gdLst>
              <a:gd name="T0" fmla="*/ 1894 w 1894"/>
              <a:gd name="T1" fmla="*/ 355 h 355"/>
              <a:gd name="T2" fmla="*/ 1894 w 1894"/>
              <a:gd name="T3" fmla="*/ 119 h 355"/>
              <a:gd name="T4" fmla="*/ 1828 w 1894"/>
              <a:gd name="T5" fmla="*/ 54 h 355"/>
              <a:gd name="T6" fmla="*/ 68 w 1894"/>
              <a:gd name="T7" fmla="*/ 54 h 355"/>
              <a:gd name="T8" fmla="*/ 0 w 1894"/>
              <a:gd name="T9" fmla="*/ 0 h 355"/>
            </a:gdLst>
            <a:ahLst/>
            <a:cxnLst>
              <a:cxn ang="0">
                <a:pos x="T0" y="T1"/>
              </a:cxn>
              <a:cxn ang="0">
                <a:pos x="T2" y="T3"/>
              </a:cxn>
              <a:cxn ang="0">
                <a:pos x="T4" y="T5"/>
              </a:cxn>
              <a:cxn ang="0">
                <a:pos x="T6" y="T7"/>
              </a:cxn>
              <a:cxn ang="0">
                <a:pos x="T8" y="T9"/>
              </a:cxn>
            </a:cxnLst>
            <a:rect l="0" t="0" r="r" b="b"/>
            <a:pathLst>
              <a:path w="1894" h="355">
                <a:moveTo>
                  <a:pt x="1894" y="355"/>
                </a:moveTo>
                <a:cubicBezTo>
                  <a:pt x="1894" y="119"/>
                  <a:pt x="1894" y="119"/>
                  <a:pt x="1894" y="119"/>
                </a:cubicBezTo>
                <a:cubicBezTo>
                  <a:pt x="1894" y="119"/>
                  <a:pt x="1893" y="55"/>
                  <a:pt x="1828" y="54"/>
                </a:cubicBezTo>
                <a:cubicBezTo>
                  <a:pt x="68" y="54"/>
                  <a:pt x="68" y="54"/>
                  <a:pt x="68" y="54"/>
                </a:cubicBezTo>
                <a:cubicBezTo>
                  <a:pt x="38" y="54"/>
                  <a:pt x="10" y="26"/>
                  <a:pt x="0" y="0"/>
                </a:cubicBezTo>
              </a:path>
            </a:pathLst>
          </a:custGeom>
          <a:noFill/>
          <a:ln w="19050" cap="flat">
            <a:solidFill>
              <a:srgbClr val="03072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8" name="Freeform 16"/>
          <p:cNvSpPr/>
          <p:nvPr/>
        </p:nvSpPr>
        <p:spPr bwMode="auto">
          <a:xfrm>
            <a:off x="4575175" y="2712720"/>
            <a:ext cx="1765935" cy="441960"/>
          </a:xfrm>
          <a:custGeom>
            <a:avLst/>
            <a:gdLst>
              <a:gd name="T0" fmla="*/ 947 w 947"/>
              <a:gd name="T1" fmla="*/ 237 h 237"/>
              <a:gd name="T2" fmla="*/ 947 w 947"/>
              <a:gd name="T3" fmla="*/ 119 h 237"/>
              <a:gd name="T4" fmla="*/ 881 w 947"/>
              <a:gd name="T5" fmla="*/ 54 h 237"/>
              <a:gd name="T6" fmla="*/ 70 w 947"/>
              <a:gd name="T7" fmla="*/ 54 h 237"/>
              <a:gd name="T8" fmla="*/ 0 w 947"/>
              <a:gd name="T9" fmla="*/ 0 h 237"/>
            </a:gdLst>
            <a:ahLst/>
            <a:cxnLst>
              <a:cxn ang="0">
                <a:pos x="T0" y="T1"/>
              </a:cxn>
              <a:cxn ang="0">
                <a:pos x="T2" y="T3"/>
              </a:cxn>
              <a:cxn ang="0">
                <a:pos x="T4" y="T5"/>
              </a:cxn>
              <a:cxn ang="0">
                <a:pos x="T6" y="T7"/>
              </a:cxn>
              <a:cxn ang="0">
                <a:pos x="T8" y="T9"/>
              </a:cxn>
            </a:cxnLst>
            <a:rect l="0" t="0" r="r" b="b"/>
            <a:pathLst>
              <a:path w="947" h="237">
                <a:moveTo>
                  <a:pt x="947" y="237"/>
                </a:moveTo>
                <a:cubicBezTo>
                  <a:pt x="947" y="119"/>
                  <a:pt x="947" y="119"/>
                  <a:pt x="947" y="119"/>
                </a:cubicBezTo>
                <a:cubicBezTo>
                  <a:pt x="947" y="119"/>
                  <a:pt x="946" y="55"/>
                  <a:pt x="881" y="54"/>
                </a:cubicBezTo>
                <a:cubicBezTo>
                  <a:pt x="70" y="54"/>
                  <a:pt x="70" y="54"/>
                  <a:pt x="70" y="54"/>
                </a:cubicBezTo>
                <a:cubicBezTo>
                  <a:pt x="38" y="54"/>
                  <a:pt x="11" y="28"/>
                  <a:pt x="0" y="0"/>
                </a:cubicBezTo>
              </a:path>
            </a:pathLst>
          </a:custGeom>
          <a:noFill/>
          <a:ln w="19050" cap="flat">
            <a:solidFill>
              <a:srgbClr val="03072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4" name="Freeform 6"/>
          <p:cNvSpPr/>
          <p:nvPr/>
        </p:nvSpPr>
        <p:spPr bwMode="auto">
          <a:xfrm>
            <a:off x="4079240" y="1101725"/>
            <a:ext cx="986155" cy="1254125"/>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rgbClr val="030729"/>
          </a:solidFill>
          <a:ln w="5" cap="flat">
            <a:noFill/>
            <a:prstDash val="solid"/>
            <a:miter lim="800000"/>
          </a:ln>
        </p:spPr>
        <p:txBody>
          <a:bodyPr vert="horz" wrap="square" lIns="68580" tIns="216000" rIns="68580" bIns="34290" numCol="1" anchor="t" anchorCtr="0" compatLnSpc="1"/>
          <a:lstStyle/>
          <a:p>
            <a:pPr lvl="0" algn="ctr"/>
            <a:r>
              <a:rPr lang="zh-CN" altLang="en-US" sz="1800" kern="0">
                <a:solidFill>
                  <a:prstClr val="white"/>
                </a:solidFill>
                <a:cs typeface="+mn-ea"/>
                <a:sym typeface="+mn-lt"/>
              </a:rPr>
              <a:t>添加标题</a:t>
            </a:r>
            <a:endParaRPr lang="zh-CN" altLang="en-US" sz="1800" kern="0">
              <a:solidFill>
                <a:prstClr val="white"/>
              </a:solidFill>
              <a:cs typeface="+mn-ea"/>
              <a:sym typeface="+mn-lt"/>
            </a:endParaRPr>
          </a:p>
        </p:txBody>
      </p:sp>
      <p:sp>
        <p:nvSpPr>
          <p:cNvPr id="32" name="矩形 31"/>
          <p:cNvSpPr/>
          <p:nvPr/>
        </p:nvSpPr>
        <p:spPr>
          <a:xfrm>
            <a:off x="463550" y="3475990"/>
            <a:ext cx="1227455" cy="37655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33" name="矩形 32"/>
          <p:cNvSpPr/>
          <p:nvPr/>
        </p:nvSpPr>
        <p:spPr>
          <a:xfrm>
            <a:off x="463550" y="3851910"/>
            <a:ext cx="1227455" cy="553720"/>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36" name="矩形 35"/>
          <p:cNvSpPr/>
          <p:nvPr/>
        </p:nvSpPr>
        <p:spPr>
          <a:xfrm>
            <a:off x="2193290" y="3475990"/>
            <a:ext cx="1227455" cy="37655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37" name="矩形 36"/>
          <p:cNvSpPr/>
          <p:nvPr/>
        </p:nvSpPr>
        <p:spPr>
          <a:xfrm>
            <a:off x="2193290" y="3851910"/>
            <a:ext cx="1227455" cy="553720"/>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38" name="矩形 37"/>
          <p:cNvSpPr/>
          <p:nvPr/>
        </p:nvSpPr>
        <p:spPr>
          <a:xfrm>
            <a:off x="3958590" y="3475990"/>
            <a:ext cx="1227455" cy="37655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39" name="矩形 38"/>
          <p:cNvSpPr/>
          <p:nvPr/>
        </p:nvSpPr>
        <p:spPr>
          <a:xfrm>
            <a:off x="3958590" y="3851910"/>
            <a:ext cx="1227455" cy="553720"/>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40" name="矩形 39"/>
          <p:cNvSpPr/>
          <p:nvPr/>
        </p:nvSpPr>
        <p:spPr>
          <a:xfrm>
            <a:off x="5724525" y="3475990"/>
            <a:ext cx="1227455" cy="37655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41" name="矩形 40"/>
          <p:cNvSpPr/>
          <p:nvPr/>
        </p:nvSpPr>
        <p:spPr>
          <a:xfrm>
            <a:off x="5724525" y="3851910"/>
            <a:ext cx="1227455" cy="553720"/>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42" name="矩形 41"/>
          <p:cNvSpPr/>
          <p:nvPr/>
        </p:nvSpPr>
        <p:spPr>
          <a:xfrm>
            <a:off x="7489190" y="3475990"/>
            <a:ext cx="1227455" cy="37655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43" name="矩形 42"/>
          <p:cNvSpPr/>
          <p:nvPr/>
        </p:nvSpPr>
        <p:spPr>
          <a:xfrm>
            <a:off x="7489190" y="3851910"/>
            <a:ext cx="1227455" cy="553720"/>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lstStyle/>
          <a:p>
            <a:r>
              <a:rPr lang="en-US" altLang="zh-CN" dirty="0"/>
              <a:t>4</a:t>
            </a:r>
            <a:endParaRPr lang="zh-CN" altLang="en-US" dirty="0"/>
          </a:p>
        </p:txBody>
      </p:sp>
      <p:sp>
        <p:nvSpPr>
          <p:cNvPr id="3" name="文本占位符 2"/>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right)">
                                      <p:cBhvr>
                                        <p:cTn id="16" dur="500"/>
                                        <p:tgtEl>
                                          <p:spTgt spid="25"/>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right)">
                                      <p:cBhvr>
                                        <p:cTn id="19" dur="500"/>
                                        <p:tgtEl>
                                          <p:spTgt spid="2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1500"/>
                            </p:stCondLst>
                            <p:childTnLst>
                              <p:par>
                                <p:cTn id="27" presetID="23" presetClass="entr" presetSubtype="28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3*#ppt_w"/>
                                          </p:val>
                                        </p:tav>
                                        <p:tav tm="100000">
                                          <p:val>
                                            <p:strVal val="#ppt_w"/>
                                          </p:val>
                                        </p:tav>
                                      </p:tavLst>
                                    </p:anim>
                                    <p:anim calcmode="lin" valueType="num">
                                      <p:cBhvr>
                                        <p:cTn id="30" dur="500" fill="hold"/>
                                        <p:tgtEl>
                                          <p:spTgt spid="20"/>
                                        </p:tgtEl>
                                        <p:attrNameLst>
                                          <p:attrName>ppt_h</p:attrName>
                                        </p:attrNameLst>
                                      </p:cBhvr>
                                      <p:tavLst>
                                        <p:tav tm="0">
                                          <p:val>
                                            <p:strVal val="4/3*#ppt_h"/>
                                          </p:val>
                                        </p:tav>
                                        <p:tav tm="100000">
                                          <p:val>
                                            <p:strVal val="#ppt_h"/>
                                          </p:val>
                                        </p:tav>
                                      </p:tavLst>
                                    </p:anim>
                                  </p:childTnLst>
                                </p:cTn>
                              </p:par>
                              <p:par>
                                <p:cTn id="31" presetID="23" presetClass="entr" presetSubtype="288" fill="hold" grpId="0" nodeType="withEffect">
                                  <p:stCondLst>
                                    <p:cond delay="2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strVal val="4/3*#ppt_w"/>
                                          </p:val>
                                        </p:tav>
                                        <p:tav tm="100000">
                                          <p:val>
                                            <p:strVal val="#ppt_w"/>
                                          </p:val>
                                        </p:tav>
                                      </p:tavLst>
                                    </p:anim>
                                    <p:anim calcmode="lin" valueType="num">
                                      <p:cBhvr>
                                        <p:cTn id="34" dur="500" fill="hold"/>
                                        <p:tgtEl>
                                          <p:spTgt spid="23"/>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2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strVal val="4/3*#ppt_w"/>
                                          </p:val>
                                        </p:tav>
                                        <p:tav tm="100000">
                                          <p:val>
                                            <p:strVal val="#ppt_w"/>
                                          </p:val>
                                        </p:tav>
                                      </p:tavLst>
                                    </p:anim>
                                    <p:anim calcmode="lin" valueType="num">
                                      <p:cBhvr>
                                        <p:cTn id="38" dur="500" fill="hold"/>
                                        <p:tgtEl>
                                          <p:spTgt spid="21"/>
                                        </p:tgtEl>
                                        <p:attrNameLst>
                                          <p:attrName>ppt_h</p:attrName>
                                        </p:attrNameLst>
                                      </p:cBhvr>
                                      <p:tavLst>
                                        <p:tav tm="0">
                                          <p:val>
                                            <p:strVal val="4/3*#ppt_h"/>
                                          </p:val>
                                        </p:tav>
                                        <p:tav tm="100000">
                                          <p:val>
                                            <p:strVal val="#ppt_h"/>
                                          </p:val>
                                        </p:tav>
                                      </p:tavLst>
                                    </p:anim>
                                  </p:childTnLst>
                                </p:cTn>
                              </p:par>
                              <p:par>
                                <p:cTn id="39" presetID="23" presetClass="entr" presetSubtype="288" fill="hold" grpId="0" nodeType="withEffect">
                                  <p:stCondLst>
                                    <p:cond delay="40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strVal val="4/3*#ppt_w"/>
                                          </p:val>
                                        </p:tav>
                                        <p:tav tm="100000">
                                          <p:val>
                                            <p:strVal val="#ppt_w"/>
                                          </p:val>
                                        </p:tav>
                                      </p:tavLst>
                                    </p:anim>
                                    <p:anim calcmode="lin" valueType="num">
                                      <p:cBhvr>
                                        <p:cTn id="42" dur="500" fill="hold"/>
                                        <p:tgtEl>
                                          <p:spTgt spid="24"/>
                                        </p:tgtEl>
                                        <p:attrNameLst>
                                          <p:attrName>ppt_h</p:attrName>
                                        </p:attrNameLst>
                                      </p:cBhvr>
                                      <p:tavLst>
                                        <p:tav tm="0">
                                          <p:val>
                                            <p:strVal val="4/3*#ppt_h"/>
                                          </p:val>
                                        </p:tav>
                                        <p:tav tm="100000">
                                          <p:val>
                                            <p:strVal val="#ppt_h"/>
                                          </p:val>
                                        </p:tav>
                                      </p:tavLst>
                                    </p:anim>
                                  </p:childTnLst>
                                </p:cTn>
                              </p:par>
                              <p:par>
                                <p:cTn id="43" presetID="23" presetClass="entr" presetSubtype="288"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strVal val="4/3*#ppt_w"/>
                                          </p:val>
                                        </p:tav>
                                        <p:tav tm="100000">
                                          <p:val>
                                            <p:strVal val="#ppt_w"/>
                                          </p:val>
                                        </p:tav>
                                      </p:tavLst>
                                    </p:anim>
                                    <p:anim calcmode="lin" valueType="num">
                                      <p:cBhvr>
                                        <p:cTn id="46" dur="500" fill="hold"/>
                                        <p:tgtEl>
                                          <p:spTgt spid="22"/>
                                        </p:tgtEl>
                                        <p:attrNameLst>
                                          <p:attrName>ppt_h</p:attrName>
                                        </p:attrNameLst>
                                      </p:cBhvr>
                                      <p:tavLst>
                                        <p:tav tm="0">
                                          <p:val>
                                            <p:strVal val="4/3*#ppt_h"/>
                                          </p:val>
                                        </p:tav>
                                        <p:tav tm="100000">
                                          <p:val>
                                            <p:strVal val="#ppt_h"/>
                                          </p:val>
                                        </p:tav>
                                      </p:tavLst>
                                    </p:anim>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par>
                          <p:cTn id="75" fill="hold">
                            <p:stCondLst>
                              <p:cond delay="4000"/>
                            </p:stCondLst>
                            <p:childTnLst>
                              <p:par>
                                <p:cTn id="76" presetID="10" presetClass="entr" presetSubtype="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21" grpId="0" animBg="1"/>
      <p:bldP spid="22" grpId="0" animBg="1"/>
      <p:bldP spid="23" grpId="0" animBg="1"/>
      <p:bldP spid="24" grpId="0" animBg="1"/>
      <p:bldP spid="25" grpId="0" animBg="1"/>
      <p:bldP spid="26" grpId="0" animBg="1"/>
      <p:bldP spid="27" grpId="0" animBg="1"/>
      <p:bldP spid="28" grpId="0" animBg="1"/>
      <p:bldP spid="4" grpId="0" animBg="1"/>
      <p:bldP spid="32" grpId="0"/>
      <p:bldP spid="33" grpId="0"/>
      <p:bldP spid="36" grpId="0"/>
      <p:bldP spid="37" grpId="0"/>
      <p:bldP spid="38" grpId="0"/>
      <p:bldP spid="39" grpId="0"/>
      <p:bldP spid="40" grpId="0"/>
      <p:bldP spid="41" grpId="0"/>
      <p:bldP spid="42" grpId="0"/>
      <p:bldP spid="43" grpId="0"/>
    </p:bldLst>
  </p:timing>
</p:sld>
</file>

<file path=ppt/slides/slide34.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6" name="椭圆 5"/>
          <p:cNvSpPr/>
          <p:nvPr/>
        </p:nvSpPr>
        <p:spPr>
          <a:xfrm>
            <a:off x="885190" y="1625600"/>
            <a:ext cx="1242060" cy="1242060"/>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标题</a:t>
            </a:r>
            <a:r>
              <a:rPr lang="en-US" altLang="zh-CN" sz="1600">
                <a:cs typeface="+mn-ea"/>
                <a:sym typeface="+mn-lt"/>
              </a:rPr>
              <a:t>1</a:t>
            </a:r>
            <a:endParaRPr lang="zh-CN" altLang="en-US" sz="1600">
              <a:cs typeface="+mn-ea"/>
              <a:sym typeface="+mn-lt"/>
            </a:endParaRPr>
          </a:p>
        </p:txBody>
      </p:sp>
      <p:sp>
        <p:nvSpPr>
          <p:cNvPr id="7" name="椭圆 6"/>
          <p:cNvSpPr/>
          <p:nvPr/>
        </p:nvSpPr>
        <p:spPr>
          <a:xfrm>
            <a:off x="2799715" y="2628900"/>
            <a:ext cx="1242060" cy="1242060"/>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标题</a:t>
            </a:r>
            <a:r>
              <a:rPr lang="en-US" altLang="zh-CN" sz="1600">
                <a:cs typeface="+mn-ea"/>
                <a:sym typeface="+mn-lt"/>
              </a:rPr>
              <a:t>2</a:t>
            </a:r>
            <a:endParaRPr lang="zh-CN" altLang="en-US" sz="1600">
              <a:cs typeface="+mn-ea"/>
              <a:sym typeface="+mn-lt"/>
            </a:endParaRPr>
          </a:p>
        </p:txBody>
      </p:sp>
      <p:sp>
        <p:nvSpPr>
          <p:cNvPr id="11" name="椭圆 10"/>
          <p:cNvSpPr/>
          <p:nvPr/>
        </p:nvSpPr>
        <p:spPr>
          <a:xfrm>
            <a:off x="4959985" y="1491615"/>
            <a:ext cx="1242060" cy="1242060"/>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标题</a:t>
            </a:r>
            <a:r>
              <a:rPr lang="en-US" altLang="zh-CN" sz="1600">
                <a:cs typeface="+mn-ea"/>
                <a:sym typeface="+mn-lt"/>
              </a:rPr>
              <a:t>3</a:t>
            </a:r>
            <a:endParaRPr lang="zh-CN" altLang="en-US" sz="1600">
              <a:cs typeface="+mn-ea"/>
              <a:sym typeface="+mn-lt"/>
            </a:endParaRPr>
          </a:p>
        </p:txBody>
      </p:sp>
      <p:sp>
        <p:nvSpPr>
          <p:cNvPr id="13" name="椭圆 12"/>
          <p:cNvSpPr/>
          <p:nvPr/>
        </p:nvSpPr>
        <p:spPr>
          <a:xfrm>
            <a:off x="7174230" y="1876425"/>
            <a:ext cx="1242060" cy="1242060"/>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标题</a:t>
            </a:r>
            <a:r>
              <a:rPr lang="en-US" altLang="zh-CN" sz="1600">
                <a:cs typeface="+mn-ea"/>
                <a:sym typeface="+mn-lt"/>
              </a:rPr>
              <a:t>4</a:t>
            </a:r>
            <a:endParaRPr lang="zh-CN" altLang="en-US" sz="1600">
              <a:cs typeface="+mn-ea"/>
              <a:sym typeface="+mn-lt"/>
            </a:endParaRPr>
          </a:p>
        </p:txBody>
      </p:sp>
      <p:cxnSp>
        <p:nvCxnSpPr>
          <p:cNvPr id="14" name="直接连接符 13"/>
          <p:cNvCxnSpPr>
            <a:stCxn id="6" idx="6"/>
            <a:endCxn id="7" idx="2"/>
          </p:cNvCxnSpPr>
          <p:nvPr/>
        </p:nvCxnSpPr>
        <p:spPr>
          <a:xfrm>
            <a:off x="2127250" y="2246630"/>
            <a:ext cx="672465" cy="1003935"/>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 idx="6"/>
            <a:endCxn id="11" idx="2"/>
          </p:cNvCxnSpPr>
          <p:nvPr/>
        </p:nvCxnSpPr>
        <p:spPr>
          <a:xfrm flipV="1">
            <a:off x="4041775" y="2112645"/>
            <a:ext cx="918210" cy="1137285"/>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1" idx="6"/>
            <a:endCxn id="13" idx="2"/>
          </p:cNvCxnSpPr>
          <p:nvPr/>
        </p:nvCxnSpPr>
        <p:spPr>
          <a:xfrm>
            <a:off x="6202045" y="2112645"/>
            <a:ext cx="972185" cy="384810"/>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791845" y="2926715"/>
            <a:ext cx="1227455" cy="415290"/>
          </a:xfrm>
          <a:prstGeom prst="rect">
            <a:avLst/>
          </a:prstGeom>
        </p:spPr>
        <p:txBody>
          <a:bodyPr wrap="square" anchor="ctr" anchorCtr="0">
            <a:spAutoFit/>
          </a:bodyPr>
          <a:lstStyle/>
          <a:p>
            <a:pP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18" name="矩形 17"/>
          <p:cNvSpPr/>
          <p:nvPr/>
        </p:nvSpPr>
        <p:spPr>
          <a:xfrm>
            <a:off x="791845" y="3321685"/>
            <a:ext cx="1414145" cy="784860"/>
          </a:xfrm>
          <a:prstGeom prst="rect">
            <a:avLst/>
          </a:prstGeom>
        </p:spPr>
        <p:txBody>
          <a:bodyPr wrap="square">
            <a:spAutoFit/>
          </a:bodyPr>
          <a:lstStyle/>
          <a:p>
            <a:pPr>
              <a:lnSpc>
                <a:spcPct val="150000"/>
              </a:lnSpc>
            </a:pPr>
            <a:r>
              <a:rPr lang="zh-CN" altLang="en-US" sz="1000" dirty="0">
                <a:solidFill>
                  <a:schemeClr val="tx1">
                    <a:lumMod val="75000"/>
                    <a:lumOff val="25000"/>
                  </a:schemeClr>
                </a:solidFill>
                <a:cs typeface="+mn-ea"/>
                <a:sym typeface="+mn-lt"/>
              </a:rPr>
              <a:t>点击添加文本点击添加文本点击添加文本点击</a:t>
            </a:r>
            <a:endParaRPr lang="zh-CN" altLang="en-US" sz="1000" dirty="0">
              <a:solidFill>
                <a:schemeClr val="tx1">
                  <a:lumMod val="75000"/>
                  <a:lumOff val="25000"/>
                </a:schemeClr>
              </a:solidFill>
              <a:cs typeface="+mn-ea"/>
              <a:sym typeface="+mn-lt"/>
            </a:endParaRPr>
          </a:p>
        </p:txBody>
      </p:sp>
      <p:sp>
        <p:nvSpPr>
          <p:cNvPr id="19" name="矩形 18"/>
          <p:cNvSpPr/>
          <p:nvPr/>
        </p:nvSpPr>
        <p:spPr>
          <a:xfrm>
            <a:off x="2700020" y="1408430"/>
            <a:ext cx="1227455" cy="415290"/>
          </a:xfrm>
          <a:prstGeom prst="rect">
            <a:avLst/>
          </a:prstGeom>
        </p:spPr>
        <p:txBody>
          <a:bodyPr wrap="square" anchor="ctr" anchorCtr="0">
            <a:spAutoFit/>
          </a:bodyPr>
          <a:lstStyle/>
          <a:p>
            <a:pPr>
              <a:lnSpc>
                <a:spcPct val="150000"/>
              </a:lnSpc>
            </a:pPr>
            <a:r>
              <a:rPr lang="zh-CN" altLang="en-US" sz="1400" b="1" dirty="0">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20" name="矩形 19"/>
          <p:cNvSpPr/>
          <p:nvPr/>
        </p:nvSpPr>
        <p:spPr>
          <a:xfrm>
            <a:off x="2684780" y="1796415"/>
            <a:ext cx="1527175" cy="553720"/>
          </a:xfrm>
          <a:prstGeom prst="rect">
            <a:avLst/>
          </a:prstGeom>
        </p:spPr>
        <p:txBody>
          <a:bodyPr wrap="square">
            <a:spAutoFit/>
          </a:bodyPr>
          <a:lstStyle/>
          <a:p>
            <a:pPr>
              <a:lnSpc>
                <a:spcPct val="150000"/>
              </a:lnSpc>
            </a:pPr>
            <a:r>
              <a:rPr lang="zh-CN" altLang="en-US" sz="1000" dirty="0">
                <a:solidFill>
                  <a:schemeClr val="tx1">
                    <a:lumMod val="75000"/>
                    <a:lumOff val="25000"/>
                  </a:schemeClr>
                </a:solidFill>
                <a:cs typeface="+mn-ea"/>
                <a:sym typeface="+mn-lt"/>
              </a:rPr>
              <a:t>点击添加文本点击添加文本点击添加文本点击</a:t>
            </a:r>
            <a:endParaRPr lang="zh-CN" altLang="en-US" sz="1000" dirty="0">
              <a:solidFill>
                <a:schemeClr val="tx1">
                  <a:lumMod val="75000"/>
                  <a:lumOff val="25000"/>
                </a:schemeClr>
              </a:solidFill>
              <a:cs typeface="+mn-ea"/>
              <a:sym typeface="+mn-lt"/>
            </a:endParaRPr>
          </a:p>
        </p:txBody>
      </p:sp>
      <p:sp>
        <p:nvSpPr>
          <p:cNvPr id="21" name="矩形 20"/>
          <p:cNvSpPr/>
          <p:nvPr/>
        </p:nvSpPr>
        <p:spPr>
          <a:xfrm>
            <a:off x="4866005" y="2800350"/>
            <a:ext cx="1227455" cy="415290"/>
          </a:xfrm>
          <a:prstGeom prst="rect">
            <a:avLst/>
          </a:prstGeom>
        </p:spPr>
        <p:txBody>
          <a:bodyPr wrap="square" anchor="ctr" anchorCtr="0">
            <a:spAutoFit/>
          </a:bodyPr>
          <a:lstStyle/>
          <a:p>
            <a:pP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22" name="矩形 21"/>
          <p:cNvSpPr/>
          <p:nvPr/>
        </p:nvSpPr>
        <p:spPr>
          <a:xfrm>
            <a:off x="4866005" y="3195320"/>
            <a:ext cx="1414145" cy="784860"/>
          </a:xfrm>
          <a:prstGeom prst="rect">
            <a:avLst/>
          </a:prstGeom>
        </p:spPr>
        <p:txBody>
          <a:bodyPr wrap="square">
            <a:spAutoFit/>
          </a:bodyPr>
          <a:lstStyle/>
          <a:p>
            <a:pPr>
              <a:lnSpc>
                <a:spcPct val="150000"/>
              </a:lnSpc>
            </a:pPr>
            <a:r>
              <a:rPr lang="zh-CN" altLang="en-US" sz="1000">
                <a:solidFill>
                  <a:schemeClr val="tx1">
                    <a:lumMod val="75000"/>
                    <a:lumOff val="25000"/>
                  </a:schemeClr>
                </a:solidFill>
                <a:cs typeface="+mn-ea"/>
                <a:sym typeface="+mn-lt"/>
              </a:rPr>
              <a:t>点击添加文本点击添加文本点击添加文本点击</a:t>
            </a:r>
            <a:endParaRPr lang="zh-CN" altLang="en-US" sz="1000">
              <a:solidFill>
                <a:schemeClr val="tx1">
                  <a:lumMod val="75000"/>
                  <a:lumOff val="25000"/>
                </a:schemeClr>
              </a:solidFill>
              <a:cs typeface="+mn-ea"/>
              <a:sym typeface="+mn-lt"/>
            </a:endParaRPr>
          </a:p>
        </p:txBody>
      </p:sp>
      <p:sp>
        <p:nvSpPr>
          <p:cNvPr id="23" name="矩形 22"/>
          <p:cNvSpPr/>
          <p:nvPr/>
        </p:nvSpPr>
        <p:spPr>
          <a:xfrm>
            <a:off x="7095490" y="3120390"/>
            <a:ext cx="1227455" cy="415290"/>
          </a:xfrm>
          <a:prstGeom prst="rect">
            <a:avLst/>
          </a:prstGeom>
        </p:spPr>
        <p:txBody>
          <a:bodyPr wrap="square" anchor="ctr" anchorCtr="0">
            <a:spAutoFit/>
          </a:bodyPr>
          <a:lstStyle/>
          <a:p>
            <a:pPr>
              <a:lnSpc>
                <a:spcPct val="150000"/>
              </a:lnSpc>
            </a:pPr>
            <a:r>
              <a:rPr lang="zh-CN" altLang="en-US" sz="1400" b="1" dirty="0">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24" name="矩形 23"/>
          <p:cNvSpPr/>
          <p:nvPr/>
        </p:nvSpPr>
        <p:spPr>
          <a:xfrm>
            <a:off x="7095490" y="3515360"/>
            <a:ext cx="1414145" cy="784860"/>
          </a:xfrm>
          <a:prstGeom prst="rect">
            <a:avLst/>
          </a:prstGeom>
        </p:spPr>
        <p:txBody>
          <a:bodyPr wrap="square">
            <a:spAutoFit/>
          </a:bodyPr>
          <a:lstStyle/>
          <a:p>
            <a:pPr>
              <a:lnSpc>
                <a:spcPct val="150000"/>
              </a:lnSpc>
            </a:pPr>
            <a:r>
              <a:rPr lang="zh-CN" altLang="en-US" sz="1000">
                <a:solidFill>
                  <a:schemeClr val="tx1">
                    <a:lumMod val="75000"/>
                    <a:lumOff val="25000"/>
                  </a:schemeClr>
                </a:solidFill>
                <a:cs typeface="+mn-ea"/>
                <a:sym typeface="+mn-lt"/>
              </a:rPr>
              <a:t>点击添加文本点击添加文本点击添加文本点击</a:t>
            </a:r>
            <a:endParaRPr lang="zh-CN" altLang="en-US" sz="1000">
              <a:solidFill>
                <a:schemeClr val="tx1">
                  <a:lumMod val="75000"/>
                  <a:lumOff val="25000"/>
                </a:schemeClr>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lstStyle/>
          <a:p>
            <a:r>
              <a:rPr lang="en-US" altLang="zh-CN" dirty="0"/>
              <a:t>4</a:t>
            </a:r>
            <a:endParaRPr lang="zh-CN" altLang="en-US" dirty="0"/>
          </a:p>
        </p:txBody>
      </p:sp>
      <p:sp>
        <p:nvSpPr>
          <p:cNvPr id="3" name="文本占位符 2"/>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3*#ppt_w"/>
                                          </p:val>
                                        </p:tav>
                                        <p:tav tm="100000">
                                          <p:val>
                                            <p:strVal val="#ppt_w"/>
                                          </p:val>
                                        </p:tav>
                                      </p:tavLst>
                                    </p:anim>
                                    <p:anim calcmode="lin" valueType="num">
                                      <p:cBhvr>
                                        <p:cTn id="8" dur="500" fill="hold"/>
                                        <p:tgtEl>
                                          <p:spTgt spid="6"/>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3" presetClass="entr" presetSubtype="28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strVal val="4/3*#ppt_w"/>
                                          </p:val>
                                        </p:tav>
                                        <p:tav tm="100000">
                                          <p:val>
                                            <p:strVal val="#ppt_w"/>
                                          </p:val>
                                        </p:tav>
                                      </p:tavLst>
                                    </p:anim>
                                    <p:anim calcmode="lin" valueType="num">
                                      <p:cBhvr>
                                        <p:cTn id="24" dur="500" fill="hold"/>
                                        <p:tgtEl>
                                          <p:spTgt spid="7"/>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000"/>
                            </p:stCondLst>
                            <p:childTnLst>
                              <p:par>
                                <p:cTn id="37" presetID="23" presetClass="entr" presetSubtype="28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strVal val="4/3*#ppt_w"/>
                                          </p:val>
                                        </p:tav>
                                        <p:tav tm="100000">
                                          <p:val>
                                            <p:strVal val="#ppt_w"/>
                                          </p:val>
                                        </p:tav>
                                      </p:tavLst>
                                    </p:anim>
                                    <p:anim calcmode="lin" valueType="num">
                                      <p:cBhvr>
                                        <p:cTn id="40" dur="500" fill="hold"/>
                                        <p:tgtEl>
                                          <p:spTgt spid="11"/>
                                        </p:tgtEl>
                                        <p:attrNameLst>
                                          <p:attrName>ppt_h</p:attrName>
                                        </p:attrNameLst>
                                      </p:cBhvr>
                                      <p:tavLst>
                                        <p:tav tm="0">
                                          <p:val>
                                            <p:strVal val="4/3*#ppt_h"/>
                                          </p:val>
                                        </p:tav>
                                        <p:tav tm="100000">
                                          <p:val>
                                            <p:strVal val="#ppt_h"/>
                                          </p:val>
                                        </p:tav>
                                      </p:tavLst>
                                    </p:anim>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4500"/>
                            </p:stCondLst>
                            <p:childTnLst>
                              <p:par>
                                <p:cTn id="53" presetID="23" presetClass="entr" presetSubtype="28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strVal val="4/3*#ppt_w"/>
                                          </p:val>
                                        </p:tav>
                                        <p:tav tm="100000">
                                          <p:val>
                                            <p:strVal val="#ppt_w"/>
                                          </p:val>
                                        </p:tav>
                                      </p:tavLst>
                                    </p:anim>
                                    <p:anim calcmode="lin" valueType="num">
                                      <p:cBhvr>
                                        <p:cTn id="56" dur="500" fill="hold"/>
                                        <p:tgtEl>
                                          <p:spTgt spid="13"/>
                                        </p:tgtEl>
                                        <p:attrNameLst>
                                          <p:attrName>ppt_h</p:attrName>
                                        </p:attrNameLst>
                                      </p:cBhvr>
                                      <p:tavLst>
                                        <p:tav tm="0">
                                          <p:val>
                                            <p:strVal val="4/3*#ppt_h"/>
                                          </p:val>
                                        </p:tav>
                                        <p:tav tm="100000">
                                          <p:val>
                                            <p:strVal val="#ppt_h"/>
                                          </p:val>
                                        </p:tav>
                                      </p:tavLst>
                                    </p:anim>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7" grpId="0"/>
      <p:bldP spid="18" grpId="0"/>
      <p:bldP spid="19"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4" name="Freeform 7"/>
          <p:cNvSpPr/>
          <p:nvPr/>
        </p:nvSpPr>
        <p:spPr bwMode="auto">
          <a:xfrm>
            <a:off x="3358515" y="2369820"/>
            <a:ext cx="1214120" cy="1765935"/>
          </a:xfrm>
          <a:custGeom>
            <a:avLst/>
            <a:gdLst>
              <a:gd name="T0" fmla="*/ 0 w 662"/>
              <a:gd name="T1" fmla="*/ 963 h 963"/>
              <a:gd name="T2" fmla="*/ 662 w 662"/>
              <a:gd name="T3" fmla="*/ 963 h 963"/>
              <a:gd name="T4" fmla="*/ 662 w 662"/>
              <a:gd name="T5" fmla="*/ 710 h 963"/>
              <a:gd name="T6" fmla="*/ 551 w 662"/>
              <a:gd name="T7" fmla="*/ 723 h 963"/>
              <a:gd name="T8" fmla="*/ 521 w 662"/>
              <a:gd name="T9" fmla="*/ 738 h 963"/>
              <a:gd name="T10" fmla="*/ 476 w 662"/>
              <a:gd name="T11" fmla="*/ 747 h 963"/>
              <a:gd name="T12" fmla="*/ 361 w 662"/>
              <a:gd name="T13" fmla="*/ 632 h 963"/>
              <a:gd name="T14" fmla="*/ 476 w 662"/>
              <a:gd name="T15" fmla="*/ 517 h 963"/>
              <a:gd name="T16" fmla="*/ 519 w 662"/>
              <a:gd name="T17" fmla="*/ 525 h 963"/>
              <a:gd name="T18" fmla="*/ 554 w 662"/>
              <a:gd name="T19" fmla="*/ 543 h 963"/>
              <a:gd name="T20" fmla="*/ 662 w 662"/>
              <a:gd name="T21" fmla="*/ 554 h 963"/>
              <a:gd name="T22" fmla="*/ 662 w 662"/>
              <a:gd name="T23" fmla="*/ 301 h 963"/>
              <a:gd name="T24" fmla="*/ 409 w 662"/>
              <a:gd name="T25" fmla="*/ 301 h 963"/>
              <a:gd name="T26" fmla="*/ 421 w 662"/>
              <a:gd name="T27" fmla="*/ 193 h 963"/>
              <a:gd name="T28" fmla="*/ 438 w 662"/>
              <a:gd name="T29" fmla="*/ 158 h 963"/>
              <a:gd name="T30" fmla="*/ 446 w 662"/>
              <a:gd name="T31" fmla="*/ 115 h 963"/>
              <a:gd name="T32" fmla="*/ 331 w 662"/>
              <a:gd name="T33" fmla="*/ 0 h 963"/>
              <a:gd name="T34" fmla="*/ 216 w 662"/>
              <a:gd name="T35" fmla="*/ 115 h 963"/>
              <a:gd name="T36" fmla="*/ 225 w 662"/>
              <a:gd name="T37" fmla="*/ 160 h 963"/>
              <a:gd name="T38" fmla="*/ 240 w 662"/>
              <a:gd name="T39" fmla="*/ 189 h 963"/>
              <a:gd name="T40" fmla="*/ 253 w 662"/>
              <a:gd name="T41" fmla="*/ 301 h 963"/>
              <a:gd name="T42" fmla="*/ 0 w 662"/>
              <a:gd name="T43" fmla="*/ 301 h 963"/>
              <a:gd name="T44" fmla="*/ 0 w 662"/>
              <a:gd name="T45" fmla="*/ 963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2" h="963">
                <a:moveTo>
                  <a:pt x="0" y="963"/>
                </a:moveTo>
                <a:cubicBezTo>
                  <a:pt x="662" y="963"/>
                  <a:pt x="662" y="963"/>
                  <a:pt x="662" y="963"/>
                </a:cubicBezTo>
                <a:cubicBezTo>
                  <a:pt x="662" y="710"/>
                  <a:pt x="662" y="710"/>
                  <a:pt x="662" y="710"/>
                </a:cubicBezTo>
                <a:cubicBezTo>
                  <a:pt x="627" y="698"/>
                  <a:pt x="581" y="710"/>
                  <a:pt x="551" y="723"/>
                </a:cubicBezTo>
                <a:cubicBezTo>
                  <a:pt x="540" y="727"/>
                  <a:pt x="531" y="734"/>
                  <a:pt x="521" y="738"/>
                </a:cubicBezTo>
                <a:cubicBezTo>
                  <a:pt x="507" y="744"/>
                  <a:pt x="492" y="747"/>
                  <a:pt x="476" y="747"/>
                </a:cubicBezTo>
                <a:cubicBezTo>
                  <a:pt x="413" y="747"/>
                  <a:pt x="361" y="696"/>
                  <a:pt x="361" y="632"/>
                </a:cubicBezTo>
                <a:cubicBezTo>
                  <a:pt x="361" y="568"/>
                  <a:pt x="413" y="517"/>
                  <a:pt x="476" y="517"/>
                </a:cubicBezTo>
                <a:cubicBezTo>
                  <a:pt x="491" y="517"/>
                  <a:pt x="506" y="520"/>
                  <a:pt x="519" y="525"/>
                </a:cubicBezTo>
                <a:cubicBezTo>
                  <a:pt x="531" y="530"/>
                  <a:pt x="542" y="538"/>
                  <a:pt x="554" y="543"/>
                </a:cubicBezTo>
                <a:cubicBezTo>
                  <a:pt x="585" y="555"/>
                  <a:pt x="629" y="565"/>
                  <a:pt x="662" y="554"/>
                </a:cubicBezTo>
                <a:cubicBezTo>
                  <a:pt x="662" y="301"/>
                  <a:pt x="662" y="301"/>
                  <a:pt x="662" y="301"/>
                </a:cubicBezTo>
                <a:cubicBezTo>
                  <a:pt x="409" y="301"/>
                  <a:pt x="409" y="301"/>
                  <a:pt x="409" y="301"/>
                </a:cubicBezTo>
                <a:cubicBezTo>
                  <a:pt x="398" y="268"/>
                  <a:pt x="408" y="223"/>
                  <a:pt x="421" y="193"/>
                </a:cubicBezTo>
                <a:cubicBezTo>
                  <a:pt x="426" y="181"/>
                  <a:pt x="433" y="170"/>
                  <a:pt x="438" y="158"/>
                </a:cubicBezTo>
                <a:cubicBezTo>
                  <a:pt x="444" y="145"/>
                  <a:pt x="446" y="130"/>
                  <a:pt x="446" y="115"/>
                </a:cubicBezTo>
                <a:cubicBezTo>
                  <a:pt x="446" y="52"/>
                  <a:pt x="395" y="0"/>
                  <a:pt x="331" y="0"/>
                </a:cubicBezTo>
                <a:cubicBezTo>
                  <a:pt x="268" y="0"/>
                  <a:pt x="216" y="52"/>
                  <a:pt x="216" y="115"/>
                </a:cubicBezTo>
                <a:cubicBezTo>
                  <a:pt x="216" y="131"/>
                  <a:pt x="219" y="146"/>
                  <a:pt x="225" y="160"/>
                </a:cubicBezTo>
                <a:cubicBezTo>
                  <a:pt x="229" y="170"/>
                  <a:pt x="236" y="179"/>
                  <a:pt x="240" y="189"/>
                </a:cubicBezTo>
                <a:cubicBezTo>
                  <a:pt x="253" y="220"/>
                  <a:pt x="265" y="266"/>
                  <a:pt x="253" y="301"/>
                </a:cubicBezTo>
                <a:cubicBezTo>
                  <a:pt x="0" y="301"/>
                  <a:pt x="0" y="301"/>
                  <a:pt x="0" y="301"/>
                </a:cubicBezTo>
                <a:lnTo>
                  <a:pt x="0" y="963"/>
                </a:lnTo>
                <a:close/>
              </a:path>
            </a:pathLst>
          </a:custGeom>
          <a:solidFill>
            <a:schemeClr val="tx1">
              <a:lumMod val="85000"/>
              <a:lumOff val="15000"/>
            </a:schemeClr>
          </a:solidFill>
          <a:ln w="28575" cap="flat">
            <a:solidFill>
              <a:schemeClr val="bg1"/>
            </a:solidFill>
            <a:prstDash val="solid"/>
            <a:miter lim="800000"/>
          </a:ln>
        </p:spPr>
        <p:txBody>
          <a:bodyPr vert="horz" wrap="square" lIns="135000" tIns="999000" rIns="68580" bIns="34290" numCol="1" anchor="t" anchorCtr="0" compatLnSpc="1"/>
          <a:lstStyle/>
          <a:p>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sp>
        <p:nvSpPr>
          <p:cNvPr id="5" name="Freeform 8"/>
          <p:cNvSpPr/>
          <p:nvPr/>
        </p:nvSpPr>
        <p:spPr bwMode="auto">
          <a:xfrm>
            <a:off x="3358515" y="1707515"/>
            <a:ext cx="1765935" cy="1214120"/>
          </a:xfrm>
          <a:custGeom>
            <a:avLst/>
            <a:gdLst>
              <a:gd name="T0" fmla="*/ 0 w 963"/>
              <a:gd name="T1" fmla="*/ 0 h 662"/>
              <a:gd name="T2" fmla="*/ 0 w 963"/>
              <a:gd name="T3" fmla="*/ 662 h 662"/>
              <a:gd name="T4" fmla="*/ 253 w 963"/>
              <a:gd name="T5" fmla="*/ 662 h 662"/>
              <a:gd name="T6" fmla="*/ 240 w 963"/>
              <a:gd name="T7" fmla="*/ 550 h 662"/>
              <a:gd name="T8" fmla="*/ 225 w 963"/>
              <a:gd name="T9" fmla="*/ 521 h 662"/>
              <a:gd name="T10" fmla="*/ 216 w 963"/>
              <a:gd name="T11" fmla="*/ 476 h 662"/>
              <a:gd name="T12" fmla="*/ 331 w 963"/>
              <a:gd name="T13" fmla="*/ 361 h 662"/>
              <a:gd name="T14" fmla="*/ 446 w 963"/>
              <a:gd name="T15" fmla="*/ 476 h 662"/>
              <a:gd name="T16" fmla="*/ 438 w 963"/>
              <a:gd name="T17" fmla="*/ 519 h 662"/>
              <a:gd name="T18" fmla="*/ 421 w 963"/>
              <a:gd name="T19" fmla="*/ 554 h 662"/>
              <a:gd name="T20" fmla="*/ 409 w 963"/>
              <a:gd name="T21" fmla="*/ 662 h 662"/>
              <a:gd name="T22" fmla="*/ 662 w 963"/>
              <a:gd name="T23" fmla="*/ 662 h 662"/>
              <a:gd name="T24" fmla="*/ 662 w 963"/>
              <a:gd name="T25" fmla="*/ 409 h 662"/>
              <a:gd name="T26" fmla="*/ 770 w 963"/>
              <a:gd name="T27" fmla="*/ 421 h 662"/>
              <a:gd name="T28" fmla="*/ 806 w 963"/>
              <a:gd name="T29" fmla="*/ 438 h 662"/>
              <a:gd name="T30" fmla="*/ 848 w 963"/>
              <a:gd name="T31" fmla="*/ 446 h 662"/>
              <a:gd name="T32" fmla="*/ 963 w 963"/>
              <a:gd name="T33" fmla="*/ 331 h 662"/>
              <a:gd name="T34" fmla="*/ 848 w 963"/>
              <a:gd name="T35" fmla="*/ 216 h 662"/>
              <a:gd name="T36" fmla="*/ 804 w 963"/>
              <a:gd name="T37" fmla="*/ 225 h 662"/>
              <a:gd name="T38" fmla="*/ 774 w 963"/>
              <a:gd name="T39" fmla="*/ 240 h 662"/>
              <a:gd name="T40" fmla="*/ 662 w 963"/>
              <a:gd name="T41" fmla="*/ 253 h 662"/>
              <a:gd name="T42" fmla="*/ 662 w 963"/>
              <a:gd name="T43" fmla="*/ 0 h 662"/>
              <a:gd name="T44" fmla="*/ 0 w 963"/>
              <a:gd name="T45" fmla="*/ 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3" h="662">
                <a:moveTo>
                  <a:pt x="0" y="0"/>
                </a:moveTo>
                <a:cubicBezTo>
                  <a:pt x="0" y="662"/>
                  <a:pt x="0" y="662"/>
                  <a:pt x="0" y="662"/>
                </a:cubicBezTo>
                <a:cubicBezTo>
                  <a:pt x="253" y="662"/>
                  <a:pt x="253" y="662"/>
                  <a:pt x="253" y="662"/>
                </a:cubicBezTo>
                <a:cubicBezTo>
                  <a:pt x="265" y="627"/>
                  <a:pt x="253" y="581"/>
                  <a:pt x="240" y="550"/>
                </a:cubicBezTo>
                <a:cubicBezTo>
                  <a:pt x="236" y="540"/>
                  <a:pt x="229" y="531"/>
                  <a:pt x="225" y="521"/>
                </a:cubicBezTo>
                <a:cubicBezTo>
                  <a:pt x="219" y="507"/>
                  <a:pt x="216" y="492"/>
                  <a:pt x="216" y="476"/>
                </a:cubicBezTo>
                <a:cubicBezTo>
                  <a:pt x="216" y="413"/>
                  <a:pt x="268" y="361"/>
                  <a:pt x="331" y="361"/>
                </a:cubicBezTo>
                <a:cubicBezTo>
                  <a:pt x="395" y="361"/>
                  <a:pt x="446" y="413"/>
                  <a:pt x="446" y="476"/>
                </a:cubicBezTo>
                <a:cubicBezTo>
                  <a:pt x="446" y="491"/>
                  <a:pt x="444" y="506"/>
                  <a:pt x="438" y="519"/>
                </a:cubicBezTo>
                <a:cubicBezTo>
                  <a:pt x="433" y="531"/>
                  <a:pt x="426" y="542"/>
                  <a:pt x="421" y="554"/>
                </a:cubicBezTo>
                <a:cubicBezTo>
                  <a:pt x="408" y="584"/>
                  <a:pt x="398" y="629"/>
                  <a:pt x="409" y="662"/>
                </a:cubicBezTo>
                <a:cubicBezTo>
                  <a:pt x="662" y="662"/>
                  <a:pt x="662" y="662"/>
                  <a:pt x="662" y="662"/>
                </a:cubicBezTo>
                <a:cubicBezTo>
                  <a:pt x="662" y="409"/>
                  <a:pt x="662" y="409"/>
                  <a:pt x="662" y="409"/>
                </a:cubicBezTo>
                <a:cubicBezTo>
                  <a:pt x="696" y="398"/>
                  <a:pt x="740" y="408"/>
                  <a:pt x="770" y="421"/>
                </a:cubicBezTo>
                <a:cubicBezTo>
                  <a:pt x="783" y="426"/>
                  <a:pt x="793" y="433"/>
                  <a:pt x="806" y="438"/>
                </a:cubicBezTo>
                <a:cubicBezTo>
                  <a:pt x="819" y="444"/>
                  <a:pt x="833" y="446"/>
                  <a:pt x="848" y="446"/>
                </a:cubicBezTo>
                <a:cubicBezTo>
                  <a:pt x="912" y="446"/>
                  <a:pt x="963" y="395"/>
                  <a:pt x="963" y="331"/>
                </a:cubicBezTo>
                <a:cubicBezTo>
                  <a:pt x="963" y="268"/>
                  <a:pt x="912" y="216"/>
                  <a:pt x="848" y="216"/>
                </a:cubicBezTo>
                <a:cubicBezTo>
                  <a:pt x="832" y="216"/>
                  <a:pt x="817" y="219"/>
                  <a:pt x="804" y="225"/>
                </a:cubicBezTo>
                <a:cubicBezTo>
                  <a:pt x="793" y="229"/>
                  <a:pt x="784" y="236"/>
                  <a:pt x="774" y="240"/>
                </a:cubicBezTo>
                <a:cubicBezTo>
                  <a:pt x="743" y="253"/>
                  <a:pt x="697" y="265"/>
                  <a:pt x="662" y="253"/>
                </a:cubicBezTo>
                <a:cubicBezTo>
                  <a:pt x="662" y="0"/>
                  <a:pt x="662" y="0"/>
                  <a:pt x="662" y="0"/>
                </a:cubicBezTo>
                <a:lnTo>
                  <a:pt x="0" y="0"/>
                </a:lnTo>
                <a:close/>
              </a:path>
            </a:pathLst>
          </a:custGeom>
          <a:solidFill>
            <a:srgbClr val="030729"/>
          </a:solidFill>
          <a:ln w="28575" cap="flat">
            <a:solidFill>
              <a:schemeClr val="bg1"/>
            </a:solidFill>
            <a:prstDash val="solid"/>
            <a:miter lim="800000"/>
          </a:ln>
        </p:spPr>
        <p:txBody>
          <a:bodyPr vert="horz" wrap="square" lIns="432000" tIns="135000" rIns="68580" bIns="34290" numCol="1" anchor="t" anchorCtr="0" compatLnSpc="1"/>
          <a:lstStyle/>
          <a:p>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sp>
        <p:nvSpPr>
          <p:cNvPr id="6" name="Freeform 9"/>
          <p:cNvSpPr/>
          <p:nvPr/>
        </p:nvSpPr>
        <p:spPr bwMode="auto">
          <a:xfrm>
            <a:off x="4572635" y="1707515"/>
            <a:ext cx="1212850" cy="1765935"/>
          </a:xfrm>
          <a:custGeom>
            <a:avLst/>
            <a:gdLst>
              <a:gd name="T0" fmla="*/ 662 w 662"/>
              <a:gd name="T1" fmla="*/ 0 h 963"/>
              <a:gd name="T2" fmla="*/ 0 w 662"/>
              <a:gd name="T3" fmla="*/ 0 h 963"/>
              <a:gd name="T4" fmla="*/ 0 w 662"/>
              <a:gd name="T5" fmla="*/ 253 h 963"/>
              <a:gd name="T6" fmla="*/ 112 w 662"/>
              <a:gd name="T7" fmla="*/ 240 h 963"/>
              <a:gd name="T8" fmla="*/ 142 w 662"/>
              <a:gd name="T9" fmla="*/ 225 h 963"/>
              <a:gd name="T10" fmla="*/ 186 w 662"/>
              <a:gd name="T11" fmla="*/ 216 h 963"/>
              <a:gd name="T12" fmla="*/ 301 w 662"/>
              <a:gd name="T13" fmla="*/ 331 h 963"/>
              <a:gd name="T14" fmla="*/ 186 w 662"/>
              <a:gd name="T15" fmla="*/ 446 h 963"/>
              <a:gd name="T16" fmla="*/ 144 w 662"/>
              <a:gd name="T17" fmla="*/ 438 h 963"/>
              <a:gd name="T18" fmla="*/ 108 w 662"/>
              <a:gd name="T19" fmla="*/ 421 h 963"/>
              <a:gd name="T20" fmla="*/ 0 w 662"/>
              <a:gd name="T21" fmla="*/ 409 h 963"/>
              <a:gd name="T22" fmla="*/ 0 w 662"/>
              <a:gd name="T23" fmla="*/ 662 h 963"/>
              <a:gd name="T24" fmla="*/ 253 w 662"/>
              <a:gd name="T25" fmla="*/ 662 h 963"/>
              <a:gd name="T26" fmla="*/ 242 w 662"/>
              <a:gd name="T27" fmla="*/ 770 h 963"/>
              <a:gd name="T28" fmla="*/ 224 w 662"/>
              <a:gd name="T29" fmla="*/ 806 h 963"/>
              <a:gd name="T30" fmla="*/ 216 w 662"/>
              <a:gd name="T31" fmla="*/ 848 h 963"/>
              <a:gd name="T32" fmla="*/ 331 w 662"/>
              <a:gd name="T33" fmla="*/ 963 h 963"/>
              <a:gd name="T34" fmla="*/ 446 w 662"/>
              <a:gd name="T35" fmla="*/ 848 h 963"/>
              <a:gd name="T36" fmla="*/ 437 w 662"/>
              <a:gd name="T37" fmla="*/ 804 h 963"/>
              <a:gd name="T38" fmla="*/ 422 w 662"/>
              <a:gd name="T39" fmla="*/ 774 h 963"/>
              <a:gd name="T40" fmla="*/ 409 w 662"/>
              <a:gd name="T41" fmla="*/ 662 h 963"/>
              <a:gd name="T42" fmla="*/ 662 w 662"/>
              <a:gd name="T43" fmla="*/ 662 h 963"/>
              <a:gd name="T44" fmla="*/ 662 w 662"/>
              <a:gd name="T45" fmla="*/ 0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2" h="963">
                <a:moveTo>
                  <a:pt x="662" y="0"/>
                </a:moveTo>
                <a:cubicBezTo>
                  <a:pt x="0" y="0"/>
                  <a:pt x="0" y="0"/>
                  <a:pt x="0" y="0"/>
                </a:cubicBezTo>
                <a:cubicBezTo>
                  <a:pt x="0" y="253"/>
                  <a:pt x="0" y="253"/>
                  <a:pt x="0" y="253"/>
                </a:cubicBezTo>
                <a:cubicBezTo>
                  <a:pt x="35" y="265"/>
                  <a:pt x="81" y="253"/>
                  <a:pt x="112" y="240"/>
                </a:cubicBezTo>
                <a:cubicBezTo>
                  <a:pt x="122" y="236"/>
                  <a:pt x="131" y="229"/>
                  <a:pt x="142" y="225"/>
                </a:cubicBezTo>
                <a:cubicBezTo>
                  <a:pt x="155" y="219"/>
                  <a:pt x="170" y="216"/>
                  <a:pt x="186" y="216"/>
                </a:cubicBezTo>
                <a:cubicBezTo>
                  <a:pt x="250" y="216"/>
                  <a:pt x="301" y="268"/>
                  <a:pt x="301" y="331"/>
                </a:cubicBezTo>
                <a:cubicBezTo>
                  <a:pt x="301" y="395"/>
                  <a:pt x="250" y="446"/>
                  <a:pt x="186" y="446"/>
                </a:cubicBezTo>
                <a:cubicBezTo>
                  <a:pt x="171" y="446"/>
                  <a:pt x="157" y="444"/>
                  <a:pt x="144" y="438"/>
                </a:cubicBezTo>
                <a:cubicBezTo>
                  <a:pt x="131" y="433"/>
                  <a:pt x="121" y="426"/>
                  <a:pt x="108" y="421"/>
                </a:cubicBezTo>
                <a:cubicBezTo>
                  <a:pt x="78" y="408"/>
                  <a:pt x="34" y="398"/>
                  <a:pt x="0" y="409"/>
                </a:cubicBezTo>
                <a:cubicBezTo>
                  <a:pt x="0" y="662"/>
                  <a:pt x="0" y="662"/>
                  <a:pt x="0" y="662"/>
                </a:cubicBezTo>
                <a:cubicBezTo>
                  <a:pt x="253" y="662"/>
                  <a:pt x="253" y="662"/>
                  <a:pt x="253" y="662"/>
                </a:cubicBezTo>
                <a:cubicBezTo>
                  <a:pt x="265" y="696"/>
                  <a:pt x="254" y="740"/>
                  <a:pt x="242" y="770"/>
                </a:cubicBezTo>
                <a:cubicBezTo>
                  <a:pt x="237" y="783"/>
                  <a:pt x="229" y="793"/>
                  <a:pt x="224" y="806"/>
                </a:cubicBezTo>
                <a:cubicBezTo>
                  <a:pt x="219" y="819"/>
                  <a:pt x="216" y="833"/>
                  <a:pt x="216" y="848"/>
                </a:cubicBezTo>
                <a:cubicBezTo>
                  <a:pt x="216" y="912"/>
                  <a:pt x="268" y="963"/>
                  <a:pt x="331" y="963"/>
                </a:cubicBezTo>
                <a:cubicBezTo>
                  <a:pt x="395" y="963"/>
                  <a:pt x="446" y="912"/>
                  <a:pt x="446" y="848"/>
                </a:cubicBezTo>
                <a:cubicBezTo>
                  <a:pt x="446" y="832"/>
                  <a:pt x="443" y="817"/>
                  <a:pt x="437" y="804"/>
                </a:cubicBezTo>
                <a:cubicBezTo>
                  <a:pt x="433" y="793"/>
                  <a:pt x="426" y="784"/>
                  <a:pt x="422" y="774"/>
                </a:cubicBezTo>
                <a:cubicBezTo>
                  <a:pt x="409" y="743"/>
                  <a:pt x="397" y="697"/>
                  <a:pt x="409" y="662"/>
                </a:cubicBezTo>
                <a:cubicBezTo>
                  <a:pt x="662" y="662"/>
                  <a:pt x="662" y="662"/>
                  <a:pt x="662" y="662"/>
                </a:cubicBezTo>
                <a:lnTo>
                  <a:pt x="662" y="0"/>
                </a:lnTo>
                <a:close/>
              </a:path>
            </a:pathLst>
          </a:custGeom>
          <a:solidFill>
            <a:schemeClr val="tx1">
              <a:lumMod val="85000"/>
              <a:lumOff val="15000"/>
            </a:schemeClr>
          </a:solidFill>
          <a:ln w="28575" cap="flat">
            <a:solidFill>
              <a:schemeClr val="bg1"/>
            </a:solidFill>
            <a:prstDash val="solid"/>
            <a:miter lim="800000"/>
          </a:ln>
        </p:spPr>
        <p:txBody>
          <a:bodyPr vert="horz" wrap="square" lIns="702000" tIns="405000" rIns="68580" bIns="34290" numCol="1" anchor="t" anchorCtr="0" compatLnSpc="1"/>
          <a:lstStyle/>
          <a:p>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sp>
        <p:nvSpPr>
          <p:cNvPr id="7" name="Freeform 10"/>
          <p:cNvSpPr/>
          <p:nvPr/>
        </p:nvSpPr>
        <p:spPr bwMode="auto">
          <a:xfrm>
            <a:off x="4020820" y="2921635"/>
            <a:ext cx="1764665" cy="1214120"/>
          </a:xfrm>
          <a:custGeom>
            <a:avLst/>
            <a:gdLst>
              <a:gd name="T0" fmla="*/ 963 w 963"/>
              <a:gd name="T1" fmla="*/ 662 h 662"/>
              <a:gd name="T2" fmla="*/ 963 w 963"/>
              <a:gd name="T3" fmla="*/ 0 h 662"/>
              <a:gd name="T4" fmla="*/ 710 w 963"/>
              <a:gd name="T5" fmla="*/ 0 h 662"/>
              <a:gd name="T6" fmla="*/ 723 w 963"/>
              <a:gd name="T7" fmla="*/ 112 h 662"/>
              <a:gd name="T8" fmla="*/ 738 w 963"/>
              <a:gd name="T9" fmla="*/ 142 h 662"/>
              <a:gd name="T10" fmla="*/ 747 w 963"/>
              <a:gd name="T11" fmla="*/ 186 h 662"/>
              <a:gd name="T12" fmla="*/ 632 w 963"/>
              <a:gd name="T13" fmla="*/ 301 h 662"/>
              <a:gd name="T14" fmla="*/ 517 w 963"/>
              <a:gd name="T15" fmla="*/ 186 h 662"/>
              <a:gd name="T16" fmla="*/ 525 w 963"/>
              <a:gd name="T17" fmla="*/ 144 h 662"/>
              <a:gd name="T18" fmla="*/ 543 w 963"/>
              <a:gd name="T19" fmla="*/ 108 h 662"/>
              <a:gd name="T20" fmla="*/ 554 w 963"/>
              <a:gd name="T21" fmla="*/ 0 h 662"/>
              <a:gd name="T22" fmla="*/ 301 w 963"/>
              <a:gd name="T23" fmla="*/ 0 h 662"/>
              <a:gd name="T24" fmla="*/ 301 w 963"/>
              <a:gd name="T25" fmla="*/ 253 h 662"/>
              <a:gd name="T26" fmla="*/ 193 w 963"/>
              <a:gd name="T27" fmla="*/ 242 h 662"/>
              <a:gd name="T28" fmla="*/ 158 w 963"/>
              <a:gd name="T29" fmla="*/ 224 h 662"/>
              <a:gd name="T30" fmla="*/ 115 w 963"/>
              <a:gd name="T31" fmla="*/ 216 h 662"/>
              <a:gd name="T32" fmla="*/ 0 w 963"/>
              <a:gd name="T33" fmla="*/ 331 h 662"/>
              <a:gd name="T34" fmla="*/ 115 w 963"/>
              <a:gd name="T35" fmla="*/ 446 h 662"/>
              <a:gd name="T36" fmla="*/ 160 w 963"/>
              <a:gd name="T37" fmla="*/ 437 h 662"/>
              <a:gd name="T38" fmla="*/ 190 w 963"/>
              <a:gd name="T39" fmla="*/ 422 h 662"/>
              <a:gd name="T40" fmla="*/ 301 w 963"/>
              <a:gd name="T41" fmla="*/ 409 h 662"/>
              <a:gd name="T42" fmla="*/ 301 w 963"/>
              <a:gd name="T43" fmla="*/ 662 h 662"/>
              <a:gd name="T44" fmla="*/ 963 w 963"/>
              <a:gd name="T45" fmla="*/ 662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3" h="662">
                <a:moveTo>
                  <a:pt x="963" y="662"/>
                </a:moveTo>
                <a:cubicBezTo>
                  <a:pt x="963" y="0"/>
                  <a:pt x="963" y="0"/>
                  <a:pt x="963" y="0"/>
                </a:cubicBezTo>
                <a:cubicBezTo>
                  <a:pt x="710" y="0"/>
                  <a:pt x="710" y="0"/>
                  <a:pt x="710" y="0"/>
                </a:cubicBezTo>
                <a:cubicBezTo>
                  <a:pt x="698" y="35"/>
                  <a:pt x="710" y="81"/>
                  <a:pt x="723" y="112"/>
                </a:cubicBezTo>
                <a:cubicBezTo>
                  <a:pt x="727" y="122"/>
                  <a:pt x="734" y="131"/>
                  <a:pt x="738" y="142"/>
                </a:cubicBezTo>
                <a:cubicBezTo>
                  <a:pt x="744" y="155"/>
                  <a:pt x="747" y="170"/>
                  <a:pt x="747" y="186"/>
                </a:cubicBezTo>
                <a:cubicBezTo>
                  <a:pt x="747" y="250"/>
                  <a:pt x="696" y="301"/>
                  <a:pt x="632" y="301"/>
                </a:cubicBezTo>
                <a:cubicBezTo>
                  <a:pt x="569" y="301"/>
                  <a:pt x="517" y="250"/>
                  <a:pt x="517" y="186"/>
                </a:cubicBezTo>
                <a:cubicBezTo>
                  <a:pt x="517" y="171"/>
                  <a:pt x="520" y="157"/>
                  <a:pt x="525" y="144"/>
                </a:cubicBezTo>
                <a:cubicBezTo>
                  <a:pt x="530" y="131"/>
                  <a:pt x="538" y="121"/>
                  <a:pt x="543" y="108"/>
                </a:cubicBezTo>
                <a:cubicBezTo>
                  <a:pt x="555" y="78"/>
                  <a:pt x="566" y="34"/>
                  <a:pt x="554" y="0"/>
                </a:cubicBezTo>
                <a:cubicBezTo>
                  <a:pt x="301" y="0"/>
                  <a:pt x="301" y="0"/>
                  <a:pt x="301" y="0"/>
                </a:cubicBezTo>
                <a:cubicBezTo>
                  <a:pt x="301" y="253"/>
                  <a:pt x="301" y="253"/>
                  <a:pt x="301" y="253"/>
                </a:cubicBezTo>
                <a:cubicBezTo>
                  <a:pt x="268" y="264"/>
                  <a:pt x="224" y="254"/>
                  <a:pt x="193" y="242"/>
                </a:cubicBezTo>
                <a:cubicBezTo>
                  <a:pt x="181" y="237"/>
                  <a:pt x="170" y="229"/>
                  <a:pt x="158" y="224"/>
                </a:cubicBezTo>
                <a:cubicBezTo>
                  <a:pt x="145" y="219"/>
                  <a:pt x="130" y="216"/>
                  <a:pt x="115" y="216"/>
                </a:cubicBezTo>
                <a:cubicBezTo>
                  <a:pt x="52" y="216"/>
                  <a:pt x="0" y="267"/>
                  <a:pt x="0" y="331"/>
                </a:cubicBezTo>
                <a:cubicBezTo>
                  <a:pt x="0" y="395"/>
                  <a:pt x="52" y="446"/>
                  <a:pt x="115" y="446"/>
                </a:cubicBezTo>
                <a:cubicBezTo>
                  <a:pt x="131" y="446"/>
                  <a:pt x="146" y="443"/>
                  <a:pt x="160" y="437"/>
                </a:cubicBezTo>
                <a:cubicBezTo>
                  <a:pt x="170" y="433"/>
                  <a:pt x="179" y="426"/>
                  <a:pt x="190" y="422"/>
                </a:cubicBezTo>
                <a:cubicBezTo>
                  <a:pt x="220" y="409"/>
                  <a:pt x="266" y="397"/>
                  <a:pt x="301" y="409"/>
                </a:cubicBezTo>
                <a:cubicBezTo>
                  <a:pt x="301" y="662"/>
                  <a:pt x="301" y="662"/>
                  <a:pt x="301" y="662"/>
                </a:cubicBezTo>
                <a:lnTo>
                  <a:pt x="963" y="662"/>
                </a:lnTo>
                <a:close/>
              </a:path>
            </a:pathLst>
          </a:custGeom>
          <a:solidFill>
            <a:srgbClr val="030729"/>
          </a:solidFill>
          <a:ln w="28575" cap="flat">
            <a:solidFill>
              <a:schemeClr val="bg1"/>
            </a:solidFill>
            <a:prstDash val="solid"/>
            <a:miter lim="800000"/>
          </a:ln>
        </p:spPr>
        <p:txBody>
          <a:bodyPr vert="horz" wrap="square" lIns="972000" tIns="729000" rIns="67500" bIns="35100" numCol="1" anchor="t" anchorCtr="0" compatLnSpc="1"/>
          <a:lstStyle/>
          <a:p>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sp>
        <p:nvSpPr>
          <p:cNvPr id="15" name="Rectangle 32"/>
          <p:cNvSpPr>
            <a:spLocks noChangeArrowheads="1"/>
          </p:cNvSpPr>
          <p:nvPr/>
        </p:nvSpPr>
        <p:spPr bwMode="auto">
          <a:xfrm>
            <a:off x="888365" y="1203325"/>
            <a:ext cx="1163320" cy="339090"/>
          </a:xfrm>
          <a:prstGeom prst="rect">
            <a:avLst/>
          </a:prstGeom>
          <a:solidFill>
            <a:srgbClr val="030729"/>
          </a:solidFill>
          <a:ln>
            <a:noFill/>
          </a:ln>
        </p:spPr>
        <p:txBody>
          <a:bodyPr vert="horz" wrap="square" lIns="68580" tIns="34290" rIns="68580" bIns="34290" numCol="1" anchor="ctr" anchorCtr="0" compatLnSpc="1"/>
          <a:lstStyle/>
          <a:p>
            <a:pPr algn="ctr"/>
            <a:r>
              <a:rPr lang="zh-CN" altLang="en-US" sz="1400" b="1" dirty="0">
                <a:solidFill>
                  <a:schemeClr val="bg1"/>
                </a:solidFill>
                <a:cs typeface="+mn-ea"/>
                <a:sym typeface="+mn-lt"/>
              </a:rPr>
              <a:t>添加标题</a:t>
            </a:r>
            <a:endParaRPr lang="zh-CN" altLang="en-US" sz="1400" b="1" dirty="0">
              <a:solidFill>
                <a:schemeClr val="bg1"/>
              </a:solidFill>
              <a:cs typeface="+mn-ea"/>
              <a:sym typeface="+mn-lt"/>
            </a:endParaRPr>
          </a:p>
        </p:txBody>
      </p:sp>
      <p:sp>
        <p:nvSpPr>
          <p:cNvPr id="16" name="Rectangle 33"/>
          <p:cNvSpPr>
            <a:spLocks noChangeArrowheads="1"/>
          </p:cNvSpPr>
          <p:nvPr/>
        </p:nvSpPr>
        <p:spPr bwMode="auto">
          <a:xfrm>
            <a:off x="7099300" y="1203325"/>
            <a:ext cx="1162050" cy="339090"/>
          </a:xfrm>
          <a:prstGeom prst="rect">
            <a:avLst/>
          </a:prstGeom>
          <a:solidFill>
            <a:schemeClr val="tx1">
              <a:lumMod val="85000"/>
              <a:lumOff val="15000"/>
            </a:schemeClr>
          </a:solidFill>
          <a:ln>
            <a:noFill/>
          </a:ln>
        </p:spPr>
        <p:txBody>
          <a:bodyPr vert="horz" wrap="square" lIns="68580" tIns="34290" rIns="68580" bIns="34290" numCol="1" anchor="ctr" anchorCtr="0" compatLnSpc="1"/>
          <a:lstStyle/>
          <a:p>
            <a:pPr algn="ctr"/>
            <a:r>
              <a:rPr lang="zh-CN" altLang="en-US" sz="1400" b="1">
                <a:solidFill>
                  <a:schemeClr val="bg1"/>
                </a:solidFill>
                <a:cs typeface="+mn-ea"/>
                <a:sym typeface="+mn-lt"/>
              </a:rPr>
              <a:t>添加标题</a:t>
            </a:r>
            <a:endParaRPr lang="zh-CN" altLang="en-US" sz="1400" b="1">
              <a:solidFill>
                <a:schemeClr val="bg1"/>
              </a:solidFill>
              <a:cs typeface="+mn-ea"/>
              <a:sym typeface="+mn-lt"/>
            </a:endParaRPr>
          </a:p>
        </p:txBody>
      </p:sp>
      <p:sp>
        <p:nvSpPr>
          <p:cNvPr id="17" name="Rectangle 34"/>
          <p:cNvSpPr>
            <a:spLocks noChangeArrowheads="1"/>
          </p:cNvSpPr>
          <p:nvPr/>
        </p:nvSpPr>
        <p:spPr bwMode="auto">
          <a:xfrm>
            <a:off x="888365" y="3053715"/>
            <a:ext cx="1163320" cy="339090"/>
          </a:xfrm>
          <a:prstGeom prst="rect">
            <a:avLst/>
          </a:prstGeom>
          <a:solidFill>
            <a:schemeClr val="tx1">
              <a:lumMod val="85000"/>
              <a:lumOff val="15000"/>
            </a:schemeClr>
          </a:solidFill>
          <a:ln>
            <a:noFill/>
          </a:ln>
        </p:spPr>
        <p:txBody>
          <a:bodyPr vert="horz" wrap="square" lIns="68580" tIns="34290" rIns="68580" bIns="34290" numCol="1" anchor="ctr" anchorCtr="0" compatLnSpc="1"/>
          <a:lstStyle/>
          <a:p>
            <a:pPr algn="ctr"/>
            <a:r>
              <a:rPr lang="zh-CN" altLang="en-US" sz="1400" b="1">
                <a:solidFill>
                  <a:schemeClr val="bg1"/>
                </a:solidFill>
                <a:cs typeface="+mn-ea"/>
                <a:sym typeface="+mn-lt"/>
              </a:rPr>
              <a:t>添加标题</a:t>
            </a:r>
            <a:endParaRPr lang="zh-CN" altLang="en-US" sz="1400" b="1">
              <a:solidFill>
                <a:schemeClr val="bg1"/>
              </a:solidFill>
              <a:cs typeface="+mn-ea"/>
              <a:sym typeface="+mn-lt"/>
            </a:endParaRPr>
          </a:p>
        </p:txBody>
      </p:sp>
      <p:sp>
        <p:nvSpPr>
          <p:cNvPr id="18" name="Rectangle 35"/>
          <p:cNvSpPr>
            <a:spLocks noChangeArrowheads="1"/>
          </p:cNvSpPr>
          <p:nvPr/>
        </p:nvSpPr>
        <p:spPr bwMode="auto">
          <a:xfrm>
            <a:off x="7099300" y="3053715"/>
            <a:ext cx="1162050" cy="339090"/>
          </a:xfrm>
          <a:prstGeom prst="rect">
            <a:avLst/>
          </a:prstGeom>
          <a:solidFill>
            <a:srgbClr val="030729"/>
          </a:solidFill>
          <a:ln>
            <a:noFill/>
          </a:ln>
        </p:spPr>
        <p:txBody>
          <a:bodyPr vert="horz" wrap="square" lIns="68580" tIns="34290" rIns="68580" bIns="34290" numCol="1" anchor="ctr" anchorCtr="0" compatLnSpc="1"/>
          <a:lstStyle/>
          <a:p>
            <a:pPr algn="ctr"/>
            <a:r>
              <a:rPr lang="zh-CN" altLang="en-US" sz="1400" b="1">
                <a:solidFill>
                  <a:schemeClr val="bg1"/>
                </a:solidFill>
                <a:cs typeface="+mn-ea"/>
                <a:sym typeface="+mn-lt"/>
              </a:rPr>
              <a:t>添加标题</a:t>
            </a:r>
            <a:endParaRPr lang="zh-CN" altLang="en-US" sz="1400" b="1">
              <a:solidFill>
                <a:schemeClr val="bg1"/>
              </a:solidFill>
              <a:cs typeface="+mn-ea"/>
              <a:sym typeface="+mn-lt"/>
            </a:endParaRPr>
          </a:p>
        </p:txBody>
      </p:sp>
      <p:sp>
        <p:nvSpPr>
          <p:cNvPr id="19" name="TextBox 18"/>
          <p:cNvSpPr txBox="1"/>
          <p:nvPr/>
        </p:nvSpPr>
        <p:spPr>
          <a:xfrm>
            <a:off x="888365" y="1666240"/>
            <a:ext cx="2063115" cy="1072515"/>
          </a:xfrm>
          <a:prstGeom prst="rect">
            <a:avLst/>
          </a:prstGeom>
          <a:noFill/>
        </p:spPr>
        <p:txBody>
          <a:bodyPr wrap="square" rtlCol="0">
            <a:spAutoFit/>
          </a:bodyPr>
          <a:lstStyle/>
          <a:p>
            <a:pP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0" name="TextBox 19"/>
          <p:cNvSpPr txBox="1"/>
          <p:nvPr/>
        </p:nvSpPr>
        <p:spPr>
          <a:xfrm>
            <a:off x="6198235" y="1666240"/>
            <a:ext cx="2063115" cy="1092835"/>
          </a:xfrm>
          <a:prstGeom prst="rect">
            <a:avLst/>
          </a:prstGeom>
          <a:noFill/>
        </p:spPr>
        <p:txBody>
          <a:bodyPr wrap="square" rtlCol="0">
            <a:spAutoFit/>
          </a:bodyPr>
          <a:lstStyle/>
          <a:p>
            <a:pPr algn="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1" name="TextBox 20"/>
          <p:cNvSpPr txBox="1"/>
          <p:nvPr/>
        </p:nvSpPr>
        <p:spPr>
          <a:xfrm>
            <a:off x="888365" y="3496310"/>
            <a:ext cx="2063115" cy="1072515"/>
          </a:xfrm>
          <a:prstGeom prst="rect">
            <a:avLst/>
          </a:prstGeom>
          <a:noFill/>
        </p:spPr>
        <p:txBody>
          <a:bodyPr wrap="square" rtlCol="0">
            <a:spAutoFit/>
          </a:bodyPr>
          <a:lstStyle/>
          <a:p>
            <a:pP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2" name="TextBox 21"/>
          <p:cNvSpPr txBox="1"/>
          <p:nvPr/>
        </p:nvSpPr>
        <p:spPr>
          <a:xfrm>
            <a:off x="6198235" y="3496310"/>
            <a:ext cx="2063115" cy="1072515"/>
          </a:xfrm>
          <a:prstGeom prst="rect">
            <a:avLst/>
          </a:prstGeom>
          <a:noFill/>
        </p:spPr>
        <p:txBody>
          <a:bodyPr wrap="square" rtlCol="0">
            <a:spAutoFit/>
          </a:bodyPr>
          <a:lstStyle/>
          <a:p>
            <a:pPr algn="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lstStyle/>
          <a:p>
            <a:r>
              <a:rPr lang="en-US" altLang="zh-CN" dirty="0"/>
              <a:t>4</a:t>
            </a:r>
            <a:endParaRPr lang="zh-CN" altLang="en-US" dirty="0"/>
          </a:p>
        </p:txBody>
      </p:sp>
      <p:sp>
        <p:nvSpPr>
          <p:cNvPr id="3" name="文本占位符 2"/>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3*#ppt_w"/>
                                          </p:val>
                                        </p:tav>
                                        <p:tav tm="100000">
                                          <p:val>
                                            <p:strVal val="#ppt_w"/>
                                          </p:val>
                                        </p:tav>
                                      </p:tavLst>
                                    </p:anim>
                                    <p:anim calcmode="lin" valueType="num">
                                      <p:cBhvr>
                                        <p:cTn id="8" dur="500" fill="hold"/>
                                        <p:tgtEl>
                                          <p:spTgt spid="5"/>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par>
                          <p:cTn id="17" fill="hold">
                            <p:stCondLst>
                              <p:cond delay="1500"/>
                            </p:stCondLst>
                            <p:childTnLst>
                              <p:par>
                                <p:cTn id="18" presetID="23" presetClass="entr" presetSubtype="28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strVal val="4/3*#ppt_w"/>
                                          </p:val>
                                        </p:tav>
                                        <p:tav tm="100000">
                                          <p:val>
                                            <p:strVal val="#ppt_w"/>
                                          </p:val>
                                        </p:tav>
                                      </p:tavLst>
                                    </p:anim>
                                    <p:anim calcmode="lin" valueType="num">
                                      <p:cBhvr>
                                        <p:cTn id="21" dur="500" fill="hold"/>
                                        <p:tgtEl>
                                          <p:spTgt spid="6"/>
                                        </p:tgtEl>
                                        <p:attrNameLst>
                                          <p:attrName>ppt_h</p:attrName>
                                        </p:attrNameLst>
                                      </p:cBhvr>
                                      <p:tavLst>
                                        <p:tav tm="0">
                                          <p:val>
                                            <p:strVal val="4/3*#ppt_h"/>
                                          </p:val>
                                        </p:tav>
                                        <p:tav tm="100000">
                                          <p:val>
                                            <p:strVal val="#ppt_h"/>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3000"/>
                            </p:stCondLst>
                            <p:childTnLst>
                              <p:par>
                                <p:cTn id="31" presetID="23" presetClass="entr" presetSubtype="28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strVal val="4/3*#ppt_w"/>
                                          </p:val>
                                        </p:tav>
                                        <p:tav tm="100000">
                                          <p:val>
                                            <p:strVal val="#ppt_w"/>
                                          </p:val>
                                        </p:tav>
                                      </p:tavLst>
                                    </p:anim>
                                    <p:anim calcmode="lin" valueType="num">
                                      <p:cBhvr>
                                        <p:cTn id="34" dur="500" fill="hold"/>
                                        <p:tgtEl>
                                          <p:spTgt spid="7"/>
                                        </p:tgtEl>
                                        <p:attrNameLst>
                                          <p:attrName>ppt_h</p:attrName>
                                        </p:attrNameLst>
                                      </p:cBhvr>
                                      <p:tavLst>
                                        <p:tav tm="0">
                                          <p:val>
                                            <p:strVal val="4/3*#ppt_h"/>
                                          </p:val>
                                        </p:tav>
                                        <p:tav tm="100000">
                                          <p:val>
                                            <p:strVal val="#ppt_h"/>
                                          </p:val>
                                        </p:tav>
                                      </p:tavLst>
                                    </p:anim>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4500"/>
                            </p:stCondLst>
                            <p:childTnLst>
                              <p:par>
                                <p:cTn id="44" presetID="23" presetClass="entr" presetSubtype="288"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500" fill="hold"/>
                                        <p:tgtEl>
                                          <p:spTgt spid="4"/>
                                        </p:tgtEl>
                                        <p:attrNameLst>
                                          <p:attrName>ppt_w</p:attrName>
                                        </p:attrNameLst>
                                      </p:cBhvr>
                                      <p:tavLst>
                                        <p:tav tm="0">
                                          <p:val>
                                            <p:strVal val="4/3*#ppt_w"/>
                                          </p:val>
                                        </p:tav>
                                        <p:tav tm="100000">
                                          <p:val>
                                            <p:strVal val="#ppt_w"/>
                                          </p:val>
                                        </p:tav>
                                      </p:tavLst>
                                    </p:anim>
                                    <p:anim calcmode="lin" valueType="num">
                                      <p:cBhvr>
                                        <p:cTn id="47" dur="500" fill="hold"/>
                                        <p:tgtEl>
                                          <p:spTgt spid="4"/>
                                        </p:tgtEl>
                                        <p:attrNameLst>
                                          <p:attrName>ppt_h</p:attrName>
                                        </p:attrNameLst>
                                      </p:cBhvr>
                                      <p:tavLst>
                                        <p:tav tm="0">
                                          <p:val>
                                            <p:strVal val="4/3*#ppt_h"/>
                                          </p:val>
                                        </p:tav>
                                        <p:tav tm="100000">
                                          <p:val>
                                            <p:strVal val="#ppt_h"/>
                                          </p:val>
                                        </p:tav>
                                      </p:tavLst>
                                    </p:anim>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5" grpId="0" animBg="1"/>
      <p:bldP spid="16" grpId="0" animBg="1"/>
      <p:bldP spid="17" grpId="0" animBg="1"/>
      <p:bldP spid="18" grpId="0" animBg="1"/>
      <p:bldP spid="19" grpId="0"/>
      <p:bldP spid="20" grpId="0"/>
      <p:bldP spid="21" grpId="0"/>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12" name="TextBox 4"/>
          <p:cNvSpPr txBox="1">
            <a:spLocks noChangeArrowheads="1"/>
          </p:cNvSpPr>
          <p:nvPr/>
        </p:nvSpPr>
        <p:spPr bwMode="auto">
          <a:xfrm>
            <a:off x="1285875" y="1945640"/>
            <a:ext cx="907415" cy="1697355"/>
          </a:xfrm>
          <a:prstGeom prst="rect">
            <a:avLst/>
          </a:prstGeom>
          <a:noFill/>
          <a:ln w="9525">
            <a:noFill/>
            <a:miter lim="800000"/>
          </a:ln>
        </p:spPr>
        <p:txBody>
          <a:bodyPr wrap="none" tIns="35100" anchor="ctr">
            <a:spAutoFit/>
          </a:bodyPr>
          <a:lstStyle/>
          <a:p>
            <a:pPr algn="ctr"/>
            <a:r>
              <a:rPr lang="en-US" altLang="zh-CN" sz="10500" dirty="0">
                <a:solidFill>
                  <a:srgbClr val="030729"/>
                </a:solidFill>
                <a:effectLst>
                  <a:outerShdw blurRad="38100" dist="38100" dir="2700000" algn="tl">
                    <a:schemeClr val="tx2">
                      <a:lumMod val="50000"/>
                      <a:alpha val="49000"/>
                    </a:schemeClr>
                  </a:outerShdw>
                </a:effectLst>
                <a:cs typeface="+mn-ea"/>
                <a:sym typeface="+mn-lt"/>
              </a:rPr>
              <a:t>5</a:t>
            </a:r>
            <a:endParaRPr lang="zh-CN" altLang="en-US" sz="10500" dirty="0">
              <a:solidFill>
                <a:srgbClr val="030729"/>
              </a:solidFill>
              <a:effectLst>
                <a:outerShdw blurRad="38100" dist="38100" dir="2700000" algn="tl">
                  <a:schemeClr val="tx2">
                    <a:lumMod val="50000"/>
                    <a:alpha val="49000"/>
                  </a:schemeClr>
                </a:outerShdw>
              </a:effectLst>
              <a:cs typeface="+mn-ea"/>
              <a:sym typeface="+mn-lt"/>
            </a:endParaRPr>
          </a:p>
        </p:txBody>
      </p:sp>
      <p:sp>
        <p:nvSpPr>
          <p:cNvPr id="13" name="Freeform 6"/>
          <p:cNvSpPr/>
          <p:nvPr/>
        </p:nvSpPr>
        <p:spPr bwMode="auto">
          <a:xfrm>
            <a:off x="1047115" y="2185670"/>
            <a:ext cx="262255" cy="1236980"/>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4" name="Freeform 6"/>
          <p:cNvSpPr/>
          <p:nvPr/>
        </p:nvSpPr>
        <p:spPr bwMode="auto">
          <a:xfrm flipH="1">
            <a:off x="2127250" y="2185670"/>
            <a:ext cx="262255" cy="1236980"/>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5" name="TextBox 4"/>
          <p:cNvSpPr txBox="1"/>
          <p:nvPr/>
        </p:nvSpPr>
        <p:spPr>
          <a:xfrm>
            <a:off x="2700020" y="1995805"/>
            <a:ext cx="3510280" cy="1631315"/>
          </a:xfrm>
          <a:prstGeom prst="rect">
            <a:avLst/>
          </a:prstGeom>
          <a:noFill/>
        </p:spPr>
        <p:txBody>
          <a:bodyPr wrap="square" rtlCol="0">
            <a:spAutoFit/>
          </a:bodyPr>
          <a:lstStyle/>
          <a:p>
            <a:pPr algn="dist"/>
            <a:r>
              <a:rPr lang="en-US" altLang="zh-CN" sz="10000" dirty="0">
                <a:solidFill>
                  <a:schemeClr val="bg1">
                    <a:lumMod val="65000"/>
                  </a:schemeClr>
                </a:solidFill>
                <a:cs typeface="+mn-ea"/>
                <a:sym typeface="+mn-lt"/>
              </a:rPr>
              <a:t>N</a:t>
            </a:r>
            <a:r>
              <a:rPr lang="en-US" altLang="zh-CN" sz="2000" dirty="0">
                <a:solidFill>
                  <a:schemeClr val="bg1">
                    <a:lumMod val="65000"/>
                  </a:schemeClr>
                </a:solidFill>
                <a:cs typeface="+mn-ea"/>
                <a:sym typeface="+mn-lt"/>
              </a:rPr>
              <a:t>EXT YEAR PLAN</a:t>
            </a:r>
            <a:endParaRPr lang="en-US" altLang="zh-CN" sz="2000" dirty="0">
              <a:solidFill>
                <a:schemeClr val="bg1">
                  <a:lumMod val="65000"/>
                </a:schemeClr>
              </a:solidFill>
              <a:cs typeface="+mn-ea"/>
              <a:sym typeface="+mn-lt"/>
            </a:endParaRPr>
          </a:p>
        </p:txBody>
      </p:sp>
      <p:sp>
        <p:nvSpPr>
          <p:cNvPr id="16" name="TextBox 6"/>
          <p:cNvSpPr txBox="1"/>
          <p:nvPr/>
        </p:nvSpPr>
        <p:spPr>
          <a:xfrm>
            <a:off x="3420110" y="2355850"/>
            <a:ext cx="2877820" cy="631190"/>
          </a:xfrm>
          <a:prstGeom prst="rect">
            <a:avLst/>
          </a:prstGeom>
          <a:noFill/>
        </p:spPr>
        <p:txBody>
          <a:bodyPr wrap="none" rtlCol="0">
            <a:spAutoFit/>
          </a:bodyPr>
          <a:lstStyle/>
          <a:p>
            <a:r>
              <a:rPr lang="zh-CN" altLang="en-US" sz="3500" b="1" dirty="0">
                <a:solidFill>
                  <a:srgbClr val="030729"/>
                </a:solidFill>
                <a:cs typeface="+mn-ea"/>
                <a:sym typeface="+mn-lt"/>
              </a:rPr>
              <a:t>明年工作计划</a:t>
            </a:r>
            <a:endParaRPr lang="zh-CN" altLang="en-US" sz="3500" b="1" dirty="0">
              <a:solidFill>
                <a:srgbClr val="03072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strVal val="4/3*#ppt_w"/>
                                          </p:val>
                                        </p:tav>
                                        <p:tav tm="100000">
                                          <p:val>
                                            <p:strVal val="#ppt_w"/>
                                          </p:val>
                                        </p:tav>
                                      </p:tavLst>
                                    </p:anim>
                                    <p:anim calcmode="lin" valueType="num">
                                      <p:cBhvr>
                                        <p:cTn id="15" dur="500" fill="hold"/>
                                        <p:tgtEl>
                                          <p:spTgt spid="12"/>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215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u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1063625" y="1567815"/>
            <a:ext cx="1059815" cy="1060450"/>
          </a:xfrm>
          <a:prstGeom prst="ellipse">
            <a:avLst/>
          </a:prstGeom>
          <a:solidFill>
            <a:srgbClr val="030729"/>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5" name="Oval 7"/>
          <p:cNvSpPr>
            <a:spLocks noChangeArrowheads="1"/>
          </p:cNvSpPr>
          <p:nvPr/>
        </p:nvSpPr>
        <p:spPr bwMode="auto">
          <a:xfrm>
            <a:off x="2817495" y="1832610"/>
            <a:ext cx="530225" cy="530225"/>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6" name="Oval 8"/>
          <p:cNvSpPr>
            <a:spLocks noChangeArrowheads="1"/>
          </p:cNvSpPr>
          <p:nvPr/>
        </p:nvSpPr>
        <p:spPr bwMode="auto">
          <a:xfrm>
            <a:off x="4041775" y="1567815"/>
            <a:ext cx="1059180" cy="1060450"/>
          </a:xfrm>
          <a:prstGeom prst="ellipse">
            <a:avLst/>
          </a:prstGeom>
          <a:solidFill>
            <a:srgbClr val="030729"/>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7" name="Oval 9"/>
          <p:cNvSpPr>
            <a:spLocks noChangeArrowheads="1"/>
          </p:cNvSpPr>
          <p:nvPr/>
        </p:nvSpPr>
        <p:spPr bwMode="auto">
          <a:xfrm>
            <a:off x="5796280" y="1832610"/>
            <a:ext cx="529590" cy="530225"/>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1" name="Oval 10"/>
          <p:cNvSpPr>
            <a:spLocks noChangeArrowheads="1"/>
          </p:cNvSpPr>
          <p:nvPr/>
        </p:nvSpPr>
        <p:spPr bwMode="auto">
          <a:xfrm>
            <a:off x="7021195" y="1567815"/>
            <a:ext cx="1059815" cy="1060450"/>
          </a:xfrm>
          <a:prstGeom prst="ellipse">
            <a:avLst/>
          </a:prstGeom>
          <a:solidFill>
            <a:srgbClr val="030729"/>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3" name="Oval 11"/>
          <p:cNvSpPr>
            <a:spLocks noChangeArrowheads="1"/>
          </p:cNvSpPr>
          <p:nvPr/>
        </p:nvSpPr>
        <p:spPr bwMode="auto">
          <a:xfrm>
            <a:off x="2418715" y="2045970"/>
            <a:ext cx="102870" cy="103505"/>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4" name="Oval 12"/>
          <p:cNvSpPr>
            <a:spLocks noChangeArrowheads="1"/>
          </p:cNvSpPr>
          <p:nvPr/>
        </p:nvSpPr>
        <p:spPr bwMode="auto">
          <a:xfrm>
            <a:off x="3643630" y="2045970"/>
            <a:ext cx="102235" cy="103505"/>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5" name="Oval 13"/>
          <p:cNvSpPr>
            <a:spLocks noChangeArrowheads="1"/>
          </p:cNvSpPr>
          <p:nvPr/>
        </p:nvSpPr>
        <p:spPr bwMode="auto">
          <a:xfrm>
            <a:off x="5397500" y="2045970"/>
            <a:ext cx="103505" cy="103505"/>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6" name="Oval 14"/>
          <p:cNvSpPr>
            <a:spLocks noChangeArrowheads="1"/>
          </p:cNvSpPr>
          <p:nvPr/>
        </p:nvSpPr>
        <p:spPr bwMode="auto">
          <a:xfrm>
            <a:off x="6621145" y="2045970"/>
            <a:ext cx="103505" cy="103505"/>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7" name="Line 15"/>
          <p:cNvSpPr>
            <a:spLocks noChangeShapeType="1"/>
          </p:cNvSpPr>
          <p:nvPr/>
        </p:nvSpPr>
        <p:spPr bwMode="auto">
          <a:xfrm>
            <a:off x="1592580" y="2702560"/>
            <a:ext cx="0" cy="374650"/>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18" name="Line 16"/>
          <p:cNvSpPr>
            <a:spLocks noChangeShapeType="1"/>
          </p:cNvSpPr>
          <p:nvPr/>
        </p:nvSpPr>
        <p:spPr bwMode="auto">
          <a:xfrm>
            <a:off x="3082925" y="2421890"/>
            <a:ext cx="0" cy="229235"/>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19" name="Line 17"/>
          <p:cNvSpPr>
            <a:spLocks noChangeShapeType="1"/>
          </p:cNvSpPr>
          <p:nvPr/>
        </p:nvSpPr>
        <p:spPr bwMode="auto">
          <a:xfrm>
            <a:off x="4572000" y="2702560"/>
            <a:ext cx="0" cy="374650"/>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0" name="Line 18"/>
          <p:cNvSpPr>
            <a:spLocks noChangeShapeType="1"/>
          </p:cNvSpPr>
          <p:nvPr/>
        </p:nvSpPr>
        <p:spPr bwMode="auto">
          <a:xfrm>
            <a:off x="6061075" y="2421890"/>
            <a:ext cx="0" cy="229235"/>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1" name="Line 19"/>
          <p:cNvSpPr>
            <a:spLocks noChangeShapeType="1"/>
          </p:cNvSpPr>
          <p:nvPr/>
        </p:nvSpPr>
        <p:spPr bwMode="auto">
          <a:xfrm>
            <a:off x="7550150" y="2702560"/>
            <a:ext cx="0" cy="374650"/>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5" name="Freeform 24"/>
          <p:cNvSpPr>
            <a:spLocks noEditPoints="1"/>
          </p:cNvSpPr>
          <p:nvPr/>
        </p:nvSpPr>
        <p:spPr bwMode="auto">
          <a:xfrm>
            <a:off x="2936875" y="1951990"/>
            <a:ext cx="291465" cy="291465"/>
          </a:xfrm>
          <a:custGeom>
            <a:avLst/>
            <a:gdLst>
              <a:gd name="T0" fmla="*/ 919 w 1838"/>
              <a:gd name="T1" fmla="*/ 0 h 1838"/>
              <a:gd name="T2" fmla="*/ 0 w 1838"/>
              <a:gd name="T3" fmla="*/ 919 h 1838"/>
              <a:gd name="T4" fmla="*/ 919 w 1838"/>
              <a:gd name="T5" fmla="*/ 1838 h 1838"/>
              <a:gd name="T6" fmla="*/ 1838 w 1838"/>
              <a:gd name="T7" fmla="*/ 919 h 1838"/>
              <a:gd name="T8" fmla="*/ 919 w 1838"/>
              <a:gd name="T9" fmla="*/ 0 h 1838"/>
              <a:gd name="T10" fmla="*/ 919 w 1838"/>
              <a:gd name="T11" fmla="*/ 1608 h 1838"/>
              <a:gd name="T12" fmla="*/ 919 w 1838"/>
              <a:gd name="T13" fmla="*/ 1608 h 1838"/>
              <a:gd name="T14" fmla="*/ 230 w 1838"/>
              <a:gd name="T15" fmla="*/ 919 h 1838"/>
              <a:gd name="T16" fmla="*/ 919 w 1838"/>
              <a:gd name="T17" fmla="*/ 230 h 1838"/>
              <a:gd name="T18" fmla="*/ 1608 w 1838"/>
              <a:gd name="T19" fmla="*/ 919 h 1838"/>
              <a:gd name="T20" fmla="*/ 919 w 1838"/>
              <a:gd name="T21" fmla="*/ 1608 h 1838"/>
              <a:gd name="T22" fmla="*/ 1493 w 1838"/>
              <a:gd name="T23" fmla="*/ 919 h 1838"/>
              <a:gd name="T24" fmla="*/ 1493 w 1838"/>
              <a:gd name="T25" fmla="*/ 919 h 1838"/>
              <a:gd name="T26" fmla="*/ 1378 w 1838"/>
              <a:gd name="T27" fmla="*/ 1034 h 1838"/>
              <a:gd name="T28" fmla="*/ 919 w 1838"/>
              <a:gd name="T29" fmla="*/ 1034 h 1838"/>
              <a:gd name="T30" fmla="*/ 804 w 1838"/>
              <a:gd name="T31" fmla="*/ 919 h 1838"/>
              <a:gd name="T32" fmla="*/ 804 w 1838"/>
              <a:gd name="T33" fmla="*/ 460 h 1838"/>
              <a:gd name="T34" fmla="*/ 919 w 1838"/>
              <a:gd name="T35" fmla="*/ 345 h 1838"/>
              <a:gd name="T36" fmla="*/ 1034 w 1838"/>
              <a:gd name="T37" fmla="*/ 460 h 1838"/>
              <a:gd name="T38" fmla="*/ 1034 w 1838"/>
              <a:gd name="T39" fmla="*/ 804 h 1838"/>
              <a:gd name="T40" fmla="*/ 1378 w 1838"/>
              <a:gd name="T41" fmla="*/ 804 h 1838"/>
              <a:gd name="T42" fmla="*/ 1493 w 1838"/>
              <a:gd name="T43" fmla="*/ 919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38" h="1838">
                <a:moveTo>
                  <a:pt x="919" y="0"/>
                </a:moveTo>
                <a:cubicBezTo>
                  <a:pt x="411" y="0"/>
                  <a:pt x="0" y="412"/>
                  <a:pt x="0" y="919"/>
                </a:cubicBezTo>
                <a:cubicBezTo>
                  <a:pt x="0" y="1427"/>
                  <a:pt x="411" y="1838"/>
                  <a:pt x="919" y="1838"/>
                </a:cubicBezTo>
                <a:cubicBezTo>
                  <a:pt x="1426" y="1838"/>
                  <a:pt x="1838" y="1427"/>
                  <a:pt x="1838" y="919"/>
                </a:cubicBezTo>
                <a:cubicBezTo>
                  <a:pt x="1838" y="412"/>
                  <a:pt x="1426" y="0"/>
                  <a:pt x="919" y="0"/>
                </a:cubicBezTo>
                <a:close/>
                <a:moveTo>
                  <a:pt x="919" y="1608"/>
                </a:moveTo>
                <a:cubicBezTo>
                  <a:pt x="919" y="1608"/>
                  <a:pt x="919" y="1608"/>
                  <a:pt x="919" y="1608"/>
                </a:cubicBezTo>
                <a:cubicBezTo>
                  <a:pt x="539" y="1608"/>
                  <a:pt x="230" y="1299"/>
                  <a:pt x="230" y="919"/>
                </a:cubicBezTo>
                <a:cubicBezTo>
                  <a:pt x="230" y="539"/>
                  <a:pt x="539" y="230"/>
                  <a:pt x="919" y="230"/>
                </a:cubicBezTo>
                <a:cubicBezTo>
                  <a:pt x="1299" y="230"/>
                  <a:pt x="1608" y="539"/>
                  <a:pt x="1608" y="919"/>
                </a:cubicBezTo>
                <a:cubicBezTo>
                  <a:pt x="1608" y="1299"/>
                  <a:pt x="1299" y="1608"/>
                  <a:pt x="919" y="1608"/>
                </a:cubicBezTo>
                <a:close/>
                <a:moveTo>
                  <a:pt x="1493" y="919"/>
                </a:moveTo>
                <a:cubicBezTo>
                  <a:pt x="1493" y="919"/>
                  <a:pt x="1493" y="919"/>
                  <a:pt x="1493" y="919"/>
                </a:cubicBezTo>
                <a:cubicBezTo>
                  <a:pt x="1493" y="983"/>
                  <a:pt x="1442" y="1034"/>
                  <a:pt x="1378" y="1034"/>
                </a:cubicBezTo>
                <a:cubicBezTo>
                  <a:pt x="919" y="1034"/>
                  <a:pt x="919" y="1034"/>
                  <a:pt x="919" y="1034"/>
                </a:cubicBezTo>
                <a:cubicBezTo>
                  <a:pt x="856" y="1034"/>
                  <a:pt x="804" y="983"/>
                  <a:pt x="804" y="919"/>
                </a:cubicBezTo>
                <a:cubicBezTo>
                  <a:pt x="804" y="460"/>
                  <a:pt x="804" y="460"/>
                  <a:pt x="804" y="460"/>
                </a:cubicBezTo>
                <a:cubicBezTo>
                  <a:pt x="804" y="396"/>
                  <a:pt x="856" y="345"/>
                  <a:pt x="919" y="345"/>
                </a:cubicBezTo>
                <a:cubicBezTo>
                  <a:pt x="982" y="345"/>
                  <a:pt x="1034" y="396"/>
                  <a:pt x="1034" y="460"/>
                </a:cubicBezTo>
                <a:cubicBezTo>
                  <a:pt x="1034" y="804"/>
                  <a:pt x="1034" y="804"/>
                  <a:pt x="1034" y="804"/>
                </a:cubicBezTo>
                <a:cubicBezTo>
                  <a:pt x="1378" y="804"/>
                  <a:pt x="1378" y="804"/>
                  <a:pt x="1378" y="804"/>
                </a:cubicBezTo>
                <a:cubicBezTo>
                  <a:pt x="1442" y="804"/>
                  <a:pt x="1493" y="856"/>
                  <a:pt x="1493" y="919"/>
                </a:cubicBez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26" name="Freeform 25"/>
          <p:cNvSpPr/>
          <p:nvPr/>
        </p:nvSpPr>
        <p:spPr bwMode="auto">
          <a:xfrm>
            <a:off x="1423035" y="1791335"/>
            <a:ext cx="339725" cy="613410"/>
          </a:xfrm>
          <a:custGeom>
            <a:avLst/>
            <a:gdLst>
              <a:gd name="T0" fmla="*/ 604 w 637"/>
              <a:gd name="T1" fmla="*/ 610 h 1149"/>
              <a:gd name="T2" fmla="*/ 604 w 637"/>
              <a:gd name="T3" fmla="*/ 610 h 1149"/>
              <a:gd name="T4" fmla="*/ 637 w 637"/>
              <a:gd name="T5" fmla="*/ 739 h 1149"/>
              <a:gd name="T6" fmla="*/ 569 w 637"/>
              <a:gd name="T7" fmla="*/ 929 h 1149"/>
              <a:gd name="T8" fmla="*/ 373 w 637"/>
              <a:gd name="T9" fmla="*/ 1019 h 1149"/>
              <a:gd name="T10" fmla="*/ 373 w 637"/>
              <a:gd name="T11" fmla="*/ 1149 h 1149"/>
              <a:gd name="T12" fmla="*/ 264 w 637"/>
              <a:gd name="T13" fmla="*/ 1149 h 1149"/>
              <a:gd name="T14" fmla="*/ 264 w 637"/>
              <a:gd name="T15" fmla="*/ 1019 h 1149"/>
              <a:gd name="T16" fmla="*/ 0 w 637"/>
              <a:gd name="T17" fmla="*/ 771 h 1149"/>
              <a:gd name="T18" fmla="*/ 168 w 637"/>
              <a:gd name="T19" fmla="*/ 728 h 1149"/>
              <a:gd name="T20" fmla="*/ 323 w 637"/>
              <a:gd name="T21" fmla="*/ 870 h 1149"/>
              <a:gd name="T22" fmla="*/ 413 w 637"/>
              <a:gd name="T23" fmla="*/ 839 h 1149"/>
              <a:gd name="T24" fmla="*/ 442 w 637"/>
              <a:gd name="T25" fmla="*/ 766 h 1149"/>
              <a:gd name="T26" fmla="*/ 413 w 637"/>
              <a:gd name="T27" fmla="*/ 698 h 1149"/>
              <a:gd name="T28" fmla="*/ 284 w 637"/>
              <a:gd name="T29" fmla="*/ 640 h 1149"/>
              <a:gd name="T30" fmla="*/ 144 w 637"/>
              <a:gd name="T31" fmla="*/ 578 h 1149"/>
              <a:gd name="T32" fmla="*/ 62 w 637"/>
              <a:gd name="T33" fmla="*/ 493 h 1149"/>
              <a:gd name="T34" fmla="*/ 31 w 637"/>
              <a:gd name="T35" fmla="*/ 366 h 1149"/>
              <a:gd name="T36" fmla="*/ 87 w 637"/>
              <a:gd name="T37" fmla="*/ 194 h 1149"/>
              <a:gd name="T38" fmla="*/ 264 w 637"/>
              <a:gd name="T39" fmla="*/ 101 h 1149"/>
              <a:gd name="T40" fmla="*/ 264 w 637"/>
              <a:gd name="T41" fmla="*/ 0 h 1149"/>
              <a:gd name="T42" fmla="*/ 373 w 637"/>
              <a:gd name="T43" fmla="*/ 0 h 1149"/>
              <a:gd name="T44" fmla="*/ 373 w 637"/>
              <a:gd name="T45" fmla="*/ 101 h 1149"/>
              <a:gd name="T46" fmla="*/ 609 w 637"/>
              <a:gd name="T47" fmla="*/ 307 h 1149"/>
              <a:gd name="T48" fmla="*/ 459 w 637"/>
              <a:gd name="T49" fmla="*/ 369 h 1149"/>
              <a:gd name="T50" fmla="*/ 323 w 637"/>
              <a:gd name="T51" fmla="*/ 242 h 1149"/>
              <a:gd name="T52" fmla="*/ 250 w 637"/>
              <a:gd name="T53" fmla="*/ 270 h 1149"/>
              <a:gd name="T54" fmla="*/ 222 w 637"/>
              <a:gd name="T55" fmla="*/ 339 h 1149"/>
              <a:gd name="T56" fmla="*/ 249 w 637"/>
              <a:gd name="T57" fmla="*/ 402 h 1149"/>
              <a:gd name="T58" fmla="*/ 364 w 637"/>
              <a:gd name="T59" fmla="*/ 456 h 1149"/>
              <a:gd name="T60" fmla="*/ 516 w 637"/>
              <a:gd name="T61" fmla="*/ 523 h 1149"/>
              <a:gd name="T62" fmla="*/ 604 w 637"/>
              <a:gd name="T63" fmla="*/ 610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7" h="1149">
                <a:moveTo>
                  <a:pt x="604" y="610"/>
                </a:moveTo>
                <a:cubicBezTo>
                  <a:pt x="604" y="610"/>
                  <a:pt x="604" y="610"/>
                  <a:pt x="604" y="610"/>
                </a:cubicBezTo>
                <a:cubicBezTo>
                  <a:pt x="626" y="647"/>
                  <a:pt x="637" y="690"/>
                  <a:pt x="637" y="739"/>
                </a:cubicBezTo>
                <a:cubicBezTo>
                  <a:pt x="637" y="815"/>
                  <a:pt x="614" y="879"/>
                  <a:pt x="569" y="929"/>
                </a:cubicBezTo>
                <a:cubicBezTo>
                  <a:pt x="523" y="980"/>
                  <a:pt x="458" y="1010"/>
                  <a:pt x="373" y="1019"/>
                </a:cubicBezTo>
                <a:cubicBezTo>
                  <a:pt x="373" y="1149"/>
                  <a:pt x="373" y="1149"/>
                  <a:pt x="373" y="1149"/>
                </a:cubicBezTo>
                <a:cubicBezTo>
                  <a:pt x="264" y="1149"/>
                  <a:pt x="264" y="1149"/>
                  <a:pt x="264" y="1149"/>
                </a:cubicBezTo>
                <a:cubicBezTo>
                  <a:pt x="264" y="1019"/>
                  <a:pt x="264" y="1019"/>
                  <a:pt x="264" y="1019"/>
                </a:cubicBezTo>
                <a:cubicBezTo>
                  <a:pt x="122" y="1005"/>
                  <a:pt x="34" y="922"/>
                  <a:pt x="0" y="771"/>
                </a:cubicBezTo>
                <a:cubicBezTo>
                  <a:pt x="168" y="728"/>
                  <a:pt x="168" y="728"/>
                  <a:pt x="168" y="728"/>
                </a:cubicBezTo>
                <a:cubicBezTo>
                  <a:pt x="184" y="822"/>
                  <a:pt x="235" y="870"/>
                  <a:pt x="323" y="870"/>
                </a:cubicBezTo>
                <a:cubicBezTo>
                  <a:pt x="364" y="870"/>
                  <a:pt x="394" y="860"/>
                  <a:pt x="413" y="839"/>
                </a:cubicBezTo>
                <a:cubicBezTo>
                  <a:pt x="432" y="819"/>
                  <a:pt x="442" y="795"/>
                  <a:pt x="442" y="766"/>
                </a:cubicBezTo>
                <a:cubicBezTo>
                  <a:pt x="442" y="736"/>
                  <a:pt x="432" y="714"/>
                  <a:pt x="413" y="698"/>
                </a:cubicBezTo>
                <a:cubicBezTo>
                  <a:pt x="394" y="683"/>
                  <a:pt x="351" y="664"/>
                  <a:pt x="284" y="640"/>
                </a:cubicBezTo>
                <a:cubicBezTo>
                  <a:pt x="225" y="619"/>
                  <a:pt x="178" y="599"/>
                  <a:pt x="144" y="578"/>
                </a:cubicBezTo>
                <a:cubicBezTo>
                  <a:pt x="111" y="558"/>
                  <a:pt x="83" y="530"/>
                  <a:pt x="62" y="493"/>
                </a:cubicBezTo>
                <a:cubicBezTo>
                  <a:pt x="41" y="457"/>
                  <a:pt x="31" y="414"/>
                  <a:pt x="31" y="366"/>
                </a:cubicBezTo>
                <a:cubicBezTo>
                  <a:pt x="31" y="302"/>
                  <a:pt x="50" y="245"/>
                  <a:pt x="87" y="194"/>
                </a:cubicBezTo>
                <a:cubicBezTo>
                  <a:pt x="125" y="143"/>
                  <a:pt x="184" y="112"/>
                  <a:pt x="264" y="101"/>
                </a:cubicBezTo>
                <a:cubicBezTo>
                  <a:pt x="264" y="0"/>
                  <a:pt x="264" y="0"/>
                  <a:pt x="264" y="0"/>
                </a:cubicBezTo>
                <a:cubicBezTo>
                  <a:pt x="373" y="0"/>
                  <a:pt x="373" y="0"/>
                  <a:pt x="373" y="0"/>
                </a:cubicBezTo>
                <a:cubicBezTo>
                  <a:pt x="373" y="101"/>
                  <a:pt x="373" y="101"/>
                  <a:pt x="373" y="101"/>
                </a:cubicBezTo>
                <a:cubicBezTo>
                  <a:pt x="494" y="115"/>
                  <a:pt x="573" y="184"/>
                  <a:pt x="609" y="307"/>
                </a:cubicBezTo>
                <a:cubicBezTo>
                  <a:pt x="459" y="369"/>
                  <a:pt x="459" y="369"/>
                  <a:pt x="459" y="369"/>
                </a:cubicBezTo>
                <a:cubicBezTo>
                  <a:pt x="430" y="284"/>
                  <a:pt x="385" y="242"/>
                  <a:pt x="323" y="242"/>
                </a:cubicBezTo>
                <a:cubicBezTo>
                  <a:pt x="293" y="242"/>
                  <a:pt x="268" y="252"/>
                  <a:pt x="250" y="270"/>
                </a:cubicBezTo>
                <a:cubicBezTo>
                  <a:pt x="231" y="289"/>
                  <a:pt x="222" y="312"/>
                  <a:pt x="222" y="339"/>
                </a:cubicBezTo>
                <a:cubicBezTo>
                  <a:pt x="222" y="366"/>
                  <a:pt x="231" y="387"/>
                  <a:pt x="249" y="402"/>
                </a:cubicBezTo>
                <a:cubicBezTo>
                  <a:pt x="267" y="416"/>
                  <a:pt x="305" y="435"/>
                  <a:pt x="364" y="456"/>
                </a:cubicBezTo>
                <a:cubicBezTo>
                  <a:pt x="428" y="480"/>
                  <a:pt x="479" y="502"/>
                  <a:pt x="516" y="523"/>
                </a:cubicBezTo>
                <a:cubicBezTo>
                  <a:pt x="552" y="544"/>
                  <a:pt x="582" y="573"/>
                  <a:pt x="604" y="610"/>
                </a:cubicBez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27" name="Freeform 26"/>
          <p:cNvSpPr>
            <a:spLocks noEditPoints="1"/>
          </p:cNvSpPr>
          <p:nvPr/>
        </p:nvSpPr>
        <p:spPr bwMode="auto">
          <a:xfrm>
            <a:off x="4287520" y="1822450"/>
            <a:ext cx="567690" cy="550545"/>
          </a:xfrm>
          <a:custGeom>
            <a:avLst/>
            <a:gdLst>
              <a:gd name="T0" fmla="*/ 1687 w 1687"/>
              <a:gd name="T1" fmla="*/ 89 h 1637"/>
              <a:gd name="T2" fmla="*/ 1598 w 1687"/>
              <a:gd name="T3" fmla="*/ 0 h 1637"/>
              <a:gd name="T4" fmla="*/ 959 w 1687"/>
              <a:gd name="T5" fmla="*/ 0 h 1637"/>
              <a:gd name="T6" fmla="*/ 869 w 1687"/>
              <a:gd name="T7" fmla="*/ 89 h 1637"/>
              <a:gd name="T8" fmla="*/ 869 w 1687"/>
              <a:gd name="T9" fmla="*/ 755 h 1637"/>
              <a:gd name="T10" fmla="*/ 920 w 1687"/>
              <a:gd name="T11" fmla="*/ 755 h 1637"/>
              <a:gd name="T12" fmla="*/ 920 w 1687"/>
              <a:gd name="T13" fmla="*/ 190 h 1637"/>
              <a:gd name="T14" fmla="*/ 1636 w 1687"/>
              <a:gd name="T15" fmla="*/ 190 h 1637"/>
              <a:gd name="T16" fmla="*/ 1636 w 1687"/>
              <a:gd name="T17" fmla="*/ 1214 h 1637"/>
              <a:gd name="T18" fmla="*/ 1535 w 1687"/>
              <a:gd name="T19" fmla="*/ 1214 h 1637"/>
              <a:gd name="T20" fmla="*/ 1535 w 1687"/>
              <a:gd name="T21" fmla="*/ 1469 h 1637"/>
              <a:gd name="T22" fmla="*/ 1598 w 1687"/>
              <a:gd name="T23" fmla="*/ 1469 h 1637"/>
              <a:gd name="T24" fmla="*/ 1687 w 1687"/>
              <a:gd name="T25" fmla="*/ 1380 h 1637"/>
              <a:gd name="T26" fmla="*/ 1687 w 1687"/>
              <a:gd name="T27" fmla="*/ 89 h 1637"/>
              <a:gd name="T28" fmla="*/ 1687 w 1687"/>
              <a:gd name="T29" fmla="*/ 89 h 1637"/>
              <a:gd name="T30" fmla="*/ 1548 w 1687"/>
              <a:gd name="T31" fmla="*/ 108 h 1637"/>
              <a:gd name="T32" fmla="*/ 1548 w 1687"/>
              <a:gd name="T33" fmla="*/ 108 h 1637"/>
              <a:gd name="T34" fmla="*/ 1008 w 1687"/>
              <a:gd name="T35" fmla="*/ 108 h 1637"/>
              <a:gd name="T36" fmla="*/ 990 w 1687"/>
              <a:gd name="T37" fmla="*/ 89 h 1637"/>
              <a:gd name="T38" fmla="*/ 1008 w 1687"/>
              <a:gd name="T39" fmla="*/ 71 h 1637"/>
              <a:gd name="T40" fmla="*/ 1548 w 1687"/>
              <a:gd name="T41" fmla="*/ 71 h 1637"/>
              <a:gd name="T42" fmla="*/ 1567 w 1687"/>
              <a:gd name="T43" fmla="*/ 89 h 1637"/>
              <a:gd name="T44" fmla="*/ 1548 w 1687"/>
              <a:gd name="T45" fmla="*/ 108 h 1637"/>
              <a:gd name="T46" fmla="*/ 1470 w 1687"/>
              <a:gd name="T47" fmla="*/ 1548 h 1637"/>
              <a:gd name="T48" fmla="*/ 1381 w 1687"/>
              <a:gd name="T49" fmla="*/ 1637 h 1637"/>
              <a:gd name="T50" fmla="*/ 89 w 1687"/>
              <a:gd name="T51" fmla="*/ 1637 h 1637"/>
              <a:gd name="T52" fmla="*/ 0 w 1687"/>
              <a:gd name="T53" fmla="*/ 1548 h 1637"/>
              <a:gd name="T54" fmla="*/ 0 w 1687"/>
              <a:gd name="T55" fmla="*/ 908 h 1637"/>
              <a:gd name="T56" fmla="*/ 89 w 1687"/>
              <a:gd name="T57" fmla="*/ 819 h 1637"/>
              <a:gd name="T58" fmla="*/ 1381 w 1687"/>
              <a:gd name="T59" fmla="*/ 819 h 1637"/>
              <a:gd name="T60" fmla="*/ 1470 w 1687"/>
              <a:gd name="T61" fmla="*/ 908 h 1637"/>
              <a:gd name="T62" fmla="*/ 1470 w 1687"/>
              <a:gd name="T63" fmla="*/ 1548 h 1637"/>
              <a:gd name="T64" fmla="*/ 1399 w 1687"/>
              <a:gd name="T65" fmla="*/ 958 h 1637"/>
              <a:gd name="T66" fmla="*/ 1399 w 1687"/>
              <a:gd name="T67" fmla="*/ 958 h 1637"/>
              <a:gd name="T68" fmla="*/ 1399 w 1687"/>
              <a:gd name="T69" fmla="*/ 1498 h 1637"/>
              <a:gd name="T70" fmla="*/ 1380 w 1687"/>
              <a:gd name="T71" fmla="*/ 1517 h 1637"/>
              <a:gd name="T72" fmla="*/ 1362 w 1687"/>
              <a:gd name="T73" fmla="*/ 1498 h 1637"/>
              <a:gd name="T74" fmla="*/ 1362 w 1687"/>
              <a:gd name="T75" fmla="*/ 958 h 1637"/>
              <a:gd name="T76" fmla="*/ 1380 w 1687"/>
              <a:gd name="T77" fmla="*/ 939 h 1637"/>
              <a:gd name="T78" fmla="*/ 1399 w 1687"/>
              <a:gd name="T79" fmla="*/ 958 h 1637"/>
              <a:gd name="T80" fmla="*/ 65 w 1687"/>
              <a:gd name="T81" fmla="*/ 1228 h 1637"/>
              <a:gd name="T82" fmla="*/ 118 w 1687"/>
              <a:gd name="T83" fmla="*/ 1282 h 1637"/>
              <a:gd name="T84" fmla="*/ 172 w 1687"/>
              <a:gd name="T85" fmla="*/ 1228 h 1637"/>
              <a:gd name="T86" fmla="*/ 118 w 1687"/>
              <a:gd name="T87" fmla="*/ 1174 h 1637"/>
              <a:gd name="T88" fmla="*/ 65 w 1687"/>
              <a:gd name="T89" fmla="*/ 1228 h 1637"/>
              <a:gd name="T90" fmla="*/ 65 w 1687"/>
              <a:gd name="T91" fmla="*/ 1228 h 1637"/>
              <a:gd name="T92" fmla="*/ 255 w 1687"/>
              <a:gd name="T93" fmla="*/ 870 h 1637"/>
              <a:gd name="T94" fmla="*/ 255 w 1687"/>
              <a:gd name="T95" fmla="*/ 870 h 1637"/>
              <a:gd name="T96" fmla="*/ 1280 w 1687"/>
              <a:gd name="T97" fmla="*/ 870 h 1637"/>
              <a:gd name="T98" fmla="*/ 1280 w 1687"/>
              <a:gd name="T99" fmla="*/ 1586 h 1637"/>
              <a:gd name="T100" fmla="*/ 255 w 1687"/>
              <a:gd name="T101" fmla="*/ 1586 h 1637"/>
              <a:gd name="T102" fmla="*/ 255 w 1687"/>
              <a:gd name="T103" fmla="*/ 870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7" h="1637">
                <a:moveTo>
                  <a:pt x="1687" y="89"/>
                </a:moveTo>
                <a:cubicBezTo>
                  <a:pt x="1687" y="40"/>
                  <a:pt x="1647" y="0"/>
                  <a:pt x="1598" y="0"/>
                </a:cubicBezTo>
                <a:cubicBezTo>
                  <a:pt x="959" y="0"/>
                  <a:pt x="959" y="0"/>
                  <a:pt x="959" y="0"/>
                </a:cubicBezTo>
                <a:cubicBezTo>
                  <a:pt x="909" y="0"/>
                  <a:pt x="869" y="40"/>
                  <a:pt x="869" y="89"/>
                </a:cubicBezTo>
                <a:cubicBezTo>
                  <a:pt x="869" y="755"/>
                  <a:pt x="869" y="755"/>
                  <a:pt x="869" y="755"/>
                </a:cubicBezTo>
                <a:cubicBezTo>
                  <a:pt x="920" y="755"/>
                  <a:pt x="920" y="755"/>
                  <a:pt x="920" y="755"/>
                </a:cubicBezTo>
                <a:cubicBezTo>
                  <a:pt x="920" y="190"/>
                  <a:pt x="920" y="190"/>
                  <a:pt x="920" y="190"/>
                </a:cubicBezTo>
                <a:cubicBezTo>
                  <a:pt x="1636" y="190"/>
                  <a:pt x="1636" y="190"/>
                  <a:pt x="1636" y="190"/>
                </a:cubicBezTo>
                <a:cubicBezTo>
                  <a:pt x="1636" y="1214"/>
                  <a:pt x="1636" y="1214"/>
                  <a:pt x="1636" y="1214"/>
                </a:cubicBezTo>
                <a:cubicBezTo>
                  <a:pt x="1535" y="1214"/>
                  <a:pt x="1535" y="1214"/>
                  <a:pt x="1535" y="1214"/>
                </a:cubicBezTo>
                <a:cubicBezTo>
                  <a:pt x="1535" y="1469"/>
                  <a:pt x="1535" y="1469"/>
                  <a:pt x="1535" y="1469"/>
                </a:cubicBezTo>
                <a:cubicBezTo>
                  <a:pt x="1598" y="1469"/>
                  <a:pt x="1598" y="1469"/>
                  <a:pt x="1598" y="1469"/>
                </a:cubicBezTo>
                <a:cubicBezTo>
                  <a:pt x="1647" y="1469"/>
                  <a:pt x="1687" y="1430"/>
                  <a:pt x="1687" y="1380"/>
                </a:cubicBezTo>
                <a:cubicBezTo>
                  <a:pt x="1687" y="89"/>
                  <a:pt x="1687" y="89"/>
                  <a:pt x="1687" y="89"/>
                </a:cubicBezTo>
                <a:cubicBezTo>
                  <a:pt x="1687" y="89"/>
                  <a:pt x="1687" y="89"/>
                  <a:pt x="1687" y="89"/>
                </a:cubicBezTo>
                <a:close/>
                <a:moveTo>
                  <a:pt x="1548" y="108"/>
                </a:moveTo>
                <a:cubicBezTo>
                  <a:pt x="1548" y="108"/>
                  <a:pt x="1548" y="108"/>
                  <a:pt x="1548" y="108"/>
                </a:cubicBezTo>
                <a:cubicBezTo>
                  <a:pt x="1008" y="108"/>
                  <a:pt x="1008" y="108"/>
                  <a:pt x="1008" y="108"/>
                </a:cubicBezTo>
                <a:cubicBezTo>
                  <a:pt x="998" y="108"/>
                  <a:pt x="990" y="100"/>
                  <a:pt x="990" y="89"/>
                </a:cubicBezTo>
                <a:cubicBezTo>
                  <a:pt x="990" y="79"/>
                  <a:pt x="998" y="71"/>
                  <a:pt x="1008" y="71"/>
                </a:cubicBezTo>
                <a:cubicBezTo>
                  <a:pt x="1548" y="71"/>
                  <a:pt x="1548" y="71"/>
                  <a:pt x="1548" y="71"/>
                </a:cubicBezTo>
                <a:cubicBezTo>
                  <a:pt x="1558" y="71"/>
                  <a:pt x="1567" y="79"/>
                  <a:pt x="1567" y="89"/>
                </a:cubicBezTo>
                <a:cubicBezTo>
                  <a:pt x="1567" y="100"/>
                  <a:pt x="1558" y="108"/>
                  <a:pt x="1548" y="108"/>
                </a:cubicBezTo>
                <a:close/>
                <a:moveTo>
                  <a:pt x="1470" y="1548"/>
                </a:moveTo>
                <a:cubicBezTo>
                  <a:pt x="1470" y="1597"/>
                  <a:pt x="1430" y="1637"/>
                  <a:pt x="1381" y="1637"/>
                </a:cubicBezTo>
                <a:cubicBezTo>
                  <a:pt x="89" y="1637"/>
                  <a:pt x="89" y="1637"/>
                  <a:pt x="89" y="1637"/>
                </a:cubicBezTo>
                <a:cubicBezTo>
                  <a:pt x="40" y="1637"/>
                  <a:pt x="0" y="1597"/>
                  <a:pt x="0" y="1548"/>
                </a:cubicBezTo>
                <a:cubicBezTo>
                  <a:pt x="0" y="908"/>
                  <a:pt x="0" y="908"/>
                  <a:pt x="0" y="908"/>
                </a:cubicBezTo>
                <a:cubicBezTo>
                  <a:pt x="0" y="859"/>
                  <a:pt x="40" y="819"/>
                  <a:pt x="89" y="819"/>
                </a:cubicBezTo>
                <a:cubicBezTo>
                  <a:pt x="1381" y="819"/>
                  <a:pt x="1381" y="819"/>
                  <a:pt x="1381" y="819"/>
                </a:cubicBezTo>
                <a:cubicBezTo>
                  <a:pt x="1430" y="819"/>
                  <a:pt x="1470" y="859"/>
                  <a:pt x="1470" y="908"/>
                </a:cubicBezTo>
                <a:cubicBezTo>
                  <a:pt x="1470" y="1548"/>
                  <a:pt x="1470" y="1548"/>
                  <a:pt x="1470" y="1548"/>
                </a:cubicBezTo>
                <a:close/>
                <a:moveTo>
                  <a:pt x="1399" y="958"/>
                </a:moveTo>
                <a:cubicBezTo>
                  <a:pt x="1399" y="958"/>
                  <a:pt x="1399" y="958"/>
                  <a:pt x="1399" y="958"/>
                </a:cubicBezTo>
                <a:cubicBezTo>
                  <a:pt x="1399" y="1498"/>
                  <a:pt x="1399" y="1498"/>
                  <a:pt x="1399" y="1498"/>
                </a:cubicBezTo>
                <a:cubicBezTo>
                  <a:pt x="1399" y="1508"/>
                  <a:pt x="1391" y="1517"/>
                  <a:pt x="1380" y="1517"/>
                </a:cubicBezTo>
                <a:cubicBezTo>
                  <a:pt x="1370" y="1517"/>
                  <a:pt x="1362" y="1508"/>
                  <a:pt x="1362" y="1498"/>
                </a:cubicBezTo>
                <a:cubicBezTo>
                  <a:pt x="1362" y="958"/>
                  <a:pt x="1362" y="958"/>
                  <a:pt x="1362" y="958"/>
                </a:cubicBezTo>
                <a:cubicBezTo>
                  <a:pt x="1362" y="948"/>
                  <a:pt x="1370" y="939"/>
                  <a:pt x="1380" y="939"/>
                </a:cubicBezTo>
                <a:cubicBezTo>
                  <a:pt x="1391" y="939"/>
                  <a:pt x="1399" y="948"/>
                  <a:pt x="1399" y="958"/>
                </a:cubicBezTo>
                <a:close/>
                <a:moveTo>
                  <a:pt x="65" y="1228"/>
                </a:moveTo>
                <a:cubicBezTo>
                  <a:pt x="65" y="1258"/>
                  <a:pt x="88" y="1282"/>
                  <a:pt x="118" y="1282"/>
                </a:cubicBezTo>
                <a:cubicBezTo>
                  <a:pt x="148" y="1282"/>
                  <a:pt x="172" y="1258"/>
                  <a:pt x="172" y="1228"/>
                </a:cubicBezTo>
                <a:cubicBezTo>
                  <a:pt x="172" y="1198"/>
                  <a:pt x="148" y="1174"/>
                  <a:pt x="118" y="1174"/>
                </a:cubicBezTo>
                <a:cubicBezTo>
                  <a:pt x="88" y="1174"/>
                  <a:pt x="65" y="1198"/>
                  <a:pt x="65" y="1228"/>
                </a:cubicBezTo>
                <a:cubicBezTo>
                  <a:pt x="65" y="1228"/>
                  <a:pt x="65" y="1228"/>
                  <a:pt x="65" y="1228"/>
                </a:cubicBezTo>
                <a:close/>
                <a:moveTo>
                  <a:pt x="255" y="870"/>
                </a:moveTo>
                <a:cubicBezTo>
                  <a:pt x="255" y="870"/>
                  <a:pt x="255" y="870"/>
                  <a:pt x="255" y="870"/>
                </a:cubicBezTo>
                <a:cubicBezTo>
                  <a:pt x="1280" y="870"/>
                  <a:pt x="1280" y="870"/>
                  <a:pt x="1280" y="870"/>
                </a:cubicBezTo>
                <a:cubicBezTo>
                  <a:pt x="1280" y="1586"/>
                  <a:pt x="1280" y="1586"/>
                  <a:pt x="1280" y="1586"/>
                </a:cubicBezTo>
                <a:cubicBezTo>
                  <a:pt x="255" y="1586"/>
                  <a:pt x="255" y="1586"/>
                  <a:pt x="255" y="1586"/>
                </a:cubicBezTo>
                <a:lnTo>
                  <a:pt x="255" y="870"/>
                </a:ln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28" name="Freeform 27"/>
          <p:cNvSpPr>
            <a:spLocks noEditPoints="1"/>
          </p:cNvSpPr>
          <p:nvPr/>
        </p:nvSpPr>
        <p:spPr bwMode="auto">
          <a:xfrm>
            <a:off x="5919470" y="1956435"/>
            <a:ext cx="282575" cy="282575"/>
          </a:xfrm>
          <a:custGeom>
            <a:avLst/>
            <a:gdLst>
              <a:gd name="T0" fmla="*/ 1723 w 1838"/>
              <a:gd name="T1" fmla="*/ 0 h 1838"/>
              <a:gd name="T2" fmla="*/ 115 w 1838"/>
              <a:gd name="T3" fmla="*/ 0 h 1838"/>
              <a:gd name="T4" fmla="*/ 0 w 1838"/>
              <a:gd name="T5" fmla="*/ 115 h 1838"/>
              <a:gd name="T6" fmla="*/ 0 w 1838"/>
              <a:gd name="T7" fmla="*/ 1321 h 1838"/>
              <a:gd name="T8" fmla="*/ 115 w 1838"/>
              <a:gd name="T9" fmla="*/ 1436 h 1838"/>
              <a:gd name="T10" fmla="*/ 1723 w 1838"/>
              <a:gd name="T11" fmla="*/ 1436 h 1838"/>
              <a:gd name="T12" fmla="*/ 1838 w 1838"/>
              <a:gd name="T13" fmla="*/ 1321 h 1838"/>
              <a:gd name="T14" fmla="*/ 1838 w 1838"/>
              <a:gd name="T15" fmla="*/ 115 h 1838"/>
              <a:gd name="T16" fmla="*/ 1723 w 1838"/>
              <a:gd name="T17" fmla="*/ 0 h 1838"/>
              <a:gd name="T18" fmla="*/ 1723 w 1838"/>
              <a:gd name="T19" fmla="*/ 1034 h 1838"/>
              <a:gd name="T20" fmla="*/ 1723 w 1838"/>
              <a:gd name="T21" fmla="*/ 1034 h 1838"/>
              <a:gd name="T22" fmla="*/ 1608 w 1838"/>
              <a:gd name="T23" fmla="*/ 1149 h 1838"/>
              <a:gd name="T24" fmla="*/ 230 w 1838"/>
              <a:gd name="T25" fmla="*/ 1149 h 1838"/>
              <a:gd name="T26" fmla="*/ 115 w 1838"/>
              <a:gd name="T27" fmla="*/ 1034 h 1838"/>
              <a:gd name="T28" fmla="*/ 115 w 1838"/>
              <a:gd name="T29" fmla="*/ 230 h 1838"/>
              <a:gd name="T30" fmla="*/ 230 w 1838"/>
              <a:gd name="T31" fmla="*/ 115 h 1838"/>
              <a:gd name="T32" fmla="*/ 1608 w 1838"/>
              <a:gd name="T33" fmla="*/ 115 h 1838"/>
              <a:gd name="T34" fmla="*/ 1723 w 1838"/>
              <a:gd name="T35" fmla="*/ 230 h 1838"/>
              <a:gd name="T36" fmla="*/ 1723 w 1838"/>
              <a:gd name="T37" fmla="*/ 1034 h 1838"/>
              <a:gd name="T38" fmla="*/ 1034 w 1838"/>
              <a:gd name="T39" fmla="*/ 1493 h 1838"/>
              <a:gd name="T40" fmla="*/ 1034 w 1838"/>
              <a:gd name="T41" fmla="*/ 1493 h 1838"/>
              <a:gd name="T42" fmla="*/ 1091 w 1838"/>
              <a:gd name="T43" fmla="*/ 1551 h 1838"/>
              <a:gd name="T44" fmla="*/ 1091 w 1838"/>
              <a:gd name="T45" fmla="*/ 1608 h 1838"/>
              <a:gd name="T46" fmla="*/ 1137 w 1838"/>
              <a:gd name="T47" fmla="*/ 1700 h 1838"/>
              <a:gd name="T48" fmla="*/ 1275 w 1838"/>
              <a:gd name="T49" fmla="*/ 1804 h 1838"/>
              <a:gd name="T50" fmla="*/ 1264 w 1838"/>
              <a:gd name="T51" fmla="*/ 1838 h 1838"/>
              <a:gd name="T52" fmla="*/ 574 w 1838"/>
              <a:gd name="T53" fmla="*/ 1838 h 1838"/>
              <a:gd name="T54" fmla="*/ 563 w 1838"/>
              <a:gd name="T55" fmla="*/ 1804 h 1838"/>
              <a:gd name="T56" fmla="*/ 701 w 1838"/>
              <a:gd name="T57" fmla="*/ 1700 h 1838"/>
              <a:gd name="T58" fmla="*/ 747 w 1838"/>
              <a:gd name="T59" fmla="*/ 1608 h 1838"/>
              <a:gd name="T60" fmla="*/ 747 w 1838"/>
              <a:gd name="T61" fmla="*/ 1551 h 1838"/>
              <a:gd name="T62" fmla="*/ 804 w 1838"/>
              <a:gd name="T63" fmla="*/ 1493 h 1838"/>
              <a:gd name="T64" fmla="*/ 1034 w 1838"/>
              <a:gd name="T65" fmla="*/ 1493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8" h="1838">
                <a:moveTo>
                  <a:pt x="1723" y="0"/>
                </a:moveTo>
                <a:cubicBezTo>
                  <a:pt x="115" y="0"/>
                  <a:pt x="115" y="0"/>
                  <a:pt x="115" y="0"/>
                </a:cubicBezTo>
                <a:cubicBezTo>
                  <a:pt x="52" y="0"/>
                  <a:pt x="0" y="52"/>
                  <a:pt x="0" y="115"/>
                </a:cubicBezTo>
                <a:cubicBezTo>
                  <a:pt x="0" y="1321"/>
                  <a:pt x="0" y="1321"/>
                  <a:pt x="0" y="1321"/>
                </a:cubicBezTo>
                <a:cubicBezTo>
                  <a:pt x="0" y="1385"/>
                  <a:pt x="52" y="1436"/>
                  <a:pt x="115" y="1436"/>
                </a:cubicBezTo>
                <a:cubicBezTo>
                  <a:pt x="1723" y="1436"/>
                  <a:pt x="1723" y="1436"/>
                  <a:pt x="1723" y="1436"/>
                </a:cubicBezTo>
                <a:cubicBezTo>
                  <a:pt x="1786" y="1436"/>
                  <a:pt x="1838" y="1385"/>
                  <a:pt x="1838" y="1321"/>
                </a:cubicBezTo>
                <a:cubicBezTo>
                  <a:pt x="1838" y="115"/>
                  <a:pt x="1838" y="115"/>
                  <a:pt x="1838" y="115"/>
                </a:cubicBezTo>
                <a:cubicBezTo>
                  <a:pt x="1838" y="52"/>
                  <a:pt x="1786" y="0"/>
                  <a:pt x="1723" y="0"/>
                </a:cubicBezTo>
                <a:close/>
                <a:moveTo>
                  <a:pt x="1723" y="1034"/>
                </a:moveTo>
                <a:cubicBezTo>
                  <a:pt x="1723" y="1034"/>
                  <a:pt x="1723" y="1034"/>
                  <a:pt x="1723" y="1034"/>
                </a:cubicBezTo>
                <a:cubicBezTo>
                  <a:pt x="1723" y="1098"/>
                  <a:pt x="1671" y="1149"/>
                  <a:pt x="1608" y="1149"/>
                </a:cubicBezTo>
                <a:cubicBezTo>
                  <a:pt x="230" y="1149"/>
                  <a:pt x="230" y="1149"/>
                  <a:pt x="230" y="1149"/>
                </a:cubicBezTo>
                <a:cubicBezTo>
                  <a:pt x="166" y="1149"/>
                  <a:pt x="115" y="1098"/>
                  <a:pt x="115" y="1034"/>
                </a:cubicBezTo>
                <a:cubicBezTo>
                  <a:pt x="115" y="230"/>
                  <a:pt x="115" y="230"/>
                  <a:pt x="115" y="230"/>
                </a:cubicBezTo>
                <a:cubicBezTo>
                  <a:pt x="115" y="167"/>
                  <a:pt x="167" y="115"/>
                  <a:pt x="230" y="115"/>
                </a:cubicBezTo>
                <a:cubicBezTo>
                  <a:pt x="1608" y="115"/>
                  <a:pt x="1608" y="115"/>
                  <a:pt x="1608" y="115"/>
                </a:cubicBezTo>
                <a:cubicBezTo>
                  <a:pt x="1671" y="115"/>
                  <a:pt x="1723" y="167"/>
                  <a:pt x="1723" y="230"/>
                </a:cubicBezTo>
                <a:cubicBezTo>
                  <a:pt x="1723" y="1034"/>
                  <a:pt x="1723" y="1034"/>
                  <a:pt x="1723" y="1034"/>
                </a:cubicBezTo>
                <a:close/>
                <a:moveTo>
                  <a:pt x="1034" y="1493"/>
                </a:moveTo>
                <a:cubicBezTo>
                  <a:pt x="1034" y="1493"/>
                  <a:pt x="1034" y="1493"/>
                  <a:pt x="1034" y="1493"/>
                </a:cubicBezTo>
                <a:cubicBezTo>
                  <a:pt x="1065" y="1493"/>
                  <a:pt x="1091" y="1519"/>
                  <a:pt x="1091" y="1551"/>
                </a:cubicBezTo>
                <a:cubicBezTo>
                  <a:pt x="1091" y="1608"/>
                  <a:pt x="1091" y="1608"/>
                  <a:pt x="1091" y="1608"/>
                </a:cubicBezTo>
                <a:cubicBezTo>
                  <a:pt x="1091" y="1640"/>
                  <a:pt x="1112" y="1681"/>
                  <a:pt x="1137" y="1700"/>
                </a:cubicBezTo>
                <a:cubicBezTo>
                  <a:pt x="1275" y="1804"/>
                  <a:pt x="1275" y="1804"/>
                  <a:pt x="1275" y="1804"/>
                </a:cubicBezTo>
                <a:cubicBezTo>
                  <a:pt x="1300" y="1823"/>
                  <a:pt x="1295" y="1838"/>
                  <a:pt x="1264" y="1838"/>
                </a:cubicBezTo>
                <a:cubicBezTo>
                  <a:pt x="574" y="1838"/>
                  <a:pt x="574" y="1838"/>
                  <a:pt x="574" y="1838"/>
                </a:cubicBezTo>
                <a:cubicBezTo>
                  <a:pt x="543" y="1838"/>
                  <a:pt x="538" y="1823"/>
                  <a:pt x="563" y="1804"/>
                </a:cubicBezTo>
                <a:cubicBezTo>
                  <a:pt x="701" y="1700"/>
                  <a:pt x="701" y="1700"/>
                  <a:pt x="701" y="1700"/>
                </a:cubicBezTo>
                <a:cubicBezTo>
                  <a:pt x="726" y="1681"/>
                  <a:pt x="747" y="1640"/>
                  <a:pt x="747" y="1608"/>
                </a:cubicBezTo>
                <a:cubicBezTo>
                  <a:pt x="747" y="1551"/>
                  <a:pt x="747" y="1551"/>
                  <a:pt x="747" y="1551"/>
                </a:cubicBezTo>
                <a:cubicBezTo>
                  <a:pt x="747" y="1519"/>
                  <a:pt x="773" y="1493"/>
                  <a:pt x="804" y="1493"/>
                </a:cubicBezTo>
                <a:lnTo>
                  <a:pt x="1034" y="1493"/>
                </a:ln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29" name="Freeform 28"/>
          <p:cNvSpPr>
            <a:spLocks noEditPoints="1"/>
          </p:cNvSpPr>
          <p:nvPr/>
        </p:nvSpPr>
        <p:spPr bwMode="auto">
          <a:xfrm>
            <a:off x="7352665" y="1781175"/>
            <a:ext cx="395605" cy="633730"/>
          </a:xfrm>
          <a:custGeom>
            <a:avLst/>
            <a:gdLst>
              <a:gd name="T0" fmla="*/ 804 w 1148"/>
              <a:gd name="T1" fmla="*/ 1493 h 1838"/>
              <a:gd name="T2" fmla="*/ 746 w 1148"/>
              <a:gd name="T3" fmla="*/ 1551 h 1838"/>
              <a:gd name="T4" fmla="*/ 402 w 1148"/>
              <a:gd name="T5" fmla="*/ 1551 h 1838"/>
              <a:gd name="T6" fmla="*/ 344 w 1148"/>
              <a:gd name="T7" fmla="*/ 1493 h 1838"/>
              <a:gd name="T8" fmla="*/ 402 w 1148"/>
              <a:gd name="T9" fmla="*/ 1436 h 1838"/>
              <a:gd name="T10" fmla="*/ 746 w 1148"/>
              <a:gd name="T11" fmla="*/ 1436 h 1838"/>
              <a:gd name="T12" fmla="*/ 804 w 1148"/>
              <a:gd name="T13" fmla="*/ 1493 h 1838"/>
              <a:gd name="T14" fmla="*/ 746 w 1148"/>
              <a:gd name="T15" fmla="*/ 1608 h 1838"/>
              <a:gd name="T16" fmla="*/ 746 w 1148"/>
              <a:gd name="T17" fmla="*/ 1608 h 1838"/>
              <a:gd name="T18" fmla="*/ 402 w 1148"/>
              <a:gd name="T19" fmla="*/ 1608 h 1838"/>
              <a:gd name="T20" fmla="*/ 344 w 1148"/>
              <a:gd name="T21" fmla="*/ 1666 h 1838"/>
              <a:gd name="T22" fmla="*/ 402 w 1148"/>
              <a:gd name="T23" fmla="*/ 1723 h 1838"/>
              <a:gd name="T24" fmla="*/ 516 w 1148"/>
              <a:gd name="T25" fmla="*/ 1838 h 1838"/>
              <a:gd name="T26" fmla="*/ 631 w 1148"/>
              <a:gd name="T27" fmla="*/ 1838 h 1838"/>
              <a:gd name="T28" fmla="*/ 746 w 1148"/>
              <a:gd name="T29" fmla="*/ 1723 h 1838"/>
              <a:gd name="T30" fmla="*/ 804 w 1148"/>
              <a:gd name="T31" fmla="*/ 1666 h 1838"/>
              <a:gd name="T32" fmla="*/ 746 w 1148"/>
              <a:gd name="T33" fmla="*/ 1608 h 1838"/>
              <a:gd name="T34" fmla="*/ 574 w 1148"/>
              <a:gd name="T35" fmla="*/ 115 h 1838"/>
              <a:gd name="T36" fmla="*/ 574 w 1148"/>
              <a:gd name="T37" fmla="*/ 115 h 1838"/>
              <a:gd name="T38" fmla="*/ 1033 w 1148"/>
              <a:gd name="T39" fmla="*/ 575 h 1838"/>
              <a:gd name="T40" fmla="*/ 803 w 1148"/>
              <a:gd name="T41" fmla="*/ 970 h 1838"/>
              <a:gd name="T42" fmla="*/ 746 w 1148"/>
              <a:gd name="T43" fmla="*/ 1003 h 1838"/>
              <a:gd name="T44" fmla="*/ 746 w 1148"/>
              <a:gd name="T45" fmla="*/ 1264 h 1838"/>
              <a:gd name="T46" fmla="*/ 402 w 1148"/>
              <a:gd name="T47" fmla="*/ 1264 h 1838"/>
              <a:gd name="T48" fmla="*/ 402 w 1148"/>
              <a:gd name="T49" fmla="*/ 1003 h 1838"/>
              <a:gd name="T50" fmla="*/ 345 w 1148"/>
              <a:gd name="T51" fmla="*/ 970 h 1838"/>
              <a:gd name="T52" fmla="*/ 115 w 1148"/>
              <a:gd name="T53" fmla="*/ 575 h 1838"/>
              <a:gd name="T54" fmla="*/ 574 w 1148"/>
              <a:gd name="T55" fmla="*/ 115 h 1838"/>
              <a:gd name="T56" fmla="*/ 574 w 1148"/>
              <a:gd name="T57" fmla="*/ 0 h 1838"/>
              <a:gd name="T58" fmla="*/ 574 w 1148"/>
              <a:gd name="T59" fmla="*/ 0 h 1838"/>
              <a:gd name="T60" fmla="*/ 0 w 1148"/>
              <a:gd name="T61" fmla="*/ 575 h 1838"/>
              <a:gd name="T62" fmla="*/ 287 w 1148"/>
              <a:gd name="T63" fmla="*/ 1069 h 1838"/>
              <a:gd name="T64" fmla="*/ 287 w 1148"/>
              <a:gd name="T65" fmla="*/ 1264 h 1838"/>
              <a:gd name="T66" fmla="*/ 402 w 1148"/>
              <a:gd name="T67" fmla="*/ 1379 h 1838"/>
              <a:gd name="T68" fmla="*/ 746 w 1148"/>
              <a:gd name="T69" fmla="*/ 1379 h 1838"/>
              <a:gd name="T70" fmla="*/ 861 w 1148"/>
              <a:gd name="T71" fmla="*/ 1264 h 1838"/>
              <a:gd name="T72" fmla="*/ 861 w 1148"/>
              <a:gd name="T73" fmla="*/ 1069 h 1838"/>
              <a:gd name="T74" fmla="*/ 1148 w 1148"/>
              <a:gd name="T75" fmla="*/ 575 h 1838"/>
              <a:gd name="T76" fmla="*/ 574 w 1148"/>
              <a:gd name="T77" fmla="*/ 0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8" h="1838">
                <a:moveTo>
                  <a:pt x="804" y="1493"/>
                </a:moveTo>
                <a:cubicBezTo>
                  <a:pt x="804" y="1525"/>
                  <a:pt x="778" y="1551"/>
                  <a:pt x="746" y="1551"/>
                </a:cubicBezTo>
                <a:cubicBezTo>
                  <a:pt x="402" y="1551"/>
                  <a:pt x="402" y="1551"/>
                  <a:pt x="402" y="1551"/>
                </a:cubicBezTo>
                <a:cubicBezTo>
                  <a:pt x="370" y="1551"/>
                  <a:pt x="344" y="1525"/>
                  <a:pt x="344" y="1493"/>
                </a:cubicBezTo>
                <a:cubicBezTo>
                  <a:pt x="344" y="1462"/>
                  <a:pt x="370" y="1436"/>
                  <a:pt x="402" y="1436"/>
                </a:cubicBezTo>
                <a:cubicBezTo>
                  <a:pt x="746" y="1436"/>
                  <a:pt x="746" y="1436"/>
                  <a:pt x="746" y="1436"/>
                </a:cubicBezTo>
                <a:cubicBezTo>
                  <a:pt x="778" y="1436"/>
                  <a:pt x="804" y="1462"/>
                  <a:pt x="804" y="1493"/>
                </a:cubicBezTo>
                <a:close/>
                <a:moveTo>
                  <a:pt x="746" y="1608"/>
                </a:moveTo>
                <a:cubicBezTo>
                  <a:pt x="746" y="1608"/>
                  <a:pt x="746" y="1608"/>
                  <a:pt x="746" y="1608"/>
                </a:cubicBezTo>
                <a:cubicBezTo>
                  <a:pt x="402" y="1608"/>
                  <a:pt x="402" y="1608"/>
                  <a:pt x="402" y="1608"/>
                </a:cubicBezTo>
                <a:cubicBezTo>
                  <a:pt x="370" y="1608"/>
                  <a:pt x="344" y="1634"/>
                  <a:pt x="344" y="1666"/>
                </a:cubicBezTo>
                <a:cubicBezTo>
                  <a:pt x="344" y="1697"/>
                  <a:pt x="370" y="1723"/>
                  <a:pt x="402" y="1723"/>
                </a:cubicBezTo>
                <a:cubicBezTo>
                  <a:pt x="402" y="1787"/>
                  <a:pt x="453" y="1838"/>
                  <a:pt x="516" y="1838"/>
                </a:cubicBezTo>
                <a:cubicBezTo>
                  <a:pt x="631" y="1838"/>
                  <a:pt x="631" y="1838"/>
                  <a:pt x="631" y="1838"/>
                </a:cubicBezTo>
                <a:cubicBezTo>
                  <a:pt x="695" y="1838"/>
                  <a:pt x="746" y="1787"/>
                  <a:pt x="746" y="1723"/>
                </a:cubicBezTo>
                <a:cubicBezTo>
                  <a:pt x="778" y="1723"/>
                  <a:pt x="804" y="1697"/>
                  <a:pt x="804" y="1666"/>
                </a:cubicBezTo>
                <a:cubicBezTo>
                  <a:pt x="804" y="1634"/>
                  <a:pt x="778" y="1608"/>
                  <a:pt x="746" y="1608"/>
                </a:cubicBezTo>
                <a:close/>
                <a:moveTo>
                  <a:pt x="574" y="115"/>
                </a:moveTo>
                <a:cubicBezTo>
                  <a:pt x="574" y="115"/>
                  <a:pt x="574" y="115"/>
                  <a:pt x="574" y="115"/>
                </a:cubicBezTo>
                <a:cubicBezTo>
                  <a:pt x="827" y="115"/>
                  <a:pt x="1033" y="321"/>
                  <a:pt x="1033" y="575"/>
                </a:cubicBezTo>
                <a:cubicBezTo>
                  <a:pt x="1033" y="738"/>
                  <a:pt x="947" y="886"/>
                  <a:pt x="803" y="970"/>
                </a:cubicBezTo>
                <a:cubicBezTo>
                  <a:pt x="746" y="1003"/>
                  <a:pt x="746" y="1003"/>
                  <a:pt x="746" y="1003"/>
                </a:cubicBezTo>
                <a:cubicBezTo>
                  <a:pt x="746" y="1264"/>
                  <a:pt x="746" y="1264"/>
                  <a:pt x="746" y="1264"/>
                </a:cubicBezTo>
                <a:cubicBezTo>
                  <a:pt x="402" y="1264"/>
                  <a:pt x="402" y="1264"/>
                  <a:pt x="402" y="1264"/>
                </a:cubicBezTo>
                <a:cubicBezTo>
                  <a:pt x="402" y="1003"/>
                  <a:pt x="402" y="1003"/>
                  <a:pt x="402" y="1003"/>
                </a:cubicBezTo>
                <a:cubicBezTo>
                  <a:pt x="345" y="970"/>
                  <a:pt x="345" y="970"/>
                  <a:pt x="345" y="970"/>
                </a:cubicBezTo>
                <a:cubicBezTo>
                  <a:pt x="200" y="886"/>
                  <a:pt x="115" y="738"/>
                  <a:pt x="115" y="575"/>
                </a:cubicBezTo>
                <a:cubicBezTo>
                  <a:pt x="115" y="321"/>
                  <a:pt x="321" y="115"/>
                  <a:pt x="574" y="115"/>
                </a:cubicBezTo>
                <a:close/>
                <a:moveTo>
                  <a:pt x="574" y="0"/>
                </a:moveTo>
                <a:cubicBezTo>
                  <a:pt x="574" y="0"/>
                  <a:pt x="574" y="0"/>
                  <a:pt x="574" y="0"/>
                </a:cubicBezTo>
                <a:cubicBezTo>
                  <a:pt x="257" y="0"/>
                  <a:pt x="0" y="258"/>
                  <a:pt x="0" y="575"/>
                </a:cubicBezTo>
                <a:cubicBezTo>
                  <a:pt x="0" y="787"/>
                  <a:pt x="116" y="970"/>
                  <a:pt x="287" y="1069"/>
                </a:cubicBezTo>
                <a:cubicBezTo>
                  <a:pt x="287" y="1264"/>
                  <a:pt x="287" y="1264"/>
                  <a:pt x="287" y="1264"/>
                </a:cubicBezTo>
                <a:cubicBezTo>
                  <a:pt x="287" y="1327"/>
                  <a:pt x="338" y="1379"/>
                  <a:pt x="402" y="1379"/>
                </a:cubicBezTo>
                <a:cubicBezTo>
                  <a:pt x="746" y="1379"/>
                  <a:pt x="746" y="1379"/>
                  <a:pt x="746" y="1379"/>
                </a:cubicBezTo>
                <a:cubicBezTo>
                  <a:pt x="810" y="1379"/>
                  <a:pt x="861" y="1327"/>
                  <a:pt x="861" y="1264"/>
                </a:cubicBezTo>
                <a:cubicBezTo>
                  <a:pt x="861" y="1069"/>
                  <a:pt x="861" y="1069"/>
                  <a:pt x="861" y="1069"/>
                </a:cubicBezTo>
                <a:cubicBezTo>
                  <a:pt x="1032" y="970"/>
                  <a:pt x="1148" y="787"/>
                  <a:pt x="1148" y="575"/>
                </a:cubicBezTo>
                <a:cubicBezTo>
                  <a:pt x="1148" y="258"/>
                  <a:pt x="891" y="0"/>
                  <a:pt x="574" y="0"/>
                </a:cubicBez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33" name="矩形 32"/>
          <p:cNvSpPr/>
          <p:nvPr/>
        </p:nvSpPr>
        <p:spPr>
          <a:xfrm>
            <a:off x="979805" y="3149600"/>
            <a:ext cx="1227455" cy="415290"/>
          </a:xfrm>
          <a:prstGeom prst="rect">
            <a:avLst/>
          </a:prstGeom>
        </p:spPr>
        <p:txBody>
          <a:bodyPr wrap="square" anchor="ctr" anchorCtr="0">
            <a:spAutoFit/>
          </a:bodyPr>
          <a:lstStyle/>
          <a:p>
            <a:pPr algn="ctr">
              <a:lnSpc>
                <a:spcPct val="150000"/>
              </a:lnSpc>
            </a:pPr>
            <a:r>
              <a:rPr lang="zh-CN" altLang="en-US" sz="1400" b="1">
                <a:solidFill>
                  <a:srgbClr val="030729"/>
                </a:solidFill>
                <a:cs typeface="+mn-ea"/>
                <a:sym typeface="+mn-lt"/>
              </a:rPr>
              <a:t>添加标题</a:t>
            </a:r>
            <a:endParaRPr lang="en-US" altLang="zh-CN" sz="1400" b="1" dirty="0">
              <a:solidFill>
                <a:srgbClr val="030729"/>
              </a:solidFill>
              <a:cs typeface="+mn-ea"/>
              <a:sym typeface="+mn-lt"/>
            </a:endParaRPr>
          </a:p>
        </p:txBody>
      </p:sp>
      <p:sp>
        <p:nvSpPr>
          <p:cNvPr id="34" name="矩形 33"/>
          <p:cNvSpPr/>
          <p:nvPr/>
        </p:nvSpPr>
        <p:spPr>
          <a:xfrm>
            <a:off x="979805" y="3545205"/>
            <a:ext cx="1227455" cy="553720"/>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35" name="矩形 34"/>
          <p:cNvSpPr/>
          <p:nvPr/>
        </p:nvSpPr>
        <p:spPr>
          <a:xfrm>
            <a:off x="2467610" y="2677795"/>
            <a:ext cx="1227455" cy="415290"/>
          </a:xfrm>
          <a:prstGeom prst="rect">
            <a:avLst/>
          </a:prstGeom>
          <a:ln>
            <a:noFill/>
          </a:ln>
        </p:spPr>
        <p:txBody>
          <a:bodyPr wrap="square" anchor="ctr" anchorCtr="0">
            <a:spAutoFit/>
          </a:bodyPr>
          <a:lstStyle/>
          <a:p>
            <a:pPr algn="ctr">
              <a:lnSpc>
                <a:spcPct val="150000"/>
              </a:lnSpc>
            </a:pPr>
            <a:r>
              <a:rPr lang="zh-CN" altLang="en-US" sz="1400" b="1">
                <a:solidFill>
                  <a:srgbClr val="030729"/>
                </a:solidFill>
                <a:cs typeface="+mn-ea"/>
                <a:sym typeface="+mn-lt"/>
              </a:rPr>
              <a:t>添加标题</a:t>
            </a:r>
            <a:endParaRPr lang="en-US" altLang="zh-CN" sz="1400" b="1" dirty="0">
              <a:solidFill>
                <a:srgbClr val="030729"/>
              </a:solidFill>
              <a:cs typeface="+mn-ea"/>
              <a:sym typeface="+mn-lt"/>
            </a:endParaRPr>
          </a:p>
        </p:txBody>
      </p:sp>
      <p:sp>
        <p:nvSpPr>
          <p:cNvPr id="36" name="矩形 35"/>
          <p:cNvSpPr/>
          <p:nvPr/>
        </p:nvSpPr>
        <p:spPr>
          <a:xfrm>
            <a:off x="2467610" y="3073400"/>
            <a:ext cx="1227455" cy="553720"/>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37" name="矩形 36"/>
          <p:cNvSpPr/>
          <p:nvPr/>
        </p:nvSpPr>
        <p:spPr>
          <a:xfrm>
            <a:off x="3957955" y="3149600"/>
            <a:ext cx="1227455" cy="415290"/>
          </a:xfrm>
          <a:prstGeom prst="rect">
            <a:avLst/>
          </a:prstGeom>
        </p:spPr>
        <p:txBody>
          <a:bodyPr wrap="square" anchor="ctr" anchorCtr="0">
            <a:spAutoFit/>
          </a:bodyPr>
          <a:lstStyle/>
          <a:p>
            <a:pPr algn="ctr">
              <a:lnSpc>
                <a:spcPct val="150000"/>
              </a:lnSpc>
            </a:pPr>
            <a:r>
              <a:rPr lang="zh-CN" altLang="en-US" sz="1400" b="1" dirty="0">
                <a:solidFill>
                  <a:srgbClr val="030729"/>
                </a:solidFill>
                <a:cs typeface="+mn-ea"/>
                <a:sym typeface="+mn-lt"/>
              </a:rPr>
              <a:t>添加标题</a:t>
            </a:r>
            <a:endParaRPr lang="en-US" altLang="zh-CN" sz="1400" b="1" dirty="0">
              <a:solidFill>
                <a:srgbClr val="030729"/>
              </a:solidFill>
              <a:cs typeface="+mn-ea"/>
              <a:sym typeface="+mn-lt"/>
            </a:endParaRPr>
          </a:p>
        </p:txBody>
      </p:sp>
      <p:sp>
        <p:nvSpPr>
          <p:cNvPr id="38" name="矩形 37"/>
          <p:cNvSpPr/>
          <p:nvPr/>
        </p:nvSpPr>
        <p:spPr>
          <a:xfrm>
            <a:off x="3957955" y="3545205"/>
            <a:ext cx="1227455" cy="553720"/>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39" name="矩形 38"/>
          <p:cNvSpPr/>
          <p:nvPr/>
        </p:nvSpPr>
        <p:spPr>
          <a:xfrm>
            <a:off x="5446395" y="2677795"/>
            <a:ext cx="1227455" cy="415290"/>
          </a:xfrm>
          <a:prstGeom prst="rect">
            <a:avLst/>
          </a:prstGeom>
          <a:ln>
            <a:noFill/>
          </a:ln>
        </p:spPr>
        <p:txBody>
          <a:bodyPr wrap="square" anchor="ctr" anchorCtr="0">
            <a:spAutoFit/>
          </a:bodyPr>
          <a:lstStyle/>
          <a:p>
            <a:pPr algn="ctr">
              <a:lnSpc>
                <a:spcPct val="150000"/>
              </a:lnSpc>
            </a:pPr>
            <a:r>
              <a:rPr lang="zh-CN" altLang="en-US" sz="1400" b="1" dirty="0">
                <a:solidFill>
                  <a:srgbClr val="030729"/>
                </a:solidFill>
                <a:cs typeface="+mn-ea"/>
                <a:sym typeface="+mn-lt"/>
              </a:rPr>
              <a:t>添加标题</a:t>
            </a:r>
            <a:endParaRPr lang="en-US" altLang="zh-CN" sz="1400" b="1" dirty="0">
              <a:solidFill>
                <a:srgbClr val="030729"/>
              </a:solidFill>
              <a:cs typeface="+mn-ea"/>
              <a:sym typeface="+mn-lt"/>
            </a:endParaRPr>
          </a:p>
        </p:txBody>
      </p:sp>
      <p:sp>
        <p:nvSpPr>
          <p:cNvPr id="40" name="矩形 39"/>
          <p:cNvSpPr/>
          <p:nvPr/>
        </p:nvSpPr>
        <p:spPr>
          <a:xfrm>
            <a:off x="5446395" y="3073400"/>
            <a:ext cx="1227455" cy="553720"/>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41" name="矩形 40"/>
          <p:cNvSpPr/>
          <p:nvPr/>
        </p:nvSpPr>
        <p:spPr>
          <a:xfrm>
            <a:off x="6965950" y="3149600"/>
            <a:ext cx="1227455" cy="415290"/>
          </a:xfrm>
          <a:prstGeom prst="rect">
            <a:avLst/>
          </a:prstGeom>
        </p:spPr>
        <p:txBody>
          <a:bodyPr wrap="square" anchor="ctr" anchorCtr="0">
            <a:spAutoFit/>
          </a:bodyPr>
          <a:lstStyle/>
          <a:p>
            <a:pPr algn="ctr">
              <a:lnSpc>
                <a:spcPct val="150000"/>
              </a:lnSpc>
            </a:pPr>
            <a:r>
              <a:rPr lang="zh-CN" altLang="en-US" sz="1400" b="1" dirty="0">
                <a:solidFill>
                  <a:srgbClr val="030729"/>
                </a:solidFill>
                <a:cs typeface="+mn-ea"/>
                <a:sym typeface="+mn-lt"/>
              </a:rPr>
              <a:t>添加标题</a:t>
            </a:r>
            <a:endParaRPr lang="en-US" altLang="zh-CN" sz="1400" b="1" dirty="0">
              <a:solidFill>
                <a:srgbClr val="030729"/>
              </a:solidFill>
              <a:cs typeface="+mn-ea"/>
              <a:sym typeface="+mn-lt"/>
            </a:endParaRPr>
          </a:p>
        </p:txBody>
      </p:sp>
      <p:sp>
        <p:nvSpPr>
          <p:cNvPr id="42" name="矩形 41"/>
          <p:cNvSpPr/>
          <p:nvPr/>
        </p:nvSpPr>
        <p:spPr>
          <a:xfrm>
            <a:off x="6965950" y="3545205"/>
            <a:ext cx="1227455" cy="553720"/>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lstStyle/>
          <a:p>
            <a:r>
              <a:rPr lang="en-US" altLang="zh-CN" dirty="0"/>
              <a:t>5</a:t>
            </a:r>
            <a:endParaRPr lang="zh-CN" altLang="en-US" dirty="0"/>
          </a:p>
        </p:txBody>
      </p:sp>
      <p:sp>
        <p:nvSpPr>
          <p:cNvPr id="3" name="文本占位符 2"/>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1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ppt_x</p:attrName>
                                        </p:attrNameLst>
                                      </p:cBhvr>
                                      <p:tavLst>
                                        <p:tav tm="0">
                                          <p:val>
                                            <p:fltVal val="0.5"/>
                                          </p:val>
                                        </p:tav>
                                        <p:tav tm="100000">
                                          <p:val>
                                            <p:strVal val="#ppt_x"/>
                                          </p:val>
                                        </p:tav>
                                      </p:tavLst>
                                    </p:anim>
                                    <p:anim calcmode="lin" valueType="num">
                                      <p:cBhvr>
                                        <p:cTn id="34" dur="500" fill="hold"/>
                                        <p:tgtEl>
                                          <p:spTgt spid="11"/>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3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3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ppt_x</p:attrName>
                                        </p:attrNameLst>
                                      </p:cBhvr>
                                      <p:tavLst>
                                        <p:tav tm="0">
                                          <p:val>
                                            <p:fltVal val="0.5"/>
                                          </p:val>
                                        </p:tav>
                                        <p:tav tm="100000">
                                          <p:val>
                                            <p:strVal val="#ppt_x"/>
                                          </p:val>
                                        </p:tav>
                                      </p:tavLst>
                                    </p:anim>
                                    <p:anim calcmode="lin" valueType="num">
                                      <p:cBhvr>
                                        <p:cTn id="46" dur="500" fill="hold"/>
                                        <p:tgtEl>
                                          <p:spTgt spid="15"/>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ppt_x</p:attrName>
                                        </p:attrNameLst>
                                      </p:cBhvr>
                                      <p:tavLst>
                                        <p:tav tm="0">
                                          <p:val>
                                            <p:fltVal val="0.5"/>
                                          </p:val>
                                        </p:tav>
                                        <p:tav tm="100000">
                                          <p:val>
                                            <p:strVal val="#ppt_x"/>
                                          </p:val>
                                        </p:tav>
                                      </p:tavLst>
                                    </p:anim>
                                    <p:anim calcmode="lin" valueType="num">
                                      <p:cBhvr>
                                        <p:cTn id="52" dur="500" fill="hold"/>
                                        <p:tgtEl>
                                          <p:spTgt spid="13"/>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40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 calcmode="lin" valueType="num">
                                      <p:cBhvr>
                                        <p:cTn id="57" dur="500" fill="hold"/>
                                        <p:tgtEl>
                                          <p:spTgt spid="16"/>
                                        </p:tgtEl>
                                        <p:attrNameLst>
                                          <p:attrName>ppt_x</p:attrName>
                                        </p:attrNameLst>
                                      </p:cBhvr>
                                      <p:tavLst>
                                        <p:tav tm="0">
                                          <p:val>
                                            <p:fltVal val="0.5"/>
                                          </p:val>
                                        </p:tav>
                                        <p:tav tm="100000">
                                          <p:val>
                                            <p:strVal val="#ppt_x"/>
                                          </p:val>
                                        </p:tav>
                                      </p:tavLst>
                                    </p:anim>
                                    <p:anim calcmode="lin" valueType="num">
                                      <p:cBhvr>
                                        <p:cTn id="58" dur="500" fill="hold"/>
                                        <p:tgtEl>
                                          <p:spTgt spid="16"/>
                                        </p:tgtEl>
                                        <p:attrNameLst>
                                          <p:attrName>ppt_y</p:attrName>
                                        </p:attrNameLst>
                                      </p:cBhvr>
                                      <p:tavLst>
                                        <p:tav tm="0">
                                          <p:val>
                                            <p:fltVal val="0.5"/>
                                          </p:val>
                                        </p:tav>
                                        <p:tav tm="100000">
                                          <p:val>
                                            <p:strVal val="#ppt_y"/>
                                          </p:val>
                                        </p:tav>
                                      </p:tavLst>
                                    </p:anim>
                                  </p:childTnLst>
                                </p:cTn>
                              </p:par>
                            </p:childTnLst>
                          </p:cTn>
                        </p:par>
                        <p:par>
                          <p:cTn id="59" fill="hold">
                            <p:stCondLst>
                              <p:cond delay="500"/>
                            </p:stCondLst>
                            <p:childTnLst>
                              <p:par>
                                <p:cTn id="60" presetID="55"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strVal val="#ppt_w*0.70"/>
                                          </p:val>
                                        </p:tav>
                                        <p:tav tm="100000">
                                          <p:val>
                                            <p:strVal val="#ppt_w"/>
                                          </p:val>
                                        </p:tav>
                                      </p:tavLst>
                                    </p:anim>
                                    <p:anim calcmode="lin" valueType="num">
                                      <p:cBhvr>
                                        <p:cTn id="63" dur="500" fill="hold"/>
                                        <p:tgtEl>
                                          <p:spTgt spid="27"/>
                                        </p:tgtEl>
                                        <p:attrNameLst>
                                          <p:attrName>ppt_h</p:attrName>
                                        </p:attrNameLst>
                                      </p:cBhvr>
                                      <p:tavLst>
                                        <p:tav tm="0">
                                          <p:val>
                                            <p:strVal val="#ppt_h"/>
                                          </p:val>
                                        </p:tav>
                                        <p:tav tm="100000">
                                          <p:val>
                                            <p:strVal val="#ppt_h"/>
                                          </p:val>
                                        </p:tav>
                                      </p:tavLst>
                                    </p:anim>
                                    <p:animEffect transition="in" filter="fade">
                                      <p:cBhvr>
                                        <p:cTn id="64" dur="500"/>
                                        <p:tgtEl>
                                          <p:spTgt spid="27"/>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strVal val="#ppt_w*0.70"/>
                                          </p:val>
                                        </p:tav>
                                        <p:tav tm="100000">
                                          <p:val>
                                            <p:strVal val="#ppt_w"/>
                                          </p:val>
                                        </p:tav>
                                      </p:tavLst>
                                    </p:anim>
                                    <p:anim calcmode="lin" valueType="num">
                                      <p:cBhvr>
                                        <p:cTn id="68" dur="500" fill="hold"/>
                                        <p:tgtEl>
                                          <p:spTgt spid="25"/>
                                        </p:tgtEl>
                                        <p:attrNameLst>
                                          <p:attrName>ppt_h</p:attrName>
                                        </p:attrNameLst>
                                      </p:cBhvr>
                                      <p:tavLst>
                                        <p:tav tm="0">
                                          <p:val>
                                            <p:strVal val="#ppt_h"/>
                                          </p:val>
                                        </p:tav>
                                        <p:tav tm="100000">
                                          <p:val>
                                            <p:strVal val="#ppt_h"/>
                                          </p:val>
                                        </p:tav>
                                      </p:tavLst>
                                    </p:anim>
                                    <p:animEffect transition="in" filter="fade">
                                      <p:cBhvr>
                                        <p:cTn id="69" dur="500"/>
                                        <p:tgtEl>
                                          <p:spTgt spid="25"/>
                                        </p:tgtEl>
                                      </p:cBhvr>
                                    </p:animEffect>
                                  </p:childTnLst>
                                </p:cTn>
                              </p:par>
                              <p:par>
                                <p:cTn id="70" presetID="55" presetClass="entr" presetSubtype="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strVal val="#ppt_w*0.70"/>
                                          </p:val>
                                        </p:tav>
                                        <p:tav tm="100000">
                                          <p:val>
                                            <p:strVal val="#ppt_w"/>
                                          </p:val>
                                        </p:tav>
                                      </p:tavLst>
                                    </p:anim>
                                    <p:anim calcmode="lin" valueType="num">
                                      <p:cBhvr>
                                        <p:cTn id="73" dur="500" fill="hold"/>
                                        <p:tgtEl>
                                          <p:spTgt spid="28"/>
                                        </p:tgtEl>
                                        <p:attrNameLst>
                                          <p:attrName>ppt_h</p:attrName>
                                        </p:attrNameLst>
                                      </p:cBhvr>
                                      <p:tavLst>
                                        <p:tav tm="0">
                                          <p:val>
                                            <p:strVal val="#ppt_h"/>
                                          </p:val>
                                        </p:tav>
                                        <p:tav tm="100000">
                                          <p:val>
                                            <p:strVal val="#ppt_h"/>
                                          </p:val>
                                        </p:tav>
                                      </p:tavLst>
                                    </p:anim>
                                    <p:animEffect transition="in" filter="fade">
                                      <p:cBhvr>
                                        <p:cTn id="74" dur="500"/>
                                        <p:tgtEl>
                                          <p:spTgt spid="28"/>
                                        </p:tgtEl>
                                      </p:cBhvr>
                                    </p:animEffect>
                                  </p:childTnLst>
                                </p:cTn>
                              </p:par>
                              <p:par>
                                <p:cTn id="75" presetID="55"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strVal val="#ppt_w*0.70"/>
                                          </p:val>
                                        </p:tav>
                                        <p:tav tm="100000">
                                          <p:val>
                                            <p:strVal val="#ppt_w"/>
                                          </p:val>
                                        </p:tav>
                                      </p:tavLst>
                                    </p:anim>
                                    <p:anim calcmode="lin" valueType="num">
                                      <p:cBhvr>
                                        <p:cTn id="78" dur="500" fill="hold"/>
                                        <p:tgtEl>
                                          <p:spTgt spid="26"/>
                                        </p:tgtEl>
                                        <p:attrNameLst>
                                          <p:attrName>ppt_h</p:attrName>
                                        </p:attrNameLst>
                                      </p:cBhvr>
                                      <p:tavLst>
                                        <p:tav tm="0">
                                          <p:val>
                                            <p:strVal val="#ppt_h"/>
                                          </p:val>
                                        </p:tav>
                                        <p:tav tm="100000">
                                          <p:val>
                                            <p:strVal val="#ppt_h"/>
                                          </p:val>
                                        </p:tav>
                                      </p:tavLst>
                                    </p:anim>
                                    <p:animEffect transition="in" filter="fade">
                                      <p:cBhvr>
                                        <p:cTn id="79" dur="500"/>
                                        <p:tgtEl>
                                          <p:spTgt spid="26"/>
                                        </p:tgtEl>
                                      </p:cBhvr>
                                    </p:animEffect>
                                  </p:childTnLst>
                                </p:cTn>
                              </p:par>
                              <p:par>
                                <p:cTn id="80" presetID="55"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strVal val="#ppt_w*0.70"/>
                                          </p:val>
                                        </p:tav>
                                        <p:tav tm="100000">
                                          <p:val>
                                            <p:strVal val="#ppt_w"/>
                                          </p:val>
                                        </p:tav>
                                      </p:tavLst>
                                    </p:anim>
                                    <p:anim calcmode="lin" valueType="num">
                                      <p:cBhvr>
                                        <p:cTn id="83" dur="500" fill="hold"/>
                                        <p:tgtEl>
                                          <p:spTgt spid="29"/>
                                        </p:tgtEl>
                                        <p:attrNameLst>
                                          <p:attrName>ppt_h</p:attrName>
                                        </p:attrNameLst>
                                      </p:cBhvr>
                                      <p:tavLst>
                                        <p:tav tm="0">
                                          <p:val>
                                            <p:strVal val="#ppt_h"/>
                                          </p:val>
                                        </p:tav>
                                        <p:tav tm="100000">
                                          <p:val>
                                            <p:strVal val="#ppt_h"/>
                                          </p:val>
                                        </p:tav>
                                      </p:tavLst>
                                    </p:anim>
                                    <p:animEffect transition="in" filter="fade">
                                      <p:cBhvr>
                                        <p:cTn id="84" dur="500"/>
                                        <p:tgtEl>
                                          <p:spTgt spid="29"/>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up)">
                                      <p:cBhvr>
                                        <p:cTn id="87" dur="500"/>
                                        <p:tgtEl>
                                          <p:spTgt spid="17"/>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wipe(up)">
                                      <p:cBhvr>
                                        <p:cTn id="90" dur="500"/>
                                        <p:tgtEl>
                                          <p:spTgt spid="18"/>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wipe(up)">
                                      <p:cBhvr>
                                        <p:cTn id="93" dur="500"/>
                                        <p:tgtEl>
                                          <p:spTgt spid="19"/>
                                        </p:tgtEl>
                                      </p:cBhvr>
                                    </p:animEffect>
                                  </p:childTnLst>
                                </p:cTn>
                              </p:par>
                              <p:par>
                                <p:cTn id="94" presetID="22" presetClass="entr" presetSubtype="1" fill="hold" grpId="0" nodeType="with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wipe(up)">
                                      <p:cBhvr>
                                        <p:cTn id="96" dur="500"/>
                                        <p:tgtEl>
                                          <p:spTgt spid="20"/>
                                        </p:tgtEl>
                                      </p:cBhvr>
                                    </p:animEffect>
                                  </p:childTnLst>
                                </p:cTn>
                              </p:par>
                              <p:par>
                                <p:cTn id="97" presetID="22" presetClass="entr" presetSubtype="1"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wipe(up)">
                                      <p:cBhvr>
                                        <p:cTn id="99" dur="500"/>
                                        <p:tgtEl>
                                          <p:spTgt spid="21"/>
                                        </p:tgtEl>
                                      </p:cBhvr>
                                    </p:animEffect>
                                  </p:childTnLst>
                                </p:cTn>
                              </p:par>
                            </p:childTnLst>
                          </p:cTn>
                        </p:par>
                        <p:par>
                          <p:cTn id="100" fill="hold">
                            <p:stCondLst>
                              <p:cond delay="10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500"/>
                                        <p:tgtEl>
                                          <p:spTgt spid="3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childTnLst>
                                </p:cTn>
                              </p:par>
                            </p:childTnLst>
                          </p:cTn>
                        </p:par>
                        <p:par>
                          <p:cTn id="107" fill="hold">
                            <p:stCondLst>
                              <p:cond delay="1500"/>
                            </p:stCondLst>
                            <p:childTnLst>
                              <p:par>
                                <p:cTn id="108" presetID="10" presetClass="entr" presetSubtype="0"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500"/>
                                        <p:tgtEl>
                                          <p:spTgt spid="35"/>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childTnLst>
                                </p:cTn>
                              </p:par>
                            </p:childTnLst>
                          </p:cTn>
                        </p:par>
                        <p:par>
                          <p:cTn id="114" fill="hold">
                            <p:stCondLst>
                              <p:cond delay="2000"/>
                            </p:stCondLst>
                            <p:childTnLst>
                              <p:par>
                                <p:cTn id="115" presetID="10" presetClass="entr" presetSubtype="0" fill="hold" grpId="0" nodeType="after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childTnLst>
                          </p:cTn>
                        </p:par>
                        <p:par>
                          <p:cTn id="121" fill="hold">
                            <p:stCondLst>
                              <p:cond delay="2500"/>
                            </p:stCondLst>
                            <p:childTnLst>
                              <p:par>
                                <p:cTn id="122" presetID="10" presetClass="entr" presetSubtype="0"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fade">
                                      <p:cBhvr>
                                        <p:cTn id="124" dur="500"/>
                                        <p:tgtEl>
                                          <p:spTgt spid="39"/>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fade">
                                      <p:cBhvr>
                                        <p:cTn id="127" dur="500"/>
                                        <p:tgtEl>
                                          <p:spTgt spid="40"/>
                                        </p:tgtEl>
                                      </p:cBhvr>
                                    </p:animEffect>
                                  </p:childTnLst>
                                </p:cTn>
                              </p:par>
                            </p:childTnLst>
                          </p:cTn>
                        </p:par>
                        <p:par>
                          <p:cTn id="128" fill="hold">
                            <p:stCondLst>
                              <p:cond delay="3000"/>
                            </p:stCondLst>
                            <p:childTnLst>
                              <p:par>
                                <p:cTn id="129" presetID="10" presetClass="entr" presetSubtype="0" fill="hold" grpId="0" nodeType="afterEffect">
                                  <p:stCondLst>
                                    <p:cond delay="0"/>
                                  </p:stCondLst>
                                  <p:childTnLst>
                                    <p:set>
                                      <p:cBhvr>
                                        <p:cTn id="130" dur="1" fill="hold">
                                          <p:stCondLst>
                                            <p:cond delay="0"/>
                                          </p:stCondLst>
                                        </p:cTn>
                                        <p:tgtEl>
                                          <p:spTgt spid="41"/>
                                        </p:tgtEl>
                                        <p:attrNameLst>
                                          <p:attrName>style.visibility</p:attrName>
                                        </p:attrNameLst>
                                      </p:cBhvr>
                                      <p:to>
                                        <p:strVal val="visible"/>
                                      </p:to>
                                    </p:set>
                                    <p:animEffect transition="in" filter="fade">
                                      <p:cBhvr>
                                        <p:cTn id="131" dur="500"/>
                                        <p:tgtEl>
                                          <p:spTgt spid="41"/>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42"/>
                                        </p:tgtEl>
                                        <p:attrNameLst>
                                          <p:attrName>style.visibility</p:attrName>
                                        </p:attrNameLst>
                                      </p:cBhvr>
                                      <p:to>
                                        <p:strVal val="visible"/>
                                      </p:to>
                                    </p:set>
                                    <p:animEffect transition="in" filter="fade">
                                      <p:cBhvr>
                                        <p:cTn id="13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5" grpId="0" animBg="1"/>
      <p:bldP spid="26" grpId="0" animBg="1"/>
      <p:bldP spid="27" grpId="0" animBg="1"/>
      <p:bldP spid="28" grpId="0" animBg="1"/>
      <p:bldP spid="29" grpId="0" animBg="1"/>
      <p:bldP spid="33" grpId="0"/>
      <p:bldP spid="34" grpId="0"/>
      <p:bldP spid="35" grpId="0"/>
      <p:bldP spid="36" grpId="0"/>
      <p:bldP spid="37" grpId="0"/>
      <p:bldP spid="38" grpId="0"/>
      <p:bldP spid="39" grpId="0"/>
      <p:bldP spid="40" grpId="0"/>
      <p:bldP spid="41" grpId="0"/>
      <p:bldP spid="42" grpId="0"/>
    </p:bldLst>
  </p:timing>
</p:sld>
</file>

<file path=ppt/slides/slide38.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26" name="Oval 25"/>
          <p:cNvSpPr/>
          <p:nvPr/>
        </p:nvSpPr>
        <p:spPr>
          <a:xfrm>
            <a:off x="3149600" y="1393825"/>
            <a:ext cx="2917190" cy="2917190"/>
          </a:xfrm>
          <a:prstGeom prst="ellipse">
            <a:avLst/>
          </a:prstGeom>
          <a:noFill/>
          <a:ln w="28575">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AU" sz="640">
              <a:cs typeface="+mn-ea"/>
              <a:sym typeface="+mn-lt"/>
            </a:endParaRPr>
          </a:p>
        </p:txBody>
      </p:sp>
      <p:grpSp>
        <p:nvGrpSpPr>
          <p:cNvPr id="18" name="Group 17"/>
          <p:cNvGrpSpPr/>
          <p:nvPr/>
        </p:nvGrpSpPr>
        <p:grpSpPr>
          <a:xfrm>
            <a:off x="3939540" y="1637030"/>
            <a:ext cx="1336675" cy="2430780"/>
            <a:chOff x="3939540" y="1637030"/>
            <a:chExt cx="1336675" cy="2430780"/>
          </a:xfrm>
          <a:effectLst>
            <a:outerShdw blurRad="50800" dist="38100" dir="2700000" algn="tl" rotWithShape="0">
              <a:prstClr val="black">
                <a:alpha val="40000"/>
              </a:prstClr>
            </a:outerShdw>
          </a:effectLst>
        </p:grpSpPr>
        <p:pic>
          <p:nvPicPr>
            <p:cNvPr id="19" name="Picture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39540" y="1637030"/>
              <a:ext cx="1336675" cy="2430780"/>
            </a:xfrm>
            <a:prstGeom prst="rect">
              <a:avLst/>
            </a:prstGeom>
          </p:spPr>
        </p:pic>
        <p:sp>
          <p:nvSpPr>
            <p:cNvPr id="20" name="Rectangle 19"/>
            <p:cNvSpPr/>
            <p:nvPr/>
          </p:nvSpPr>
          <p:spPr>
            <a:xfrm>
              <a:off x="4060190" y="2064385"/>
              <a:ext cx="1075055" cy="159893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40">
                <a:cs typeface="+mn-ea"/>
                <a:sym typeface="+mn-lt"/>
              </a:endParaRPr>
            </a:p>
          </p:txBody>
        </p:sp>
      </p:grpSp>
      <p:grpSp>
        <p:nvGrpSpPr>
          <p:cNvPr id="29" name="Group 28"/>
          <p:cNvGrpSpPr/>
          <p:nvPr/>
        </p:nvGrpSpPr>
        <p:grpSpPr>
          <a:xfrm>
            <a:off x="5436235" y="1570990"/>
            <a:ext cx="643255" cy="643255"/>
            <a:chOff x="5436235" y="1570990"/>
            <a:chExt cx="643255" cy="643255"/>
          </a:xfrm>
        </p:grpSpPr>
        <p:sp>
          <p:nvSpPr>
            <p:cNvPr id="27" name="Shape 255"/>
            <p:cNvSpPr/>
            <p:nvPr/>
          </p:nvSpPr>
          <p:spPr>
            <a:xfrm>
              <a:off x="5436235" y="1570990"/>
              <a:ext cx="643255" cy="64325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30729"/>
            </a:solidFill>
            <a:ln w="76200" cap="flat">
              <a:solidFill>
                <a:schemeClr val="bg1"/>
              </a:solidFill>
              <a:miter lim="400000"/>
            </a:ln>
            <a:effectLst/>
          </p:spPr>
          <p:txBody>
            <a:bodyPr wrap="square" lIns="28573" tIns="28573" rIns="28573" bIns="28573"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sp>
          <p:nvSpPr>
            <p:cNvPr id="28" name="Shape 256"/>
            <p:cNvSpPr/>
            <p:nvPr/>
          </p:nvSpPr>
          <p:spPr>
            <a:xfrm>
              <a:off x="5630545" y="1749425"/>
              <a:ext cx="254635" cy="286385"/>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32740" tIns="32740" rIns="32740" bIns="32740"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grpSp>
      <p:grpSp>
        <p:nvGrpSpPr>
          <p:cNvPr id="31" name="Group 30"/>
          <p:cNvGrpSpPr/>
          <p:nvPr/>
        </p:nvGrpSpPr>
        <p:grpSpPr>
          <a:xfrm>
            <a:off x="3122295" y="1572895"/>
            <a:ext cx="643255" cy="643255"/>
            <a:chOff x="3122295" y="1572895"/>
            <a:chExt cx="643255" cy="643255"/>
          </a:xfrm>
        </p:grpSpPr>
        <p:sp>
          <p:nvSpPr>
            <p:cNvPr id="32" name="Shape 255"/>
            <p:cNvSpPr/>
            <p:nvPr/>
          </p:nvSpPr>
          <p:spPr>
            <a:xfrm>
              <a:off x="3122295" y="1572895"/>
              <a:ext cx="643255" cy="64325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30729"/>
            </a:solidFill>
            <a:ln w="76200" cap="flat">
              <a:solidFill>
                <a:schemeClr val="bg1"/>
              </a:solidFill>
              <a:miter lim="400000"/>
            </a:ln>
            <a:effectLst/>
          </p:spPr>
          <p:txBody>
            <a:bodyPr wrap="square" lIns="28573" tIns="28573" rIns="28573" bIns="28573"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sp>
          <p:nvSpPr>
            <p:cNvPr id="33" name="Shape 256"/>
            <p:cNvSpPr/>
            <p:nvPr/>
          </p:nvSpPr>
          <p:spPr>
            <a:xfrm flipH="1">
              <a:off x="3316605" y="1751330"/>
              <a:ext cx="254635" cy="286385"/>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32740" tIns="32740" rIns="32740" bIns="32740"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grpSp>
      <p:grpSp>
        <p:nvGrpSpPr>
          <p:cNvPr id="40" name="Group 39"/>
          <p:cNvGrpSpPr/>
          <p:nvPr/>
        </p:nvGrpSpPr>
        <p:grpSpPr>
          <a:xfrm>
            <a:off x="5433060" y="3484880"/>
            <a:ext cx="643255" cy="643255"/>
            <a:chOff x="5433060" y="3484880"/>
            <a:chExt cx="643255" cy="643255"/>
          </a:xfrm>
        </p:grpSpPr>
        <p:sp>
          <p:nvSpPr>
            <p:cNvPr id="41" name="Shape 255"/>
            <p:cNvSpPr/>
            <p:nvPr/>
          </p:nvSpPr>
          <p:spPr>
            <a:xfrm>
              <a:off x="5433060" y="3484880"/>
              <a:ext cx="643255" cy="64325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30729"/>
            </a:solidFill>
            <a:ln w="76200" cap="flat">
              <a:solidFill>
                <a:schemeClr val="bg1"/>
              </a:solidFill>
              <a:miter lim="400000"/>
            </a:ln>
            <a:effectLst/>
          </p:spPr>
          <p:txBody>
            <a:bodyPr wrap="square" lIns="28573" tIns="28573" rIns="28573" bIns="28573"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sp>
          <p:nvSpPr>
            <p:cNvPr id="42" name="Shape 256"/>
            <p:cNvSpPr/>
            <p:nvPr/>
          </p:nvSpPr>
          <p:spPr>
            <a:xfrm>
              <a:off x="5627370" y="3663315"/>
              <a:ext cx="254635" cy="286385"/>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32740" tIns="32740" rIns="32740" bIns="32740"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grpSp>
      <p:grpSp>
        <p:nvGrpSpPr>
          <p:cNvPr id="43" name="Group 42"/>
          <p:cNvGrpSpPr/>
          <p:nvPr/>
        </p:nvGrpSpPr>
        <p:grpSpPr>
          <a:xfrm>
            <a:off x="3145155" y="3488055"/>
            <a:ext cx="643255" cy="643255"/>
            <a:chOff x="3145155" y="3488055"/>
            <a:chExt cx="643255" cy="643255"/>
          </a:xfrm>
        </p:grpSpPr>
        <p:sp>
          <p:nvSpPr>
            <p:cNvPr id="44" name="Shape 255"/>
            <p:cNvSpPr/>
            <p:nvPr/>
          </p:nvSpPr>
          <p:spPr>
            <a:xfrm>
              <a:off x="3145155" y="3488055"/>
              <a:ext cx="643255" cy="64325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30729"/>
            </a:solidFill>
            <a:ln w="76200" cap="flat">
              <a:solidFill>
                <a:schemeClr val="bg1"/>
              </a:solidFill>
              <a:miter lim="400000"/>
            </a:ln>
            <a:effectLst/>
          </p:spPr>
          <p:txBody>
            <a:bodyPr wrap="square" lIns="28573" tIns="28573" rIns="28573" bIns="28573"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sp>
          <p:nvSpPr>
            <p:cNvPr id="45" name="Shape 256"/>
            <p:cNvSpPr/>
            <p:nvPr/>
          </p:nvSpPr>
          <p:spPr>
            <a:xfrm flipH="1">
              <a:off x="3339465" y="3666490"/>
              <a:ext cx="254635" cy="286385"/>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32740" tIns="32740" rIns="32740" bIns="32740"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grpSp>
      <p:sp>
        <p:nvSpPr>
          <p:cNvPr id="21" name="Text Placeholder 8"/>
          <p:cNvSpPr txBox="1"/>
          <p:nvPr/>
        </p:nvSpPr>
        <p:spPr>
          <a:xfrm>
            <a:off x="1377950" y="1496695"/>
            <a:ext cx="1625600" cy="3486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buNone/>
            </a:pPr>
            <a:r>
              <a:rPr lang="zh-CN" altLang="en-US" sz="1400" b="1" dirty="0">
                <a:solidFill>
                  <a:srgbClr val="030729"/>
                </a:solidFill>
                <a:cs typeface="+mn-ea"/>
                <a:sym typeface="+mn-lt"/>
              </a:rPr>
              <a:t>请替换文字内容</a:t>
            </a:r>
            <a:endParaRPr lang="en-AU" sz="1400" b="1" dirty="0">
              <a:solidFill>
                <a:srgbClr val="030729"/>
              </a:solidFill>
              <a:cs typeface="+mn-ea"/>
              <a:sym typeface="+mn-lt"/>
            </a:endParaRPr>
          </a:p>
        </p:txBody>
      </p:sp>
      <p:sp>
        <p:nvSpPr>
          <p:cNvPr id="22" name="Text Placeholder 9"/>
          <p:cNvSpPr txBox="1"/>
          <p:nvPr/>
        </p:nvSpPr>
        <p:spPr>
          <a:xfrm>
            <a:off x="601345" y="1875790"/>
            <a:ext cx="2394585" cy="5035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请替换文字内容，添加相关标题，修改文字内容，也可以直接复制你的内容到此。请替换文字内容，添加相关标题，修改文字内容</a:t>
            </a:r>
            <a:endParaRPr lang="en-AU" altLang="zh-CN" sz="995" dirty="0">
              <a:solidFill>
                <a:schemeClr val="tx1">
                  <a:lumMod val="65000"/>
                  <a:lumOff val="35000"/>
                </a:schemeClr>
              </a:solidFill>
              <a:cs typeface="+mn-ea"/>
              <a:sym typeface="+mn-lt"/>
            </a:endParaRPr>
          </a:p>
        </p:txBody>
      </p:sp>
      <p:sp>
        <p:nvSpPr>
          <p:cNvPr id="23" name="Text Placeholder 8"/>
          <p:cNvSpPr txBox="1"/>
          <p:nvPr/>
        </p:nvSpPr>
        <p:spPr>
          <a:xfrm>
            <a:off x="6226810" y="1632585"/>
            <a:ext cx="1724660" cy="2120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zh-CN" altLang="en-US" sz="1400" b="1">
                <a:solidFill>
                  <a:srgbClr val="030729"/>
                </a:solidFill>
                <a:cs typeface="+mn-ea"/>
                <a:sym typeface="+mn-lt"/>
              </a:rPr>
              <a:t>请替换文字内容</a:t>
            </a:r>
            <a:endParaRPr lang="en-AU" sz="1400" b="1" dirty="0">
              <a:solidFill>
                <a:srgbClr val="030729"/>
              </a:solidFill>
              <a:cs typeface="+mn-ea"/>
              <a:sym typeface="+mn-lt"/>
            </a:endParaRPr>
          </a:p>
        </p:txBody>
      </p:sp>
      <p:sp>
        <p:nvSpPr>
          <p:cNvPr id="24" name="Text Placeholder 9"/>
          <p:cNvSpPr txBox="1"/>
          <p:nvPr/>
        </p:nvSpPr>
        <p:spPr>
          <a:xfrm>
            <a:off x="6273800" y="1932305"/>
            <a:ext cx="2189480" cy="5035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a:t>
            </a:r>
            <a:endParaRPr lang="en-AU" altLang="zh-CN" sz="995" dirty="0">
              <a:solidFill>
                <a:schemeClr val="tx1">
                  <a:lumMod val="65000"/>
                  <a:lumOff val="35000"/>
                </a:schemeClr>
              </a:solidFill>
              <a:cs typeface="+mn-ea"/>
              <a:sym typeface="+mn-lt"/>
            </a:endParaRPr>
          </a:p>
        </p:txBody>
      </p:sp>
      <p:sp>
        <p:nvSpPr>
          <p:cNvPr id="25" name="Text Placeholder 8"/>
          <p:cNvSpPr txBox="1"/>
          <p:nvPr/>
        </p:nvSpPr>
        <p:spPr>
          <a:xfrm>
            <a:off x="1377950" y="3395345"/>
            <a:ext cx="1625600" cy="3486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buNone/>
            </a:pPr>
            <a:r>
              <a:rPr lang="zh-CN" altLang="en-US" sz="1400" b="1">
                <a:solidFill>
                  <a:srgbClr val="030729"/>
                </a:solidFill>
                <a:cs typeface="+mn-ea"/>
                <a:sym typeface="+mn-lt"/>
              </a:rPr>
              <a:t>请替换文字内容</a:t>
            </a:r>
            <a:endParaRPr lang="en-AU" sz="1400" b="1" dirty="0">
              <a:solidFill>
                <a:srgbClr val="030729"/>
              </a:solidFill>
              <a:cs typeface="+mn-ea"/>
              <a:sym typeface="+mn-lt"/>
            </a:endParaRPr>
          </a:p>
        </p:txBody>
      </p:sp>
      <p:sp>
        <p:nvSpPr>
          <p:cNvPr id="30" name="Text Placeholder 9"/>
          <p:cNvSpPr txBox="1"/>
          <p:nvPr/>
        </p:nvSpPr>
        <p:spPr>
          <a:xfrm>
            <a:off x="609600" y="3764280"/>
            <a:ext cx="2394585" cy="5035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请替换文字内容，添加相关标题，修改文字内容，也可以直接复制你的内容到此。请替换文字内容，添加相关标题，修改文字内容</a:t>
            </a:r>
            <a:endParaRPr lang="en-AU" altLang="zh-CN" sz="995" dirty="0">
              <a:solidFill>
                <a:schemeClr val="tx1">
                  <a:lumMod val="65000"/>
                  <a:lumOff val="35000"/>
                </a:schemeClr>
              </a:solidFill>
              <a:cs typeface="+mn-ea"/>
              <a:sym typeface="+mn-lt"/>
            </a:endParaRPr>
          </a:p>
        </p:txBody>
      </p:sp>
      <p:sp>
        <p:nvSpPr>
          <p:cNvPr id="34" name="Text Placeholder 8"/>
          <p:cNvSpPr txBox="1"/>
          <p:nvPr/>
        </p:nvSpPr>
        <p:spPr>
          <a:xfrm>
            <a:off x="6226810" y="3531870"/>
            <a:ext cx="1724660" cy="2120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zh-CN" altLang="en-US" sz="1400" b="1" dirty="0">
                <a:solidFill>
                  <a:srgbClr val="030729"/>
                </a:solidFill>
                <a:cs typeface="+mn-ea"/>
                <a:sym typeface="+mn-lt"/>
              </a:rPr>
              <a:t>请替换文字内容</a:t>
            </a:r>
            <a:endParaRPr lang="en-AU" sz="1400" b="1" dirty="0">
              <a:solidFill>
                <a:srgbClr val="030729"/>
              </a:solidFill>
              <a:cs typeface="+mn-ea"/>
              <a:sym typeface="+mn-lt"/>
            </a:endParaRPr>
          </a:p>
        </p:txBody>
      </p:sp>
      <p:sp>
        <p:nvSpPr>
          <p:cNvPr id="35" name="Text Placeholder 9"/>
          <p:cNvSpPr txBox="1"/>
          <p:nvPr/>
        </p:nvSpPr>
        <p:spPr>
          <a:xfrm>
            <a:off x="6273800" y="3816350"/>
            <a:ext cx="2189480" cy="5035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a:t>
            </a:r>
            <a:endParaRPr lang="en-AU" altLang="zh-CN" sz="995" dirty="0">
              <a:solidFill>
                <a:schemeClr val="tx1">
                  <a:lumMod val="65000"/>
                  <a:lumOff val="35000"/>
                </a:schemeClr>
              </a:solidFill>
              <a:cs typeface="+mn-ea"/>
              <a:sym typeface="+mn-lt"/>
            </a:endParaRPr>
          </a:p>
        </p:txBody>
      </p:sp>
      <p:sp>
        <p:nvSpPr>
          <p:cNvPr id="4" name="文本占位符 3"/>
          <p:cNvSpPr>
            <a:spLocks noGrp="1"/>
          </p:cNvSpPr>
          <p:nvPr>
            <p:ph type="body" sz="quarter" idx="10"/>
          </p:nvPr>
        </p:nvSpPr>
        <p:spPr>
          <a:xfrm>
            <a:off x="356870" y="325120"/>
            <a:ext cx="305435" cy="432435"/>
          </a:xfrm>
        </p:spPr>
        <p:txBody>
          <a:bodyPr/>
          <a:lstStyle/>
          <a:p>
            <a:r>
              <a:rPr lang="en-US" altLang="zh-CN" dirty="0"/>
              <a:t>5</a:t>
            </a:r>
            <a:endParaRPr lang="zh-CN" altLang="en-US" dirty="0"/>
          </a:p>
        </p:txBody>
      </p:sp>
      <p:sp>
        <p:nvSpPr>
          <p:cNvPr id="5" name="文本占位符 4"/>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advTm="0">
        <p:randomBar dir="vert"/>
      </p:transition>
    </mc:Choice>
    <mc:Fallback>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 calcmode="lin" valueType="num">
                                      <p:cBhvr>
                                        <p:cTn id="20" dur="500" fill="hold"/>
                                        <p:tgtEl>
                                          <p:spTgt spid="31"/>
                                        </p:tgtEl>
                                        <p:attrNameLst>
                                          <p:attrName>style.rotation</p:attrName>
                                        </p:attrNameLst>
                                      </p:cBhvr>
                                      <p:tavLst>
                                        <p:tav tm="0">
                                          <p:val>
                                            <p:fltVal val="360"/>
                                          </p:val>
                                        </p:tav>
                                        <p:tav tm="100000">
                                          <p:val>
                                            <p:fltVal val="0"/>
                                          </p:val>
                                        </p:tav>
                                      </p:tavLst>
                                    </p:anim>
                                    <p:animEffect transition="in" filter="fade">
                                      <p:cBhvr>
                                        <p:cTn id="21" dur="500"/>
                                        <p:tgtEl>
                                          <p:spTgt spid="31"/>
                                        </p:tgtEl>
                                      </p:cBhvr>
                                    </p:animEffect>
                                  </p:childTnLst>
                                </p:cTn>
                              </p:par>
                            </p:childTnLst>
                          </p:cTn>
                        </p:par>
                        <p:par>
                          <p:cTn id="22" fill="hold">
                            <p:stCondLst>
                              <p:cond delay="1500"/>
                            </p:stCondLst>
                            <p:childTnLst>
                              <p:par>
                                <p:cTn id="23" presetID="49" presetClass="entr" presetSubtype="0" decel="10000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 calcmode="lin" valueType="num">
                                      <p:cBhvr>
                                        <p:cTn id="27" dur="500" fill="hold"/>
                                        <p:tgtEl>
                                          <p:spTgt spid="29"/>
                                        </p:tgtEl>
                                        <p:attrNameLst>
                                          <p:attrName>style.rotation</p:attrName>
                                        </p:attrNameLst>
                                      </p:cBhvr>
                                      <p:tavLst>
                                        <p:tav tm="0">
                                          <p:val>
                                            <p:fltVal val="360"/>
                                          </p:val>
                                        </p:tav>
                                        <p:tav tm="100000">
                                          <p:val>
                                            <p:fltVal val="0"/>
                                          </p:val>
                                        </p:tav>
                                      </p:tavLst>
                                    </p:anim>
                                    <p:animEffect transition="in" filter="fade">
                                      <p:cBhvr>
                                        <p:cTn id="28" dur="500"/>
                                        <p:tgtEl>
                                          <p:spTgt spid="29"/>
                                        </p:tgtEl>
                                      </p:cBhvr>
                                    </p:animEffect>
                                  </p:childTnLst>
                                </p:cTn>
                              </p:par>
                            </p:childTnLst>
                          </p:cTn>
                        </p:par>
                        <p:par>
                          <p:cTn id="29" fill="hold">
                            <p:stCondLst>
                              <p:cond delay="2000"/>
                            </p:stCondLst>
                            <p:childTnLst>
                              <p:par>
                                <p:cTn id="30" presetID="49" presetClass="entr" presetSubtype="0" decel="10000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 calcmode="lin" valueType="num">
                                      <p:cBhvr>
                                        <p:cTn id="34" dur="500" fill="hold"/>
                                        <p:tgtEl>
                                          <p:spTgt spid="43"/>
                                        </p:tgtEl>
                                        <p:attrNameLst>
                                          <p:attrName>style.rotation</p:attrName>
                                        </p:attrNameLst>
                                      </p:cBhvr>
                                      <p:tavLst>
                                        <p:tav tm="0">
                                          <p:val>
                                            <p:fltVal val="360"/>
                                          </p:val>
                                        </p:tav>
                                        <p:tav tm="100000">
                                          <p:val>
                                            <p:fltVal val="0"/>
                                          </p:val>
                                        </p:tav>
                                      </p:tavLst>
                                    </p:anim>
                                    <p:animEffect transition="in" filter="fade">
                                      <p:cBhvr>
                                        <p:cTn id="35" dur="500"/>
                                        <p:tgtEl>
                                          <p:spTgt spid="43"/>
                                        </p:tgtEl>
                                      </p:cBhvr>
                                    </p:animEffect>
                                  </p:childTnLst>
                                </p:cTn>
                              </p:par>
                            </p:childTnLst>
                          </p:cTn>
                        </p:par>
                        <p:par>
                          <p:cTn id="36" fill="hold">
                            <p:stCondLst>
                              <p:cond delay="2500"/>
                            </p:stCondLst>
                            <p:childTnLst>
                              <p:par>
                                <p:cTn id="37" presetID="49" presetClass="entr" presetSubtype="0" decel="10000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 calcmode="lin" valueType="num">
                                      <p:cBhvr>
                                        <p:cTn id="41" dur="500" fill="hold"/>
                                        <p:tgtEl>
                                          <p:spTgt spid="40"/>
                                        </p:tgtEl>
                                        <p:attrNameLst>
                                          <p:attrName>style.rotation</p:attrName>
                                        </p:attrNameLst>
                                      </p:cBhvr>
                                      <p:tavLst>
                                        <p:tav tm="0">
                                          <p:val>
                                            <p:fltVal val="360"/>
                                          </p:val>
                                        </p:tav>
                                        <p:tav tm="100000">
                                          <p:val>
                                            <p:fltVal val="0"/>
                                          </p:val>
                                        </p:tav>
                                      </p:tavLst>
                                    </p:anim>
                                    <p:animEffect transition="in" filter="fade">
                                      <p:cBhvr>
                                        <p:cTn id="42" dur="500"/>
                                        <p:tgtEl>
                                          <p:spTgt spid="40"/>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21">
                                            <p:txEl>
                                              <p:pRg st="0" end="0"/>
                                            </p:txEl>
                                          </p:spTgt>
                                        </p:tgtEl>
                                        <p:attrNameLst>
                                          <p:attrName>style.visibility</p:attrName>
                                        </p:attrNameLst>
                                      </p:cBhvr>
                                      <p:to>
                                        <p:strVal val="visible"/>
                                      </p:to>
                                    </p:set>
                                    <p:anim calcmode="lin" valueType="num">
                                      <p:cBhvr>
                                        <p:cTn id="46"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47"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8" dur="500"/>
                                        <p:tgtEl>
                                          <p:spTgt spid="21">
                                            <p:txEl>
                                              <p:pRg st="0" end="0"/>
                                            </p:txEl>
                                          </p:spTgt>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22">
                                            <p:txEl>
                                              <p:pRg st="0" end="0"/>
                                            </p:txEl>
                                          </p:spTgt>
                                        </p:tgtEl>
                                        <p:attrNameLst>
                                          <p:attrName>style.visibility</p:attrName>
                                        </p:attrNameLst>
                                      </p:cBhvr>
                                      <p:to>
                                        <p:strVal val="visible"/>
                                      </p:to>
                                    </p:set>
                                    <p:animEffect transition="in" filter="wipe(down)">
                                      <p:cBhvr>
                                        <p:cTn id="52" dur="500"/>
                                        <p:tgtEl>
                                          <p:spTgt spid="22">
                                            <p:txEl>
                                              <p:pRg st="0" end="0"/>
                                            </p:txEl>
                                          </p:spTgt>
                                        </p:tgtEl>
                                      </p:cBhvr>
                                    </p:animEffect>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23">
                                            <p:txEl>
                                              <p:pRg st="0" end="0"/>
                                            </p:txEl>
                                          </p:spTgt>
                                        </p:tgtEl>
                                        <p:attrNameLst>
                                          <p:attrName>style.visibility</p:attrName>
                                        </p:attrNameLst>
                                      </p:cBhvr>
                                      <p:to>
                                        <p:strVal val="visible"/>
                                      </p:to>
                                    </p:set>
                                    <p:anim calcmode="lin" valueType="num">
                                      <p:cBhvr>
                                        <p:cTn id="56"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23">
                                            <p:txEl>
                                              <p:pRg st="0" end="0"/>
                                            </p:txEl>
                                          </p:spTgt>
                                        </p:tgtEl>
                                      </p:cBhvr>
                                    </p:animEffect>
                                  </p:childTnLst>
                                </p:cTn>
                              </p:par>
                            </p:childTnLst>
                          </p:cTn>
                        </p:par>
                        <p:par>
                          <p:cTn id="59" fill="hold">
                            <p:stCondLst>
                              <p:cond delay="4500"/>
                            </p:stCondLst>
                            <p:childTnLst>
                              <p:par>
                                <p:cTn id="60" presetID="22" presetClass="entr" presetSubtype="4" fill="hold" grpId="0" nodeType="afterEffect">
                                  <p:stCondLst>
                                    <p:cond delay="0"/>
                                  </p:stCondLst>
                                  <p:childTnLst>
                                    <p:set>
                                      <p:cBhvr>
                                        <p:cTn id="61" dur="1" fill="hold">
                                          <p:stCondLst>
                                            <p:cond delay="0"/>
                                          </p:stCondLst>
                                        </p:cTn>
                                        <p:tgtEl>
                                          <p:spTgt spid="24">
                                            <p:txEl>
                                              <p:pRg st="0" end="0"/>
                                            </p:txEl>
                                          </p:spTgt>
                                        </p:tgtEl>
                                        <p:attrNameLst>
                                          <p:attrName>style.visibility</p:attrName>
                                        </p:attrNameLst>
                                      </p:cBhvr>
                                      <p:to>
                                        <p:strVal val="visible"/>
                                      </p:to>
                                    </p:set>
                                    <p:animEffect transition="in" filter="wipe(down)">
                                      <p:cBhvr>
                                        <p:cTn id="62" dur="500"/>
                                        <p:tgtEl>
                                          <p:spTgt spid="24">
                                            <p:txEl>
                                              <p:pRg st="0" end="0"/>
                                            </p:txEl>
                                          </p:spTgt>
                                        </p:tgtEl>
                                      </p:cBhvr>
                                    </p:animEffect>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25">
                                            <p:txEl>
                                              <p:pRg st="0" end="0"/>
                                            </p:txEl>
                                          </p:spTgt>
                                        </p:tgtEl>
                                        <p:attrNameLst>
                                          <p:attrName>style.visibility</p:attrName>
                                        </p:attrNameLst>
                                      </p:cBhvr>
                                      <p:to>
                                        <p:strVal val="visible"/>
                                      </p:to>
                                    </p:set>
                                    <p:anim calcmode="lin" valueType="num">
                                      <p:cBhvr>
                                        <p:cTn id="66"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67"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68" dur="500"/>
                                        <p:tgtEl>
                                          <p:spTgt spid="25">
                                            <p:txEl>
                                              <p:pRg st="0" end="0"/>
                                            </p:txEl>
                                          </p:spTgt>
                                        </p:tgtEl>
                                      </p:cBhvr>
                                    </p:animEffect>
                                  </p:childTnLst>
                                </p:cTn>
                              </p:par>
                            </p:childTnLst>
                          </p:cTn>
                        </p:par>
                        <p:par>
                          <p:cTn id="69" fill="hold">
                            <p:stCondLst>
                              <p:cond delay="5500"/>
                            </p:stCondLst>
                            <p:childTnLst>
                              <p:par>
                                <p:cTn id="70" presetID="22" presetClass="entr" presetSubtype="4" fill="hold" grpId="0" nodeType="afterEffect">
                                  <p:stCondLst>
                                    <p:cond delay="0"/>
                                  </p:stCondLst>
                                  <p:childTnLst>
                                    <p:set>
                                      <p:cBhvr>
                                        <p:cTn id="71" dur="1" fill="hold">
                                          <p:stCondLst>
                                            <p:cond delay="0"/>
                                          </p:stCondLst>
                                        </p:cTn>
                                        <p:tgtEl>
                                          <p:spTgt spid="30">
                                            <p:txEl>
                                              <p:pRg st="0" end="0"/>
                                            </p:txEl>
                                          </p:spTgt>
                                        </p:tgtEl>
                                        <p:attrNameLst>
                                          <p:attrName>style.visibility</p:attrName>
                                        </p:attrNameLst>
                                      </p:cBhvr>
                                      <p:to>
                                        <p:strVal val="visible"/>
                                      </p:to>
                                    </p:set>
                                    <p:animEffect transition="in" filter="wipe(down)">
                                      <p:cBhvr>
                                        <p:cTn id="72" dur="500"/>
                                        <p:tgtEl>
                                          <p:spTgt spid="30">
                                            <p:txEl>
                                              <p:pRg st="0" end="0"/>
                                            </p:txEl>
                                          </p:spTgt>
                                        </p:tgtEl>
                                      </p:cBhvr>
                                    </p:animEffect>
                                  </p:childTnLst>
                                </p:cTn>
                              </p:par>
                            </p:childTnLst>
                          </p:cTn>
                        </p:par>
                        <p:par>
                          <p:cTn id="73" fill="hold">
                            <p:stCondLst>
                              <p:cond delay="6000"/>
                            </p:stCondLst>
                            <p:childTnLst>
                              <p:par>
                                <p:cTn id="74" presetID="53" presetClass="entr" presetSubtype="16" fill="hold" grpId="0" nodeType="afterEffect">
                                  <p:stCondLst>
                                    <p:cond delay="0"/>
                                  </p:stCondLst>
                                  <p:childTnLst>
                                    <p:set>
                                      <p:cBhvr>
                                        <p:cTn id="75" dur="1" fill="hold">
                                          <p:stCondLst>
                                            <p:cond delay="0"/>
                                          </p:stCondLst>
                                        </p:cTn>
                                        <p:tgtEl>
                                          <p:spTgt spid="34">
                                            <p:txEl>
                                              <p:pRg st="0" end="0"/>
                                            </p:txEl>
                                          </p:spTgt>
                                        </p:tgtEl>
                                        <p:attrNameLst>
                                          <p:attrName>style.visibility</p:attrName>
                                        </p:attrNameLst>
                                      </p:cBhvr>
                                      <p:to>
                                        <p:strVal val="visible"/>
                                      </p:to>
                                    </p:set>
                                    <p:anim calcmode="lin" valueType="num">
                                      <p:cBhvr>
                                        <p:cTn id="76"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34">
                                            <p:txEl>
                                              <p:pRg st="0" end="0"/>
                                            </p:txEl>
                                          </p:spTgt>
                                        </p:tgtEl>
                                      </p:cBhvr>
                                    </p:animEffect>
                                  </p:childTnLst>
                                </p:cTn>
                              </p:par>
                            </p:childTnLst>
                          </p:cTn>
                        </p:par>
                        <p:par>
                          <p:cTn id="79" fill="hold">
                            <p:stCondLst>
                              <p:cond delay="6500"/>
                            </p:stCondLst>
                            <p:childTnLst>
                              <p:par>
                                <p:cTn id="80" presetID="22" presetClass="entr" presetSubtype="4" fill="hold" grpId="0" nodeType="afterEffect">
                                  <p:stCondLst>
                                    <p:cond delay="0"/>
                                  </p:stCondLst>
                                  <p:childTnLst>
                                    <p:set>
                                      <p:cBhvr>
                                        <p:cTn id="81" dur="1" fill="hold">
                                          <p:stCondLst>
                                            <p:cond delay="0"/>
                                          </p:stCondLst>
                                        </p:cTn>
                                        <p:tgtEl>
                                          <p:spTgt spid="35">
                                            <p:txEl>
                                              <p:pRg st="0" end="0"/>
                                            </p:txEl>
                                          </p:spTgt>
                                        </p:tgtEl>
                                        <p:attrNameLst>
                                          <p:attrName>style.visibility</p:attrName>
                                        </p:attrNameLst>
                                      </p:cBhvr>
                                      <p:to>
                                        <p:strVal val="visible"/>
                                      </p:to>
                                    </p:set>
                                    <p:animEffect transition="in" filter="wipe(down)">
                                      <p:cBhvr>
                                        <p:cTn id="82"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1" grpId="0" build="p"/>
      <p:bldP spid="22" grpId="0" build="p"/>
      <p:bldP spid="23" grpId="0" build="p"/>
      <p:bldP spid="24" grpId="0" build="p"/>
      <p:bldP spid="25" grpId="0" build="p"/>
      <p:bldP spid="30" grpId="0" build="p"/>
      <p:bldP spid="34" grpId="0" build="p"/>
      <p:bldP spid="35" grpId="0" build="p"/>
    </p:bldLst>
  </p:timing>
</p:sld>
</file>

<file path=ppt/slides/slide39.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4" name="Group 10"/>
          <p:cNvGrpSpPr/>
          <p:nvPr/>
        </p:nvGrpSpPr>
        <p:grpSpPr bwMode="auto">
          <a:xfrm>
            <a:off x="3306445" y="1287145"/>
            <a:ext cx="1080135" cy="1796415"/>
            <a:chOff x="3306445" y="1287145"/>
            <a:chExt cx="1080135" cy="1796415"/>
          </a:xfrm>
          <a:solidFill>
            <a:srgbClr val="0C4C8A"/>
          </a:solidFill>
        </p:grpSpPr>
        <p:sp>
          <p:nvSpPr>
            <p:cNvPr id="5" name="矩形 38"/>
            <p:cNvSpPr>
              <a:spLocks noChangeArrowheads="1"/>
            </p:cNvSpPr>
            <p:nvPr/>
          </p:nvSpPr>
          <p:spPr bwMode="auto">
            <a:xfrm rot="2700000">
              <a:off x="3048000" y="2176780"/>
              <a:ext cx="1796415" cy="1778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8" name="矩形 39"/>
            <p:cNvSpPr>
              <a:spLocks noChangeArrowheads="1"/>
            </p:cNvSpPr>
            <p:nvPr/>
          </p:nvSpPr>
          <p:spPr bwMode="auto">
            <a:xfrm>
              <a:off x="3307715" y="1543685"/>
              <a:ext cx="1078865" cy="1778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9" name="矩形 40"/>
            <p:cNvSpPr>
              <a:spLocks noChangeArrowheads="1"/>
            </p:cNvSpPr>
            <p:nvPr/>
          </p:nvSpPr>
          <p:spPr bwMode="auto">
            <a:xfrm rot="5400000">
              <a:off x="2776220" y="2082800"/>
              <a:ext cx="1078230" cy="1778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grpSp>
      <p:grpSp>
        <p:nvGrpSpPr>
          <p:cNvPr id="10" name="Group 14"/>
          <p:cNvGrpSpPr/>
          <p:nvPr/>
        </p:nvGrpSpPr>
        <p:grpSpPr bwMode="auto">
          <a:xfrm flipH="1">
            <a:off x="4923790" y="1287145"/>
            <a:ext cx="1080135" cy="1796415"/>
            <a:chOff x="4923790" y="1287145"/>
            <a:chExt cx="1080135" cy="1796415"/>
          </a:xfrm>
          <a:solidFill>
            <a:srgbClr val="0C4C8A"/>
          </a:solidFill>
        </p:grpSpPr>
        <p:sp>
          <p:nvSpPr>
            <p:cNvPr id="11" name="矩形 43"/>
            <p:cNvSpPr>
              <a:spLocks noChangeArrowheads="1"/>
            </p:cNvSpPr>
            <p:nvPr/>
          </p:nvSpPr>
          <p:spPr bwMode="auto">
            <a:xfrm rot="2700000">
              <a:off x="4665345" y="2176780"/>
              <a:ext cx="1795780" cy="1778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12" name="矩形 44"/>
            <p:cNvSpPr>
              <a:spLocks noChangeArrowheads="1"/>
            </p:cNvSpPr>
            <p:nvPr/>
          </p:nvSpPr>
          <p:spPr bwMode="auto">
            <a:xfrm>
              <a:off x="4925060" y="1543685"/>
              <a:ext cx="1078230" cy="1778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13" name="矩形 45"/>
            <p:cNvSpPr>
              <a:spLocks noChangeArrowheads="1"/>
            </p:cNvSpPr>
            <p:nvPr/>
          </p:nvSpPr>
          <p:spPr bwMode="auto">
            <a:xfrm rot="5400000">
              <a:off x="4393565" y="2082800"/>
              <a:ext cx="1078230" cy="1778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grpSp>
      <p:grpSp>
        <p:nvGrpSpPr>
          <p:cNvPr id="14" name="Group 18"/>
          <p:cNvGrpSpPr/>
          <p:nvPr/>
        </p:nvGrpSpPr>
        <p:grpSpPr bwMode="auto">
          <a:xfrm>
            <a:off x="889000" y="1540510"/>
            <a:ext cx="2355850" cy="1263650"/>
            <a:chOff x="889000" y="1540510"/>
            <a:chExt cx="2355850" cy="1263650"/>
          </a:xfrm>
        </p:grpSpPr>
        <p:grpSp>
          <p:nvGrpSpPr>
            <p:cNvPr id="15" name="Group 19"/>
            <p:cNvGrpSpPr/>
            <p:nvPr/>
          </p:nvGrpSpPr>
          <p:grpSpPr bwMode="auto">
            <a:xfrm>
              <a:off x="2783840" y="1540510"/>
              <a:ext cx="359410" cy="359410"/>
              <a:chOff x="2783840" y="1540510"/>
              <a:chExt cx="359410" cy="359410"/>
            </a:xfrm>
          </p:grpSpPr>
          <p:sp>
            <p:nvSpPr>
              <p:cNvPr id="17" name="矩形 56"/>
              <p:cNvSpPr>
                <a:spLocks noChangeArrowheads="1"/>
              </p:cNvSpPr>
              <p:nvPr/>
            </p:nvSpPr>
            <p:spPr bwMode="auto">
              <a:xfrm>
                <a:off x="2783840" y="1540510"/>
                <a:ext cx="359410" cy="359410"/>
              </a:xfrm>
              <a:prstGeom prst="rect">
                <a:avLst/>
              </a:prstGeom>
              <a:solidFill>
                <a:srgbClr val="0307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solidFill>
                    <a:schemeClr val="tx1">
                      <a:lumMod val="75000"/>
                      <a:lumOff val="25000"/>
                    </a:schemeClr>
                  </a:solidFill>
                  <a:cs typeface="+mn-ea"/>
                  <a:sym typeface="+mn-lt"/>
                </a:endParaRPr>
              </a:p>
            </p:txBody>
          </p:sp>
          <p:sp>
            <p:nvSpPr>
              <p:cNvPr id="18" name="文本框 57"/>
              <p:cNvSpPr>
                <a:spLocks noChangeArrowheads="1"/>
              </p:cNvSpPr>
              <p:nvPr/>
            </p:nvSpPr>
            <p:spPr bwMode="auto">
              <a:xfrm>
                <a:off x="2851150" y="1540510"/>
                <a:ext cx="260350"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1</a:t>
                </a:r>
                <a:endParaRPr lang="zh-CN" altLang="en-US" sz="1595" dirty="0">
                  <a:solidFill>
                    <a:schemeClr val="bg1"/>
                  </a:solidFill>
                  <a:cs typeface="+mn-ea"/>
                  <a:sym typeface="+mn-lt"/>
                </a:endParaRPr>
              </a:p>
            </p:txBody>
          </p:sp>
        </p:grpSp>
        <p:sp>
          <p:nvSpPr>
            <p:cNvPr id="16" name="矩形 59"/>
            <p:cNvSpPr>
              <a:spLocks noChangeArrowheads="1"/>
            </p:cNvSpPr>
            <p:nvPr/>
          </p:nvSpPr>
          <p:spPr bwMode="auto">
            <a:xfrm>
              <a:off x="889000" y="1915160"/>
              <a:ext cx="235585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95" kern="3000" spc="23" dirty="0">
                  <a:solidFill>
                    <a:schemeClr val="tx1">
                      <a:lumMod val="65000"/>
                      <a:lumOff val="35000"/>
                    </a:schemeClr>
                  </a:solidFill>
                  <a:cs typeface="+mn-ea"/>
                  <a:sym typeface="+mn-lt"/>
                </a:rPr>
                <a:t>文字内容需概括精炼，建议与标题相关并符合整体语言风格，语言描述尽量简洁生动。单击此处添加文本内容，语言描述尽量简洁生动</a:t>
              </a:r>
              <a:endParaRPr lang="zh-CN" altLang="zh-CN" sz="995" kern="3000" spc="23" dirty="0">
                <a:solidFill>
                  <a:schemeClr val="tx1">
                    <a:lumMod val="65000"/>
                    <a:lumOff val="35000"/>
                  </a:schemeClr>
                </a:solidFill>
                <a:cs typeface="+mn-ea"/>
                <a:sym typeface="+mn-lt"/>
              </a:endParaRPr>
            </a:p>
          </p:txBody>
        </p:sp>
      </p:grpSp>
      <p:grpSp>
        <p:nvGrpSpPr>
          <p:cNvPr id="19" name="Group 23"/>
          <p:cNvGrpSpPr/>
          <p:nvPr/>
        </p:nvGrpSpPr>
        <p:grpSpPr bwMode="auto">
          <a:xfrm flipV="1">
            <a:off x="3312795" y="2675255"/>
            <a:ext cx="1080135" cy="1796415"/>
            <a:chOff x="3312795" y="2675255"/>
            <a:chExt cx="1080135" cy="1796415"/>
          </a:xfrm>
          <a:solidFill>
            <a:srgbClr val="0C4C8A"/>
          </a:solidFill>
        </p:grpSpPr>
        <p:sp>
          <p:nvSpPr>
            <p:cNvPr id="20" name="矩形 61"/>
            <p:cNvSpPr>
              <a:spLocks noChangeArrowheads="1"/>
            </p:cNvSpPr>
            <p:nvPr/>
          </p:nvSpPr>
          <p:spPr bwMode="auto">
            <a:xfrm rot="2700000">
              <a:off x="3054350" y="3564255"/>
              <a:ext cx="1795780" cy="1778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21" name="矩形 62"/>
            <p:cNvSpPr>
              <a:spLocks noChangeArrowheads="1"/>
            </p:cNvSpPr>
            <p:nvPr/>
          </p:nvSpPr>
          <p:spPr bwMode="auto">
            <a:xfrm>
              <a:off x="3314065" y="2931795"/>
              <a:ext cx="1078230" cy="1778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22" name="矩形 63"/>
            <p:cNvSpPr>
              <a:spLocks noChangeArrowheads="1"/>
            </p:cNvSpPr>
            <p:nvPr/>
          </p:nvSpPr>
          <p:spPr bwMode="auto">
            <a:xfrm rot="5400000">
              <a:off x="2782570" y="3470910"/>
              <a:ext cx="1078230" cy="1778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grpSp>
      <p:grpSp>
        <p:nvGrpSpPr>
          <p:cNvPr id="23" name="Group 27"/>
          <p:cNvGrpSpPr/>
          <p:nvPr/>
        </p:nvGrpSpPr>
        <p:grpSpPr bwMode="auto">
          <a:xfrm flipH="1" flipV="1">
            <a:off x="4930140" y="2675255"/>
            <a:ext cx="1080135" cy="1796415"/>
            <a:chOff x="4930140" y="2675255"/>
            <a:chExt cx="1080135" cy="1796415"/>
          </a:xfrm>
          <a:solidFill>
            <a:srgbClr val="0C4C8A"/>
          </a:solidFill>
        </p:grpSpPr>
        <p:sp>
          <p:nvSpPr>
            <p:cNvPr id="24" name="矩形 65"/>
            <p:cNvSpPr>
              <a:spLocks noChangeArrowheads="1"/>
            </p:cNvSpPr>
            <p:nvPr/>
          </p:nvSpPr>
          <p:spPr bwMode="auto">
            <a:xfrm rot="2700000">
              <a:off x="4671695" y="3564255"/>
              <a:ext cx="1795780" cy="1778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25" name="矩形 66"/>
            <p:cNvSpPr>
              <a:spLocks noChangeArrowheads="1"/>
            </p:cNvSpPr>
            <p:nvPr/>
          </p:nvSpPr>
          <p:spPr bwMode="auto">
            <a:xfrm>
              <a:off x="4931410" y="2931795"/>
              <a:ext cx="1078230" cy="1778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26" name="矩形 67"/>
            <p:cNvSpPr>
              <a:spLocks noChangeArrowheads="1"/>
            </p:cNvSpPr>
            <p:nvPr/>
          </p:nvSpPr>
          <p:spPr bwMode="auto">
            <a:xfrm rot="5400000">
              <a:off x="4399915" y="3470910"/>
              <a:ext cx="1078230" cy="1778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grpSp>
      <p:grpSp>
        <p:nvGrpSpPr>
          <p:cNvPr id="27" name="Group 31"/>
          <p:cNvGrpSpPr/>
          <p:nvPr/>
        </p:nvGrpSpPr>
        <p:grpSpPr bwMode="auto">
          <a:xfrm>
            <a:off x="3754755" y="1988820"/>
            <a:ext cx="1796415" cy="1796415"/>
            <a:chOff x="3754755" y="1988820"/>
            <a:chExt cx="1796415" cy="1796415"/>
          </a:xfrm>
          <a:solidFill>
            <a:srgbClr val="0C4C8A"/>
          </a:solidFill>
        </p:grpSpPr>
        <p:sp>
          <p:nvSpPr>
            <p:cNvPr id="28" name="椭圆 69"/>
            <p:cNvSpPr>
              <a:spLocks noChangeArrowheads="1"/>
            </p:cNvSpPr>
            <p:nvPr/>
          </p:nvSpPr>
          <p:spPr bwMode="auto">
            <a:xfrm>
              <a:off x="3754755" y="1988820"/>
              <a:ext cx="1796415" cy="1796415"/>
            </a:xfrm>
            <a:prstGeom prst="ellipse">
              <a:avLst/>
            </a:prstGeom>
            <a:solidFill>
              <a:srgbClr val="030729"/>
            </a:solidFill>
            <a:ln w="9525">
              <a:noFill/>
              <a:round/>
            </a:ln>
          </p:spPr>
          <p:txBody>
            <a:bodyPr anchor="ctr"/>
            <a:lstStyle/>
            <a:p>
              <a:pPr algn="ctr">
                <a:defRPr/>
              </a:pPr>
              <a:endParaRPr lang="zh-CN" altLang="zh-CN" sz="1725">
                <a:cs typeface="+mn-ea"/>
                <a:sym typeface="+mn-lt"/>
              </a:endParaRPr>
            </a:p>
          </p:txBody>
        </p:sp>
        <p:sp>
          <p:nvSpPr>
            <p:cNvPr id="29" name="文本框 70"/>
            <p:cNvSpPr>
              <a:spLocks noChangeArrowheads="1"/>
            </p:cNvSpPr>
            <p:nvPr/>
          </p:nvSpPr>
          <p:spPr bwMode="auto">
            <a:xfrm>
              <a:off x="4142105" y="2571750"/>
              <a:ext cx="1021715" cy="7385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2100" dirty="0">
                  <a:solidFill>
                    <a:schemeClr val="bg1"/>
                  </a:solidFill>
                  <a:cs typeface="+mn-ea"/>
                  <a:sym typeface="+mn-lt"/>
                </a:rPr>
                <a:t>添加</a:t>
              </a:r>
              <a:endParaRPr lang="en-US" altLang="zh-CN" sz="2100" dirty="0">
                <a:solidFill>
                  <a:schemeClr val="bg1"/>
                </a:solidFill>
                <a:cs typeface="+mn-ea"/>
                <a:sym typeface="+mn-lt"/>
              </a:endParaRPr>
            </a:p>
            <a:p>
              <a:pPr algn="ctr">
                <a:defRPr/>
              </a:pPr>
              <a:r>
                <a:rPr lang="zh-CN" altLang="en-US" sz="2100" dirty="0">
                  <a:solidFill>
                    <a:schemeClr val="bg1"/>
                  </a:solidFill>
                  <a:cs typeface="+mn-ea"/>
                  <a:sym typeface="+mn-lt"/>
                </a:rPr>
                <a:t>文字</a:t>
              </a:r>
              <a:endParaRPr lang="zh-CN" altLang="en-US" sz="2100" dirty="0">
                <a:solidFill>
                  <a:schemeClr val="bg1"/>
                </a:solidFill>
                <a:cs typeface="+mn-ea"/>
                <a:sym typeface="+mn-lt"/>
              </a:endParaRPr>
            </a:p>
          </p:txBody>
        </p:sp>
      </p:grpSp>
      <p:grpSp>
        <p:nvGrpSpPr>
          <p:cNvPr id="30" name="Group 34"/>
          <p:cNvGrpSpPr/>
          <p:nvPr/>
        </p:nvGrpSpPr>
        <p:grpSpPr bwMode="auto">
          <a:xfrm>
            <a:off x="899795" y="3148965"/>
            <a:ext cx="2355850" cy="1263650"/>
            <a:chOff x="899795" y="3148965"/>
            <a:chExt cx="2355850" cy="1263650"/>
          </a:xfrm>
        </p:grpSpPr>
        <p:grpSp>
          <p:nvGrpSpPr>
            <p:cNvPr id="31" name="Group 35"/>
            <p:cNvGrpSpPr/>
            <p:nvPr/>
          </p:nvGrpSpPr>
          <p:grpSpPr bwMode="auto">
            <a:xfrm>
              <a:off x="2794635" y="3148965"/>
              <a:ext cx="359410" cy="359410"/>
              <a:chOff x="2794635" y="3148965"/>
              <a:chExt cx="359410" cy="359410"/>
            </a:xfrm>
          </p:grpSpPr>
          <p:sp>
            <p:nvSpPr>
              <p:cNvPr id="33" name="矩形 75"/>
              <p:cNvSpPr>
                <a:spLocks noChangeArrowheads="1"/>
              </p:cNvSpPr>
              <p:nvPr/>
            </p:nvSpPr>
            <p:spPr bwMode="auto">
              <a:xfrm>
                <a:off x="2794635" y="3148965"/>
                <a:ext cx="359410" cy="359410"/>
              </a:xfrm>
              <a:prstGeom prst="rect">
                <a:avLst/>
              </a:prstGeom>
              <a:solidFill>
                <a:srgbClr val="0307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solidFill>
                    <a:schemeClr val="tx1">
                      <a:lumMod val="75000"/>
                      <a:lumOff val="25000"/>
                    </a:schemeClr>
                  </a:solidFill>
                  <a:cs typeface="+mn-ea"/>
                  <a:sym typeface="+mn-lt"/>
                </a:endParaRPr>
              </a:p>
            </p:txBody>
          </p:sp>
          <p:sp>
            <p:nvSpPr>
              <p:cNvPr id="34" name="文本框 76"/>
              <p:cNvSpPr>
                <a:spLocks noChangeArrowheads="1"/>
              </p:cNvSpPr>
              <p:nvPr/>
            </p:nvSpPr>
            <p:spPr bwMode="auto">
              <a:xfrm>
                <a:off x="2847340" y="3148965"/>
                <a:ext cx="29019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3</a:t>
                </a:r>
                <a:endParaRPr lang="zh-CN" altLang="en-US" sz="1595" dirty="0">
                  <a:solidFill>
                    <a:schemeClr val="bg1"/>
                  </a:solidFill>
                  <a:cs typeface="+mn-ea"/>
                  <a:sym typeface="+mn-lt"/>
                </a:endParaRPr>
              </a:p>
            </p:txBody>
          </p:sp>
        </p:grpSp>
        <p:sp>
          <p:nvSpPr>
            <p:cNvPr id="32" name="矩形 74"/>
            <p:cNvSpPr>
              <a:spLocks noChangeArrowheads="1"/>
            </p:cNvSpPr>
            <p:nvPr/>
          </p:nvSpPr>
          <p:spPr bwMode="auto">
            <a:xfrm>
              <a:off x="899795" y="3523615"/>
              <a:ext cx="235585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95" kern="3000" spc="23" dirty="0">
                  <a:solidFill>
                    <a:schemeClr val="tx1">
                      <a:lumMod val="65000"/>
                      <a:lumOff val="35000"/>
                    </a:schemeClr>
                  </a:solidFill>
                  <a:cs typeface="+mn-ea"/>
                  <a:sym typeface="+mn-lt"/>
                </a:rPr>
                <a:t>文字内容需概括精炼，建议与标题相关并符合整体语言风格，语言描述尽量简洁生动。单击此处添加文本内容，语言描述尽量简洁生动</a:t>
              </a:r>
              <a:endParaRPr lang="zh-CN" altLang="zh-CN" sz="995" kern="3000" spc="23" dirty="0">
                <a:solidFill>
                  <a:schemeClr val="tx1">
                    <a:lumMod val="65000"/>
                    <a:lumOff val="35000"/>
                  </a:schemeClr>
                </a:solidFill>
                <a:cs typeface="+mn-ea"/>
                <a:sym typeface="+mn-lt"/>
              </a:endParaRPr>
            </a:p>
          </p:txBody>
        </p:sp>
      </p:grpSp>
      <p:grpSp>
        <p:nvGrpSpPr>
          <p:cNvPr id="35" name="Group 39"/>
          <p:cNvGrpSpPr/>
          <p:nvPr/>
        </p:nvGrpSpPr>
        <p:grpSpPr bwMode="auto">
          <a:xfrm>
            <a:off x="6070600" y="1556385"/>
            <a:ext cx="2355850" cy="1263650"/>
            <a:chOff x="6070600" y="1556385"/>
            <a:chExt cx="2355850" cy="1263650"/>
          </a:xfrm>
        </p:grpSpPr>
        <p:grpSp>
          <p:nvGrpSpPr>
            <p:cNvPr id="36" name="Group 40"/>
            <p:cNvGrpSpPr/>
            <p:nvPr/>
          </p:nvGrpSpPr>
          <p:grpSpPr bwMode="auto">
            <a:xfrm>
              <a:off x="6170930" y="1556385"/>
              <a:ext cx="358140" cy="359410"/>
              <a:chOff x="6170930" y="1556385"/>
              <a:chExt cx="358140" cy="359410"/>
            </a:xfrm>
          </p:grpSpPr>
          <p:sp>
            <p:nvSpPr>
              <p:cNvPr id="38" name="矩形 80"/>
              <p:cNvSpPr>
                <a:spLocks noChangeArrowheads="1"/>
              </p:cNvSpPr>
              <p:nvPr/>
            </p:nvSpPr>
            <p:spPr bwMode="auto">
              <a:xfrm>
                <a:off x="6170930" y="1556385"/>
                <a:ext cx="358140" cy="359410"/>
              </a:xfrm>
              <a:prstGeom prst="rect">
                <a:avLst/>
              </a:prstGeom>
              <a:solidFill>
                <a:srgbClr val="0307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solidFill>
                    <a:schemeClr val="tx1">
                      <a:lumMod val="75000"/>
                      <a:lumOff val="25000"/>
                    </a:schemeClr>
                  </a:solidFill>
                  <a:cs typeface="+mn-ea"/>
                  <a:sym typeface="+mn-lt"/>
                </a:endParaRPr>
              </a:p>
            </p:txBody>
          </p:sp>
          <p:sp>
            <p:nvSpPr>
              <p:cNvPr id="39" name="文本框 81"/>
              <p:cNvSpPr>
                <a:spLocks noChangeArrowheads="1"/>
              </p:cNvSpPr>
              <p:nvPr/>
            </p:nvSpPr>
            <p:spPr bwMode="auto">
              <a:xfrm>
                <a:off x="6207760" y="1556385"/>
                <a:ext cx="284480"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2</a:t>
                </a:r>
                <a:endParaRPr lang="zh-CN" altLang="en-US" sz="1595" dirty="0">
                  <a:solidFill>
                    <a:schemeClr val="bg1"/>
                  </a:solidFill>
                  <a:cs typeface="+mn-ea"/>
                  <a:sym typeface="+mn-lt"/>
                </a:endParaRPr>
              </a:p>
            </p:txBody>
          </p:sp>
        </p:grpSp>
        <p:sp>
          <p:nvSpPr>
            <p:cNvPr id="37" name="矩形 79"/>
            <p:cNvSpPr>
              <a:spLocks noChangeArrowheads="1"/>
            </p:cNvSpPr>
            <p:nvPr/>
          </p:nvSpPr>
          <p:spPr bwMode="auto">
            <a:xfrm>
              <a:off x="6070600" y="1931035"/>
              <a:ext cx="235585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95" kern="3000" spc="23" dirty="0">
                  <a:solidFill>
                    <a:schemeClr val="tx1">
                      <a:lumMod val="65000"/>
                      <a:lumOff val="35000"/>
                    </a:schemeClr>
                  </a:solidFill>
                  <a:cs typeface="+mn-ea"/>
                  <a:sym typeface="+mn-lt"/>
                </a:rPr>
                <a:t>文字内容需概括精炼，建议与标题相关并符合整体语言风格，语言描述尽量简洁生动。单击此处添加文本内容，语言描述尽量简洁生动</a:t>
              </a:r>
              <a:endParaRPr lang="zh-CN" altLang="zh-CN" sz="995" kern="3000" spc="23" dirty="0">
                <a:solidFill>
                  <a:schemeClr val="tx1">
                    <a:lumMod val="65000"/>
                    <a:lumOff val="35000"/>
                  </a:schemeClr>
                </a:solidFill>
                <a:cs typeface="+mn-ea"/>
                <a:sym typeface="+mn-lt"/>
              </a:endParaRPr>
            </a:p>
          </p:txBody>
        </p:sp>
      </p:grpSp>
      <p:grpSp>
        <p:nvGrpSpPr>
          <p:cNvPr id="40" name="Group 44"/>
          <p:cNvGrpSpPr/>
          <p:nvPr/>
        </p:nvGrpSpPr>
        <p:grpSpPr bwMode="auto">
          <a:xfrm>
            <a:off x="6081395" y="3147060"/>
            <a:ext cx="2355850" cy="1263650"/>
            <a:chOff x="6081395" y="3147060"/>
            <a:chExt cx="2355850" cy="1263650"/>
          </a:xfrm>
        </p:grpSpPr>
        <p:grpSp>
          <p:nvGrpSpPr>
            <p:cNvPr id="41" name="Group 45"/>
            <p:cNvGrpSpPr/>
            <p:nvPr/>
          </p:nvGrpSpPr>
          <p:grpSpPr bwMode="auto">
            <a:xfrm>
              <a:off x="6181725" y="3147060"/>
              <a:ext cx="358140" cy="359410"/>
              <a:chOff x="6181725" y="3147060"/>
              <a:chExt cx="358140" cy="359410"/>
            </a:xfrm>
          </p:grpSpPr>
          <p:sp>
            <p:nvSpPr>
              <p:cNvPr id="43" name="矩形 85"/>
              <p:cNvSpPr>
                <a:spLocks noChangeArrowheads="1"/>
              </p:cNvSpPr>
              <p:nvPr/>
            </p:nvSpPr>
            <p:spPr bwMode="auto">
              <a:xfrm>
                <a:off x="6181725" y="3147060"/>
                <a:ext cx="358140" cy="359410"/>
              </a:xfrm>
              <a:prstGeom prst="rect">
                <a:avLst/>
              </a:prstGeom>
              <a:solidFill>
                <a:srgbClr val="0307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solidFill>
                    <a:schemeClr val="tx1">
                      <a:lumMod val="75000"/>
                      <a:lumOff val="25000"/>
                    </a:schemeClr>
                  </a:solidFill>
                  <a:cs typeface="+mn-ea"/>
                  <a:sym typeface="+mn-lt"/>
                </a:endParaRPr>
              </a:p>
            </p:txBody>
          </p:sp>
          <p:sp>
            <p:nvSpPr>
              <p:cNvPr id="44" name="文本框 86"/>
              <p:cNvSpPr>
                <a:spLocks noChangeArrowheads="1"/>
              </p:cNvSpPr>
              <p:nvPr/>
            </p:nvSpPr>
            <p:spPr bwMode="auto">
              <a:xfrm>
                <a:off x="6208395" y="3157220"/>
                <a:ext cx="28384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4</a:t>
                </a:r>
                <a:endParaRPr lang="zh-CN" altLang="en-US" sz="1595" dirty="0">
                  <a:solidFill>
                    <a:schemeClr val="bg1"/>
                  </a:solidFill>
                  <a:cs typeface="+mn-ea"/>
                  <a:sym typeface="+mn-lt"/>
                </a:endParaRPr>
              </a:p>
            </p:txBody>
          </p:sp>
        </p:grpSp>
        <p:sp>
          <p:nvSpPr>
            <p:cNvPr id="42" name="矩形 84"/>
            <p:cNvSpPr>
              <a:spLocks noChangeArrowheads="1"/>
            </p:cNvSpPr>
            <p:nvPr/>
          </p:nvSpPr>
          <p:spPr bwMode="auto">
            <a:xfrm>
              <a:off x="6081395" y="3521710"/>
              <a:ext cx="235585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95" kern="3000" spc="23" dirty="0">
                  <a:solidFill>
                    <a:schemeClr val="tx1">
                      <a:lumMod val="65000"/>
                      <a:lumOff val="35000"/>
                    </a:schemeClr>
                  </a:solidFill>
                  <a:cs typeface="+mn-ea"/>
                  <a:sym typeface="+mn-lt"/>
                </a:rPr>
                <a:t>文字内容需概括精炼，建议与标题相关并符合整体语言风格，语言描述尽量简洁生动。单击此处添加文本内容，语言描述尽量简洁生动</a:t>
              </a:r>
              <a:endParaRPr lang="zh-CN" altLang="zh-CN" sz="995" kern="3000" spc="23" dirty="0">
                <a:solidFill>
                  <a:schemeClr val="tx1">
                    <a:lumMod val="65000"/>
                    <a:lumOff val="35000"/>
                  </a:schemeClr>
                </a:solidFill>
                <a:cs typeface="+mn-ea"/>
                <a:sym typeface="+mn-lt"/>
              </a:endParaRPr>
            </a:p>
          </p:txBody>
        </p:sp>
      </p:grpSp>
      <p:sp>
        <p:nvSpPr>
          <p:cNvPr id="6" name="文本占位符 5"/>
          <p:cNvSpPr>
            <a:spLocks noGrp="1"/>
          </p:cNvSpPr>
          <p:nvPr>
            <p:ph type="body" sz="quarter" idx="10"/>
          </p:nvPr>
        </p:nvSpPr>
        <p:spPr>
          <a:xfrm>
            <a:off x="356870" y="325120"/>
            <a:ext cx="305435" cy="432435"/>
          </a:xfrm>
        </p:spPr>
        <p:txBody>
          <a:bodyPr/>
          <a:lstStyle/>
          <a:p>
            <a:r>
              <a:rPr lang="en-US" altLang="zh-CN" dirty="0"/>
              <a:t>5</a:t>
            </a:r>
            <a:endParaRPr lang="zh-CN" altLang="en-US" dirty="0"/>
          </a:p>
        </p:txBody>
      </p:sp>
      <p:sp>
        <p:nvSpPr>
          <p:cNvPr id="7" name="文本占位符 6"/>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750"/>
                                        <p:tgtEl>
                                          <p:spTgt spid="27"/>
                                        </p:tgtEl>
                                      </p:cBhvr>
                                    </p:animEffect>
                                  </p:childTnLst>
                                </p:cTn>
                              </p:par>
                            </p:childTnLst>
                          </p:cTn>
                        </p:par>
                        <p:par>
                          <p:cTn id="8" fill="hold">
                            <p:stCondLst>
                              <p:cond delay="1000"/>
                            </p:stCondLst>
                            <p:childTnLst>
                              <p:par>
                                <p:cTn id="9" presetID="23" presetClass="entr" presetSubtype="52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ppt_x</p:attrName>
                                        </p:attrNameLst>
                                      </p:cBhvr>
                                      <p:tavLst>
                                        <p:tav tm="0">
                                          <p:val>
                                            <p:fltVal val="0.5"/>
                                          </p:val>
                                        </p:tav>
                                        <p:tav tm="100000">
                                          <p:val>
                                            <p:strVal val="#ppt_x"/>
                                          </p:val>
                                        </p:tav>
                                      </p:tavLst>
                                    </p:anim>
                                    <p:anim calcmode="lin" valueType="num">
                                      <p:cBhvr>
                                        <p:cTn id="14" dur="500" fill="hold"/>
                                        <p:tgtEl>
                                          <p:spTgt spid="4"/>
                                        </p:tgtEl>
                                        <p:attrNameLst>
                                          <p:attrName>ppt_y</p:attrName>
                                        </p:attrNameLst>
                                      </p:cBhvr>
                                      <p:tavLst>
                                        <p:tav tm="0">
                                          <p:val>
                                            <p:fltVal val="0.5"/>
                                          </p:val>
                                        </p:tav>
                                        <p:tav tm="100000">
                                          <p:val>
                                            <p:strVal val="#ppt_y"/>
                                          </p:val>
                                        </p:tav>
                                      </p:tavLst>
                                    </p:anim>
                                  </p:childTnLst>
                                </p:cTn>
                              </p:par>
                            </p:childTnLst>
                          </p:cTn>
                        </p:par>
                        <p:par>
                          <p:cTn id="15" fill="hold">
                            <p:stCondLst>
                              <p:cond delay="1500"/>
                            </p:stCondLst>
                            <p:childTnLst>
                              <p:par>
                                <p:cTn id="16" presetID="23" presetClass="entr" presetSubtype="52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 calcmode="lin" valueType="num">
                                      <p:cBhvr>
                                        <p:cTn id="20" dur="500" fill="hold"/>
                                        <p:tgtEl>
                                          <p:spTgt spid="10"/>
                                        </p:tgtEl>
                                        <p:attrNameLst>
                                          <p:attrName>ppt_x</p:attrName>
                                        </p:attrNameLst>
                                      </p:cBhvr>
                                      <p:tavLst>
                                        <p:tav tm="0">
                                          <p:val>
                                            <p:fltVal val="0.5"/>
                                          </p:val>
                                        </p:tav>
                                        <p:tav tm="100000">
                                          <p:val>
                                            <p:strVal val="#ppt_x"/>
                                          </p:val>
                                        </p:tav>
                                      </p:tavLst>
                                    </p:anim>
                                    <p:anim calcmode="lin" valueType="num">
                                      <p:cBhvr>
                                        <p:cTn id="21" dur="500" fill="hold"/>
                                        <p:tgtEl>
                                          <p:spTgt spid="10"/>
                                        </p:tgtEl>
                                        <p:attrNameLst>
                                          <p:attrName>ppt_y</p:attrName>
                                        </p:attrNameLst>
                                      </p:cBhvr>
                                      <p:tavLst>
                                        <p:tav tm="0">
                                          <p:val>
                                            <p:fltVal val="0.5"/>
                                          </p:val>
                                        </p:tav>
                                        <p:tav tm="100000">
                                          <p:val>
                                            <p:strVal val="#ppt_y"/>
                                          </p:val>
                                        </p:tav>
                                      </p:tavLst>
                                    </p:anim>
                                  </p:childTnLst>
                                </p:cTn>
                              </p:par>
                            </p:childTnLst>
                          </p:cTn>
                        </p:par>
                        <p:par>
                          <p:cTn id="22" fill="hold">
                            <p:stCondLst>
                              <p:cond delay="2000"/>
                            </p:stCondLst>
                            <p:childTnLst>
                              <p:par>
                                <p:cTn id="23" presetID="23" presetClass="entr" presetSubtype="528"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2500"/>
                            </p:stCondLst>
                            <p:childTnLst>
                              <p:par>
                                <p:cTn id="30" presetID="23" presetClass="entr" presetSubtype="52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 calcmode="lin" valueType="num">
                                      <p:cBhvr>
                                        <p:cTn id="34" dur="500" fill="hold"/>
                                        <p:tgtEl>
                                          <p:spTgt spid="23"/>
                                        </p:tgtEl>
                                        <p:attrNameLst>
                                          <p:attrName>ppt_x</p:attrName>
                                        </p:attrNameLst>
                                      </p:cBhvr>
                                      <p:tavLst>
                                        <p:tav tm="0">
                                          <p:val>
                                            <p:fltVal val="0.5"/>
                                          </p:val>
                                        </p:tav>
                                        <p:tav tm="100000">
                                          <p:val>
                                            <p:strVal val="#ppt_x"/>
                                          </p:val>
                                        </p:tav>
                                      </p:tavLst>
                                    </p:anim>
                                    <p:anim calcmode="lin" valueType="num">
                                      <p:cBhvr>
                                        <p:cTn id="35" dur="500" fill="hold"/>
                                        <p:tgtEl>
                                          <p:spTgt spid="23"/>
                                        </p:tgtEl>
                                        <p:attrNameLst>
                                          <p:attrName>ppt_y</p:attrName>
                                        </p:attrNameLst>
                                      </p:cBhvr>
                                      <p:tavLst>
                                        <p:tav tm="0">
                                          <p:val>
                                            <p:fltVal val="0.5"/>
                                          </p:val>
                                        </p:tav>
                                        <p:tav tm="100000">
                                          <p:val>
                                            <p:strVal val="#ppt_y"/>
                                          </p:val>
                                        </p:tav>
                                      </p:tavLst>
                                    </p:anim>
                                  </p:childTnLst>
                                </p:cTn>
                              </p:par>
                            </p:childTnLst>
                          </p:cTn>
                        </p:par>
                        <p:par>
                          <p:cTn id="36" fill="hold">
                            <p:stCondLst>
                              <p:cond delay="3000"/>
                            </p:stCondLst>
                            <p:childTnLst>
                              <p:par>
                                <p:cTn id="37" presetID="2" presetClass="entr" presetSubtype="8"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 presetClass="entr" presetSubtype="2"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1+#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2" presetClass="entr" presetSubtype="8"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0-#ppt_w/2"/>
                                          </p:val>
                                        </p:tav>
                                        <p:tav tm="100000">
                                          <p:val>
                                            <p:strVal val="#ppt_x"/>
                                          </p:val>
                                        </p:tav>
                                      </p:tavLst>
                                    </p:anim>
                                    <p:anim calcmode="lin" valueType="num">
                                      <p:cBhvr additive="base">
                                        <p:cTn id="50" dur="500" fill="hold"/>
                                        <p:tgtEl>
                                          <p:spTgt spid="30"/>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2" fill="hold" nodeType="afterEffect">
                                  <p:stCondLst>
                                    <p:cond delay="0"/>
                                  </p:stCondLst>
                                  <p:childTnLst>
                                    <p:set>
                                      <p:cBhvr>
                                        <p:cTn id="53" dur="1" fill="hold">
                                          <p:stCondLst>
                                            <p:cond delay="0"/>
                                          </p:stCondLst>
                                        </p:cTn>
                                        <p:tgtEl>
                                          <p:spTgt spid="40"/>
                                        </p:tgtEl>
                                        <p:attrNameLst>
                                          <p:attrName>style.visibility</p:attrName>
                                        </p:attrNameLst>
                                      </p:cBhvr>
                                      <p:to>
                                        <p:strVal val="visible"/>
                                      </p:to>
                                    </p:set>
                                    <p:anim calcmode="lin" valueType="num">
                                      <p:cBhvr additive="base">
                                        <p:cTn id="54" dur="500" fill="hold"/>
                                        <p:tgtEl>
                                          <p:spTgt spid="40"/>
                                        </p:tgtEl>
                                        <p:attrNameLst>
                                          <p:attrName>ppt_x</p:attrName>
                                        </p:attrNameLst>
                                      </p:cBhvr>
                                      <p:tavLst>
                                        <p:tav tm="0">
                                          <p:val>
                                            <p:strVal val="1+#ppt_w/2"/>
                                          </p:val>
                                        </p:tav>
                                        <p:tav tm="100000">
                                          <p:val>
                                            <p:strVal val="#ppt_x"/>
                                          </p:val>
                                        </p:tav>
                                      </p:tavLst>
                                    </p:anim>
                                    <p:anim calcmode="lin" valueType="num">
                                      <p:cBhvr additive="base">
                                        <p:cTn id="55"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1435100" y="1801495"/>
            <a:ext cx="697865" cy="1697355"/>
          </a:xfrm>
          <a:prstGeom prst="rect">
            <a:avLst/>
          </a:prstGeom>
          <a:noFill/>
          <a:ln w="9525">
            <a:noFill/>
            <a:miter lim="800000"/>
          </a:ln>
        </p:spPr>
        <p:txBody>
          <a:bodyPr wrap="none" tIns="35100" anchor="ctr">
            <a:spAutoFit/>
          </a:bodyPr>
          <a:lstStyle/>
          <a:p>
            <a:pPr algn="ctr"/>
            <a:r>
              <a:rPr lang="en-US" altLang="zh-CN" sz="10500" dirty="0">
                <a:solidFill>
                  <a:srgbClr val="030729"/>
                </a:solidFill>
                <a:effectLst>
                  <a:outerShdw blurRad="38100" dist="38100" dir="2700000" algn="tl">
                    <a:schemeClr val="tx2">
                      <a:lumMod val="50000"/>
                      <a:alpha val="49000"/>
                    </a:schemeClr>
                  </a:outerShdw>
                </a:effectLst>
                <a:cs typeface="+mn-ea"/>
                <a:sym typeface="+mn-lt"/>
              </a:rPr>
              <a:t>1</a:t>
            </a:r>
            <a:endParaRPr lang="zh-CN" altLang="en-US" sz="10500" dirty="0">
              <a:solidFill>
                <a:srgbClr val="030729"/>
              </a:solidFill>
              <a:effectLst>
                <a:outerShdw blurRad="38100" dist="38100" dir="2700000" algn="tl">
                  <a:schemeClr val="tx2">
                    <a:lumMod val="50000"/>
                    <a:alpha val="49000"/>
                  </a:schemeClr>
                </a:outerShdw>
              </a:effectLst>
              <a:cs typeface="+mn-ea"/>
              <a:sym typeface="+mn-lt"/>
            </a:endParaRPr>
          </a:p>
        </p:txBody>
      </p:sp>
      <p:sp>
        <p:nvSpPr>
          <p:cNvPr id="3" name="Freeform 6"/>
          <p:cNvSpPr/>
          <p:nvPr/>
        </p:nvSpPr>
        <p:spPr bwMode="auto">
          <a:xfrm>
            <a:off x="1091565" y="2041525"/>
            <a:ext cx="262255" cy="1236980"/>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4" name="Freeform 6"/>
          <p:cNvSpPr/>
          <p:nvPr/>
        </p:nvSpPr>
        <p:spPr bwMode="auto">
          <a:xfrm flipH="1">
            <a:off x="2171700" y="2041525"/>
            <a:ext cx="262255" cy="1236980"/>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5" name="TextBox 4"/>
          <p:cNvSpPr txBox="1"/>
          <p:nvPr/>
        </p:nvSpPr>
        <p:spPr>
          <a:xfrm>
            <a:off x="2700020" y="1851660"/>
            <a:ext cx="3597910" cy="1631315"/>
          </a:xfrm>
          <a:prstGeom prst="rect">
            <a:avLst/>
          </a:prstGeom>
          <a:noFill/>
        </p:spPr>
        <p:txBody>
          <a:bodyPr wrap="square" rtlCol="0">
            <a:spAutoFit/>
          </a:bodyPr>
          <a:lstStyle/>
          <a:p>
            <a:pPr algn="dist"/>
            <a:r>
              <a:rPr lang="en-US" altLang="zh-CN" sz="10000" dirty="0">
                <a:solidFill>
                  <a:schemeClr val="bg1">
                    <a:lumMod val="65000"/>
                  </a:schemeClr>
                </a:solidFill>
                <a:cs typeface="+mn-ea"/>
                <a:sym typeface="+mn-lt"/>
              </a:rPr>
              <a:t>A</a:t>
            </a:r>
            <a:r>
              <a:rPr lang="en-US" altLang="zh-CN" sz="2000" dirty="0">
                <a:solidFill>
                  <a:schemeClr val="bg1">
                    <a:lumMod val="65000"/>
                  </a:schemeClr>
                </a:solidFill>
                <a:cs typeface="+mn-ea"/>
                <a:sym typeface="+mn-lt"/>
              </a:rPr>
              <a:t>NNUAL WORK SUMMARY</a:t>
            </a:r>
            <a:endParaRPr lang="zh-CN" altLang="en-US" sz="2000" dirty="0">
              <a:solidFill>
                <a:schemeClr val="bg1">
                  <a:lumMod val="65000"/>
                </a:schemeClr>
              </a:solidFill>
              <a:cs typeface="+mn-ea"/>
              <a:sym typeface="+mn-lt"/>
            </a:endParaRPr>
          </a:p>
        </p:txBody>
      </p:sp>
      <p:sp>
        <p:nvSpPr>
          <p:cNvPr id="7" name="TextBox 6"/>
          <p:cNvSpPr txBox="1"/>
          <p:nvPr/>
        </p:nvSpPr>
        <p:spPr>
          <a:xfrm>
            <a:off x="3420110" y="2211705"/>
            <a:ext cx="2877820" cy="631190"/>
          </a:xfrm>
          <a:prstGeom prst="rect">
            <a:avLst/>
          </a:prstGeom>
          <a:noFill/>
        </p:spPr>
        <p:txBody>
          <a:bodyPr wrap="none" rtlCol="0">
            <a:spAutoFit/>
          </a:bodyPr>
          <a:lstStyle/>
          <a:p>
            <a:r>
              <a:rPr lang="zh-CN" altLang="en-US" sz="3500" b="1" dirty="0">
                <a:solidFill>
                  <a:srgbClr val="030729"/>
                </a:solidFill>
                <a:cs typeface="+mn-ea"/>
                <a:sym typeface="+mn-lt"/>
              </a:rPr>
              <a:t>年度工作概述</a:t>
            </a:r>
            <a:endParaRPr lang="zh-CN" altLang="en-US" sz="3500" b="1" dirty="0">
              <a:solidFill>
                <a:srgbClr val="03072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strVal val="4/3*#ppt_w"/>
                                          </p:val>
                                        </p:tav>
                                        <p:tav tm="100000">
                                          <p:val>
                                            <p:strVal val="#ppt_w"/>
                                          </p:val>
                                        </p:tav>
                                      </p:tavLst>
                                    </p:anim>
                                    <p:anim calcmode="lin" valueType="num">
                                      <p:cBhvr>
                                        <p:cTn id="15" dur="500" fill="hold"/>
                                        <p:tgtEl>
                                          <p:spTgt spid="2"/>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124585" y="1275715"/>
            <a:ext cx="2214245" cy="3132455"/>
          </a:xfrm>
          <a:prstGeom prst="rect">
            <a:avLst/>
          </a:prstGeom>
          <a:noFill/>
          <a:extLst>
            <a:ext uri="{909E8E84-426E-40DD-AFC4-6F175D3DCCD1}">
              <a14:hiddenFill xmlns:a14="http://schemas.microsoft.com/office/drawing/2010/main">
                <a:solidFill>
                  <a:srgbClr val="FFFFFF"/>
                </a:solidFill>
              </a14:hiddenFill>
            </a:ext>
          </a:extLst>
        </p:spPr>
      </p:pic>
      <p:sp>
        <p:nvSpPr>
          <p:cNvPr id="7" name="Freeform 6"/>
          <p:cNvSpPr/>
          <p:nvPr/>
        </p:nvSpPr>
        <p:spPr bwMode="auto">
          <a:xfrm>
            <a:off x="3911600" y="2783205"/>
            <a:ext cx="4224655" cy="306070"/>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chemeClr val="bg1">
              <a:lumMod val="75000"/>
              <a:alpha val="40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1" name="Freeform 7"/>
          <p:cNvSpPr/>
          <p:nvPr/>
        </p:nvSpPr>
        <p:spPr bwMode="auto">
          <a:xfrm>
            <a:off x="3911600" y="2783205"/>
            <a:ext cx="1730375" cy="306070"/>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030729"/>
          </a:solidFill>
          <a:ln>
            <a:noFill/>
          </a:ln>
        </p:spPr>
        <p:txBody>
          <a:bodyPr vert="horz" wrap="square" lIns="68580" tIns="34290" rIns="68580" bIns="34290" numCol="1" anchor="ctr" anchorCtr="0" compatLnSpc="1"/>
          <a:lstStyle/>
          <a:p>
            <a:pPr algn="r"/>
            <a:r>
              <a:rPr lang="en-US" altLang="zh-CN" sz="1200">
                <a:solidFill>
                  <a:schemeClr val="bg1"/>
                </a:solidFill>
                <a:cs typeface="+mn-ea"/>
                <a:sym typeface="+mn-lt"/>
              </a:rPr>
              <a:t>28743.76</a:t>
            </a:r>
            <a:endParaRPr lang="zh-CN" altLang="en-US" sz="1200">
              <a:solidFill>
                <a:schemeClr val="bg1"/>
              </a:solidFill>
              <a:cs typeface="+mn-ea"/>
              <a:sym typeface="+mn-lt"/>
            </a:endParaRPr>
          </a:p>
        </p:txBody>
      </p:sp>
      <p:sp>
        <p:nvSpPr>
          <p:cNvPr id="13" name="Freeform 8"/>
          <p:cNvSpPr/>
          <p:nvPr/>
        </p:nvSpPr>
        <p:spPr bwMode="auto">
          <a:xfrm>
            <a:off x="3911600" y="3437890"/>
            <a:ext cx="4224655" cy="315595"/>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chemeClr val="bg1">
              <a:lumMod val="75000"/>
              <a:alpha val="40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4" name="Freeform 9"/>
          <p:cNvSpPr/>
          <p:nvPr/>
        </p:nvSpPr>
        <p:spPr bwMode="auto">
          <a:xfrm>
            <a:off x="3911600" y="4092575"/>
            <a:ext cx="4224655" cy="315595"/>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chemeClr val="bg1">
              <a:lumMod val="75000"/>
              <a:alpha val="40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5" name="Freeform 10"/>
          <p:cNvSpPr/>
          <p:nvPr/>
        </p:nvSpPr>
        <p:spPr bwMode="auto">
          <a:xfrm>
            <a:off x="3911600" y="3437890"/>
            <a:ext cx="3187700" cy="315595"/>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030729"/>
          </a:solidFill>
          <a:ln>
            <a:noFill/>
          </a:ln>
        </p:spPr>
        <p:txBody>
          <a:bodyPr vert="horz" wrap="square" lIns="68580" tIns="34290" rIns="68580" bIns="34290" numCol="1" anchor="ctr" anchorCtr="0" compatLnSpc="1"/>
          <a:lstStyle/>
          <a:p>
            <a:pPr algn="r"/>
            <a:r>
              <a:rPr lang="en-US" altLang="zh-CN" sz="1200">
                <a:solidFill>
                  <a:schemeClr val="bg1"/>
                </a:solidFill>
                <a:cs typeface="+mn-ea"/>
                <a:sym typeface="+mn-lt"/>
              </a:rPr>
              <a:t>51443.98</a:t>
            </a:r>
            <a:endParaRPr lang="zh-CN" altLang="en-US" sz="1200">
              <a:solidFill>
                <a:schemeClr val="bg1"/>
              </a:solidFill>
              <a:cs typeface="+mn-ea"/>
              <a:sym typeface="+mn-lt"/>
            </a:endParaRPr>
          </a:p>
        </p:txBody>
      </p:sp>
      <p:sp>
        <p:nvSpPr>
          <p:cNvPr id="16" name="Freeform 11"/>
          <p:cNvSpPr/>
          <p:nvPr/>
        </p:nvSpPr>
        <p:spPr bwMode="auto">
          <a:xfrm>
            <a:off x="3911600" y="4092575"/>
            <a:ext cx="2351405" cy="315595"/>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030729"/>
          </a:solidFill>
          <a:ln>
            <a:noFill/>
          </a:ln>
        </p:spPr>
        <p:txBody>
          <a:bodyPr vert="horz" wrap="square" lIns="68580" tIns="34290" rIns="68580" bIns="34290" numCol="1" anchor="ctr" anchorCtr="0" compatLnSpc="1"/>
          <a:lstStyle/>
          <a:p>
            <a:pPr algn="r"/>
            <a:r>
              <a:rPr lang="en-US" altLang="zh-CN" sz="1200">
                <a:solidFill>
                  <a:schemeClr val="bg1"/>
                </a:solidFill>
                <a:cs typeface="+mn-ea"/>
                <a:sym typeface="+mn-lt"/>
              </a:rPr>
              <a:t>36618.46</a:t>
            </a:r>
            <a:endParaRPr lang="zh-CN" altLang="en-US" sz="1200">
              <a:solidFill>
                <a:schemeClr val="bg1"/>
              </a:solidFill>
              <a:cs typeface="+mn-ea"/>
              <a:sym typeface="+mn-lt"/>
            </a:endParaRPr>
          </a:p>
        </p:txBody>
      </p:sp>
      <p:sp>
        <p:nvSpPr>
          <p:cNvPr id="17" name="TextBox 16"/>
          <p:cNvSpPr txBox="1"/>
          <p:nvPr/>
        </p:nvSpPr>
        <p:spPr>
          <a:xfrm>
            <a:off x="3853180" y="1165860"/>
            <a:ext cx="2220595" cy="323215"/>
          </a:xfrm>
          <a:prstGeom prst="rect">
            <a:avLst/>
          </a:prstGeom>
          <a:noFill/>
        </p:spPr>
        <p:txBody>
          <a:bodyPr wrap="square" tIns="0" bIns="0" rtlCol="0" anchor="t">
            <a:spAutoFit/>
          </a:bodyPr>
          <a:lstStyle/>
          <a:p>
            <a:pPr>
              <a:lnSpc>
                <a:spcPct val="150000"/>
              </a:lnSpc>
            </a:pPr>
            <a:r>
              <a:rPr lang="zh-CN" altLang="en-US" sz="1400" b="1" dirty="0">
                <a:solidFill>
                  <a:srgbClr val="030729"/>
                </a:solidFill>
                <a:cs typeface="+mn-ea"/>
                <a:sym typeface="+mn-lt"/>
              </a:rPr>
              <a:t>点击添加标题</a:t>
            </a:r>
            <a:endParaRPr lang="zh-CN" altLang="en-US" sz="1400" b="1" dirty="0">
              <a:solidFill>
                <a:srgbClr val="030729"/>
              </a:solidFill>
              <a:cs typeface="+mn-ea"/>
              <a:sym typeface="+mn-lt"/>
            </a:endParaRPr>
          </a:p>
        </p:txBody>
      </p:sp>
      <p:sp>
        <p:nvSpPr>
          <p:cNvPr id="18" name="TextBox 17"/>
          <p:cNvSpPr txBox="1"/>
          <p:nvPr/>
        </p:nvSpPr>
        <p:spPr>
          <a:xfrm>
            <a:off x="3853815" y="1512570"/>
            <a:ext cx="4283075" cy="872490"/>
          </a:xfrm>
          <a:prstGeom prst="rect">
            <a:avLst/>
          </a:prstGeom>
          <a:noFill/>
        </p:spPr>
        <p:txBody>
          <a:bodyPr wrap="square" rtlCol="0">
            <a:spAutoFit/>
          </a:bodyPr>
          <a:lstStyle/>
          <a:p>
            <a:pP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通过复制您的文本。您的内容打在这里，或者通过通过复制您的文本。您的内容打在这里，或者通过复制您的文本后，在此框中选择粘贴，并选择只保留文字。</a:t>
            </a:r>
            <a:endParaRPr lang="zh-CN" altLang="en-US" sz="1000" dirty="0">
              <a:solidFill>
                <a:srgbClr val="262626"/>
              </a:solidFill>
              <a:cs typeface="+mn-ea"/>
              <a:sym typeface="+mn-lt"/>
            </a:endParaRPr>
          </a:p>
        </p:txBody>
      </p:sp>
      <p:sp>
        <p:nvSpPr>
          <p:cNvPr id="19" name="TextBox 18"/>
          <p:cNvSpPr txBox="1"/>
          <p:nvPr/>
        </p:nvSpPr>
        <p:spPr>
          <a:xfrm>
            <a:off x="3890010" y="2510790"/>
            <a:ext cx="1329690" cy="254000"/>
          </a:xfrm>
          <a:prstGeom prst="rect">
            <a:avLst/>
          </a:prstGeom>
          <a:noFill/>
        </p:spPr>
        <p:txBody>
          <a:bodyPr wrap="square" tIns="0" bIns="0" rtlCol="0" anchor="t">
            <a:spAutoFit/>
          </a:bodyPr>
          <a:lstStyle/>
          <a:p>
            <a:pPr>
              <a:lnSpc>
                <a:spcPct val="150000"/>
              </a:lnSpc>
            </a:pPr>
            <a:r>
              <a:rPr lang="zh-CN" altLang="en-US" sz="1100" b="1">
                <a:solidFill>
                  <a:srgbClr val="030729"/>
                </a:solidFill>
                <a:cs typeface="+mn-ea"/>
                <a:sym typeface="+mn-lt"/>
              </a:rPr>
              <a:t>点击添加标题</a:t>
            </a:r>
            <a:endParaRPr lang="zh-CN" altLang="en-US" sz="1100" b="1">
              <a:solidFill>
                <a:srgbClr val="030729"/>
              </a:solidFill>
              <a:cs typeface="+mn-ea"/>
              <a:sym typeface="+mn-lt"/>
            </a:endParaRPr>
          </a:p>
        </p:txBody>
      </p:sp>
      <p:sp>
        <p:nvSpPr>
          <p:cNvPr id="20" name="TextBox 19"/>
          <p:cNvSpPr txBox="1"/>
          <p:nvPr/>
        </p:nvSpPr>
        <p:spPr>
          <a:xfrm>
            <a:off x="3890010" y="3173095"/>
            <a:ext cx="1329690" cy="254000"/>
          </a:xfrm>
          <a:prstGeom prst="rect">
            <a:avLst/>
          </a:prstGeom>
          <a:noFill/>
        </p:spPr>
        <p:txBody>
          <a:bodyPr wrap="square" tIns="0" bIns="0" rtlCol="0" anchor="t">
            <a:spAutoFit/>
          </a:bodyPr>
          <a:lstStyle/>
          <a:p>
            <a:pPr>
              <a:lnSpc>
                <a:spcPct val="150000"/>
              </a:lnSpc>
            </a:pPr>
            <a:r>
              <a:rPr lang="zh-CN" altLang="en-US" sz="1100" b="1">
                <a:solidFill>
                  <a:srgbClr val="030729"/>
                </a:solidFill>
                <a:cs typeface="+mn-ea"/>
                <a:sym typeface="+mn-lt"/>
              </a:rPr>
              <a:t>点击添加标题</a:t>
            </a:r>
            <a:endParaRPr lang="zh-CN" altLang="en-US" sz="1100" b="1">
              <a:solidFill>
                <a:srgbClr val="030729"/>
              </a:solidFill>
              <a:cs typeface="+mn-ea"/>
              <a:sym typeface="+mn-lt"/>
            </a:endParaRPr>
          </a:p>
        </p:txBody>
      </p:sp>
      <p:sp>
        <p:nvSpPr>
          <p:cNvPr id="21" name="TextBox 20"/>
          <p:cNvSpPr txBox="1"/>
          <p:nvPr/>
        </p:nvSpPr>
        <p:spPr>
          <a:xfrm>
            <a:off x="3890010" y="3842385"/>
            <a:ext cx="1329690" cy="254000"/>
          </a:xfrm>
          <a:prstGeom prst="rect">
            <a:avLst/>
          </a:prstGeom>
          <a:noFill/>
        </p:spPr>
        <p:txBody>
          <a:bodyPr wrap="square" tIns="0" bIns="0" rtlCol="0" anchor="t">
            <a:spAutoFit/>
          </a:bodyPr>
          <a:lstStyle/>
          <a:p>
            <a:pPr>
              <a:lnSpc>
                <a:spcPct val="150000"/>
              </a:lnSpc>
            </a:pPr>
            <a:r>
              <a:rPr lang="zh-CN" altLang="en-US" sz="1100" b="1">
                <a:solidFill>
                  <a:srgbClr val="030729"/>
                </a:solidFill>
                <a:cs typeface="+mn-ea"/>
                <a:sym typeface="+mn-lt"/>
              </a:rPr>
              <a:t>点击添加标题</a:t>
            </a:r>
            <a:endParaRPr lang="zh-CN" altLang="en-US" sz="1100" b="1">
              <a:solidFill>
                <a:srgbClr val="030729"/>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lstStyle/>
          <a:p>
            <a:r>
              <a:rPr lang="en-US" altLang="zh-CN" dirty="0"/>
              <a:t>5</a:t>
            </a:r>
            <a:endParaRPr lang="zh-CN" altLang="en-US" dirty="0"/>
          </a:p>
        </p:txBody>
      </p:sp>
      <p:sp>
        <p:nvSpPr>
          <p:cNvPr id="3" name="文本占位符 2"/>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3" grpId="0" animBg="1"/>
      <p:bldP spid="14" grpId="0" animBg="1"/>
      <p:bldP spid="15" grpId="0" animBg="1"/>
      <p:bldP spid="16" grpId="0" animBg="1"/>
      <p:bldP spid="17" grpId="0"/>
      <p:bldP spid="18" grpId="0"/>
      <p:bldP spid="19" grpId="0"/>
      <p:bldP spid="20" grpId="0"/>
      <p:bldP spid="21" grpId="0"/>
    </p:bldLst>
  </p:timing>
</p:sld>
</file>

<file path=ppt/slides/slide4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2" name="Shape 1624"/>
          <p:cNvSpPr/>
          <p:nvPr/>
        </p:nvSpPr>
        <p:spPr>
          <a:xfrm>
            <a:off x="2338705" y="1769745"/>
            <a:ext cx="4512310" cy="25266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tx1">
              <a:lumMod val="50000"/>
              <a:lumOff val="50000"/>
            </a:schemeClr>
          </a:solidFill>
          <a:ln w="12700">
            <a:miter lim="400000"/>
          </a:ln>
        </p:spPr>
        <p:txBody>
          <a:bodyPr lIns="0" tIns="0" rIns="0" bIns="0"/>
          <a:lstStyle/>
          <a:p>
            <a:pPr lvl="0">
              <a:lnSpc>
                <a:spcPct val="120000"/>
              </a:lnSpc>
            </a:pPr>
            <a:endParaRPr sz="1140">
              <a:cs typeface="+mn-ea"/>
              <a:sym typeface="+mn-lt"/>
            </a:endParaRPr>
          </a:p>
        </p:txBody>
      </p:sp>
      <p:sp>
        <p:nvSpPr>
          <p:cNvPr id="3" name="Text Placeholder 3"/>
          <p:cNvSpPr txBox="1"/>
          <p:nvPr/>
        </p:nvSpPr>
        <p:spPr>
          <a:xfrm>
            <a:off x="730250" y="2936240"/>
            <a:ext cx="1670685" cy="258445"/>
          </a:xfrm>
          <a:prstGeom prst="rect">
            <a:avLst/>
          </a:prstGeom>
        </p:spPr>
        <p:txBody>
          <a:bodyPr wrap="square" lIns="0" tIns="0" rIns="0" bIns="0" anchor="ctr">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1400" b="1" dirty="0">
                <a:solidFill>
                  <a:srgbClr val="030729"/>
                </a:solidFill>
                <a:cs typeface="+mn-ea"/>
                <a:sym typeface="+mn-lt"/>
              </a:rPr>
              <a:t>请替换文字内容</a:t>
            </a:r>
            <a:endParaRPr lang="zh-CN" altLang="en-US" sz="1400" b="1" dirty="0">
              <a:solidFill>
                <a:srgbClr val="030729"/>
              </a:solidFill>
              <a:cs typeface="+mn-ea"/>
              <a:sym typeface="+mn-lt"/>
            </a:endParaRPr>
          </a:p>
        </p:txBody>
      </p:sp>
      <p:sp>
        <p:nvSpPr>
          <p:cNvPr id="4" name="Text Placeholder 4"/>
          <p:cNvSpPr txBox="1"/>
          <p:nvPr/>
        </p:nvSpPr>
        <p:spPr>
          <a:xfrm>
            <a:off x="233680" y="3279140"/>
            <a:ext cx="2174875" cy="551815"/>
          </a:xfrm>
          <a:prstGeom prst="rect">
            <a:avLst/>
          </a:prstGeom>
        </p:spPr>
        <p:txBody>
          <a:bodyPr wrap="square" lIns="0" tIns="0" rIns="0" bIns="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a:t>
            </a:r>
            <a:endParaRPr lang="en-US" altLang="zh-CN" sz="995" dirty="0">
              <a:solidFill>
                <a:schemeClr val="tx1">
                  <a:lumMod val="65000"/>
                  <a:lumOff val="35000"/>
                </a:schemeClr>
              </a:solidFill>
              <a:cs typeface="+mn-ea"/>
              <a:sym typeface="+mn-lt"/>
            </a:endParaRPr>
          </a:p>
        </p:txBody>
      </p:sp>
      <p:sp>
        <p:nvSpPr>
          <p:cNvPr id="5" name="Shape 1626"/>
          <p:cNvSpPr/>
          <p:nvPr/>
        </p:nvSpPr>
        <p:spPr>
          <a:xfrm flipV="1">
            <a:off x="2674620" y="3041015"/>
            <a:ext cx="0" cy="902970"/>
          </a:xfrm>
          <a:prstGeom prst="line">
            <a:avLst/>
          </a:prstGeom>
          <a:ln w="12700">
            <a:solidFill>
              <a:srgbClr val="A6AAA9"/>
            </a:solidFill>
            <a:miter lim="400000"/>
          </a:ln>
        </p:spPr>
        <p:txBody>
          <a:bodyPr lIns="16542" tIns="16542" rIns="16542" bIns="16542" anchor="ctr"/>
          <a:lstStyle/>
          <a:p>
            <a:pPr lvl="0"/>
            <a:endParaRPr sz="1140">
              <a:cs typeface="+mn-ea"/>
              <a:sym typeface="+mn-lt"/>
            </a:endParaRPr>
          </a:p>
        </p:txBody>
      </p:sp>
      <p:sp>
        <p:nvSpPr>
          <p:cNvPr id="6" name="Shape 1627"/>
          <p:cNvSpPr/>
          <p:nvPr/>
        </p:nvSpPr>
        <p:spPr>
          <a:xfrm flipV="1">
            <a:off x="3539490" y="2054225"/>
            <a:ext cx="0" cy="1282700"/>
          </a:xfrm>
          <a:prstGeom prst="line">
            <a:avLst/>
          </a:prstGeom>
          <a:ln w="12700">
            <a:solidFill>
              <a:srgbClr val="A6AAA9"/>
            </a:solidFill>
            <a:miter lim="400000"/>
          </a:ln>
        </p:spPr>
        <p:txBody>
          <a:bodyPr lIns="16542" tIns="16542" rIns="16542" bIns="16542" anchor="ctr"/>
          <a:lstStyle/>
          <a:p>
            <a:pPr lvl="0"/>
            <a:endParaRPr sz="1140">
              <a:cs typeface="+mn-ea"/>
              <a:sym typeface="+mn-lt"/>
            </a:endParaRPr>
          </a:p>
        </p:txBody>
      </p:sp>
      <p:sp>
        <p:nvSpPr>
          <p:cNvPr id="7" name="Shape 1628"/>
          <p:cNvSpPr/>
          <p:nvPr/>
        </p:nvSpPr>
        <p:spPr>
          <a:xfrm flipV="1">
            <a:off x="4373245" y="1617345"/>
            <a:ext cx="0" cy="1334770"/>
          </a:xfrm>
          <a:prstGeom prst="line">
            <a:avLst/>
          </a:prstGeom>
          <a:ln w="12700">
            <a:solidFill>
              <a:srgbClr val="A6AAA9"/>
            </a:solidFill>
            <a:miter lim="400000"/>
          </a:ln>
        </p:spPr>
        <p:txBody>
          <a:bodyPr lIns="16542" tIns="16542" rIns="16542" bIns="16542" anchor="ctr"/>
          <a:lstStyle/>
          <a:p>
            <a:pPr lvl="0"/>
            <a:endParaRPr sz="1140">
              <a:cs typeface="+mn-ea"/>
              <a:sym typeface="+mn-lt"/>
            </a:endParaRPr>
          </a:p>
        </p:txBody>
      </p:sp>
      <p:sp>
        <p:nvSpPr>
          <p:cNvPr id="8" name="Shape 1629"/>
          <p:cNvSpPr/>
          <p:nvPr/>
        </p:nvSpPr>
        <p:spPr>
          <a:xfrm flipV="1">
            <a:off x="5542280" y="2589530"/>
            <a:ext cx="0" cy="886460"/>
          </a:xfrm>
          <a:prstGeom prst="line">
            <a:avLst/>
          </a:prstGeom>
          <a:ln w="12700">
            <a:solidFill>
              <a:srgbClr val="A6AAA9"/>
            </a:solidFill>
            <a:miter lim="400000"/>
          </a:ln>
        </p:spPr>
        <p:txBody>
          <a:bodyPr lIns="16542" tIns="16542" rIns="16542" bIns="16542" anchor="ctr"/>
          <a:lstStyle/>
          <a:p>
            <a:pPr lvl="0"/>
            <a:endParaRPr sz="1140">
              <a:cs typeface="+mn-ea"/>
              <a:sym typeface="+mn-lt"/>
            </a:endParaRPr>
          </a:p>
        </p:txBody>
      </p:sp>
      <p:sp>
        <p:nvSpPr>
          <p:cNvPr id="9" name="Shape 1630"/>
          <p:cNvSpPr/>
          <p:nvPr/>
        </p:nvSpPr>
        <p:spPr>
          <a:xfrm>
            <a:off x="2536825" y="2904490"/>
            <a:ext cx="275590" cy="27559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0729"/>
          </a:solidFill>
          <a:ln w="12700" cap="flat">
            <a:noFill/>
            <a:miter lim="400000"/>
          </a:ln>
          <a:effectLst/>
        </p:spPr>
        <p:txBody>
          <a:bodyPr wrap="square" lIns="12407" tIns="12407" rIns="12407" bIns="12407" numCol="1" anchor="ctr">
            <a:noAutofit/>
          </a:bodyPr>
          <a:lstStyle/>
          <a:p>
            <a:pPr lvl="0">
              <a:lnSpc>
                <a:spcPct val="120000"/>
              </a:lnSpc>
            </a:pPr>
            <a:endParaRPr sz="1140">
              <a:cs typeface="+mn-ea"/>
              <a:sym typeface="+mn-lt"/>
            </a:endParaRPr>
          </a:p>
        </p:txBody>
      </p:sp>
      <p:sp>
        <p:nvSpPr>
          <p:cNvPr id="10" name="Shape 1636"/>
          <p:cNvSpPr/>
          <p:nvPr/>
        </p:nvSpPr>
        <p:spPr>
          <a:xfrm>
            <a:off x="3399790" y="1904365"/>
            <a:ext cx="275590" cy="27559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0729"/>
          </a:solidFill>
          <a:ln w="12700" cap="flat">
            <a:noFill/>
            <a:miter lim="400000"/>
          </a:ln>
          <a:effectLst/>
        </p:spPr>
        <p:txBody>
          <a:bodyPr wrap="square" lIns="12407" tIns="12407" rIns="12407" bIns="12407" numCol="1" anchor="ctr">
            <a:noAutofit/>
          </a:bodyPr>
          <a:lstStyle/>
          <a:p>
            <a:pPr lvl="0">
              <a:lnSpc>
                <a:spcPct val="120000"/>
              </a:lnSpc>
            </a:pPr>
            <a:endParaRPr sz="1140">
              <a:cs typeface="+mn-ea"/>
              <a:sym typeface="+mn-lt"/>
            </a:endParaRPr>
          </a:p>
        </p:txBody>
      </p:sp>
      <p:sp>
        <p:nvSpPr>
          <p:cNvPr id="11" name="Shape 1642"/>
          <p:cNvSpPr/>
          <p:nvPr/>
        </p:nvSpPr>
        <p:spPr>
          <a:xfrm>
            <a:off x="4237990" y="1358265"/>
            <a:ext cx="275590" cy="27559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0729"/>
          </a:solidFill>
          <a:ln w="12700" cap="flat">
            <a:noFill/>
            <a:miter lim="400000"/>
          </a:ln>
          <a:effectLst/>
        </p:spPr>
        <p:txBody>
          <a:bodyPr wrap="square" lIns="12407" tIns="12407" rIns="12407" bIns="12407" numCol="1" anchor="ctr">
            <a:noAutofit/>
          </a:bodyPr>
          <a:lstStyle/>
          <a:p>
            <a:pPr lvl="0">
              <a:lnSpc>
                <a:spcPct val="120000"/>
              </a:lnSpc>
            </a:pPr>
            <a:endParaRPr sz="1140">
              <a:cs typeface="+mn-ea"/>
              <a:sym typeface="+mn-lt"/>
            </a:endParaRPr>
          </a:p>
        </p:txBody>
      </p:sp>
      <p:sp>
        <p:nvSpPr>
          <p:cNvPr id="12" name="Shape 1648"/>
          <p:cNvSpPr/>
          <p:nvPr/>
        </p:nvSpPr>
        <p:spPr>
          <a:xfrm>
            <a:off x="5403215" y="3364865"/>
            <a:ext cx="275590" cy="27559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0729"/>
          </a:solidFill>
          <a:ln w="12700" cap="flat">
            <a:noFill/>
            <a:miter lim="400000"/>
          </a:ln>
          <a:effectLst/>
        </p:spPr>
        <p:txBody>
          <a:bodyPr wrap="square" lIns="12407" tIns="12407" rIns="12407" bIns="12407" numCol="1" anchor="ctr">
            <a:noAutofit/>
          </a:bodyPr>
          <a:lstStyle/>
          <a:p>
            <a:pPr lvl="0">
              <a:lnSpc>
                <a:spcPct val="120000"/>
              </a:lnSpc>
            </a:pPr>
            <a:endParaRPr sz="1140">
              <a:cs typeface="+mn-ea"/>
              <a:sym typeface="+mn-lt"/>
            </a:endParaRPr>
          </a:p>
        </p:txBody>
      </p:sp>
      <p:sp>
        <p:nvSpPr>
          <p:cNvPr id="13" name="Shape 1653"/>
          <p:cNvSpPr/>
          <p:nvPr/>
        </p:nvSpPr>
        <p:spPr>
          <a:xfrm>
            <a:off x="2637155" y="3911600"/>
            <a:ext cx="75565" cy="755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140">
              <a:cs typeface="+mn-ea"/>
              <a:sym typeface="+mn-lt"/>
            </a:endParaRPr>
          </a:p>
        </p:txBody>
      </p:sp>
      <p:sp>
        <p:nvSpPr>
          <p:cNvPr id="14" name="Shape 1654"/>
          <p:cNvSpPr/>
          <p:nvPr/>
        </p:nvSpPr>
        <p:spPr>
          <a:xfrm>
            <a:off x="3481070" y="3280410"/>
            <a:ext cx="116840" cy="1168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140">
              <a:cs typeface="+mn-ea"/>
              <a:sym typeface="+mn-lt"/>
            </a:endParaRPr>
          </a:p>
        </p:txBody>
      </p:sp>
      <p:sp>
        <p:nvSpPr>
          <p:cNvPr id="15" name="Shape 1655"/>
          <p:cNvSpPr/>
          <p:nvPr/>
        </p:nvSpPr>
        <p:spPr>
          <a:xfrm>
            <a:off x="4298315" y="2879090"/>
            <a:ext cx="150495" cy="1504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140">
              <a:cs typeface="+mn-ea"/>
              <a:sym typeface="+mn-lt"/>
            </a:endParaRPr>
          </a:p>
        </p:txBody>
      </p:sp>
      <p:sp>
        <p:nvSpPr>
          <p:cNvPr id="16" name="Shape 1656"/>
          <p:cNvSpPr/>
          <p:nvPr/>
        </p:nvSpPr>
        <p:spPr>
          <a:xfrm>
            <a:off x="5447030" y="2498725"/>
            <a:ext cx="186055" cy="1860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140">
              <a:cs typeface="+mn-ea"/>
              <a:sym typeface="+mn-lt"/>
            </a:endParaRPr>
          </a:p>
        </p:txBody>
      </p:sp>
      <p:sp>
        <p:nvSpPr>
          <p:cNvPr id="18" name="Text Placeholder 3"/>
          <p:cNvSpPr txBox="1"/>
          <p:nvPr/>
        </p:nvSpPr>
        <p:spPr>
          <a:xfrm>
            <a:off x="1470025" y="1879600"/>
            <a:ext cx="1802130" cy="258445"/>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zh-CN" altLang="en-US" sz="1400" b="1" dirty="0">
                <a:solidFill>
                  <a:srgbClr val="030729"/>
                </a:solidFill>
                <a:latin typeface="+mn-lt"/>
                <a:ea typeface="+mn-ea"/>
                <a:cs typeface="+mn-ea"/>
                <a:sym typeface="+mn-lt"/>
              </a:rPr>
              <a:t>请替换文字内容</a:t>
            </a:r>
            <a:endParaRPr lang="zh-CN" altLang="en-US" sz="1400" b="1" dirty="0">
              <a:solidFill>
                <a:srgbClr val="030729"/>
              </a:solidFill>
              <a:latin typeface="+mn-lt"/>
              <a:ea typeface="+mn-ea"/>
              <a:cs typeface="+mn-ea"/>
              <a:sym typeface="+mn-lt"/>
            </a:endParaRPr>
          </a:p>
        </p:txBody>
      </p:sp>
      <p:sp>
        <p:nvSpPr>
          <p:cNvPr id="19" name="Text Placeholder 4"/>
          <p:cNvSpPr txBox="1"/>
          <p:nvPr/>
        </p:nvSpPr>
        <p:spPr>
          <a:xfrm>
            <a:off x="1062355" y="2174875"/>
            <a:ext cx="2168525" cy="551815"/>
          </a:xfrm>
          <a:prstGeom prst="rect">
            <a:avLst/>
          </a:prstGeom>
        </p:spPr>
        <p:txBody>
          <a:bodyPr vert="horz" wrap="square"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zh-CN" altLang="en-US" sz="995" dirty="0">
                <a:solidFill>
                  <a:schemeClr val="tx1">
                    <a:lumMod val="65000"/>
                    <a:lumOff val="35000"/>
                  </a:schemeClr>
                </a:solidFill>
                <a:latin typeface="+mn-lt"/>
                <a:ea typeface="+mn-ea"/>
                <a:cs typeface="+mn-ea"/>
                <a:sym typeface="+mn-lt"/>
              </a:rPr>
              <a:t>请替换文字内容，添加相关标题，修改文字内容，也可以直接复制你的内容到此。请替换文字内容</a:t>
            </a:r>
            <a:endParaRPr lang="en-US" altLang="zh-CN" sz="995" dirty="0">
              <a:solidFill>
                <a:schemeClr val="tx1">
                  <a:lumMod val="65000"/>
                  <a:lumOff val="35000"/>
                </a:schemeClr>
              </a:solidFill>
              <a:latin typeface="+mn-lt"/>
              <a:ea typeface="+mn-ea"/>
              <a:cs typeface="+mn-ea"/>
              <a:sym typeface="+mn-lt"/>
            </a:endParaRPr>
          </a:p>
        </p:txBody>
      </p:sp>
      <p:sp>
        <p:nvSpPr>
          <p:cNvPr id="20" name="Text Placeholder 3"/>
          <p:cNvSpPr txBox="1"/>
          <p:nvPr/>
        </p:nvSpPr>
        <p:spPr>
          <a:xfrm>
            <a:off x="4619625" y="1307465"/>
            <a:ext cx="1544320" cy="258445"/>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b="1">
                <a:solidFill>
                  <a:srgbClr val="030729"/>
                </a:solidFill>
                <a:latin typeface="+mn-lt"/>
                <a:ea typeface="+mn-ea"/>
                <a:cs typeface="+mn-ea"/>
                <a:sym typeface="+mn-lt"/>
              </a:rPr>
              <a:t>请替换文字内容</a:t>
            </a:r>
            <a:endParaRPr lang="zh-CN" altLang="en-US" sz="1400" b="1" dirty="0">
              <a:solidFill>
                <a:srgbClr val="030729"/>
              </a:solidFill>
              <a:latin typeface="+mn-lt"/>
              <a:ea typeface="+mn-ea"/>
              <a:cs typeface="+mn-ea"/>
              <a:sym typeface="+mn-lt"/>
            </a:endParaRPr>
          </a:p>
        </p:txBody>
      </p:sp>
      <p:sp>
        <p:nvSpPr>
          <p:cNvPr id="21" name="Text Placeholder 4"/>
          <p:cNvSpPr txBox="1"/>
          <p:nvPr/>
        </p:nvSpPr>
        <p:spPr>
          <a:xfrm>
            <a:off x="6024880" y="1111885"/>
            <a:ext cx="1798955" cy="551815"/>
          </a:xfrm>
          <a:prstGeom prst="rect">
            <a:avLst/>
          </a:prstGeom>
        </p:spPr>
        <p:txBody>
          <a:bodyPr vert="horz" wrap="square"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995" dirty="0">
                <a:solidFill>
                  <a:schemeClr val="tx1">
                    <a:lumMod val="65000"/>
                    <a:lumOff val="35000"/>
                  </a:schemeClr>
                </a:solidFill>
                <a:latin typeface="+mn-lt"/>
                <a:ea typeface="+mn-ea"/>
                <a:cs typeface="+mn-ea"/>
                <a:sym typeface="+mn-lt"/>
              </a:rPr>
              <a:t>请替换文字内容，添加相关标题，修改文字内容，也可以直接复制你的内容到此</a:t>
            </a:r>
            <a:endParaRPr lang="en-US" altLang="zh-CN" sz="995" dirty="0">
              <a:solidFill>
                <a:schemeClr val="tx1">
                  <a:lumMod val="65000"/>
                  <a:lumOff val="35000"/>
                </a:schemeClr>
              </a:solidFill>
              <a:latin typeface="+mn-lt"/>
              <a:ea typeface="+mn-ea"/>
              <a:cs typeface="+mn-ea"/>
              <a:sym typeface="+mn-lt"/>
            </a:endParaRPr>
          </a:p>
        </p:txBody>
      </p:sp>
      <p:sp>
        <p:nvSpPr>
          <p:cNvPr id="22" name="Text Placeholder 3"/>
          <p:cNvSpPr txBox="1"/>
          <p:nvPr/>
        </p:nvSpPr>
        <p:spPr>
          <a:xfrm>
            <a:off x="5787390" y="3312160"/>
            <a:ext cx="1543050" cy="258445"/>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b="1">
                <a:solidFill>
                  <a:srgbClr val="030729"/>
                </a:solidFill>
                <a:latin typeface="+mn-lt"/>
                <a:ea typeface="+mn-ea"/>
                <a:cs typeface="+mn-ea"/>
                <a:sym typeface="+mn-lt"/>
              </a:rPr>
              <a:t>请替换文字内容</a:t>
            </a:r>
            <a:endParaRPr lang="zh-CN" altLang="en-US" sz="1400" b="1" dirty="0">
              <a:solidFill>
                <a:srgbClr val="030729"/>
              </a:solidFill>
              <a:latin typeface="+mn-lt"/>
              <a:ea typeface="+mn-ea"/>
              <a:cs typeface="+mn-ea"/>
              <a:sym typeface="+mn-lt"/>
            </a:endParaRPr>
          </a:p>
        </p:txBody>
      </p:sp>
      <p:sp>
        <p:nvSpPr>
          <p:cNvPr id="23" name="Text Placeholder 4"/>
          <p:cNvSpPr txBox="1"/>
          <p:nvPr/>
        </p:nvSpPr>
        <p:spPr>
          <a:xfrm>
            <a:off x="5801360" y="3658870"/>
            <a:ext cx="2168525" cy="551815"/>
          </a:xfrm>
          <a:prstGeom prst="rect">
            <a:avLst/>
          </a:prstGeom>
        </p:spPr>
        <p:txBody>
          <a:bodyPr vert="horz" wrap="square"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995" dirty="0">
                <a:solidFill>
                  <a:schemeClr val="tx1">
                    <a:lumMod val="65000"/>
                    <a:lumOff val="35000"/>
                  </a:schemeClr>
                </a:solidFill>
                <a:latin typeface="+mn-lt"/>
                <a:ea typeface="+mn-ea"/>
                <a:cs typeface="+mn-ea"/>
                <a:sym typeface="+mn-lt"/>
              </a:rPr>
              <a:t>请替换文字内容，添加相关标题，修改文字内容，也可以直接复制你的内容到此。请替换文字内容</a:t>
            </a:r>
            <a:endParaRPr lang="en-US" altLang="zh-CN" sz="995" dirty="0">
              <a:solidFill>
                <a:schemeClr val="tx1">
                  <a:lumMod val="65000"/>
                  <a:lumOff val="35000"/>
                </a:schemeClr>
              </a:solidFill>
              <a:latin typeface="+mn-lt"/>
              <a:ea typeface="+mn-ea"/>
              <a:cs typeface="+mn-ea"/>
              <a:sym typeface="+mn-lt"/>
            </a:endParaRPr>
          </a:p>
        </p:txBody>
      </p:sp>
      <p:sp>
        <p:nvSpPr>
          <p:cNvPr id="24" name="Text Placeholder 4"/>
          <p:cNvSpPr txBox="1"/>
          <p:nvPr/>
        </p:nvSpPr>
        <p:spPr>
          <a:xfrm>
            <a:off x="2590800" y="2950210"/>
            <a:ext cx="167640" cy="201295"/>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995" dirty="0">
                <a:solidFill>
                  <a:srgbClr val="FCFCFC"/>
                </a:solidFill>
                <a:latin typeface="+mn-lt"/>
                <a:ea typeface="+mn-ea"/>
                <a:cs typeface="+mn-ea"/>
                <a:sym typeface="+mn-lt"/>
              </a:rPr>
              <a:t>01</a:t>
            </a:r>
            <a:endParaRPr lang="id-ID" sz="995" dirty="0">
              <a:solidFill>
                <a:srgbClr val="FCFCFC"/>
              </a:solidFill>
              <a:latin typeface="+mn-lt"/>
              <a:ea typeface="+mn-ea"/>
              <a:cs typeface="+mn-ea"/>
              <a:sym typeface="+mn-lt"/>
            </a:endParaRPr>
          </a:p>
        </p:txBody>
      </p:sp>
      <p:sp>
        <p:nvSpPr>
          <p:cNvPr id="25" name="Text Placeholder 4"/>
          <p:cNvSpPr txBox="1"/>
          <p:nvPr/>
        </p:nvSpPr>
        <p:spPr>
          <a:xfrm>
            <a:off x="3453765" y="1941195"/>
            <a:ext cx="167640" cy="201295"/>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995" dirty="0">
                <a:solidFill>
                  <a:srgbClr val="FCFCFC"/>
                </a:solidFill>
                <a:latin typeface="+mn-lt"/>
                <a:ea typeface="+mn-ea"/>
                <a:cs typeface="+mn-ea"/>
                <a:sym typeface="+mn-lt"/>
              </a:rPr>
              <a:t>02</a:t>
            </a:r>
            <a:endParaRPr lang="id-ID" sz="995" dirty="0">
              <a:solidFill>
                <a:srgbClr val="FCFCFC"/>
              </a:solidFill>
              <a:latin typeface="+mn-lt"/>
              <a:ea typeface="+mn-ea"/>
              <a:cs typeface="+mn-ea"/>
              <a:sym typeface="+mn-lt"/>
            </a:endParaRPr>
          </a:p>
        </p:txBody>
      </p:sp>
      <p:sp>
        <p:nvSpPr>
          <p:cNvPr id="26" name="Text Placeholder 4"/>
          <p:cNvSpPr txBox="1"/>
          <p:nvPr/>
        </p:nvSpPr>
        <p:spPr>
          <a:xfrm>
            <a:off x="4293870" y="1395730"/>
            <a:ext cx="167640" cy="201295"/>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995" dirty="0">
                <a:solidFill>
                  <a:srgbClr val="FCFCFC"/>
                </a:solidFill>
                <a:latin typeface="+mn-lt"/>
                <a:ea typeface="+mn-ea"/>
                <a:cs typeface="+mn-ea"/>
                <a:sym typeface="+mn-lt"/>
              </a:rPr>
              <a:t>03</a:t>
            </a:r>
            <a:endParaRPr lang="id-ID" sz="995" dirty="0">
              <a:solidFill>
                <a:srgbClr val="FCFCFC"/>
              </a:solidFill>
              <a:latin typeface="+mn-lt"/>
              <a:ea typeface="+mn-ea"/>
              <a:cs typeface="+mn-ea"/>
              <a:sym typeface="+mn-lt"/>
            </a:endParaRPr>
          </a:p>
        </p:txBody>
      </p:sp>
      <p:sp>
        <p:nvSpPr>
          <p:cNvPr id="27" name="Text Placeholder 4"/>
          <p:cNvSpPr txBox="1"/>
          <p:nvPr/>
        </p:nvSpPr>
        <p:spPr>
          <a:xfrm>
            <a:off x="5457190" y="3415030"/>
            <a:ext cx="167640" cy="201295"/>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995" dirty="0">
                <a:solidFill>
                  <a:srgbClr val="FCFCFC"/>
                </a:solidFill>
                <a:latin typeface="+mn-lt"/>
                <a:ea typeface="+mn-ea"/>
                <a:cs typeface="+mn-ea"/>
                <a:sym typeface="+mn-lt"/>
              </a:rPr>
              <a:t>04</a:t>
            </a:r>
            <a:endParaRPr lang="id-ID" sz="995" dirty="0">
              <a:solidFill>
                <a:srgbClr val="FCFCFC"/>
              </a:solidFill>
              <a:latin typeface="+mn-lt"/>
              <a:ea typeface="+mn-ea"/>
              <a:cs typeface="+mn-ea"/>
              <a:sym typeface="+mn-lt"/>
            </a:endParaRPr>
          </a:p>
        </p:txBody>
      </p:sp>
      <p:sp>
        <p:nvSpPr>
          <p:cNvPr id="28" name="Shape 1625"/>
          <p:cNvSpPr/>
          <p:nvPr/>
        </p:nvSpPr>
        <p:spPr>
          <a:xfrm>
            <a:off x="6920230" y="1731010"/>
            <a:ext cx="902970" cy="90297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30729"/>
          </a:solidFill>
          <a:ln w="12700">
            <a:miter lim="400000"/>
          </a:ln>
        </p:spPr>
        <p:txBody>
          <a:bodyPr lIns="0" tIns="0" rIns="0" bIns="0"/>
          <a:lstStyle/>
          <a:p>
            <a:pPr lvl="0">
              <a:lnSpc>
                <a:spcPct val="120000"/>
              </a:lnSpc>
            </a:pPr>
            <a:endParaRPr sz="1140">
              <a:cs typeface="+mn-ea"/>
              <a:sym typeface="+mn-lt"/>
            </a:endParaRPr>
          </a:p>
        </p:txBody>
      </p:sp>
      <p:sp>
        <p:nvSpPr>
          <p:cNvPr id="29" name="Shape 1657"/>
          <p:cNvSpPr/>
          <p:nvPr/>
        </p:nvSpPr>
        <p:spPr>
          <a:xfrm>
            <a:off x="7237095" y="1852295"/>
            <a:ext cx="269240" cy="27559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lnSpc>
                <a:spcPct val="120000"/>
              </a:lnSpc>
            </a:pPr>
            <a:endParaRPr sz="1140">
              <a:cs typeface="+mn-ea"/>
              <a:sym typeface="+mn-lt"/>
            </a:endParaRPr>
          </a:p>
        </p:txBody>
      </p:sp>
      <p:sp>
        <p:nvSpPr>
          <p:cNvPr id="30" name="Text Placeholder 3"/>
          <p:cNvSpPr txBox="1"/>
          <p:nvPr/>
        </p:nvSpPr>
        <p:spPr>
          <a:xfrm>
            <a:off x="7033895" y="2165350"/>
            <a:ext cx="664210" cy="26606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30000"/>
              </a:lnSpc>
            </a:pPr>
            <a:r>
              <a:rPr lang="zh-CN" altLang="en-US" sz="1280" b="1" dirty="0">
                <a:solidFill>
                  <a:schemeClr val="bg1"/>
                </a:solidFill>
                <a:latin typeface="+mn-lt"/>
                <a:ea typeface="+mn-ea"/>
                <a:cs typeface="+mn-ea"/>
                <a:sym typeface="+mn-lt"/>
              </a:rPr>
              <a:t>输入文本</a:t>
            </a:r>
            <a:endParaRPr lang="id-ID" sz="1280" b="1" dirty="0">
              <a:solidFill>
                <a:schemeClr val="bg1"/>
              </a:solidFill>
              <a:latin typeface="+mn-lt"/>
              <a:ea typeface="+mn-ea"/>
              <a:cs typeface="+mn-ea"/>
              <a:sym typeface="+mn-lt"/>
            </a:endParaRPr>
          </a:p>
        </p:txBody>
      </p:sp>
      <p:sp>
        <p:nvSpPr>
          <p:cNvPr id="32" name="文本占位符 31"/>
          <p:cNvSpPr>
            <a:spLocks noGrp="1"/>
          </p:cNvSpPr>
          <p:nvPr>
            <p:ph type="body" sz="quarter" idx="10"/>
          </p:nvPr>
        </p:nvSpPr>
        <p:spPr>
          <a:xfrm>
            <a:off x="356870" y="325120"/>
            <a:ext cx="305435" cy="432435"/>
          </a:xfrm>
        </p:spPr>
        <p:txBody>
          <a:bodyPr/>
          <a:lstStyle/>
          <a:p>
            <a:r>
              <a:rPr lang="en-US" altLang="zh-CN" dirty="0"/>
              <a:t>5</a:t>
            </a:r>
            <a:endParaRPr lang="zh-CN" altLang="en-US" dirty="0"/>
          </a:p>
        </p:txBody>
      </p:sp>
      <p:sp>
        <p:nvSpPr>
          <p:cNvPr id="33" name="文本占位符 32"/>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advTm="0">
        <p:randomBar dir="vert"/>
      </p:transition>
    </mc:Choice>
    <mc:Fallback>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strips(downLeft))">
                                      <p:cBhvr>
                                        <p:cTn id="30" dur="500"/>
                                        <p:tgtEl>
                                          <p:spTgt spid="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Effect transition="in" filter="strips(downLeft))">
                                      <p:cBhvr>
                                        <p:cTn id="33" dur="500"/>
                                        <p:tgtEl>
                                          <p:spTgt spid="4">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strips(downLeft))">
                                      <p:cBhvr>
                                        <p:cTn id="56" dur="500"/>
                                        <p:tgtEl>
                                          <p:spTgt spid="1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strips(downLeft))">
                                      <p:cBhvr>
                                        <p:cTn id="59" dur="500"/>
                                        <p:tgtEl>
                                          <p:spTgt spid="1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down)">
                                      <p:cBhvr>
                                        <p:cTn id="67" dur="500"/>
                                        <p:tgtEl>
                                          <p:spTgt spid="7"/>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p:cTn id="71" dur="500" fill="hold"/>
                                        <p:tgtEl>
                                          <p:spTgt spid="11"/>
                                        </p:tgtEl>
                                        <p:attrNameLst>
                                          <p:attrName>ppt_w</p:attrName>
                                        </p:attrNameLst>
                                      </p:cBhvr>
                                      <p:tavLst>
                                        <p:tav tm="0">
                                          <p:val>
                                            <p:fltVal val="0"/>
                                          </p:val>
                                        </p:tav>
                                        <p:tav tm="100000">
                                          <p:val>
                                            <p:strVal val="#ppt_w"/>
                                          </p:val>
                                        </p:tav>
                                      </p:tavLst>
                                    </p:anim>
                                    <p:anim calcmode="lin" valueType="num">
                                      <p:cBhvr>
                                        <p:cTn id="72" dur="500" fill="hold"/>
                                        <p:tgtEl>
                                          <p:spTgt spid="11"/>
                                        </p:tgtEl>
                                        <p:attrNameLst>
                                          <p:attrName>ppt_h</p:attrName>
                                        </p:attrNameLst>
                                      </p:cBhvr>
                                      <p:tavLst>
                                        <p:tav tm="0">
                                          <p:val>
                                            <p:fltVal val="0"/>
                                          </p:val>
                                        </p:tav>
                                        <p:tav tm="100000">
                                          <p:val>
                                            <p:strVal val="#ppt_h"/>
                                          </p:val>
                                        </p:tav>
                                      </p:tavLst>
                                    </p:anim>
                                    <p:animEffect transition="in" filter="fade">
                                      <p:cBhvr>
                                        <p:cTn id="73" dur="500"/>
                                        <p:tgtEl>
                                          <p:spTgt spid="11"/>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strips(downRight)">
                                      <p:cBhvr>
                                        <p:cTn id="82" dur="500"/>
                                        <p:tgtEl>
                                          <p:spTgt spid="2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strips(downRight)">
                                      <p:cBhvr>
                                        <p:cTn id="85" dur="500"/>
                                        <p:tgtEl>
                                          <p:spTgt spid="2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fade">
                                      <p:cBhvr>
                                        <p:cTn id="89" dur="500"/>
                                        <p:tgtEl>
                                          <p:spTgt spid="16"/>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Effect transition="in" filter="wipe(up)">
                                      <p:cBhvr>
                                        <p:cTn id="93" dur="500"/>
                                        <p:tgtEl>
                                          <p:spTgt spid="8"/>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p:cTn id="102" dur="500" fill="hold"/>
                                        <p:tgtEl>
                                          <p:spTgt spid="27"/>
                                        </p:tgtEl>
                                        <p:attrNameLst>
                                          <p:attrName>ppt_w</p:attrName>
                                        </p:attrNameLst>
                                      </p:cBhvr>
                                      <p:tavLst>
                                        <p:tav tm="0">
                                          <p:val>
                                            <p:fltVal val="0"/>
                                          </p:val>
                                        </p:tav>
                                        <p:tav tm="100000">
                                          <p:val>
                                            <p:strVal val="#ppt_w"/>
                                          </p:val>
                                        </p:tav>
                                      </p:tavLst>
                                    </p:anim>
                                    <p:anim calcmode="lin" valueType="num">
                                      <p:cBhvr>
                                        <p:cTn id="103" dur="500" fill="hold"/>
                                        <p:tgtEl>
                                          <p:spTgt spid="27"/>
                                        </p:tgtEl>
                                        <p:attrNameLst>
                                          <p:attrName>ppt_h</p:attrName>
                                        </p:attrNameLst>
                                      </p:cBhvr>
                                      <p:tavLst>
                                        <p:tav tm="0">
                                          <p:val>
                                            <p:fltVal val="0"/>
                                          </p:val>
                                        </p:tav>
                                        <p:tav tm="100000">
                                          <p:val>
                                            <p:strVal val="#ppt_h"/>
                                          </p:val>
                                        </p:tav>
                                      </p:tavLst>
                                    </p:anim>
                                    <p:animEffect transition="in" filter="fade">
                                      <p:cBhvr>
                                        <p:cTn id="104" dur="500"/>
                                        <p:tgtEl>
                                          <p:spTgt spid="2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strips(downRight)">
                                      <p:cBhvr>
                                        <p:cTn id="108" dur="500"/>
                                        <p:tgtEl>
                                          <p:spTgt spid="2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strips(downRight)">
                                      <p:cBhvr>
                                        <p:cTn id="111" dur="500"/>
                                        <p:tgtEl>
                                          <p:spTgt spid="2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28"/>
                                        </p:tgtEl>
                                        <p:attrNameLst>
                                          <p:attrName>style.color</p:attrName>
                                        </p:attrNameLst>
                                      </p:cBhvr>
                                      <p:to>
                                        <a:schemeClr val="bg1"/>
                                      </p:to>
                                    </p:animClr>
                                    <p:animClr clrSpc="rgb" dir="cw">
                                      <p:cBhvr>
                                        <p:cTn id="117" dur="250" autoRev="1" fill="remove"/>
                                        <p:tgtEl>
                                          <p:spTgt spid="28"/>
                                        </p:tgtEl>
                                        <p:attrNameLst>
                                          <p:attrName>fillcolor</p:attrName>
                                        </p:attrNameLst>
                                      </p:cBhvr>
                                      <p:to>
                                        <a:schemeClr val="bg1"/>
                                      </p:to>
                                    </p:animClr>
                                    <p:set>
                                      <p:cBhvr>
                                        <p:cTn id="118" dur="250" autoRev="1" fill="remove"/>
                                        <p:tgtEl>
                                          <p:spTgt spid="28"/>
                                        </p:tgtEl>
                                        <p:attrNameLst>
                                          <p:attrName>fill.type</p:attrName>
                                        </p:attrNameLst>
                                      </p:cBhvr>
                                      <p:to>
                                        <p:strVal val="solid"/>
                                      </p:to>
                                    </p:set>
                                    <p:set>
                                      <p:cBhvr>
                                        <p:cTn id="119" dur="250" autoRev="1" fill="remove"/>
                                        <p:tgtEl>
                                          <p:spTgt spid="28"/>
                                        </p:tgtEl>
                                        <p:attrNameLst>
                                          <p:attrName>fill.on</p:attrName>
                                        </p:attrNameLst>
                                      </p:cBhvr>
                                      <p:to>
                                        <p:strVal val="true"/>
                                      </p:to>
                                    </p:se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500"/>
                                        <p:tgtEl>
                                          <p:spTgt spid="2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fade">
                                      <p:cBhvr>
                                        <p:cTn id="1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Lst>
  </p:timing>
</p:sld>
</file>

<file path=ppt/slides/slide42.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635" y="1113790"/>
            <a:ext cx="5381625" cy="2970530"/>
          </a:xfrm>
          <a:prstGeom prst="rect">
            <a:avLst/>
          </a:prstGeom>
          <a:solidFill>
            <a:srgbClr val="030729">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cs typeface="+mn-ea"/>
              <a:sym typeface="+mn-lt"/>
            </a:endParaRPr>
          </a:p>
        </p:txBody>
      </p:sp>
      <p:sp>
        <p:nvSpPr>
          <p:cNvPr id="11" name="TextBox 10"/>
          <p:cNvSpPr txBox="1"/>
          <p:nvPr/>
        </p:nvSpPr>
        <p:spPr>
          <a:xfrm>
            <a:off x="883920" y="2141855"/>
            <a:ext cx="3557905" cy="1472565"/>
          </a:xfrm>
          <a:prstGeom prst="rect">
            <a:avLst/>
          </a:prstGeom>
          <a:noFill/>
        </p:spPr>
        <p:txBody>
          <a:bodyPr wrap="square" rtlCol="0">
            <a:spAutoFit/>
          </a:bodyPr>
          <a:lstStyle/>
          <a:p>
            <a:pPr>
              <a:lnSpc>
                <a:spcPct val="130000"/>
              </a:lnSpc>
            </a:pPr>
            <a:r>
              <a:rPr lang="zh-CN" altLang="en-US" sz="1000" dirty="0">
                <a:solidFill>
                  <a:schemeClr val="bg1"/>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cs typeface="+mn-ea"/>
              <a:sym typeface="+mn-lt"/>
            </a:endParaRPr>
          </a:p>
          <a:p>
            <a:pPr>
              <a:lnSpc>
                <a:spcPct val="130000"/>
              </a:lnSpc>
            </a:pPr>
            <a:endParaRPr lang="en-US" altLang="zh-CN" sz="1000" dirty="0">
              <a:solidFill>
                <a:schemeClr val="bg1"/>
              </a:solidFill>
              <a:cs typeface="+mn-ea"/>
              <a:sym typeface="+mn-lt"/>
            </a:endParaRPr>
          </a:p>
          <a:p>
            <a:pPr>
              <a:lnSpc>
                <a:spcPct val="130000"/>
              </a:lnSpc>
            </a:pPr>
            <a:r>
              <a:rPr lang="zh-CN" altLang="en-US" sz="1000" dirty="0">
                <a:solidFill>
                  <a:schemeClr val="bg1"/>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cs typeface="+mn-ea"/>
              <a:sym typeface="+mn-lt"/>
            </a:endParaRPr>
          </a:p>
        </p:txBody>
      </p:sp>
      <p:sp>
        <p:nvSpPr>
          <p:cNvPr id="13" name="TextBox 12"/>
          <p:cNvSpPr txBox="1"/>
          <p:nvPr/>
        </p:nvSpPr>
        <p:spPr>
          <a:xfrm>
            <a:off x="883920" y="1468755"/>
            <a:ext cx="3291840" cy="405765"/>
          </a:xfrm>
          <a:prstGeom prst="rect">
            <a:avLst/>
          </a:prstGeom>
          <a:noFill/>
        </p:spPr>
        <p:txBody>
          <a:bodyPr wrap="square" tIns="0" bIns="0" rtlCol="0" anchor="t">
            <a:spAutoFit/>
          </a:bodyPr>
          <a:lstStyle/>
          <a:p>
            <a:pPr>
              <a:lnSpc>
                <a:spcPct val="150000"/>
              </a:lnSpc>
            </a:pPr>
            <a:r>
              <a:rPr lang="zh-CN" altLang="en-US" sz="2000" b="1" dirty="0">
                <a:solidFill>
                  <a:schemeClr val="bg1"/>
                </a:solidFill>
                <a:cs typeface="+mn-ea"/>
                <a:sym typeface="+mn-lt"/>
              </a:rPr>
              <a:t>点击添加标题</a:t>
            </a:r>
            <a:endParaRPr lang="zh-CN" altLang="en-US" sz="20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2" presetClass="entr" presetSubtype="4"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p:stCondLst>
                              <p:cond delay="2000"/>
                            </p:stCondLst>
                            <p:childTnLst>
                              <p:par>
                                <p:cTn id="18" presetID="22" presetClass="entr" presetSubtype="8" fill="hold" grpId="0" nodeType="afterEffect">
                                  <p:stCondLst>
                                    <p:cond delay="0"/>
                                  </p:stCondLst>
                                  <p:iterate type="lt">
                                    <p:tmPct val="50000"/>
                                  </p:iterate>
                                  <p:childTnLst>
                                    <p:set>
                                      <p:cBhvr>
                                        <p:cTn id="19" dur="1" fill="hold">
                                          <p:stCondLst>
                                            <p:cond delay="0"/>
                                          </p:stCondLst>
                                        </p:cTn>
                                        <p:tgtEl>
                                          <p:spTgt spid="11"/>
                                        </p:tgtEl>
                                        <p:attrNameLst>
                                          <p:attrName>style.visibility</p:attrName>
                                        </p:attrNameLst>
                                      </p:cBhvr>
                                      <p:to>
                                        <p:strVal val="visible"/>
                                      </p:to>
                                    </p:set>
                                    <p:animEffect transition="in" filter="wipe(left)">
                                      <p:cBhvr>
                                        <p:cTn id="20" dur="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6960235" cy="5143500"/>
          </a:xfrm>
          <a:prstGeom prst="rect">
            <a:avLst/>
          </a:prstGeom>
        </p:spPr>
      </p:pic>
      <p:sp>
        <p:nvSpPr>
          <p:cNvPr id="6" name="TextBox 5"/>
          <p:cNvSpPr txBox="1"/>
          <p:nvPr/>
        </p:nvSpPr>
        <p:spPr>
          <a:xfrm>
            <a:off x="5153660" y="1818640"/>
            <a:ext cx="3021965" cy="1200150"/>
          </a:xfrm>
          <a:prstGeom prst="rect">
            <a:avLst/>
          </a:prstGeom>
          <a:noFill/>
        </p:spPr>
        <p:txBody>
          <a:bodyPr wrap="none" rtlCol="0">
            <a:spAutoFit/>
          </a:bodyPr>
          <a:lstStyle/>
          <a:p>
            <a:pPr algn="ctr"/>
            <a:r>
              <a:rPr lang="en-US" altLang="zh-CN" sz="7200" dirty="0">
                <a:solidFill>
                  <a:srgbClr val="030729"/>
                </a:solidFill>
                <a:cs typeface="+mn-ea"/>
                <a:sym typeface="+mn-lt"/>
              </a:rPr>
              <a:t>THANKS</a:t>
            </a:r>
            <a:endParaRPr lang="zh-CN" altLang="en-US" sz="7200" dirty="0">
              <a:solidFill>
                <a:srgbClr val="030729"/>
              </a:solidFill>
              <a:cs typeface="+mn-ea"/>
              <a:sym typeface="+mn-lt"/>
            </a:endParaRPr>
          </a:p>
        </p:txBody>
      </p:sp>
      <p:sp>
        <p:nvSpPr>
          <p:cNvPr id="7" name="TextBox 6"/>
          <p:cNvSpPr txBox="1"/>
          <p:nvPr/>
        </p:nvSpPr>
        <p:spPr>
          <a:xfrm>
            <a:off x="5683250" y="2807970"/>
            <a:ext cx="1960880" cy="631190"/>
          </a:xfrm>
          <a:prstGeom prst="rect">
            <a:avLst/>
          </a:prstGeom>
          <a:noFill/>
        </p:spPr>
        <p:txBody>
          <a:bodyPr wrap="none" rtlCol="0">
            <a:spAutoFit/>
          </a:bodyPr>
          <a:lstStyle/>
          <a:p>
            <a:pPr algn="ctr"/>
            <a:r>
              <a:rPr lang="zh-CN" altLang="en-US" sz="3500" dirty="0">
                <a:solidFill>
                  <a:srgbClr val="030729"/>
                </a:solidFill>
                <a:cs typeface="+mn-ea"/>
                <a:sym typeface="+mn-lt"/>
              </a:rPr>
              <a:t>谢谢观看</a:t>
            </a:r>
            <a:endParaRPr lang="zh-CN" altLang="en-US" sz="3500" dirty="0">
              <a:solidFill>
                <a:srgbClr val="030729"/>
              </a:solidFill>
              <a:cs typeface="+mn-ea"/>
              <a:sym typeface="+mn-lt"/>
            </a:endParaRPr>
          </a:p>
        </p:txBody>
      </p:sp>
      <p:sp>
        <p:nvSpPr>
          <p:cNvPr id="13" name="Freeform 16"/>
          <p:cNvSpPr>
            <a:spLocks noEditPoints="1"/>
          </p:cNvSpPr>
          <p:nvPr/>
        </p:nvSpPr>
        <p:spPr bwMode="auto">
          <a:xfrm>
            <a:off x="7740650" y="3075940"/>
            <a:ext cx="1029970" cy="146685"/>
          </a:xfrm>
          <a:custGeom>
            <a:avLst/>
            <a:gdLst>
              <a:gd name="T0" fmla="*/ 0 w 698"/>
              <a:gd name="T1" fmla="*/ 0 h 123"/>
              <a:gd name="T2" fmla="*/ 698 w 698"/>
              <a:gd name="T3" fmla="*/ 0 h 123"/>
              <a:gd name="T4" fmla="*/ 698 w 698"/>
              <a:gd name="T5" fmla="*/ 26 h 123"/>
              <a:gd name="T6" fmla="*/ 0 w 698"/>
              <a:gd name="T7" fmla="*/ 26 h 123"/>
              <a:gd name="T8" fmla="*/ 0 w 698"/>
              <a:gd name="T9" fmla="*/ 0 h 123"/>
              <a:gd name="T10" fmla="*/ 0 w 698"/>
              <a:gd name="T11" fmla="*/ 0 h 123"/>
              <a:gd name="T12" fmla="*/ 0 w 698"/>
              <a:gd name="T13" fmla="*/ 48 h 123"/>
              <a:gd name="T14" fmla="*/ 698 w 698"/>
              <a:gd name="T15" fmla="*/ 48 h 123"/>
              <a:gd name="T16" fmla="*/ 698 w 698"/>
              <a:gd name="T17" fmla="*/ 76 h 123"/>
              <a:gd name="T18" fmla="*/ 0 w 698"/>
              <a:gd name="T19" fmla="*/ 76 h 123"/>
              <a:gd name="T20" fmla="*/ 0 w 698"/>
              <a:gd name="T21" fmla="*/ 48 h 123"/>
              <a:gd name="T22" fmla="*/ 0 w 698"/>
              <a:gd name="T23" fmla="*/ 48 h 123"/>
              <a:gd name="T24" fmla="*/ 0 w 698"/>
              <a:gd name="T25" fmla="*/ 95 h 123"/>
              <a:gd name="T26" fmla="*/ 698 w 698"/>
              <a:gd name="T27" fmla="*/ 95 h 123"/>
              <a:gd name="T28" fmla="*/ 698 w 698"/>
              <a:gd name="T29" fmla="*/ 123 h 123"/>
              <a:gd name="T30" fmla="*/ 0 w 698"/>
              <a:gd name="T31" fmla="*/ 123 h 123"/>
              <a:gd name="T32" fmla="*/ 0 w 698"/>
              <a:gd name="T33"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8" h="123">
                <a:moveTo>
                  <a:pt x="0" y="0"/>
                </a:moveTo>
                <a:lnTo>
                  <a:pt x="698" y="0"/>
                </a:lnTo>
                <a:lnTo>
                  <a:pt x="698" y="26"/>
                </a:lnTo>
                <a:lnTo>
                  <a:pt x="0" y="26"/>
                </a:lnTo>
                <a:lnTo>
                  <a:pt x="0" y="0"/>
                </a:lnTo>
                <a:lnTo>
                  <a:pt x="0" y="0"/>
                </a:lnTo>
                <a:close/>
                <a:moveTo>
                  <a:pt x="0" y="48"/>
                </a:moveTo>
                <a:lnTo>
                  <a:pt x="698" y="48"/>
                </a:lnTo>
                <a:lnTo>
                  <a:pt x="698" y="76"/>
                </a:lnTo>
                <a:lnTo>
                  <a:pt x="0" y="76"/>
                </a:lnTo>
                <a:lnTo>
                  <a:pt x="0" y="48"/>
                </a:lnTo>
                <a:lnTo>
                  <a:pt x="0" y="48"/>
                </a:lnTo>
                <a:close/>
                <a:moveTo>
                  <a:pt x="0" y="95"/>
                </a:moveTo>
                <a:lnTo>
                  <a:pt x="698" y="95"/>
                </a:lnTo>
                <a:lnTo>
                  <a:pt x="698" y="123"/>
                </a:lnTo>
                <a:lnTo>
                  <a:pt x="0" y="123"/>
                </a:lnTo>
                <a:lnTo>
                  <a:pt x="0" y="95"/>
                </a:ln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4" name="Freeform 16"/>
          <p:cNvSpPr>
            <a:spLocks noEditPoints="1"/>
          </p:cNvSpPr>
          <p:nvPr/>
        </p:nvSpPr>
        <p:spPr bwMode="auto">
          <a:xfrm>
            <a:off x="4530725" y="3075940"/>
            <a:ext cx="1029970" cy="146685"/>
          </a:xfrm>
          <a:custGeom>
            <a:avLst/>
            <a:gdLst>
              <a:gd name="T0" fmla="*/ 0 w 698"/>
              <a:gd name="T1" fmla="*/ 0 h 123"/>
              <a:gd name="T2" fmla="*/ 698 w 698"/>
              <a:gd name="T3" fmla="*/ 0 h 123"/>
              <a:gd name="T4" fmla="*/ 698 w 698"/>
              <a:gd name="T5" fmla="*/ 26 h 123"/>
              <a:gd name="T6" fmla="*/ 0 w 698"/>
              <a:gd name="T7" fmla="*/ 26 h 123"/>
              <a:gd name="T8" fmla="*/ 0 w 698"/>
              <a:gd name="T9" fmla="*/ 0 h 123"/>
              <a:gd name="T10" fmla="*/ 0 w 698"/>
              <a:gd name="T11" fmla="*/ 0 h 123"/>
              <a:gd name="T12" fmla="*/ 0 w 698"/>
              <a:gd name="T13" fmla="*/ 48 h 123"/>
              <a:gd name="T14" fmla="*/ 698 w 698"/>
              <a:gd name="T15" fmla="*/ 48 h 123"/>
              <a:gd name="T16" fmla="*/ 698 w 698"/>
              <a:gd name="T17" fmla="*/ 76 h 123"/>
              <a:gd name="T18" fmla="*/ 0 w 698"/>
              <a:gd name="T19" fmla="*/ 76 h 123"/>
              <a:gd name="T20" fmla="*/ 0 w 698"/>
              <a:gd name="T21" fmla="*/ 48 h 123"/>
              <a:gd name="T22" fmla="*/ 0 w 698"/>
              <a:gd name="T23" fmla="*/ 48 h 123"/>
              <a:gd name="T24" fmla="*/ 0 w 698"/>
              <a:gd name="T25" fmla="*/ 95 h 123"/>
              <a:gd name="T26" fmla="*/ 698 w 698"/>
              <a:gd name="T27" fmla="*/ 95 h 123"/>
              <a:gd name="T28" fmla="*/ 698 w 698"/>
              <a:gd name="T29" fmla="*/ 123 h 123"/>
              <a:gd name="T30" fmla="*/ 0 w 698"/>
              <a:gd name="T31" fmla="*/ 123 h 123"/>
              <a:gd name="T32" fmla="*/ 0 w 698"/>
              <a:gd name="T33"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8" h="123">
                <a:moveTo>
                  <a:pt x="0" y="0"/>
                </a:moveTo>
                <a:lnTo>
                  <a:pt x="698" y="0"/>
                </a:lnTo>
                <a:lnTo>
                  <a:pt x="698" y="26"/>
                </a:lnTo>
                <a:lnTo>
                  <a:pt x="0" y="26"/>
                </a:lnTo>
                <a:lnTo>
                  <a:pt x="0" y="0"/>
                </a:lnTo>
                <a:lnTo>
                  <a:pt x="0" y="0"/>
                </a:lnTo>
                <a:close/>
                <a:moveTo>
                  <a:pt x="0" y="48"/>
                </a:moveTo>
                <a:lnTo>
                  <a:pt x="698" y="48"/>
                </a:lnTo>
                <a:lnTo>
                  <a:pt x="698" y="76"/>
                </a:lnTo>
                <a:lnTo>
                  <a:pt x="0" y="76"/>
                </a:lnTo>
                <a:lnTo>
                  <a:pt x="0" y="48"/>
                </a:lnTo>
                <a:lnTo>
                  <a:pt x="0" y="48"/>
                </a:lnTo>
                <a:close/>
                <a:moveTo>
                  <a:pt x="0" y="95"/>
                </a:moveTo>
                <a:lnTo>
                  <a:pt x="698" y="95"/>
                </a:lnTo>
                <a:lnTo>
                  <a:pt x="698" y="123"/>
                </a:lnTo>
                <a:lnTo>
                  <a:pt x="0" y="123"/>
                </a:lnTo>
                <a:lnTo>
                  <a:pt x="0" y="95"/>
                </a:ln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iterate type="lt">
                                    <p:tmPct val="6000"/>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650"/>
                            </p:stCondLst>
                            <p:childTnLst>
                              <p:par>
                                <p:cTn id="10" presetID="2" presetClass="entr" presetSubtype="8" decel="10000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par>
                          <p:cTn id="18" fill="hold">
                            <p:stCondLst>
                              <p:cond delay="1150"/>
                            </p:stCondLst>
                            <p:childTnLst>
                              <p:par>
                                <p:cTn id="19" presetID="16" presetClass="entr" presetSubtype="2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3" grpId="0" animBg="1"/>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4445" y="846455"/>
            <a:ext cx="9134475" cy="760730"/>
            <a:chOff x="4445" y="846455"/>
            <a:chExt cx="9134475" cy="760730"/>
          </a:xfrm>
        </p:grpSpPr>
        <p:sp>
          <p:nvSpPr>
            <p:cNvPr id="749" name="矩形"/>
            <p:cNvSpPr>
              <a:spLocks/>
            </p:cNvSpPr>
            <p:nvPr/>
          </p:nvSpPr>
          <p:spPr>
            <a:xfrm rot="0">
              <a:off x="4445" y="846455"/>
              <a:ext cx="9135110" cy="761365"/>
            </a:xfrm>
            <a:prstGeom prst="rect"/>
            <a:solidFill>
              <a:srgbClr val="00B0F0"/>
            </a:solidFill>
            <a:ln w="0">
              <a:noFill/>
              <a:prstDash/>
            </a:ln>
          </p:spPr>
          <p:txBody>
            <a:bodyPr wrap="square" lIns="34290" tIns="34290" rIns="34290" bIns="34290" numCol="1" vert="horz" anchor="ctr">
              <a:noAutofit/>
            </a:bodyPr>
            <a:lstStyle/>
            <a:p>
              <a:pPr marL="0" indent="0" algn="ctr" fontAlgn="auto" defTabSz="685800" eaLnBrk="0" latinLnBrk="0">
                <a:lnSpc>
                  <a:spcPct val="100000"/>
                </a:lnSpc>
                <a:spcBef>
                  <a:spcPts val="0"/>
                </a:spcBef>
                <a:spcAft>
                  <a:spcPts val="0"/>
                </a:spcAft>
                <a:buFontTx/>
                <a:buNone/>
              </a:pPr>
              <a:endParaRPr lang="ko-KR" altLang="en-US" sz="1200" cap="none" dirty="0" smtClean="0" b="0" strike="noStrike">
                <a:latin typeface="Impact" charset="0"/>
                <a:ea typeface="Impact" charset="0"/>
              </a:endParaRPr>
            </a:p>
          </p:txBody>
        </p:sp>
        <p:sp>
          <p:nvSpPr>
            <p:cNvPr id="750" name="更多资源请关注微信公众号：学苑君"/>
            <p:cNvSpPr txBox="1">
              <a:spLocks/>
            </p:cNvSpPr>
            <p:nvPr/>
          </p:nvSpPr>
          <p:spPr>
            <a:xfrm rot="0">
              <a:off x="4445" y="1076960"/>
              <a:ext cx="9135110" cy="300355"/>
            </a:xfrm>
            <a:prstGeom prst="rect"/>
            <a:noFill/>
            <a:ln w="0">
              <a:noFill/>
              <a:prstDash/>
            </a:ln>
          </p:spPr>
          <p:txBody>
            <a:bodyPr wrap="square" lIns="0" tIns="0" rIns="0" bIns="0" numCol="1" vert="horz" anchor="ctr">
              <a:spAutoFit/>
            </a:bodyPr>
            <a:lstStyle/>
            <a:p>
              <a:pPr marL="0" indent="0" algn="ctr" fontAlgn="auto" defTabSz="685800" eaLnBrk="0" latinLnBrk="0">
                <a:lnSpc>
                  <a:spcPct val="100000"/>
                </a:lnSpc>
                <a:spcBef>
                  <a:spcPts val="0"/>
                </a:spcBef>
                <a:spcAft>
                  <a:spcPts val="0"/>
                </a:spcAft>
                <a:buFontTx/>
                <a:buNone/>
              </a:pPr>
              <a:r>
                <a:rPr lang="en-US" altLang="ko-KR" sz="195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a:t>
              </a:r>
              <a:endParaRPr lang="ko-KR" altLang="en-US" sz="195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4376_5429336/fImage27348781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3490595" y="2036445"/>
            <a:ext cx="2163445" cy="216344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2" name="组合 1"/>
          <p:cNvGrpSpPr/>
          <p:nvPr/>
        </p:nvGrpSpPr>
        <p:grpSpPr>
          <a:xfrm>
            <a:off x="679450" y="2086610"/>
            <a:ext cx="2112010" cy="629285"/>
            <a:chOff x="679450" y="2086610"/>
            <a:chExt cx="2112010" cy="629285"/>
          </a:xfrm>
          <a:effectLst/>
        </p:grpSpPr>
        <p:cxnSp>
          <p:nvCxnSpPr>
            <p:cNvPr id="9" name="Straight Connector 8"/>
            <p:cNvCxnSpPr/>
            <p:nvPr/>
          </p:nvCxnSpPr>
          <p:spPr>
            <a:xfrm>
              <a:off x="679450" y="2577465"/>
              <a:ext cx="1833880" cy="0"/>
            </a:xfrm>
            <a:prstGeom prst="line">
              <a:avLst/>
            </a:prstGeom>
            <a:ln w="50800">
              <a:solidFill>
                <a:srgbClr val="030729"/>
              </a:solidFill>
              <a:headEnd type="oval"/>
            </a:ln>
          </p:spPr>
          <p:style>
            <a:lnRef idx="1">
              <a:schemeClr val="accent1"/>
            </a:lnRef>
            <a:fillRef idx="0">
              <a:schemeClr val="accent1"/>
            </a:fillRef>
            <a:effectRef idx="0">
              <a:schemeClr val="accent1"/>
            </a:effectRef>
            <a:fontRef idx="minor">
              <a:schemeClr val="tx1"/>
            </a:fontRef>
          </p:style>
        </p:cxnSp>
        <p:sp>
          <p:nvSpPr>
            <p:cNvPr id="10" name="Arc 9"/>
            <p:cNvSpPr/>
            <p:nvPr/>
          </p:nvSpPr>
          <p:spPr>
            <a:xfrm>
              <a:off x="2513330" y="2438400"/>
              <a:ext cx="277495" cy="277495"/>
            </a:xfrm>
            <a:prstGeom prst="arc">
              <a:avLst>
                <a:gd name="adj1" fmla="val 1821037"/>
                <a:gd name="adj2" fmla="val 19752242"/>
              </a:avLst>
            </a:prstGeom>
            <a:noFill/>
            <a:ln w="508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30729"/>
                </a:solidFill>
                <a:cs typeface="+mn-ea"/>
                <a:sym typeface="+mn-lt"/>
              </a:endParaRPr>
            </a:p>
          </p:txBody>
        </p:sp>
        <p:sp>
          <p:nvSpPr>
            <p:cNvPr id="21" name="TextBox 20"/>
            <p:cNvSpPr txBox="1"/>
            <p:nvPr/>
          </p:nvSpPr>
          <p:spPr>
            <a:xfrm>
              <a:off x="811530" y="2086610"/>
              <a:ext cx="966470" cy="461645"/>
            </a:xfrm>
            <a:prstGeom prst="rect">
              <a:avLst/>
            </a:prstGeom>
            <a:noFill/>
          </p:spPr>
          <p:txBody>
            <a:bodyPr wrap="square" rtlCol="0">
              <a:spAutoFit/>
            </a:bodyPr>
            <a:lstStyle/>
            <a:p>
              <a:r>
                <a:rPr lang="en-US" sz="2400" b="1" dirty="0">
                  <a:solidFill>
                    <a:srgbClr val="030729"/>
                  </a:solidFill>
                  <a:cs typeface="+mn-ea"/>
                  <a:sym typeface="+mn-lt"/>
                </a:rPr>
                <a:t>201</a:t>
              </a:r>
              <a:r>
                <a:rPr lang="en-US" altLang="zh-CN" sz="2400" b="1" dirty="0">
                  <a:solidFill>
                    <a:srgbClr val="030729"/>
                  </a:solidFill>
                  <a:cs typeface="+mn-ea"/>
                  <a:sym typeface="+mn-lt"/>
                </a:rPr>
                <a:t>X</a:t>
              </a:r>
              <a:endParaRPr lang="en-US" sz="2400" b="1" dirty="0">
                <a:solidFill>
                  <a:srgbClr val="030729"/>
                </a:solidFill>
                <a:cs typeface="+mn-ea"/>
                <a:sym typeface="+mn-lt"/>
              </a:endParaRPr>
            </a:p>
          </p:txBody>
        </p:sp>
      </p:grpSp>
      <p:sp>
        <p:nvSpPr>
          <p:cNvPr id="22" name="TextBox 21"/>
          <p:cNvSpPr txBox="1"/>
          <p:nvPr/>
        </p:nvSpPr>
        <p:spPr>
          <a:xfrm>
            <a:off x="748665" y="2715895"/>
            <a:ext cx="1791335" cy="1188720"/>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a:lnSpc>
                <a:spcPct val="150000"/>
              </a:lnSpc>
            </a:pPr>
            <a:r>
              <a:rPr lang="zh-CN" altLang="en-US" sz="1050" dirty="0">
                <a:solidFill>
                  <a:schemeClr val="tx1">
                    <a:lumMod val="65000"/>
                    <a:lumOff val="35000"/>
                  </a:schemeClr>
                </a:solidFill>
                <a:cs typeface="+mn-ea"/>
                <a:sym typeface="+mn-lt"/>
              </a:rPr>
              <a:t>点击输入具体内容，根据个人需求更改格式，动画不变</a:t>
            </a:r>
            <a:r>
              <a:rPr lang="en-US" altLang="zh-CN" sz="1050" dirty="0">
                <a:solidFill>
                  <a:schemeClr val="tx1">
                    <a:lumMod val="65000"/>
                    <a:lumOff val="35000"/>
                  </a:schemeClr>
                </a:solidFill>
                <a:cs typeface="+mn-ea"/>
                <a:sym typeface="+mn-lt"/>
              </a:rPr>
              <a:t>. </a:t>
            </a:r>
            <a:r>
              <a:rPr lang="zh-CN" altLang="en-US" sz="1050" dirty="0">
                <a:solidFill>
                  <a:schemeClr val="tx1">
                    <a:lumMod val="65000"/>
                    <a:lumOff val="35000"/>
                  </a:schemeClr>
                </a:solidFill>
                <a:cs typeface="+mn-ea"/>
                <a:sym typeface="+mn-lt"/>
              </a:rPr>
              <a:t>点击输入具体内容</a:t>
            </a:r>
            <a:endParaRPr lang="en-US" sz="1050" dirty="0">
              <a:solidFill>
                <a:schemeClr val="tx1">
                  <a:lumMod val="65000"/>
                  <a:lumOff val="35000"/>
                </a:schemeClr>
              </a:solidFill>
              <a:cs typeface="+mn-ea"/>
              <a:sym typeface="+mn-lt"/>
            </a:endParaRPr>
          </a:p>
        </p:txBody>
      </p:sp>
      <p:grpSp>
        <p:nvGrpSpPr>
          <p:cNvPr id="3" name="组合 2"/>
          <p:cNvGrpSpPr/>
          <p:nvPr/>
        </p:nvGrpSpPr>
        <p:grpSpPr>
          <a:xfrm>
            <a:off x="2654935" y="2063750"/>
            <a:ext cx="2108835" cy="652780"/>
            <a:chOff x="2654935" y="2063750"/>
            <a:chExt cx="2108835" cy="652780"/>
          </a:xfrm>
          <a:effectLst/>
        </p:grpSpPr>
        <p:cxnSp>
          <p:nvCxnSpPr>
            <p:cNvPr id="11" name="Straight Connector 10"/>
            <p:cNvCxnSpPr/>
            <p:nvPr/>
          </p:nvCxnSpPr>
          <p:spPr>
            <a:xfrm>
              <a:off x="2654935" y="2577465"/>
              <a:ext cx="1833880" cy="0"/>
            </a:xfrm>
            <a:prstGeom prst="line">
              <a:avLst/>
            </a:prstGeom>
            <a:ln w="50800">
              <a:solidFill>
                <a:srgbClr val="030729"/>
              </a:solidFill>
              <a:headEnd type="oval"/>
            </a:ln>
          </p:spPr>
          <p:style>
            <a:lnRef idx="1">
              <a:schemeClr val="accent1"/>
            </a:lnRef>
            <a:fillRef idx="0">
              <a:schemeClr val="accent1"/>
            </a:fillRef>
            <a:effectRef idx="0">
              <a:schemeClr val="accent1"/>
            </a:effectRef>
            <a:fontRef idx="minor">
              <a:schemeClr val="tx1"/>
            </a:fontRef>
          </p:style>
        </p:cxnSp>
        <p:sp>
          <p:nvSpPr>
            <p:cNvPr id="17" name="Arc 16"/>
            <p:cNvSpPr/>
            <p:nvPr/>
          </p:nvSpPr>
          <p:spPr>
            <a:xfrm>
              <a:off x="4486275" y="2438400"/>
              <a:ext cx="277495" cy="277495"/>
            </a:xfrm>
            <a:prstGeom prst="arc">
              <a:avLst>
                <a:gd name="adj1" fmla="val 1821037"/>
                <a:gd name="adj2" fmla="val 19752242"/>
              </a:avLst>
            </a:prstGeom>
            <a:noFill/>
            <a:ln w="508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30729"/>
                </a:solidFill>
                <a:cs typeface="+mn-ea"/>
                <a:sym typeface="+mn-lt"/>
              </a:endParaRPr>
            </a:p>
          </p:txBody>
        </p:sp>
        <p:sp>
          <p:nvSpPr>
            <p:cNvPr id="23" name="TextBox 22"/>
            <p:cNvSpPr txBox="1"/>
            <p:nvPr/>
          </p:nvSpPr>
          <p:spPr>
            <a:xfrm>
              <a:off x="2834640" y="2063750"/>
              <a:ext cx="762635" cy="461645"/>
            </a:xfrm>
            <a:prstGeom prst="rect">
              <a:avLst/>
            </a:prstGeom>
            <a:noFill/>
          </p:spPr>
          <p:txBody>
            <a:bodyPr wrap="none" rtlCol="0">
              <a:spAutoFit/>
            </a:bodyPr>
            <a:lstStyle/>
            <a:p>
              <a:r>
                <a:rPr lang="en-US" altLang="zh-CN" sz="2400" b="1" dirty="0">
                  <a:solidFill>
                    <a:srgbClr val="030729"/>
                  </a:solidFill>
                  <a:cs typeface="+mn-ea"/>
                  <a:sym typeface="+mn-lt"/>
                </a:rPr>
                <a:t>201X</a:t>
              </a:r>
              <a:endParaRPr lang="en-US" altLang="zh-CN" sz="2400" b="1" dirty="0">
                <a:solidFill>
                  <a:srgbClr val="030729"/>
                </a:solidFill>
                <a:cs typeface="+mn-ea"/>
                <a:sym typeface="+mn-lt"/>
              </a:endParaRPr>
            </a:p>
          </p:txBody>
        </p:sp>
      </p:grpSp>
      <p:sp>
        <p:nvSpPr>
          <p:cNvPr id="24" name="TextBox 23"/>
          <p:cNvSpPr txBox="1"/>
          <p:nvPr/>
        </p:nvSpPr>
        <p:spPr>
          <a:xfrm>
            <a:off x="2790825" y="2715895"/>
            <a:ext cx="1791335" cy="1188720"/>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a:lnSpc>
                <a:spcPct val="150000"/>
              </a:lnSpc>
            </a:pPr>
            <a:r>
              <a:rPr lang="zh-CN" altLang="en-US" sz="1050" dirty="0">
                <a:solidFill>
                  <a:schemeClr val="tx1">
                    <a:lumMod val="65000"/>
                    <a:lumOff val="35000"/>
                  </a:schemeClr>
                </a:solidFill>
                <a:cs typeface="+mn-ea"/>
                <a:sym typeface="+mn-lt"/>
              </a:rPr>
              <a:t>点击输入具体内容，根据个人需求更改格式，动画不变</a:t>
            </a:r>
            <a:r>
              <a:rPr lang="en-US" altLang="zh-CN" sz="1050" dirty="0">
                <a:solidFill>
                  <a:schemeClr val="tx1">
                    <a:lumMod val="65000"/>
                    <a:lumOff val="35000"/>
                  </a:schemeClr>
                </a:solidFill>
                <a:cs typeface="+mn-ea"/>
                <a:sym typeface="+mn-lt"/>
              </a:rPr>
              <a:t>. </a:t>
            </a:r>
            <a:r>
              <a:rPr lang="zh-CN" altLang="en-US" sz="1050" dirty="0">
                <a:solidFill>
                  <a:schemeClr val="tx1">
                    <a:lumMod val="65000"/>
                    <a:lumOff val="35000"/>
                  </a:schemeClr>
                </a:solidFill>
                <a:cs typeface="+mn-ea"/>
                <a:sym typeface="+mn-lt"/>
              </a:rPr>
              <a:t>点击输入具体内容</a:t>
            </a:r>
            <a:endParaRPr lang="en-US" sz="1050" dirty="0">
              <a:solidFill>
                <a:schemeClr val="tx1">
                  <a:lumMod val="65000"/>
                  <a:lumOff val="35000"/>
                </a:schemeClr>
              </a:solidFill>
              <a:cs typeface="+mn-ea"/>
              <a:sym typeface="+mn-lt"/>
            </a:endParaRPr>
          </a:p>
        </p:txBody>
      </p:sp>
      <p:grpSp>
        <p:nvGrpSpPr>
          <p:cNvPr id="4" name="组合 3"/>
          <p:cNvGrpSpPr/>
          <p:nvPr/>
        </p:nvGrpSpPr>
        <p:grpSpPr>
          <a:xfrm>
            <a:off x="4630420" y="2049145"/>
            <a:ext cx="2106295" cy="666750"/>
            <a:chOff x="4630420" y="2049145"/>
            <a:chExt cx="2106295" cy="666750"/>
          </a:xfrm>
          <a:effectLst/>
        </p:grpSpPr>
        <p:cxnSp>
          <p:nvCxnSpPr>
            <p:cNvPr id="13" name="Straight Connector 12"/>
            <p:cNvCxnSpPr/>
            <p:nvPr/>
          </p:nvCxnSpPr>
          <p:spPr>
            <a:xfrm>
              <a:off x="4630420" y="2577465"/>
              <a:ext cx="1833880" cy="0"/>
            </a:xfrm>
            <a:prstGeom prst="line">
              <a:avLst/>
            </a:prstGeom>
            <a:ln w="50800">
              <a:solidFill>
                <a:srgbClr val="030729"/>
              </a:solidFill>
              <a:headEnd type="oval"/>
            </a:ln>
          </p:spPr>
          <p:style>
            <a:lnRef idx="1">
              <a:schemeClr val="accent1"/>
            </a:lnRef>
            <a:fillRef idx="0">
              <a:schemeClr val="accent1"/>
            </a:fillRef>
            <a:effectRef idx="0">
              <a:schemeClr val="accent1"/>
            </a:effectRef>
            <a:fontRef idx="minor">
              <a:schemeClr val="tx1"/>
            </a:fontRef>
          </p:style>
        </p:cxnSp>
        <p:sp>
          <p:nvSpPr>
            <p:cNvPr id="18" name="Arc 17"/>
            <p:cNvSpPr/>
            <p:nvPr/>
          </p:nvSpPr>
          <p:spPr>
            <a:xfrm>
              <a:off x="6459220" y="2438400"/>
              <a:ext cx="277495" cy="277495"/>
            </a:xfrm>
            <a:prstGeom prst="arc">
              <a:avLst>
                <a:gd name="adj1" fmla="val 1821037"/>
                <a:gd name="adj2" fmla="val 19752242"/>
              </a:avLst>
            </a:prstGeom>
            <a:noFill/>
            <a:ln w="508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30729"/>
                </a:solidFill>
                <a:cs typeface="+mn-ea"/>
                <a:sym typeface="+mn-lt"/>
              </a:endParaRPr>
            </a:p>
          </p:txBody>
        </p:sp>
        <p:sp>
          <p:nvSpPr>
            <p:cNvPr id="25" name="TextBox 24"/>
            <p:cNvSpPr txBox="1"/>
            <p:nvPr/>
          </p:nvSpPr>
          <p:spPr>
            <a:xfrm>
              <a:off x="4813300" y="2049145"/>
              <a:ext cx="762635" cy="461645"/>
            </a:xfrm>
            <a:prstGeom prst="rect">
              <a:avLst/>
            </a:prstGeom>
            <a:noFill/>
          </p:spPr>
          <p:txBody>
            <a:bodyPr wrap="none" rtlCol="0">
              <a:spAutoFit/>
            </a:bodyPr>
            <a:lstStyle/>
            <a:p>
              <a:r>
                <a:rPr lang="en-US" altLang="zh-CN" sz="2400" b="1" dirty="0">
                  <a:solidFill>
                    <a:srgbClr val="030729"/>
                  </a:solidFill>
                  <a:cs typeface="+mn-ea"/>
                  <a:sym typeface="+mn-lt"/>
                </a:rPr>
                <a:t>201X</a:t>
              </a:r>
              <a:endParaRPr lang="en-US" altLang="zh-CN" sz="2400" b="1" dirty="0">
                <a:solidFill>
                  <a:srgbClr val="030729"/>
                </a:solidFill>
                <a:cs typeface="+mn-ea"/>
                <a:sym typeface="+mn-lt"/>
              </a:endParaRPr>
            </a:p>
          </p:txBody>
        </p:sp>
      </p:grpSp>
      <p:sp>
        <p:nvSpPr>
          <p:cNvPr id="26" name="TextBox 25"/>
          <p:cNvSpPr txBox="1"/>
          <p:nvPr/>
        </p:nvSpPr>
        <p:spPr>
          <a:xfrm>
            <a:off x="4829810" y="2715895"/>
            <a:ext cx="1791335" cy="1188720"/>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a:lnSpc>
                <a:spcPct val="150000"/>
              </a:lnSpc>
            </a:pPr>
            <a:r>
              <a:rPr lang="zh-CN" altLang="en-US" sz="1050" dirty="0">
                <a:solidFill>
                  <a:schemeClr val="tx1">
                    <a:lumMod val="65000"/>
                    <a:lumOff val="35000"/>
                  </a:schemeClr>
                </a:solidFill>
                <a:cs typeface="+mn-ea"/>
                <a:sym typeface="+mn-lt"/>
              </a:rPr>
              <a:t>点击输入具体内容，根据个人需求更改格式，动画不变</a:t>
            </a:r>
            <a:r>
              <a:rPr lang="en-US" altLang="zh-CN" sz="1050" dirty="0">
                <a:solidFill>
                  <a:schemeClr val="tx1">
                    <a:lumMod val="65000"/>
                    <a:lumOff val="35000"/>
                  </a:schemeClr>
                </a:solidFill>
                <a:cs typeface="+mn-ea"/>
                <a:sym typeface="+mn-lt"/>
              </a:rPr>
              <a:t>. </a:t>
            </a:r>
            <a:r>
              <a:rPr lang="zh-CN" altLang="en-US" sz="1050" dirty="0">
                <a:solidFill>
                  <a:schemeClr val="tx1">
                    <a:lumMod val="65000"/>
                    <a:lumOff val="35000"/>
                  </a:schemeClr>
                </a:solidFill>
                <a:cs typeface="+mn-ea"/>
                <a:sym typeface="+mn-lt"/>
              </a:rPr>
              <a:t>点击输入具体内容</a:t>
            </a:r>
            <a:endParaRPr lang="en-US" sz="1050" dirty="0">
              <a:solidFill>
                <a:schemeClr val="tx1">
                  <a:lumMod val="65000"/>
                  <a:lumOff val="35000"/>
                </a:schemeClr>
              </a:solidFill>
              <a:cs typeface="+mn-ea"/>
              <a:sym typeface="+mn-lt"/>
            </a:endParaRPr>
          </a:p>
        </p:txBody>
      </p:sp>
      <p:grpSp>
        <p:nvGrpSpPr>
          <p:cNvPr id="5" name="组合 4"/>
          <p:cNvGrpSpPr/>
          <p:nvPr/>
        </p:nvGrpSpPr>
        <p:grpSpPr>
          <a:xfrm>
            <a:off x="6606540" y="2086610"/>
            <a:ext cx="2103120" cy="629285"/>
            <a:chOff x="6606540" y="2086610"/>
            <a:chExt cx="2103120" cy="629285"/>
          </a:xfrm>
          <a:effectLst/>
        </p:grpSpPr>
        <p:cxnSp>
          <p:nvCxnSpPr>
            <p:cNvPr id="15" name="Straight Connector 14"/>
            <p:cNvCxnSpPr/>
            <p:nvPr/>
          </p:nvCxnSpPr>
          <p:spPr>
            <a:xfrm>
              <a:off x="6606540" y="2577465"/>
              <a:ext cx="1833880" cy="0"/>
            </a:xfrm>
            <a:prstGeom prst="line">
              <a:avLst/>
            </a:prstGeom>
            <a:ln w="50800">
              <a:solidFill>
                <a:srgbClr val="030729"/>
              </a:solidFill>
              <a:headEnd type="oval"/>
            </a:ln>
          </p:spPr>
          <p:style>
            <a:lnRef idx="1">
              <a:schemeClr val="accent1"/>
            </a:lnRef>
            <a:fillRef idx="0">
              <a:schemeClr val="accent1"/>
            </a:fillRef>
            <a:effectRef idx="0">
              <a:schemeClr val="accent1"/>
            </a:effectRef>
            <a:fontRef idx="minor">
              <a:schemeClr val="tx1"/>
            </a:fontRef>
          </p:style>
        </p:cxnSp>
        <p:sp>
          <p:nvSpPr>
            <p:cNvPr id="19" name="Arc 18"/>
            <p:cNvSpPr/>
            <p:nvPr/>
          </p:nvSpPr>
          <p:spPr>
            <a:xfrm>
              <a:off x="8432165" y="2438400"/>
              <a:ext cx="277495" cy="277495"/>
            </a:xfrm>
            <a:prstGeom prst="arc">
              <a:avLst>
                <a:gd name="adj1" fmla="val 1821037"/>
                <a:gd name="adj2" fmla="val 19752242"/>
              </a:avLst>
            </a:prstGeom>
            <a:noFill/>
            <a:ln w="508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30729"/>
                </a:solidFill>
                <a:cs typeface="+mn-ea"/>
                <a:sym typeface="+mn-lt"/>
              </a:endParaRPr>
            </a:p>
          </p:txBody>
        </p:sp>
        <p:sp>
          <p:nvSpPr>
            <p:cNvPr id="27" name="TextBox 26"/>
            <p:cNvSpPr txBox="1"/>
            <p:nvPr/>
          </p:nvSpPr>
          <p:spPr>
            <a:xfrm>
              <a:off x="6748780" y="2086610"/>
              <a:ext cx="762635" cy="461645"/>
            </a:xfrm>
            <a:prstGeom prst="rect">
              <a:avLst/>
            </a:prstGeom>
            <a:noFill/>
          </p:spPr>
          <p:txBody>
            <a:bodyPr wrap="none" rtlCol="0">
              <a:spAutoFit/>
            </a:bodyPr>
            <a:lstStyle/>
            <a:p>
              <a:r>
                <a:rPr lang="en-US" altLang="zh-CN" sz="2400" b="1" dirty="0">
                  <a:solidFill>
                    <a:srgbClr val="030729"/>
                  </a:solidFill>
                  <a:cs typeface="+mn-ea"/>
                  <a:sym typeface="+mn-lt"/>
                </a:rPr>
                <a:t>201X</a:t>
              </a:r>
              <a:endParaRPr lang="en-US" altLang="zh-CN" sz="2400" b="1" dirty="0">
                <a:solidFill>
                  <a:srgbClr val="030729"/>
                </a:solidFill>
                <a:cs typeface="+mn-ea"/>
                <a:sym typeface="+mn-lt"/>
              </a:endParaRPr>
            </a:p>
          </p:txBody>
        </p:sp>
      </p:grpSp>
      <p:sp>
        <p:nvSpPr>
          <p:cNvPr id="28" name="TextBox 27"/>
          <p:cNvSpPr txBox="1"/>
          <p:nvPr/>
        </p:nvSpPr>
        <p:spPr>
          <a:xfrm>
            <a:off x="6830060" y="2715895"/>
            <a:ext cx="1791335" cy="1188720"/>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a:lnSpc>
                <a:spcPct val="150000"/>
              </a:lnSpc>
            </a:pPr>
            <a:r>
              <a:rPr lang="zh-CN" altLang="en-US" sz="1050" dirty="0">
                <a:solidFill>
                  <a:schemeClr val="tx1">
                    <a:lumMod val="65000"/>
                    <a:lumOff val="35000"/>
                  </a:schemeClr>
                </a:solidFill>
                <a:cs typeface="+mn-ea"/>
                <a:sym typeface="+mn-lt"/>
              </a:rPr>
              <a:t>点击输入具体内容，根据个人需求更改格式，动画不变</a:t>
            </a:r>
            <a:r>
              <a:rPr lang="en-US" altLang="zh-CN" sz="1050" dirty="0">
                <a:solidFill>
                  <a:schemeClr val="tx1">
                    <a:lumMod val="65000"/>
                    <a:lumOff val="35000"/>
                  </a:schemeClr>
                </a:solidFill>
                <a:cs typeface="+mn-ea"/>
                <a:sym typeface="+mn-lt"/>
              </a:rPr>
              <a:t>. </a:t>
            </a:r>
            <a:r>
              <a:rPr lang="zh-CN" altLang="en-US" sz="1050" dirty="0">
                <a:solidFill>
                  <a:schemeClr val="tx1">
                    <a:lumMod val="65000"/>
                    <a:lumOff val="35000"/>
                  </a:schemeClr>
                </a:solidFill>
                <a:cs typeface="+mn-ea"/>
                <a:sym typeface="+mn-lt"/>
              </a:rPr>
              <a:t>点击输入具体内容</a:t>
            </a:r>
            <a:endParaRPr lang="en-US" sz="1050" dirty="0">
              <a:solidFill>
                <a:schemeClr val="tx1">
                  <a:lumMod val="65000"/>
                  <a:lumOff val="35000"/>
                </a:schemeClr>
              </a:solidFill>
              <a:cs typeface="+mn-ea"/>
              <a:sym typeface="+mn-lt"/>
            </a:endParaRPr>
          </a:p>
        </p:txBody>
      </p:sp>
      <p:sp>
        <p:nvSpPr>
          <p:cNvPr id="6" name="文本占位符 5"/>
          <p:cNvSpPr>
            <a:spLocks noGrp="1"/>
          </p:cNvSpPr>
          <p:nvPr>
            <p:ph type="body" sz="quarter" idx="10"/>
          </p:nvPr>
        </p:nvSpPr>
        <p:spPr>
          <a:xfrm>
            <a:off x="356870" y="325120"/>
            <a:ext cx="305435" cy="432435"/>
          </a:xfrm>
        </p:spPr>
        <p:txBody>
          <a:bodyPr/>
          <a:lstStyle/>
          <a:p>
            <a:r>
              <a:rPr lang="en-US" altLang="zh-CN" dirty="0">
                <a:cs typeface="+mn-ea"/>
                <a:sym typeface="+mn-lt"/>
              </a:rPr>
              <a:t>1</a:t>
            </a:r>
            <a:endParaRPr lang="zh-CN" altLang="en-US" dirty="0">
              <a:cs typeface="+mn-ea"/>
              <a:sym typeface="+mn-lt"/>
            </a:endParaRPr>
          </a:p>
        </p:txBody>
      </p:sp>
      <p:sp>
        <p:nvSpPr>
          <p:cNvPr id="7" name="文本占位符 6"/>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mc:Fallback/>
  </mc:AlternateContent>
  <mc:AlternateContent xmlns:mc="http://schemas.openxmlformats.org/markup-compatibility/2006">
    <mc:Choice xmlns:p14="http://schemas.microsoft.com/office/powerpoint/2010/main" Requires="p14">
      <p:transition spd="slow" p14:dur="1400" advTm="1000">
        <p14:doors dir="vert"/>
      </p:transition>
    </mc:Choice>
    <mc:Fallback>
      <p:transition spd="slow" advTm="1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13" name="椭圆 12"/>
          <p:cNvSpPr/>
          <p:nvPr/>
        </p:nvSpPr>
        <p:spPr>
          <a:xfrm>
            <a:off x="6410325" y="951865"/>
            <a:ext cx="1146810" cy="1148080"/>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rgbClr val="0070C0"/>
              </a:solidFill>
              <a:cs typeface="+mn-ea"/>
              <a:sym typeface="+mn-lt"/>
            </a:endParaRPr>
          </a:p>
        </p:txBody>
      </p:sp>
      <p:sp>
        <p:nvSpPr>
          <p:cNvPr id="14" name="椭圆 13"/>
          <p:cNvSpPr/>
          <p:nvPr/>
        </p:nvSpPr>
        <p:spPr>
          <a:xfrm>
            <a:off x="1495425" y="951865"/>
            <a:ext cx="1146810" cy="1148080"/>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5" name="Text Box 10"/>
          <p:cNvSpPr txBox="1">
            <a:spLocks noChangeArrowheads="1"/>
          </p:cNvSpPr>
          <p:nvPr/>
        </p:nvSpPr>
        <p:spPr bwMode="auto">
          <a:xfrm>
            <a:off x="6600190" y="1183640"/>
            <a:ext cx="780415" cy="692785"/>
          </a:xfrm>
          <a:prstGeom prst="rect">
            <a:avLst/>
          </a:prstGeom>
          <a:noFill/>
          <a:ln w="9525">
            <a:noFill/>
            <a:miter lim="800000"/>
          </a:ln>
        </p:spPr>
        <p:txBody>
          <a:bodyPr wrap="square">
            <a:spAutoFit/>
          </a:bodyPr>
          <a:lstStyle/>
          <a:p>
            <a:pPr algn="ctr"/>
            <a:r>
              <a:rPr lang="zh-CN" altLang="en-US" sz="1950" b="1" dirty="0">
                <a:solidFill>
                  <a:schemeClr val="bg1"/>
                </a:solidFill>
                <a:cs typeface="+mn-ea"/>
                <a:sym typeface="+mn-lt"/>
              </a:rPr>
              <a:t>添加标题</a:t>
            </a:r>
            <a:endParaRPr lang="zh-CN" altLang="en-US" sz="1950" b="1" dirty="0">
              <a:solidFill>
                <a:schemeClr val="bg1"/>
              </a:solidFill>
              <a:cs typeface="+mn-ea"/>
              <a:sym typeface="+mn-lt"/>
            </a:endParaRPr>
          </a:p>
        </p:txBody>
      </p:sp>
      <p:sp>
        <p:nvSpPr>
          <p:cNvPr id="16" name="Text Box 15"/>
          <p:cNvSpPr txBox="1">
            <a:spLocks noChangeArrowheads="1"/>
          </p:cNvSpPr>
          <p:nvPr/>
        </p:nvSpPr>
        <p:spPr bwMode="auto">
          <a:xfrm>
            <a:off x="1703705" y="1183640"/>
            <a:ext cx="702310" cy="692785"/>
          </a:xfrm>
          <a:prstGeom prst="rect">
            <a:avLst/>
          </a:prstGeom>
          <a:noFill/>
          <a:ln w="9525">
            <a:noFill/>
            <a:miter lim="800000"/>
          </a:ln>
        </p:spPr>
        <p:txBody>
          <a:bodyPr>
            <a:spAutoFit/>
          </a:bodyPr>
          <a:lstStyle/>
          <a:p>
            <a:pPr algn="ctr"/>
            <a:r>
              <a:rPr lang="zh-CN" altLang="en-US" sz="1950" b="1" dirty="0">
                <a:solidFill>
                  <a:schemeClr val="bg1"/>
                </a:solidFill>
                <a:cs typeface="+mn-ea"/>
                <a:sym typeface="+mn-lt"/>
              </a:rPr>
              <a:t>添加标题</a:t>
            </a:r>
            <a:endParaRPr lang="zh-CN" altLang="en-US" sz="1950" b="1" dirty="0">
              <a:solidFill>
                <a:schemeClr val="bg1"/>
              </a:solidFill>
              <a:cs typeface="+mn-ea"/>
              <a:sym typeface="+mn-lt"/>
            </a:endParaRPr>
          </a:p>
        </p:txBody>
      </p:sp>
      <p:sp>
        <p:nvSpPr>
          <p:cNvPr id="17" name="Freeform 10"/>
          <p:cNvSpPr/>
          <p:nvPr/>
        </p:nvSpPr>
        <p:spPr bwMode="gray">
          <a:xfrm>
            <a:off x="2897505" y="1052830"/>
            <a:ext cx="3294380" cy="238125"/>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rgbClr val="030729"/>
          </a:solidFill>
          <a:ln>
            <a:noFill/>
          </a:ln>
        </p:spPr>
        <p:txBody>
          <a:bodyPr wrap="none" anchor="ctr"/>
          <a:lstStyle/>
          <a:p>
            <a:pPr>
              <a:defRPr/>
            </a:pPr>
            <a:endParaRPr lang="zh-CN" altLang="en-US" sz="1015">
              <a:solidFill>
                <a:srgbClr val="0070C0"/>
              </a:solidFill>
              <a:cs typeface="+mn-ea"/>
              <a:sym typeface="+mn-lt"/>
            </a:endParaRPr>
          </a:p>
        </p:txBody>
      </p:sp>
      <p:sp>
        <p:nvSpPr>
          <p:cNvPr id="19" name="Text Box 18"/>
          <p:cNvSpPr txBox="1">
            <a:spLocks noChangeArrowheads="1"/>
          </p:cNvSpPr>
          <p:nvPr/>
        </p:nvSpPr>
        <p:spPr bwMode="auto">
          <a:xfrm>
            <a:off x="1007110" y="2142490"/>
            <a:ext cx="3202940" cy="1130935"/>
          </a:xfrm>
          <a:prstGeom prst="rect">
            <a:avLst/>
          </a:prstGeom>
          <a:noFill/>
          <a:ln>
            <a:noFill/>
          </a:ln>
          <a:effectLst/>
        </p:spPr>
        <p:txBody>
          <a:bodyPr anchor="b">
            <a:spAutoFit/>
          </a:bodyPr>
          <a:lstStyle/>
          <a:p>
            <a:pPr algn="r">
              <a:lnSpc>
                <a:spcPct val="150000"/>
              </a:lnSpc>
              <a:defRPr/>
            </a:pPr>
            <a:r>
              <a:rPr lang="zh-CN" altLang="en-US" b="1" dirty="0">
                <a:solidFill>
                  <a:srgbClr val="030729"/>
                </a:solidFill>
                <a:cs typeface="+mn-ea"/>
                <a:sym typeface="+mn-lt"/>
              </a:rPr>
              <a:t>添加标题</a:t>
            </a:r>
            <a:endParaRPr lang="zh-CN" altLang="en-US" b="1" dirty="0">
              <a:solidFill>
                <a:srgbClr val="030729"/>
              </a:solidFill>
              <a:cs typeface="+mn-ea"/>
              <a:sym typeface="+mn-lt"/>
            </a:endParaRPr>
          </a:p>
          <a:p>
            <a:pPr marL="257175" indent="-257175" algn="r">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a:p>
            <a:pPr marL="257175" indent="-257175" algn="r">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a:p>
            <a:pPr marL="257175" indent="-257175" algn="r">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p:txBody>
      </p:sp>
      <p:sp>
        <p:nvSpPr>
          <p:cNvPr id="20" name="Text Box 19"/>
          <p:cNvSpPr txBox="1">
            <a:spLocks noChangeArrowheads="1"/>
          </p:cNvSpPr>
          <p:nvPr/>
        </p:nvSpPr>
        <p:spPr bwMode="auto">
          <a:xfrm>
            <a:off x="2985770" y="1356360"/>
            <a:ext cx="2970530" cy="369570"/>
          </a:xfrm>
          <a:prstGeom prst="rect">
            <a:avLst/>
          </a:prstGeom>
          <a:noFill/>
          <a:ln w="9525">
            <a:noFill/>
            <a:miter lim="800000"/>
          </a:ln>
        </p:spPr>
        <p:txBody>
          <a:bodyPr>
            <a:spAutoFit/>
          </a:bodyPr>
          <a:lstStyle/>
          <a:p>
            <a:pPr algn="ctr">
              <a:spcBef>
                <a:spcPct val="50000"/>
              </a:spcBef>
            </a:pPr>
            <a:r>
              <a:rPr lang="zh-CN" altLang="en-US" sz="1800" dirty="0">
                <a:solidFill>
                  <a:srgbClr val="030729"/>
                </a:solidFill>
                <a:cs typeface="+mn-ea"/>
                <a:sym typeface="+mn-lt"/>
              </a:rPr>
              <a:t>点击添加内容</a:t>
            </a:r>
            <a:endParaRPr lang="zh-CN" altLang="en-US" sz="1800" dirty="0">
              <a:solidFill>
                <a:srgbClr val="030729"/>
              </a:solidFill>
              <a:cs typeface="+mn-ea"/>
              <a:sym typeface="+mn-lt"/>
            </a:endParaRPr>
          </a:p>
        </p:txBody>
      </p:sp>
      <p:sp>
        <p:nvSpPr>
          <p:cNvPr id="21" name="Text Box 20"/>
          <p:cNvSpPr txBox="1">
            <a:spLocks noChangeArrowheads="1"/>
          </p:cNvSpPr>
          <p:nvPr/>
        </p:nvSpPr>
        <p:spPr bwMode="auto">
          <a:xfrm>
            <a:off x="4587240" y="2214880"/>
            <a:ext cx="3679190" cy="1053465"/>
          </a:xfrm>
          <a:prstGeom prst="rect">
            <a:avLst/>
          </a:prstGeom>
          <a:noFill/>
          <a:ln>
            <a:noFill/>
          </a:ln>
          <a:effectLst/>
        </p:spPr>
        <p:txBody>
          <a:bodyPr anchor="b">
            <a:spAutoFit/>
          </a:bodyPr>
          <a:lstStyle/>
          <a:p>
            <a:pPr>
              <a:lnSpc>
                <a:spcPct val="150000"/>
              </a:lnSpc>
              <a:defRPr/>
            </a:pPr>
            <a:r>
              <a:rPr lang="zh-CN" altLang="en-US" sz="1015" b="1" dirty="0">
                <a:solidFill>
                  <a:srgbClr val="030729"/>
                </a:solidFill>
                <a:cs typeface="+mn-ea"/>
                <a:sym typeface="+mn-lt"/>
              </a:rPr>
              <a:t>添加标题</a:t>
            </a:r>
            <a:endParaRPr lang="zh-CN" altLang="en-US" b="1" dirty="0">
              <a:solidFill>
                <a:srgbClr val="030729"/>
              </a:solidFill>
              <a:cs typeface="+mn-ea"/>
              <a:sym typeface="+mn-lt"/>
            </a:endParaRPr>
          </a:p>
          <a:p>
            <a:pPr marL="257175" indent="-257175">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a:p>
            <a:pPr marL="257175" indent="-257175">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a:p>
            <a:pPr marL="257175" indent="-257175">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p:txBody>
      </p:sp>
      <p:cxnSp>
        <p:nvCxnSpPr>
          <p:cNvPr id="23" name="直接连接符 22"/>
          <p:cNvCxnSpPr/>
          <p:nvPr/>
        </p:nvCxnSpPr>
        <p:spPr>
          <a:xfrm>
            <a:off x="4385310" y="2085975"/>
            <a:ext cx="0" cy="1215390"/>
          </a:xfrm>
          <a:prstGeom prst="line">
            <a:avLst/>
          </a:prstGeom>
          <a:ln>
            <a:solidFill>
              <a:srgbClr val="030729"/>
            </a:solidFill>
          </a:ln>
        </p:spPr>
        <p:style>
          <a:lnRef idx="1">
            <a:schemeClr val="accent1"/>
          </a:lnRef>
          <a:fillRef idx="0">
            <a:schemeClr val="accent1"/>
          </a:fillRef>
          <a:effectRef idx="0">
            <a:schemeClr val="accent1"/>
          </a:effectRef>
          <a:fontRef idx="minor">
            <a:schemeClr val="tx1"/>
          </a:fontRef>
        </p:style>
      </p:cxnSp>
      <p:sp>
        <p:nvSpPr>
          <p:cNvPr id="24" name="AutoShape 18"/>
          <p:cNvSpPr>
            <a:spLocks noChangeArrowheads="1"/>
          </p:cNvSpPr>
          <p:nvPr/>
        </p:nvSpPr>
        <p:spPr bwMode="auto">
          <a:xfrm>
            <a:off x="877570" y="3596005"/>
            <a:ext cx="7388860" cy="963295"/>
          </a:xfrm>
          <a:prstGeom prst="roundRect">
            <a:avLst>
              <a:gd name="adj" fmla="val 4690"/>
            </a:avLst>
          </a:prstGeom>
          <a:noFill/>
          <a:ln w="34925">
            <a:solidFill>
              <a:srgbClr val="030729">
                <a:alpha val="60000"/>
              </a:srgbClr>
            </a:solidFill>
            <a:round/>
          </a:ln>
        </p:spPr>
        <p:txBody>
          <a:bodyPr wrap="none" anchor="ctr"/>
          <a:lstStyle/>
          <a:p>
            <a:endParaRPr lang="zh-CN" altLang="en-US" sz="1015">
              <a:cs typeface="+mn-ea"/>
              <a:sym typeface="+mn-lt"/>
            </a:endParaRPr>
          </a:p>
        </p:txBody>
      </p:sp>
      <p:sp>
        <p:nvSpPr>
          <p:cNvPr id="26" name="AutoShape 19"/>
          <p:cNvSpPr>
            <a:spLocks noChangeArrowheads="1"/>
          </p:cNvSpPr>
          <p:nvPr/>
        </p:nvSpPr>
        <p:spPr bwMode="gray">
          <a:xfrm>
            <a:off x="3507105" y="3408680"/>
            <a:ext cx="1880235" cy="321945"/>
          </a:xfrm>
          <a:prstGeom prst="roundRect">
            <a:avLst>
              <a:gd name="adj" fmla="val 18719"/>
            </a:avLst>
          </a:prstGeom>
          <a:solidFill>
            <a:srgbClr val="030729"/>
          </a:solidFill>
          <a:ln w="9525">
            <a:noFill/>
            <a:round/>
          </a:ln>
          <a:effectLst/>
        </p:spPr>
        <p:txBody>
          <a:bodyPr wrap="none" anchor="ctr"/>
          <a:lstStyle/>
          <a:p>
            <a:pPr algn="ctr">
              <a:defRPr/>
            </a:pPr>
            <a:r>
              <a:rPr lang="zh-CN" altLang="en-US" sz="1015">
                <a:solidFill>
                  <a:schemeClr val="bg1"/>
                </a:solidFill>
                <a:cs typeface="+mn-ea"/>
                <a:sym typeface="+mn-lt"/>
              </a:rPr>
              <a:t>点击添加标题</a:t>
            </a:r>
            <a:endParaRPr lang="zh-CN" altLang="en-US" sz="1015">
              <a:solidFill>
                <a:schemeClr val="bg1"/>
              </a:solidFill>
              <a:cs typeface="+mn-ea"/>
              <a:sym typeface="+mn-lt"/>
            </a:endParaRPr>
          </a:p>
        </p:txBody>
      </p:sp>
      <p:sp>
        <p:nvSpPr>
          <p:cNvPr id="32" name="Freeform 10"/>
          <p:cNvSpPr/>
          <p:nvPr/>
        </p:nvSpPr>
        <p:spPr bwMode="gray">
          <a:xfrm flipH="1" flipV="1">
            <a:off x="2897505" y="1759585"/>
            <a:ext cx="3294380" cy="238125"/>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rgbClr val="030729"/>
          </a:solidFill>
          <a:ln>
            <a:noFill/>
          </a:ln>
        </p:spPr>
        <p:txBody>
          <a:bodyPr wrap="none" anchor="ctr"/>
          <a:lstStyle/>
          <a:p>
            <a:pPr>
              <a:defRPr/>
            </a:pPr>
            <a:endParaRPr lang="zh-CN" altLang="en-US" sz="1015">
              <a:solidFill>
                <a:srgbClr val="0070C0"/>
              </a:solidFill>
              <a:cs typeface="+mn-ea"/>
              <a:sym typeface="+mn-lt"/>
            </a:endParaRPr>
          </a:p>
        </p:txBody>
      </p:sp>
      <p:sp>
        <p:nvSpPr>
          <p:cNvPr id="33" name="TextBox 32"/>
          <p:cNvSpPr txBox="1"/>
          <p:nvPr/>
        </p:nvSpPr>
        <p:spPr>
          <a:xfrm>
            <a:off x="1080770" y="3798570"/>
            <a:ext cx="6991350" cy="632460"/>
          </a:xfrm>
          <a:prstGeom prst="rect">
            <a:avLst/>
          </a:prstGeom>
          <a:noFill/>
        </p:spPr>
        <p:txBody>
          <a:bodyPr wrap="square" rtlCol="0">
            <a:spAutoFit/>
          </a:bodyPr>
          <a:lstStyle/>
          <a:p>
            <a:pPr>
              <a:lnSpc>
                <a:spcPct val="130000"/>
              </a:lnSpc>
            </a:pPr>
            <a:r>
              <a:rPr lang="zh-CN" altLang="en-US" sz="90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900">
              <a:solidFill>
                <a:srgbClr val="262626"/>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lstStyle/>
          <a:p>
            <a:r>
              <a:rPr lang="en-US" altLang="zh-CN" dirty="0">
                <a:cs typeface="+mn-ea"/>
                <a:sym typeface="+mn-lt"/>
              </a:rPr>
              <a:t>1</a:t>
            </a:r>
            <a:endParaRPr lang="zh-CN" altLang="en-US" dirty="0">
              <a:cs typeface="+mn-ea"/>
              <a:sym typeface="+mn-lt"/>
            </a:endParaRPr>
          </a:p>
        </p:txBody>
      </p:sp>
      <p:sp>
        <p:nvSpPr>
          <p:cNvPr id="3" name="文本占位符 2"/>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strVal val="4/3*#ppt_w"/>
                                          </p:val>
                                        </p:tav>
                                        <p:tav tm="100000">
                                          <p:val>
                                            <p:strVal val="#ppt_w"/>
                                          </p:val>
                                        </p:tav>
                                      </p:tavLst>
                                    </p:anim>
                                    <p:anim calcmode="lin" valueType="num">
                                      <p:cBhvr>
                                        <p:cTn id="8" dur="500" fill="hold"/>
                                        <p:tgtEl>
                                          <p:spTgt spid="14"/>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strVal val="4/3*#ppt_w"/>
                                          </p:val>
                                        </p:tav>
                                        <p:tav tm="100000">
                                          <p:val>
                                            <p:strVal val="#ppt_w"/>
                                          </p:val>
                                        </p:tav>
                                      </p:tavLst>
                                    </p:anim>
                                    <p:anim calcmode="lin" valueType="num">
                                      <p:cBhvr>
                                        <p:cTn id="12" dur="500" fill="hold"/>
                                        <p:tgtEl>
                                          <p:spTgt spid="13"/>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up)">
                                      <p:cBhvr>
                                        <p:cTn id="16" dur="500"/>
                                        <p:tgtEl>
                                          <p:spTgt spid="1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p:tgtEl>
                                          <p:spTgt spid="17"/>
                                        </p:tgtEl>
                                        <p:attrNameLst>
                                          <p:attrName>ppt_x</p:attrName>
                                        </p:attrNameLst>
                                      </p:cBhvr>
                                      <p:tavLst>
                                        <p:tav tm="0">
                                          <p:val>
                                            <p:strVal val="#ppt_x-#ppt_w*1.125000"/>
                                          </p:val>
                                        </p:tav>
                                        <p:tav tm="100000">
                                          <p:val>
                                            <p:strVal val="#ppt_x"/>
                                          </p:val>
                                        </p:tav>
                                      </p:tavLst>
                                    </p:anim>
                                    <p:animEffect transition="in" filter="wipe(right)">
                                      <p:cBhvr>
                                        <p:cTn id="23" dur="500"/>
                                        <p:tgtEl>
                                          <p:spTgt spid="17"/>
                                        </p:tgtEl>
                                      </p:cBhvr>
                                    </p:animEffect>
                                  </p:childTnLst>
                                </p:cTn>
                              </p:par>
                              <p:par>
                                <p:cTn id="24" presetID="12" presetClass="entr" presetSubtype="2"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p:tgtEl>
                                          <p:spTgt spid="32"/>
                                        </p:tgtEl>
                                        <p:attrNameLst>
                                          <p:attrName>ppt_x</p:attrName>
                                        </p:attrNameLst>
                                      </p:cBhvr>
                                      <p:tavLst>
                                        <p:tav tm="0">
                                          <p:val>
                                            <p:strVal val="#ppt_x+#ppt_w*1.125000"/>
                                          </p:val>
                                        </p:tav>
                                        <p:tav tm="100000">
                                          <p:val>
                                            <p:strVal val="#ppt_x"/>
                                          </p:val>
                                        </p:tav>
                                      </p:tavLst>
                                    </p:anim>
                                    <p:animEffect transition="in" filter="wipe(left)">
                                      <p:cBhvr>
                                        <p:cTn id="27" dur="500"/>
                                        <p:tgtEl>
                                          <p:spTgt spid="32"/>
                                        </p:tgtEl>
                                      </p:cBhvr>
                                    </p:animEffect>
                                  </p:childTnLst>
                                </p:cTn>
                              </p:par>
                            </p:childTnLst>
                          </p:cTn>
                        </p:par>
                        <p:par>
                          <p:cTn id="28" fill="hold">
                            <p:stCondLst>
                              <p:cond delay="1000"/>
                            </p:stCondLst>
                            <p:childTnLst>
                              <p:par>
                                <p:cTn id="29" presetID="16" presetClass="entr" presetSubtype="37"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outVertical))">
                                      <p:cBhvr>
                                        <p:cTn id="31" dur="500"/>
                                        <p:tgtEl>
                                          <p:spTgt spid="20"/>
                                        </p:tgtEl>
                                      </p:cBhvr>
                                    </p:animEffect>
                                  </p:childTnLst>
                                </p:cTn>
                              </p:par>
                            </p:childTnLst>
                          </p:cTn>
                        </p:par>
                        <p:par>
                          <p:cTn id="32" fill="hold">
                            <p:stCondLst>
                              <p:cond delay="1500"/>
                            </p:stCondLst>
                            <p:childTnLst>
                              <p:par>
                                <p:cTn id="33" presetID="22" presetClass="entr" presetSubtype="1"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up)">
                                      <p:cBhvr>
                                        <p:cTn id="35" dur="500"/>
                                        <p:tgtEl>
                                          <p:spTgt spid="23"/>
                                        </p:tgtEl>
                                      </p:cBhvr>
                                    </p:animEffect>
                                  </p:childTnLst>
                                </p:cTn>
                              </p:par>
                            </p:childTnLst>
                          </p:cTn>
                        </p:par>
                        <p:par>
                          <p:cTn id="36" fill="hold">
                            <p:stCondLst>
                              <p:cond delay="2000"/>
                            </p:stCondLst>
                            <p:childTnLst>
                              <p:par>
                                <p:cTn id="37" presetID="1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p:tgtEl>
                                          <p:spTgt spid="21"/>
                                        </p:tgtEl>
                                        <p:attrNameLst>
                                          <p:attrName>ppt_x</p:attrName>
                                        </p:attrNameLst>
                                      </p:cBhvr>
                                      <p:tavLst>
                                        <p:tav tm="0">
                                          <p:val>
                                            <p:strVal val="#ppt_x-#ppt_w*1.125000"/>
                                          </p:val>
                                        </p:tav>
                                        <p:tav tm="100000">
                                          <p:val>
                                            <p:strVal val="#ppt_x"/>
                                          </p:val>
                                        </p:tav>
                                      </p:tavLst>
                                    </p:anim>
                                    <p:animEffect transition="in" filter="wipe(right)">
                                      <p:cBhvr>
                                        <p:cTn id="40" dur="500"/>
                                        <p:tgtEl>
                                          <p:spTgt spid="21"/>
                                        </p:tgtEl>
                                      </p:cBhvr>
                                    </p:animEffect>
                                  </p:childTnLst>
                                </p:cTn>
                              </p:par>
                              <p:par>
                                <p:cTn id="41" presetID="12" presetClass="entr" presetSubtype="2"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ppt_x</p:attrName>
                                        </p:attrNameLst>
                                      </p:cBhvr>
                                      <p:tavLst>
                                        <p:tav tm="0">
                                          <p:val>
                                            <p:strVal val="#ppt_x+#ppt_w*1.125000"/>
                                          </p:val>
                                        </p:tav>
                                        <p:tav tm="100000">
                                          <p:val>
                                            <p:strVal val="#ppt_x"/>
                                          </p:val>
                                        </p:tav>
                                      </p:tavLst>
                                    </p:anim>
                                    <p:animEffect transition="in" filter="wipe(left)">
                                      <p:cBhvr>
                                        <p:cTn id="44" dur="500"/>
                                        <p:tgtEl>
                                          <p:spTgt spid="19"/>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up)">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16" grpId="0"/>
      <p:bldP spid="17" grpId="0" animBg="1"/>
      <p:bldP spid="19" grpId="0"/>
      <p:bldP spid="20" grpId="0"/>
      <p:bldP spid="21" grpId="0"/>
      <p:bldP spid="24" grpId="0" animBg="1"/>
      <p:bldP spid="26" grpId="0" animBg="1"/>
      <p:bldP spid="32" grpId="0" animBg="1"/>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4" name="Rectangle 6"/>
          <p:cNvSpPr>
            <a:spLocks noChangeArrowheads="1"/>
          </p:cNvSpPr>
          <p:nvPr/>
        </p:nvSpPr>
        <p:spPr bwMode="auto">
          <a:xfrm>
            <a:off x="899795" y="1572260"/>
            <a:ext cx="2016125" cy="1359535"/>
          </a:xfrm>
          <a:prstGeom prst="rect">
            <a:avLst/>
          </a:prstGeom>
          <a:blipFill dpi="0" rotWithShape="1">
            <a:blip r:embed="rId1" cstate="print">
              <a:grayscl/>
              <a:extLst>
                <a:ext uri="{28A0092B-C50C-407E-A947-70E740481C1C}">
                  <a14:useLocalDpi xmlns:a14="http://schemas.microsoft.com/office/drawing/2010/main" val="0"/>
                </a:ext>
              </a:extLst>
            </a:blip>
            <a:srcRect/>
            <a:stretch>
              <a:fillRect/>
            </a:stretch>
          </a:blipFill>
          <a:ln w="28575" cap="flat">
            <a:solidFill>
              <a:srgbClr val="030729"/>
            </a:solid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5" name="Oval 7"/>
          <p:cNvSpPr>
            <a:spLocks noChangeArrowheads="1"/>
          </p:cNvSpPr>
          <p:nvPr/>
        </p:nvSpPr>
        <p:spPr bwMode="auto">
          <a:xfrm>
            <a:off x="1468120" y="1115695"/>
            <a:ext cx="848360" cy="848360"/>
          </a:xfrm>
          <a:prstGeom prst="ellipse">
            <a:avLst/>
          </a:prstGeom>
          <a:solidFill>
            <a:srgbClr val="030729"/>
          </a:solidFill>
          <a:ln w="28575" cap="flat">
            <a:noFill/>
            <a:prstDash val="solid"/>
            <a:miter lim="800000"/>
          </a:ln>
        </p:spPr>
        <p:txBody>
          <a:bodyPr vert="horz" wrap="square" lIns="68580" tIns="34290" rIns="68580" bIns="34290" numCol="1" anchor="ctr" anchorCtr="0" compatLnSpc="1"/>
          <a:lstStyle/>
          <a:p>
            <a:pPr algn="ctr"/>
            <a:r>
              <a:rPr lang="zh-CN" altLang="en-US" sz="1500" b="1">
                <a:solidFill>
                  <a:schemeClr val="bg1"/>
                </a:solidFill>
                <a:cs typeface="+mn-ea"/>
                <a:sym typeface="+mn-lt"/>
              </a:rPr>
              <a:t>添加标题</a:t>
            </a:r>
            <a:endParaRPr lang="zh-CN" altLang="en-US" sz="1500" b="1">
              <a:solidFill>
                <a:schemeClr val="bg1"/>
              </a:solidFill>
              <a:cs typeface="+mn-ea"/>
              <a:sym typeface="+mn-lt"/>
            </a:endParaRPr>
          </a:p>
        </p:txBody>
      </p:sp>
      <p:sp>
        <p:nvSpPr>
          <p:cNvPr id="6" name="Rectangle 8"/>
          <p:cNvSpPr>
            <a:spLocks noChangeArrowheads="1"/>
          </p:cNvSpPr>
          <p:nvPr/>
        </p:nvSpPr>
        <p:spPr bwMode="auto">
          <a:xfrm>
            <a:off x="3578225" y="1572260"/>
            <a:ext cx="2019300" cy="1359535"/>
          </a:xfrm>
          <a:prstGeom prst="rect">
            <a:avLst/>
          </a:prstGeom>
          <a:blipFill dpi="0" rotWithShape="1">
            <a:blip r:embed="rId2" cstate="print">
              <a:grayscl/>
              <a:extLst>
                <a:ext uri="{28A0092B-C50C-407E-A947-70E740481C1C}">
                  <a14:useLocalDpi xmlns:a14="http://schemas.microsoft.com/office/drawing/2010/main" val="0"/>
                </a:ext>
              </a:extLst>
            </a:blip>
            <a:srcRect/>
            <a:stretch>
              <a:fillRect/>
            </a:stretch>
          </a:blipFill>
          <a:ln w="28575" cap="flat">
            <a:solidFill>
              <a:srgbClr val="030729"/>
            </a:solid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7" name="Oval 9"/>
          <p:cNvSpPr>
            <a:spLocks noChangeArrowheads="1"/>
          </p:cNvSpPr>
          <p:nvPr/>
        </p:nvSpPr>
        <p:spPr bwMode="auto">
          <a:xfrm>
            <a:off x="4148455" y="1115695"/>
            <a:ext cx="848360" cy="848360"/>
          </a:xfrm>
          <a:prstGeom prst="ellipse">
            <a:avLst/>
          </a:prstGeom>
          <a:solidFill>
            <a:srgbClr val="030729"/>
          </a:solidFill>
          <a:ln w="28575" cap="flat">
            <a:noFill/>
            <a:prstDash val="solid"/>
            <a:miter lim="800000"/>
          </a:ln>
        </p:spPr>
        <p:txBody>
          <a:bodyPr vert="horz" wrap="square" lIns="68580" tIns="34290" rIns="68580" bIns="34290" numCol="1" anchor="ctr" anchorCtr="0" compatLnSpc="1"/>
          <a:lstStyle/>
          <a:p>
            <a:pPr algn="ctr"/>
            <a:r>
              <a:rPr lang="zh-CN" altLang="en-US" sz="1500" b="1">
                <a:solidFill>
                  <a:schemeClr val="bg1"/>
                </a:solidFill>
                <a:cs typeface="+mn-ea"/>
                <a:sym typeface="+mn-lt"/>
              </a:rPr>
              <a:t>添加标题</a:t>
            </a:r>
            <a:endParaRPr lang="zh-CN" altLang="en-US" sz="1500" b="1">
              <a:solidFill>
                <a:schemeClr val="bg1"/>
              </a:solidFill>
              <a:cs typeface="+mn-ea"/>
              <a:sym typeface="+mn-lt"/>
            </a:endParaRPr>
          </a:p>
        </p:txBody>
      </p:sp>
      <p:sp>
        <p:nvSpPr>
          <p:cNvPr id="11" name="Rectangle 10"/>
          <p:cNvSpPr>
            <a:spLocks noChangeArrowheads="1"/>
          </p:cNvSpPr>
          <p:nvPr/>
        </p:nvSpPr>
        <p:spPr bwMode="auto">
          <a:xfrm>
            <a:off x="6259830" y="1572260"/>
            <a:ext cx="2018030" cy="1359535"/>
          </a:xfrm>
          <a:prstGeom prst="rect">
            <a:avLst/>
          </a:prstGeom>
          <a:blipFill dpi="0" rotWithShape="1">
            <a:blip r:embed="rId1" cstate="print">
              <a:grayscl/>
              <a:extLst>
                <a:ext uri="{28A0092B-C50C-407E-A947-70E740481C1C}">
                  <a14:useLocalDpi xmlns:a14="http://schemas.microsoft.com/office/drawing/2010/main" val="0"/>
                </a:ext>
              </a:extLst>
            </a:blip>
            <a:srcRect/>
            <a:stretch>
              <a:fillRect/>
            </a:stretch>
          </a:blipFill>
          <a:ln w="28575" cap="flat">
            <a:solidFill>
              <a:srgbClr val="030729"/>
            </a:solid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3" name="Oval 11"/>
          <p:cNvSpPr>
            <a:spLocks noChangeArrowheads="1"/>
          </p:cNvSpPr>
          <p:nvPr/>
        </p:nvSpPr>
        <p:spPr bwMode="auto">
          <a:xfrm>
            <a:off x="6829425" y="1115695"/>
            <a:ext cx="848360" cy="848360"/>
          </a:xfrm>
          <a:prstGeom prst="ellipse">
            <a:avLst/>
          </a:prstGeom>
          <a:solidFill>
            <a:srgbClr val="030729"/>
          </a:solidFill>
          <a:ln w="28575" cap="flat">
            <a:noFill/>
            <a:prstDash val="solid"/>
            <a:miter lim="800000"/>
          </a:ln>
        </p:spPr>
        <p:txBody>
          <a:bodyPr vert="horz" wrap="square" lIns="68580" tIns="34290" rIns="68580" bIns="34290" numCol="1" anchor="ctr" anchorCtr="0" compatLnSpc="1"/>
          <a:lstStyle/>
          <a:p>
            <a:pPr algn="ctr"/>
            <a:r>
              <a:rPr lang="zh-CN" altLang="en-US" sz="1500" b="1">
                <a:solidFill>
                  <a:schemeClr val="bg1"/>
                </a:solidFill>
                <a:cs typeface="+mn-ea"/>
                <a:sym typeface="+mn-lt"/>
              </a:rPr>
              <a:t>添加标题</a:t>
            </a:r>
            <a:endParaRPr lang="zh-CN" altLang="en-US" sz="1500" b="1">
              <a:solidFill>
                <a:schemeClr val="bg1"/>
              </a:solidFill>
              <a:cs typeface="+mn-ea"/>
              <a:sym typeface="+mn-lt"/>
            </a:endParaRPr>
          </a:p>
        </p:txBody>
      </p:sp>
      <p:sp>
        <p:nvSpPr>
          <p:cNvPr id="16" name="矩形 30"/>
          <p:cNvSpPr>
            <a:spLocks noChangeArrowheads="1"/>
          </p:cNvSpPr>
          <p:nvPr/>
        </p:nvSpPr>
        <p:spPr bwMode="auto">
          <a:xfrm>
            <a:off x="795020" y="3111500"/>
            <a:ext cx="2195195" cy="1130935"/>
          </a:xfrm>
          <a:prstGeom prst="rect">
            <a:avLst/>
          </a:prstGeom>
          <a:noFill/>
          <a:ln w="9525">
            <a:noFill/>
            <a:miter lim="800000"/>
          </a:ln>
        </p:spPr>
        <p:txBody>
          <a:bodyPr wrap="square">
            <a:spAutoFit/>
          </a:bodyPr>
          <a:lstStyle/>
          <a:p>
            <a:pPr algn="just">
              <a:lnSpc>
                <a:spcPct val="150000"/>
              </a:lnSpc>
            </a:pPr>
            <a:r>
              <a:rPr lang="zh-CN" altLang="en-US" sz="90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900">
              <a:solidFill>
                <a:srgbClr val="262626"/>
              </a:solidFill>
              <a:cs typeface="+mn-ea"/>
              <a:sym typeface="+mn-lt"/>
            </a:endParaRPr>
          </a:p>
        </p:txBody>
      </p:sp>
      <p:sp>
        <p:nvSpPr>
          <p:cNvPr id="17" name="矩形 30"/>
          <p:cNvSpPr>
            <a:spLocks noChangeArrowheads="1"/>
          </p:cNvSpPr>
          <p:nvPr/>
        </p:nvSpPr>
        <p:spPr bwMode="auto">
          <a:xfrm>
            <a:off x="3473450" y="3111500"/>
            <a:ext cx="2195195" cy="923290"/>
          </a:xfrm>
          <a:prstGeom prst="rect">
            <a:avLst/>
          </a:prstGeom>
          <a:noFill/>
          <a:ln w="9525">
            <a:noFill/>
            <a:miter lim="800000"/>
          </a:ln>
        </p:spPr>
        <p:txBody>
          <a:bodyPr wrap="square">
            <a:spAutoFit/>
          </a:bodyPr>
          <a:lstStyle/>
          <a:p>
            <a:pPr algn="just">
              <a:lnSpc>
                <a:spcPct val="150000"/>
              </a:lnSpc>
            </a:pPr>
            <a:r>
              <a:rPr lang="zh-CN" altLang="en-US" sz="900" dirty="0">
                <a:solidFill>
                  <a:srgbClr val="262626"/>
                </a:solidFill>
                <a:cs typeface="+mn-ea"/>
                <a:sym typeface="+mn-lt"/>
              </a:rPr>
              <a:t>您的内容打在这里，或者通过复制您的文本后，在此框中选择粘贴，并选择只保留文字。您的内容打在这里，或者通过复制您的文本后。</a:t>
            </a:r>
            <a:endParaRPr lang="zh-CN" altLang="en-US" sz="900" dirty="0">
              <a:solidFill>
                <a:srgbClr val="262626"/>
              </a:solidFill>
              <a:cs typeface="+mn-ea"/>
              <a:sym typeface="+mn-lt"/>
            </a:endParaRPr>
          </a:p>
        </p:txBody>
      </p:sp>
      <p:sp>
        <p:nvSpPr>
          <p:cNvPr id="18" name="矩形 30"/>
          <p:cNvSpPr>
            <a:spLocks noChangeArrowheads="1"/>
          </p:cNvSpPr>
          <p:nvPr/>
        </p:nvSpPr>
        <p:spPr bwMode="auto">
          <a:xfrm>
            <a:off x="6155055" y="3111500"/>
            <a:ext cx="2195195" cy="1130935"/>
          </a:xfrm>
          <a:prstGeom prst="rect">
            <a:avLst/>
          </a:prstGeom>
          <a:noFill/>
          <a:ln w="9525">
            <a:noFill/>
            <a:miter lim="800000"/>
          </a:ln>
        </p:spPr>
        <p:txBody>
          <a:bodyPr wrap="square">
            <a:spAutoFit/>
          </a:bodyPr>
          <a:lstStyle/>
          <a:p>
            <a:pPr algn="just">
              <a:lnSpc>
                <a:spcPct val="150000"/>
              </a:lnSpc>
            </a:pPr>
            <a:r>
              <a:rPr lang="zh-CN" altLang="en-US" sz="90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900">
              <a:solidFill>
                <a:srgbClr val="262626"/>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lstStyle/>
          <a:p>
            <a:r>
              <a:rPr lang="en-US" altLang="zh-CN" dirty="0">
                <a:cs typeface="+mn-ea"/>
                <a:sym typeface="+mn-lt"/>
              </a:rPr>
              <a:t>1</a:t>
            </a:r>
            <a:endParaRPr lang="zh-CN" altLang="en-US" dirty="0">
              <a:cs typeface="+mn-ea"/>
              <a:sym typeface="+mn-lt"/>
            </a:endParaRPr>
          </a:p>
        </p:txBody>
      </p:sp>
      <p:sp>
        <p:nvSpPr>
          <p:cNvPr id="3" name="文本占位符 2"/>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9" presetClass="entr" presetSubtype="0" decel="10000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9" presetClass="entr" presetSubtype="0" decel="10000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style.rotation</p:attrName>
                                        </p:attrNameLst>
                                      </p:cBhvr>
                                      <p:tavLst>
                                        <p:tav tm="0">
                                          <p:val>
                                            <p:fltVal val="360"/>
                                          </p:val>
                                        </p:tav>
                                        <p:tav tm="100000">
                                          <p:val>
                                            <p:fltVal val="0"/>
                                          </p:val>
                                        </p:tav>
                                      </p:tavLst>
                                    </p:anim>
                                    <p:animEffect transition="in" filter="fade">
                                      <p:cBhvr>
                                        <p:cTn id="34" dur="500"/>
                                        <p:tgtEl>
                                          <p:spTgt spid="13"/>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2" presetClass="entr" presetSubtype="4" decel="10000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4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P spid="13" grpId="0" animBg="1"/>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6" name="矩形 5"/>
          <p:cNvSpPr/>
          <p:nvPr/>
        </p:nvSpPr>
        <p:spPr>
          <a:xfrm flipV="1">
            <a:off x="8890" y="2675890"/>
            <a:ext cx="9126220" cy="46355"/>
          </a:xfrm>
          <a:prstGeom prst="rect">
            <a:avLst/>
          </a:prstGeom>
          <a:solidFill>
            <a:srgbClr val="03072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153" tIns="38576" rIns="77153" bIns="38576" anchor="ctr"/>
          <a:lstStyle/>
          <a:p>
            <a:pPr algn="ctr">
              <a:defRPr/>
            </a:pPr>
            <a:endParaRPr lang="zh-CN" altLang="en-US" sz="1015">
              <a:cs typeface="+mn-ea"/>
              <a:sym typeface="+mn-lt"/>
            </a:endParaRPr>
          </a:p>
        </p:txBody>
      </p:sp>
      <p:sp>
        <p:nvSpPr>
          <p:cNvPr id="7" name="椭圆 6"/>
          <p:cNvSpPr/>
          <p:nvPr/>
        </p:nvSpPr>
        <p:spPr>
          <a:xfrm>
            <a:off x="2448560" y="2416175"/>
            <a:ext cx="519430" cy="519430"/>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1" name="椭圆 10"/>
          <p:cNvSpPr/>
          <p:nvPr/>
        </p:nvSpPr>
        <p:spPr>
          <a:xfrm>
            <a:off x="3554095" y="2416175"/>
            <a:ext cx="519430" cy="519430"/>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3" name="椭圆 12"/>
          <p:cNvSpPr/>
          <p:nvPr/>
        </p:nvSpPr>
        <p:spPr>
          <a:xfrm>
            <a:off x="4658995" y="2416175"/>
            <a:ext cx="519430" cy="519430"/>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4" name="椭圆 13"/>
          <p:cNvSpPr/>
          <p:nvPr/>
        </p:nvSpPr>
        <p:spPr>
          <a:xfrm>
            <a:off x="5763895" y="2416175"/>
            <a:ext cx="520065" cy="519430"/>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5" name="椭圆 14"/>
          <p:cNvSpPr/>
          <p:nvPr/>
        </p:nvSpPr>
        <p:spPr>
          <a:xfrm>
            <a:off x="6870065" y="2416175"/>
            <a:ext cx="519430" cy="519430"/>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6" name="椭圆 15"/>
          <p:cNvSpPr/>
          <p:nvPr/>
        </p:nvSpPr>
        <p:spPr>
          <a:xfrm>
            <a:off x="2505710" y="2473325"/>
            <a:ext cx="405130" cy="405130"/>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2</a:t>
            </a:r>
            <a:endParaRPr lang="zh-CN" altLang="en-US" sz="1015" dirty="0">
              <a:cs typeface="+mn-ea"/>
              <a:sym typeface="+mn-lt"/>
            </a:endParaRPr>
          </a:p>
        </p:txBody>
      </p:sp>
      <p:sp>
        <p:nvSpPr>
          <p:cNvPr id="17" name="椭圆 16"/>
          <p:cNvSpPr/>
          <p:nvPr/>
        </p:nvSpPr>
        <p:spPr>
          <a:xfrm>
            <a:off x="3611245" y="2473325"/>
            <a:ext cx="405130" cy="405130"/>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3</a:t>
            </a:r>
            <a:endParaRPr lang="zh-CN" altLang="en-US" sz="1015" dirty="0">
              <a:cs typeface="+mn-ea"/>
              <a:sym typeface="+mn-lt"/>
            </a:endParaRPr>
          </a:p>
        </p:txBody>
      </p:sp>
      <p:sp>
        <p:nvSpPr>
          <p:cNvPr id="18" name="椭圆 17"/>
          <p:cNvSpPr/>
          <p:nvPr/>
        </p:nvSpPr>
        <p:spPr>
          <a:xfrm>
            <a:off x="4715510" y="2473325"/>
            <a:ext cx="405130" cy="405130"/>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4</a:t>
            </a:r>
            <a:endParaRPr lang="zh-CN" altLang="en-US" sz="1015" dirty="0">
              <a:cs typeface="+mn-ea"/>
              <a:sym typeface="+mn-lt"/>
            </a:endParaRPr>
          </a:p>
        </p:txBody>
      </p:sp>
      <p:sp>
        <p:nvSpPr>
          <p:cNvPr id="19" name="椭圆 18"/>
          <p:cNvSpPr/>
          <p:nvPr/>
        </p:nvSpPr>
        <p:spPr>
          <a:xfrm>
            <a:off x="5820410" y="2473325"/>
            <a:ext cx="405130" cy="405130"/>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5</a:t>
            </a:r>
            <a:endParaRPr lang="zh-CN" altLang="en-US" sz="1015" dirty="0">
              <a:cs typeface="+mn-ea"/>
              <a:sym typeface="+mn-lt"/>
            </a:endParaRPr>
          </a:p>
        </p:txBody>
      </p:sp>
      <p:sp>
        <p:nvSpPr>
          <p:cNvPr id="20" name="椭圆 19"/>
          <p:cNvSpPr/>
          <p:nvPr/>
        </p:nvSpPr>
        <p:spPr>
          <a:xfrm>
            <a:off x="6925945" y="2473325"/>
            <a:ext cx="405130" cy="405130"/>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6</a:t>
            </a:r>
            <a:endParaRPr lang="zh-CN" altLang="en-US" sz="1015" dirty="0">
              <a:cs typeface="+mn-ea"/>
              <a:sym typeface="+mn-lt"/>
            </a:endParaRPr>
          </a:p>
        </p:txBody>
      </p:sp>
      <p:sp>
        <p:nvSpPr>
          <p:cNvPr id="21" name="任意多边形 20"/>
          <p:cNvSpPr/>
          <p:nvPr/>
        </p:nvSpPr>
        <p:spPr>
          <a:xfrm flipH="1" flipV="1">
            <a:off x="2924810" y="2887980"/>
            <a:ext cx="251460" cy="1088390"/>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22" name="矩形 24"/>
          <p:cNvSpPr>
            <a:spLocks noChangeArrowheads="1"/>
          </p:cNvSpPr>
          <p:nvPr/>
        </p:nvSpPr>
        <p:spPr bwMode="auto">
          <a:xfrm>
            <a:off x="1331595" y="3308985"/>
            <a:ext cx="1851025" cy="715645"/>
          </a:xfrm>
          <a:prstGeom prst="rect">
            <a:avLst/>
          </a:prstGeom>
          <a:noFill/>
          <a:ln w="9525">
            <a:noFill/>
            <a:miter lim="800000"/>
          </a:ln>
        </p:spPr>
        <p:txBody>
          <a:bodyPr wrap="square">
            <a:spAutoFit/>
          </a:bodyPr>
          <a:lstStyle/>
          <a:p>
            <a:pPr lvl="0">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23" name="任意多边形 22"/>
          <p:cNvSpPr/>
          <p:nvPr/>
        </p:nvSpPr>
        <p:spPr>
          <a:xfrm flipH="1" flipV="1">
            <a:off x="5100955" y="2887980"/>
            <a:ext cx="250190" cy="1088390"/>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24" name="任意多边形 23"/>
          <p:cNvSpPr/>
          <p:nvPr/>
        </p:nvSpPr>
        <p:spPr>
          <a:xfrm flipH="1" flipV="1">
            <a:off x="7362190" y="2887980"/>
            <a:ext cx="251460" cy="1088390"/>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25" name="任意多边形 24"/>
          <p:cNvSpPr/>
          <p:nvPr/>
        </p:nvSpPr>
        <p:spPr>
          <a:xfrm>
            <a:off x="3461385" y="1299210"/>
            <a:ext cx="250190" cy="1088390"/>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rgbClr val="262626"/>
              </a:solidFill>
              <a:cs typeface="+mn-ea"/>
              <a:sym typeface="+mn-lt"/>
            </a:endParaRPr>
          </a:p>
        </p:txBody>
      </p:sp>
      <p:sp>
        <p:nvSpPr>
          <p:cNvPr id="26" name="任意多边形 25"/>
          <p:cNvSpPr/>
          <p:nvPr/>
        </p:nvSpPr>
        <p:spPr>
          <a:xfrm>
            <a:off x="5639435" y="1299210"/>
            <a:ext cx="250190" cy="1088390"/>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rgbClr val="262626"/>
              </a:solidFill>
              <a:cs typeface="+mn-ea"/>
              <a:sym typeface="+mn-lt"/>
            </a:endParaRPr>
          </a:p>
        </p:txBody>
      </p:sp>
      <p:sp>
        <p:nvSpPr>
          <p:cNvPr id="27" name="矩形 30"/>
          <p:cNvSpPr>
            <a:spLocks noChangeArrowheads="1"/>
          </p:cNvSpPr>
          <p:nvPr/>
        </p:nvSpPr>
        <p:spPr bwMode="auto">
          <a:xfrm>
            <a:off x="3482975" y="1300480"/>
            <a:ext cx="2025015" cy="715645"/>
          </a:xfrm>
          <a:prstGeom prst="rect">
            <a:avLst/>
          </a:prstGeom>
          <a:noFill/>
          <a:ln w="9525">
            <a:noFill/>
            <a:miter lim="800000"/>
          </a:ln>
        </p:spPr>
        <p:txBody>
          <a:bodyPr>
            <a:spAutoFit/>
          </a:bodyPr>
          <a:lstStyle/>
          <a:p>
            <a:pPr algn="just">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28" name="矩形 31"/>
          <p:cNvSpPr>
            <a:spLocks noChangeArrowheads="1"/>
          </p:cNvSpPr>
          <p:nvPr/>
        </p:nvSpPr>
        <p:spPr bwMode="auto">
          <a:xfrm>
            <a:off x="3461385" y="3308985"/>
            <a:ext cx="1815465" cy="715645"/>
          </a:xfrm>
          <a:prstGeom prst="rect">
            <a:avLst/>
          </a:prstGeom>
          <a:noFill/>
          <a:ln w="9525">
            <a:noFill/>
            <a:miter lim="800000"/>
          </a:ln>
        </p:spPr>
        <p:txBody>
          <a:bodyPr wrap="square">
            <a:spAutoFit/>
          </a:bodyPr>
          <a:lstStyle/>
          <a:p>
            <a:pPr lvl="0">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29" name="矩形 32"/>
          <p:cNvSpPr>
            <a:spLocks noChangeArrowheads="1"/>
          </p:cNvSpPr>
          <p:nvPr/>
        </p:nvSpPr>
        <p:spPr bwMode="auto">
          <a:xfrm>
            <a:off x="5717540" y="1300480"/>
            <a:ext cx="2085975" cy="715645"/>
          </a:xfrm>
          <a:prstGeom prst="rect">
            <a:avLst/>
          </a:prstGeom>
          <a:noFill/>
          <a:ln w="9525">
            <a:noFill/>
            <a:miter lim="800000"/>
          </a:ln>
        </p:spPr>
        <p:txBody>
          <a:bodyPr>
            <a:spAutoFit/>
          </a:bodyPr>
          <a:lstStyle/>
          <a:p>
            <a:pPr lvl="0" algn="just">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30" name="矩形 33"/>
          <p:cNvSpPr>
            <a:spLocks noChangeArrowheads="1"/>
          </p:cNvSpPr>
          <p:nvPr/>
        </p:nvSpPr>
        <p:spPr bwMode="auto">
          <a:xfrm>
            <a:off x="5639435" y="3308985"/>
            <a:ext cx="1926590" cy="715645"/>
          </a:xfrm>
          <a:prstGeom prst="rect">
            <a:avLst/>
          </a:prstGeom>
          <a:noFill/>
          <a:ln w="9525">
            <a:noFill/>
            <a:miter lim="800000"/>
          </a:ln>
        </p:spPr>
        <p:txBody>
          <a:bodyPr wrap="square">
            <a:spAutoFit/>
          </a:bodyPr>
          <a:lstStyle/>
          <a:p>
            <a:pPr lvl="0">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38" name="椭圆 37"/>
          <p:cNvSpPr/>
          <p:nvPr/>
        </p:nvSpPr>
        <p:spPr>
          <a:xfrm>
            <a:off x="1424305" y="2416175"/>
            <a:ext cx="519430" cy="519430"/>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39" name="椭圆 38"/>
          <p:cNvSpPr/>
          <p:nvPr/>
        </p:nvSpPr>
        <p:spPr>
          <a:xfrm>
            <a:off x="1481455" y="2473325"/>
            <a:ext cx="405130" cy="405130"/>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1</a:t>
            </a:r>
            <a:endParaRPr lang="zh-CN" altLang="en-US" sz="1015" dirty="0">
              <a:cs typeface="+mn-ea"/>
              <a:sym typeface="+mn-lt"/>
            </a:endParaRPr>
          </a:p>
        </p:txBody>
      </p:sp>
      <p:sp>
        <p:nvSpPr>
          <p:cNvPr id="40" name="任意多边形 39"/>
          <p:cNvSpPr/>
          <p:nvPr/>
        </p:nvSpPr>
        <p:spPr>
          <a:xfrm>
            <a:off x="1331595" y="1299210"/>
            <a:ext cx="250190" cy="1088390"/>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rgbClr val="262626"/>
              </a:solidFill>
              <a:cs typeface="+mn-ea"/>
              <a:sym typeface="+mn-lt"/>
            </a:endParaRPr>
          </a:p>
        </p:txBody>
      </p:sp>
      <p:sp>
        <p:nvSpPr>
          <p:cNvPr id="41" name="矩形 30"/>
          <p:cNvSpPr>
            <a:spLocks noChangeArrowheads="1"/>
          </p:cNvSpPr>
          <p:nvPr/>
        </p:nvSpPr>
        <p:spPr bwMode="auto">
          <a:xfrm>
            <a:off x="1353185" y="1300480"/>
            <a:ext cx="2025015" cy="715645"/>
          </a:xfrm>
          <a:prstGeom prst="rect">
            <a:avLst/>
          </a:prstGeom>
          <a:noFill/>
          <a:ln w="9525">
            <a:noFill/>
            <a:miter lim="800000"/>
          </a:ln>
        </p:spPr>
        <p:txBody>
          <a:bodyPr>
            <a:spAutoFit/>
          </a:bodyPr>
          <a:lstStyle/>
          <a:p>
            <a:pPr algn="just">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2" name="文本占位符 1"/>
          <p:cNvSpPr>
            <a:spLocks noGrp="1"/>
          </p:cNvSpPr>
          <p:nvPr>
            <p:ph type="body" sz="quarter" idx="10"/>
          </p:nvPr>
        </p:nvSpPr>
        <p:spPr>
          <a:xfrm>
            <a:off x="356870" y="325120"/>
            <a:ext cx="305435" cy="432435"/>
          </a:xfrm>
        </p:spPr>
        <p:txBody>
          <a:bodyPr/>
          <a:lstStyle/>
          <a:p>
            <a:r>
              <a:rPr lang="en-US" altLang="zh-CN" dirty="0">
                <a:cs typeface="+mn-ea"/>
                <a:sym typeface="+mn-lt"/>
              </a:rPr>
              <a:t>1</a:t>
            </a:r>
            <a:endParaRPr lang="zh-CN" altLang="en-US" dirty="0">
              <a:cs typeface="+mn-ea"/>
              <a:sym typeface="+mn-lt"/>
            </a:endParaRPr>
          </a:p>
        </p:txBody>
      </p:sp>
      <p:sp>
        <p:nvSpPr>
          <p:cNvPr id="3" name="文本占位符 2"/>
          <p:cNvSpPr>
            <a:spLocks noGrp="1"/>
          </p:cNvSpPr>
          <p:nvPr>
            <p:ph type="body" sz="quarter" idx="11"/>
          </p:nvPr>
        </p:nvSpPr>
        <p:spPr>
          <a:xfrm>
            <a:off x="766445" y="334010"/>
            <a:ext cx="2230755" cy="432435"/>
          </a:xfrm>
        </p:spPr>
        <p:txBody>
          <a:bodyPr/>
          <a:lstStyle/>
          <a:p>
            <a:r>
              <a:rPr lang="zh-CN" altLang="en-US" dirty="0">
                <a:cs typeface="+mn-ea"/>
                <a:sym typeface="+mn-lt"/>
              </a:rPr>
              <a:t>点击添加标题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cBhvr>
                                        <p:cTn id="10" dur="500" fill="hold"/>
                                        <p:tgtEl>
                                          <p:spTgt spid="38"/>
                                        </p:tgtEl>
                                        <p:attrNameLst>
                                          <p:attrName>ppt_w</p:attrName>
                                        </p:attrNameLst>
                                      </p:cBhvr>
                                      <p:tavLst>
                                        <p:tav tm="0">
                                          <p:val>
                                            <p:fltVal val="0"/>
                                          </p:val>
                                        </p:tav>
                                        <p:tav tm="100000">
                                          <p:val>
                                            <p:strVal val="#ppt_w"/>
                                          </p:val>
                                        </p:tav>
                                      </p:tavLst>
                                    </p:anim>
                                    <p:anim calcmode="lin" valueType="num">
                                      <p:cBhvr>
                                        <p:cTn id="11" dur="500" fill="hold"/>
                                        <p:tgtEl>
                                          <p:spTgt spid="38"/>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2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40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8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childTnLst>
                                </p:cTn>
                              </p:par>
                              <p:par>
                                <p:cTn id="33" presetID="23" presetClass="entr" presetSubtype="288" fill="hold" grpId="0" nodeType="withEffect">
                                  <p:stCondLst>
                                    <p:cond delay="80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strVal val="4/3*#ppt_w"/>
                                          </p:val>
                                        </p:tav>
                                        <p:tav tm="100000">
                                          <p:val>
                                            <p:strVal val="#ppt_w"/>
                                          </p:val>
                                        </p:tav>
                                      </p:tavLst>
                                    </p:anim>
                                    <p:anim calcmode="lin" valueType="num">
                                      <p:cBhvr>
                                        <p:cTn id="36" dur="500" fill="hold"/>
                                        <p:tgtEl>
                                          <p:spTgt spid="39"/>
                                        </p:tgtEl>
                                        <p:attrNameLst>
                                          <p:attrName>ppt_h</p:attrName>
                                        </p:attrNameLst>
                                      </p:cBhvr>
                                      <p:tavLst>
                                        <p:tav tm="0">
                                          <p:val>
                                            <p:strVal val="4/3*#ppt_h"/>
                                          </p:val>
                                        </p:tav>
                                        <p:tav tm="100000">
                                          <p:val>
                                            <p:strVal val="#ppt_h"/>
                                          </p:val>
                                        </p:tav>
                                      </p:tavLst>
                                    </p:anim>
                                  </p:childTnLst>
                                </p:cTn>
                              </p:par>
                            </p:childTnLst>
                          </p:cTn>
                        </p:par>
                        <p:par>
                          <p:cTn id="37" fill="hold">
                            <p:stCondLst>
                              <p:cond delay="1000"/>
                            </p:stCondLst>
                            <p:childTnLst>
                              <p:par>
                                <p:cTn id="38" presetID="23" presetClass="entr" presetSubtype="28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strVal val="4/3*#ppt_w"/>
                                          </p:val>
                                        </p:tav>
                                        <p:tav tm="100000">
                                          <p:val>
                                            <p:strVal val="#ppt_w"/>
                                          </p:val>
                                        </p:tav>
                                      </p:tavLst>
                                    </p:anim>
                                    <p:anim calcmode="lin" valueType="num">
                                      <p:cBhvr>
                                        <p:cTn id="41" dur="500" fill="hold"/>
                                        <p:tgtEl>
                                          <p:spTgt spid="16"/>
                                        </p:tgtEl>
                                        <p:attrNameLst>
                                          <p:attrName>ppt_h</p:attrName>
                                        </p:attrNameLst>
                                      </p:cBhvr>
                                      <p:tavLst>
                                        <p:tav tm="0">
                                          <p:val>
                                            <p:strVal val="4/3*#ppt_h"/>
                                          </p:val>
                                        </p:tav>
                                        <p:tav tm="100000">
                                          <p:val>
                                            <p:strVal val="#ppt_h"/>
                                          </p:val>
                                        </p:tav>
                                      </p:tavLst>
                                    </p:anim>
                                  </p:childTnLst>
                                </p:cTn>
                              </p:par>
                              <p:par>
                                <p:cTn id="42" presetID="23" presetClass="entr" presetSubtype="288" fill="hold" grpId="0" nodeType="withEffect">
                                  <p:stCondLst>
                                    <p:cond delay="2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strVal val="4/3*#ppt_w"/>
                                          </p:val>
                                        </p:tav>
                                        <p:tav tm="100000">
                                          <p:val>
                                            <p:strVal val="#ppt_w"/>
                                          </p:val>
                                        </p:tav>
                                      </p:tavLst>
                                    </p:anim>
                                    <p:anim calcmode="lin" valueType="num">
                                      <p:cBhvr>
                                        <p:cTn id="45" dur="500" fill="hold"/>
                                        <p:tgtEl>
                                          <p:spTgt spid="17"/>
                                        </p:tgtEl>
                                        <p:attrNameLst>
                                          <p:attrName>ppt_h</p:attrName>
                                        </p:attrNameLst>
                                      </p:cBhvr>
                                      <p:tavLst>
                                        <p:tav tm="0">
                                          <p:val>
                                            <p:strVal val="4/3*#ppt_h"/>
                                          </p:val>
                                        </p:tav>
                                        <p:tav tm="100000">
                                          <p:val>
                                            <p:strVal val="#ppt_h"/>
                                          </p:val>
                                        </p:tav>
                                      </p:tavLst>
                                    </p:anim>
                                  </p:childTnLst>
                                </p:cTn>
                              </p:par>
                              <p:par>
                                <p:cTn id="46" presetID="23" presetClass="entr" presetSubtype="288" fill="hold" grpId="0" nodeType="withEffect">
                                  <p:stCondLst>
                                    <p:cond delay="40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strVal val="4/3*#ppt_w"/>
                                          </p:val>
                                        </p:tav>
                                        <p:tav tm="100000">
                                          <p:val>
                                            <p:strVal val="#ppt_w"/>
                                          </p:val>
                                        </p:tav>
                                      </p:tavLst>
                                    </p:anim>
                                    <p:anim calcmode="lin" valueType="num">
                                      <p:cBhvr>
                                        <p:cTn id="49" dur="500" fill="hold"/>
                                        <p:tgtEl>
                                          <p:spTgt spid="18"/>
                                        </p:tgtEl>
                                        <p:attrNameLst>
                                          <p:attrName>ppt_h</p:attrName>
                                        </p:attrNameLst>
                                      </p:cBhvr>
                                      <p:tavLst>
                                        <p:tav tm="0">
                                          <p:val>
                                            <p:strVal val="4/3*#ppt_h"/>
                                          </p:val>
                                        </p:tav>
                                        <p:tav tm="100000">
                                          <p:val>
                                            <p:strVal val="#ppt_h"/>
                                          </p:val>
                                        </p:tav>
                                      </p:tavLst>
                                    </p:anim>
                                  </p:childTnLst>
                                </p:cTn>
                              </p:par>
                              <p:par>
                                <p:cTn id="50" presetID="23" presetClass="entr" presetSubtype="288" fill="hold" grpId="0" nodeType="withEffect">
                                  <p:stCondLst>
                                    <p:cond delay="60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strVal val="4/3*#ppt_w"/>
                                          </p:val>
                                        </p:tav>
                                        <p:tav tm="100000">
                                          <p:val>
                                            <p:strVal val="#ppt_w"/>
                                          </p:val>
                                        </p:tav>
                                      </p:tavLst>
                                    </p:anim>
                                    <p:anim calcmode="lin" valueType="num">
                                      <p:cBhvr>
                                        <p:cTn id="53" dur="500" fill="hold"/>
                                        <p:tgtEl>
                                          <p:spTgt spid="19"/>
                                        </p:tgtEl>
                                        <p:attrNameLst>
                                          <p:attrName>ppt_h</p:attrName>
                                        </p:attrNameLst>
                                      </p:cBhvr>
                                      <p:tavLst>
                                        <p:tav tm="0">
                                          <p:val>
                                            <p:strVal val="4/3*#ppt_h"/>
                                          </p:val>
                                        </p:tav>
                                        <p:tav tm="100000">
                                          <p:val>
                                            <p:strVal val="#ppt_h"/>
                                          </p:val>
                                        </p:tav>
                                      </p:tavLst>
                                    </p:anim>
                                  </p:childTnLst>
                                </p:cTn>
                              </p:par>
                              <p:par>
                                <p:cTn id="54" presetID="23" presetClass="entr" presetSubtype="288" fill="hold" grpId="0" nodeType="withEffect">
                                  <p:stCondLst>
                                    <p:cond delay="80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strVal val="4/3*#ppt_w"/>
                                          </p:val>
                                        </p:tav>
                                        <p:tav tm="100000">
                                          <p:val>
                                            <p:strVal val="#ppt_w"/>
                                          </p:val>
                                        </p:tav>
                                      </p:tavLst>
                                    </p:anim>
                                    <p:anim calcmode="lin" valueType="num">
                                      <p:cBhvr>
                                        <p:cTn id="57" dur="500" fill="hold"/>
                                        <p:tgtEl>
                                          <p:spTgt spid="20"/>
                                        </p:tgtEl>
                                        <p:attrNameLst>
                                          <p:attrName>ppt_h</p:attrName>
                                        </p:attrNameLst>
                                      </p:cBhvr>
                                      <p:tavLst>
                                        <p:tav tm="0">
                                          <p:val>
                                            <p:strVal val="4/3*#ppt_h"/>
                                          </p:val>
                                        </p:tav>
                                        <p:tav tm="100000">
                                          <p:val>
                                            <p:strVal val="#ppt_h"/>
                                          </p:val>
                                        </p:tav>
                                      </p:tavLst>
                                    </p:anim>
                                  </p:childTnLst>
                                </p:cTn>
                              </p:par>
                              <p:par>
                                <p:cTn id="58" presetID="22" presetClass="entr" presetSubtype="4" fill="hold" grpId="0" nodeType="withEffect">
                                  <p:stCondLst>
                                    <p:cond delay="800"/>
                                  </p:stCondLst>
                                  <p:childTnLst>
                                    <p:set>
                                      <p:cBhvr>
                                        <p:cTn id="59" dur="1" fill="hold">
                                          <p:stCondLst>
                                            <p:cond delay="0"/>
                                          </p:stCondLst>
                                        </p:cTn>
                                        <p:tgtEl>
                                          <p:spTgt spid="40"/>
                                        </p:tgtEl>
                                        <p:attrNameLst>
                                          <p:attrName>style.visibility</p:attrName>
                                        </p:attrNameLst>
                                      </p:cBhvr>
                                      <p:to>
                                        <p:strVal val="visible"/>
                                      </p:to>
                                    </p:set>
                                    <p:animEffect transition="in" filter="wipe(down)">
                                      <p:cBhvr>
                                        <p:cTn id="60" dur="500"/>
                                        <p:tgtEl>
                                          <p:spTgt spid="40"/>
                                        </p:tgtEl>
                                      </p:cBhvr>
                                    </p:animEffect>
                                  </p:childTnLst>
                                </p:cTn>
                              </p:par>
                            </p:childTnLst>
                          </p:cTn>
                        </p:par>
                        <p:par>
                          <p:cTn id="61" fill="hold">
                            <p:stCondLst>
                              <p:cond delay="1500"/>
                            </p:stCondLst>
                            <p:childTnLst>
                              <p:par>
                                <p:cTn id="62" presetID="22" presetClass="entr" presetSubtype="1"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down)">
                                      <p:cBhvr>
                                        <p:cTn id="67" dur="500"/>
                                        <p:tgtEl>
                                          <p:spTgt spid="2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up)">
                                      <p:cBhvr>
                                        <p:cTn id="70" dur="500"/>
                                        <p:tgtEl>
                                          <p:spTgt spid="23"/>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ipe(down)">
                                      <p:cBhvr>
                                        <p:cTn id="73" dur="500"/>
                                        <p:tgtEl>
                                          <p:spTgt spid="26"/>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up)">
                                      <p:cBhvr>
                                        <p:cTn id="76" dur="500"/>
                                        <p:tgtEl>
                                          <p:spTgt spid="24"/>
                                        </p:tgtEl>
                                      </p:cBhvr>
                                    </p:animEffect>
                                  </p:childTnLst>
                                </p:cTn>
                              </p:par>
                            </p:childTnLst>
                          </p:cTn>
                        </p:par>
                        <p:par>
                          <p:cTn id="77" fill="hold">
                            <p:stCondLst>
                              <p:cond delay="2000"/>
                            </p:stCondLst>
                            <p:childTnLst>
                              <p:par>
                                <p:cTn id="78" presetID="22" presetClass="entr" presetSubtype="8"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left)">
                                      <p:cBhvr>
                                        <p:cTn id="80" dur="500"/>
                                        <p:tgtEl>
                                          <p:spTgt spid="2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left)">
                                      <p:cBhvr>
                                        <p:cTn id="83" dur="500"/>
                                        <p:tgtEl>
                                          <p:spTgt spid="29"/>
                                        </p:tgtEl>
                                      </p:cBhvr>
                                    </p:animEffect>
                                  </p:childTnLst>
                                </p:cTn>
                              </p:par>
                            </p:childTnLst>
                          </p:cTn>
                        </p:par>
                        <p:par>
                          <p:cTn id="84" fill="hold">
                            <p:stCondLst>
                              <p:cond delay="2500"/>
                            </p:stCondLst>
                            <p:childTnLst>
                              <p:par>
                                <p:cTn id="85" presetID="22" presetClass="entr" presetSubtype="8"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left)">
                                      <p:cBhvr>
                                        <p:cTn id="87" dur="500"/>
                                        <p:tgtEl>
                                          <p:spTgt spid="4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wipe(left)">
                                      <p:cBhvr>
                                        <p:cTn id="90" dur="500"/>
                                        <p:tgtEl>
                                          <p:spTgt spid="2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left)">
                                      <p:cBhvr>
                                        <p:cTn id="93" dur="500"/>
                                        <p:tgtEl>
                                          <p:spTgt spid="28"/>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left)">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animBg="1"/>
      <p:bldP spid="24" grpId="0" animBg="1"/>
      <p:bldP spid="25" grpId="0" animBg="1"/>
      <p:bldP spid="26" grpId="0" animBg="1"/>
      <p:bldP spid="27" grpId="0"/>
      <p:bldP spid="28" grpId="0"/>
      <p:bldP spid="29" grpId="0"/>
      <p:bldP spid="30" grpId="0"/>
      <p:bldP spid="38" grpId="0" animBg="1"/>
      <p:bldP spid="39" grpId="0" animBg="1"/>
      <p:bldP spid="40" grpId="0" animBg="1"/>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22" name="矩形 21"/>
          <p:cNvSpPr/>
          <p:nvPr/>
        </p:nvSpPr>
        <p:spPr>
          <a:xfrm>
            <a:off x="5636895" y="1256665"/>
            <a:ext cx="1388110" cy="324485"/>
          </a:xfrm>
          <a:prstGeom prst="rect">
            <a:avLst/>
          </a:prstGeom>
        </p:spPr>
        <p:txBody>
          <a:bodyPr wrap="none" lIns="77762" tIns="38881" rIns="77762" bIns="38881">
            <a:spAutoFit/>
          </a:bodyPr>
          <a:lstStyle/>
          <a:p>
            <a:r>
              <a:rPr lang="zh-CN" altLang="en-US" sz="1600" b="1" dirty="0">
                <a:solidFill>
                  <a:srgbClr val="030729"/>
                </a:solidFill>
                <a:cs typeface="+mn-ea"/>
                <a:sym typeface="+mn-lt"/>
              </a:rPr>
              <a:t>此处添加标题</a:t>
            </a:r>
            <a:endParaRPr lang="en-US" altLang="zh-CN" sz="1600" b="1" dirty="0">
              <a:solidFill>
                <a:srgbClr val="030729"/>
              </a:solidFill>
              <a:cs typeface="+mn-ea"/>
              <a:sym typeface="+mn-lt"/>
            </a:endParaRPr>
          </a:p>
        </p:txBody>
      </p:sp>
      <p:sp>
        <p:nvSpPr>
          <p:cNvPr id="23" name="矩形 22"/>
          <p:cNvSpPr/>
          <p:nvPr/>
        </p:nvSpPr>
        <p:spPr>
          <a:xfrm>
            <a:off x="5625465" y="3201670"/>
            <a:ext cx="1388110" cy="324485"/>
          </a:xfrm>
          <a:prstGeom prst="rect">
            <a:avLst/>
          </a:prstGeom>
        </p:spPr>
        <p:txBody>
          <a:bodyPr wrap="none" lIns="77762" tIns="38881" rIns="77762" bIns="38881">
            <a:spAutoFit/>
          </a:bodyPr>
          <a:lstStyle/>
          <a:p>
            <a:r>
              <a:rPr lang="zh-CN" altLang="en-US" sz="1600" b="1" dirty="0">
                <a:solidFill>
                  <a:srgbClr val="030729"/>
                </a:solidFill>
                <a:cs typeface="+mn-ea"/>
                <a:sym typeface="+mn-lt"/>
              </a:rPr>
              <a:t>此处添加标题</a:t>
            </a:r>
            <a:endParaRPr lang="en-US" altLang="zh-CN" sz="1600" b="1" dirty="0">
              <a:solidFill>
                <a:srgbClr val="030729"/>
              </a:solidFill>
              <a:cs typeface="+mn-ea"/>
              <a:sym typeface="+mn-lt"/>
            </a:endParaRPr>
          </a:p>
        </p:txBody>
      </p:sp>
      <p:sp>
        <p:nvSpPr>
          <p:cNvPr id="24" name="矩形 23"/>
          <p:cNvSpPr/>
          <p:nvPr/>
        </p:nvSpPr>
        <p:spPr>
          <a:xfrm>
            <a:off x="1256030" y="2199640"/>
            <a:ext cx="1234440" cy="294005"/>
          </a:xfrm>
          <a:prstGeom prst="rect">
            <a:avLst/>
          </a:prstGeom>
        </p:spPr>
        <p:txBody>
          <a:bodyPr wrap="none" lIns="77762" tIns="38881" rIns="77762" bIns="38881">
            <a:spAutoFit/>
          </a:bodyPr>
          <a:lstStyle/>
          <a:p>
            <a:pPr algn="r"/>
            <a:r>
              <a:rPr lang="zh-CN" altLang="en-US" sz="1400" b="1" dirty="0">
                <a:solidFill>
                  <a:srgbClr val="030729"/>
                </a:solidFill>
                <a:cs typeface="+mn-ea"/>
                <a:sym typeface="+mn-lt"/>
              </a:rPr>
              <a:t>此处添加标题</a:t>
            </a:r>
            <a:endParaRPr lang="en-US" altLang="zh-CN" sz="1400" b="1" dirty="0">
              <a:solidFill>
                <a:srgbClr val="030729"/>
              </a:solidFill>
              <a:cs typeface="+mn-ea"/>
              <a:sym typeface="+mn-lt"/>
            </a:endParaRPr>
          </a:p>
        </p:txBody>
      </p:sp>
      <p:sp>
        <p:nvSpPr>
          <p:cNvPr id="25" name="等腰三角形 24"/>
          <p:cNvSpPr>
            <a:spLocks noChangeAspect="1" noChangeArrowheads="1"/>
          </p:cNvSpPr>
          <p:nvPr/>
        </p:nvSpPr>
        <p:spPr bwMode="auto">
          <a:xfrm rot="5400000" flipV="1">
            <a:off x="5363210" y="1711960"/>
            <a:ext cx="213360" cy="182880"/>
          </a:xfrm>
          <a:prstGeom prst="triangle">
            <a:avLst>
              <a:gd name="adj" fmla="val 50000"/>
            </a:avLst>
          </a:prstGeom>
          <a:solidFill>
            <a:srgbClr val="030729"/>
          </a:solidFill>
          <a:ln>
            <a:noFill/>
          </a:ln>
        </p:spPr>
        <p:txBody>
          <a:bodyPr lIns="77762" tIns="38881" rIns="77762" bIns="38881"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00">
              <a:solidFill>
                <a:schemeClr val="tx1">
                  <a:lumMod val="65000"/>
                  <a:lumOff val="35000"/>
                </a:schemeClr>
              </a:solidFill>
              <a:latin typeface="+mn-lt"/>
              <a:ea typeface="+mn-ea"/>
              <a:cs typeface="+mn-ea"/>
              <a:sym typeface="+mn-lt"/>
            </a:endParaRPr>
          </a:p>
        </p:txBody>
      </p:sp>
      <p:sp>
        <p:nvSpPr>
          <p:cNvPr id="26" name="矩形 47"/>
          <p:cNvSpPr>
            <a:spLocks noChangeArrowheads="1"/>
          </p:cNvSpPr>
          <p:nvPr/>
        </p:nvSpPr>
        <p:spPr bwMode="auto">
          <a:xfrm>
            <a:off x="5625465" y="1626870"/>
            <a:ext cx="2500630" cy="90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zh-CN" altLang="en-US" sz="1200" b="0" dirty="0">
              <a:solidFill>
                <a:schemeClr val="tx1">
                  <a:lumMod val="65000"/>
                  <a:lumOff val="35000"/>
                </a:schemeClr>
              </a:solidFill>
              <a:latin typeface="+mn-lt"/>
              <a:ea typeface="+mn-ea"/>
              <a:cs typeface="+mn-ea"/>
              <a:sym typeface="+mn-lt"/>
            </a:endParaRPr>
          </a:p>
        </p:txBody>
      </p:sp>
      <p:sp>
        <p:nvSpPr>
          <p:cNvPr id="27" name="等腰三角形 18"/>
          <p:cNvSpPr>
            <a:spLocks noChangeAspect="1" noChangeArrowheads="1"/>
          </p:cNvSpPr>
          <p:nvPr/>
        </p:nvSpPr>
        <p:spPr bwMode="auto">
          <a:xfrm rot="5400000" flipV="1">
            <a:off x="5363210" y="3660140"/>
            <a:ext cx="213360" cy="182880"/>
          </a:xfrm>
          <a:prstGeom prst="triangle">
            <a:avLst>
              <a:gd name="adj" fmla="val 50000"/>
            </a:avLst>
          </a:prstGeom>
          <a:solidFill>
            <a:srgbClr val="030729"/>
          </a:solidFill>
          <a:ln>
            <a:noFill/>
          </a:ln>
        </p:spPr>
        <p:txBody>
          <a:bodyPr lIns="77762" tIns="38881" rIns="77762" bIns="38881"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00">
              <a:solidFill>
                <a:schemeClr val="tx1">
                  <a:lumMod val="65000"/>
                  <a:lumOff val="35000"/>
                </a:schemeClr>
              </a:solidFill>
              <a:latin typeface="+mn-lt"/>
              <a:ea typeface="+mn-ea"/>
              <a:cs typeface="+mn-ea"/>
              <a:sym typeface="+mn-lt"/>
            </a:endParaRPr>
          </a:p>
        </p:txBody>
      </p:sp>
      <p:sp>
        <p:nvSpPr>
          <p:cNvPr id="28" name="矩形 47"/>
          <p:cNvSpPr>
            <a:spLocks noChangeArrowheads="1"/>
          </p:cNvSpPr>
          <p:nvPr/>
        </p:nvSpPr>
        <p:spPr bwMode="auto">
          <a:xfrm>
            <a:off x="5625465" y="3575685"/>
            <a:ext cx="2500630" cy="90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zh-CN" altLang="en-US" sz="1200" b="0" dirty="0">
              <a:solidFill>
                <a:schemeClr val="tx1">
                  <a:lumMod val="65000"/>
                  <a:lumOff val="35000"/>
                </a:schemeClr>
              </a:solidFill>
              <a:latin typeface="+mn-lt"/>
              <a:ea typeface="+mn-ea"/>
              <a:cs typeface="+mn-ea"/>
              <a:sym typeface="+mn-lt"/>
            </a:endParaRPr>
          </a:p>
        </p:txBody>
      </p:sp>
      <p:sp>
        <p:nvSpPr>
          <p:cNvPr id="29" name="等腰三角形 18"/>
          <p:cNvSpPr>
            <a:spLocks noChangeAspect="1" noChangeArrowheads="1"/>
          </p:cNvSpPr>
          <p:nvPr/>
        </p:nvSpPr>
        <p:spPr bwMode="auto">
          <a:xfrm rot="16200000" flipH="1" flipV="1">
            <a:off x="2642870" y="2651760"/>
            <a:ext cx="213360" cy="182880"/>
          </a:xfrm>
          <a:prstGeom prst="triangle">
            <a:avLst>
              <a:gd name="adj" fmla="val 50000"/>
            </a:avLst>
          </a:prstGeom>
          <a:solidFill>
            <a:srgbClr val="030729"/>
          </a:solidFill>
          <a:ln>
            <a:noFill/>
          </a:ln>
        </p:spPr>
        <p:txBody>
          <a:bodyPr lIns="77762" tIns="38881" rIns="77762" bIns="38881"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00">
              <a:solidFill>
                <a:schemeClr val="accent3">
                  <a:lumMod val="75000"/>
                </a:schemeClr>
              </a:solidFill>
              <a:latin typeface="+mn-lt"/>
              <a:ea typeface="+mn-ea"/>
              <a:cs typeface="+mn-ea"/>
              <a:sym typeface="+mn-lt"/>
            </a:endParaRPr>
          </a:p>
        </p:txBody>
      </p:sp>
      <p:sp>
        <p:nvSpPr>
          <p:cNvPr id="30" name="矩形 47"/>
          <p:cNvSpPr>
            <a:spLocks noChangeArrowheads="1"/>
          </p:cNvSpPr>
          <p:nvPr/>
        </p:nvSpPr>
        <p:spPr bwMode="auto">
          <a:xfrm>
            <a:off x="435610" y="2567305"/>
            <a:ext cx="2164715" cy="90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zh-CN" altLang="en-US" sz="1200" b="0" dirty="0">
              <a:solidFill>
                <a:schemeClr val="tx1">
                  <a:lumMod val="65000"/>
                  <a:lumOff val="35000"/>
                </a:schemeClr>
              </a:solidFill>
              <a:latin typeface="+mn-lt"/>
              <a:ea typeface="+mn-ea"/>
              <a:cs typeface="+mn-ea"/>
              <a:sym typeface="+mn-lt"/>
            </a:endParaRPr>
          </a:p>
        </p:txBody>
      </p:sp>
      <p:sp>
        <p:nvSpPr>
          <p:cNvPr id="31" name="形状 30"/>
          <p:cNvSpPr/>
          <p:nvPr/>
        </p:nvSpPr>
        <p:spPr>
          <a:xfrm>
            <a:off x="2967990" y="2135505"/>
            <a:ext cx="1654810" cy="1667510"/>
          </a:xfrm>
          <a:prstGeom prst="leftCircularArrow">
            <a:avLst>
              <a:gd name="adj1" fmla="val 8909"/>
              <a:gd name="adj2" fmla="val 1142322"/>
              <a:gd name="adj3" fmla="val 6293598"/>
              <a:gd name="adj4" fmla="val 18900002"/>
              <a:gd name="adj5" fmla="val 12500"/>
            </a:avLst>
          </a:prstGeom>
          <a:solidFill>
            <a:srgbClr val="030729"/>
          </a:solidFill>
          <a:ln>
            <a:solidFill>
              <a:srgbClr val="404040"/>
            </a:solidFill>
          </a:ln>
          <a:effectLst/>
        </p:spPr>
        <p:style>
          <a:lnRef idx="0">
            <a:scrgbClr r="0" g="0" b="0"/>
          </a:lnRef>
          <a:fillRef idx="3">
            <a:scrgbClr r="0" g="0" b="0"/>
          </a:fillRef>
          <a:effectRef idx="2">
            <a:scrgbClr r="0" g="0" b="0"/>
          </a:effectRef>
          <a:fontRef idx="minor">
            <a:schemeClr val="lt1"/>
          </a:fontRef>
        </p:style>
        <p:txBody>
          <a:bodyPr/>
          <a:lstStyle/>
          <a:p>
            <a:endParaRPr lang="zh-CN" altLang="en-US">
              <a:cs typeface="+mn-ea"/>
              <a:sym typeface="+mn-lt"/>
            </a:endParaRPr>
          </a:p>
        </p:txBody>
      </p:sp>
      <p:sp>
        <p:nvSpPr>
          <p:cNvPr id="32" name="空心弧 31"/>
          <p:cNvSpPr/>
          <p:nvPr/>
        </p:nvSpPr>
        <p:spPr>
          <a:xfrm>
            <a:off x="3561715" y="3227070"/>
            <a:ext cx="1421765" cy="1433195"/>
          </a:xfrm>
          <a:prstGeom prst="blockArc">
            <a:avLst>
              <a:gd name="adj1" fmla="val 13624405"/>
              <a:gd name="adj2" fmla="val 17228224"/>
              <a:gd name="adj3" fmla="val 11481"/>
            </a:avLst>
          </a:prstGeom>
          <a:solidFill>
            <a:srgbClr val="030729"/>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a:cs typeface="+mn-ea"/>
              <a:sym typeface="+mn-lt"/>
            </a:endParaRPr>
          </a:p>
        </p:txBody>
      </p:sp>
      <p:sp>
        <p:nvSpPr>
          <p:cNvPr id="33" name="空心弧 32"/>
          <p:cNvSpPr/>
          <p:nvPr/>
        </p:nvSpPr>
        <p:spPr>
          <a:xfrm>
            <a:off x="3561715" y="3227070"/>
            <a:ext cx="1421765" cy="1433195"/>
          </a:xfrm>
          <a:prstGeom prst="blockArc">
            <a:avLst>
              <a:gd name="adj1" fmla="val 17085111"/>
              <a:gd name="adj2" fmla="val 10799997"/>
              <a:gd name="adj3" fmla="val 11504"/>
            </a:avLst>
          </a:prstGeom>
          <a:solidFill>
            <a:srgbClr val="030729"/>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a:cs typeface="+mn-ea"/>
              <a:sym typeface="+mn-lt"/>
            </a:endParaRPr>
          </a:p>
        </p:txBody>
      </p:sp>
      <p:sp>
        <p:nvSpPr>
          <p:cNvPr id="34" name="任意多边形 33"/>
          <p:cNvSpPr/>
          <p:nvPr/>
        </p:nvSpPr>
        <p:spPr>
          <a:xfrm rot="17307692">
            <a:off x="3872865" y="1677035"/>
            <a:ext cx="1445260" cy="772795"/>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2200">
              <a:solidFill>
                <a:schemeClr val="accent1">
                  <a:lumMod val="75000"/>
                </a:schemeClr>
              </a:solidFill>
              <a:cs typeface="+mn-ea"/>
              <a:sym typeface="+mn-lt"/>
            </a:endParaRPr>
          </a:p>
        </p:txBody>
      </p:sp>
      <p:sp>
        <p:nvSpPr>
          <p:cNvPr id="38" name="任意多边形 37"/>
          <p:cNvSpPr/>
          <p:nvPr/>
        </p:nvSpPr>
        <p:spPr>
          <a:xfrm rot="17307692">
            <a:off x="3524250" y="1273810"/>
            <a:ext cx="949325" cy="659765"/>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2200">
              <a:solidFill>
                <a:schemeClr val="accent1">
                  <a:lumMod val="75000"/>
                </a:schemeClr>
              </a:solidFill>
              <a:cs typeface="+mn-ea"/>
              <a:sym typeface="+mn-lt"/>
            </a:endParaRPr>
          </a:p>
        </p:txBody>
      </p:sp>
      <p:sp>
        <p:nvSpPr>
          <p:cNvPr id="39" name="TextBox 38"/>
          <p:cNvSpPr txBox="1"/>
          <p:nvPr/>
        </p:nvSpPr>
        <p:spPr>
          <a:xfrm>
            <a:off x="4017645" y="1540510"/>
            <a:ext cx="437515" cy="740410"/>
          </a:xfrm>
          <a:prstGeom prst="rect">
            <a:avLst/>
          </a:prstGeom>
          <a:noFill/>
          <a:effectLst/>
        </p:spPr>
        <p:txBody>
          <a:bodyPr wrap="none" lIns="77770" tIns="38885" rIns="77770" bIns="38885" rtlCol="0">
            <a:spAutoFit/>
          </a:bodyPr>
          <a:lstStyle/>
          <a:p>
            <a:r>
              <a:rPr lang="en-US" altLang="zh-CN" sz="4300" b="1" dirty="0">
                <a:solidFill>
                  <a:srgbClr val="030729"/>
                </a:solidFill>
                <a:cs typeface="+mn-ea"/>
                <a:sym typeface="+mn-lt"/>
              </a:rPr>
              <a:t>A</a:t>
            </a:r>
            <a:endParaRPr lang="zh-CN" altLang="en-US" sz="4300" b="1" dirty="0">
              <a:solidFill>
                <a:srgbClr val="030729"/>
              </a:solidFill>
              <a:cs typeface="+mn-ea"/>
              <a:sym typeface="+mn-lt"/>
            </a:endParaRPr>
          </a:p>
        </p:txBody>
      </p:sp>
      <p:sp>
        <p:nvSpPr>
          <p:cNvPr id="40" name="TextBox 39"/>
          <p:cNvSpPr txBox="1"/>
          <p:nvPr/>
        </p:nvSpPr>
        <p:spPr>
          <a:xfrm>
            <a:off x="3498215" y="2567305"/>
            <a:ext cx="461645" cy="740410"/>
          </a:xfrm>
          <a:prstGeom prst="rect">
            <a:avLst/>
          </a:prstGeom>
          <a:noFill/>
          <a:effectLst/>
        </p:spPr>
        <p:txBody>
          <a:bodyPr wrap="none" lIns="77770" tIns="38885" rIns="77770" bIns="38885" rtlCol="0">
            <a:spAutoFit/>
          </a:bodyPr>
          <a:lstStyle/>
          <a:p>
            <a:r>
              <a:rPr lang="en-US" altLang="zh-CN" sz="4300" b="1" dirty="0">
                <a:solidFill>
                  <a:srgbClr val="030729"/>
                </a:solidFill>
                <a:cs typeface="+mn-ea"/>
                <a:sym typeface="+mn-lt"/>
              </a:rPr>
              <a:t>B</a:t>
            </a:r>
            <a:endParaRPr lang="zh-CN" altLang="en-US" sz="4300" b="1" dirty="0">
              <a:solidFill>
                <a:srgbClr val="030729"/>
              </a:solidFill>
              <a:cs typeface="+mn-ea"/>
              <a:sym typeface="+mn-lt"/>
            </a:endParaRPr>
          </a:p>
        </p:txBody>
      </p:sp>
      <p:sp>
        <p:nvSpPr>
          <p:cNvPr id="41" name="TextBox 40"/>
          <p:cNvSpPr txBox="1"/>
          <p:nvPr/>
        </p:nvSpPr>
        <p:spPr>
          <a:xfrm>
            <a:off x="4001770" y="3586480"/>
            <a:ext cx="463550" cy="740410"/>
          </a:xfrm>
          <a:prstGeom prst="rect">
            <a:avLst/>
          </a:prstGeom>
          <a:noFill/>
          <a:effectLst/>
        </p:spPr>
        <p:txBody>
          <a:bodyPr wrap="none" lIns="77770" tIns="38885" rIns="77770" bIns="38885" rtlCol="0">
            <a:spAutoFit/>
          </a:bodyPr>
          <a:lstStyle/>
          <a:p>
            <a:r>
              <a:rPr lang="en-US" altLang="zh-CN" sz="4300" b="1" dirty="0">
                <a:solidFill>
                  <a:srgbClr val="030729"/>
                </a:solidFill>
                <a:cs typeface="+mn-ea"/>
                <a:sym typeface="+mn-lt"/>
              </a:rPr>
              <a:t>C</a:t>
            </a:r>
            <a:endParaRPr lang="zh-CN" altLang="en-US" sz="4300" b="1" dirty="0">
              <a:solidFill>
                <a:srgbClr val="030729"/>
              </a:solidFill>
              <a:cs typeface="+mn-ea"/>
              <a:sym typeface="+mn-lt"/>
            </a:endParaRPr>
          </a:p>
        </p:txBody>
      </p:sp>
      <p:sp>
        <p:nvSpPr>
          <p:cNvPr id="5" name="文本占位符 4"/>
          <p:cNvSpPr>
            <a:spLocks noGrp="1"/>
          </p:cNvSpPr>
          <p:nvPr>
            <p:ph type="body" sz="quarter" idx="10"/>
          </p:nvPr>
        </p:nvSpPr>
        <p:spPr>
          <a:xfrm>
            <a:off x="356870" y="325120"/>
            <a:ext cx="305435" cy="432435"/>
          </a:xfrm>
        </p:spPr>
        <p:txBody>
          <a:bodyPr/>
          <a:lstStyle/>
          <a:p>
            <a:r>
              <a:rPr lang="en-US" altLang="zh-CN" dirty="0">
                <a:cs typeface="+mn-ea"/>
                <a:sym typeface="+mn-lt"/>
              </a:rPr>
              <a:t>1</a:t>
            </a:r>
            <a:endParaRPr lang="zh-CN" altLang="en-US" dirty="0">
              <a:cs typeface="+mn-ea"/>
              <a:sym typeface="+mn-lt"/>
            </a:endParaRPr>
          </a:p>
        </p:txBody>
      </p:sp>
      <p:sp>
        <p:nvSpPr>
          <p:cNvPr id="6" name="文本占位符 5"/>
          <p:cNvSpPr>
            <a:spLocks noGrp="1"/>
          </p:cNvSpPr>
          <p:nvPr>
            <p:ph type="body" sz="quarter" idx="11"/>
          </p:nvPr>
        </p:nvSpPr>
        <p:spPr>
          <a:xfrm>
            <a:off x="766445" y="334010"/>
            <a:ext cx="2230755" cy="432435"/>
          </a:xfrm>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10000">
        <p14:doors dir="vert"/>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350"/>
                                        <p:tgtEl>
                                          <p:spTgt spid="3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up)">
                                      <p:cBhvr>
                                        <p:cTn id="11" dur="600"/>
                                        <p:tgtEl>
                                          <p:spTgt spid="3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0; 0.2000,0.5000; 0.8000,0.5000; 1,0"/>
                                        <p:tgtEl>
                                          <p:spTgt spid="25"/>
                                        </p:tgtEl>
                                      </p:cBhvr>
                                    </p:animEffect>
                                    <p:animScale>
                                      <p:cBhvr>
                                        <p:cTn id="21" dur="250" autoRev="1" fill="hold"/>
                                        <p:tgtEl>
                                          <p:spTgt spid="25"/>
                                        </p:tgtEl>
                                      </p:cBhvr>
                                      <p:by x="105000" y="105000"/>
                                    </p:animScale>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750"/>
                                        <p:tgtEl>
                                          <p:spTgt spid="31"/>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par>
                          <p:cTn id="37" fill="hold">
                            <p:stCondLst>
                              <p:cond delay="4000"/>
                            </p:stCondLst>
                            <p:childTnLst>
                              <p:par>
                                <p:cTn id="38" presetID="1" presetClass="entr" presetSubtype="0"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0; 0.2000,0.5000; 0.8000,0.5000; 1,0"/>
                                        <p:tgtEl>
                                          <p:spTgt spid="29"/>
                                        </p:tgtEl>
                                      </p:cBhvr>
                                    </p:animEffect>
                                    <p:animScale>
                                      <p:cBhvr>
                                        <p:cTn id="42" dur="250" autoRev="1" fill="hold"/>
                                        <p:tgtEl>
                                          <p:spTgt spid="29"/>
                                        </p:tgtEl>
                                      </p:cBhvr>
                                      <p:by x="105000" y="105000"/>
                                    </p:animScale>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right)">
                                      <p:cBhvr>
                                        <p:cTn id="46" dur="500"/>
                                        <p:tgtEl>
                                          <p:spTgt spid="24"/>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right)">
                                      <p:cBhvr>
                                        <p:cTn id="50" dur="500"/>
                                        <p:tgtEl>
                                          <p:spTgt spid="30"/>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250"/>
                                        <p:tgtEl>
                                          <p:spTgt spid="32"/>
                                        </p:tgtEl>
                                      </p:cBhvr>
                                    </p:animEffect>
                                  </p:childTnLst>
                                </p:cTn>
                              </p:par>
                            </p:childTnLst>
                          </p:cTn>
                        </p:par>
                        <p:par>
                          <p:cTn id="55" fill="hold">
                            <p:stCondLst>
                              <p:cond delay="5500"/>
                            </p:stCondLst>
                            <p:childTnLst>
                              <p:par>
                                <p:cTn id="56" presetID="21" presetClass="entr" presetSubtype="1"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heel(1)">
                                      <p:cBhvr>
                                        <p:cTn id="58" dur="1000"/>
                                        <p:tgtEl>
                                          <p:spTgt spid="33"/>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childTnLst>
                          </p:cTn>
                        </p:par>
                        <p:par>
                          <p:cTn id="63" fill="hold">
                            <p:stCondLst>
                              <p:cond delay="7000"/>
                            </p:stCondLst>
                            <p:childTnLst>
                              <p:par>
                                <p:cTn id="64" presetID="1"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0; 0.2000,0.5000; 0.8000,0.5000; 1,0"/>
                                        <p:tgtEl>
                                          <p:spTgt spid="27"/>
                                        </p:tgtEl>
                                      </p:cBhvr>
                                    </p:animEffect>
                                    <p:animScale>
                                      <p:cBhvr>
                                        <p:cTn id="68" dur="250" autoRev="1" fill="hold"/>
                                        <p:tgtEl>
                                          <p:spTgt spid="27"/>
                                        </p:tgtEl>
                                      </p:cBhvr>
                                      <p:by x="105000" y="105000"/>
                                    </p:animScale>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left)">
                                      <p:cBhvr>
                                        <p:cTn id="72" dur="500"/>
                                        <p:tgtEl>
                                          <p:spTgt spid="2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left)">
                                      <p:cBhvr>
                                        <p:cTn id="7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animBg="1"/>
      <p:bldP spid="25" grpId="1" animBg="1"/>
      <p:bldP spid="26" grpId="0"/>
      <p:bldP spid="27" grpId="0" animBg="1"/>
      <p:bldP spid="27" grpId="1" animBg="1"/>
      <p:bldP spid="28" grpId="0"/>
      <p:bldP spid="29" grpId="0" animBg="1"/>
      <p:bldP spid="29" grpId="1" animBg="1"/>
      <p:bldP spid="30" grpId="0"/>
      <p:bldP spid="34" grpId="0" animBg="1"/>
      <p:bldP spid="38" grpId="0" animBg="1"/>
      <p:bldP spid="39" grpId="0"/>
      <p:bldP spid="40" grpId="0"/>
      <p:bldP spid="41" grpId="0"/>
    </p:bldLst>
  </p:timing>
</p:sld>
</file>

<file path=ppt/tags/tag1.xml><?xml version="1.0" encoding="utf-8"?>
<p:tagLst xmlns:p="http://schemas.openxmlformats.org/presentationml/2006/main">
  <p:tag name="MH" val="20160830110146"/>
  <p:tag name="MH_LIBRARY" val="CONTENTS"/>
  <p:tag name="MH_TYPE" val="ENTRY"/>
  <p:tag name="ID" val="553512"/>
  <p:tag name="MH_ORDER" val="1"/>
</p:tagLst>
</file>

<file path=ppt/tags/tag2.xml><?xml version="1.0" encoding="utf-8"?>
<p:tagLst xmlns:p="http://schemas.openxmlformats.org/presentationml/2006/main">
  <p:tag name="MH" val="20160830110146"/>
  <p:tag name="MH_LIBRARY" val="CONTENTS"/>
  <p:tag name="MH_TYPE" val="ENTRY"/>
  <p:tag name="ID" val="553512"/>
  <p:tag name="MH_ORDER" val="2"/>
</p:tagLst>
</file>

<file path=ppt/tags/tag3.xml><?xml version="1.0" encoding="utf-8"?>
<p:tagLst xmlns:p="http://schemas.openxmlformats.org/presentationml/2006/main">
  <p:tag name="MH" val="20160830110146"/>
  <p:tag name="MH_LIBRARY" val="CONTENTS"/>
  <p:tag name="MH_TYPE" val="ENTRY"/>
  <p:tag name="ID" val="553512"/>
  <p:tag name="MH_ORDER" val="3"/>
</p:tagLst>
</file>

<file path=ppt/tags/tag4.xml><?xml version="1.0" encoding="utf-8"?>
<p:tagLst xmlns:p="http://schemas.openxmlformats.org/presentationml/2006/main">
  <p:tag name="MH" val="20160830110146"/>
  <p:tag name="MH_LIBRARY" val="CONTENTS"/>
  <p:tag name="MH_TYPE" val="ENTRY"/>
  <p:tag name="ID" val="553512"/>
  <p:tag name="MH_ORDER" val="4"/>
</p:tagLst>
</file>

<file path=ppt/tags/tag5.xml><?xml version="1.0" encoding="utf-8"?>
<p:tagLst xmlns:p="http://schemas.openxmlformats.org/presentationml/2006/main">
  <p:tag name="MH" val="20160830110146"/>
  <p:tag name="MH_LIBRARY" val="CONTENTS"/>
  <p:tag name="MH_TYPE" val="ENTRY"/>
  <p:tag name="ID" val="553512"/>
  <p:tag name="MH_ORDER" val="4"/>
</p:tagLst>
</file>

<file path=ppt/tags/tag6.xml><?xml version="1.0" encoding="utf-8"?>
<p:tagLst xmlns:p="http://schemas.openxmlformats.org/presentationml/2006/main">
  <p:tag name="MH" val="20160516110945"/>
  <p:tag name="MH_LIBRARY" val="CONTENTS"/>
  <p:tag name="MH_AUTOCOLOR" val="TRUE"/>
  <p:tag name="ID" val="553524"/>
  <p:tag name="MH_TYPE" val="CONTENTS_SECTION"/>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DocSecurity>0</DocSecurity>
  <HyperlinksChanged>false</HyperlinksChanged>
  <Lines>0</Lines>
  <LinksUpToDate>false</LinksUpToDate>
  <Pages>44</Pages>
  <Paragraphs>803</Paragraphs>
  <Words>7190</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Administrator</dc:creator>
  <cp:lastModifiedBy>Administrator</cp:lastModifiedBy>
  <dc:title>PowerPoint 演示文稿</dc:title>
  <dcterms:modified xsi:type="dcterms:W3CDTF">2019-01-08T06:34:10Z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