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60" r:id="rId4"/>
    <p:sldId id="263" r:id="rId5"/>
    <p:sldId id="265" r:id="rId6"/>
    <p:sldId id="264" r:id="rId7"/>
    <p:sldId id="267" r:id="rId8"/>
    <p:sldId id="266" r:id="rId9"/>
    <p:sldId id="262" r:id="rId10"/>
    <p:sldId id="269" r:id="rId11"/>
    <p:sldId id="270" r:id="rId12"/>
    <p:sldId id="271" r:id="rId13"/>
    <p:sldId id="268" r:id="rId14"/>
    <p:sldId id="261" r:id="rId15"/>
    <p:sldId id="273" r:id="rId16"/>
    <p:sldId id="272" r:id="rId17"/>
    <p:sldId id="259" r:id="rId18"/>
    <p:sldId id="279" r:id="rId19"/>
  </p:sldIdLst>
  <p:sldSz cx="6397625" cy="3998913"/>
  <p:notesSz cx="6858000" cy="9144000"/>
  <p:defaultTextStyle>
    <a:defPPr>
      <a:defRPr lang="zh-CN"/>
    </a:defPPr>
    <a:lvl1pPr algn="l" rtl="0" fontAlgn="base">
      <a:spcBef>
        <a:spcPct val="0"/>
      </a:spcBef>
      <a:spcAft>
        <a:spcPct val="0"/>
      </a:spcAft>
      <a:buFont typeface="Arial" panose="020B0604020202020204" pitchFamily="34" charset="0"/>
      <a:defRPr sz="9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9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9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9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9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9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9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9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900"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282">
          <p15:clr>
            <a:srgbClr val="A4A3A4"/>
          </p15:clr>
        </p15:guide>
        <p15:guide id="2" pos="203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1C1C1C"/>
    <a:srgbClr val="002444"/>
    <a:srgbClr val="003366"/>
    <a:srgbClr val="000000"/>
    <a:srgbClr val="EAEAEA"/>
    <a:srgbClr val="BBE0E3"/>
    <a:srgbClr val="5AB1F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varScale="1">
        <p:scale>
          <a:sx n="176" d="100"/>
          <a:sy n="176" d="100"/>
        </p:scale>
        <p:origin x="702" y="150"/>
      </p:cViewPr>
      <p:guideLst>
        <p:guide orient="horz" pos="1282"/>
        <p:guide pos="2039"/>
      </p:guideLst>
    </p:cSldViewPr>
  </p:slideViewPr>
  <p:notesTextViewPr>
    <p:cViewPr>
      <p:scale>
        <a:sx n="1" d="1"/>
        <a:sy n="1" d="1"/>
      </p:scale>
      <p:origin x="0" y="0"/>
    </p:cViewPr>
  </p:notesTextViewPr>
  <p:gridSpacing cx="71999" cy="71999"/>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479425" y="1243013"/>
            <a:ext cx="5438775" cy="855662"/>
          </a:xfrm>
        </p:spPr>
        <p:txBody>
          <a:bodyPr/>
          <a:lstStyle/>
          <a:p>
            <a:r>
              <a:rPr lang="zh-CN" altLang="en-US"/>
              <a:t>单击此处编辑母版标题样式</a:t>
            </a:r>
          </a:p>
        </p:txBody>
      </p:sp>
      <p:sp>
        <p:nvSpPr>
          <p:cNvPr id="3" name="副标题 2"/>
          <p:cNvSpPr>
            <a:spLocks noGrp="1"/>
          </p:cNvSpPr>
          <p:nvPr>
            <p:ph type="subTitle" idx="1"/>
          </p:nvPr>
        </p:nvSpPr>
        <p:spPr>
          <a:xfrm>
            <a:off x="960438" y="2265363"/>
            <a:ext cx="4478337" cy="10223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Rectangle 4">
            <a:extLst>
              <a:ext uri="{FF2B5EF4-FFF2-40B4-BE49-F238E27FC236}">
                <a16:creationId xmlns:a16="http://schemas.microsoft.com/office/drawing/2014/main" id="{5C11951D-E15D-40DD-BF13-E16C4186C0A4}"/>
              </a:ext>
            </a:extLst>
          </p:cNvPr>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a:extLst>
              <a:ext uri="{FF2B5EF4-FFF2-40B4-BE49-F238E27FC236}">
                <a16:creationId xmlns:a16="http://schemas.microsoft.com/office/drawing/2014/main" id="{3E14EC28-E1FE-4685-9922-274CE3C120C9}"/>
              </a:ext>
            </a:extLst>
          </p:cNvPr>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a:extLst>
              <a:ext uri="{FF2B5EF4-FFF2-40B4-BE49-F238E27FC236}">
                <a16:creationId xmlns:a16="http://schemas.microsoft.com/office/drawing/2014/main" id="{32FEFAE3-D31A-4C14-9013-E0E96AFBD7F6}"/>
              </a:ext>
            </a:extLst>
          </p:cNvPr>
          <p:cNvSpPr>
            <a:spLocks noGrp="1" noChangeArrowheads="1"/>
          </p:cNvSpPr>
          <p:nvPr>
            <p:ph type="sldNum" sz="quarter" idx="12"/>
          </p:nvPr>
        </p:nvSpPr>
        <p:spPr>
          <a:ln/>
        </p:spPr>
        <p:txBody>
          <a:bodyPr/>
          <a:lstStyle>
            <a:lvl1pPr>
              <a:defRPr/>
            </a:lvl1pPr>
          </a:lstStyle>
          <a:p>
            <a:fld id="{0EFAA0F1-D5AA-4709-ADA9-215E8203C207}" type="slidenum">
              <a:rPr lang="zh-CN" altLang="zh-CN"/>
              <a:pPr/>
              <a:t>‹#›</a:t>
            </a:fld>
            <a:endParaRPr lang="zh-CN" altLang="zh-CN"/>
          </a:p>
        </p:txBody>
      </p:sp>
    </p:spTree>
    <p:extLst>
      <p:ext uri="{BB962C8B-B14F-4D97-AF65-F5344CB8AC3E}">
        <p14:creationId xmlns:p14="http://schemas.microsoft.com/office/powerpoint/2010/main" val="32088362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a:extLst>
              <a:ext uri="{FF2B5EF4-FFF2-40B4-BE49-F238E27FC236}">
                <a16:creationId xmlns:a16="http://schemas.microsoft.com/office/drawing/2014/main" id="{388BE1D8-64EC-417A-9A17-62071A064332}"/>
              </a:ext>
            </a:extLst>
          </p:cNvPr>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a:extLst>
              <a:ext uri="{FF2B5EF4-FFF2-40B4-BE49-F238E27FC236}">
                <a16:creationId xmlns:a16="http://schemas.microsoft.com/office/drawing/2014/main" id="{3BAD6B1D-F969-485F-9487-CE8103D826D4}"/>
              </a:ext>
            </a:extLst>
          </p:cNvPr>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a:extLst>
              <a:ext uri="{FF2B5EF4-FFF2-40B4-BE49-F238E27FC236}">
                <a16:creationId xmlns:a16="http://schemas.microsoft.com/office/drawing/2014/main" id="{6D14855D-147F-49D1-B801-0EAA204C1CB0}"/>
              </a:ext>
            </a:extLst>
          </p:cNvPr>
          <p:cNvSpPr>
            <a:spLocks noGrp="1" noChangeArrowheads="1"/>
          </p:cNvSpPr>
          <p:nvPr>
            <p:ph type="sldNum" sz="quarter" idx="12"/>
          </p:nvPr>
        </p:nvSpPr>
        <p:spPr>
          <a:ln/>
        </p:spPr>
        <p:txBody>
          <a:bodyPr/>
          <a:lstStyle>
            <a:lvl1pPr>
              <a:defRPr/>
            </a:lvl1pPr>
          </a:lstStyle>
          <a:p>
            <a:fld id="{DB00BD6E-51A5-49A4-94B6-6F1518891F24}" type="slidenum">
              <a:rPr lang="zh-CN" altLang="zh-CN"/>
              <a:pPr/>
              <a:t>‹#›</a:t>
            </a:fld>
            <a:endParaRPr lang="zh-CN" altLang="zh-CN"/>
          </a:p>
        </p:txBody>
      </p:sp>
    </p:spTree>
    <p:extLst>
      <p:ext uri="{BB962C8B-B14F-4D97-AF65-F5344CB8AC3E}">
        <p14:creationId xmlns:p14="http://schemas.microsoft.com/office/powerpoint/2010/main" val="37886091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4638675" y="160338"/>
            <a:ext cx="1438275" cy="3411537"/>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320675" y="160338"/>
            <a:ext cx="4165600" cy="3411537"/>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a:extLst>
              <a:ext uri="{FF2B5EF4-FFF2-40B4-BE49-F238E27FC236}">
                <a16:creationId xmlns:a16="http://schemas.microsoft.com/office/drawing/2014/main" id="{CE1CB2D5-1ABA-47C1-8284-9A3062A9FF2B}"/>
              </a:ext>
            </a:extLst>
          </p:cNvPr>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a:extLst>
              <a:ext uri="{FF2B5EF4-FFF2-40B4-BE49-F238E27FC236}">
                <a16:creationId xmlns:a16="http://schemas.microsoft.com/office/drawing/2014/main" id="{7861A8F0-759D-4985-8120-6E39CABEF5AB}"/>
              </a:ext>
            </a:extLst>
          </p:cNvPr>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a:extLst>
              <a:ext uri="{FF2B5EF4-FFF2-40B4-BE49-F238E27FC236}">
                <a16:creationId xmlns:a16="http://schemas.microsoft.com/office/drawing/2014/main" id="{BA0E8D7C-5FAD-48FE-8045-812463981240}"/>
              </a:ext>
            </a:extLst>
          </p:cNvPr>
          <p:cNvSpPr>
            <a:spLocks noGrp="1" noChangeArrowheads="1"/>
          </p:cNvSpPr>
          <p:nvPr>
            <p:ph type="sldNum" sz="quarter" idx="12"/>
          </p:nvPr>
        </p:nvSpPr>
        <p:spPr>
          <a:ln/>
        </p:spPr>
        <p:txBody>
          <a:bodyPr/>
          <a:lstStyle>
            <a:lvl1pPr>
              <a:defRPr/>
            </a:lvl1pPr>
          </a:lstStyle>
          <a:p>
            <a:fld id="{E77AAC40-5836-4AA4-B177-1CC73EBB22F8}" type="slidenum">
              <a:rPr lang="zh-CN" altLang="zh-CN"/>
              <a:pPr/>
              <a:t>‹#›</a:t>
            </a:fld>
            <a:endParaRPr lang="zh-CN" altLang="zh-CN"/>
          </a:p>
        </p:txBody>
      </p:sp>
    </p:spTree>
    <p:extLst>
      <p:ext uri="{BB962C8B-B14F-4D97-AF65-F5344CB8AC3E}">
        <p14:creationId xmlns:p14="http://schemas.microsoft.com/office/powerpoint/2010/main" val="10741622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a:extLst>
              <a:ext uri="{FF2B5EF4-FFF2-40B4-BE49-F238E27FC236}">
                <a16:creationId xmlns:a16="http://schemas.microsoft.com/office/drawing/2014/main" id="{24726076-C9AE-45D3-BC32-49C58302044D}"/>
              </a:ext>
            </a:extLst>
          </p:cNvPr>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a:extLst>
              <a:ext uri="{FF2B5EF4-FFF2-40B4-BE49-F238E27FC236}">
                <a16:creationId xmlns:a16="http://schemas.microsoft.com/office/drawing/2014/main" id="{693B33C0-3DEE-4221-B9CC-EBB34B3AF67B}"/>
              </a:ext>
            </a:extLst>
          </p:cNvPr>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a:extLst>
              <a:ext uri="{FF2B5EF4-FFF2-40B4-BE49-F238E27FC236}">
                <a16:creationId xmlns:a16="http://schemas.microsoft.com/office/drawing/2014/main" id="{6C69AE28-A395-49D7-A1DC-43803A903E4E}"/>
              </a:ext>
            </a:extLst>
          </p:cNvPr>
          <p:cNvSpPr>
            <a:spLocks noGrp="1" noChangeArrowheads="1"/>
          </p:cNvSpPr>
          <p:nvPr>
            <p:ph type="sldNum" sz="quarter" idx="12"/>
          </p:nvPr>
        </p:nvSpPr>
        <p:spPr>
          <a:ln/>
        </p:spPr>
        <p:txBody>
          <a:bodyPr/>
          <a:lstStyle>
            <a:lvl1pPr>
              <a:defRPr/>
            </a:lvl1pPr>
          </a:lstStyle>
          <a:p>
            <a:fld id="{6812E50F-012A-4674-AD9B-7199DECD6FC8}" type="slidenum">
              <a:rPr lang="zh-CN" altLang="zh-CN"/>
              <a:pPr/>
              <a:t>‹#›</a:t>
            </a:fld>
            <a:endParaRPr lang="zh-CN" altLang="zh-CN"/>
          </a:p>
        </p:txBody>
      </p:sp>
    </p:spTree>
    <p:extLst>
      <p:ext uri="{BB962C8B-B14F-4D97-AF65-F5344CB8AC3E}">
        <p14:creationId xmlns:p14="http://schemas.microsoft.com/office/powerpoint/2010/main" val="5665358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504825" y="2570163"/>
            <a:ext cx="5438775" cy="793750"/>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504825" y="1695450"/>
            <a:ext cx="5438775" cy="874713"/>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4">
            <a:extLst>
              <a:ext uri="{FF2B5EF4-FFF2-40B4-BE49-F238E27FC236}">
                <a16:creationId xmlns:a16="http://schemas.microsoft.com/office/drawing/2014/main" id="{49CEED4F-E50E-4C93-9E46-1E5127CF82BF}"/>
              </a:ext>
            </a:extLst>
          </p:cNvPr>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a:extLst>
              <a:ext uri="{FF2B5EF4-FFF2-40B4-BE49-F238E27FC236}">
                <a16:creationId xmlns:a16="http://schemas.microsoft.com/office/drawing/2014/main" id="{CBB9D551-26F0-444D-9755-76FC8159B402}"/>
              </a:ext>
            </a:extLst>
          </p:cNvPr>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a:extLst>
              <a:ext uri="{FF2B5EF4-FFF2-40B4-BE49-F238E27FC236}">
                <a16:creationId xmlns:a16="http://schemas.microsoft.com/office/drawing/2014/main" id="{EABC64B9-0FF8-4683-B74F-F16650C3C5A5}"/>
              </a:ext>
            </a:extLst>
          </p:cNvPr>
          <p:cNvSpPr>
            <a:spLocks noGrp="1" noChangeArrowheads="1"/>
          </p:cNvSpPr>
          <p:nvPr>
            <p:ph type="sldNum" sz="quarter" idx="12"/>
          </p:nvPr>
        </p:nvSpPr>
        <p:spPr>
          <a:ln/>
        </p:spPr>
        <p:txBody>
          <a:bodyPr/>
          <a:lstStyle>
            <a:lvl1pPr>
              <a:defRPr/>
            </a:lvl1pPr>
          </a:lstStyle>
          <a:p>
            <a:fld id="{F07844CB-B206-4CD6-96CA-8BD4C09B67D3}" type="slidenum">
              <a:rPr lang="zh-CN" altLang="zh-CN"/>
              <a:pPr/>
              <a:t>‹#›</a:t>
            </a:fld>
            <a:endParaRPr lang="zh-CN" altLang="zh-CN"/>
          </a:p>
        </p:txBody>
      </p:sp>
    </p:spTree>
    <p:extLst>
      <p:ext uri="{BB962C8B-B14F-4D97-AF65-F5344CB8AC3E}">
        <p14:creationId xmlns:p14="http://schemas.microsoft.com/office/powerpoint/2010/main" val="16465413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20675" y="933450"/>
            <a:ext cx="2801938" cy="26384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3275013" y="933450"/>
            <a:ext cx="2801937" cy="26384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a:extLst>
              <a:ext uri="{FF2B5EF4-FFF2-40B4-BE49-F238E27FC236}">
                <a16:creationId xmlns:a16="http://schemas.microsoft.com/office/drawing/2014/main" id="{D88F86BC-D3C4-4A9D-9C10-F39BEB720909}"/>
              </a:ext>
            </a:extLst>
          </p:cNvPr>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a:extLst>
              <a:ext uri="{FF2B5EF4-FFF2-40B4-BE49-F238E27FC236}">
                <a16:creationId xmlns:a16="http://schemas.microsoft.com/office/drawing/2014/main" id="{28CE8D0D-701F-495D-9BB8-300EE7032A84}"/>
              </a:ext>
            </a:extLst>
          </p:cNvPr>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a:extLst>
              <a:ext uri="{FF2B5EF4-FFF2-40B4-BE49-F238E27FC236}">
                <a16:creationId xmlns:a16="http://schemas.microsoft.com/office/drawing/2014/main" id="{A55D0524-5A1C-4B9D-A32C-50A9C7A15E04}"/>
              </a:ext>
            </a:extLst>
          </p:cNvPr>
          <p:cNvSpPr>
            <a:spLocks noGrp="1" noChangeArrowheads="1"/>
          </p:cNvSpPr>
          <p:nvPr>
            <p:ph type="sldNum" sz="quarter" idx="12"/>
          </p:nvPr>
        </p:nvSpPr>
        <p:spPr>
          <a:ln/>
        </p:spPr>
        <p:txBody>
          <a:bodyPr/>
          <a:lstStyle>
            <a:lvl1pPr>
              <a:defRPr/>
            </a:lvl1pPr>
          </a:lstStyle>
          <a:p>
            <a:fld id="{1AD8581A-755E-460D-A898-87E8C6C2CEB1}" type="slidenum">
              <a:rPr lang="zh-CN" altLang="zh-CN"/>
              <a:pPr/>
              <a:t>‹#›</a:t>
            </a:fld>
            <a:endParaRPr lang="zh-CN" altLang="zh-CN"/>
          </a:p>
        </p:txBody>
      </p:sp>
    </p:spTree>
    <p:extLst>
      <p:ext uri="{BB962C8B-B14F-4D97-AF65-F5344CB8AC3E}">
        <p14:creationId xmlns:p14="http://schemas.microsoft.com/office/powerpoint/2010/main" val="8354815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320675" y="160338"/>
            <a:ext cx="5757863" cy="6667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320675" y="895350"/>
            <a:ext cx="2825750" cy="3730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320675" y="1268413"/>
            <a:ext cx="2825750" cy="23034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3249613" y="895350"/>
            <a:ext cx="2828925" cy="3730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3249613" y="1268413"/>
            <a:ext cx="2828925" cy="23034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a:extLst>
              <a:ext uri="{FF2B5EF4-FFF2-40B4-BE49-F238E27FC236}">
                <a16:creationId xmlns:a16="http://schemas.microsoft.com/office/drawing/2014/main" id="{166E84FA-BC18-44F9-83C2-59B54AD1FAA5}"/>
              </a:ext>
            </a:extLst>
          </p:cNvPr>
          <p:cNvSpPr>
            <a:spLocks noGrp="1" noChangeArrowheads="1"/>
          </p:cNvSpPr>
          <p:nvPr>
            <p:ph type="dt" sz="half" idx="10"/>
          </p:nvPr>
        </p:nvSpPr>
        <p:spPr>
          <a:ln/>
        </p:spPr>
        <p:txBody>
          <a:bodyPr/>
          <a:lstStyle>
            <a:lvl1pPr>
              <a:defRPr/>
            </a:lvl1pPr>
          </a:lstStyle>
          <a:p>
            <a:pPr>
              <a:defRPr/>
            </a:pPr>
            <a:endParaRPr lang="zh-CN" altLang="zh-CN"/>
          </a:p>
        </p:txBody>
      </p:sp>
      <p:sp>
        <p:nvSpPr>
          <p:cNvPr id="8" name="Rectangle 5">
            <a:extLst>
              <a:ext uri="{FF2B5EF4-FFF2-40B4-BE49-F238E27FC236}">
                <a16:creationId xmlns:a16="http://schemas.microsoft.com/office/drawing/2014/main" id="{EF79F6F0-C8F0-4370-B348-ECFD14C8E717}"/>
              </a:ext>
            </a:extLst>
          </p:cNvPr>
          <p:cNvSpPr>
            <a:spLocks noGrp="1" noChangeArrowheads="1"/>
          </p:cNvSpPr>
          <p:nvPr>
            <p:ph type="ftr" sz="quarter" idx="11"/>
          </p:nvPr>
        </p:nvSpPr>
        <p:spPr>
          <a:ln/>
        </p:spPr>
        <p:txBody>
          <a:bodyPr/>
          <a:lstStyle>
            <a:lvl1pPr>
              <a:defRPr/>
            </a:lvl1pPr>
          </a:lstStyle>
          <a:p>
            <a:pPr>
              <a:defRPr/>
            </a:pPr>
            <a:endParaRPr lang="zh-CN" altLang="zh-CN"/>
          </a:p>
        </p:txBody>
      </p:sp>
      <p:sp>
        <p:nvSpPr>
          <p:cNvPr id="9" name="Rectangle 6">
            <a:extLst>
              <a:ext uri="{FF2B5EF4-FFF2-40B4-BE49-F238E27FC236}">
                <a16:creationId xmlns:a16="http://schemas.microsoft.com/office/drawing/2014/main" id="{A9381F9F-C9DF-4488-A95F-7F2436AD5FB3}"/>
              </a:ext>
            </a:extLst>
          </p:cNvPr>
          <p:cNvSpPr>
            <a:spLocks noGrp="1" noChangeArrowheads="1"/>
          </p:cNvSpPr>
          <p:nvPr>
            <p:ph type="sldNum" sz="quarter" idx="12"/>
          </p:nvPr>
        </p:nvSpPr>
        <p:spPr>
          <a:ln/>
        </p:spPr>
        <p:txBody>
          <a:bodyPr/>
          <a:lstStyle>
            <a:lvl1pPr>
              <a:defRPr/>
            </a:lvl1pPr>
          </a:lstStyle>
          <a:p>
            <a:fld id="{49DF37A0-0711-4275-898C-251B8E9341A7}" type="slidenum">
              <a:rPr lang="zh-CN" altLang="zh-CN"/>
              <a:pPr/>
              <a:t>‹#›</a:t>
            </a:fld>
            <a:endParaRPr lang="zh-CN" altLang="zh-CN"/>
          </a:p>
        </p:txBody>
      </p:sp>
    </p:spTree>
    <p:extLst>
      <p:ext uri="{BB962C8B-B14F-4D97-AF65-F5344CB8AC3E}">
        <p14:creationId xmlns:p14="http://schemas.microsoft.com/office/powerpoint/2010/main" val="34300684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a:extLst>
              <a:ext uri="{FF2B5EF4-FFF2-40B4-BE49-F238E27FC236}">
                <a16:creationId xmlns:a16="http://schemas.microsoft.com/office/drawing/2014/main" id="{9C07D0B0-53C5-4F60-9BA7-9BB8459E0ED9}"/>
              </a:ext>
            </a:extLst>
          </p:cNvPr>
          <p:cNvSpPr>
            <a:spLocks noGrp="1" noChangeArrowheads="1"/>
          </p:cNvSpPr>
          <p:nvPr>
            <p:ph type="dt" sz="half" idx="10"/>
          </p:nvPr>
        </p:nvSpPr>
        <p:spPr>
          <a:ln/>
        </p:spPr>
        <p:txBody>
          <a:bodyPr/>
          <a:lstStyle>
            <a:lvl1pPr>
              <a:defRPr/>
            </a:lvl1pPr>
          </a:lstStyle>
          <a:p>
            <a:pPr>
              <a:defRPr/>
            </a:pPr>
            <a:endParaRPr lang="zh-CN" altLang="zh-CN"/>
          </a:p>
        </p:txBody>
      </p:sp>
      <p:sp>
        <p:nvSpPr>
          <p:cNvPr id="4" name="Rectangle 5">
            <a:extLst>
              <a:ext uri="{FF2B5EF4-FFF2-40B4-BE49-F238E27FC236}">
                <a16:creationId xmlns:a16="http://schemas.microsoft.com/office/drawing/2014/main" id="{C498B295-7B3D-4F52-9F68-6ECE0802CE33}"/>
              </a:ext>
            </a:extLst>
          </p:cNvPr>
          <p:cNvSpPr>
            <a:spLocks noGrp="1" noChangeArrowheads="1"/>
          </p:cNvSpPr>
          <p:nvPr>
            <p:ph type="ftr" sz="quarter" idx="11"/>
          </p:nvPr>
        </p:nvSpPr>
        <p:spPr>
          <a:ln/>
        </p:spPr>
        <p:txBody>
          <a:bodyPr/>
          <a:lstStyle>
            <a:lvl1pPr>
              <a:defRPr/>
            </a:lvl1pPr>
          </a:lstStyle>
          <a:p>
            <a:pPr>
              <a:defRPr/>
            </a:pPr>
            <a:endParaRPr lang="zh-CN" altLang="zh-CN"/>
          </a:p>
        </p:txBody>
      </p:sp>
      <p:sp>
        <p:nvSpPr>
          <p:cNvPr id="5" name="Rectangle 6">
            <a:extLst>
              <a:ext uri="{FF2B5EF4-FFF2-40B4-BE49-F238E27FC236}">
                <a16:creationId xmlns:a16="http://schemas.microsoft.com/office/drawing/2014/main" id="{24F433CF-7104-4563-B8F4-0BCE668867EB}"/>
              </a:ext>
            </a:extLst>
          </p:cNvPr>
          <p:cNvSpPr>
            <a:spLocks noGrp="1" noChangeArrowheads="1"/>
          </p:cNvSpPr>
          <p:nvPr>
            <p:ph type="sldNum" sz="quarter" idx="12"/>
          </p:nvPr>
        </p:nvSpPr>
        <p:spPr>
          <a:ln/>
        </p:spPr>
        <p:txBody>
          <a:bodyPr/>
          <a:lstStyle>
            <a:lvl1pPr>
              <a:defRPr/>
            </a:lvl1pPr>
          </a:lstStyle>
          <a:p>
            <a:fld id="{FB637D77-B6F0-4F96-B38B-BF4C7EAC3703}" type="slidenum">
              <a:rPr lang="zh-CN" altLang="zh-CN"/>
              <a:pPr/>
              <a:t>‹#›</a:t>
            </a:fld>
            <a:endParaRPr lang="zh-CN" altLang="zh-CN"/>
          </a:p>
        </p:txBody>
      </p:sp>
    </p:spTree>
    <p:extLst>
      <p:ext uri="{BB962C8B-B14F-4D97-AF65-F5344CB8AC3E}">
        <p14:creationId xmlns:p14="http://schemas.microsoft.com/office/powerpoint/2010/main" val="21400168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9DACF460-F441-43E1-A67C-827C996182B4}"/>
              </a:ext>
            </a:extLst>
          </p:cNvPr>
          <p:cNvSpPr>
            <a:spLocks noGrp="1" noChangeArrowheads="1"/>
          </p:cNvSpPr>
          <p:nvPr>
            <p:ph type="dt" sz="half" idx="10"/>
          </p:nvPr>
        </p:nvSpPr>
        <p:spPr>
          <a:ln/>
        </p:spPr>
        <p:txBody>
          <a:bodyPr/>
          <a:lstStyle>
            <a:lvl1pPr>
              <a:defRPr/>
            </a:lvl1pPr>
          </a:lstStyle>
          <a:p>
            <a:pPr>
              <a:defRPr/>
            </a:pPr>
            <a:endParaRPr lang="zh-CN" altLang="zh-CN"/>
          </a:p>
        </p:txBody>
      </p:sp>
      <p:sp>
        <p:nvSpPr>
          <p:cNvPr id="3" name="Rectangle 5">
            <a:extLst>
              <a:ext uri="{FF2B5EF4-FFF2-40B4-BE49-F238E27FC236}">
                <a16:creationId xmlns:a16="http://schemas.microsoft.com/office/drawing/2014/main" id="{096D6CFD-30D1-4B6E-B3BA-79730FE0F951}"/>
              </a:ext>
            </a:extLst>
          </p:cNvPr>
          <p:cNvSpPr>
            <a:spLocks noGrp="1" noChangeArrowheads="1"/>
          </p:cNvSpPr>
          <p:nvPr>
            <p:ph type="ftr" sz="quarter" idx="11"/>
          </p:nvPr>
        </p:nvSpPr>
        <p:spPr>
          <a:ln/>
        </p:spPr>
        <p:txBody>
          <a:bodyPr/>
          <a:lstStyle>
            <a:lvl1pPr>
              <a:defRPr/>
            </a:lvl1pPr>
          </a:lstStyle>
          <a:p>
            <a:pPr>
              <a:defRPr/>
            </a:pPr>
            <a:endParaRPr lang="zh-CN" altLang="zh-CN"/>
          </a:p>
        </p:txBody>
      </p:sp>
      <p:sp>
        <p:nvSpPr>
          <p:cNvPr id="4" name="Rectangle 6">
            <a:extLst>
              <a:ext uri="{FF2B5EF4-FFF2-40B4-BE49-F238E27FC236}">
                <a16:creationId xmlns:a16="http://schemas.microsoft.com/office/drawing/2014/main" id="{0CD46828-C515-4A61-9C55-C9FD9312CE71}"/>
              </a:ext>
            </a:extLst>
          </p:cNvPr>
          <p:cNvSpPr>
            <a:spLocks noGrp="1" noChangeArrowheads="1"/>
          </p:cNvSpPr>
          <p:nvPr>
            <p:ph type="sldNum" sz="quarter" idx="12"/>
          </p:nvPr>
        </p:nvSpPr>
        <p:spPr>
          <a:ln/>
        </p:spPr>
        <p:txBody>
          <a:bodyPr/>
          <a:lstStyle>
            <a:lvl1pPr>
              <a:defRPr/>
            </a:lvl1pPr>
          </a:lstStyle>
          <a:p>
            <a:fld id="{C137B03C-9162-499A-9CCA-27F2C53438CE}" type="slidenum">
              <a:rPr lang="zh-CN" altLang="zh-CN"/>
              <a:pPr/>
              <a:t>‹#›</a:t>
            </a:fld>
            <a:endParaRPr lang="zh-CN" altLang="zh-CN"/>
          </a:p>
        </p:txBody>
      </p:sp>
    </p:spTree>
    <p:extLst>
      <p:ext uri="{BB962C8B-B14F-4D97-AF65-F5344CB8AC3E}">
        <p14:creationId xmlns:p14="http://schemas.microsoft.com/office/powerpoint/2010/main" val="41155921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320675" y="158750"/>
            <a:ext cx="2103438" cy="677863"/>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2501900" y="158750"/>
            <a:ext cx="3576638" cy="34131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320675" y="836613"/>
            <a:ext cx="2103438" cy="27352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a:extLst>
              <a:ext uri="{FF2B5EF4-FFF2-40B4-BE49-F238E27FC236}">
                <a16:creationId xmlns:a16="http://schemas.microsoft.com/office/drawing/2014/main" id="{9233BA9F-D8E9-4356-9755-0B091CEB56FF}"/>
              </a:ext>
            </a:extLst>
          </p:cNvPr>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a:extLst>
              <a:ext uri="{FF2B5EF4-FFF2-40B4-BE49-F238E27FC236}">
                <a16:creationId xmlns:a16="http://schemas.microsoft.com/office/drawing/2014/main" id="{5184A395-6546-4746-B217-BAEC2431F29B}"/>
              </a:ext>
            </a:extLst>
          </p:cNvPr>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a:extLst>
              <a:ext uri="{FF2B5EF4-FFF2-40B4-BE49-F238E27FC236}">
                <a16:creationId xmlns:a16="http://schemas.microsoft.com/office/drawing/2014/main" id="{2C0F273D-9485-476A-958E-230270C2F7CE}"/>
              </a:ext>
            </a:extLst>
          </p:cNvPr>
          <p:cNvSpPr>
            <a:spLocks noGrp="1" noChangeArrowheads="1"/>
          </p:cNvSpPr>
          <p:nvPr>
            <p:ph type="sldNum" sz="quarter" idx="12"/>
          </p:nvPr>
        </p:nvSpPr>
        <p:spPr>
          <a:ln/>
        </p:spPr>
        <p:txBody>
          <a:bodyPr/>
          <a:lstStyle>
            <a:lvl1pPr>
              <a:defRPr/>
            </a:lvl1pPr>
          </a:lstStyle>
          <a:p>
            <a:fld id="{DD97B98B-03AA-488E-9BA1-6A8D12401192}" type="slidenum">
              <a:rPr lang="zh-CN" altLang="zh-CN"/>
              <a:pPr/>
              <a:t>‹#›</a:t>
            </a:fld>
            <a:endParaRPr lang="zh-CN" altLang="zh-CN"/>
          </a:p>
        </p:txBody>
      </p:sp>
    </p:spTree>
    <p:extLst>
      <p:ext uri="{BB962C8B-B14F-4D97-AF65-F5344CB8AC3E}">
        <p14:creationId xmlns:p14="http://schemas.microsoft.com/office/powerpoint/2010/main" val="16321875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254125" y="2798763"/>
            <a:ext cx="3838575" cy="330200"/>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254125" y="357188"/>
            <a:ext cx="3838575" cy="23987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254125" y="3128963"/>
            <a:ext cx="3838575" cy="469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a:extLst>
              <a:ext uri="{FF2B5EF4-FFF2-40B4-BE49-F238E27FC236}">
                <a16:creationId xmlns:a16="http://schemas.microsoft.com/office/drawing/2014/main" id="{A1B58EEB-C45B-4335-929E-7390DD450E7E}"/>
              </a:ext>
            </a:extLst>
          </p:cNvPr>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a:extLst>
              <a:ext uri="{FF2B5EF4-FFF2-40B4-BE49-F238E27FC236}">
                <a16:creationId xmlns:a16="http://schemas.microsoft.com/office/drawing/2014/main" id="{7D8DDC6B-F922-4A28-8367-DCA25C13E062}"/>
              </a:ext>
            </a:extLst>
          </p:cNvPr>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a:extLst>
              <a:ext uri="{FF2B5EF4-FFF2-40B4-BE49-F238E27FC236}">
                <a16:creationId xmlns:a16="http://schemas.microsoft.com/office/drawing/2014/main" id="{6E6D9281-A74F-4B5D-8CE5-49DC92FC9933}"/>
              </a:ext>
            </a:extLst>
          </p:cNvPr>
          <p:cNvSpPr>
            <a:spLocks noGrp="1" noChangeArrowheads="1"/>
          </p:cNvSpPr>
          <p:nvPr>
            <p:ph type="sldNum" sz="quarter" idx="12"/>
          </p:nvPr>
        </p:nvSpPr>
        <p:spPr>
          <a:ln/>
        </p:spPr>
        <p:txBody>
          <a:bodyPr/>
          <a:lstStyle>
            <a:lvl1pPr>
              <a:defRPr/>
            </a:lvl1pPr>
          </a:lstStyle>
          <a:p>
            <a:fld id="{D0190A52-297D-4A0A-8DE8-CD7514CD4758}" type="slidenum">
              <a:rPr lang="zh-CN" altLang="zh-CN"/>
              <a:pPr/>
              <a:t>‹#›</a:t>
            </a:fld>
            <a:endParaRPr lang="zh-CN" altLang="zh-CN"/>
          </a:p>
        </p:txBody>
      </p:sp>
    </p:spTree>
    <p:extLst>
      <p:ext uri="{BB962C8B-B14F-4D97-AF65-F5344CB8AC3E}">
        <p14:creationId xmlns:p14="http://schemas.microsoft.com/office/powerpoint/2010/main" val="10159176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A1CE8BFE-EBA2-4A71-B9EC-0FD9C4B45619}"/>
              </a:ext>
            </a:extLst>
          </p:cNvPr>
          <p:cNvSpPr>
            <a:spLocks noGrp="1" noChangeArrowheads="1"/>
          </p:cNvSpPr>
          <p:nvPr>
            <p:ph type="title"/>
          </p:nvPr>
        </p:nvSpPr>
        <p:spPr bwMode="auto">
          <a:xfrm>
            <a:off x="320675" y="160338"/>
            <a:ext cx="5756275"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0650" tIns="25325" rIns="50650" bIns="25325" numCol="1" anchor="ctr" anchorCtr="0" compatLnSpc="1">
            <a:prstTxWarp prst="textNoShape">
              <a:avLst/>
            </a:prstTxWarp>
          </a:bodyPr>
          <a:lstStyle/>
          <a:p>
            <a:pPr lvl="0"/>
            <a:r>
              <a:rPr lang="zh-CN" altLang="zh-CN"/>
              <a:t>单击此处编辑母版标题样式</a:t>
            </a:r>
          </a:p>
        </p:txBody>
      </p:sp>
      <p:sp>
        <p:nvSpPr>
          <p:cNvPr id="1027" name="Rectangle 3">
            <a:extLst>
              <a:ext uri="{FF2B5EF4-FFF2-40B4-BE49-F238E27FC236}">
                <a16:creationId xmlns:a16="http://schemas.microsoft.com/office/drawing/2014/main" id="{E9F4D7FC-FE5A-4B59-9A45-92B7214E670F}"/>
              </a:ext>
            </a:extLst>
          </p:cNvPr>
          <p:cNvSpPr>
            <a:spLocks noGrp="1" noChangeArrowheads="1"/>
          </p:cNvSpPr>
          <p:nvPr>
            <p:ph type="body" idx="1"/>
          </p:nvPr>
        </p:nvSpPr>
        <p:spPr bwMode="auto">
          <a:xfrm>
            <a:off x="320675" y="933450"/>
            <a:ext cx="5756275" cy="2638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0650" tIns="25325" rIns="50650" bIns="25325" numCol="1" anchor="t" anchorCtr="0" compatLnSpc="1">
            <a:prstTxWarp prst="textNoShape">
              <a:avLst/>
            </a:prstTxWarp>
          </a:bodyPr>
          <a:lstStyle/>
          <a:p>
            <a:pPr lvl="0"/>
            <a:r>
              <a:rPr lang="zh-CN" altLang="zh-CN"/>
              <a:t>单击此处编辑母版文本样式</a:t>
            </a:r>
          </a:p>
          <a:p>
            <a:pPr lvl="1"/>
            <a:r>
              <a:rPr lang="zh-CN" altLang="zh-CN"/>
              <a:t>第二级</a:t>
            </a:r>
          </a:p>
          <a:p>
            <a:pPr lvl="2"/>
            <a:r>
              <a:rPr lang="zh-CN" altLang="zh-CN"/>
              <a:t>第三级</a:t>
            </a:r>
          </a:p>
          <a:p>
            <a:pPr lvl="3"/>
            <a:r>
              <a:rPr lang="zh-CN" altLang="zh-CN"/>
              <a:t>第四级</a:t>
            </a:r>
          </a:p>
          <a:p>
            <a:pPr lvl="4"/>
            <a:r>
              <a:rPr lang="zh-CN" altLang="zh-CN"/>
              <a:t>第五级</a:t>
            </a:r>
          </a:p>
        </p:txBody>
      </p:sp>
      <p:sp>
        <p:nvSpPr>
          <p:cNvPr id="1028" name="Rectangle 4">
            <a:extLst>
              <a:ext uri="{FF2B5EF4-FFF2-40B4-BE49-F238E27FC236}">
                <a16:creationId xmlns:a16="http://schemas.microsoft.com/office/drawing/2014/main" id="{6D6F3340-91BE-42C7-A1B2-A951DBF1316B}"/>
              </a:ext>
            </a:extLst>
          </p:cNvPr>
          <p:cNvSpPr>
            <a:spLocks noGrp="1" noChangeArrowheads="1"/>
          </p:cNvSpPr>
          <p:nvPr>
            <p:ph type="dt" sz="half" idx="2"/>
          </p:nvPr>
        </p:nvSpPr>
        <p:spPr bwMode="auto">
          <a:xfrm>
            <a:off x="320675" y="3641725"/>
            <a:ext cx="1492250" cy="277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0650" tIns="25325" rIns="50650" bIns="25325" numCol="1" anchor="t" anchorCtr="0" compatLnSpc="1">
            <a:prstTxWarp prst="textNoShape">
              <a:avLst/>
            </a:prstTxWarp>
          </a:bodyPr>
          <a:lstStyle>
            <a:lvl1pPr>
              <a:defRPr sz="700"/>
            </a:lvl1pPr>
          </a:lstStyle>
          <a:p>
            <a:pPr>
              <a:defRPr/>
            </a:pPr>
            <a:endParaRPr lang="zh-CN" altLang="zh-CN"/>
          </a:p>
        </p:txBody>
      </p:sp>
      <p:sp>
        <p:nvSpPr>
          <p:cNvPr id="1029" name="Rectangle 5">
            <a:extLst>
              <a:ext uri="{FF2B5EF4-FFF2-40B4-BE49-F238E27FC236}">
                <a16:creationId xmlns:a16="http://schemas.microsoft.com/office/drawing/2014/main" id="{6BAE8C25-C813-449A-B5B1-B893921D1197}"/>
              </a:ext>
            </a:extLst>
          </p:cNvPr>
          <p:cNvSpPr>
            <a:spLocks noGrp="1" noChangeArrowheads="1"/>
          </p:cNvSpPr>
          <p:nvPr>
            <p:ph type="ftr" sz="quarter" idx="3"/>
          </p:nvPr>
        </p:nvSpPr>
        <p:spPr bwMode="auto">
          <a:xfrm>
            <a:off x="2185988" y="3641725"/>
            <a:ext cx="2025650" cy="277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0650" tIns="25325" rIns="50650" bIns="25325" numCol="1" anchor="t" anchorCtr="0" compatLnSpc="1">
            <a:prstTxWarp prst="textNoShape">
              <a:avLst/>
            </a:prstTxWarp>
          </a:bodyPr>
          <a:lstStyle>
            <a:lvl1pPr algn="ctr">
              <a:defRPr sz="700"/>
            </a:lvl1pPr>
          </a:lstStyle>
          <a:p>
            <a:pPr>
              <a:defRPr/>
            </a:pPr>
            <a:endParaRPr lang="zh-CN" altLang="zh-CN"/>
          </a:p>
        </p:txBody>
      </p:sp>
      <p:sp>
        <p:nvSpPr>
          <p:cNvPr id="1030" name="Rectangle 6">
            <a:extLst>
              <a:ext uri="{FF2B5EF4-FFF2-40B4-BE49-F238E27FC236}">
                <a16:creationId xmlns:a16="http://schemas.microsoft.com/office/drawing/2014/main" id="{0D68AED2-E663-4CF8-80AE-1FA5B72358D2}"/>
              </a:ext>
            </a:extLst>
          </p:cNvPr>
          <p:cNvSpPr>
            <a:spLocks noGrp="1" noChangeArrowheads="1"/>
          </p:cNvSpPr>
          <p:nvPr>
            <p:ph type="sldNum" sz="quarter" idx="4"/>
          </p:nvPr>
        </p:nvSpPr>
        <p:spPr bwMode="auto">
          <a:xfrm>
            <a:off x="4584700" y="3641725"/>
            <a:ext cx="1492250" cy="277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0650" tIns="25325" rIns="50650" bIns="25325" numCol="1" anchor="t" anchorCtr="0" compatLnSpc="1">
            <a:prstTxWarp prst="textNoShape">
              <a:avLst/>
            </a:prstTxWarp>
          </a:bodyPr>
          <a:lstStyle>
            <a:lvl1pPr algn="r">
              <a:defRPr sz="700"/>
            </a:lvl1pPr>
          </a:lstStyle>
          <a:p>
            <a:fld id="{F267BFBA-B57F-4B75-A316-2B4F20E362B1}" type="slidenum">
              <a:rPr lang="zh-CN" altLang="zh-CN"/>
              <a:pPr/>
              <a:t>‹#›</a:t>
            </a:fld>
            <a:endParaRPr lang="zh-CN"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506413" rtl="0" eaLnBrk="0" fontAlgn="base" hangingPunct="0">
        <a:spcBef>
          <a:spcPct val="0"/>
        </a:spcBef>
        <a:spcAft>
          <a:spcPct val="0"/>
        </a:spcAft>
        <a:defRPr sz="2400">
          <a:solidFill>
            <a:schemeClr val="tx2"/>
          </a:solidFill>
          <a:latin typeface="+mj-lt"/>
          <a:ea typeface="+mj-ea"/>
          <a:cs typeface="+mj-cs"/>
        </a:defRPr>
      </a:lvl1pPr>
      <a:lvl2pPr algn="ctr" defTabSz="506413" rtl="0" eaLnBrk="0" fontAlgn="base" hangingPunct="0">
        <a:spcBef>
          <a:spcPct val="0"/>
        </a:spcBef>
        <a:spcAft>
          <a:spcPct val="0"/>
        </a:spcAft>
        <a:defRPr sz="2400">
          <a:solidFill>
            <a:schemeClr val="tx2"/>
          </a:solidFill>
          <a:latin typeface="Arial" pitchFamily="34" charset="0"/>
          <a:ea typeface="宋体" pitchFamily="2" charset="-122"/>
        </a:defRPr>
      </a:lvl2pPr>
      <a:lvl3pPr algn="ctr" defTabSz="506413" rtl="0" eaLnBrk="0" fontAlgn="base" hangingPunct="0">
        <a:spcBef>
          <a:spcPct val="0"/>
        </a:spcBef>
        <a:spcAft>
          <a:spcPct val="0"/>
        </a:spcAft>
        <a:defRPr sz="2400">
          <a:solidFill>
            <a:schemeClr val="tx2"/>
          </a:solidFill>
          <a:latin typeface="Arial" pitchFamily="34" charset="0"/>
          <a:ea typeface="宋体" pitchFamily="2" charset="-122"/>
        </a:defRPr>
      </a:lvl3pPr>
      <a:lvl4pPr algn="ctr" defTabSz="506413" rtl="0" eaLnBrk="0" fontAlgn="base" hangingPunct="0">
        <a:spcBef>
          <a:spcPct val="0"/>
        </a:spcBef>
        <a:spcAft>
          <a:spcPct val="0"/>
        </a:spcAft>
        <a:defRPr sz="2400">
          <a:solidFill>
            <a:schemeClr val="tx2"/>
          </a:solidFill>
          <a:latin typeface="Arial" pitchFamily="34" charset="0"/>
          <a:ea typeface="宋体" pitchFamily="2" charset="-122"/>
        </a:defRPr>
      </a:lvl4pPr>
      <a:lvl5pPr algn="ctr" defTabSz="506413" rtl="0" eaLnBrk="0" fontAlgn="base" hangingPunct="0">
        <a:spcBef>
          <a:spcPct val="0"/>
        </a:spcBef>
        <a:spcAft>
          <a:spcPct val="0"/>
        </a:spcAft>
        <a:defRPr sz="2400">
          <a:solidFill>
            <a:schemeClr val="tx2"/>
          </a:solidFill>
          <a:latin typeface="Arial" pitchFamily="34" charset="0"/>
          <a:ea typeface="宋体" pitchFamily="2" charset="-122"/>
        </a:defRPr>
      </a:lvl5pPr>
      <a:lvl6pPr marL="457200" algn="ctr" defTabSz="506413" rtl="0" fontAlgn="base">
        <a:spcBef>
          <a:spcPct val="0"/>
        </a:spcBef>
        <a:spcAft>
          <a:spcPct val="0"/>
        </a:spcAft>
        <a:defRPr sz="2400">
          <a:solidFill>
            <a:schemeClr val="tx2"/>
          </a:solidFill>
          <a:latin typeface="Arial" pitchFamily="34" charset="0"/>
          <a:ea typeface="宋体" pitchFamily="2" charset="-122"/>
        </a:defRPr>
      </a:lvl6pPr>
      <a:lvl7pPr marL="914400" algn="ctr" defTabSz="506413" rtl="0" fontAlgn="base">
        <a:spcBef>
          <a:spcPct val="0"/>
        </a:spcBef>
        <a:spcAft>
          <a:spcPct val="0"/>
        </a:spcAft>
        <a:defRPr sz="2400">
          <a:solidFill>
            <a:schemeClr val="tx2"/>
          </a:solidFill>
          <a:latin typeface="Arial" pitchFamily="34" charset="0"/>
          <a:ea typeface="宋体" pitchFamily="2" charset="-122"/>
        </a:defRPr>
      </a:lvl7pPr>
      <a:lvl8pPr marL="1371600" algn="ctr" defTabSz="506413" rtl="0" fontAlgn="base">
        <a:spcBef>
          <a:spcPct val="0"/>
        </a:spcBef>
        <a:spcAft>
          <a:spcPct val="0"/>
        </a:spcAft>
        <a:defRPr sz="2400">
          <a:solidFill>
            <a:schemeClr val="tx2"/>
          </a:solidFill>
          <a:latin typeface="Arial" pitchFamily="34" charset="0"/>
          <a:ea typeface="宋体" pitchFamily="2" charset="-122"/>
        </a:defRPr>
      </a:lvl8pPr>
      <a:lvl9pPr marL="1828800" algn="ctr" defTabSz="506413" rtl="0" fontAlgn="base">
        <a:spcBef>
          <a:spcPct val="0"/>
        </a:spcBef>
        <a:spcAft>
          <a:spcPct val="0"/>
        </a:spcAft>
        <a:defRPr sz="2400">
          <a:solidFill>
            <a:schemeClr val="tx2"/>
          </a:solidFill>
          <a:latin typeface="Arial" pitchFamily="34" charset="0"/>
          <a:ea typeface="宋体" pitchFamily="2" charset="-122"/>
        </a:defRPr>
      </a:lvl9pPr>
    </p:titleStyle>
    <p:bodyStyle>
      <a:lvl1pPr marL="190500" indent="-190500" algn="l" defTabSz="506413" rtl="0" eaLnBrk="0" fontAlgn="base" hangingPunct="0">
        <a:spcBef>
          <a:spcPct val="20000"/>
        </a:spcBef>
        <a:spcAft>
          <a:spcPct val="0"/>
        </a:spcAft>
        <a:buChar char="•"/>
        <a:defRPr sz="1700">
          <a:solidFill>
            <a:schemeClr val="tx1"/>
          </a:solidFill>
          <a:latin typeface="+mn-lt"/>
          <a:ea typeface="+mn-ea"/>
          <a:cs typeface="+mn-cs"/>
        </a:defRPr>
      </a:lvl1pPr>
      <a:lvl2pPr marL="411163" indent="-157163" algn="l" defTabSz="506413" rtl="0" eaLnBrk="0" fontAlgn="base" hangingPunct="0">
        <a:spcBef>
          <a:spcPct val="20000"/>
        </a:spcBef>
        <a:spcAft>
          <a:spcPct val="0"/>
        </a:spcAft>
        <a:buChar char="–"/>
        <a:defRPr sz="1500">
          <a:solidFill>
            <a:schemeClr val="tx1"/>
          </a:solidFill>
          <a:latin typeface="+mn-lt"/>
          <a:ea typeface="+mn-ea"/>
        </a:defRPr>
      </a:lvl2pPr>
      <a:lvl3pPr marL="633413" indent="-127000" algn="l" defTabSz="506413" rtl="0" eaLnBrk="0" fontAlgn="base" hangingPunct="0">
        <a:spcBef>
          <a:spcPct val="20000"/>
        </a:spcBef>
        <a:spcAft>
          <a:spcPct val="0"/>
        </a:spcAft>
        <a:buChar char="•"/>
        <a:defRPr sz="1300">
          <a:solidFill>
            <a:schemeClr val="tx1"/>
          </a:solidFill>
          <a:latin typeface="+mn-lt"/>
          <a:ea typeface="+mn-ea"/>
        </a:defRPr>
      </a:lvl3pPr>
      <a:lvl4pPr marL="885825" indent="-127000" algn="l" defTabSz="506413" rtl="0" eaLnBrk="0" fontAlgn="base" hangingPunct="0">
        <a:spcBef>
          <a:spcPct val="20000"/>
        </a:spcBef>
        <a:spcAft>
          <a:spcPct val="0"/>
        </a:spcAft>
        <a:buChar char="–"/>
        <a:defRPr sz="1100">
          <a:solidFill>
            <a:schemeClr val="tx1"/>
          </a:solidFill>
          <a:latin typeface="+mn-lt"/>
          <a:ea typeface="+mn-ea"/>
        </a:defRPr>
      </a:lvl4pPr>
      <a:lvl5pPr marL="1139825" indent="-127000" algn="l" defTabSz="506413" rtl="0" eaLnBrk="0" fontAlgn="base" hangingPunct="0">
        <a:spcBef>
          <a:spcPct val="20000"/>
        </a:spcBef>
        <a:spcAft>
          <a:spcPct val="0"/>
        </a:spcAft>
        <a:buChar char="»"/>
        <a:defRPr sz="1100">
          <a:solidFill>
            <a:schemeClr val="tx1"/>
          </a:solidFill>
          <a:latin typeface="+mn-lt"/>
          <a:ea typeface="+mn-ea"/>
        </a:defRPr>
      </a:lvl5pPr>
      <a:lvl6pPr marL="1597025" indent="-127000" algn="l" defTabSz="506413" rtl="0" fontAlgn="base">
        <a:spcBef>
          <a:spcPct val="20000"/>
        </a:spcBef>
        <a:spcAft>
          <a:spcPct val="0"/>
        </a:spcAft>
        <a:buChar char="»"/>
        <a:defRPr sz="1100">
          <a:solidFill>
            <a:schemeClr val="tx1"/>
          </a:solidFill>
          <a:latin typeface="+mn-lt"/>
          <a:ea typeface="+mn-ea"/>
        </a:defRPr>
      </a:lvl6pPr>
      <a:lvl7pPr marL="2054225" indent="-127000" algn="l" defTabSz="506413" rtl="0" fontAlgn="base">
        <a:spcBef>
          <a:spcPct val="20000"/>
        </a:spcBef>
        <a:spcAft>
          <a:spcPct val="0"/>
        </a:spcAft>
        <a:buChar char="»"/>
        <a:defRPr sz="1100">
          <a:solidFill>
            <a:schemeClr val="tx1"/>
          </a:solidFill>
          <a:latin typeface="+mn-lt"/>
          <a:ea typeface="+mn-ea"/>
        </a:defRPr>
      </a:lvl7pPr>
      <a:lvl8pPr marL="2511425" indent="-127000" algn="l" defTabSz="506413" rtl="0" fontAlgn="base">
        <a:spcBef>
          <a:spcPct val="20000"/>
        </a:spcBef>
        <a:spcAft>
          <a:spcPct val="0"/>
        </a:spcAft>
        <a:buChar char="»"/>
        <a:defRPr sz="1100">
          <a:solidFill>
            <a:schemeClr val="tx1"/>
          </a:solidFill>
          <a:latin typeface="+mn-lt"/>
          <a:ea typeface="+mn-ea"/>
        </a:defRPr>
      </a:lvl8pPr>
      <a:lvl9pPr marL="2968625" indent="-127000" algn="l" defTabSz="506413" rtl="0" fontAlgn="base">
        <a:spcBef>
          <a:spcPct val="20000"/>
        </a:spcBef>
        <a:spcAft>
          <a:spcPct val="0"/>
        </a:spcAft>
        <a:buChar char="»"/>
        <a:defRPr sz="11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E61107A7-F314-4E5E-A7FB-1FF9DF3AE4F6}"/>
              </a:ext>
            </a:extLst>
          </p:cNvPr>
          <p:cNvSpPr>
            <a:spLocks noChangeArrowheads="1"/>
          </p:cNvSpPr>
          <p:nvPr/>
        </p:nvSpPr>
        <p:spPr bwMode="auto">
          <a:xfrm flipH="1">
            <a:off x="0" y="703263"/>
            <a:ext cx="4638675" cy="936625"/>
          </a:xfrm>
          <a:prstGeom prst="rect">
            <a:avLst/>
          </a:prstGeom>
          <a:solidFill>
            <a:srgbClr val="000000">
              <a:alpha val="74901"/>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51" name="AutoShape 3">
            <a:extLst>
              <a:ext uri="{FF2B5EF4-FFF2-40B4-BE49-F238E27FC236}">
                <a16:creationId xmlns:a16="http://schemas.microsoft.com/office/drawing/2014/main" id="{2D1709B4-7C87-42E1-8BC9-9834FE6E115E}"/>
              </a:ext>
            </a:extLst>
          </p:cNvPr>
          <p:cNvSpPr>
            <a:spLocks noChangeArrowheads="1"/>
          </p:cNvSpPr>
          <p:nvPr/>
        </p:nvSpPr>
        <p:spPr bwMode="auto">
          <a:xfrm flipV="1">
            <a:off x="736600" y="1279525"/>
            <a:ext cx="1484313" cy="190500"/>
          </a:xfrm>
          <a:prstGeom prst="roundRect">
            <a:avLst>
              <a:gd name="adj" fmla="val 16667"/>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algn="ctr" eaLnBrk="1" hangingPunct="1"/>
            <a:r>
              <a:rPr lang="zh-CN" altLang="en-US">
                <a:latin typeface="微软雅黑" panose="020B0503020204020204" pitchFamily="34" charset="-122"/>
                <a:ea typeface="微软雅黑" panose="020B0503020204020204" pitchFamily="34" charset="-122"/>
              </a:rPr>
              <a:t>ADD YOUR COMPANY</a:t>
            </a:r>
          </a:p>
        </p:txBody>
      </p:sp>
      <p:sp>
        <p:nvSpPr>
          <p:cNvPr id="2052" name="Text Box 4">
            <a:extLst>
              <a:ext uri="{FF2B5EF4-FFF2-40B4-BE49-F238E27FC236}">
                <a16:creationId xmlns:a16="http://schemas.microsoft.com/office/drawing/2014/main" id="{F52BFB10-DAB7-47CC-9D2F-620836F4FCBD}"/>
              </a:ext>
            </a:extLst>
          </p:cNvPr>
          <p:cNvSpPr txBox="1">
            <a:spLocks noChangeArrowheads="1"/>
          </p:cNvSpPr>
          <p:nvPr/>
        </p:nvSpPr>
        <p:spPr bwMode="auto">
          <a:xfrm>
            <a:off x="406400" y="846138"/>
            <a:ext cx="2143125" cy="366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algn="ctr" eaLnBrk="1" hangingPunct="1"/>
            <a:r>
              <a:rPr lang="zh-CN" altLang="zh-CN" sz="1800" b="1">
                <a:solidFill>
                  <a:schemeClr val="bg1"/>
                </a:solidFill>
                <a:latin typeface="微软雅黑" panose="020B0503020204020204" pitchFamily="34" charset="-122"/>
                <a:ea typeface="微软雅黑" panose="020B0503020204020204" pitchFamily="34" charset="-122"/>
              </a:rPr>
              <a:t>ADD YOUR TITLE</a:t>
            </a:r>
          </a:p>
        </p:txBody>
      </p:sp>
      <p:sp>
        <p:nvSpPr>
          <p:cNvPr id="2053" name="Line 5">
            <a:extLst>
              <a:ext uri="{FF2B5EF4-FFF2-40B4-BE49-F238E27FC236}">
                <a16:creationId xmlns:a16="http://schemas.microsoft.com/office/drawing/2014/main" id="{8440C707-308F-4773-A8F8-0BF6CE238F72}"/>
              </a:ext>
            </a:extLst>
          </p:cNvPr>
          <p:cNvSpPr>
            <a:spLocks noChangeShapeType="1"/>
          </p:cNvSpPr>
          <p:nvPr/>
        </p:nvSpPr>
        <p:spPr bwMode="auto">
          <a:xfrm>
            <a:off x="2695575" y="920750"/>
            <a:ext cx="0" cy="503238"/>
          </a:xfrm>
          <a:prstGeom prst="line">
            <a:avLst/>
          </a:prstGeom>
          <a:noFill/>
          <a:ln w="9525">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054" name="Text Box 6">
            <a:extLst>
              <a:ext uri="{FF2B5EF4-FFF2-40B4-BE49-F238E27FC236}">
                <a16:creationId xmlns:a16="http://schemas.microsoft.com/office/drawing/2014/main" id="{8E3AAD84-BE1D-4401-9152-C0F28EA4800B}"/>
              </a:ext>
            </a:extLst>
          </p:cNvPr>
          <p:cNvSpPr txBox="1">
            <a:spLocks noChangeArrowheads="1"/>
          </p:cNvSpPr>
          <p:nvPr/>
        </p:nvSpPr>
        <p:spPr bwMode="auto">
          <a:xfrm>
            <a:off x="3487738" y="1063625"/>
            <a:ext cx="519112"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chemeClr val="bg1"/>
                </a:solidFill>
                <a:latin typeface="微软雅黑" panose="020B0503020204020204" pitchFamily="34" charset="-122"/>
                <a:ea typeface="微软雅黑" panose="020B0503020204020204" pitchFamily="34" charset="-122"/>
              </a:rPr>
              <a:t>LOGO</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C65CF84C-DE44-4C99-B19C-BA809960E902}"/>
              </a:ext>
            </a:extLst>
          </p:cNvPr>
          <p:cNvSpPr>
            <a:spLocks noChangeArrowheads="1"/>
          </p:cNvSpPr>
          <p:nvPr/>
        </p:nvSpPr>
        <p:spPr bwMode="auto">
          <a:xfrm flipH="1">
            <a:off x="222250" y="150813"/>
            <a:ext cx="6029325" cy="3741737"/>
          </a:xfrm>
          <a:prstGeom prst="rect">
            <a:avLst/>
          </a:prstGeom>
          <a:solidFill>
            <a:schemeClr val="tx1">
              <a:alpha val="83920"/>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267" name="Text Box 3">
            <a:extLst>
              <a:ext uri="{FF2B5EF4-FFF2-40B4-BE49-F238E27FC236}">
                <a16:creationId xmlns:a16="http://schemas.microsoft.com/office/drawing/2014/main" id="{5E0569B3-46D6-4E43-AC5D-CA7EE62FE630}"/>
              </a:ext>
            </a:extLst>
          </p:cNvPr>
          <p:cNvSpPr txBox="1">
            <a:spLocks noChangeArrowheads="1"/>
          </p:cNvSpPr>
          <p:nvPr/>
        </p:nvSpPr>
        <p:spPr bwMode="auto">
          <a:xfrm>
            <a:off x="288925" y="1828800"/>
            <a:ext cx="2813050" cy="946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r>
              <a:rPr lang="zh-CN" altLang="zh-CN" sz="700">
                <a:solidFill>
                  <a:schemeClr val="bg1"/>
                </a:solidFill>
                <a:ea typeface="微软雅黑" panose="020B0503020204020204"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a:p>
            <a:pPr eaLnBrk="1" hangingPunct="1"/>
            <a:endParaRPr lang="zh-CN" altLang="zh-CN" sz="700">
              <a:solidFill>
                <a:schemeClr val="bg1"/>
              </a:solidFill>
              <a:ea typeface="微软雅黑" panose="020B0503020204020204" pitchFamily="34" charset="-122"/>
            </a:endParaRPr>
          </a:p>
          <a:p>
            <a:pPr eaLnBrk="1" hangingPunct="1"/>
            <a:r>
              <a:rPr lang="zh-CN" altLang="zh-CN" sz="700">
                <a:solidFill>
                  <a:schemeClr val="bg1"/>
                </a:solidFill>
                <a:ea typeface="微软雅黑" panose="020B0503020204020204" pitchFamily="34" charset="-122"/>
              </a:rPr>
              <a:t>Here you can enter the relevant text you,for to the participants to explain your product or service.</a:t>
            </a:r>
            <a:endParaRPr lang="zh-CN" altLang="zh-CN" sz="1800">
              <a:solidFill>
                <a:schemeClr val="bg1"/>
              </a:solidFill>
            </a:endParaRPr>
          </a:p>
        </p:txBody>
      </p:sp>
      <p:sp>
        <p:nvSpPr>
          <p:cNvPr id="11268" name="Text Box 4">
            <a:extLst>
              <a:ext uri="{FF2B5EF4-FFF2-40B4-BE49-F238E27FC236}">
                <a16:creationId xmlns:a16="http://schemas.microsoft.com/office/drawing/2014/main" id="{E67BCB0A-F493-4320-A1DC-3D1B3FC2379B}"/>
              </a:ext>
            </a:extLst>
          </p:cNvPr>
          <p:cNvSpPr txBox="1">
            <a:spLocks noChangeArrowheads="1"/>
          </p:cNvSpPr>
          <p:nvPr/>
        </p:nvSpPr>
        <p:spPr bwMode="auto">
          <a:xfrm>
            <a:off x="288925" y="877888"/>
            <a:ext cx="1139825"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r>
              <a:rPr lang="zh-CN" altLang="zh-CN" b="1">
                <a:solidFill>
                  <a:schemeClr val="bg1"/>
                </a:solidFill>
                <a:latin typeface="微软雅黑" panose="020B0503020204020204" pitchFamily="34" charset="-122"/>
                <a:ea typeface="微软雅黑" panose="020B0503020204020204" pitchFamily="34" charset="-122"/>
              </a:rPr>
              <a:t>ADD YOUR TEXT</a:t>
            </a:r>
          </a:p>
        </p:txBody>
      </p:sp>
      <p:sp>
        <p:nvSpPr>
          <p:cNvPr id="11269" name="Line 5">
            <a:extLst>
              <a:ext uri="{FF2B5EF4-FFF2-40B4-BE49-F238E27FC236}">
                <a16:creationId xmlns:a16="http://schemas.microsoft.com/office/drawing/2014/main" id="{172FE357-66AB-49F2-BBBD-8AA61B1E817C}"/>
              </a:ext>
            </a:extLst>
          </p:cNvPr>
          <p:cNvSpPr>
            <a:spLocks noChangeShapeType="1"/>
          </p:cNvSpPr>
          <p:nvPr/>
        </p:nvSpPr>
        <p:spPr bwMode="auto">
          <a:xfrm>
            <a:off x="385763" y="1109663"/>
            <a:ext cx="2493962" cy="1587"/>
          </a:xfrm>
          <a:prstGeom prst="line">
            <a:avLst/>
          </a:prstGeom>
          <a:noFill/>
          <a:ln w="9525" cap="rnd">
            <a:solidFill>
              <a:schemeClr val="bg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3318" name="AutoShape 6">
            <a:extLst>
              <a:ext uri="{FF2B5EF4-FFF2-40B4-BE49-F238E27FC236}">
                <a16:creationId xmlns:a16="http://schemas.microsoft.com/office/drawing/2014/main" id="{11192816-BDD9-498F-88F9-BECF1B88A125}"/>
              </a:ext>
            </a:extLst>
          </p:cNvPr>
          <p:cNvSpPr>
            <a:spLocks noChangeArrowheads="1"/>
          </p:cNvSpPr>
          <p:nvPr/>
        </p:nvSpPr>
        <p:spPr bwMode="auto">
          <a:xfrm>
            <a:off x="3216275" y="280988"/>
            <a:ext cx="2881313" cy="3492500"/>
          </a:xfrm>
          <a:prstGeom prst="flowChartProcess">
            <a:avLst/>
          </a:prstGeom>
          <a:blipFill dpi="0" rotWithShape="0">
            <a:blip r:embed="rId3"/>
            <a:srcRect/>
            <a:stretch>
              <a:fillRect r="-93939"/>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3843A692-C248-4B5B-9957-989B4135B19C}"/>
              </a:ext>
            </a:extLst>
          </p:cNvPr>
          <p:cNvSpPr>
            <a:spLocks noChangeArrowheads="1"/>
          </p:cNvSpPr>
          <p:nvPr/>
        </p:nvSpPr>
        <p:spPr bwMode="auto">
          <a:xfrm flipH="1">
            <a:off x="222250" y="150813"/>
            <a:ext cx="6029325" cy="3741737"/>
          </a:xfrm>
          <a:prstGeom prst="rect">
            <a:avLst/>
          </a:prstGeom>
          <a:solidFill>
            <a:schemeClr val="tx1">
              <a:alpha val="83920"/>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39" name="Rectangle 3">
            <a:extLst>
              <a:ext uri="{FF2B5EF4-FFF2-40B4-BE49-F238E27FC236}">
                <a16:creationId xmlns:a16="http://schemas.microsoft.com/office/drawing/2014/main" id="{F9943E33-82E1-43AF-AE65-CFA68B6285B9}"/>
              </a:ext>
            </a:extLst>
          </p:cNvPr>
          <p:cNvSpPr>
            <a:spLocks noChangeArrowheads="1"/>
          </p:cNvSpPr>
          <p:nvPr/>
        </p:nvSpPr>
        <p:spPr bwMode="auto">
          <a:xfrm>
            <a:off x="646113" y="1028700"/>
            <a:ext cx="542925" cy="498475"/>
          </a:xfrm>
          <a:prstGeom prst="rect">
            <a:avLst/>
          </a:prstGeom>
          <a:blipFill dpi="0" rotWithShape="0">
            <a:blip r:embed="rId3"/>
            <a:srcRect/>
            <a:stretch>
              <a:fillRect r="-46901"/>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14340" name="Rectangle 4">
            <a:extLst>
              <a:ext uri="{FF2B5EF4-FFF2-40B4-BE49-F238E27FC236}">
                <a16:creationId xmlns:a16="http://schemas.microsoft.com/office/drawing/2014/main" id="{CD688141-20FC-4BDE-814A-A1AAF7861AD9}"/>
              </a:ext>
            </a:extLst>
          </p:cNvPr>
          <p:cNvSpPr>
            <a:spLocks noChangeArrowheads="1"/>
          </p:cNvSpPr>
          <p:nvPr/>
        </p:nvSpPr>
        <p:spPr bwMode="auto">
          <a:xfrm>
            <a:off x="646113" y="1900238"/>
            <a:ext cx="542925" cy="498475"/>
          </a:xfrm>
          <a:prstGeom prst="rect">
            <a:avLst/>
          </a:prstGeom>
          <a:blipFill dpi="0" rotWithShape="0">
            <a:blip r:embed="rId3"/>
            <a:srcRect/>
            <a:stretch>
              <a:fillRect r="-46901"/>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14341" name="Rectangle 5">
            <a:extLst>
              <a:ext uri="{FF2B5EF4-FFF2-40B4-BE49-F238E27FC236}">
                <a16:creationId xmlns:a16="http://schemas.microsoft.com/office/drawing/2014/main" id="{77D0BC63-0DE6-4E32-B60C-341F14A4E5AD}"/>
              </a:ext>
            </a:extLst>
          </p:cNvPr>
          <p:cNvSpPr>
            <a:spLocks noChangeArrowheads="1"/>
          </p:cNvSpPr>
          <p:nvPr/>
        </p:nvSpPr>
        <p:spPr bwMode="auto">
          <a:xfrm>
            <a:off x="646113" y="2771775"/>
            <a:ext cx="542925" cy="498475"/>
          </a:xfrm>
          <a:prstGeom prst="rect">
            <a:avLst/>
          </a:prstGeom>
          <a:blipFill dpi="0" rotWithShape="0">
            <a:blip r:embed="rId3"/>
            <a:srcRect/>
            <a:stretch>
              <a:fillRect r="-46901"/>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12300" name="Text Box 6">
            <a:extLst>
              <a:ext uri="{FF2B5EF4-FFF2-40B4-BE49-F238E27FC236}">
                <a16:creationId xmlns:a16="http://schemas.microsoft.com/office/drawing/2014/main" id="{290EB2B4-D8B7-4886-9872-A1AB8A03FF42}"/>
              </a:ext>
            </a:extLst>
          </p:cNvPr>
          <p:cNvSpPr txBox="1">
            <a:spLocks noChangeArrowheads="1"/>
          </p:cNvSpPr>
          <p:nvPr/>
        </p:nvSpPr>
        <p:spPr bwMode="auto">
          <a:xfrm>
            <a:off x="1397000" y="1058863"/>
            <a:ext cx="927100" cy="1984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r>
              <a:rPr lang="zh-CN" altLang="zh-CN" sz="700" b="1">
                <a:solidFill>
                  <a:schemeClr val="bg1"/>
                </a:solidFill>
                <a:latin typeface="微软雅黑" panose="020B0503020204020204" pitchFamily="34" charset="-122"/>
                <a:ea typeface="微软雅黑" panose="020B0503020204020204" pitchFamily="34" charset="-122"/>
              </a:rPr>
              <a:t>ADD YOUR TEXT</a:t>
            </a:r>
          </a:p>
        </p:txBody>
      </p:sp>
      <p:sp>
        <p:nvSpPr>
          <p:cNvPr id="12301" name="Text Box 7">
            <a:extLst>
              <a:ext uri="{FF2B5EF4-FFF2-40B4-BE49-F238E27FC236}">
                <a16:creationId xmlns:a16="http://schemas.microsoft.com/office/drawing/2014/main" id="{28117F03-EE67-4FE0-9EF9-B2C4572FF1D7}"/>
              </a:ext>
            </a:extLst>
          </p:cNvPr>
          <p:cNvSpPr txBox="1">
            <a:spLocks noChangeArrowheads="1"/>
          </p:cNvSpPr>
          <p:nvPr/>
        </p:nvSpPr>
        <p:spPr bwMode="auto">
          <a:xfrm>
            <a:off x="1397000" y="1255713"/>
            <a:ext cx="3073400" cy="273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r>
              <a:rPr lang="zh-CN" altLang="zh-CN" sz="600">
                <a:solidFill>
                  <a:schemeClr val="bg1"/>
                </a:solidFill>
              </a:rPr>
              <a:t>Here you can enter the relevant text you,for to the participants to explain your product or service.</a:t>
            </a:r>
          </a:p>
        </p:txBody>
      </p:sp>
      <p:sp>
        <p:nvSpPr>
          <p:cNvPr id="12302" name="Text Box 8">
            <a:extLst>
              <a:ext uri="{FF2B5EF4-FFF2-40B4-BE49-F238E27FC236}">
                <a16:creationId xmlns:a16="http://schemas.microsoft.com/office/drawing/2014/main" id="{23B38C45-9515-437A-B3AF-98703F56395D}"/>
              </a:ext>
            </a:extLst>
          </p:cNvPr>
          <p:cNvSpPr txBox="1">
            <a:spLocks noChangeArrowheads="1"/>
          </p:cNvSpPr>
          <p:nvPr/>
        </p:nvSpPr>
        <p:spPr bwMode="auto">
          <a:xfrm>
            <a:off x="1397000" y="1893888"/>
            <a:ext cx="927100" cy="1984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r>
              <a:rPr lang="zh-CN" altLang="zh-CN" sz="700" b="1">
                <a:solidFill>
                  <a:schemeClr val="bg1"/>
                </a:solidFill>
                <a:latin typeface="微软雅黑" panose="020B0503020204020204" pitchFamily="34" charset="-122"/>
                <a:ea typeface="微软雅黑" panose="020B0503020204020204" pitchFamily="34" charset="-122"/>
              </a:rPr>
              <a:t>ADD YOUR TEXT</a:t>
            </a:r>
          </a:p>
        </p:txBody>
      </p:sp>
      <p:sp>
        <p:nvSpPr>
          <p:cNvPr id="12303" name="Text Box 9">
            <a:extLst>
              <a:ext uri="{FF2B5EF4-FFF2-40B4-BE49-F238E27FC236}">
                <a16:creationId xmlns:a16="http://schemas.microsoft.com/office/drawing/2014/main" id="{FB7A4D79-9864-45FC-B6B2-1C55EB225790}"/>
              </a:ext>
            </a:extLst>
          </p:cNvPr>
          <p:cNvSpPr txBox="1">
            <a:spLocks noChangeArrowheads="1"/>
          </p:cNvSpPr>
          <p:nvPr/>
        </p:nvSpPr>
        <p:spPr bwMode="auto">
          <a:xfrm>
            <a:off x="1397000" y="2090738"/>
            <a:ext cx="3073400" cy="274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r>
              <a:rPr lang="zh-CN" altLang="zh-CN" sz="600">
                <a:solidFill>
                  <a:schemeClr val="bg1"/>
                </a:solidFill>
              </a:rPr>
              <a:t>Here you can enter the relevant text you,for to the participants to explain your product or service.</a:t>
            </a:r>
          </a:p>
        </p:txBody>
      </p:sp>
      <p:sp>
        <p:nvSpPr>
          <p:cNvPr id="12304" name="Text Box 10">
            <a:extLst>
              <a:ext uri="{FF2B5EF4-FFF2-40B4-BE49-F238E27FC236}">
                <a16:creationId xmlns:a16="http://schemas.microsoft.com/office/drawing/2014/main" id="{3A989522-8135-46BE-988D-94A867119AC6}"/>
              </a:ext>
            </a:extLst>
          </p:cNvPr>
          <p:cNvSpPr txBox="1">
            <a:spLocks noChangeArrowheads="1"/>
          </p:cNvSpPr>
          <p:nvPr/>
        </p:nvSpPr>
        <p:spPr bwMode="auto">
          <a:xfrm>
            <a:off x="1397000" y="2790825"/>
            <a:ext cx="927100" cy="198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r>
              <a:rPr lang="zh-CN" altLang="zh-CN" sz="700" b="1">
                <a:solidFill>
                  <a:schemeClr val="bg1"/>
                </a:solidFill>
                <a:latin typeface="微软雅黑" panose="020B0503020204020204" pitchFamily="34" charset="-122"/>
                <a:ea typeface="微软雅黑" panose="020B0503020204020204" pitchFamily="34" charset="-122"/>
              </a:rPr>
              <a:t>ADD YOUR TEXT</a:t>
            </a:r>
          </a:p>
        </p:txBody>
      </p:sp>
      <p:sp>
        <p:nvSpPr>
          <p:cNvPr id="12305" name="Text Box 11">
            <a:extLst>
              <a:ext uri="{FF2B5EF4-FFF2-40B4-BE49-F238E27FC236}">
                <a16:creationId xmlns:a16="http://schemas.microsoft.com/office/drawing/2014/main" id="{7F388120-2007-4130-9DA0-F48552974279}"/>
              </a:ext>
            </a:extLst>
          </p:cNvPr>
          <p:cNvSpPr txBox="1">
            <a:spLocks noChangeArrowheads="1"/>
          </p:cNvSpPr>
          <p:nvPr/>
        </p:nvSpPr>
        <p:spPr bwMode="auto">
          <a:xfrm>
            <a:off x="1397000" y="2987675"/>
            <a:ext cx="3073400" cy="274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r>
              <a:rPr lang="zh-CN" altLang="zh-CN" sz="600">
                <a:solidFill>
                  <a:schemeClr val="bg1"/>
                </a:solidFill>
              </a:rPr>
              <a:t>Here you can enter the relevant text you,for to the participants to explain your product or service.</a:t>
            </a:r>
          </a:p>
        </p:txBody>
      </p:sp>
      <p:sp>
        <p:nvSpPr>
          <p:cNvPr id="12306" name="Line 12">
            <a:extLst>
              <a:ext uri="{FF2B5EF4-FFF2-40B4-BE49-F238E27FC236}">
                <a16:creationId xmlns:a16="http://schemas.microsoft.com/office/drawing/2014/main" id="{F60BC13E-CCC8-4AC0-B777-D0F10FCAF275}"/>
              </a:ext>
            </a:extLst>
          </p:cNvPr>
          <p:cNvSpPr>
            <a:spLocks noChangeShapeType="1"/>
          </p:cNvSpPr>
          <p:nvPr/>
        </p:nvSpPr>
        <p:spPr bwMode="auto">
          <a:xfrm>
            <a:off x="1346200" y="1058863"/>
            <a:ext cx="1588" cy="2160587"/>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5E746311-FF39-46A1-9F15-64088D9D9172}"/>
              </a:ext>
            </a:extLst>
          </p:cNvPr>
          <p:cNvSpPr>
            <a:spLocks noChangeArrowheads="1"/>
          </p:cNvSpPr>
          <p:nvPr/>
        </p:nvSpPr>
        <p:spPr bwMode="auto">
          <a:xfrm flipH="1">
            <a:off x="222250" y="150813"/>
            <a:ext cx="6029325" cy="3741737"/>
          </a:xfrm>
          <a:prstGeom prst="rect">
            <a:avLst/>
          </a:prstGeom>
          <a:solidFill>
            <a:schemeClr val="tx1">
              <a:alpha val="83920"/>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315" name="Text Box 3">
            <a:extLst>
              <a:ext uri="{FF2B5EF4-FFF2-40B4-BE49-F238E27FC236}">
                <a16:creationId xmlns:a16="http://schemas.microsoft.com/office/drawing/2014/main" id="{AF256C14-76FF-41FC-9820-5A755FBF77B1}"/>
              </a:ext>
            </a:extLst>
          </p:cNvPr>
          <p:cNvSpPr txBox="1">
            <a:spLocks noChangeArrowheads="1"/>
          </p:cNvSpPr>
          <p:nvPr/>
        </p:nvSpPr>
        <p:spPr bwMode="auto">
          <a:xfrm>
            <a:off x="2535238" y="2754313"/>
            <a:ext cx="35306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r>
              <a:rPr lang="zh-CN" altLang="zh-CN" sz="700">
                <a:solidFill>
                  <a:schemeClr val="bg1"/>
                </a:solidFill>
                <a:ea typeface="微软雅黑" panose="020B0503020204020204"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a:p>
            <a:pPr eaLnBrk="1" hangingPunct="1"/>
            <a:endParaRPr lang="zh-CN" altLang="zh-CN" sz="700">
              <a:solidFill>
                <a:schemeClr val="bg1"/>
              </a:solidFill>
              <a:ea typeface="微软雅黑" panose="020B0503020204020204" pitchFamily="34" charset="-122"/>
            </a:endParaRPr>
          </a:p>
          <a:p>
            <a:pPr eaLnBrk="1" hangingPunct="1"/>
            <a:r>
              <a:rPr lang="zh-CN" altLang="zh-CN" sz="700">
                <a:solidFill>
                  <a:schemeClr val="bg1"/>
                </a:solidFill>
                <a:ea typeface="微软雅黑" panose="020B0503020204020204" pitchFamily="34" charset="-122"/>
              </a:rPr>
              <a:t>Here you can enter the relevant text you,for to the participants to explain your product or service.</a:t>
            </a:r>
            <a:endParaRPr lang="zh-CN" altLang="zh-CN" sz="1800">
              <a:solidFill>
                <a:schemeClr val="bg1"/>
              </a:solidFill>
            </a:endParaRPr>
          </a:p>
        </p:txBody>
      </p:sp>
      <p:sp>
        <p:nvSpPr>
          <p:cNvPr id="13316" name="Text Box 4">
            <a:extLst>
              <a:ext uri="{FF2B5EF4-FFF2-40B4-BE49-F238E27FC236}">
                <a16:creationId xmlns:a16="http://schemas.microsoft.com/office/drawing/2014/main" id="{4D6FA255-C454-4050-812D-2E3A82D681D5}"/>
              </a:ext>
            </a:extLst>
          </p:cNvPr>
          <p:cNvSpPr txBox="1">
            <a:spLocks noChangeArrowheads="1"/>
          </p:cNvSpPr>
          <p:nvPr/>
        </p:nvSpPr>
        <p:spPr bwMode="auto">
          <a:xfrm>
            <a:off x="2470150" y="539750"/>
            <a:ext cx="1139825"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r>
              <a:rPr lang="zh-CN" altLang="zh-CN" b="1">
                <a:solidFill>
                  <a:schemeClr val="bg1"/>
                </a:solidFill>
                <a:latin typeface="微软雅黑" panose="020B0503020204020204" pitchFamily="34" charset="-122"/>
                <a:ea typeface="微软雅黑" panose="020B0503020204020204" pitchFamily="34" charset="-122"/>
              </a:rPr>
              <a:t>ADD YOUR TEXT</a:t>
            </a:r>
          </a:p>
        </p:txBody>
      </p:sp>
      <p:sp>
        <p:nvSpPr>
          <p:cNvPr id="13317" name="Line 5">
            <a:extLst>
              <a:ext uri="{FF2B5EF4-FFF2-40B4-BE49-F238E27FC236}">
                <a16:creationId xmlns:a16="http://schemas.microsoft.com/office/drawing/2014/main" id="{BF701B24-FE9B-40B1-91F0-C8A5D0E5EFAA}"/>
              </a:ext>
            </a:extLst>
          </p:cNvPr>
          <p:cNvSpPr>
            <a:spLocks noChangeShapeType="1"/>
          </p:cNvSpPr>
          <p:nvPr/>
        </p:nvSpPr>
        <p:spPr bwMode="auto">
          <a:xfrm>
            <a:off x="2568575" y="771525"/>
            <a:ext cx="2493963" cy="1588"/>
          </a:xfrm>
          <a:prstGeom prst="line">
            <a:avLst/>
          </a:prstGeom>
          <a:noFill/>
          <a:ln w="9525" cap="rnd">
            <a:solidFill>
              <a:schemeClr val="bg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5366" name="Rectangle 6">
            <a:extLst>
              <a:ext uri="{FF2B5EF4-FFF2-40B4-BE49-F238E27FC236}">
                <a16:creationId xmlns:a16="http://schemas.microsoft.com/office/drawing/2014/main" id="{3E2A8A5E-7FED-4507-936B-23218A94E846}"/>
              </a:ext>
            </a:extLst>
          </p:cNvPr>
          <p:cNvSpPr>
            <a:spLocks noChangeArrowheads="1"/>
          </p:cNvSpPr>
          <p:nvPr/>
        </p:nvSpPr>
        <p:spPr bwMode="auto">
          <a:xfrm>
            <a:off x="328613" y="323850"/>
            <a:ext cx="1985962" cy="1033463"/>
          </a:xfrm>
          <a:prstGeom prst="rect">
            <a:avLst/>
          </a:prstGeom>
          <a:blipFill dpi="0" rotWithShape="0">
            <a:blip r:embed="rId3"/>
            <a:srcRect/>
            <a:stretch>
              <a:fillRect b="-2010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15367" name="Rectangle 7">
            <a:extLst>
              <a:ext uri="{FF2B5EF4-FFF2-40B4-BE49-F238E27FC236}">
                <a16:creationId xmlns:a16="http://schemas.microsoft.com/office/drawing/2014/main" id="{4C16303F-761C-45CA-B72D-0388F5E08216}"/>
              </a:ext>
            </a:extLst>
          </p:cNvPr>
          <p:cNvSpPr>
            <a:spLocks noChangeArrowheads="1"/>
          </p:cNvSpPr>
          <p:nvPr/>
        </p:nvSpPr>
        <p:spPr bwMode="auto">
          <a:xfrm>
            <a:off x="328613" y="1485900"/>
            <a:ext cx="1985962" cy="1033463"/>
          </a:xfrm>
          <a:prstGeom prst="rect">
            <a:avLst/>
          </a:prstGeom>
          <a:blipFill dpi="0" rotWithShape="0">
            <a:blip r:embed="rId3"/>
            <a:srcRect/>
            <a:stretch>
              <a:fillRect b="-2010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15368" name="Rectangle 8">
            <a:extLst>
              <a:ext uri="{FF2B5EF4-FFF2-40B4-BE49-F238E27FC236}">
                <a16:creationId xmlns:a16="http://schemas.microsoft.com/office/drawing/2014/main" id="{AA5CE02A-3CAF-4478-B8B1-D4F12D81F56B}"/>
              </a:ext>
            </a:extLst>
          </p:cNvPr>
          <p:cNvSpPr>
            <a:spLocks noChangeArrowheads="1"/>
          </p:cNvSpPr>
          <p:nvPr/>
        </p:nvSpPr>
        <p:spPr bwMode="auto">
          <a:xfrm>
            <a:off x="328613" y="2622550"/>
            <a:ext cx="1985962" cy="1031875"/>
          </a:xfrm>
          <a:prstGeom prst="rect">
            <a:avLst/>
          </a:prstGeom>
          <a:blipFill dpi="0" rotWithShape="0">
            <a:blip r:embed="rId3"/>
            <a:srcRect/>
            <a:stretch>
              <a:fillRect b="-20288"/>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13327" name="AutoShape 9">
            <a:extLst>
              <a:ext uri="{FF2B5EF4-FFF2-40B4-BE49-F238E27FC236}">
                <a16:creationId xmlns:a16="http://schemas.microsoft.com/office/drawing/2014/main" id="{B2BDEBD8-F3C0-4FD2-8E79-49363A592183}"/>
              </a:ext>
            </a:extLst>
          </p:cNvPr>
          <p:cNvSpPr>
            <a:spLocks noChangeArrowheads="1"/>
          </p:cNvSpPr>
          <p:nvPr/>
        </p:nvSpPr>
        <p:spPr bwMode="auto">
          <a:xfrm>
            <a:off x="2593975" y="1300163"/>
            <a:ext cx="787400" cy="444500"/>
          </a:xfrm>
          <a:prstGeom prst="flowChartTerminator">
            <a:avLst/>
          </a:prstGeom>
          <a:solidFill>
            <a:srgbClr val="EAEAE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a:t>TEXT</a:t>
            </a:r>
          </a:p>
        </p:txBody>
      </p:sp>
      <p:sp>
        <p:nvSpPr>
          <p:cNvPr id="13328" name="AutoShape 10">
            <a:extLst>
              <a:ext uri="{FF2B5EF4-FFF2-40B4-BE49-F238E27FC236}">
                <a16:creationId xmlns:a16="http://schemas.microsoft.com/office/drawing/2014/main" id="{643D79AD-D009-4243-A08C-FE4F9EEA5FC0}"/>
              </a:ext>
            </a:extLst>
          </p:cNvPr>
          <p:cNvSpPr>
            <a:spLocks noChangeArrowheads="1"/>
          </p:cNvSpPr>
          <p:nvPr/>
        </p:nvSpPr>
        <p:spPr bwMode="auto">
          <a:xfrm>
            <a:off x="3402013" y="1300163"/>
            <a:ext cx="787400" cy="444500"/>
          </a:xfrm>
          <a:prstGeom prst="flowChartTerminator">
            <a:avLst/>
          </a:prstGeom>
          <a:solidFill>
            <a:srgbClr val="EAEAE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a:t>TEXT</a:t>
            </a:r>
          </a:p>
        </p:txBody>
      </p:sp>
      <p:sp>
        <p:nvSpPr>
          <p:cNvPr id="13329" name="AutoShape 11">
            <a:extLst>
              <a:ext uri="{FF2B5EF4-FFF2-40B4-BE49-F238E27FC236}">
                <a16:creationId xmlns:a16="http://schemas.microsoft.com/office/drawing/2014/main" id="{CA29AB25-A772-41C2-8AC0-30976890F7D6}"/>
              </a:ext>
            </a:extLst>
          </p:cNvPr>
          <p:cNvSpPr>
            <a:spLocks noChangeArrowheads="1"/>
          </p:cNvSpPr>
          <p:nvPr/>
        </p:nvSpPr>
        <p:spPr bwMode="auto">
          <a:xfrm>
            <a:off x="4210050" y="1300163"/>
            <a:ext cx="787400" cy="444500"/>
          </a:xfrm>
          <a:prstGeom prst="flowChartTerminator">
            <a:avLst/>
          </a:prstGeom>
          <a:solidFill>
            <a:srgbClr val="EAEAE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a:t>TEXT</a:t>
            </a:r>
          </a:p>
        </p:txBody>
      </p:sp>
      <p:sp>
        <p:nvSpPr>
          <p:cNvPr id="13330" name="AutoShape 12">
            <a:extLst>
              <a:ext uri="{FF2B5EF4-FFF2-40B4-BE49-F238E27FC236}">
                <a16:creationId xmlns:a16="http://schemas.microsoft.com/office/drawing/2014/main" id="{9032F608-2655-444D-BE9E-8BEB07F1D635}"/>
              </a:ext>
            </a:extLst>
          </p:cNvPr>
          <p:cNvSpPr>
            <a:spLocks noChangeArrowheads="1"/>
          </p:cNvSpPr>
          <p:nvPr/>
        </p:nvSpPr>
        <p:spPr bwMode="auto">
          <a:xfrm>
            <a:off x="5018088" y="1300163"/>
            <a:ext cx="788987" cy="444500"/>
          </a:xfrm>
          <a:prstGeom prst="flowChartTerminator">
            <a:avLst/>
          </a:prstGeom>
          <a:solidFill>
            <a:srgbClr val="EAEAE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a:t>TEXT</a:t>
            </a:r>
          </a:p>
        </p:txBody>
      </p:sp>
      <p:sp>
        <p:nvSpPr>
          <p:cNvPr id="13331" name="AutoShape 13">
            <a:extLst>
              <a:ext uri="{FF2B5EF4-FFF2-40B4-BE49-F238E27FC236}">
                <a16:creationId xmlns:a16="http://schemas.microsoft.com/office/drawing/2014/main" id="{6DF2E705-4C7A-45D4-9359-F8F52CF8D762}"/>
              </a:ext>
            </a:extLst>
          </p:cNvPr>
          <p:cNvSpPr>
            <a:spLocks noChangeArrowheads="1"/>
          </p:cNvSpPr>
          <p:nvPr/>
        </p:nvSpPr>
        <p:spPr bwMode="auto">
          <a:xfrm>
            <a:off x="2593975" y="1931988"/>
            <a:ext cx="787400" cy="444500"/>
          </a:xfrm>
          <a:prstGeom prst="flowChartTerminator">
            <a:avLst/>
          </a:prstGeom>
          <a:solidFill>
            <a:schemeClr val="bg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a:solidFill>
                  <a:schemeClr val="bg1"/>
                </a:solidFill>
              </a:rPr>
              <a:t>TEXT</a:t>
            </a:r>
          </a:p>
        </p:txBody>
      </p:sp>
      <p:sp>
        <p:nvSpPr>
          <p:cNvPr id="13332" name="AutoShape 14">
            <a:extLst>
              <a:ext uri="{FF2B5EF4-FFF2-40B4-BE49-F238E27FC236}">
                <a16:creationId xmlns:a16="http://schemas.microsoft.com/office/drawing/2014/main" id="{4BCCFAAB-CFE7-4E8F-B6BA-C5CA95ED75C7}"/>
              </a:ext>
            </a:extLst>
          </p:cNvPr>
          <p:cNvSpPr>
            <a:spLocks noChangeArrowheads="1"/>
          </p:cNvSpPr>
          <p:nvPr/>
        </p:nvSpPr>
        <p:spPr bwMode="auto">
          <a:xfrm>
            <a:off x="3402013" y="1931988"/>
            <a:ext cx="787400" cy="444500"/>
          </a:xfrm>
          <a:prstGeom prst="flowChartTerminator">
            <a:avLst/>
          </a:prstGeom>
          <a:solidFill>
            <a:schemeClr val="bg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a:solidFill>
                  <a:schemeClr val="bg1"/>
                </a:solidFill>
              </a:rPr>
              <a:t>TEXT</a:t>
            </a:r>
          </a:p>
        </p:txBody>
      </p:sp>
      <p:sp>
        <p:nvSpPr>
          <p:cNvPr id="13333" name="AutoShape 15">
            <a:extLst>
              <a:ext uri="{FF2B5EF4-FFF2-40B4-BE49-F238E27FC236}">
                <a16:creationId xmlns:a16="http://schemas.microsoft.com/office/drawing/2014/main" id="{ADB877B0-A181-4266-989A-ADB855B055F9}"/>
              </a:ext>
            </a:extLst>
          </p:cNvPr>
          <p:cNvSpPr>
            <a:spLocks noChangeArrowheads="1"/>
          </p:cNvSpPr>
          <p:nvPr/>
        </p:nvSpPr>
        <p:spPr bwMode="auto">
          <a:xfrm>
            <a:off x="4210050" y="1931988"/>
            <a:ext cx="787400" cy="444500"/>
          </a:xfrm>
          <a:prstGeom prst="flowChartTerminator">
            <a:avLst/>
          </a:prstGeom>
          <a:solidFill>
            <a:schemeClr val="bg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a:solidFill>
                  <a:schemeClr val="bg1"/>
                </a:solidFill>
              </a:rPr>
              <a:t>TEXT</a:t>
            </a:r>
          </a:p>
        </p:txBody>
      </p:sp>
      <p:sp>
        <p:nvSpPr>
          <p:cNvPr id="13334" name="AutoShape 16">
            <a:extLst>
              <a:ext uri="{FF2B5EF4-FFF2-40B4-BE49-F238E27FC236}">
                <a16:creationId xmlns:a16="http://schemas.microsoft.com/office/drawing/2014/main" id="{A944A146-6EB7-4636-916B-0503E235EA04}"/>
              </a:ext>
            </a:extLst>
          </p:cNvPr>
          <p:cNvSpPr>
            <a:spLocks noChangeArrowheads="1"/>
          </p:cNvSpPr>
          <p:nvPr/>
        </p:nvSpPr>
        <p:spPr bwMode="auto">
          <a:xfrm>
            <a:off x="5018088" y="1931988"/>
            <a:ext cx="788987" cy="444500"/>
          </a:xfrm>
          <a:prstGeom prst="flowChartTerminator">
            <a:avLst/>
          </a:prstGeom>
          <a:solidFill>
            <a:schemeClr val="bg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a:solidFill>
                  <a:schemeClr val="bg1"/>
                </a:solidFill>
              </a:rPr>
              <a:t>TEXT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8DA470A7-CCD3-4637-9480-343DADF43FE1}"/>
              </a:ext>
            </a:extLst>
          </p:cNvPr>
          <p:cNvSpPr>
            <a:spLocks noChangeArrowheads="1"/>
          </p:cNvSpPr>
          <p:nvPr/>
        </p:nvSpPr>
        <p:spPr bwMode="auto">
          <a:xfrm>
            <a:off x="711200" y="990600"/>
            <a:ext cx="1044575" cy="214312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39" name="正圆 110">
            <a:extLst>
              <a:ext uri="{FF2B5EF4-FFF2-40B4-BE49-F238E27FC236}">
                <a16:creationId xmlns:a16="http://schemas.microsoft.com/office/drawing/2014/main" id="{AEE606B5-6595-4EA7-83CC-F54E068AC21A}"/>
              </a:ext>
            </a:extLst>
          </p:cNvPr>
          <p:cNvSpPr>
            <a:spLocks noChangeArrowheads="1"/>
          </p:cNvSpPr>
          <p:nvPr/>
        </p:nvSpPr>
        <p:spPr bwMode="auto">
          <a:xfrm>
            <a:off x="990600" y="1174750"/>
            <a:ext cx="484188" cy="484188"/>
          </a:xfrm>
          <a:prstGeom prst="ellipse">
            <a:avLst/>
          </a:prstGeom>
          <a:noFill/>
          <a:ln w="9525">
            <a:solidFill>
              <a:schemeClr val="bg1"/>
            </a:solidFill>
            <a:round/>
            <a:headEnd/>
            <a:tailEnd/>
          </a:ln>
          <a:effectLst/>
          <a:extLst>
            <a:ext uri="{909E8E84-426E-40DD-AFC4-6F175D3DCCD1}">
              <a14:hiddenFill xmlns:a14="http://schemas.microsoft.com/office/drawing/2010/main">
                <a:solidFill>
                  <a:srgbClr val="FC007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endParaRPr lang="zh-CN" altLang="zh-CN" sz="600">
              <a:solidFill>
                <a:schemeClr val="bg1"/>
              </a:solidFill>
            </a:endParaRPr>
          </a:p>
        </p:txBody>
      </p:sp>
      <p:sp>
        <p:nvSpPr>
          <p:cNvPr id="14340" name="信息1 119">
            <a:extLst>
              <a:ext uri="{FF2B5EF4-FFF2-40B4-BE49-F238E27FC236}">
                <a16:creationId xmlns:a16="http://schemas.microsoft.com/office/drawing/2014/main" id="{0AF91C07-1888-42DA-A957-33D8D0597237}"/>
              </a:ext>
            </a:extLst>
          </p:cNvPr>
          <p:cNvSpPr>
            <a:spLocks/>
          </p:cNvSpPr>
          <p:nvPr/>
        </p:nvSpPr>
        <p:spPr bwMode="auto">
          <a:xfrm>
            <a:off x="1122363" y="1287463"/>
            <a:ext cx="222250" cy="223837"/>
          </a:xfrm>
          <a:custGeom>
            <a:avLst/>
            <a:gdLst>
              <a:gd name="T0" fmla="*/ 2147483647 w 90"/>
              <a:gd name="T1" fmla="*/ 2147483647 h 93"/>
              <a:gd name="T2" fmla="*/ 2147483647 w 90"/>
              <a:gd name="T3" fmla="*/ 2147483647 h 93"/>
              <a:gd name="T4" fmla="*/ 2147483647 w 90"/>
              <a:gd name="T5" fmla="*/ 2147483647 h 93"/>
              <a:gd name="T6" fmla="*/ 2147483647 w 90"/>
              <a:gd name="T7" fmla="*/ 2147483647 h 93"/>
              <a:gd name="T8" fmla="*/ 2147483647 w 90"/>
              <a:gd name="T9" fmla="*/ 2147483647 h 93"/>
              <a:gd name="T10" fmla="*/ 0 w 90"/>
              <a:gd name="T11" fmla="*/ 2147483647 h 93"/>
              <a:gd name="T12" fmla="*/ 0 w 90"/>
              <a:gd name="T13" fmla="*/ 2147483647 h 93"/>
              <a:gd name="T14" fmla="*/ 2147483647 w 90"/>
              <a:gd name="T15" fmla="*/ 2147483647 h 93"/>
              <a:gd name="T16" fmla="*/ 2147483647 w 90"/>
              <a:gd name="T17" fmla="*/ 2147483647 h 93"/>
              <a:gd name="T18" fmla="*/ 2147483647 w 90"/>
              <a:gd name="T19" fmla="*/ 2147483647 h 93"/>
              <a:gd name="T20" fmla="*/ 2147483647 w 90"/>
              <a:gd name="T21" fmla="*/ 2147483647 h 93"/>
              <a:gd name="T22" fmla="*/ 2147483647 w 90"/>
              <a:gd name="T23" fmla="*/ 2147483647 h 93"/>
              <a:gd name="T24" fmla="*/ 2147483647 w 90"/>
              <a:gd name="T25" fmla="*/ 2147483647 h 93"/>
              <a:gd name="T26" fmla="*/ 2147483647 w 90"/>
              <a:gd name="T27" fmla="*/ 2147483647 h 93"/>
              <a:gd name="T28" fmla="*/ 2147483647 w 90"/>
              <a:gd name="T29" fmla="*/ 2147483647 h 93"/>
              <a:gd name="T30" fmla="*/ 2147483647 w 90"/>
              <a:gd name="T31" fmla="*/ 2147483647 h 93"/>
              <a:gd name="T32" fmla="*/ 2147483647 w 90"/>
              <a:gd name="T33" fmla="*/ 2147483647 h 93"/>
              <a:gd name="T34" fmla="*/ 2147483647 w 90"/>
              <a:gd name="T35" fmla="*/ 2147483647 h 93"/>
              <a:gd name="T36" fmla="*/ 2147483647 w 90"/>
              <a:gd name="T37" fmla="*/ 2147483647 h 93"/>
              <a:gd name="T38" fmla="*/ 2147483647 w 90"/>
              <a:gd name="T39" fmla="*/ 2147483647 h 93"/>
              <a:gd name="T40" fmla="*/ 2147483647 w 90"/>
              <a:gd name="T41" fmla="*/ 2147483647 h 93"/>
              <a:gd name="T42" fmla="*/ 2147483647 w 90"/>
              <a:gd name="T43" fmla="*/ 2147483647 h 93"/>
              <a:gd name="T44" fmla="*/ 2147483647 w 90"/>
              <a:gd name="T45" fmla="*/ 2147483647 h 93"/>
              <a:gd name="T46" fmla="*/ 2147483647 w 90"/>
              <a:gd name="T47" fmla="*/ 2147483647 h 93"/>
              <a:gd name="T48" fmla="*/ 2147483647 w 90"/>
              <a:gd name="T49" fmla="*/ 2147483647 h 93"/>
              <a:gd name="T50" fmla="*/ 2147483647 w 90"/>
              <a:gd name="T51" fmla="*/ 2147483647 h 93"/>
              <a:gd name="T52" fmla="*/ 2147483647 w 90"/>
              <a:gd name="T53" fmla="*/ 2147483647 h 93"/>
              <a:gd name="T54" fmla="*/ 2147483647 w 90"/>
              <a:gd name="T55" fmla="*/ 2147483647 h 93"/>
              <a:gd name="T56" fmla="*/ 2147483647 w 90"/>
              <a:gd name="T57" fmla="*/ 2147483647 h 93"/>
              <a:gd name="T58" fmla="*/ 2147483647 w 90"/>
              <a:gd name="T59" fmla="*/ 2147483647 h 93"/>
              <a:gd name="T60" fmla="*/ 2147483647 w 90"/>
              <a:gd name="T61" fmla="*/ 2147483647 h 93"/>
              <a:gd name="T62" fmla="*/ 2147483647 w 90"/>
              <a:gd name="T63" fmla="*/ 2147483647 h 93"/>
              <a:gd name="T64" fmla="*/ 2147483647 w 90"/>
              <a:gd name="T65" fmla="*/ 2147483647 h 93"/>
              <a:gd name="T66" fmla="*/ 2147483647 w 90"/>
              <a:gd name="T67" fmla="*/ 2147483647 h 93"/>
              <a:gd name="T68" fmla="*/ 2147483647 w 90"/>
              <a:gd name="T69" fmla="*/ 2147483647 h 93"/>
              <a:gd name="T70" fmla="*/ 2147483647 w 90"/>
              <a:gd name="T71" fmla="*/ 2147483647 h 93"/>
              <a:gd name="T72" fmla="*/ 2147483647 w 90"/>
              <a:gd name="T73" fmla="*/ 2147483647 h 93"/>
              <a:gd name="T74" fmla="*/ 2147483647 w 90"/>
              <a:gd name="T75" fmla="*/ 2147483647 h 93"/>
              <a:gd name="T76" fmla="*/ 2147483647 w 90"/>
              <a:gd name="T77" fmla="*/ 2147483647 h 93"/>
              <a:gd name="T78" fmla="*/ 2147483647 w 90"/>
              <a:gd name="T79" fmla="*/ 2147483647 h 93"/>
              <a:gd name="T80" fmla="*/ 2147483647 w 90"/>
              <a:gd name="T81" fmla="*/ 2147483647 h 93"/>
              <a:gd name="T82" fmla="*/ 2147483647 w 90"/>
              <a:gd name="T83" fmla="*/ 2147483647 h 93"/>
              <a:gd name="T84" fmla="*/ 2147483647 w 90"/>
              <a:gd name="T85" fmla="*/ 2147483647 h 93"/>
              <a:gd name="T86" fmla="*/ 2147483647 w 90"/>
              <a:gd name="T87" fmla="*/ 2147483647 h 93"/>
              <a:gd name="T88" fmla="*/ 2147483647 w 90"/>
              <a:gd name="T89" fmla="*/ 2147483647 h 93"/>
              <a:gd name="T90" fmla="*/ 2147483647 w 90"/>
              <a:gd name="T91" fmla="*/ 2147483647 h 93"/>
              <a:gd name="T92" fmla="*/ 2147483647 w 90"/>
              <a:gd name="T93" fmla="*/ 2147483647 h 93"/>
              <a:gd name="T94" fmla="*/ 2147483647 w 90"/>
              <a:gd name="T95" fmla="*/ 2147483647 h 93"/>
              <a:gd name="T96" fmla="*/ 2147483647 w 90"/>
              <a:gd name="T97" fmla="*/ 2147483647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4341" name="Text Box 5">
            <a:extLst>
              <a:ext uri="{FF2B5EF4-FFF2-40B4-BE49-F238E27FC236}">
                <a16:creationId xmlns:a16="http://schemas.microsoft.com/office/drawing/2014/main" id="{6804757E-2B99-4976-A87E-9C6E8644D5B1}"/>
              </a:ext>
            </a:extLst>
          </p:cNvPr>
          <p:cNvSpPr txBox="1">
            <a:spLocks noChangeArrowheads="1"/>
          </p:cNvSpPr>
          <p:nvPr/>
        </p:nvSpPr>
        <p:spPr bwMode="auto">
          <a:xfrm>
            <a:off x="747713" y="1782763"/>
            <a:ext cx="971550" cy="639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r>
              <a:rPr lang="zh-CN" altLang="zh-CN" sz="6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a:t>
            </a:r>
          </a:p>
        </p:txBody>
      </p:sp>
      <p:sp>
        <p:nvSpPr>
          <p:cNvPr id="14342" name="Rectangle 6">
            <a:extLst>
              <a:ext uri="{FF2B5EF4-FFF2-40B4-BE49-F238E27FC236}">
                <a16:creationId xmlns:a16="http://schemas.microsoft.com/office/drawing/2014/main" id="{DD66D56D-472F-47CC-9F61-37EA8F0FCDAC}"/>
              </a:ext>
            </a:extLst>
          </p:cNvPr>
          <p:cNvSpPr>
            <a:spLocks noChangeArrowheads="1"/>
          </p:cNvSpPr>
          <p:nvPr/>
        </p:nvSpPr>
        <p:spPr bwMode="auto">
          <a:xfrm>
            <a:off x="2052638" y="990600"/>
            <a:ext cx="1044575" cy="214312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43" name="正圆 110">
            <a:extLst>
              <a:ext uri="{FF2B5EF4-FFF2-40B4-BE49-F238E27FC236}">
                <a16:creationId xmlns:a16="http://schemas.microsoft.com/office/drawing/2014/main" id="{2BB28DAF-E90D-441E-B1CF-89781E549238}"/>
              </a:ext>
            </a:extLst>
          </p:cNvPr>
          <p:cNvSpPr>
            <a:spLocks noChangeArrowheads="1"/>
          </p:cNvSpPr>
          <p:nvPr/>
        </p:nvSpPr>
        <p:spPr bwMode="auto">
          <a:xfrm>
            <a:off x="2332038" y="1169988"/>
            <a:ext cx="484187" cy="484187"/>
          </a:xfrm>
          <a:prstGeom prst="ellipse">
            <a:avLst/>
          </a:prstGeom>
          <a:noFill/>
          <a:ln w="9525">
            <a:solidFill>
              <a:schemeClr val="bg1"/>
            </a:solidFill>
            <a:round/>
            <a:headEnd/>
            <a:tailEn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endParaRPr lang="zh-CN" altLang="zh-CN" sz="600">
              <a:solidFill>
                <a:schemeClr val="bg1"/>
              </a:solidFill>
            </a:endParaRPr>
          </a:p>
        </p:txBody>
      </p:sp>
      <p:sp>
        <p:nvSpPr>
          <p:cNvPr id="14344" name="照相机1 120">
            <a:extLst>
              <a:ext uri="{FF2B5EF4-FFF2-40B4-BE49-F238E27FC236}">
                <a16:creationId xmlns:a16="http://schemas.microsoft.com/office/drawing/2014/main" id="{FA137B97-4EF8-4270-8015-F8722F69A557}"/>
              </a:ext>
            </a:extLst>
          </p:cNvPr>
          <p:cNvSpPr>
            <a:spLocks/>
          </p:cNvSpPr>
          <p:nvPr/>
        </p:nvSpPr>
        <p:spPr bwMode="auto">
          <a:xfrm>
            <a:off x="2463800" y="1314450"/>
            <a:ext cx="222250" cy="185738"/>
          </a:xfrm>
          <a:custGeom>
            <a:avLst/>
            <a:gdLst>
              <a:gd name="T0" fmla="*/ 464 w 3438144"/>
              <a:gd name="T1" fmla="*/ 385 h 2732506"/>
              <a:gd name="T2" fmla="*/ 583 w 3438144"/>
              <a:gd name="T3" fmla="*/ 523 h 2732506"/>
              <a:gd name="T4" fmla="*/ 464 w 3438144"/>
              <a:gd name="T5" fmla="*/ 661 h 2732506"/>
              <a:gd name="T6" fmla="*/ 346 w 3438144"/>
              <a:gd name="T7" fmla="*/ 523 h 2732506"/>
              <a:gd name="T8" fmla="*/ 464 w 3438144"/>
              <a:gd name="T9" fmla="*/ 385 h 2732506"/>
              <a:gd name="T10" fmla="*/ 464 w 3438144"/>
              <a:gd name="T11" fmla="*/ 313 h 2732506"/>
              <a:gd name="T12" fmla="*/ 284 w 3438144"/>
              <a:gd name="T13" fmla="*/ 523 h 2732506"/>
              <a:gd name="T14" fmla="*/ 464 w 3438144"/>
              <a:gd name="T15" fmla="*/ 733 h 2732506"/>
              <a:gd name="T16" fmla="*/ 645 w 3438144"/>
              <a:gd name="T17" fmla="*/ 523 h 2732506"/>
              <a:gd name="T18" fmla="*/ 464 w 3438144"/>
              <a:gd name="T19" fmla="*/ 313 h 2732506"/>
              <a:gd name="T20" fmla="*/ 155 w 3438144"/>
              <a:gd name="T21" fmla="*/ 252 h 2732506"/>
              <a:gd name="T22" fmla="*/ 116 w 3438144"/>
              <a:gd name="T23" fmla="*/ 298 h 2732506"/>
              <a:gd name="T24" fmla="*/ 155 w 3438144"/>
              <a:gd name="T25" fmla="*/ 343 h 2732506"/>
              <a:gd name="T26" fmla="*/ 194 w 3438144"/>
              <a:gd name="T27" fmla="*/ 298 h 2732506"/>
              <a:gd name="T28" fmla="*/ 155 w 3438144"/>
              <a:gd name="T29" fmla="*/ 252 h 2732506"/>
              <a:gd name="T30" fmla="*/ 369 w 3438144"/>
              <a:gd name="T31" fmla="*/ 0 h 2732506"/>
              <a:gd name="T32" fmla="*/ 540 w 3438144"/>
              <a:gd name="T33" fmla="*/ 0 h 2732506"/>
              <a:gd name="T34" fmla="*/ 645 w 3438144"/>
              <a:gd name="T35" fmla="*/ 122 h 2732506"/>
              <a:gd name="T36" fmla="*/ 644 w 3438144"/>
              <a:gd name="T37" fmla="*/ 132 h 2732506"/>
              <a:gd name="T38" fmla="*/ 821 w 3438144"/>
              <a:gd name="T39" fmla="*/ 132 h 2732506"/>
              <a:gd name="T40" fmla="*/ 929 w 3438144"/>
              <a:gd name="T41" fmla="*/ 257 h 2732506"/>
              <a:gd name="T42" fmla="*/ 929 w 3438144"/>
              <a:gd name="T43" fmla="*/ 733 h 2732506"/>
              <a:gd name="T44" fmla="*/ 821 w 3438144"/>
              <a:gd name="T45" fmla="*/ 858 h 2732506"/>
              <a:gd name="T46" fmla="*/ 108 w 3438144"/>
              <a:gd name="T47" fmla="*/ 858 h 2732506"/>
              <a:gd name="T48" fmla="*/ 0 w 3438144"/>
              <a:gd name="T49" fmla="*/ 733 h 2732506"/>
              <a:gd name="T50" fmla="*/ 0 w 3438144"/>
              <a:gd name="T51" fmla="*/ 257 h 2732506"/>
              <a:gd name="T52" fmla="*/ 108 w 3438144"/>
              <a:gd name="T53" fmla="*/ 132 h 2732506"/>
              <a:gd name="T54" fmla="*/ 265 w 3438144"/>
              <a:gd name="T55" fmla="*/ 132 h 2732506"/>
              <a:gd name="T56" fmla="*/ 264 w 3438144"/>
              <a:gd name="T57" fmla="*/ 122 h 2732506"/>
              <a:gd name="T58" fmla="*/ 369 w 3438144"/>
              <a:gd name="T59" fmla="*/ 0 h 273250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3438144" h="2732506">
                <a:moveTo>
                  <a:pt x="1719072" y="1227183"/>
                </a:moveTo>
                <a:cubicBezTo>
                  <a:pt x="1961590" y="1227183"/>
                  <a:pt x="2158189" y="1423782"/>
                  <a:pt x="2158189" y="1666300"/>
                </a:cubicBezTo>
                <a:cubicBezTo>
                  <a:pt x="2158189" y="1908818"/>
                  <a:pt x="1961590" y="2105417"/>
                  <a:pt x="1719072" y="2105417"/>
                </a:cubicBezTo>
                <a:cubicBezTo>
                  <a:pt x="1476554" y="2105417"/>
                  <a:pt x="1279955" y="1908818"/>
                  <a:pt x="1279955" y="1666300"/>
                </a:cubicBezTo>
                <a:cubicBezTo>
                  <a:pt x="1279955" y="1423782"/>
                  <a:pt x="1476554" y="1227183"/>
                  <a:pt x="1719072" y="1227183"/>
                </a:cubicBezTo>
                <a:close/>
                <a:moveTo>
                  <a:pt x="1719072" y="997872"/>
                </a:moveTo>
                <a:cubicBezTo>
                  <a:pt x="1349909" y="997872"/>
                  <a:pt x="1050644" y="1297137"/>
                  <a:pt x="1050644" y="1666300"/>
                </a:cubicBezTo>
                <a:cubicBezTo>
                  <a:pt x="1050644" y="2035463"/>
                  <a:pt x="1349909" y="2334728"/>
                  <a:pt x="1719072" y="2334728"/>
                </a:cubicBezTo>
                <a:cubicBezTo>
                  <a:pt x="2088235" y="2334728"/>
                  <a:pt x="2387500" y="2035463"/>
                  <a:pt x="2387500" y="1666300"/>
                </a:cubicBezTo>
                <a:cubicBezTo>
                  <a:pt x="2387500" y="1297137"/>
                  <a:pt x="2088235" y="997872"/>
                  <a:pt x="1719072" y="997872"/>
                </a:cubicBezTo>
                <a:close/>
                <a:moveTo>
                  <a:pt x="575044" y="803862"/>
                </a:moveTo>
                <a:cubicBezTo>
                  <a:pt x="495506" y="803862"/>
                  <a:pt x="431028" y="868340"/>
                  <a:pt x="431028" y="947878"/>
                </a:cubicBezTo>
                <a:cubicBezTo>
                  <a:pt x="431028" y="1027416"/>
                  <a:pt x="495506" y="1091894"/>
                  <a:pt x="575044" y="1091894"/>
                </a:cubicBezTo>
                <a:cubicBezTo>
                  <a:pt x="654582" y="1091894"/>
                  <a:pt x="719060" y="1027416"/>
                  <a:pt x="719060" y="947878"/>
                </a:cubicBezTo>
                <a:cubicBezTo>
                  <a:pt x="719060" y="868340"/>
                  <a:pt x="654582" y="803862"/>
                  <a:pt x="575044" y="803862"/>
                </a:cubicBezTo>
                <a:close/>
                <a:moveTo>
                  <a:pt x="1365940" y="0"/>
                </a:moveTo>
                <a:lnTo>
                  <a:pt x="1998164" y="0"/>
                </a:lnTo>
                <a:cubicBezTo>
                  <a:pt x="2213188" y="0"/>
                  <a:pt x="2387500" y="174312"/>
                  <a:pt x="2387500" y="389336"/>
                </a:cubicBezTo>
                <a:lnTo>
                  <a:pt x="2384456" y="419529"/>
                </a:lnTo>
                <a:lnTo>
                  <a:pt x="3040081" y="419529"/>
                </a:lnTo>
                <a:cubicBezTo>
                  <a:pt x="3259925" y="419529"/>
                  <a:pt x="3438144" y="597748"/>
                  <a:pt x="3438144" y="817592"/>
                </a:cubicBezTo>
                <a:lnTo>
                  <a:pt x="3438144" y="2334443"/>
                </a:lnTo>
                <a:cubicBezTo>
                  <a:pt x="3438144" y="2554287"/>
                  <a:pt x="3259925" y="2732506"/>
                  <a:pt x="3040081" y="2732506"/>
                </a:cubicBezTo>
                <a:lnTo>
                  <a:pt x="398063" y="2732506"/>
                </a:lnTo>
                <a:cubicBezTo>
                  <a:pt x="178219" y="2732506"/>
                  <a:pt x="0" y="2554287"/>
                  <a:pt x="0" y="2334443"/>
                </a:cubicBezTo>
                <a:lnTo>
                  <a:pt x="0" y="817592"/>
                </a:lnTo>
                <a:cubicBezTo>
                  <a:pt x="0" y="597748"/>
                  <a:pt x="178219" y="419529"/>
                  <a:pt x="398063" y="419529"/>
                </a:cubicBezTo>
                <a:lnTo>
                  <a:pt x="979648" y="419529"/>
                </a:lnTo>
                <a:cubicBezTo>
                  <a:pt x="976997" y="409663"/>
                  <a:pt x="976604" y="399545"/>
                  <a:pt x="976604" y="389336"/>
                </a:cubicBezTo>
                <a:cubicBezTo>
                  <a:pt x="976604" y="174312"/>
                  <a:pt x="1150916" y="0"/>
                  <a:pt x="1365940" y="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4345" name="Text Box 9">
            <a:extLst>
              <a:ext uri="{FF2B5EF4-FFF2-40B4-BE49-F238E27FC236}">
                <a16:creationId xmlns:a16="http://schemas.microsoft.com/office/drawing/2014/main" id="{85095659-1FA2-40A4-B410-502BFD69C85E}"/>
              </a:ext>
            </a:extLst>
          </p:cNvPr>
          <p:cNvSpPr txBox="1">
            <a:spLocks noChangeArrowheads="1"/>
          </p:cNvSpPr>
          <p:nvPr/>
        </p:nvSpPr>
        <p:spPr bwMode="auto">
          <a:xfrm>
            <a:off x="2087563" y="1782763"/>
            <a:ext cx="973137" cy="639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r>
              <a:rPr lang="zh-CN" altLang="zh-CN" sz="6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a:t>
            </a:r>
          </a:p>
        </p:txBody>
      </p:sp>
      <p:sp>
        <p:nvSpPr>
          <p:cNvPr id="14346" name="Rectangle 10">
            <a:extLst>
              <a:ext uri="{FF2B5EF4-FFF2-40B4-BE49-F238E27FC236}">
                <a16:creationId xmlns:a16="http://schemas.microsoft.com/office/drawing/2014/main" id="{06420ED2-11AA-41FC-8F8F-580B78722209}"/>
              </a:ext>
            </a:extLst>
          </p:cNvPr>
          <p:cNvSpPr>
            <a:spLocks noChangeArrowheads="1"/>
          </p:cNvSpPr>
          <p:nvPr/>
        </p:nvSpPr>
        <p:spPr bwMode="auto">
          <a:xfrm>
            <a:off x="3435350" y="990600"/>
            <a:ext cx="1044575" cy="214312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47" name="正圆 110">
            <a:extLst>
              <a:ext uri="{FF2B5EF4-FFF2-40B4-BE49-F238E27FC236}">
                <a16:creationId xmlns:a16="http://schemas.microsoft.com/office/drawing/2014/main" id="{AE828705-880A-4DEF-8B5F-4BA274454DBB}"/>
              </a:ext>
            </a:extLst>
          </p:cNvPr>
          <p:cNvSpPr>
            <a:spLocks noChangeArrowheads="1"/>
          </p:cNvSpPr>
          <p:nvPr/>
        </p:nvSpPr>
        <p:spPr bwMode="auto">
          <a:xfrm>
            <a:off x="3714750" y="1171575"/>
            <a:ext cx="485775" cy="484188"/>
          </a:xfrm>
          <a:prstGeom prst="ellipse">
            <a:avLst/>
          </a:prstGeom>
          <a:noFill/>
          <a:ln w="9525">
            <a:solidFill>
              <a:schemeClr val="bg1"/>
            </a:solidFill>
            <a:round/>
            <a:headEnd/>
            <a:tailEnd/>
          </a:ln>
          <a:effectLst/>
          <a:extLst>
            <a:ext uri="{909E8E84-426E-40DD-AFC4-6F175D3DCCD1}">
              <a14:hiddenFill xmlns:a14="http://schemas.microsoft.com/office/drawing/2010/main">
                <a:solidFill>
                  <a:srgbClr val="F7AD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endParaRPr lang="zh-CN" altLang="zh-CN" sz="600">
              <a:solidFill>
                <a:schemeClr val="bg1"/>
              </a:solidFill>
            </a:endParaRPr>
          </a:p>
        </p:txBody>
      </p:sp>
      <p:sp>
        <p:nvSpPr>
          <p:cNvPr id="14348" name="主页1 121">
            <a:extLst>
              <a:ext uri="{FF2B5EF4-FFF2-40B4-BE49-F238E27FC236}">
                <a16:creationId xmlns:a16="http://schemas.microsoft.com/office/drawing/2014/main" id="{B39D3846-7DDF-44A0-B5BA-6C7B378BEE68}"/>
              </a:ext>
            </a:extLst>
          </p:cNvPr>
          <p:cNvSpPr>
            <a:spLocks/>
          </p:cNvSpPr>
          <p:nvPr/>
        </p:nvSpPr>
        <p:spPr bwMode="auto">
          <a:xfrm>
            <a:off x="3846513" y="1317625"/>
            <a:ext cx="222250" cy="185738"/>
          </a:xfrm>
          <a:custGeom>
            <a:avLst/>
            <a:gdLst>
              <a:gd name="T0" fmla="*/ 1694 w 1800200"/>
              <a:gd name="T1" fmla="*/ 366 h 1603947"/>
              <a:gd name="T2" fmla="*/ 3117 w 1800200"/>
              <a:gd name="T3" fmla="*/ 1428 h 1603947"/>
              <a:gd name="T4" fmla="*/ 3117 w 1800200"/>
              <a:gd name="T5" fmla="*/ 2491 h 1603947"/>
              <a:gd name="T6" fmla="*/ 2337 w 1800200"/>
              <a:gd name="T7" fmla="*/ 2491 h 1603947"/>
              <a:gd name="T8" fmla="*/ 2337 w 1800200"/>
              <a:gd name="T9" fmla="*/ 1428 h 1603947"/>
              <a:gd name="T10" fmla="*/ 1050 w 1800200"/>
              <a:gd name="T11" fmla="*/ 1428 h 1603947"/>
              <a:gd name="T12" fmla="*/ 1050 w 1800200"/>
              <a:gd name="T13" fmla="*/ 2491 h 1603947"/>
              <a:gd name="T14" fmla="*/ 271 w 1800200"/>
              <a:gd name="T15" fmla="*/ 2491 h 1603947"/>
              <a:gd name="T16" fmla="*/ 271 w 1800200"/>
              <a:gd name="T17" fmla="*/ 1428 h 1603947"/>
              <a:gd name="T18" fmla="*/ 1694 w 1800200"/>
              <a:gd name="T19" fmla="*/ 366 h 1603947"/>
              <a:gd name="T20" fmla="*/ 1694 w 1800200"/>
              <a:gd name="T21" fmla="*/ 0 h 1603947"/>
              <a:gd name="T22" fmla="*/ 2465 w 1800200"/>
              <a:gd name="T23" fmla="*/ 576 h 1603947"/>
              <a:gd name="T24" fmla="*/ 2465 w 1800200"/>
              <a:gd name="T25" fmla="*/ 23 h 1603947"/>
              <a:gd name="T26" fmla="*/ 2689 w 1800200"/>
              <a:gd name="T27" fmla="*/ 23 h 1603947"/>
              <a:gd name="T28" fmla="*/ 2689 w 1800200"/>
              <a:gd name="T29" fmla="*/ 743 h 1603947"/>
              <a:gd name="T30" fmla="*/ 3388 w 1800200"/>
              <a:gd name="T31" fmla="*/ 1265 h 1603947"/>
              <a:gd name="T32" fmla="*/ 3388 w 1800200"/>
              <a:gd name="T33" fmla="*/ 1535 h 1603947"/>
              <a:gd name="T34" fmla="*/ 1694 w 1800200"/>
              <a:gd name="T35" fmla="*/ 270 h 1603947"/>
              <a:gd name="T36" fmla="*/ 0 w 1800200"/>
              <a:gd name="T37" fmla="*/ 1535 h 1603947"/>
              <a:gd name="T38" fmla="*/ 0 w 1800200"/>
              <a:gd name="T39" fmla="*/ 1265 h 1603947"/>
              <a:gd name="T40" fmla="*/ 1694 w 1800200"/>
              <a:gd name="T41" fmla="*/ 0 h 160394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800200" h="1603947">
                <a:moveTo>
                  <a:pt x="900100" y="235795"/>
                </a:moveTo>
                <a:lnTo>
                  <a:pt x="1656184" y="919871"/>
                </a:lnTo>
                <a:lnTo>
                  <a:pt x="1656184" y="1603947"/>
                </a:lnTo>
                <a:lnTo>
                  <a:pt x="1242138" y="1603947"/>
                </a:lnTo>
                <a:lnTo>
                  <a:pt x="1242138" y="919870"/>
                </a:lnTo>
                <a:lnTo>
                  <a:pt x="558062" y="919870"/>
                </a:lnTo>
                <a:lnTo>
                  <a:pt x="558062" y="1603947"/>
                </a:lnTo>
                <a:lnTo>
                  <a:pt x="144016" y="1603947"/>
                </a:lnTo>
                <a:lnTo>
                  <a:pt x="144016" y="919871"/>
                </a:lnTo>
                <a:lnTo>
                  <a:pt x="900100" y="235795"/>
                </a:lnTo>
                <a:close/>
                <a:moveTo>
                  <a:pt x="900100" y="0"/>
                </a:moveTo>
                <a:lnTo>
                  <a:pt x="1310094" y="370947"/>
                </a:lnTo>
                <a:lnTo>
                  <a:pt x="1310094" y="14514"/>
                </a:lnTo>
                <a:lnTo>
                  <a:pt x="1428894" y="14514"/>
                </a:lnTo>
                <a:lnTo>
                  <a:pt x="1428894" y="478433"/>
                </a:lnTo>
                <a:lnTo>
                  <a:pt x="1800200" y="814377"/>
                </a:lnTo>
                <a:lnTo>
                  <a:pt x="1800200" y="988497"/>
                </a:lnTo>
                <a:lnTo>
                  <a:pt x="900100" y="174121"/>
                </a:lnTo>
                <a:lnTo>
                  <a:pt x="0" y="988498"/>
                </a:lnTo>
                <a:lnTo>
                  <a:pt x="0" y="814377"/>
                </a:lnTo>
                <a:lnTo>
                  <a:pt x="90010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4349" name="Text Box 13">
            <a:extLst>
              <a:ext uri="{FF2B5EF4-FFF2-40B4-BE49-F238E27FC236}">
                <a16:creationId xmlns:a16="http://schemas.microsoft.com/office/drawing/2014/main" id="{0A38E92D-3F80-45A4-84EF-907C97B67602}"/>
              </a:ext>
            </a:extLst>
          </p:cNvPr>
          <p:cNvSpPr txBox="1">
            <a:spLocks noChangeArrowheads="1"/>
          </p:cNvSpPr>
          <p:nvPr/>
        </p:nvSpPr>
        <p:spPr bwMode="auto">
          <a:xfrm>
            <a:off x="3471863" y="1782763"/>
            <a:ext cx="971550" cy="639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r>
              <a:rPr lang="zh-CN" altLang="zh-CN" sz="6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a:t>
            </a:r>
          </a:p>
        </p:txBody>
      </p:sp>
      <p:sp>
        <p:nvSpPr>
          <p:cNvPr id="14350" name="Rectangle 14">
            <a:extLst>
              <a:ext uri="{FF2B5EF4-FFF2-40B4-BE49-F238E27FC236}">
                <a16:creationId xmlns:a16="http://schemas.microsoft.com/office/drawing/2014/main" id="{7565AC6F-09CB-4D75-B75B-B87A486ABF54}"/>
              </a:ext>
            </a:extLst>
          </p:cNvPr>
          <p:cNvSpPr>
            <a:spLocks noChangeArrowheads="1"/>
          </p:cNvSpPr>
          <p:nvPr/>
        </p:nvSpPr>
        <p:spPr bwMode="auto">
          <a:xfrm>
            <a:off x="4802188" y="990600"/>
            <a:ext cx="1044575" cy="214312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51" name="正圆 110">
            <a:extLst>
              <a:ext uri="{FF2B5EF4-FFF2-40B4-BE49-F238E27FC236}">
                <a16:creationId xmlns:a16="http://schemas.microsoft.com/office/drawing/2014/main" id="{7BB43883-B68A-49B1-976C-C05EB5B15DE0}"/>
              </a:ext>
            </a:extLst>
          </p:cNvPr>
          <p:cNvSpPr>
            <a:spLocks noChangeArrowheads="1"/>
          </p:cNvSpPr>
          <p:nvPr/>
        </p:nvSpPr>
        <p:spPr bwMode="auto">
          <a:xfrm>
            <a:off x="5081588" y="1173163"/>
            <a:ext cx="484187" cy="484187"/>
          </a:xfrm>
          <a:prstGeom prst="ellipse">
            <a:avLst/>
          </a:prstGeom>
          <a:noFill/>
          <a:ln w="9525">
            <a:solidFill>
              <a:schemeClr val="bg1"/>
            </a:solidFill>
            <a:round/>
            <a:headEnd/>
            <a:tailEnd/>
          </a:ln>
          <a:effectLst/>
          <a:extLst>
            <a:ext uri="{909E8E84-426E-40DD-AFC4-6F175D3DCCD1}">
              <a14:hiddenFill xmlns:a14="http://schemas.microsoft.com/office/drawing/2010/main">
                <a:solidFill>
                  <a:srgbClr val="5AB1F4"/>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endParaRPr lang="zh-CN" altLang="zh-CN" sz="600">
              <a:solidFill>
                <a:schemeClr val="bg1"/>
              </a:solidFill>
            </a:endParaRPr>
          </a:p>
        </p:txBody>
      </p:sp>
      <p:sp>
        <p:nvSpPr>
          <p:cNvPr id="14352" name="钢琴 122">
            <a:extLst>
              <a:ext uri="{FF2B5EF4-FFF2-40B4-BE49-F238E27FC236}">
                <a16:creationId xmlns:a16="http://schemas.microsoft.com/office/drawing/2014/main" id="{A353D0D2-F9E8-42BA-89C7-B69FB956016A}"/>
              </a:ext>
            </a:extLst>
          </p:cNvPr>
          <p:cNvSpPr>
            <a:spLocks/>
          </p:cNvSpPr>
          <p:nvPr/>
        </p:nvSpPr>
        <p:spPr bwMode="auto">
          <a:xfrm>
            <a:off x="5213350" y="1285875"/>
            <a:ext cx="222250" cy="223838"/>
          </a:xfrm>
          <a:custGeom>
            <a:avLst/>
            <a:gdLst>
              <a:gd name="T0" fmla="*/ 0 w 99"/>
              <a:gd name="T1" fmla="*/ 2147483647 h 92"/>
              <a:gd name="T2" fmla="*/ 0 w 99"/>
              <a:gd name="T3" fmla="*/ 2147483647 h 92"/>
              <a:gd name="T4" fmla="*/ 2147483647 w 99"/>
              <a:gd name="T5" fmla="*/ 2147483647 h 92"/>
              <a:gd name="T6" fmla="*/ 2147483647 w 99"/>
              <a:gd name="T7" fmla="*/ 2147483647 h 92"/>
              <a:gd name="T8" fmla="*/ 2147483647 w 99"/>
              <a:gd name="T9" fmla="*/ 2147483647 h 92"/>
              <a:gd name="T10" fmla="*/ 2147483647 w 99"/>
              <a:gd name="T11" fmla="*/ 2147483647 h 92"/>
              <a:gd name="T12" fmla="*/ 2147483647 w 99"/>
              <a:gd name="T13" fmla="*/ 2147483647 h 92"/>
              <a:gd name="T14" fmla="*/ 2147483647 w 99"/>
              <a:gd name="T15" fmla="*/ 2147483647 h 92"/>
              <a:gd name="T16" fmla="*/ 2147483647 w 99"/>
              <a:gd name="T17" fmla="*/ 2147483647 h 92"/>
              <a:gd name="T18" fmla="*/ 2147483647 w 99"/>
              <a:gd name="T19" fmla="*/ 2147483647 h 92"/>
              <a:gd name="T20" fmla="*/ 2147483647 w 99"/>
              <a:gd name="T21" fmla="*/ 2147483647 h 92"/>
              <a:gd name="T22" fmla="*/ 0 w 99"/>
              <a:gd name="T23" fmla="*/ 2147483647 h 92"/>
              <a:gd name="T24" fmla="*/ 2147483647 w 99"/>
              <a:gd name="T25" fmla="*/ 2147483647 h 92"/>
              <a:gd name="T26" fmla="*/ 2147483647 w 99"/>
              <a:gd name="T27" fmla="*/ 2147483647 h 92"/>
              <a:gd name="T28" fmla="*/ 2147483647 w 99"/>
              <a:gd name="T29" fmla="*/ 2147483647 h 92"/>
              <a:gd name="T30" fmla="*/ 2147483647 w 99"/>
              <a:gd name="T31" fmla="*/ 2147483647 h 92"/>
              <a:gd name="T32" fmla="*/ 2147483647 w 99"/>
              <a:gd name="T33" fmla="*/ 2147483647 h 92"/>
              <a:gd name="T34" fmla="*/ 2147483647 w 99"/>
              <a:gd name="T35" fmla="*/ 2147483647 h 92"/>
              <a:gd name="T36" fmla="*/ 2147483647 w 99"/>
              <a:gd name="T37" fmla="*/ 2147483647 h 92"/>
              <a:gd name="T38" fmla="*/ 2147483647 w 99"/>
              <a:gd name="T39" fmla="*/ 2147483647 h 92"/>
              <a:gd name="T40" fmla="*/ 2147483647 w 99"/>
              <a:gd name="T41" fmla="*/ 2147483647 h 92"/>
              <a:gd name="T42" fmla="*/ 2147483647 w 99"/>
              <a:gd name="T43" fmla="*/ 2147483647 h 92"/>
              <a:gd name="T44" fmla="*/ 2147483647 w 99"/>
              <a:gd name="T45" fmla="*/ 2147483647 h 92"/>
              <a:gd name="T46" fmla="*/ 2147483647 w 99"/>
              <a:gd name="T47" fmla="*/ 2147483647 h 92"/>
              <a:gd name="T48" fmla="*/ 2147483647 w 99"/>
              <a:gd name="T49" fmla="*/ 2147483647 h 92"/>
              <a:gd name="T50" fmla="*/ 2147483647 w 99"/>
              <a:gd name="T51" fmla="*/ 2147483647 h 92"/>
              <a:gd name="T52" fmla="*/ 2147483647 w 99"/>
              <a:gd name="T53" fmla="*/ 2147483647 h 92"/>
              <a:gd name="T54" fmla="*/ 2147483647 w 99"/>
              <a:gd name="T55" fmla="*/ 2147483647 h 92"/>
              <a:gd name="T56" fmla="*/ 2147483647 w 99"/>
              <a:gd name="T57" fmla="*/ 2147483647 h 92"/>
              <a:gd name="T58" fmla="*/ 2147483647 w 99"/>
              <a:gd name="T59" fmla="*/ 2147483647 h 92"/>
              <a:gd name="T60" fmla="*/ 2147483647 w 99"/>
              <a:gd name="T61" fmla="*/ 2147483647 h 92"/>
              <a:gd name="T62" fmla="*/ 2147483647 w 99"/>
              <a:gd name="T63" fmla="*/ 2147483647 h 92"/>
              <a:gd name="T64" fmla="*/ 2147483647 w 99"/>
              <a:gd name="T65" fmla="*/ 2147483647 h 92"/>
              <a:gd name="T66" fmla="*/ 2147483647 w 99"/>
              <a:gd name="T67" fmla="*/ 2147483647 h 92"/>
              <a:gd name="T68" fmla="*/ 2147483647 w 99"/>
              <a:gd name="T69" fmla="*/ 2147483647 h 92"/>
              <a:gd name="T70" fmla="*/ 2147483647 w 99"/>
              <a:gd name="T71" fmla="*/ 2147483647 h 92"/>
              <a:gd name="T72" fmla="*/ 2147483647 w 99"/>
              <a:gd name="T73" fmla="*/ 2147483647 h 92"/>
              <a:gd name="T74" fmla="*/ 2147483647 w 99"/>
              <a:gd name="T75" fmla="*/ 2147483647 h 92"/>
              <a:gd name="T76" fmla="*/ 2147483647 w 99"/>
              <a:gd name="T77" fmla="*/ 2147483647 h 92"/>
              <a:gd name="T78" fmla="*/ 2147483647 w 99"/>
              <a:gd name="T79" fmla="*/ 2147483647 h 92"/>
              <a:gd name="T80" fmla="*/ 2147483647 w 99"/>
              <a:gd name="T81" fmla="*/ 2147483647 h 92"/>
              <a:gd name="T82" fmla="*/ 2147483647 w 99"/>
              <a:gd name="T83" fmla="*/ 2147483647 h 92"/>
              <a:gd name="T84" fmla="*/ 2147483647 w 99"/>
              <a:gd name="T85" fmla="*/ 2147483647 h 92"/>
              <a:gd name="T86" fmla="*/ 2147483647 w 99"/>
              <a:gd name="T87" fmla="*/ 2147483647 h 92"/>
              <a:gd name="T88" fmla="*/ 2147483647 w 99"/>
              <a:gd name="T89" fmla="*/ 2147483647 h 92"/>
              <a:gd name="T90" fmla="*/ 2147483647 w 99"/>
              <a:gd name="T91" fmla="*/ 2147483647 h 92"/>
              <a:gd name="T92" fmla="*/ 2147483647 w 99"/>
              <a:gd name="T93" fmla="*/ 2147483647 h 92"/>
              <a:gd name="T94" fmla="*/ 2147483647 w 99"/>
              <a:gd name="T95" fmla="*/ 2147483647 h 92"/>
              <a:gd name="T96" fmla="*/ 2147483647 w 99"/>
              <a:gd name="T97" fmla="*/ 2147483647 h 92"/>
              <a:gd name="T98" fmla="*/ 2147483647 w 99"/>
              <a:gd name="T99" fmla="*/ 2147483647 h 92"/>
              <a:gd name="T100" fmla="*/ 2147483647 w 99"/>
              <a:gd name="T101" fmla="*/ 2147483647 h 92"/>
              <a:gd name="T102" fmla="*/ 2147483647 w 99"/>
              <a:gd name="T103" fmla="*/ 2147483647 h 92"/>
              <a:gd name="T104" fmla="*/ 2147483647 w 99"/>
              <a:gd name="T105" fmla="*/ 2147483647 h 92"/>
              <a:gd name="T106" fmla="*/ 2147483647 w 99"/>
              <a:gd name="T107" fmla="*/ 2147483647 h 92"/>
              <a:gd name="T108" fmla="*/ 2147483647 w 99"/>
              <a:gd name="T109" fmla="*/ 2147483647 h 92"/>
              <a:gd name="T110" fmla="*/ 2147483647 w 99"/>
              <a:gd name="T111" fmla="*/ 2147483647 h 92"/>
              <a:gd name="T112" fmla="*/ 2147483647 w 99"/>
              <a:gd name="T113" fmla="*/ 2147483647 h 9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99" h="92">
                <a:moveTo>
                  <a:pt x="0" y="89"/>
                </a:moveTo>
                <a:cubicBezTo>
                  <a:pt x="0" y="92"/>
                  <a:pt x="0" y="92"/>
                  <a:pt x="0" y="92"/>
                </a:cubicBezTo>
                <a:cubicBezTo>
                  <a:pt x="3" y="92"/>
                  <a:pt x="3" y="92"/>
                  <a:pt x="3" y="92"/>
                </a:cubicBezTo>
                <a:cubicBezTo>
                  <a:pt x="96" y="92"/>
                  <a:pt x="96" y="92"/>
                  <a:pt x="96" y="92"/>
                </a:cubicBezTo>
                <a:cubicBezTo>
                  <a:pt x="99" y="92"/>
                  <a:pt x="99" y="92"/>
                  <a:pt x="99" y="92"/>
                </a:cubicBezTo>
                <a:cubicBezTo>
                  <a:pt x="99" y="89"/>
                  <a:pt x="99" y="89"/>
                  <a:pt x="99" y="89"/>
                </a:cubicBezTo>
                <a:cubicBezTo>
                  <a:pt x="99" y="52"/>
                  <a:pt x="99" y="52"/>
                  <a:pt x="99" y="52"/>
                </a:cubicBezTo>
                <a:cubicBezTo>
                  <a:pt x="99" y="46"/>
                  <a:pt x="94" y="42"/>
                  <a:pt x="89" y="41"/>
                </a:cubicBezTo>
                <a:cubicBezTo>
                  <a:pt x="75" y="38"/>
                  <a:pt x="64" y="42"/>
                  <a:pt x="55" y="31"/>
                </a:cubicBezTo>
                <a:cubicBezTo>
                  <a:pt x="52" y="28"/>
                  <a:pt x="49" y="23"/>
                  <a:pt x="45" y="19"/>
                </a:cubicBezTo>
                <a:cubicBezTo>
                  <a:pt x="29" y="0"/>
                  <a:pt x="1" y="13"/>
                  <a:pt x="1" y="32"/>
                </a:cubicBezTo>
                <a:cubicBezTo>
                  <a:pt x="0" y="89"/>
                  <a:pt x="0" y="89"/>
                  <a:pt x="0" y="89"/>
                </a:cubicBezTo>
                <a:close/>
                <a:moveTo>
                  <a:pt x="88" y="73"/>
                </a:moveTo>
                <a:cubicBezTo>
                  <a:pt x="93" y="73"/>
                  <a:pt x="93" y="73"/>
                  <a:pt x="93" y="73"/>
                </a:cubicBezTo>
                <a:cubicBezTo>
                  <a:pt x="93" y="87"/>
                  <a:pt x="93" y="87"/>
                  <a:pt x="93" y="87"/>
                </a:cubicBezTo>
                <a:cubicBezTo>
                  <a:pt x="6" y="87"/>
                  <a:pt x="6" y="87"/>
                  <a:pt x="6" y="87"/>
                </a:cubicBezTo>
                <a:cubicBezTo>
                  <a:pt x="6" y="73"/>
                  <a:pt x="6" y="73"/>
                  <a:pt x="6" y="73"/>
                </a:cubicBezTo>
                <a:cubicBezTo>
                  <a:pt x="12" y="73"/>
                  <a:pt x="12" y="73"/>
                  <a:pt x="12" y="73"/>
                </a:cubicBezTo>
                <a:cubicBezTo>
                  <a:pt x="12" y="81"/>
                  <a:pt x="12" y="81"/>
                  <a:pt x="12" y="81"/>
                </a:cubicBezTo>
                <a:cubicBezTo>
                  <a:pt x="16" y="81"/>
                  <a:pt x="16" y="81"/>
                  <a:pt x="16" y="81"/>
                </a:cubicBezTo>
                <a:cubicBezTo>
                  <a:pt x="16" y="73"/>
                  <a:pt x="16" y="73"/>
                  <a:pt x="16" y="73"/>
                </a:cubicBezTo>
                <a:cubicBezTo>
                  <a:pt x="18" y="73"/>
                  <a:pt x="18" y="73"/>
                  <a:pt x="18" y="73"/>
                </a:cubicBezTo>
                <a:cubicBezTo>
                  <a:pt x="18" y="81"/>
                  <a:pt x="18" y="81"/>
                  <a:pt x="18" y="81"/>
                </a:cubicBezTo>
                <a:cubicBezTo>
                  <a:pt x="22" y="81"/>
                  <a:pt x="22" y="81"/>
                  <a:pt x="22" y="81"/>
                </a:cubicBezTo>
                <a:cubicBezTo>
                  <a:pt x="22" y="73"/>
                  <a:pt x="22" y="73"/>
                  <a:pt x="22" y="73"/>
                </a:cubicBezTo>
                <a:cubicBezTo>
                  <a:pt x="29" y="73"/>
                  <a:pt x="29" y="73"/>
                  <a:pt x="29" y="73"/>
                </a:cubicBezTo>
                <a:cubicBezTo>
                  <a:pt x="29" y="81"/>
                  <a:pt x="29" y="81"/>
                  <a:pt x="29" y="81"/>
                </a:cubicBezTo>
                <a:cubicBezTo>
                  <a:pt x="33" y="81"/>
                  <a:pt x="33" y="81"/>
                  <a:pt x="33" y="81"/>
                </a:cubicBezTo>
                <a:cubicBezTo>
                  <a:pt x="33" y="73"/>
                  <a:pt x="33" y="73"/>
                  <a:pt x="33" y="73"/>
                </a:cubicBezTo>
                <a:cubicBezTo>
                  <a:pt x="35" y="73"/>
                  <a:pt x="35" y="73"/>
                  <a:pt x="35" y="73"/>
                </a:cubicBezTo>
                <a:cubicBezTo>
                  <a:pt x="35" y="81"/>
                  <a:pt x="35" y="81"/>
                  <a:pt x="35" y="81"/>
                </a:cubicBezTo>
                <a:cubicBezTo>
                  <a:pt x="39" y="81"/>
                  <a:pt x="39" y="81"/>
                  <a:pt x="39" y="81"/>
                </a:cubicBezTo>
                <a:cubicBezTo>
                  <a:pt x="39" y="73"/>
                  <a:pt x="39" y="73"/>
                  <a:pt x="39" y="73"/>
                </a:cubicBezTo>
                <a:cubicBezTo>
                  <a:pt x="41" y="73"/>
                  <a:pt x="41" y="73"/>
                  <a:pt x="41" y="73"/>
                </a:cubicBezTo>
                <a:cubicBezTo>
                  <a:pt x="41" y="81"/>
                  <a:pt x="41" y="81"/>
                  <a:pt x="41" y="81"/>
                </a:cubicBezTo>
                <a:cubicBezTo>
                  <a:pt x="45" y="81"/>
                  <a:pt x="45" y="81"/>
                  <a:pt x="45" y="81"/>
                </a:cubicBezTo>
                <a:cubicBezTo>
                  <a:pt x="45" y="73"/>
                  <a:pt x="45" y="73"/>
                  <a:pt x="45" y="73"/>
                </a:cubicBezTo>
                <a:cubicBezTo>
                  <a:pt x="55" y="73"/>
                  <a:pt x="55" y="73"/>
                  <a:pt x="55" y="73"/>
                </a:cubicBezTo>
                <a:cubicBezTo>
                  <a:pt x="55" y="81"/>
                  <a:pt x="55" y="81"/>
                  <a:pt x="55" y="81"/>
                </a:cubicBezTo>
                <a:cubicBezTo>
                  <a:pt x="59" y="81"/>
                  <a:pt x="59" y="81"/>
                  <a:pt x="59" y="81"/>
                </a:cubicBezTo>
                <a:cubicBezTo>
                  <a:pt x="59" y="73"/>
                  <a:pt x="59" y="73"/>
                  <a:pt x="59" y="73"/>
                </a:cubicBezTo>
                <a:cubicBezTo>
                  <a:pt x="61" y="73"/>
                  <a:pt x="61" y="73"/>
                  <a:pt x="61" y="73"/>
                </a:cubicBezTo>
                <a:cubicBezTo>
                  <a:pt x="61" y="81"/>
                  <a:pt x="61" y="81"/>
                  <a:pt x="61" y="81"/>
                </a:cubicBezTo>
                <a:cubicBezTo>
                  <a:pt x="65" y="81"/>
                  <a:pt x="65" y="81"/>
                  <a:pt x="65" y="81"/>
                </a:cubicBezTo>
                <a:cubicBezTo>
                  <a:pt x="65" y="73"/>
                  <a:pt x="65" y="73"/>
                  <a:pt x="65" y="73"/>
                </a:cubicBezTo>
                <a:cubicBezTo>
                  <a:pt x="72" y="73"/>
                  <a:pt x="72" y="73"/>
                  <a:pt x="72" y="73"/>
                </a:cubicBezTo>
                <a:cubicBezTo>
                  <a:pt x="72" y="81"/>
                  <a:pt x="72" y="81"/>
                  <a:pt x="72" y="81"/>
                </a:cubicBezTo>
                <a:cubicBezTo>
                  <a:pt x="75" y="81"/>
                  <a:pt x="75" y="81"/>
                  <a:pt x="75" y="81"/>
                </a:cubicBezTo>
                <a:cubicBezTo>
                  <a:pt x="75" y="73"/>
                  <a:pt x="75" y="73"/>
                  <a:pt x="75" y="73"/>
                </a:cubicBezTo>
                <a:cubicBezTo>
                  <a:pt x="78" y="73"/>
                  <a:pt x="78" y="73"/>
                  <a:pt x="78" y="73"/>
                </a:cubicBezTo>
                <a:cubicBezTo>
                  <a:pt x="78" y="81"/>
                  <a:pt x="78" y="81"/>
                  <a:pt x="78" y="81"/>
                </a:cubicBezTo>
                <a:cubicBezTo>
                  <a:pt x="82" y="81"/>
                  <a:pt x="82" y="81"/>
                  <a:pt x="82" y="81"/>
                </a:cubicBezTo>
                <a:cubicBezTo>
                  <a:pt x="82" y="73"/>
                  <a:pt x="82" y="73"/>
                  <a:pt x="82" y="73"/>
                </a:cubicBezTo>
                <a:cubicBezTo>
                  <a:pt x="84" y="73"/>
                  <a:pt x="84" y="73"/>
                  <a:pt x="84" y="73"/>
                </a:cubicBezTo>
                <a:cubicBezTo>
                  <a:pt x="84" y="81"/>
                  <a:pt x="84" y="81"/>
                  <a:pt x="84" y="81"/>
                </a:cubicBezTo>
                <a:cubicBezTo>
                  <a:pt x="88" y="81"/>
                  <a:pt x="88" y="81"/>
                  <a:pt x="88" y="81"/>
                </a:cubicBezTo>
                <a:lnTo>
                  <a:pt x="88" y="73"/>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4353" name="Text Box 17">
            <a:extLst>
              <a:ext uri="{FF2B5EF4-FFF2-40B4-BE49-F238E27FC236}">
                <a16:creationId xmlns:a16="http://schemas.microsoft.com/office/drawing/2014/main" id="{CB967691-0499-40B3-ABDB-9DADCFEDC0AC}"/>
              </a:ext>
            </a:extLst>
          </p:cNvPr>
          <p:cNvSpPr txBox="1">
            <a:spLocks noChangeArrowheads="1"/>
          </p:cNvSpPr>
          <p:nvPr/>
        </p:nvSpPr>
        <p:spPr bwMode="auto">
          <a:xfrm>
            <a:off x="4838700" y="1782763"/>
            <a:ext cx="971550" cy="639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r>
              <a:rPr lang="zh-CN" altLang="zh-CN" sz="6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8B8862AD-B1AA-44A2-A0A9-B904355657D3}"/>
              </a:ext>
            </a:extLst>
          </p:cNvPr>
          <p:cNvSpPr>
            <a:spLocks noChangeArrowheads="1"/>
          </p:cNvSpPr>
          <p:nvPr/>
        </p:nvSpPr>
        <p:spPr bwMode="auto">
          <a:xfrm flipH="1">
            <a:off x="222250" y="706438"/>
            <a:ext cx="6030913" cy="2665412"/>
          </a:xfrm>
          <a:prstGeom prst="rect">
            <a:avLst/>
          </a:prstGeom>
          <a:solidFill>
            <a:schemeClr val="tx1">
              <a:alpha val="83920"/>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363" name="Text Box 3">
            <a:extLst>
              <a:ext uri="{FF2B5EF4-FFF2-40B4-BE49-F238E27FC236}">
                <a16:creationId xmlns:a16="http://schemas.microsoft.com/office/drawing/2014/main" id="{C243C05E-F2C0-440E-9D31-C8028797A196}"/>
              </a:ext>
            </a:extLst>
          </p:cNvPr>
          <p:cNvSpPr txBox="1">
            <a:spLocks noChangeArrowheads="1"/>
          </p:cNvSpPr>
          <p:nvPr/>
        </p:nvSpPr>
        <p:spPr bwMode="auto">
          <a:xfrm>
            <a:off x="422275" y="895350"/>
            <a:ext cx="927100" cy="196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r>
              <a:rPr lang="zh-CN" altLang="zh-CN" sz="700" b="1">
                <a:solidFill>
                  <a:schemeClr val="bg1"/>
                </a:solidFill>
                <a:latin typeface="微软雅黑" panose="020B0503020204020204" pitchFamily="34" charset="-122"/>
                <a:ea typeface="微软雅黑" panose="020B0503020204020204" pitchFamily="34" charset="-122"/>
              </a:rPr>
              <a:t>ADD YOUR TEXT</a:t>
            </a:r>
          </a:p>
        </p:txBody>
      </p:sp>
      <p:sp>
        <p:nvSpPr>
          <p:cNvPr id="15364" name="Text Box 4">
            <a:extLst>
              <a:ext uri="{FF2B5EF4-FFF2-40B4-BE49-F238E27FC236}">
                <a16:creationId xmlns:a16="http://schemas.microsoft.com/office/drawing/2014/main" id="{97B56AAC-E253-4E1E-B2D5-B8E44440A2D3}"/>
              </a:ext>
            </a:extLst>
          </p:cNvPr>
          <p:cNvSpPr txBox="1">
            <a:spLocks noChangeArrowheads="1"/>
          </p:cNvSpPr>
          <p:nvPr/>
        </p:nvSpPr>
        <p:spPr bwMode="auto">
          <a:xfrm>
            <a:off x="423863" y="1139825"/>
            <a:ext cx="5640387"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r>
              <a:rPr lang="zh-CN" altLang="zh-CN" sz="600">
                <a:solidFill>
                  <a:schemeClr val="bg1"/>
                </a:solidFill>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a:p>
            <a:pPr eaLnBrk="1" hangingPunct="1"/>
            <a:r>
              <a:rPr lang="zh-CN" altLang="zh-CN" sz="600">
                <a:solidFill>
                  <a:schemeClr val="bg1"/>
                </a:solidFill>
              </a:rPr>
              <a:t>Here you can enter the relevant text you,for to the participants to explain your product or service.</a:t>
            </a:r>
            <a:endParaRPr lang="zh-CN" altLang="zh-CN" sz="1800"/>
          </a:p>
        </p:txBody>
      </p:sp>
      <p:sp>
        <p:nvSpPr>
          <p:cNvPr id="15365" name="Line 5">
            <a:extLst>
              <a:ext uri="{FF2B5EF4-FFF2-40B4-BE49-F238E27FC236}">
                <a16:creationId xmlns:a16="http://schemas.microsoft.com/office/drawing/2014/main" id="{B9AED1A3-644C-4A42-8EA7-3AF79F7C1968}"/>
              </a:ext>
            </a:extLst>
          </p:cNvPr>
          <p:cNvSpPr>
            <a:spLocks noChangeShapeType="1"/>
          </p:cNvSpPr>
          <p:nvPr/>
        </p:nvSpPr>
        <p:spPr bwMode="auto">
          <a:xfrm>
            <a:off x="423863" y="1597025"/>
            <a:ext cx="5640387" cy="0"/>
          </a:xfrm>
          <a:prstGeom prst="line">
            <a:avLst/>
          </a:prstGeom>
          <a:noFill/>
          <a:ln w="63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7414" name="AutoShape 6">
            <a:extLst>
              <a:ext uri="{FF2B5EF4-FFF2-40B4-BE49-F238E27FC236}">
                <a16:creationId xmlns:a16="http://schemas.microsoft.com/office/drawing/2014/main" id="{0E52DB00-6374-4C10-804B-A73156049756}"/>
              </a:ext>
            </a:extLst>
          </p:cNvPr>
          <p:cNvSpPr>
            <a:spLocks noChangeArrowheads="1"/>
          </p:cNvSpPr>
          <p:nvPr/>
        </p:nvSpPr>
        <p:spPr bwMode="auto">
          <a:xfrm>
            <a:off x="423863" y="1766888"/>
            <a:ext cx="1076325" cy="1493837"/>
          </a:xfrm>
          <a:prstGeom prst="flowChartProcess">
            <a:avLst/>
          </a:prstGeom>
          <a:blipFill dpi="0" rotWithShape="0">
            <a:blip r:embed="rId3"/>
            <a:srcRect/>
            <a:stretch>
              <a:fillRect r="-122065"/>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17415" name="AutoShape 7">
            <a:extLst>
              <a:ext uri="{FF2B5EF4-FFF2-40B4-BE49-F238E27FC236}">
                <a16:creationId xmlns:a16="http://schemas.microsoft.com/office/drawing/2014/main" id="{4512AA08-0F50-439D-A968-7F830ADA9028}"/>
              </a:ext>
            </a:extLst>
          </p:cNvPr>
          <p:cNvSpPr>
            <a:spLocks noChangeArrowheads="1"/>
          </p:cNvSpPr>
          <p:nvPr/>
        </p:nvSpPr>
        <p:spPr bwMode="auto">
          <a:xfrm>
            <a:off x="1644650" y="1766888"/>
            <a:ext cx="865188" cy="1492250"/>
          </a:xfrm>
          <a:prstGeom prst="flowChartProcess">
            <a:avLst/>
          </a:prstGeom>
          <a:blipFill dpi="0" rotWithShape="0">
            <a:blip r:embed="rId3"/>
            <a:srcRect/>
            <a:stretch>
              <a:fillRect r="-175963"/>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17416" name="AutoShape 8">
            <a:extLst>
              <a:ext uri="{FF2B5EF4-FFF2-40B4-BE49-F238E27FC236}">
                <a16:creationId xmlns:a16="http://schemas.microsoft.com/office/drawing/2014/main" id="{BEDF8A7E-C675-4E40-B368-D4A869D6B9A0}"/>
              </a:ext>
            </a:extLst>
          </p:cNvPr>
          <p:cNvSpPr>
            <a:spLocks noChangeArrowheads="1"/>
          </p:cNvSpPr>
          <p:nvPr/>
        </p:nvSpPr>
        <p:spPr bwMode="auto">
          <a:xfrm>
            <a:off x="2662238" y="1766888"/>
            <a:ext cx="1096962" cy="1493837"/>
          </a:xfrm>
          <a:prstGeom prst="flowChartProcess">
            <a:avLst/>
          </a:prstGeom>
          <a:blipFill dpi="0" rotWithShape="0">
            <a:blip r:embed="rId3"/>
            <a:srcRect/>
            <a:stretch>
              <a:fillRect r="-117887"/>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17417" name="AutoShape 9">
            <a:extLst>
              <a:ext uri="{FF2B5EF4-FFF2-40B4-BE49-F238E27FC236}">
                <a16:creationId xmlns:a16="http://schemas.microsoft.com/office/drawing/2014/main" id="{BCBA0060-AD7F-49D4-A92D-E9C29786C5AE}"/>
              </a:ext>
            </a:extLst>
          </p:cNvPr>
          <p:cNvSpPr>
            <a:spLocks noChangeArrowheads="1"/>
          </p:cNvSpPr>
          <p:nvPr/>
        </p:nvSpPr>
        <p:spPr bwMode="auto">
          <a:xfrm>
            <a:off x="3952875" y="1766888"/>
            <a:ext cx="1096963" cy="1493837"/>
          </a:xfrm>
          <a:prstGeom prst="flowChartProcess">
            <a:avLst/>
          </a:prstGeom>
          <a:blipFill dpi="0" rotWithShape="0">
            <a:blip r:embed="rId3"/>
            <a:srcRect/>
            <a:stretch>
              <a:fillRect r="-117887"/>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17418" name="AutoShape 10">
            <a:extLst>
              <a:ext uri="{FF2B5EF4-FFF2-40B4-BE49-F238E27FC236}">
                <a16:creationId xmlns:a16="http://schemas.microsoft.com/office/drawing/2014/main" id="{534180DD-3C16-492E-BC2B-596C492F016B}"/>
              </a:ext>
            </a:extLst>
          </p:cNvPr>
          <p:cNvSpPr>
            <a:spLocks noChangeArrowheads="1"/>
          </p:cNvSpPr>
          <p:nvPr/>
        </p:nvSpPr>
        <p:spPr bwMode="auto">
          <a:xfrm>
            <a:off x="5208588" y="1768475"/>
            <a:ext cx="857250" cy="1492250"/>
          </a:xfrm>
          <a:prstGeom prst="flowChartProcess">
            <a:avLst/>
          </a:prstGeom>
          <a:blipFill dpi="0" rotWithShape="0">
            <a:blip r:embed="rId3"/>
            <a:srcRect/>
            <a:stretch>
              <a:fillRect r="-178519"/>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8434" name="AutoShape 2">
            <a:extLst>
              <a:ext uri="{FF2B5EF4-FFF2-40B4-BE49-F238E27FC236}">
                <a16:creationId xmlns:a16="http://schemas.microsoft.com/office/drawing/2014/main" id="{D1525B04-63D9-4FE4-883F-E830BF5DB1EC}"/>
              </a:ext>
            </a:extLst>
          </p:cNvPr>
          <p:cNvSpPr>
            <a:spLocks noChangeArrowheads="1"/>
          </p:cNvSpPr>
          <p:nvPr/>
        </p:nvSpPr>
        <p:spPr bwMode="auto">
          <a:xfrm>
            <a:off x="1050925" y="973138"/>
            <a:ext cx="912813" cy="209550"/>
          </a:xfrm>
          <a:prstGeom prst="roundRect">
            <a:avLst>
              <a:gd name="adj" fmla="val 16667"/>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defRPr/>
            </a:pPr>
            <a:r>
              <a:rPr lang="zh-CN" altLang="zh-CN" sz="700">
                <a:solidFill>
                  <a:schemeClr val="bg1"/>
                </a:solidFill>
                <a:effectLst>
                  <a:outerShdw blurRad="38100" dist="38100" dir="2700000" algn="tl">
                    <a:srgbClr val="C0C0C0"/>
                  </a:outerShdw>
                </a:effectLst>
                <a:latin typeface="微软雅黑" pitchFamily="34" charset="-122"/>
                <a:ea typeface="微软雅黑" pitchFamily="34" charset="-122"/>
              </a:rPr>
              <a:t>ADD YOUR TEXT</a:t>
            </a:r>
          </a:p>
        </p:txBody>
      </p:sp>
      <p:sp>
        <p:nvSpPr>
          <p:cNvPr id="18435" name="Text Box 3">
            <a:extLst>
              <a:ext uri="{FF2B5EF4-FFF2-40B4-BE49-F238E27FC236}">
                <a16:creationId xmlns:a16="http://schemas.microsoft.com/office/drawing/2014/main" id="{3AF87AE8-496A-42B5-8322-6661D201E327}"/>
              </a:ext>
            </a:extLst>
          </p:cNvPr>
          <p:cNvSpPr txBox="1">
            <a:spLocks noChangeArrowheads="1"/>
          </p:cNvSpPr>
          <p:nvPr/>
        </p:nvSpPr>
        <p:spPr bwMode="auto">
          <a:xfrm>
            <a:off x="958850" y="1182688"/>
            <a:ext cx="2176463"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defRPr/>
            </a:pPr>
            <a:r>
              <a:rPr lang="zh-CN" altLang="zh-CN" sz="600">
                <a:solidFill>
                  <a:schemeClr val="bg1"/>
                </a:solidFill>
                <a:effectLst>
                  <a:outerShdw blurRad="38100" dist="38100" dir="2700000" algn="tl">
                    <a:srgbClr val="C0C0C0"/>
                  </a:outerShdw>
                </a:effectLst>
                <a:ea typeface="微软雅黑" pitchFamily="34" charset="-122"/>
              </a:rPr>
              <a:t>Here you can enter the relevant text you,for to the participants to explain your product or service.Here you can enter the relevant text you,for to the participants to explain your product or service.</a:t>
            </a:r>
          </a:p>
        </p:txBody>
      </p:sp>
      <p:sp>
        <p:nvSpPr>
          <p:cNvPr id="16388" name="AutoShape 4">
            <a:extLst>
              <a:ext uri="{FF2B5EF4-FFF2-40B4-BE49-F238E27FC236}">
                <a16:creationId xmlns:a16="http://schemas.microsoft.com/office/drawing/2014/main" id="{67099544-0C10-4881-A3F8-8B98A6150253}"/>
              </a:ext>
            </a:extLst>
          </p:cNvPr>
          <p:cNvSpPr>
            <a:spLocks noChangeArrowheads="1"/>
          </p:cNvSpPr>
          <p:nvPr/>
        </p:nvSpPr>
        <p:spPr bwMode="auto">
          <a:xfrm>
            <a:off x="307975" y="965200"/>
            <a:ext cx="652463" cy="652463"/>
          </a:xfrm>
          <a:prstGeom prst="flowChartMagneticTape">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b="1">
                <a:solidFill>
                  <a:schemeClr val="bg1"/>
                </a:solidFill>
                <a:latin typeface="微软雅黑" panose="020B0503020204020204" pitchFamily="34" charset="-122"/>
                <a:ea typeface="微软雅黑" panose="020B0503020204020204" pitchFamily="34" charset="-122"/>
              </a:rPr>
              <a:t>1</a:t>
            </a:r>
          </a:p>
        </p:txBody>
      </p:sp>
      <p:sp>
        <p:nvSpPr>
          <p:cNvPr id="18437" name="AutoShape 5">
            <a:extLst>
              <a:ext uri="{FF2B5EF4-FFF2-40B4-BE49-F238E27FC236}">
                <a16:creationId xmlns:a16="http://schemas.microsoft.com/office/drawing/2014/main" id="{65635C3F-48AE-4098-B011-E04598EC0BE1}"/>
              </a:ext>
            </a:extLst>
          </p:cNvPr>
          <p:cNvSpPr>
            <a:spLocks noChangeArrowheads="1"/>
          </p:cNvSpPr>
          <p:nvPr/>
        </p:nvSpPr>
        <p:spPr bwMode="auto">
          <a:xfrm>
            <a:off x="4075113" y="973138"/>
            <a:ext cx="911225" cy="209550"/>
          </a:xfrm>
          <a:prstGeom prst="roundRect">
            <a:avLst>
              <a:gd name="adj" fmla="val 16667"/>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defRPr/>
            </a:pPr>
            <a:r>
              <a:rPr lang="zh-CN" altLang="zh-CN" sz="700">
                <a:solidFill>
                  <a:schemeClr val="bg1"/>
                </a:solidFill>
                <a:effectLst>
                  <a:outerShdw blurRad="38100" dist="38100" dir="2700000" algn="tl">
                    <a:srgbClr val="C0C0C0"/>
                  </a:outerShdw>
                </a:effectLst>
                <a:latin typeface="微软雅黑" pitchFamily="34" charset="-122"/>
                <a:ea typeface="微软雅黑" pitchFamily="34" charset="-122"/>
              </a:rPr>
              <a:t>ADD YOUR TEXT</a:t>
            </a:r>
          </a:p>
        </p:txBody>
      </p:sp>
      <p:sp>
        <p:nvSpPr>
          <p:cNvPr id="18438" name="Text Box 6">
            <a:extLst>
              <a:ext uri="{FF2B5EF4-FFF2-40B4-BE49-F238E27FC236}">
                <a16:creationId xmlns:a16="http://schemas.microsoft.com/office/drawing/2014/main" id="{FD5A172A-56B5-4D72-B70A-306AE9C4238A}"/>
              </a:ext>
            </a:extLst>
          </p:cNvPr>
          <p:cNvSpPr txBox="1">
            <a:spLocks noChangeArrowheads="1"/>
          </p:cNvSpPr>
          <p:nvPr/>
        </p:nvSpPr>
        <p:spPr bwMode="auto">
          <a:xfrm>
            <a:off x="3983038" y="1182688"/>
            <a:ext cx="2174875"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defRPr/>
            </a:pPr>
            <a:r>
              <a:rPr lang="zh-CN" altLang="zh-CN" sz="600">
                <a:solidFill>
                  <a:schemeClr val="bg1"/>
                </a:solidFill>
                <a:effectLst>
                  <a:outerShdw blurRad="38100" dist="38100" dir="2700000" algn="tl">
                    <a:srgbClr val="C0C0C0"/>
                  </a:outerShdw>
                </a:effectLst>
                <a:ea typeface="微软雅黑" pitchFamily="34" charset="-122"/>
              </a:rPr>
              <a:t>Here you can enter the relevant text you,for to the participants to explain your product or service.Here you can enter the relevant text you,for to the participants to explain your product or service.</a:t>
            </a:r>
          </a:p>
        </p:txBody>
      </p:sp>
      <p:sp>
        <p:nvSpPr>
          <p:cNvPr id="16391" name="AutoShape 7">
            <a:extLst>
              <a:ext uri="{FF2B5EF4-FFF2-40B4-BE49-F238E27FC236}">
                <a16:creationId xmlns:a16="http://schemas.microsoft.com/office/drawing/2014/main" id="{8076F7B2-32A3-48AF-BE4C-2E994F28A2B8}"/>
              </a:ext>
            </a:extLst>
          </p:cNvPr>
          <p:cNvSpPr>
            <a:spLocks noChangeArrowheads="1"/>
          </p:cNvSpPr>
          <p:nvPr/>
        </p:nvSpPr>
        <p:spPr bwMode="auto">
          <a:xfrm>
            <a:off x="3330575" y="965200"/>
            <a:ext cx="652463" cy="652463"/>
          </a:xfrm>
          <a:prstGeom prst="flowChartMagneticTape">
            <a:avLst/>
          </a:prstGeom>
          <a:solidFill>
            <a:schemeClr val="bg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b="1">
                <a:solidFill>
                  <a:schemeClr val="bg1"/>
                </a:solidFill>
                <a:latin typeface="微软雅黑" panose="020B0503020204020204" pitchFamily="34" charset="-122"/>
                <a:ea typeface="微软雅黑" panose="020B0503020204020204" pitchFamily="34" charset="-122"/>
              </a:rPr>
              <a:t>2</a:t>
            </a:r>
          </a:p>
        </p:txBody>
      </p:sp>
      <p:sp>
        <p:nvSpPr>
          <p:cNvPr id="18440" name="AutoShape 8">
            <a:extLst>
              <a:ext uri="{FF2B5EF4-FFF2-40B4-BE49-F238E27FC236}">
                <a16:creationId xmlns:a16="http://schemas.microsoft.com/office/drawing/2014/main" id="{376535D2-12FE-4403-A3C8-CCF1FB007CD9}"/>
              </a:ext>
            </a:extLst>
          </p:cNvPr>
          <p:cNvSpPr>
            <a:spLocks noChangeArrowheads="1"/>
          </p:cNvSpPr>
          <p:nvPr/>
        </p:nvSpPr>
        <p:spPr bwMode="auto">
          <a:xfrm>
            <a:off x="1050925" y="1876425"/>
            <a:ext cx="911225" cy="209550"/>
          </a:xfrm>
          <a:prstGeom prst="roundRect">
            <a:avLst>
              <a:gd name="adj" fmla="val 16667"/>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defRPr/>
            </a:pPr>
            <a:r>
              <a:rPr lang="zh-CN" altLang="zh-CN" sz="700">
                <a:solidFill>
                  <a:schemeClr val="bg1"/>
                </a:solidFill>
                <a:effectLst>
                  <a:outerShdw blurRad="38100" dist="38100" dir="2700000" algn="tl">
                    <a:srgbClr val="C0C0C0"/>
                  </a:outerShdw>
                </a:effectLst>
                <a:latin typeface="微软雅黑" pitchFamily="34" charset="-122"/>
                <a:ea typeface="微软雅黑" pitchFamily="34" charset="-122"/>
              </a:rPr>
              <a:t>ADD YOUR TEXT</a:t>
            </a:r>
          </a:p>
        </p:txBody>
      </p:sp>
      <p:sp>
        <p:nvSpPr>
          <p:cNvPr id="18441" name="Text Box 9">
            <a:extLst>
              <a:ext uri="{FF2B5EF4-FFF2-40B4-BE49-F238E27FC236}">
                <a16:creationId xmlns:a16="http://schemas.microsoft.com/office/drawing/2014/main" id="{FC748DE8-31E7-4062-A159-9890376A9654}"/>
              </a:ext>
            </a:extLst>
          </p:cNvPr>
          <p:cNvSpPr txBox="1">
            <a:spLocks noChangeArrowheads="1"/>
          </p:cNvSpPr>
          <p:nvPr/>
        </p:nvSpPr>
        <p:spPr bwMode="auto">
          <a:xfrm>
            <a:off x="958850" y="2085975"/>
            <a:ext cx="2174875"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defRPr/>
            </a:pPr>
            <a:r>
              <a:rPr lang="zh-CN" altLang="zh-CN" sz="600">
                <a:solidFill>
                  <a:schemeClr val="bg1"/>
                </a:solidFill>
                <a:effectLst>
                  <a:outerShdw blurRad="38100" dist="38100" dir="2700000" algn="tl">
                    <a:srgbClr val="C0C0C0"/>
                  </a:outerShdw>
                </a:effectLst>
                <a:ea typeface="微软雅黑" pitchFamily="34" charset="-122"/>
              </a:rPr>
              <a:t>Here you can enter the relevant text you,for to the participants to explain your product or service.Here you can enter the relevant text you,for to the participants to explain your product or service.</a:t>
            </a:r>
          </a:p>
        </p:txBody>
      </p:sp>
      <p:sp>
        <p:nvSpPr>
          <p:cNvPr id="16394" name="AutoShape 10">
            <a:extLst>
              <a:ext uri="{FF2B5EF4-FFF2-40B4-BE49-F238E27FC236}">
                <a16:creationId xmlns:a16="http://schemas.microsoft.com/office/drawing/2014/main" id="{3A926A9C-A7BD-4366-A484-E12364881088}"/>
              </a:ext>
            </a:extLst>
          </p:cNvPr>
          <p:cNvSpPr>
            <a:spLocks noChangeArrowheads="1"/>
          </p:cNvSpPr>
          <p:nvPr/>
        </p:nvSpPr>
        <p:spPr bwMode="auto">
          <a:xfrm>
            <a:off x="307975" y="1870075"/>
            <a:ext cx="650875" cy="650875"/>
          </a:xfrm>
          <a:prstGeom prst="flowChartMagneticTape">
            <a:avLst/>
          </a:prstGeom>
          <a:solidFill>
            <a:srgbClr val="1C1C1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b="1">
                <a:solidFill>
                  <a:schemeClr val="bg1"/>
                </a:solidFill>
                <a:latin typeface="微软雅黑" panose="020B0503020204020204" pitchFamily="34" charset="-122"/>
                <a:ea typeface="微软雅黑" panose="020B0503020204020204" pitchFamily="34" charset="-122"/>
              </a:rPr>
              <a:t>3</a:t>
            </a:r>
          </a:p>
        </p:txBody>
      </p:sp>
      <p:sp>
        <p:nvSpPr>
          <p:cNvPr id="18443" name="AutoShape 11">
            <a:extLst>
              <a:ext uri="{FF2B5EF4-FFF2-40B4-BE49-F238E27FC236}">
                <a16:creationId xmlns:a16="http://schemas.microsoft.com/office/drawing/2014/main" id="{174369E2-EFEF-4F10-A62F-8EF77DDE5240}"/>
              </a:ext>
            </a:extLst>
          </p:cNvPr>
          <p:cNvSpPr>
            <a:spLocks noChangeArrowheads="1"/>
          </p:cNvSpPr>
          <p:nvPr/>
        </p:nvSpPr>
        <p:spPr bwMode="auto">
          <a:xfrm>
            <a:off x="4075113" y="1876425"/>
            <a:ext cx="911225" cy="209550"/>
          </a:xfrm>
          <a:prstGeom prst="roundRect">
            <a:avLst>
              <a:gd name="adj" fmla="val 16667"/>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defRPr/>
            </a:pPr>
            <a:r>
              <a:rPr lang="zh-CN" altLang="zh-CN" sz="700">
                <a:solidFill>
                  <a:schemeClr val="bg1"/>
                </a:solidFill>
                <a:effectLst>
                  <a:outerShdw blurRad="38100" dist="38100" dir="2700000" algn="tl">
                    <a:srgbClr val="C0C0C0"/>
                  </a:outerShdw>
                </a:effectLst>
                <a:latin typeface="微软雅黑" pitchFamily="34" charset="-122"/>
                <a:ea typeface="微软雅黑" pitchFamily="34" charset="-122"/>
              </a:rPr>
              <a:t>ADD YOUR TEXT</a:t>
            </a:r>
          </a:p>
        </p:txBody>
      </p:sp>
      <p:sp>
        <p:nvSpPr>
          <p:cNvPr id="18444" name="Text Box 12">
            <a:extLst>
              <a:ext uri="{FF2B5EF4-FFF2-40B4-BE49-F238E27FC236}">
                <a16:creationId xmlns:a16="http://schemas.microsoft.com/office/drawing/2014/main" id="{E8AFA7AC-1FC2-4DBF-9C29-2D0EA37F8995}"/>
              </a:ext>
            </a:extLst>
          </p:cNvPr>
          <p:cNvSpPr txBox="1">
            <a:spLocks noChangeArrowheads="1"/>
          </p:cNvSpPr>
          <p:nvPr/>
        </p:nvSpPr>
        <p:spPr bwMode="auto">
          <a:xfrm>
            <a:off x="3983038" y="2085975"/>
            <a:ext cx="2174875"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defRPr/>
            </a:pPr>
            <a:r>
              <a:rPr lang="zh-CN" altLang="zh-CN" sz="600">
                <a:solidFill>
                  <a:schemeClr val="bg1"/>
                </a:solidFill>
                <a:effectLst>
                  <a:outerShdw blurRad="38100" dist="38100" dir="2700000" algn="tl">
                    <a:srgbClr val="C0C0C0"/>
                  </a:outerShdw>
                </a:effectLst>
                <a:ea typeface="微软雅黑" pitchFamily="34" charset="-122"/>
              </a:rPr>
              <a:t>Here you can enter the relevant text you,for to the participants to explain your product or service.Here you can enter the relevant text you,for to the participants to explain your product or service.</a:t>
            </a:r>
          </a:p>
        </p:txBody>
      </p:sp>
      <p:sp>
        <p:nvSpPr>
          <p:cNvPr id="16397" name="AutoShape 13">
            <a:extLst>
              <a:ext uri="{FF2B5EF4-FFF2-40B4-BE49-F238E27FC236}">
                <a16:creationId xmlns:a16="http://schemas.microsoft.com/office/drawing/2014/main" id="{5F8A84D6-E06D-4B4E-8386-2377A14EEF7D}"/>
              </a:ext>
            </a:extLst>
          </p:cNvPr>
          <p:cNvSpPr>
            <a:spLocks noChangeArrowheads="1"/>
          </p:cNvSpPr>
          <p:nvPr/>
        </p:nvSpPr>
        <p:spPr bwMode="auto">
          <a:xfrm>
            <a:off x="3330575" y="1870075"/>
            <a:ext cx="652463" cy="650875"/>
          </a:xfrm>
          <a:prstGeom prst="flowChartMagneticTape">
            <a:avLst/>
          </a:prstGeom>
          <a:solidFill>
            <a:srgbClr val="5F5F5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b="1">
                <a:solidFill>
                  <a:schemeClr val="bg1"/>
                </a:solidFill>
                <a:latin typeface="微软雅黑" panose="020B0503020204020204" pitchFamily="34" charset="-122"/>
                <a:ea typeface="微软雅黑" panose="020B0503020204020204" pitchFamily="34" charset="-122"/>
              </a:rPr>
              <a:t>4</a:t>
            </a:r>
          </a:p>
        </p:txBody>
      </p:sp>
      <p:sp>
        <p:nvSpPr>
          <p:cNvPr id="18446" name="AutoShape 14">
            <a:extLst>
              <a:ext uri="{FF2B5EF4-FFF2-40B4-BE49-F238E27FC236}">
                <a16:creationId xmlns:a16="http://schemas.microsoft.com/office/drawing/2014/main" id="{6F482310-B9C9-4239-A79B-5635AC060C07}"/>
              </a:ext>
            </a:extLst>
          </p:cNvPr>
          <p:cNvSpPr>
            <a:spLocks noChangeArrowheads="1"/>
          </p:cNvSpPr>
          <p:nvPr/>
        </p:nvSpPr>
        <p:spPr bwMode="auto">
          <a:xfrm>
            <a:off x="1050925" y="2757488"/>
            <a:ext cx="911225" cy="209550"/>
          </a:xfrm>
          <a:prstGeom prst="roundRect">
            <a:avLst>
              <a:gd name="adj" fmla="val 16667"/>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defRPr/>
            </a:pPr>
            <a:r>
              <a:rPr lang="zh-CN" altLang="zh-CN" sz="700">
                <a:solidFill>
                  <a:schemeClr val="bg1"/>
                </a:solidFill>
                <a:effectLst>
                  <a:outerShdw blurRad="38100" dist="38100" dir="2700000" algn="tl">
                    <a:srgbClr val="C0C0C0"/>
                  </a:outerShdw>
                </a:effectLst>
                <a:latin typeface="微软雅黑" pitchFamily="34" charset="-122"/>
                <a:ea typeface="微软雅黑" pitchFamily="34" charset="-122"/>
              </a:rPr>
              <a:t>ADD YOUR TEXT</a:t>
            </a:r>
          </a:p>
        </p:txBody>
      </p:sp>
      <p:sp>
        <p:nvSpPr>
          <p:cNvPr id="18447" name="Text Box 15">
            <a:extLst>
              <a:ext uri="{FF2B5EF4-FFF2-40B4-BE49-F238E27FC236}">
                <a16:creationId xmlns:a16="http://schemas.microsoft.com/office/drawing/2014/main" id="{ECA6680F-CC29-4953-9CF6-D54596F5A331}"/>
              </a:ext>
            </a:extLst>
          </p:cNvPr>
          <p:cNvSpPr txBox="1">
            <a:spLocks noChangeArrowheads="1"/>
          </p:cNvSpPr>
          <p:nvPr/>
        </p:nvSpPr>
        <p:spPr bwMode="auto">
          <a:xfrm>
            <a:off x="958850" y="2967038"/>
            <a:ext cx="2174875"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defRPr/>
            </a:pPr>
            <a:r>
              <a:rPr lang="zh-CN" altLang="zh-CN" sz="600">
                <a:solidFill>
                  <a:schemeClr val="bg1"/>
                </a:solidFill>
                <a:effectLst>
                  <a:outerShdw blurRad="38100" dist="38100" dir="2700000" algn="tl">
                    <a:srgbClr val="C0C0C0"/>
                  </a:outerShdw>
                </a:effectLst>
                <a:ea typeface="微软雅黑" pitchFamily="34" charset="-122"/>
              </a:rPr>
              <a:t>Here you can enter the relevant text you,for to the participants to explain your product or service.Here you can enter the relevant text you,for to the participants to explain your product or service.</a:t>
            </a:r>
          </a:p>
        </p:txBody>
      </p:sp>
      <p:sp>
        <p:nvSpPr>
          <p:cNvPr id="16400" name="AutoShape 16">
            <a:extLst>
              <a:ext uri="{FF2B5EF4-FFF2-40B4-BE49-F238E27FC236}">
                <a16:creationId xmlns:a16="http://schemas.microsoft.com/office/drawing/2014/main" id="{31E66764-FCDF-410C-A090-5471F56DC327}"/>
              </a:ext>
            </a:extLst>
          </p:cNvPr>
          <p:cNvSpPr>
            <a:spLocks noChangeArrowheads="1"/>
          </p:cNvSpPr>
          <p:nvPr/>
        </p:nvSpPr>
        <p:spPr bwMode="auto">
          <a:xfrm>
            <a:off x="307975" y="2749550"/>
            <a:ext cx="650875" cy="652463"/>
          </a:xfrm>
          <a:prstGeom prst="flowChartMagneticTape">
            <a:avLst/>
          </a:prstGeom>
          <a:solidFill>
            <a:srgbClr val="33333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b="1">
                <a:solidFill>
                  <a:schemeClr val="bg1"/>
                </a:solidFill>
                <a:latin typeface="微软雅黑" panose="020B0503020204020204" pitchFamily="34" charset="-122"/>
                <a:ea typeface="微软雅黑" panose="020B0503020204020204" pitchFamily="34" charset="-122"/>
              </a:rPr>
              <a:t>5</a:t>
            </a:r>
          </a:p>
        </p:txBody>
      </p:sp>
      <p:sp>
        <p:nvSpPr>
          <p:cNvPr id="18449" name="AutoShape 17">
            <a:extLst>
              <a:ext uri="{FF2B5EF4-FFF2-40B4-BE49-F238E27FC236}">
                <a16:creationId xmlns:a16="http://schemas.microsoft.com/office/drawing/2014/main" id="{72388675-91A5-4AEE-8CC2-B04792AFE7FC}"/>
              </a:ext>
            </a:extLst>
          </p:cNvPr>
          <p:cNvSpPr>
            <a:spLocks noChangeArrowheads="1"/>
          </p:cNvSpPr>
          <p:nvPr/>
        </p:nvSpPr>
        <p:spPr bwMode="auto">
          <a:xfrm>
            <a:off x="4075113" y="2757488"/>
            <a:ext cx="911225" cy="209550"/>
          </a:xfrm>
          <a:prstGeom prst="roundRect">
            <a:avLst>
              <a:gd name="adj" fmla="val 16667"/>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defRPr/>
            </a:pPr>
            <a:r>
              <a:rPr lang="zh-CN" altLang="zh-CN" sz="700">
                <a:solidFill>
                  <a:schemeClr val="bg1"/>
                </a:solidFill>
                <a:effectLst>
                  <a:outerShdw blurRad="38100" dist="38100" dir="2700000" algn="tl">
                    <a:srgbClr val="C0C0C0"/>
                  </a:outerShdw>
                </a:effectLst>
                <a:latin typeface="微软雅黑" pitchFamily="34" charset="-122"/>
                <a:ea typeface="微软雅黑" pitchFamily="34" charset="-122"/>
              </a:rPr>
              <a:t>ADD YOUR TEXT</a:t>
            </a:r>
          </a:p>
        </p:txBody>
      </p:sp>
      <p:sp>
        <p:nvSpPr>
          <p:cNvPr id="18450" name="Text Box 18">
            <a:extLst>
              <a:ext uri="{FF2B5EF4-FFF2-40B4-BE49-F238E27FC236}">
                <a16:creationId xmlns:a16="http://schemas.microsoft.com/office/drawing/2014/main" id="{307860BA-C909-4568-8657-EF802C100822}"/>
              </a:ext>
            </a:extLst>
          </p:cNvPr>
          <p:cNvSpPr txBox="1">
            <a:spLocks noChangeArrowheads="1"/>
          </p:cNvSpPr>
          <p:nvPr/>
        </p:nvSpPr>
        <p:spPr bwMode="auto">
          <a:xfrm>
            <a:off x="3983038" y="2967038"/>
            <a:ext cx="2174875"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defRPr/>
            </a:pPr>
            <a:r>
              <a:rPr lang="zh-CN" altLang="zh-CN" sz="600">
                <a:solidFill>
                  <a:schemeClr val="bg1"/>
                </a:solidFill>
                <a:effectLst>
                  <a:outerShdw blurRad="38100" dist="38100" dir="2700000" algn="tl">
                    <a:srgbClr val="C0C0C0"/>
                  </a:outerShdw>
                </a:effectLst>
                <a:ea typeface="微软雅黑" pitchFamily="34" charset="-122"/>
              </a:rPr>
              <a:t>Here you can enter the relevant text you,for to the participants to explain your product or service.Here you can enter the relevant text you,for to the participants to explain your product or service.</a:t>
            </a:r>
          </a:p>
        </p:txBody>
      </p:sp>
      <p:sp>
        <p:nvSpPr>
          <p:cNvPr id="16403" name="AutoShape 19">
            <a:extLst>
              <a:ext uri="{FF2B5EF4-FFF2-40B4-BE49-F238E27FC236}">
                <a16:creationId xmlns:a16="http://schemas.microsoft.com/office/drawing/2014/main" id="{9DF0C314-FFCE-4F38-A731-660E30179808}"/>
              </a:ext>
            </a:extLst>
          </p:cNvPr>
          <p:cNvSpPr>
            <a:spLocks noChangeArrowheads="1"/>
          </p:cNvSpPr>
          <p:nvPr/>
        </p:nvSpPr>
        <p:spPr bwMode="auto">
          <a:xfrm>
            <a:off x="3330575" y="2749550"/>
            <a:ext cx="652463" cy="652463"/>
          </a:xfrm>
          <a:prstGeom prst="flowChartMagneticTape">
            <a:avLst/>
          </a:prstGeom>
          <a:solidFill>
            <a:srgbClr val="29292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b="1">
                <a:solidFill>
                  <a:schemeClr val="bg1"/>
                </a:solidFill>
                <a:latin typeface="微软雅黑" panose="020B0503020204020204" pitchFamily="34" charset="-122"/>
                <a:ea typeface="微软雅黑" panose="020B0503020204020204" pitchFamily="34" charset="-122"/>
              </a:rPr>
              <a:t>6</a:t>
            </a:r>
            <a:endParaRPr lang="zh-CN" altLang="en-US" sz="1800"/>
          </a:p>
        </p:txBody>
      </p:sp>
      <p:sp>
        <p:nvSpPr>
          <p:cNvPr id="16404" name="Line 20">
            <a:extLst>
              <a:ext uri="{FF2B5EF4-FFF2-40B4-BE49-F238E27FC236}">
                <a16:creationId xmlns:a16="http://schemas.microsoft.com/office/drawing/2014/main" id="{86E3BD10-289C-456D-9C65-CA55C61B7FF1}"/>
              </a:ext>
            </a:extLst>
          </p:cNvPr>
          <p:cNvSpPr>
            <a:spLocks noChangeShapeType="1"/>
          </p:cNvSpPr>
          <p:nvPr/>
        </p:nvSpPr>
        <p:spPr bwMode="auto">
          <a:xfrm>
            <a:off x="3125788" y="1227138"/>
            <a:ext cx="7937" cy="2043112"/>
          </a:xfrm>
          <a:prstGeom prst="line">
            <a:avLst/>
          </a:prstGeom>
          <a:noFill/>
          <a:ln w="9525" cap="rnd">
            <a:solidFill>
              <a:schemeClr val="bg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0F6C2416-93DD-408B-95D4-FEBB8518EE57}"/>
              </a:ext>
            </a:extLst>
          </p:cNvPr>
          <p:cNvSpPr>
            <a:spLocks noChangeArrowheads="1"/>
          </p:cNvSpPr>
          <p:nvPr/>
        </p:nvSpPr>
        <p:spPr bwMode="auto">
          <a:xfrm flipH="1">
            <a:off x="220663" y="160338"/>
            <a:ext cx="6030912" cy="3732212"/>
          </a:xfrm>
          <a:prstGeom prst="rect">
            <a:avLst/>
          </a:prstGeom>
          <a:solidFill>
            <a:schemeClr val="tx1">
              <a:alpha val="83920"/>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9459" name="AutoShape 3">
            <a:extLst>
              <a:ext uri="{FF2B5EF4-FFF2-40B4-BE49-F238E27FC236}">
                <a16:creationId xmlns:a16="http://schemas.microsoft.com/office/drawing/2014/main" id="{674929D7-2D8A-472C-B85A-907391D4A5BA}"/>
              </a:ext>
            </a:extLst>
          </p:cNvPr>
          <p:cNvSpPr>
            <a:spLocks noChangeArrowheads="1"/>
          </p:cNvSpPr>
          <p:nvPr/>
        </p:nvSpPr>
        <p:spPr bwMode="auto">
          <a:xfrm>
            <a:off x="3757613" y="1758950"/>
            <a:ext cx="2324100" cy="2016125"/>
          </a:xfrm>
          <a:prstGeom prst="flowChartProcess">
            <a:avLst/>
          </a:prstGeom>
          <a:blipFill dpi="0" rotWithShape="0">
            <a:blip r:embed="rId3"/>
            <a:srcRect/>
            <a:stretch>
              <a:fillRect r="-38798"/>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17414" name="Text Box 4">
            <a:extLst>
              <a:ext uri="{FF2B5EF4-FFF2-40B4-BE49-F238E27FC236}">
                <a16:creationId xmlns:a16="http://schemas.microsoft.com/office/drawing/2014/main" id="{BD9B8CE8-FCDE-4B89-A777-C871A303C0C1}"/>
              </a:ext>
            </a:extLst>
          </p:cNvPr>
          <p:cNvSpPr txBox="1">
            <a:spLocks noChangeArrowheads="1"/>
          </p:cNvSpPr>
          <p:nvPr/>
        </p:nvSpPr>
        <p:spPr bwMode="auto">
          <a:xfrm>
            <a:off x="422275" y="884238"/>
            <a:ext cx="4037013" cy="731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r>
              <a:rPr lang="zh-CN" altLang="zh-CN" sz="700">
                <a:solidFill>
                  <a:schemeClr val="bg1"/>
                </a:solidFill>
                <a:ea typeface="微软雅黑" panose="020B0503020204020204"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a:p>
            <a:pPr eaLnBrk="1" hangingPunct="1"/>
            <a:endParaRPr lang="zh-CN" altLang="zh-CN" sz="700">
              <a:solidFill>
                <a:schemeClr val="bg1"/>
              </a:solidFill>
              <a:ea typeface="微软雅黑" panose="020B0503020204020204" pitchFamily="34" charset="-122"/>
            </a:endParaRPr>
          </a:p>
          <a:p>
            <a:pPr eaLnBrk="1" hangingPunct="1"/>
            <a:r>
              <a:rPr lang="zh-CN" altLang="zh-CN" sz="700">
                <a:solidFill>
                  <a:schemeClr val="bg1"/>
                </a:solidFill>
                <a:ea typeface="微软雅黑" panose="020B0503020204020204" pitchFamily="34" charset="-122"/>
              </a:rPr>
              <a:t>Here you can enter the relevant text you,for to the participants to explain your product or service.</a:t>
            </a:r>
            <a:endParaRPr lang="zh-CN" altLang="zh-CN" sz="1800">
              <a:solidFill>
                <a:schemeClr val="bg1"/>
              </a:solidFill>
            </a:endParaRPr>
          </a:p>
        </p:txBody>
      </p:sp>
      <p:sp>
        <p:nvSpPr>
          <p:cNvPr id="17415" name="Line 5">
            <a:extLst>
              <a:ext uri="{FF2B5EF4-FFF2-40B4-BE49-F238E27FC236}">
                <a16:creationId xmlns:a16="http://schemas.microsoft.com/office/drawing/2014/main" id="{62015FCB-4F8A-4CB9-8228-0BD40656E7B1}"/>
              </a:ext>
            </a:extLst>
          </p:cNvPr>
          <p:cNvSpPr>
            <a:spLocks noChangeShapeType="1"/>
          </p:cNvSpPr>
          <p:nvPr/>
        </p:nvSpPr>
        <p:spPr bwMode="auto">
          <a:xfrm>
            <a:off x="520700" y="755650"/>
            <a:ext cx="2493963" cy="0"/>
          </a:xfrm>
          <a:prstGeom prst="line">
            <a:avLst/>
          </a:prstGeom>
          <a:noFill/>
          <a:ln w="9525" cap="rnd">
            <a:solidFill>
              <a:schemeClr val="bg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9462" name="AutoShape 6">
            <a:extLst>
              <a:ext uri="{FF2B5EF4-FFF2-40B4-BE49-F238E27FC236}">
                <a16:creationId xmlns:a16="http://schemas.microsoft.com/office/drawing/2014/main" id="{575E2C76-DCEB-4E13-8439-B32A5BCEAF9C}"/>
              </a:ext>
            </a:extLst>
          </p:cNvPr>
          <p:cNvSpPr>
            <a:spLocks noChangeArrowheads="1"/>
          </p:cNvSpPr>
          <p:nvPr/>
        </p:nvSpPr>
        <p:spPr bwMode="auto">
          <a:xfrm>
            <a:off x="2571750" y="1758950"/>
            <a:ext cx="1117600" cy="2016125"/>
          </a:xfrm>
          <a:prstGeom prst="flowChartProcess">
            <a:avLst/>
          </a:prstGeom>
          <a:blipFill dpi="0" rotWithShape="0">
            <a:blip r:embed="rId3"/>
            <a:srcRect/>
            <a:stretch>
              <a:fillRect r="-188636"/>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19463" name="AutoShape 7">
            <a:extLst>
              <a:ext uri="{FF2B5EF4-FFF2-40B4-BE49-F238E27FC236}">
                <a16:creationId xmlns:a16="http://schemas.microsoft.com/office/drawing/2014/main" id="{0EB2CF94-5E32-47F3-8C4B-3D9991D369FE}"/>
              </a:ext>
            </a:extLst>
          </p:cNvPr>
          <p:cNvSpPr>
            <a:spLocks noChangeArrowheads="1"/>
          </p:cNvSpPr>
          <p:nvPr/>
        </p:nvSpPr>
        <p:spPr bwMode="auto">
          <a:xfrm>
            <a:off x="1692275" y="1758950"/>
            <a:ext cx="803275" cy="2016125"/>
          </a:xfrm>
          <a:prstGeom prst="flowChartProcess">
            <a:avLst/>
          </a:prstGeom>
          <a:blipFill dpi="0" rotWithShape="0">
            <a:blip r:embed="rId3"/>
            <a:srcRect/>
            <a:stretch>
              <a:fillRect r="-301581"/>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17422" name="AutoShape 8">
            <a:extLst>
              <a:ext uri="{FF2B5EF4-FFF2-40B4-BE49-F238E27FC236}">
                <a16:creationId xmlns:a16="http://schemas.microsoft.com/office/drawing/2014/main" id="{35CC898C-A84F-4FC9-A7B6-6013E9F7A2F2}"/>
              </a:ext>
            </a:extLst>
          </p:cNvPr>
          <p:cNvSpPr>
            <a:spLocks noChangeArrowheads="1"/>
          </p:cNvSpPr>
          <p:nvPr/>
        </p:nvSpPr>
        <p:spPr bwMode="auto">
          <a:xfrm>
            <a:off x="460375" y="1762125"/>
            <a:ext cx="1101725" cy="2016125"/>
          </a:xfrm>
          <a:prstGeom prst="flowChartProcess">
            <a:avLst/>
          </a:prstGeom>
          <a:solidFill>
            <a:schemeClr val="bg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7423" name="Text Box 9">
            <a:extLst>
              <a:ext uri="{FF2B5EF4-FFF2-40B4-BE49-F238E27FC236}">
                <a16:creationId xmlns:a16="http://schemas.microsoft.com/office/drawing/2014/main" id="{98D72361-59DF-4072-8AC4-ED5BD759E6B2}"/>
              </a:ext>
            </a:extLst>
          </p:cNvPr>
          <p:cNvSpPr txBox="1">
            <a:spLocks noChangeArrowheads="1"/>
          </p:cNvSpPr>
          <p:nvPr/>
        </p:nvSpPr>
        <p:spPr bwMode="auto">
          <a:xfrm>
            <a:off x="460375" y="1762125"/>
            <a:ext cx="1139825"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r>
              <a:rPr lang="zh-CN" altLang="zh-CN" b="1">
                <a:solidFill>
                  <a:schemeClr val="bg1"/>
                </a:solidFill>
                <a:latin typeface="微软雅黑" panose="020B0503020204020204" pitchFamily="34" charset="-122"/>
                <a:ea typeface="微软雅黑" panose="020B0503020204020204" pitchFamily="34" charset="-122"/>
              </a:rPr>
              <a:t>ADD YOUR TEXT</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8434" name="AutoShape 2">
            <a:extLst>
              <a:ext uri="{FF2B5EF4-FFF2-40B4-BE49-F238E27FC236}">
                <a16:creationId xmlns:a16="http://schemas.microsoft.com/office/drawing/2014/main" id="{3FEE5F07-834C-459E-88C9-C3C131FAD2E2}"/>
              </a:ext>
            </a:extLst>
          </p:cNvPr>
          <p:cNvSpPr>
            <a:spLocks noChangeArrowheads="1"/>
          </p:cNvSpPr>
          <p:nvPr/>
        </p:nvSpPr>
        <p:spPr bwMode="auto">
          <a:xfrm flipH="1">
            <a:off x="180975" y="706438"/>
            <a:ext cx="6030913" cy="2665412"/>
          </a:xfrm>
          <a:prstGeom prst="roundRect">
            <a:avLst>
              <a:gd name="adj" fmla="val 16667"/>
            </a:avLst>
          </a:prstGeom>
          <a:solidFill>
            <a:schemeClr val="tx1">
              <a:alpha val="83920"/>
            </a:scheme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8435" name="云3 256">
            <a:extLst>
              <a:ext uri="{FF2B5EF4-FFF2-40B4-BE49-F238E27FC236}">
                <a16:creationId xmlns:a16="http://schemas.microsoft.com/office/drawing/2014/main" id="{9DFD5ABB-051A-4847-9529-65E195C583E4}"/>
              </a:ext>
            </a:extLst>
          </p:cNvPr>
          <p:cNvSpPr>
            <a:spLocks/>
          </p:cNvSpPr>
          <p:nvPr/>
        </p:nvSpPr>
        <p:spPr bwMode="auto">
          <a:xfrm>
            <a:off x="1390650" y="1325563"/>
            <a:ext cx="720725" cy="433387"/>
          </a:xfrm>
          <a:custGeom>
            <a:avLst/>
            <a:gdLst>
              <a:gd name="T0" fmla="*/ 21630 w 3095883"/>
              <a:gd name="T1" fmla="*/ 1022 h 2092590"/>
              <a:gd name="T2" fmla="*/ 12369 w 3095883"/>
              <a:gd name="T3" fmla="*/ 5976 h 2092590"/>
              <a:gd name="T4" fmla="*/ 14976 w 3095883"/>
              <a:gd name="T5" fmla="*/ 6655 h 2092590"/>
              <a:gd name="T6" fmla="*/ 14471 w 3095883"/>
              <a:gd name="T7" fmla="*/ 7567 h 2092590"/>
              <a:gd name="T8" fmla="*/ 10024 w 3095883"/>
              <a:gd name="T9" fmla="*/ 6747 h 2092590"/>
              <a:gd name="T10" fmla="*/ 1503 w 3095883"/>
              <a:gd name="T11" fmla="*/ 12188 h 2092590"/>
              <a:gd name="T12" fmla="*/ 8754 w 3095883"/>
              <a:gd name="T13" fmla="*/ 17534 h 2092590"/>
              <a:gd name="T14" fmla="*/ 33360 w 3095883"/>
              <a:gd name="T15" fmla="*/ 17534 h 2092590"/>
              <a:gd name="T16" fmla="*/ 37720 w 3095883"/>
              <a:gd name="T17" fmla="*/ 13792 h 2092590"/>
              <a:gd name="T18" fmla="*/ 32357 w 3095883"/>
              <a:gd name="T19" fmla="*/ 9891 h 2092590"/>
              <a:gd name="T20" fmla="*/ 31353 w 3095883"/>
              <a:gd name="T21" fmla="*/ 11575 h 2092590"/>
              <a:gd name="T22" fmla="*/ 30002 w 3095883"/>
              <a:gd name="T23" fmla="*/ 11195 h 2092590"/>
              <a:gd name="T24" fmla="*/ 31308 w 3095883"/>
              <a:gd name="T25" fmla="*/ 7836 h 2092590"/>
              <a:gd name="T26" fmla="*/ 21630 w 3095883"/>
              <a:gd name="T27" fmla="*/ 1022 h 2092590"/>
              <a:gd name="T28" fmla="*/ 21630 w 3095883"/>
              <a:gd name="T29" fmla="*/ 0 h 2092590"/>
              <a:gd name="T30" fmla="*/ 32759 w 3095883"/>
              <a:gd name="T31" fmla="*/ 7836 h 2092590"/>
              <a:gd name="T32" fmla="*/ 32603 w 3095883"/>
              <a:gd name="T33" fmla="*/ 9073 h 2092590"/>
              <a:gd name="T34" fmla="*/ 39061 w 3095883"/>
              <a:gd name="T35" fmla="*/ 13792 h 2092590"/>
              <a:gd name="T36" fmla="*/ 33094 w 3095883"/>
              <a:gd name="T37" fmla="*/ 18453 h 2092590"/>
              <a:gd name="T38" fmla="*/ 31792 w 3095883"/>
              <a:gd name="T39" fmla="*/ 18589 h 2092590"/>
              <a:gd name="T40" fmla="*/ 31338 w 3095883"/>
              <a:gd name="T41" fmla="*/ 18589 h 2092590"/>
              <a:gd name="T42" fmla="*/ 9080 w 3095883"/>
              <a:gd name="T43" fmla="*/ 18589 h 2092590"/>
              <a:gd name="T44" fmla="*/ 7037 w 3095883"/>
              <a:gd name="T45" fmla="*/ 18277 h 2092590"/>
              <a:gd name="T46" fmla="*/ 0 w 3095883"/>
              <a:gd name="T47" fmla="*/ 12188 h 2092590"/>
              <a:gd name="T48" fmla="*/ 10024 w 3095883"/>
              <a:gd name="T49" fmla="*/ 5788 h 2092590"/>
              <a:gd name="T50" fmla="*/ 10910 w 3095883"/>
              <a:gd name="T51" fmla="*/ 5825 h 2092590"/>
              <a:gd name="T52" fmla="*/ 10886 w 3095883"/>
              <a:gd name="T53" fmla="*/ 5818 h 2092590"/>
              <a:gd name="T54" fmla="*/ 21630 w 3095883"/>
              <a:gd name="T55" fmla="*/ 0 h 209259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095883" h="2092590">
                <a:moveTo>
                  <a:pt x="1714326" y="115005"/>
                </a:moveTo>
                <a:cubicBezTo>
                  <a:pt x="1363633" y="115005"/>
                  <a:pt x="1067904" y="350339"/>
                  <a:pt x="980351" y="672716"/>
                </a:cubicBezTo>
                <a:cubicBezTo>
                  <a:pt x="1054204" y="688080"/>
                  <a:pt x="1123613" y="714214"/>
                  <a:pt x="1186949" y="749118"/>
                </a:cubicBezTo>
                <a:lnTo>
                  <a:pt x="1146949" y="851829"/>
                </a:lnTo>
                <a:cubicBezTo>
                  <a:pt x="1045110" y="792678"/>
                  <a:pt x="924045" y="759572"/>
                  <a:pt x="794454" y="759572"/>
                </a:cubicBezTo>
                <a:cubicBezTo>
                  <a:pt x="421493" y="759572"/>
                  <a:pt x="119149" y="1033787"/>
                  <a:pt x="119149" y="1372048"/>
                </a:cubicBezTo>
                <a:cubicBezTo>
                  <a:pt x="119149" y="1679144"/>
                  <a:pt x="368346" y="1933451"/>
                  <a:pt x="693810" y="1973790"/>
                </a:cubicBezTo>
                <a:lnTo>
                  <a:pt x="2644062" y="1973790"/>
                </a:lnTo>
                <a:cubicBezTo>
                  <a:pt x="2845151" y="1916500"/>
                  <a:pt x="2989619" y="1749402"/>
                  <a:pt x="2989619" y="1552531"/>
                </a:cubicBezTo>
                <a:cubicBezTo>
                  <a:pt x="2989619" y="1330357"/>
                  <a:pt x="2805628" y="1146101"/>
                  <a:pt x="2564544" y="1113415"/>
                </a:cubicBezTo>
                <a:cubicBezTo>
                  <a:pt x="2546404" y="1180567"/>
                  <a:pt x="2519482" y="1244124"/>
                  <a:pt x="2485002" y="1303018"/>
                </a:cubicBezTo>
                <a:lnTo>
                  <a:pt x="2377950" y="1260252"/>
                </a:lnTo>
                <a:cubicBezTo>
                  <a:pt x="2444874" y="1149958"/>
                  <a:pt x="2481419" y="1020296"/>
                  <a:pt x="2481419" y="882098"/>
                </a:cubicBezTo>
                <a:cubicBezTo>
                  <a:pt x="2481419" y="458444"/>
                  <a:pt x="2137980" y="115005"/>
                  <a:pt x="1714326" y="115005"/>
                </a:cubicBezTo>
                <a:close/>
                <a:moveTo>
                  <a:pt x="1714326" y="0"/>
                </a:moveTo>
                <a:cubicBezTo>
                  <a:pt x="2201495" y="0"/>
                  <a:pt x="2596424" y="394929"/>
                  <a:pt x="2596424" y="882098"/>
                </a:cubicBezTo>
                <a:cubicBezTo>
                  <a:pt x="2596424" y="929587"/>
                  <a:pt x="2592672" y="976199"/>
                  <a:pt x="2584027" y="1021384"/>
                </a:cubicBezTo>
                <a:cubicBezTo>
                  <a:pt x="2874515" y="1061994"/>
                  <a:pt x="3095883" y="1284452"/>
                  <a:pt x="3095883" y="1552530"/>
                </a:cubicBezTo>
                <a:cubicBezTo>
                  <a:pt x="3095883" y="1808471"/>
                  <a:pt x="2894108" y="2022828"/>
                  <a:pt x="2623005" y="2077281"/>
                </a:cubicBezTo>
                <a:cubicBezTo>
                  <a:pt x="2590159" y="2087878"/>
                  <a:pt x="2555435" y="2092590"/>
                  <a:pt x="2519757" y="2092590"/>
                </a:cubicBezTo>
                <a:lnTo>
                  <a:pt x="2483815" y="2092590"/>
                </a:lnTo>
                <a:lnTo>
                  <a:pt x="719703" y="2092590"/>
                </a:lnTo>
                <a:cubicBezTo>
                  <a:pt x="662513" y="2092590"/>
                  <a:pt x="607773" y="2080483"/>
                  <a:pt x="557775" y="2057460"/>
                </a:cubicBezTo>
                <a:cubicBezTo>
                  <a:pt x="234310" y="1968384"/>
                  <a:pt x="0" y="1695034"/>
                  <a:pt x="0" y="1372049"/>
                </a:cubicBezTo>
                <a:cubicBezTo>
                  <a:pt x="0" y="974105"/>
                  <a:pt x="355689" y="651508"/>
                  <a:pt x="794454" y="651508"/>
                </a:cubicBezTo>
                <a:lnTo>
                  <a:pt x="864744" y="655744"/>
                </a:lnTo>
                <a:lnTo>
                  <a:pt x="862837" y="654982"/>
                </a:lnTo>
                <a:cubicBezTo>
                  <a:pt x="962103" y="277743"/>
                  <a:pt x="1305780" y="0"/>
                  <a:pt x="1714326" y="0"/>
                </a:cubicBez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8436" name="云2 257">
            <a:extLst>
              <a:ext uri="{FF2B5EF4-FFF2-40B4-BE49-F238E27FC236}">
                <a16:creationId xmlns:a16="http://schemas.microsoft.com/office/drawing/2014/main" id="{46737F3B-FF6B-4022-AFC2-13264F63D932}"/>
              </a:ext>
            </a:extLst>
          </p:cNvPr>
          <p:cNvSpPr>
            <a:spLocks/>
          </p:cNvSpPr>
          <p:nvPr/>
        </p:nvSpPr>
        <p:spPr bwMode="auto">
          <a:xfrm>
            <a:off x="4284663" y="1325563"/>
            <a:ext cx="719137" cy="433387"/>
          </a:xfrm>
          <a:custGeom>
            <a:avLst/>
            <a:gdLst>
              <a:gd name="T0" fmla="*/ 29032 w 2263730"/>
              <a:gd name="T1" fmla="*/ 0 h 1265688"/>
              <a:gd name="T2" fmla="*/ 34420 w 2263730"/>
              <a:gd name="T3" fmla="*/ 1450 h 1265688"/>
              <a:gd name="T4" fmla="*/ 22290 w 2263730"/>
              <a:gd name="T5" fmla="*/ 19327 h 1265688"/>
              <a:gd name="T6" fmla="*/ 18747 w 2263730"/>
              <a:gd name="T7" fmla="*/ 18429 h 1265688"/>
              <a:gd name="T8" fmla="*/ 17191 w 2263730"/>
              <a:gd name="T9" fmla="*/ 18788 h 1265688"/>
              <a:gd name="T10" fmla="*/ 12777 w 2263730"/>
              <a:gd name="T11" fmla="*/ 25696 h 1265688"/>
              <a:gd name="T12" fmla="*/ 4826 w 2263730"/>
              <a:gd name="T13" fmla="*/ 37699 h 1265688"/>
              <a:gd name="T14" fmla="*/ 11569 w 2263730"/>
              <a:gd name="T15" fmla="*/ 49053 h 1265688"/>
              <a:gd name="T16" fmla="*/ 6144 w 2263730"/>
              <a:gd name="T17" fmla="*/ 38524 h 1265688"/>
              <a:gd name="T18" fmla="*/ 14095 w 2263730"/>
              <a:gd name="T19" fmla="*/ 26522 h 1265688"/>
              <a:gd name="T20" fmla="*/ 18509 w 2263730"/>
              <a:gd name="T21" fmla="*/ 19613 h 1265688"/>
              <a:gd name="T22" fmla="*/ 20065 w 2263730"/>
              <a:gd name="T23" fmla="*/ 19255 h 1265688"/>
              <a:gd name="T24" fmla="*/ 23607 w 2263730"/>
              <a:gd name="T25" fmla="*/ 20152 h 1265688"/>
              <a:gd name="T26" fmla="*/ 42631 w 2263730"/>
              <a:gd name="T27" fmla="*/ 825 h 1265688"/>
              <a:gd name="T28" fmla="*/ 61750 w 2263730"/>
              <a:gd name="T29" fmla="*/ 22244 h 1265688"/>
              <a:gd name="T30" fmla="*/ 61488 w 2263730"/>
              <a:gd name="T31" fmla="*/ 25627 h 1265688"/>
              <a:gd name="T32" fmla="*/ 72575 w 2263730"/>
              <a:gd name="T33" fmla="*/ 38524 h 1265688"/>
              <a:gd name="T34" fmla="*/ 63865 w 2263730"/>
              <a:gd name="T35" fmla="*/ 50793 h 1265688"/>
              <a:gd name="T36" fmla="*/ 63809 w 2263730"/>
              <a:gd name="T37" fmla="*/ 50813 h 1265688"/>
              <a:gd name="T38" fmla="*/ 14916 w 2263730"/>
              <a:gd name="T39" fmla="*/ 50813 h 1265688"/>
              <a:gd name="T40" fmla="*/ 11880 w 2263730"/>
              <a:gd name="T41" fmla="*/ 50813 h 1265688"/>
              <a:gd name="T42" fmla="*/ 11259 w 2263730"/>
              <a:gd name="T43" fmla="*/ 50725 h 1265688"/>
              <a:gd name="T44" fmla="*/ 10555 w 2263730"/>
              <a:gd name="T45" fmla="*/ 50813 h 1265688"/>
              <a:gd name="T46" fmla="*/ 0 w 2263730"/>
              <a:gd name="T47" fmla="*/ 37699 h 1265688"/>
              <a:gd name="T48" fmla="*/ 6327 w 2263730"/>
              <a:gd name="T49" fmla="*/ 25696 h 1265688"/>
              <a:gd name="T50" fmla="*/ 9839 w 2263730"/>
              <a:gd name="T51" fmla="*/ 18788 h 1265688"/>
              <a:gd name="T52" fmla="*/ 11076 w 2263730"/>
              <a:gd name="T53" fmla="*/ 18429 h 1265688"/>
              <a:gd name="T54" fmla="*/ 13895 w 2263730"/>
              <a:gd name="T55" fmla="*/ 19327 h 1265688"/>
              <a:gd name="T56" fmla="*/ 29032 w 2263730"/>
              <a:gd name="T57" fmla="*/ 0 h 126568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263730" h="1265688">
                <a:moveTo>
                  <a:pt x="905551" y="0"/>
                </a:moveTo>
                <a:cubicBezTo>
                  <a:pt x="964955" y="0"/>
                  <a:pt x="1021809" y="12275"/>
                  <a:pt x="1073606" y="36122"/>
                </a:cubicBezTo>
                <a:cubicBezTo>
                  <a:pt x="867772" y="107015"/>
                  <a:pt x="717264" y="277397"/>
                  <a:pt x="695253" y="481416"/>
                </a:cubicBezTo>
                <a:cubicBezTo>
                  <a:pt x="659529" y="464587"/>
                  <a:pt x="621677" y="456871"/>
                  <a:pt x="584749" y="459054"/>
                </a:cubicBezTo>
                <a:cubicBezTo>
                  <a:pt x="568316" y="460025"/>
                  <a:pt x="552067" y="462956"/>
                  <a:pt x="536229" y="467989"/>
                </a:cubicBezTo>
                <a:cubicBezTo>
                  <a:pt x="461080" y="491867"/>
                  <a:pt x="412084" y="557684"/>
                  <a:pt x="398547" y="640069"/>
                </a:cubicBezTo>
                <a:cubicBezTo>
                  <a:pt x="252469" y="690186"/>
                  <a:pt x="150529" y="805213"/>
                  <a:pt x="150529" y="939037"/>
                </a:cubicBezTo>
                <a:cubicBezTo>
                  <a:pt x="150529" y="1060859"/>
                  <a:pt x="235005" y="1167106"/>
                  <a:pt x="360867" y="1221858"/>
                </a:cubicBezTo>
                <a:cubicBezTo>
                  <a:pt x="258008" y="1163330"/>
                  <a:pt x="191624" y="1067577"/>
                  <a:pt x="191624" y="959585"/>
                </a:cubicBezTo>
                <a:cubicBezTo>
                  <a:pt x="191624" y="825761"/>
                  <a:pt x="293564" y="710734"/>
                  <a:pt x="439642" y="660617"/>
                </a:cubicBezTo>
                <a:cubicBezTo>
                  <a:pt x="453179" y="578232"/>
                  <a:pt x="502175" y="512415"/>
                  <a:pt x="577324" y="488537"/>
                </a:cubicBezTo>
                <a:cubicBezTo>
                  <a:pt x="593162" y="483504"/>
                  <a:pt x="609411" y="480573"/>
                  <a:pt x="625844" y="479602"/>
                </a:cubicBezTo>
                <a:cubicBezTo>
                  <a:pt x="662772" y="477419"/>
                  <a:pt x="700624" y="485135"/>
                  <a:pt x="736348" y="501964"/>
                </a:cubicBezTo>
                <a:cubicBezTo>
                  <a:pt x="765500" y="231754"/>
                  <a:pt x="1020053" y="20548"/>
                  <a:pt x="1329741" y="20548"/>
                </a:cubicBezTo>
                <a:cubicBezTo>
                  <a:pt x="1659087" y="20548"/>
                  <a:pt x="1926075" y="259418"/>
                  <a:pt x="1926075" y="554079"/>
                </a:cubicBezTo>
                <a:cubicBezTo>
                  <a:pt x="1926075" y="582788"/>
                  <a:pt x="1923540" y="610967"/>
                  <a:pt x="1917927" y="638343"/>
                </a:cubicBezTo>
                <a:cubicBezTo>
                  <a:pt x="2114194" y="662993"/>
                  <a:pt x="2263730" y="797503"/>
                  <a:pt x="2263730" y="959585"/>
                </a:cubicBezTo>
                <a:cubicBezTo>
                  <a:pt x="2263730" y="1100449"/>
                  <a:pt x="2150783" y="1220487"/>
                  <a:pt x="1992071" y="1265207"/>
                </a:cubicBezTo>
                <a:lnTo>
                  <a:pt x="1990321" y="1265688"/>
                </a:lnTo>
                <a:lnTo>
                  <a:pt x="465245" y="1265688"/>
                </a:lnTo>
                <a:lnTo>
                  <a:pt x="370547" y="1265688"/>
                </a:lnTo>
                <a:lnTo>
                  <a:pt x="351179" y="1263493"/>
                </a:lnTo>
                <a:cubicBezTo>
                  <a:pt x="343976" y="1265446"/>
                  <a:pt x="336631" y="1265688"/>
                  <a:pt x="329229" y="1265688"/>
                </a:cubicBezTo>
                <a:cubicBezTo>
                  <a:pt x="147401" y="1265688"/>
                  <a:pt x="0" y="1119441"/>
                  <a:pt x="0" y="939037"/>
                </a:cubicBezTo>
                <a:cubicBezTo>
                  <a:pt x="0" y="805213"/>
                  <a:pt x="81109" y="690186"/>
                  <a:pt x="197338" y="640069"/>
                </a:cubicBezTo>
                <a:cubicBezTo>
                  <a:pt x="208108" y="557684"/>
                  <a:pt x="247093" y="491867"/>
                  <a:pt x="306885" y="467989"/>
                </a:cubicBezTo>
                <a:cubicBezTo>
                  <a:pt x="319486" y="462956"/>
                  <a:pt x="332415" y="460025"/>
                  <a:pt x="345490" y="459054"/>
                </a:cubicBezTo>
                <a:cubicBezTo>
                  <a:pt x="374873" y="456871"/>
                  <a:pt x="404990" y="464587"/>
                  <a:pt x="433414" y="481416"/>
                </a:cubicBezTo>
                <a:cubicBezTo>
                  <a:pt x="456609" y="211206"/>
                  <a:pt x="659145" y="0"/>
                  <a:pt x="905551" y="0"/>
                </a:cubicBez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8437" name="Line 5">
            <a:extLst>
              <a:ext uri="{FF2B5EF4-FFF2-40B4-BE49-F238E27FC236}">
                <a16:creationId xmlns:a16="http://schemas.microsoft.com/office/drawing/2014/main" id="{C11B4682-EECA-4ED5-B426-3F35640FEEB0}"/>
              </a:ext>
            </a:extLst>
          </p:cNvPr>
          <p:cNvSpPr>
            <a:spLocks noChangeShapeType="1"/>
          </p:cNvSpPr>
          <p:nvPr/>
        </p:nvSpPr>
        <p:spPr bwMode="auto">
          <a:xfrm>
            <a:off x="3198813" y="992188"/>
            <a:ext cx="1587" cy="2160587"/>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8438" name="Text Box 6">
            <a:extLst>
              <a:ext uri="{FF2B5EF4-FFF2-40B4-BE49-F238E27FC236}">
                <a16:creationId xmlns:a16="http://schemas.microsoft.com/office/drawing/2014/main" id="{BA591BC0-D739-4FEB-BE82-90826C0F87F2}"/>
              </a:ext>
            </a:extLst>
          </p:cNvPr>
          <p:cNvSpPr txBox="1">
            <a:spLocks noChangeArrowheads="1"/>
          </p:cNvSpPr>
          <p:nvPr/>
        </p:nvSpPr>
        <p:spPr bwMode="auto">
          <a:xfrm>
            <a:off x="923925" y="2333625"/>
            <a:ext cx="1655763" cy="365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r>
              <a:rPr lang="zh-CN" altLang="zh-CN" sz="600">
                <a:solidFill>
                  <a:schemeClr val="bg1"/>
                </a:solidFill>
              </a:rPr>
              <a:t>Here you can enter the relevant text you,for to the participants to explain your product or service.</a:t>
            </a:r>
          </a:p>
        </p:txBody>
      </p:sp>
      <p:sp>
        <p:nvSpPr>
          <p:cNvPr id="18439" name="Text Box 7">
            <a:extLst>
              <a:ext uri="{FF2B5EF4-FFF2-40B4-BE49-F238E27FC236}">
                <a16:creationId xmlns:a16="http://schemas.microsoft.com/office/drawing/2014/main" id="{8045DF57-3FD9-4059-AC3C-B1CF61732B1C}"/>
              </a:ext>
            </a:extLst>
          </p:cNvPr>
          <p:cNvSpPr txBox="1">
            <a:spLocks noChangeArrowheads="1"/>
          </p:cNvSpPr>
          <p:nvPr/>
        </p:nvSpPr>
        <p:spPr bwMode="auto">
          <a:xfrm>
            <a:off x="1341438" y="2047875"/>
            <a:ext cx="820737" cy="1825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r>
              <a:rPr lang="zh-CN" altLang="zh-CN" sz="600" b="1">
                <a:solidFill>
                  <a:schemeClr val="bg1"/>
                </a:solidFill>
                <a:latin typeface="微软雅黑" panose="020B0503020204020204" pitchFamily="34" charset="-122"/>
                <a:ea typeface="微软雅黑" panose="020B0503020204020204" pitchFamily="34" charset="-122"/>
              </a:rPr>
              <a:t>ADD YOUR TEXT</a:t>
            </a:r>
          </a:p>
        </p:txBody>
      </p:sp>
      <p:sp>
        <p:nvSpPr>
          <p:cNvPr id="18440" name="Text Box 8">
            <a:extLst>
              <a:ext uri="{FF2B5EF4-FFF2-40B4-BE49-F238E27FC236}">
                <a16:creationId xmlns:a16="http://schemas.microsoft.com/office/drawing/2014/main" id="{EFE4F2CD-A5ED-4C1A-8AF7-1B23092EA407}"/>
              </a:ext>
            </a:extLst>
          </p:cNvPr>
          <p:cNvSpPr txBox="1">
            <a:spLocks noChangeArrowheads="1"/>
          </p:cNvSpPr>
          <p:nvPr/>
        </p:nvSpPr>
        <p:spPr bwMode="auto">
          <a:xfrm>
            <a:off x="3816350" y="2333625"/>
            <a:ext cx="1654175" cy="365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r>
              <a:rPr lang="zh-CN" altLang="zh-CN" sz="600">
                <a:solidFill>
                  <a:schemeClr val="bg1"/>
                </a:solidFill>
              </a:rPr>
              <a:t>Here you can enter the relevant text you,for to the participants to explain your product or service.</a:t>
            </a:r>
          </a:p>
        </p:txBody>
      </p:sp>
      <p:sp>
        <p:nvSpPr>
          <p:cNvPr id="18441" name="Text Box 9">
            <a:extLst>
              <a:ext uri="{FF2B5EF4-FFF2-40B4-BE49-F238E27FC236}">
                <a16:creationId xmlns:a16="http://schemas.microsoft.com/office/drawing/2014/main" id="{08F62126-1BDB-44B1-B69E-95185E2D9108}"/>
              </a:ext>
            </a:extLst>
          </p:cNvPr>
          <p:cNvSpPr txBox="1">
            <a:spLocks noChangeArrowheads="1"/>
          </p:cNvSpPr>
          <p:nvPr/>
        </p:nvSpPr>
        <p:spPr bwMode="auto">
          <a:xfrm>
            <a:off x="4232275" y="2047875"/>
            <a:ext cx="822325" cy="1825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r>
              <a:rPr lang="zh-CN" altLang="zh-CN" sz="600" b="1">
                <a:solidFill>
                  <a:schemeClr val="bg1"/>
                </a:solidFill>
                <a:latin typeface="微软雅黑" panose="020B0503020204020204" pitchFamily="34" charset="-122"/>
                <a:ea typeface="微软雅黑" panose="020B0503020204020204" pitchFamily="34" charset="-122"/>
              </a:rPr>
              <a:t>ADD YOUR TEXT</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9458" name="Text Box 2">
            <a:extLst>
              <a:ext uri="{FF2B5EF4-FFF2-40B4-BE49-F238E27FC236}">
                <a16:creationId xmlns:a16="http://schemas.microsoft.com/office/drawing/2014/main" id="{1B0FF0A0-412B-426A-AE5F-C6219D01F230}"/>
              </a:ext>
            </a:extLst>
          </p:cNvPr>
          <p:cNvSpPr txBox="1">
            <a:spLocks noChangeArrowheads="1"/>
          </p:cNvSpPr>
          <p:nvPr/>
        </p:nvSpPr>
        <p:spPr bwMode="auto">
          <a:xfrm>
            <a:off x="641350" y="2857500"/>
            <a:ext cx="1725613" cy="517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800" b="1">
                <a:solidFill>
                  <a:schemeClr val="bg1"/>
                </a:solidFill>
                <a:latin typeface="微软雅黑" panose="020B0503020204020204" pitchFamily="34" charset="-122"/>
                <a:ea typeface="微软雅黑" panose="020B0503020204020204" pitchFamily="34" charset="-122"/>
              </a:rPr>
              <a:t>THANKS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CDC48EE9-094A-43DB-819E-F9EF77A1CCFA}"/>
              </a:ext>
            </a:extLst>
          </p:cNvPr>
          <p:cNvSpPr>
            <a:spLocks noChangeArrowheads="1"/>
          </p:cNvSpPr>
          <p:nvPr/>
        </p:nvSpPr>
        <p:spPr bwMode="auto">
          <a:xfrm flipH="1">
            <a:off x="0" y="704850"/>
            <a:ext cx="6397625" cy="2665413"/>
          </a:xfrm>
          <a:prstGeom prst="rect">
            <a:avLst/>
          </a:prstGeom>
          <a:solidFill>
            <a:schemeClr val="tx1">
              <a:alpha val="83920"/>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123" name="棒 41">
            <a:extLst>
              <a:ext uri="{FF2B5EF4-FFF2-40B4-BE49-F238E27FC236}">
                <a16:creationId xmlns:a16="http://schemas.microsoft.com/office/drawing/2014/main" id="{3C7F6018-A042-4F81-83DC-B85C42198B0B}"/>
              </a:ext>
            </a:extLst>
          </p:cNvPr>
          <p:cNvSpPr>
            <a:spLocks noChangeArrowheads="1"/>
          </p:cNvSpPr>
          <p:nvPr/>
        </p:nvSpPr>
        <p:spPr bwMode="auto">
          <a:xfrm>
            <a:off x="2190750" y="979488"/>
            <a:ext cx="2582863" cy="241300"/>
          </a:xfrm>
          <a:prstGeom prst="roundRect">
            <a:avLst>
              <a:gd name="adj" fmla="val 50000"/>
            </a:avLst>
          </a:prstGeom>
          <a:gradFill rotWithShape="0">
            <a:gsLst>
              <a:gs pos="0">
                <a:schemeClr val="tx1">
                  <a:gamma/>
                  <a:tint val="63922"/>
                  <a:invGamma/>
                </a:schemeClr>
              </a:gs>
              <a:gs pos="100000">
                <a:schemeClr val="tx1"/>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r>
              <a:rPr lang="zh-CN" altLang="zh-CN">
                <a:solidFill>
                  <a:schemeClr val="bg1"/>
                </a:solidFill>
                <a:latin typeface="微软雅黑" pitchFamily="34" charset="-122"/>
                <a:ea typeface="微软雅黑" pitchFamily="34" charset="-122"/>
              </a:rPr>
              <a:t>ADD YOUR TEXT</a:t>
            </a:r>
            <a:endParaRPr lang="zh-CN" altLang="zh-CN"/>
          </a:p>
        </p:txBody>
      </p:sp>
      <p:sp>
        <p:nvSpPr>
          <p:cNvPr id="3076" name="圈箭头1 43">
            <a:extLst>
              <a:ext uri="{FF2B5EF4-FFF2-40B4-BE49-F238E27FC236}">
                <a16:creationId xmlns:a16="http://schemas.microsoft.com/office/drawing/2014/main" id="{AF48D7D5-7338-414C-860A-B4101803A446}"/>
              </a:ext>
            </a:extLst>
          </p:cNvPr>
          <p:cNvSpPr>
            <a:spLocks/>
          </p:cNvSpPr>
          <p:nvPr/>
        </p:nvSpPr>
        <p:spPr bwMode="auto">
          <a:xfrm>
            <a:off x="1687513" y="992188"/>
            <a:ext cx="215900" cy="215900"/>
          </a:xfrm>
          <a:custGeom>
            <a:avLst/>
            <a:gdLst>
              <a:gd name="T0" fmla="*/ 7937 w 585904"/>
              <a:gd name="T1" fmla="*/ 6507 h 585904"/>
              <a:gd name="T2" fmla="*/ 16088 w 585904"/>
              <a:gd name="T3" fmla="*/ 14658 h 585904"/>
              <a:gd name="T4" fmla="*/ 7937 w 585904"/>
              <a:gd name="T5" fmla="*/ 22809 h 585904"/>
              <a:gd name="T6" fmla="*/ 16088 w 585904"/>
              <a:gd name="T7" fmla="*/ 22809 h 585904"/>
              <a:gd name="T8" fmla="*/ 24239 w 585904"/>
              <a:gd name="T9" fmla="*/ 14658 h 585904"/>
              <a:gd name="T10" fmla="*/ 16088 w 585904"/>
              <a:gd name="T11" fmla="*/ 6507 h 585904"/>
              <a:gd name="T12" fmla="*/ 7937 w 585904"/>
              <a:gd name="T13" fmla="*/ 6507 h 585904"/>
              <a:gd name="T14" fmla="*/ 14658 w 585904"/>
              <a:gd name="T15" fmla="*/ 0 h 585904"/>
              <a:gd name="T16" fmla="*/ 29316 w 585904"/>
              <a:gd name="T17" fmla="*/ 14658 h 585904"/>
              <a:gd name="T18" fmla="*/ 14658 w 585904"/>
              <a:gd name="T19" fmla="*/ 29316 h 585904"/>
              <a:gd name="T20" fmla="*/ 0 w 585904"/>
              <a:gd name="T21" fmla="*/ 14658 h 585904"/>
              <a:gd name="T22" fmla="*/ 14658 w 585904"/>
              <a:gd name="T23" fmla="*/ 0 h 58590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85904" h="585904">
                <a:moveTo>
                  <a:pt x="158628" y="130053"/>
                </a:moveTo>
                <a:lnTo>
                  <a:pt x="321527" y="292952"/>
                </a:lnTo>
                <a:lnTo>
                  <a:pt x="158628" y="455850"/>
                </a:lnTo>
                <a:lnTo>
                  <a:pt x="321527" y="455850"/>
                </a:lnTo>
                <a:lnTo>
                  <a:pt x="484425" y="292952"/>
                </a:lnTo>
                <a:lnTo>
                  <a:pt x="321527" y="130053"/>
                </a:lnTo>
                <a:lnTo>
                  <a:pt x="158628" y="130053"/>
                </a:ln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5125" name="棒 41">
            <a:extLst>
              <a:ext uri="{FF2B5EF4-FFF2-40B4-BE49-F238E27FC236}">
                <a16:creationId xmlns:a16="http://schemas.microsoft.com/office/drawing/2014/main" id="{44E4AE2C-47E2-4B26-8925-95838305BCC1}"/>
              </a:ext>
            </a:extLst>
          </p:cNvPr>
          <p:cNvSpPr>
            <a:spLocks noChangeArrowheads="1"/>
          </p:cNvSpPr>
          <p:nvPr/>
        </p:nvSpPr>
        <p:spPr bwMode="auto">
          <a:xfrm>
            <a:off x="2190750" y="1346200"/>
            <a:ext cx="2582863" cy="241300"/>
          </a:xfrm>
          <a:prstGeom prst="roundRect">
            <a:avLst>
              <a:gd name="adj" fmla="val 50000"/>
            </a:avLst>
          </a:prstGeom>
          <a:gradFill rotWithShape="0">
            <a:gsLst>
              <a:gs pos="0">
                <a:schemeClr val="tx1">
                  <a:gamma/>
                  <a:tint val="63922"/>
                  <a:invGamma/>
                </a:schemeClr>
              </a:gs>
              <a:gs pos="100000">
                <a:schemeClr val="tx1"/>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r>
              <a:rPr lang="zh-CN" altLang="zh-CN">
                <a:solidFill>
                  <a:schemeClr val="bg1"/>
                </a:solidFill>
                <a:latin typeface="微软雅黑" pitchFamily="34" charset="-122"/>
                <a:ea typeface="微软雅黑" pitchFamily="34" charset="-122"/>
              </a:rPr>
              <a:t>ADD YOUR TEXT</a:t>
            </a:r>
            <a:endParaRPr lang="zh-CN" altLang="zh-CN"/>
          </a:p>
        </p:txBody>
      </p:sp>
      <p:sp>
        <p:nvSpPr>
          <p:cNvPr id="3078" name="圈箭头1 43">
            <a:extLst>
              <a:ext uri="{FF2B5EF4-FFF2-40B4-BE49-F238E27FC236}">
                <a16:creationId xmlns:a16="http://schemas.microsoft.com/office/drawing/2014/main" id="{DFFA4AEE-9EEB-40B6-8D93-BBA7FF4BB805}"/>
              </a:ext>
            </a:extLst>
          </p:cNvPr>
          <p:cNvSpPr>
            <a:spLocks/>
          </p:cNvSpPr>
          <p:nvPr/>
        </p:nvSpPr>
        <p:spPr bwMode="auto">
          <a:xfrm>
            <a:off x="1687513" y="1358900"/>
            <a:ext cx="215900" cy="215900"/>
          </a:xfrm>
          <a:custGeom>
            <a:avLst/>
            <a:gdLst>
              <a:gd name="T0" fmla="*/ 7937 w 585904"/>
              <a:gd name="T1" fmla="*/ 6507 h 585904"/>
              <a:gd name="T2" fmla="*/ 16088 w 585904"/>
              <a:gd name="T3" fmla="*/ 14658 h 585904"/>
              <a:gd name="T4" fmla="*/ 7937 w 585904"/>
              <a:gd name="T5" fmla="*/ 22809 h 585904"/>
              <a:gd name="T6" fmla="*/ 16088 w 585904"/>
              <a:gd name="T7" fmla="*/ 22809 h 585904"/>
              <a:gd name="T8" fmla="*/ 24239 w 585904"/>
              <a:gd name="T9" fmla="*/ 14658 h 585904"/>
              <a:gd name="T10" fmla="*/ 16088 w 585904"/>
              <a:gd name="T11" fmla="*/ 6507 h 585904"/>
              <a:gd name="T12" fmla="*/ 7937 w 585904"/>
              <a:gd name="T13" fmla="*/ 6507 h 585904"/>
              <a:gd name="T14" fmla="*/ 14658 w 585904"/>
              <a:gd name="T15" fmla="*/ 0 h 585904"/>
              <a:gd name="T16" fmla="*/ 29316 w 585904"/>
              <a:gd name="T17" fmla="*/ 14658 h 585904"/>
              <a:gd name="T18" fmla="*/ 14658 w 585904"/>
              <a:gd name="T19" fmla="*/ 29316 h 585904"/>
              <a:gd name="T20" fmla="*/ 0 w 585904"/>
              <a:gd name="T21" fmla="*/ 14658 h 585904"/>
              <a:gd name="T22" fmla="*/ 14658 w 585904"/>
              <a:gd name="T23" fmla="*/ 0 h 58590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85904" h="585904">
                <a:moveTo>
                  <a:pt x="158628" y="130053"/>
                </a:moveTo>
                <a:lnTo>
                  <a:pt x="321527" y="292952"/>
                </a:lnTo>
                <a:lnTo>
                  <a:pt x="158628" y="455850"/>
                </a:lnTo>
                <a:lnTo>
                  <a:pt x="321527" y="455850"/>
                </a:lnTo>
                <a:lnTo>
                  <a:pt x="484425" y="292952"/>
                </a:lnTo>
                <a:lnTo>
                  <a:pt x="321527" y="130053"/>
                </a:lnTo>
                <a:lnTo>
                  <a:pt x="158628" y="130053"/>
                </a:ln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5127" name="棒 41">
            <a:extLst>
              <a:ext uri="{FF2B5EF4-FFF2-40B4-BE49-F238E27FC236}">
                <a16:creationId xmlns:a16="http://schemas.microsoft.com/office/drawing/2014/main" id="{2C777C20-C49C-46F9-ACAF-7D98887D9A19}"/>
              </a:ext>
            </a:extLst>
          </p:cNvPr>
          <p:cNvSpPr>
            <a:spLocks noChangeArrowheads="1"/>
          </p:cNvSpPr>
          <p:nvPr/>
        </p:nvSpPr>
        <p:spPr bwMode="auto">
          <a:xfrm>
            <a:off x="2190750" y="1712913"/>
            <a:ext cx="2582863" cy="239712"/>
          </a:xfrm>
          <a:prstGeom prst="roundRect">
            <a:avLst>
              <a:gd name="adj" fmla="val 50000"/>
            </a:avLst>
          </a:prstGeom>
          <a:gradFill rotWithShape="0">
            <a:gsLst>
              <a:gs pos="0">
                <a:schemeClr val="tx1">
                  <a:gamma/>
                  <a:tint val="63922"/>
                  <a:invGamma/>
                </a:schemeClr>
              </a:gs>
              <a:gs pos="100000">
                <a:schemeClr val="tx1"/>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r>
              <a:rPr lang="zh-CN" altLang="zh-CN">
                <a:solidFill>
                  <a:schemeClr val="bg1"/>
                </a:solidFill>
                <a:latin typeface="微软雅黑" pitchFamily="34" charset="-122"/>
                <a:ea typeface="微软雅黑" pitchFamily="34" charset="-122"/>
              </a:rPr>
              <a:t>ADD YOUR TEXT</a:t>
            </a:r>
            <a:endParaRPr lang="zh-CN" altLang="zh-CN"/>
          </a:p>
        </p:txBody>
      </p:sp>
      <p:sp>
        <p:nvSpPr>
          <p:cNvPr id="3080" name="圈箭头1 43">
            <a:extLst>
              <a:ext uri="{FF2B5EF4-FFF2-40B4-BE49-F238E27FC236}">
                <a16:creationId xmlns:a16="http://schemas.microsoft.com/office/drawing/2014/main" id="{E3DA6AB6-F0D0-436D-BB19-CCD8A52B3AF9}"/>
              </a:ext>
            </a:extLst>
          </p:cNvPr>
          <p:cNvSpPr>
            <a:spLocks/>
          </p:cNvSpPr>
          <p:nvPr/>
        </p:nvSpPr>
        <p:spPr bwMode="auto">
          <a:xfrm>
            <a:off x="1687513" y="1725613"/>
            <a:ext cx="215900" cy="215900"/>
          </a:xfrm>
          <a:custGeom>
            <a:avLst/>
            <a:gdLst>
              <a:gd name="T0" fmla="*/ 7937 w 585904"/>
              <a:gd name="T1" fmla="*/ 6507 h 585904"/>
              <a:gd name="T2" fmla="*/ 16088 w 585904"/>
              <a:gd name="T3" fmla="*/ 14658 h 585904"/>
              <a:gd name="T4" fmla="*/ 7937 w 585904"/>
              <a:gd name="T5" fmla="*/ 22809 h 585904"/>
              <a:gd name="T6" fmla="*/ 16088 w 585904"/>
              <a:gd name="T7" fmla="*/ 22809 h 585904"/>
              <a:gd name="T8" fmla="*/ 24239 w 585904"/>
              <a:gd name="T9" fmla="*/ 14658 h 585904"/>
              <a:gd name="T10" fmla="*/ 16088 w 585904"/>
              <a:gd name="T11" fmla="*/ 6507 h 585904"/>
              <a:gd name="T12" fmla="*/ 7937 w 585904"/>
              <a:gd name="T13" fmla="*/ 6507 h 585904"/>
              <a:gd name="T14" fmla="*/ 14658 w 585904"/>
              <a:gd name="T15" fmla="*/ 0 h 585904"/>
              <a:gd name="T16" fmla="*/ 29316 w 585904"/>
              <a:gd name="T17" fmla="*/ 14658 h 585904"/>
              <a:gd name="T18" fmla="*/ 14658 w 585904"/>
              <a:gd name="T19" fmla="*/ 29316 h 585904"/>
              <a:gd name="T20" fmla="*/ 0 w 585904"/>
              <a:gd name="T21" fmla="*/ 14658 h 585904"/>
              <a:gd name="T22" fmla="*/ 14658 w 585904"/>
              <a:gd name="T23" fmla="*/ 0 h 58590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85904" h="585904">
                <a:moveTo>
                  <a:pt x="158628" y="130053"/>
                </a:moveTo>
                <a:lnTo>
                  <a:pt x="321527" y="292952"/>
                </a:lnTo>
                <a:lnTo>
                  <a:pt x="158628" y="455850"/>
                </a:lnTo>
                <a:lnTo>
                  <a:pt x="321527" y="455850"/>
                </a:lnTo>
                <a:lnTo>
                  <a:pt x="484425" y="292952"/>
                </a:lnTo>
                <a:lnTo>
                  <a:pt x="321527" y="130053"/>
                </a:lnTo>
                <a:lnTo>
                  <a:pt x="158628" y="130053"/>
                </a:ln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5129" name="棒 41">
            <a:extLst>
              <a:ext uri="{FF2B5EF4-FFF2-40B4-BE49-F238E27FC236}">
                <a16:creationId xmlns:a16="http://schemas.microsoft.com/office/drawing/2014/main" id="{B114F41A-C8CA-4E81-B7C1-D039238D9F35}"/>
              </a:ext>
            </a:extLst>
          </p:cNvPr>
          <p:cNvSpPr>
            <a:spLocks noChangeArrowheads="1"/>
          </p:cNvSpPr>
          <p:nvPr/>
        </p:nvSpPr>
        <p:spPr bwMode="auto">
          <a:xfrm>
            <a:off x="2190750" y="2079625"/>
            <a:ext cx="2582863" cy="239713"/>
          </a:xfrm>
          <a:prstGeom prst="roundRect">
            <a:avLst>
              <a:gd name="adj" fmla="val 50000"/>
            </a:avLst>
          </a:prstGeom>
          <a:gradFill rotWithShape="0">
            <a:gsLst>
              <a:gs pos="0">
                <a:schemeClr val="tx1">
                  <a:gamma/>
                  <a:tint val="63922"/>
                  <a:invGamma/>
                </a:schemeClr>
              </a:gs>
              <a:gs pos="100000">
                <a:schemeClr val="tx1"/>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r>
              <a:rPr lang="zh-CN" altLang="zh-CN">
                <a:solidFill>
                  <a:schemeClr val="bg1"/>
                </a:solidFill>
                <a:latin typeface="微软雅黑" pitchFamily="34" charset="-122"/>
                <a:ea typeface="微软雅黑" pitchFamily="34" charset="-122"/>
              </a:rPr>
              <a:t>ADD YOUR TEXT</a:t>
            </a:r>
            <a:endParaRPr lang="zh-CN" altLang="zh-CN"/>
          </a:p>
        </p:txBody>
      </p:sp>
      <p:sp>
        <p:nvSpPr>
          <p:cNvPr id="3082" name="圈箭头1 43">
            <a:extLst>
              <a:ext uri="{FF2B5EF4-FFF2-40B4-BE49-F238E27FC236}">
                <a16:creationId xmlns:a16="http://schemas.microsoft.com/office/drawing/2014/main" id="{F578D367-87D1-4CA7-ABB0-4BA1AF1E55F5}"/>
              </a:ext>
            </a:extLst>
          </p:cNvPr>
          <p:cNvSpPr>
            <a:spLocks/>
          </p:cNvSpPr>
          <p:nvPr/>
        </p:nvSpPr>
        <p:spPr bwMode="auto">
          <a:xfrm>
            <a:off x="1687513" y="2092325"/>
            <a:ext cx="215900" cy="215900"/>
          </a:xfrm>
          <a:custGeom>
            <a:avLst/>
            <a:gdLst>
              <a:gd name="T0" fmla="*/ 7937 w 585904"/>
              <a:gd name="T1" fmla="*/ 6507 h 585904"/>
              <a:gd name="T2" fmla="*/ 16088 w 585904"/>
              <a:gd name="T3" fmla="*/ 14658 h 585904"/>
              <a:gd name="T4" fmla="*/ 7937 w 585904"/>
              <a:gd name="T5" fmla="*/ 22809 h 585904"/>
              <a:gd name="T6" fmla="*/ 16088 w 585904"/>
              <a:gd name="T7" fmla="*/ 22809 h 585904"/>
              <a:gd name="T8" fmla="*/ 24239 w 585904"/>
              <a:gd name="T9" fmla="*/ 14658 h 585904"/>
              <a:gd name="T10" fmla="*/ 16088 w 585904"/>
              <a:gd name="T11" fmla="*/ 6507 h 585904"/>
              <a:gd name="T12" fmla="*/ 7937 w 585904"/>
              <a:gd name="T13" fmla="*/ 6507 h 585904"/>
              <a:gd name="T14" fmla="*/ 14658 w 585904"/>
              <a:gd name="T15" fmla="*/ 0 h 585904"/>
              <a:gd name="T16" fmla="*/ 29316 w 585904"/>
              <a:gd name="T17" fmla="*/ 14658 h 585904"/>
              <a:gd name="T18" fmla="*/ 14658 w 585904"/>
              <a:gd name="T19" fmla="*/ 29316 h 585904"/>
              <a:gd name="T20" fmla="*/ 0 w 585904"/>
              <a:gd name="T21" fmla="*/ 14658 h 585904"/>
              <a:gd name="T22" fmla="*/ 14658 w 585904"/>
              <a:gd name="T23" fmla="*/ 0 h 58590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85904" h="585904">
                <a:moveTo>
                  <a:pt x="158628" y="130053"/>
                </a:moveTo>
                <a:lnTo>
                  <a:pt x="321527" y="292952"/>
                </a:lnTo>
                <a:lnTo>
                  <a:pt x="158628" y="455850"/>
                </a:lnTo>
                <a:lnTo>
                  <a:pt x="321527" y="455850"/>
                </a:lnTo>
                <a:lnTo>
                  <a:pt x="484425" y="292952"/>
                </a:lnTo>
                <a:lnTo>
                  <a:pt x="321527" y="130053"/>
                </a:lnTo>
                <a:lnTo>
                  <a:pt x="158628" y="130053"/>
                </a:ln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5131" name="棒 41">
            <a:extLst>
              <a:ext uri="{FF2B5EF4-FFF2-40B4-BE49-F238E27FC236}">
                <a16:creationId xmlns:a16="http://schemas.microsoft.com/office/drawing/2014/main" id="{E22B77A8-294A-4DE5-9FDB-89CE9FBED6AC}"/>
              </a:ext>
            </a:extLst>
          </p:cNvPr>
          <p:cNvSpPr>
            <a:spLocks noChangeArrowheads="1"/>
          </p:cNvSpPr>
          <p:nvPr/>
        </p:nvSpPr>
        <p:spPr bwMode="auto">
          <a:xfrm>
            <a:off x="2190750" y="2444750"/>
            <a:ext cx="2582863" cy="241300"/>
          </a:xfrm>
          <a:prstGeom prst="roundRect">
            <a:avLst>
              <a:gd name="adj" fmla="val 50000"/>
            </a:avLst>
          </a:prstGeom>
          <a:gradFill rotWithShape="0">
            <a:gsLst>
              <a:gs pos="0">
                <a:schemeClr val="tx1">
                  <a:gamma/>
                  <a:tint val="63922"/>
                  <a:invGamma/>
                </a:schemeClr>
              </a:gs>
              <a:gs pos="100000">
                <a:schemeClr val="tx1"/>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r>
              <a:rPr lang="zh-CN" altLang="zh-CN">
                <a:solidFill>
                  <a:schemeClr val="bg1"/>
                </a:solidFill>
                <a:latin typeface="微软雅黑" pitchFamily="34" charset="-122"/>
                <a:ea typeface="微软雅黑" pitchFamily="34" charset="-122"/>
              </a:rPr>
              <a:t>ADD YOUR TEXT</a:t>
            </a:r>
            <a:endParaRPr lang="zh-CN" altLang="zh-CN"/>
          </a:p>
        </p:txBody>
      </p:sp>
      <p:sp>
        <p:nvSpPr>
          <p:cNvPr id="3084" name="圈箭头1 43">
            <a:extLst>
              <a:ext uri="{FF2B5EF4-FFF2-40B4-BE49-F238E27FC236}">
                <a16:creationId xmlns:a16="http://schemas.microsoft.com/office/drawing/2014/main" id="{32CF539A-135F-43CF-BC9F-5A139D7BBF86}"/>
              </a:ext>
            </a:extLst>
          </p:cNvPr>
          <p:cNvSpPr>
            <a:spLocks/>
          </p:cNvSpPr>
          <p:nvPr/>
        </p:nvSpPr>
        <p:spPr bwMode="auto">
          <a:xfrm>
            <a:off x="1687513" y="2457450"/>
            <a:ext cx="215900" cy="215900"/>
          </a:xfrm>
          <a:custGeom>
            <a:avLst/>
            <a:gdLst>
              <a:gd name="T0" fmla="*/ 7937 w 585904"/>
              <a:gd name="T1" fmla="*/ 6507 h 585904"/>
              <a:gd name="T2" fmla="*/ 16088 w 585904"/>
              <a:gd name="T3" fmla="*/ 14658 h 585904"/>
              <a:gd name="T4" fmla="*/ 7937 w 585904"/>
              <a:gd name="T5" fmla="*/ 22809 h 585904"/>
              <a:gd name="T6" fmla="*/ 16088 w 585904"/>
              <a:gd name="T7" fmla="*/ 22809 h 585904"/>
              <a:gd name="T8" fmla="*/ 24239 w 585904"/>
              <a:gd name="T9" fmla="*/ 14658 h 585904"/>
              <a:gd name="T10" fmla="*/ 16088 w 585904"/>
              <a:gd name="T11" fmla="*/ 6507 h 585904"/>
              <a:gd name="T12" fmla="*/ 7937 w 585904"/>
              <a:gd name="T13" fmla="*/ 6507 h 585904"/>
              <a:gd name="T14" fmla="*/ 14658 w 585904"/>
              <a:gd name="T15" fmla="*/ 0 h 585904"/>
              <a:gd name="T16" fmla="*/ 29316 w 585904"/>
              <a:gd name="T17" fmla="*/ 14658 h 585904"/>
              <a:gd name="T18" fmla="*/ 14658 w 585904"/>
              <a:gd name="T19" fmla="*/ 29316 h 585904"/>
              <a:gd name="T20" fmla="*/ 0 w 585904"/>
              <a:gd name="T21" fmla="*/ 14658 h 585904"/>
              <a:gd name="T22" fmla="*/ 14658 w 585904"/>
              <a:gd name="T23" fmla="*/ 0 h 58590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85904" h="585904">
                <a:moveTo>
                  <a:pt x="158628" y="130053"/>
                </a:moveTo>
                <a:lnTo>
                  <a:pt x="321527" y="292952"/>
                </a:lnTo>
                <a:lnTo>
                  <a:pt x="158628" y="455850"/>
                </a:lnTo>
                <a:lnTo>
                  <a:pt x="321527" y="455850"/>
                </a:lnTo>
                <a:lnTo>
                  <a:pt x="484425" y="292952"/>
                </a:lnTo>
                <a:lnTo>
                  <a:pt x="321527" y="130053"/>
                </a:lnTo>
                <a:lnTo>
                  <a:pt x="158628" y="130053"/>
                </a:ln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5133" name="棒 41">
            <a:extLst>
              <a:ext uri="{FF2B5EF4-FFF2-40B4-BE49-F238E27FC236}">
                <a16:creationId xmlns:a16="http://schemas.microsoft.com/office/drawing/2014/main" id="{51606F5C-BAB0-4F0F-B1E4-5B180CEE61AE}"/>
              </a:ext>
            </a:extLst>
          </p:cNvPr>
          <p:cNvSpPr>
            <a:spLocks noChangeArrowheads="1"/>
          </p:cNvSpPr>
          <p:nvPr/>
        </p:nvSpPr>
        <p:spPr bwMode="auto">
          <a:xfrm>
            <a:off x="2190750" y="2811463"/>
            <a:ext cx="2582863" cy="241300"/>
          </a:xfrm>
          <a:prstGeom prst="roundRect">
            <a:avLst>
              <a:gd name="adj" fmla="val 50000"/>
            </a:avLst>
          </a:prstGeom>
          <a:gradFill rotWithShape="0">
            <a:gsLst>
              <a:gs pos="0">
                <a:schemeClr val="tx1">
                  <a:gamma/>
                  <a:tint val="63922"/>
                  <a:invGamma/>
                </a:schemeClr>
              </a:gs>
              <a:gs pos="100000">
                <a:schemeClr val="tx1"/>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r>
              <a:rPr lang="zh-CN" altLang="zh-CN">
                <a:solidFill>
                  <a:schemeClr val="bg1"/>
                </a:solidFill>
                <a:latin typeface="微软雅黑" pitchFamily="34" charset="-122"/>
                <a:ea typeface="微软雅黑" pitchFamily="34" charset="-122"/>
              </a:rPr>
              <a:t>ADD YOUR TEXT</a:t>
            </a:r>
            <a:endParaRPr lang="zh-CN" altLang="zh-CN"/>
          </a:p>
        </p:txBody>
      </p:sp>
      <p:sp>
        <p:nvSpPr>
          <p:cNvPr id="3086" name="圈箭头1 43">
            <a:extLst>
              <a:ext uri="{FF2B5EF4-FFF2-40B4-BE49-F238E27FC236}">
                <a16:creationId xmlns:a16="http://schemas.microsoft.com/office/drawing/2014/main" id="{5E434991-83EC-4569-AB6C-E5B61DB0B870}"/>
              </a:ext>
            </a:extLst>
          </p:cNvPr>
          <p:cNvSpPr>
            <a:spLocks/>
          </p:cNvSpPr>
          <p:nvPr/>
        </p:nvSpPr>
        <p:spPr bwMode="auto">
          <a:xfrm>
            <a:off x="1687513" y="2824163"/>
            <a:ext cx="215900" cy="215900"/>
          </a:xfrm>
          <a:custGeom>
            <a:avLst/>
            <a:gdLst>
              <a:gd name="T0" fmla="*/ 7937 w 585904"/>
              <a:gd name="T1" fmla="*/ 6507 h 585904"/>
              <a:gd name="T2" fmla="*/ 16088 w 585904"/>
              <a:gd name="T3" fmla="*/ 14658 h 585904"/>
              <a:gd name="T4" fmla="*/ 7937 w 585904"/>
              <a:gd name="T5" fmla="*/ 22809 h 585904"/>
              <a:gd name="T6" fmla="*/ 16088 w 585904"/>
              <a:gd name="T7" fmla="*/ 22809 h 585904"/>
              <a:gd name="T8" fmla="*/ 24239 w 585904"/>
              <a:gd name="T9" fmla="*/ 14658 h 585904"/>
              <a:gd name="T10" fmla="*/ 16088 w 585904"/>
              <a:gd name="T11" fmla="*/ 6507 h 585904"/>
              <a:gd name="T12" fmla="*/ 7937 w 585904"/>
              <a:gd name="T13" fmla="*/ 6507 h 585904"/>
              <a:gd name="T14" fmla="*/ 14658 w 585904"/>
              <a:gd name="T15" fmla="*/ 0 h 585904"/>
              <a:gd name="T16" fmla="*/ 29316 w 585904"/>
              <a:gd name="T17" fmla="*/ 14658 h 585904"/>
              <a:gd name="T18" fmla="*/ 14658 w 585904"/>
              <a:gd name="T19" fmla="*/ 29316 h 585904"/>
              <a:gd name="T20" fmla="*/ 0 w 585904"/>
              <a:gd name="T21" fmla="*/ 14658 h 585904"/>
              <a:gd name="T22" fmla="*/ 14658 w 585904"/>
              <a:gd name="T23" fmla="*/ 0 h 58590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85904" h="585904">
                <a:moveTo>
                  <a:pt x="158628" y="130053"/>
                </a:moveTo>
                <a:lnTo>
                  <a:pt x="321527" y="292952"/>
                </a:lnTo>
                <a:lnTo>
                  <a:pt x="158628" y="455850"/>
                </a:lnTo>
                <a:lnTo>
                  <a:pt x="321527" y="455850"/>
                </a:lnTo>
                <a:lnTo>
                  <a:pt x="484425" y="292952"/>
                </a:lnTo>
                <a:lnTo>
                  <a:pt x="321527" y="130053"/>
                </a:lnTo>
                <a:lnTo>
                  <a:pt x="158628" y="130053"/>
                </a:ln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146" name="Text Box 2">
            <a:extLst>
              <a:ext uri="{FF2B5EF4-FFF2-40B4-BE49-F238E27FC236}">
                <a16:creationId xmlns:a16="http://schemas.microsoft.com/office/drawing/2014/main" id="{C215FF7F-004E-4451-922E-1E63BD54D0DE}"/>
              </a:ext>
            </a:extLst>
          </p:cNvPr>
          <p:cNvSpPr txBox="1">
            <a:spLocks noChangeArrowheads="1"/>
          </p:cNvSpPr>
          <p:nvPr/>
        </p:nvSpPr>
        <p:spPr bwMode="auto">
          <a:xfrm>
            <a:off x="3636963" y="2078038"/>
            <a:ext cx="2411412" cy="1050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defRPr/>
            </a:pPr>
            <a:r>
              <a:rPr lang="zh-CN" altLang="zh-CN" sz="700">
                <a:solidFill>
                  <a:schemeClr val="bg1"/>
                </a:solidFill>
                <a:effectLst>
                  <a:outerShdw blurRad="38100" dist="38100" dir="2700000" algn="tl">
                    <a:srgbClr val="C0C0C0"/>
                  </a:outerShdw>
                </a:effectLst>
                <a:ea typeface="微软雅黑"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a:p>
            <a:pPr>
              <a:defRPr/>
            </a:pPr>
            <a:endParaRPr lang="zh-CN" altLang="zh-CN" sz="700">
              <a:solidFill>
                <a:schemeClr val="bg1"/>
              </a:solidFill>
              <a:effectLst>
                <a:outerShdw blurRad="38100" dist="38100" dir="2700000" algn="tl">
                  <a:srgbClr val="C0C0C0"/>
                </a:outerShdw>
              </a:effectLst>
              <a:ea typeface="微软雅黑" pitchFamily="34" charset="-122"/>
            </a:endParaRPr>
          </a:p>
          <a:p>
            <a:pPr>
              <a:defRPr/>
            </a:pPr>
            <a:r>
              <a:rPr lang="zh-CN" altLang="zh-CN" sz="700">
                <a:solidFill>
                  <a:schemeClr val="bg1"/>
                </a:solidFill>
                <a:effectLst>
                  <a:outerShdw blurRad="38100" dist="38100" dir="2700000" algn="tl">
                    <a:srgbClr val="C0C0C0"/>
                  </a:outerShdw>
                </a:effectLst>
                <a:ea typeface="微软雅黑" pitchFamily="34" charset="-122"/>
              </a:rPr>
              <a:t>Here you can enter the relevant text you,for to the participants to explain your product or service.</a:t>
            </a:r>
            <a:endParaRPr lang="zh-CN" altLang="zh-CN" sz="1800">
              <a:solidFill>
                <a:schemeClr val="bg1"/>
              </a:solidFill>
              <a:effectLst>
                <a:outerShdw blurRad="38100" dist="38100" dir="2700000" algn="tl">
                  <a:srgbClr val="C0C0C0"/>
                </a:outerShdw>
              </a:effectLst>
            </a:endParaRPr>
          </a:p>
        </p:txBody>
      </p:sp>
      <p:sp>
        <p:nvSpPr>
          <p:cNvPr id="4099" name="Line 3">
            <a:extLst>
              <a:ext uri="{FF2B5EF4-FFF2-40B4-BE49-F238E27FC236}">
                <a16:creationId xmlns:a16="http://schemas.microsoft.com/office/drawing/2014/main" id="{76EC30CC-5BC3-44FA-BE65-3DC50DFB0877}"/>
              </a:ext>
            </a:extLst>
          </p:cNvPr>
          <p:cNvSpPr>
            <a:spLocks noChangeShapeType="1"/>
          </p:cNvSpPr>
          <p:nvPr/>
        </p:nvSpPr>
        <p:spPr bwMode="auto">
          <a:xfrm>
            <a:off x="328613" y="1946275"/>
            <a:ext cx="2495550" cy="0"/>
          </a:xfrm>
          <a:prstGeom prst="line">
            <a:avLst/>
          </a:prstGeom>
          <a:noFill/>
          <a:ln w="9525" cap="rnd">
            <a:solidFill>
              <a:schemeClr val="bg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6148" name="AutoShape 4">
            <a:extLst>
              <a:ext uri="{FF2B5EF4-FFF2-40B4-BE49-F238E27FC236}">
                <a16:creationId xmlns:a16="http://schemas.microsoft.com/office/drawing/2014/main" id="{BCC0F844-E670-4170-85BA-6324FE0CD062}"/>
              </a:ext>
            </a:extLst>
          </p:cNvPr>
          <p:cNvSpPr>
            <a:spLocks noChangeArrowheads="1"/>
          </p:cNvSpPr>
          <p:nvPr/>
        </p:nvSpPr>
        <p:spPr bwMode="auto">
          <a:xfrm>
            <a:off x="328613" y="2078038"/>
            <a:ext cx="3125787" cy="1192212"/>
          </a:xfrm>
          <a:prstGeom prst="flowChartProcess">
            <a:avLst/>
          </a:prstGeom>
          <a:blipFill dpi="0" rotWithShape="0">
            <a:blip r:embed="rId3"/>
            <a:srcRect/>
            <a:stretch>
              <a:fillRect b="-63865"/>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4103" name="AutoShape 5">
            <a:extLst>
              <a:ext uri="{FF2B5EF4-FFF2-40B4-BE49-F238E27FC236}">
                <a16:creationId xmlns:a16="http://schemas.microsoft.com/office/drawing/2014/main" id="{6BDDAE92-0797-4B58-A984-6F048B9A6F08}"/>
              </a:ext>
            </a:extLst>
          </p:cNvPr>
          <p:cNvSpPr>
            <a:spLocks noChangeArrowheads="1"/>
          </p:cNvSpPr>
          <p:nvPr/>
        </p:nvSpPr>
        <p:spPr bwMode="auto">
          <a:xfrm>
            <a:off x="328613" y="1595438"/>
            <a:ext cx="1158875" cy="241300"/>
          </a:xfrm>
          <a:prstGeom prst="roundRect">
            <a:avLst>
              <a:gd name="adj" fmla="val 16667"/>
            </a:avLst>
          </a:prstGeom>
          <a:solidFill>
            <a:srgbClr val="00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r>
              <a:rPr lang="zh-CN" altLang="zh-CN" b="1">
                <a:solidFill>
                  <a:srgbClr val="FFFEE9"/>
                </a:solidFill>
                <a:latin typeface="微软雅黑" panose="020B0503020204020204" pitchFamily="34" charset="-122"/>
                <a:ea typeface="微软雅黑" panose="020B0503020204020204" pitchFamily="34" charset="-122"/>
              </a:rPr>
              <a:t>ADD YOUR TEXT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2" name="AutoShape 2">
            <a:extLst>
              <a:ext uri="{FF2B5EF4-FFF2-40B4-BE49-F238E27FC236}">
                <a16:creationId xmlns:a16="http://schemas.microsoft.com/office/drawing/2014/main" id="{D8D3A91B-08D7-4470-84B8-81F8EC15EE69}"/>
              </a:ext>
            </a:extLst>
          </p:cNvPr>
          <p:cNvSpPr>
            <a:spLocks noChangeArrowheads="1"/>
          </p:cNvSpPr>
          <p:nvPr/>
        </p:nvSpPr>
        <p:spPr bwMode="auto">
          <a:xfrm flipH="1">
            <a:off x="460375" y="682625"/>
            <a:ext cx="5372100" cy="2665413"/>
          </a:xfrm>
          <a:prstGeom prst="roundRect">
            <a:avLst>
              <a:gd name="adj" fmla="val 16667"/>
            </a:avLst>
          </a:prstGeom>
          <a:solidFill>
            <a:schemeClr val="tx1">
              <a:alpha val="83920"/>
            </a:scheme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nvGrpSpPr>
          <p:cNvPr id="5123" name="Group 3">
            <a:extLst>
              <a:ext uri="{FF2B5EF4-FFF2-40B4-BE49-F238E27FC236}">
                <a16:creationId xmlns:a16="http://schemas.microsoft.com/office/drawing/2014/main" id="{D558F221-F4DE-4E9A-B8D8-4EEC0B681B96}"/>
              </a:ext>
            </a:extLst>
          </p:cNvPr>
          <p:cNvGrpSpPr>
            <a:grpSpLocks/>
          </p:cNvGrpSpPr>
          <p:nvPr/>
        </p:nvGrpSpPr>
        <p:grpSpPr bwMode="auto">
          <a:xfrm>
            <a:off x="777875" y="979488"/>
            <a:ext cx="2822575" cy="2071687"/>
            <a:chOff x="0" y="0"/>
            <a:chExt cx="4446" cy="3263"/>
          </a:xfrm>
        </p:grpSpPr>
        <p:sp>
          <p:nvSpPr>
            <p:cNvPr id="5133" name="棒 41">
              <a:extLst>
                <a:ext uri="{FF2B5EF4-FFF2-40B4-BE49-F238E27FC236}">
                  <a16:creationId xmlns:a16="http://schemas.microsoft.com/office/drawing/2014/main" id="{88661B33-5AA2-4058-828F-214FA34CFAD4}"/>
                </a:ext>
              </a:extLst>
            </p:cNvPr>
            <p:cNvSpPr>
              <a:spLocks noChangeArrowheads="1"/>
            </p:cNvSpPr>
            <p:nvPr/>
          </p:nvSpPr>
          <p:spPr bwMode="auto">
            <a:xfrm>
              <a:off x="0" y="0"/>
              <a:ext cx="4067" cy="379"/>
            </a:xfrm>
            <a:prstGeom prst="roundRect">
              <a:avLst>
                <a:gd name="adj" fmla="val 50000"/>
              </a:avLst>
            </a:prstGeom>
            <a:solidFill>
              <a:srgbClr val="1C1C1C"/>
            </a:solidFill>
            <a:ln w="635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r>
                <a:rPr lang="zh-CN" altLang="zh-CN" sz="600">
                  <a:solidFill>
                    <a:schemeClr val="bg1"/>
                  </a:solidFill>
                  <a:ea typeface="微软雅黑" panose="020B0503020204020204" pitchFamily="34" charset="-122"/>
                </a:rPr>
                <a:t>Here you can enter the relevant text you,for to the participants to explain your product or service.</a:t>
              </a:r>
            </a:p>
          </p:txBody>
        </p:sp>
        <p:sp>
          <p:nvSpPr>
            <p:cNvPr id="5134" name="棒 41">
              <a:extLst>
                <a:ext uri="{FF2B5EF4-FFF2-40B4-BE49-F238E27FC236}">
                  <a16:creationId xmlns:a16="http://schemas.microsoft.com/office/drawing/2014/main" id="{858A7801-53FC-4192-9EB5-DB30EF769284}"/>
                </a:ext>
              </a:extLst>
            </p:cNvPr>
            <p:cNvSpPr>
              <a:spLocks noChangeArrowheads="1"/>
            </p:cNvSpPr>
            <p:nvPr/>
          </p:nvSpPr>
          <p:spPr bwMode="auto">
            <a:xfrm>
              <a:off x="0" y="577"/>
              <a:ext cx="4067" cy="379"/>
            </a:xfrm>
            <a:prstGeom prst="roundRect">
              <a:avLst>
                <a:gd name="adj" fmla="val 50000"/>
              </a:avLst>
            </a:prstGeom>
            <a:solidFill>
              <a:srgbClr val="1C1C1C"/>
            </a:solidFill>
            <a:ln w="635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r>
                <a:rPr lang="zh-CN" altLang="zh-CN" sz="600">
                  <a:solidFill>
                    <a:schemeClr val="bg1"/>
                  </a:solidFill>
                  <a:ea typeface="微软雅黑" panose="020B0503020204020204" pitchFamily="34" charset="-122"/>
                </a:rPr>
                <a:t>Here you can enter the relevant text you,for to the participants to explain your product or service.</a:t>
              </a:r>
            </a:p>
          </p:txBody>
        </p:sp>
        <p:sp>
          <p:nvSpPr>
            <p:cNvPr id="5135" name="棒 41">
              <a:extLst>
                <a:ext uri="{FF2B5EF4-FFF2-40B4-BE49-F238E27FC236}">
                  <a16:creationId xmlns:a16="http://schemas.microsoft.com/office/drawing/2014/main" id="{77AFA3A6-666E-42A4-ABDD-93D96DE409E6}"/>
                </a:ext>
              </a:extLst>
            </p:cNvPr>
            <p:cNvSpPr>
              <a:spLocks noChangeArrowheads="1"/>
            </p:cNvSpPr>
            <p:nvPr/>
          </p:nvSpPr>
          <p:spPr bwMode="auto">
            <a:xfrm>
              <a:off x="0" y="1154"/>
              <a:ext cx="4067" cy="379"/>
            </a:xfrm>
            <a:prstGeom prst="roundRect">
              <a:avLst>
                <a:gd name="adj" fmla="val 50000"/>
              </a:avLst>
            </a:prstGeom>
            <a:solidFill>
              <a:srgbClr val="1C1C1C"/>
            </a:solidFill>
            <a:ln w="635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r>
                <a:rPr lang="zh-CN" altLang="zh-CN" sz="600">
                  <a:solidFill>
                    <a:schemeClr val="bg1"/>
                  </a:solidFill>
                  <a:ea typeface="微软雅黑" panose="020B0503020204020204" pitchFamily="34" charset="-122"/>
                </a:rPr>
                <a:t>Here you can enter the relevant text you,for to the participants to explain your product or service.</a:t>
              </a:r>
            </a:p>
          </p:txBody>
        </p:sp>
        <p:sp>
          <p:nvSpPr>
            <p:cNvPr id="5136" name="棒 41">
              <a:extLst>
                <a:ext uri="{FF2B5EF4-FFF2-40B4-BE49-F238E27FC236}">
                  <a16:creationId xmlns:a16="http://schemas.microsoft.com/office/drawing/2014/main" id="{93825418-CAE6-4DC6-BE64-E349EC0301AD}"/>
                </a:ext>
              </a:extLst>
            </p:cNvPr>
            <p:cNvSpPr>
              <a:spLocks noChangeArrowheads="1"/>
            </p:cNvSpPr>
            <p:nvPr/>
          </p:nvSpPr>
          <p:spPr bwMode="auto">
            <a:xfrm>
              <a:off x="0" y="1731"/>
              <a:ext cx="4067" cy="379"/>
            </a:xfrm>
            <a:prstGeom prst="roundRect">
              <a:avLst>
                <a:gd name="adj" fmla="val 50000"/>
              </a:avLst>
            </a:prstGeom>
            <a:solidFill>
              <a:srgbClr val="1C1C1C"/>
            </a:solidFill>
            <a:ln w="635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r>
                <a:rPr lang="zh-CN" altLang="zh-CN" sz="600">
                  <a:solidFill>
                    <a:schemeClr val="bg1"/>
                  </a:solidFill>
                  <a:ea typeface="微软雅黑" panose="020B0503020204020204" pitchFamily="34" charset="-122"/>
                </a:rPr>
                <a:t>Here you can enter the relevant text you,for to the participants to explain your product or service.</a:t>
              </a:r>
            </a:p>
          </p:txBody>
        </p:sp>
        <p:sp>
          <p:nvSpPr>
            <p:cNvPr id="5137" name="棒 41">
              <a:extLst>
                <a:ext uri="{FF2B5EF4-FFF2-40B4-BE49-F238E27FC236}">
                  <a16:creationId xmlns:a16="http://schemas.microsoft.com/office/drawing/2014/main" id="{98AD32BB-C660-4696-9949-6B09829A36CE}"/>
                </a:ext>
              </a:extLst>
            </p:cNvPr>
            <p:cNvSpPr>
              <a:spLocks noChangeArrowheads="1"/>
            </p:cNvSpPr>
            <p:nvPr/>
          </p:nvSpPr>
          <p:spPr bwMode="auto">
            <a:xfrm>
              <a:off x="0" y="2308"/>
              <a:ext cx="4067" cy="379"/>
            </a:xfrm>
            <a:prstGeom prst="roundRect">
              <a:avLst>
                <a:gd name="adj" fmla="val 50000"/>
              </a:avLst>
            </a:prstGeom>
            <a:solidFill>
              <a:srgbClr val="1C1C1C"/>
            </a:solidFill>
            <a:ln w="635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r>
                <a:rPr lang="zh-CN" altLang="zh-CN" sz="600">
                  <a:solidFill>
                    <a:schemeClr val="bg1"/>
                  </a:solidFill>
                  <a:ea typeface="微软雅黑" panose="020B0503020204020204" pitchFamily="34" charset="-122"/>
                </a:rPr>
                <a:t>Here you can enter the relevant text you,for to the participants to explain your product or service.</a:t>
              </a:r>
            </a:p>
          </p:txBody>
        </p:sp>
        <p:sp>
          <p:nvSpPr>
            <p:cNvPr id="5138" name="棒 41">
              <a:extLst>
                <a:ext uri="{FF2B5EF4-FFF2-40B4-BE49-F238E27FC236}">
                  <a16:creationId xmlns:a16="http://schemas.microsoft.com/office/drawing/2014/main" id="{669AF544-E2DD-45BA-B78A-D74BE3E3DE57}"/>
                </a:ext>
              </a:extLst>
            </p:cNvPr>
            <p:cNvSpPr>
              <a:spLocks noChangeArrowheads="1"/>
            </p:cNvSpPr>
            <p:nvPr/>
          </p:nvSpPr>
          <p:spPr bwMode="auto">
            <a:xfrm>
              <a:off x="0" y="2885"/>
              <a:ext cx="4067" cy="379"/>
            </a:xfrm>
            <a:prstGeom prst="roundRect">
              <a:avLst>
                <a:gd name="adj" fmla="val 50000"/>
              </a:avLst>
            </a:prstGeom>
            <a:solidFill>
              <a:srgbClr val="1C1C1C"/>
            </a:solidFill>
            <a:ln w="635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r>
                <a:rPr lang="zh-CN" altLang="zh-CN" sz="600">
                  <a:solidFill>
                    <a:schemeClr val="bg1"/>
                  </a:solidFill>
                  <a:ea typeface="微软雅黑" panose="020B0503020204020204" pitchFamily="34" charset="-122"/>
                </a:rPr>
                <a:t>Here you can enter the relevant text you,for to the participants to explain your product or service.</a:t>
              </a:r>
            </a:p>
          </p:txBody>
        </p:sp>
        <p:sp>
          <p:nvSpPr>
            <p:cNvPr id="5139" name="圈箭头1 43">
              <a:extLst>
                <a:ext uri="{FF2B5EF4-FFF2-40B4-BE49-F238E27FC236}">
                  <a16:creationId xmlns:a16="http://schemas.microsoft.com/office/drawing/2014/main" id="{EB758704-F372-4083-BFFB-B49D780B9B28}"/>
                </a:ext>
              </a:extLst>
            </p:cNvPr>
            <p:cNvSpPr>
              <a:spLocks/>
            </p:cNvSpPr>
            <p:nvPr/>
          </p:nvSpPr>
          <p:spPr bwMode="auto">
            <a:xfrm>
              <a:off x="4106" y="26"/>
              <a:ext cx="340" cy="340"/>
            </a:xfrm>
            <a:custGeom>
              <a:avLst/>
              <a:gdLst>
                <a:gd name="T0" fmla="*/ 0 w 585904"/>
                <a:gd name="T1" fmla="*/ 0 h 585904"/>
                <a:gd name="T2" fmla="*/ 0 w 585904"/>
                <a:gd name="T3" fmla="*/ 0 h 585904"/>
                <a:gd name="T4" fmla="*/ 0 w 585904"/>
                <a:gd name="T5" fmla="*/ 0 h 585904"/>
                <a:gd name="T6" fmla="*/ 0 w 585904"/>
                <a:gd name="T7" fmla="*/ 0 h 585904"/>
                <a:gd name="T8" fmla="*/ 0 w 585904"/>
                <a:gd name="T9" fmla="*/ 0 h 585904"/>
                <a:gd name="T10" fmla="*/ 0 w 585904"/>
                <a:gd name="T11" fmla="*/ 0 h 585904"/>
                <a:gd name="T12" fmla="*/ 0 w 585904"/>
                <a:gd name="T13" fmla="*/ 0 h 585904"/>
                <a:gd name="T14" fmla="*/ 0 w 585904"/>
                <a:gd name="T15" fmla="*/ 0 h 585904"/>
                <a:gd name="T16" fmla="*/ 0 w 585904"/>
                <a:gd name="T17" fmla="*/ 0 h 585904"/>
                <a:gd name="T18" fmla="*/ 0 w 585904"/>
                <a:gd name="T19" fmla="*/ 0 h 585904"/>
                <a:gd name="T20" fmla="*/ 0 w 585904"/>
                <a:gd name="T21" fmla="*/ 0 h 585904"/>
                <a:gd name="T22" fmla="*/ 0 w 585904"/>
                <a:gd name="T23" fmla="*/ 0 h 58590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85904" h="585904">
                  <a:moveTo>
                    <a:pt x="158628" y="130053"/>
                  </a:moveTo>
                  <a:lnTo>
                    <a:pt x="321527" y="292952"/>
                  </a:lnTo>
                  <a:lnTo>
                    <a:pt x="158628" y="455850"/>
                  </a:lnTo>
                  <a:lnTo>
                    <a:pt x="321527" y="455850"/>
                  </a:lnTo>
                  <a:lnTo>
                    <a:pt x="484425" y="292952"/>
                  </a:lnTo>
                  <a:lnTo>
                    <a:pt x="321527" y="130053"/>
                  </a:lnTo>
                  <a:lnTo>
                    <a:pt x="158628" y="130053"/>
                  </a:ln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5140" name="圈箭头1 43">
              <a:extLst>
                <a:ext uri="{FF2B5EF4-FFF2-40B4-BE49-F238E27FC236}">
                  <a16:creationId xmlns:a16="http://schemas.microsoft.com/office/drawing/2014/main" id="{BF8A947C-B8D7-4717-8A87-F9BEE22FC840}"/>
                </a:ext>
              </a:extLst>
            </p:cNvPr>
            <p:cNvSpPr>
              <a:spLocks/>
            </p:cNvSpPr>
            <p:nvPr/>
          </p:nvSpPr>
          <p:spPr bwMode="auto">
            <a:xfrm>
              <a:off x="4106" y="603"/>
              <a:ext cx="340" cy="340"/>
            </a:xfrm>
            <a:custGeom>
              <a:avLst/>
              <a:gdLst>
                <a:gd name="T0" fmla="*/ 0 w 585904"/>
                <a:gd name="T1" fmla="*/ 0 h 585904"/>
                <a:gd name="T2" fmla="*/ 0 w 585904"/>
                <a:gd name="T3" fmla="*/ 0 h 585904"/>
                <a:gd name="T4" fmla="*/ 0 w 585904"/>
                <a:gd name="T5" fmla="*/ 0 h 585904"/>
                <a:gd name="T6" fmla="*/ 0 w 585904"/>
                <a:gd name="T7" fmla="*/ 0 h 585904"/>
                <a:gd name="T8" fmla="*/ 0 w 585904"/>
                <a:gd name="T9" fmla="*/ 0 h 585904"/>
                <a:gd name="T10" fmla="*/ 0 w 585904"/>
                <a:gd name="T11" fmla="*/ 0 h 585904"/>
                <a:gd name="T12" fmla="*/ 0 w 585904"/>
                <a:gd name="T13" fmla="*/ 0 h 585904"/>
                <a:gd name="T14" fmla="*/ 0 w 585904"/>
                <a:gd name="T15" fmla="*/ 0 h 585904"/>
                <a:gd name="T16" fmla="*/ 0 w 585904"/>
                <a:gd name="T17" fmla="*/ 0 h 585904"/>
                <a:gd name="T18" fmla="*/ 0 w 585904"/>
                <a:gd name="T19" fmla="*/ 0 h 585904"/>
                <a:gd name="T20" fmla="*/ 0 w 585904"/>
                <a:gd name="T21" fmla="*/ 0 h 585904"/>
                <a:gd name="T22" fmla="*/ 0 w 585904"/>
                <a:gd name="T23" fmla="*/ 0 h 58590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85904" h="585904">
                  <a:moveTo>
                    <a:pt x="158628" y="130053"/>
                  </a:moveTo>
                  <a:lnTo>
                    <a:pt x="321527" y="292952"/>
                  </a:lnTo>
                  <a:lnTo>
                    <a:pt x="158628" y="455850"/>
                  </a:lnTo>
                  <a:lnTo>
                    <a:pt x="321527" y="455850"/>
                  </a:lnTo>
                  <a:lnTo>
                    <a:pt x="484425" y="292952"/>
                  </a:lnTo>
                  <a:lnTo>
                    <a:pt x="321527" y="130053"/>
                  </a:lnTo>
                  <a:lnTo>
                    <a:pt x="158628" y="130053"/>
                  </a:ln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5141" name="圈箭头1 43">
              <a:extLst>
                <a:ext uri="{FF2B5EF4-FFF2-40B4-BE49-F238E27FC236}">
                  <a16:creationId xmlns:a16="http://schemas.microsoft.com/office/drawing/2014/main" id="{4CE4ADBC-7AE5-4EAB-867C-B1D9DC3C7ECE}"/>
                </a:ext>
              </a:extLst>
            </p:cNvPr>
            <p:cNvSpPr>
              <a:spLocks/>
            </p:cNvSpPr>
            <p:nvPr/>
          </p:nvSpPr>
          <p:spPr bwMode="auto">
            <a:xfrm>
              <a:off x="4106" y="1180"/>
              <a:ext cx="340" cy="340"/>
            </a:xfrm>
            <a:custGeom>
              <a:avLst/>
              <a:gdLst>
                <a:gd name="T0" fmla="*/ 0 w 585904"/>
                <a:gd name="T1" fmla="*/ 0 h 585904"/>
                <a:gd name="T2" fmla="*/ 0 w 585904"/>
                <a:gd name="T3" fmla="*/ 0 h 585904"/>
                <a:gd name="T4" fmla="*/ 0 w 585904"/>
                <a:gd name="T5" fmla="*/ 0 h 585904"/>
                <a:gd name="T6" fmla="*/ 0 w 585904"/>
                <a:gd name="T7" fmla="*/ 0 h 585904"/>
                <a:gd name="T8" fmla="*/ 0 w 585904"/>
                <a:gd name="T9" fmla="*/ 0 h 585904"/>
                <a:gd name="T10" fmla="*/ 0 w 585904"/>
                <a:gd name="T11" fmla="*/ 0 h 585904"/>
                <a:gd name="T12" fmla="*/ 0 w 585904"/>
                <a:gd name="T13" fmla="*/ 0 h 585904"/>
                <a:gd name="T14" fmla="*/ 0 w 585904"/>
                <a:gd name="T15" fmla="*/ 0 h 585904"/>
                <a:gd name="T16" fmla="*/ 0 w 585904"/>
                <a:gd name="T17" fmla="*/ 0 h 585904"/>
                <a:gd name="T18" fmla="*/ 0 w 585904"/>
                <a:gd name="T19" fmla="*/ 0 h 585904"/>
                <a:gd name="T20" fmla="*/ 0 w 585904"/>
                <a:gd name="T21" fmla="*/ 0 h 585904"/>
                <a:gd name="T22" fmla="*/ 0 w 585904"/>
                <a:gd name="T23" fmla="*/ 0 h 58590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85904" h="585904">
                  <a:moveTo>
                    <a:pt x="158628" y="130053"/>
                  </a:moveTo>
                  <a:lnTo>
                    <a:pt x="321527" y="292952"/>
                  </a:lnTo>
                  <a:lnTo>
                    <a:pt x="158628" y="455850"/>
                  </a:lnTo>
                  <a:lnTo>
                    <a:pt x="321527" y="455850"/>
                  </a:lnTo>
                  <a:lnTo>
                    <a:pt x="484425" y="292952"/>
                  </a:lnTo>
                  <a:lnTo>
                    <a:pt x="321527" y="130053"/>
                  </a:lnTo>
                  <a:lnTo>
                    <a:pt x="158628" y="130053"/>
                  </a:ln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5142" name="圈箭头1 43">
              <a:extLst>
                <a:ext uri="{FF2B5EF4-FFF2-40B4-BE49-F238E27FC236}">
                  <a16:creationId xmlns:a16="http://schemas.microsoft.com/office/drawing/2014/main" id="{9287AD00-902B-4EA7-9631-101DB6714D70}"/>
                </a:ext>
              </a:extLst>
            </p:cNvPr>
            <p:cNvSpPr>
              <a:spLocks/>
            </p:cNvSpPr>
            <p:nvPr/>
          </p:nvSpPr>
          <p:spPr bwMode="auto">
            <a:xfrm>
              <a:off x="4106" y="1757"/>
              <a:ext cx="340" cy="340"/>
            </a:xfrm>
            <a:custGeom>
              <a:avLst/>
              <a:gdLst>
                <a:gd name="T0" fmla="*/ 0 w 585904"/>
                <a:gd name="T1" fmla="*/ 0 h 585904"/>
                <a:gd name="T2" fmla="*/ 0 w 585904"/>
                <a:gd name="T3" fmla="*/ 0 h 585904"/>
                <a:gd name="T4" fmla="*/ 0 w 585904"/>
                <a:gd name="T5" fmla="*/ 0 h 585904"/>
                <a:gd name="T6" fmla="*/ 0 w 585904"/>
                <a:gd name="T7" fmla="*/ 0 h 585904"/>
                <a:gd name="T8" fmla="*/ 0 w 585904"/>
                <a:gd name="T9" fmla="*/ 0 h 585904"/>
                <a:gd name="T10" fmla="*/ 0 w 585904"/>
                <a:gd name="T11" fmla="*/ 0 h 585904"/>
                <a:gd name="T12" fmla="*/ 0 w 585904"/>
                <a:gd name="T13" fmla="*/ 0 h 585904"/>
                <a:gd name="T14" fmla="*/ 0 w 585904"/>
                <a:gd name="T15" fmla="*/ 0 h 585904"/>
                <a:gd name="T16" fmla="*/ 0 w 585904"/>
                <a:gd name="T17" fmla="*/ 0 h 585904"/>
                <a:gd name="T18" fmla="*/ 0 w 585904"/>
                <a:gd name="T19" fmla="*/ 0 h 585904"/>
                <a:gd name="T20" fmla="*/ 0 w 585904"/>
                <a:gd name="T21" fmla="*/ 0 h 585904"/>
                <a:gd name="T22" fmla="*/ 0 w 585904"/>
                <a:gd name="T23" fmla="*/ 0 h 58590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85904" h="585904">
                  <a:moveTo>
                    <a:pt x="158628" y="130053"/>
                  </a:moveTo>
                  <a:lnTo>
                    <a:pt x="321527" y="292952"/>
                  </a:lnTo>
                  <a:lnTo>
                    <a:pt x="158628" y="455850"/>
                  </a:lnTo>
                  <a:lnTo>
                    <a:pt x="321527" y="455850"/>
                  </a:lnTo>
                  <a:lnTo>
                    <a:pt x="484425" y="292952"/>
                  </a:lnTo>
                  <a:lnTo>
                    <a:pt x="321527" y="130053"/>
                  </a:lnTo>
                  <a:lnTo>
                    <a:pt x="158628" y="130053"/>
                  </a:ln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5143" name="圈箭头1 43">
              <a:extLst>
                <a:ext uri="{FF2B5EF4-FFF2-40B4-BE49-F238E27FC236}">
                  <a16:creationId xmlns:a16="http://schemas.microsoft.com/office/drawing/2014/main" id="{203A58C8-C325-4F7E-A8D8-6E16BBA9019D}"/>
                </a:ext>
              </a:extLst>
            </p:cNvPr>
            <p:cNvSpPr>
              <a:spLocks/>
            </p:cNvSpPr>
            <p:nvPr/>
          </p:nvSpPr>
          <p:spPr bwMode="auto">
            <a:xfrm>
              <a:off x="4106" y="2334"/>
              <a:ext cx="340" cy="340"/>
            </a:xfrm>
            <a:custGeom>
              <a:avLst/>
              <a:gdLst>
                <a:gd name="T0" fmla="*/ 0 w 585904"/>
                <a:gd name="T1" fmla="*/ 0 h 585904"/>
                <a:gd name="T2" fmla="*/ 0 w 585904"/>
                <a:gd name="T3" fmla="*/ 0 h 585904"/>
                <a:gd name="T4" fmla="*/ 0 w 585904"/>
                <a:gd name="T5" fmla="*/ 0 h 585904"/>
                <a:gd name="T6" fmla="*/ 0 w 585904"/>
                <a:gd name="T7" fmla="*/ 0 h 585904"/>
                <a:gd name="T8" fmla="*/ 0 w 585904"/>
                <a:gd name="T9" fmla="*/ 0 h 585904"/>
                <a:gd name="T10" fmla="*/ 0 w 585904"/>
                <a:gd name="T11" fmla="*/ 0 h 585904"/>
                <a:gd name="T12" fmla="*/ 0 w 585904"/>
                <a:gd name="T13" fmla="*/ 0 h 585904"/>
                <a:gd name="T14" fmla="*/ 0 w 585904"/>
                <a:gd name="T15" fmla="*/ 0 h 585904"/>
                <a:gd name="T16" fmla="*/ 0 w 585904"/>
                <a:gd name="T17" fmla="*/ 0 h 585904"/>
                <a:gd name="T18" fmla="*/ 0 w 585904"/>
                <a:gd name="T19" fmla="*/ 0 h 585904"/>
                <a:gd name="T20" fmla="*/ 0 w 585904"/>
                <a:gd name="T21" fmla="*/ 0 h 585904"/>
                <a:gd name="T22" fmla="*/ 0 w 585904"/>
                <a:gd name="T23" fmla="*/ 0 h 58590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85904" h="585904">
                  <a:moveTo>
                    <a:pt x="158628" y="130053"/>
                  </a:moveTo>
                  <a:lnTo>
                    <a:pt x="321527" y="292952"/>
                  </a:lnTo>
                  <a:lnTo>
                    <a:pt x="158628" y="455850"/>
                  </a:lnTo>
                  <a:lnTo>
                    <a:pt x="321527" y="455850"/>
                  </a:lnTo>
                  <a:lnTo>
                    <a:pt x="484425" y="292952"/>
                  </a:lnTo>
                  <a:lnTo>
                    <a:pt x="321527" y="130053"/>
                  </a:lnTo>
                  <a:lnTo>
                    <a:pt x="158628" y="130053"/>
                  </a:ln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5144" name="圈箭头1 43">
              <a:extLst>
                <a:ext uri="{FF2B5EF4-FFF2-40B4-BE49-F238E27FC236}">
                  <a16:creationId xmlns:a16="http://schemas.microsoft.com/office/drawing/2014/main" id="{4150731D-FDF9-486D-85FC-5A27AA7B2B87}"/>
                </a:ext>
              </a:extLst>
            </p:cNvPr>
            <p:cNvSpPr>
              <a:spLocks/>
            </p:cNvSpPr>
            <p:nvPr/>
          </p:nvSpPr>
          <p:spPr bwMode="auto">
            <a:xfrm>
              <a:off x="4106" y="2911"/>
              <a:ext cx="340" cy="340"/>
            </a:xfrm>
            <a:custGeom>
              <a:avLst/>
              <a:gdLst>
                <a:gd name="T0" fmla="*/ 0 w 585904"/>
                <a:gd name="T1" fmla="*/ 0 h 585904"/>
                <a:gd name="T2" fmla="*/ 0 w 585904"/>
                <a:gd name="T3" fmla="*/ 0 h 585904"/>
                <a:gd name="T4" fmla="*/ 0 w 585904"/>
                <a:gd name="T5" fmla="*/ 0 h 585904"/>
                <a:gd name="T6" fmla="*/ 0 w 585904"/>
                <a:gd name="T7" fmla="*/ 0 h 585904"/>
                <a:gd name="T8" fmla="*/ 0 w 585904"/>
                <a:gd name="T9" fmla="*/ 0 h 585904"/>
                <a:gd name="T10" fmla="*/ 0 w 585904"/>
                <a:gd name="T11" fmla="*/ 0 h 585904"/>
                <a:gd name="T12" fmla="*/ 0 w 585904"/>
                <a:gd name="T13" fmla="*/ 0 h 585904"/>
                <a:gd name="T14" fmla="*/ 0 w 585904"/>
                <a:gd name="T15" fmla="*/ 0 h 585904"/>
                <a:gd name="T16" fmla="*/ 0 w 585904"/>
                <a:gd name="T17" fmla="*/ 0 h 585904"/>
                <a:gd name="T18" fmla="*/ 0 w 585904"/>
                <a:gd name="T19" fmla="*/ 0 h 585904"/>
                <a:gd name="T20" fmla="*/ 0 w 585904"/>
                <a:gd name="T21" fmla="*/ 0 h 585904"/>
                <a:gd name="T22" fmla="*/ 0 w 585904"/>
                <a:gd name="T23" fmla="*/ 0 h 58590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85904" h="585904">
                  <a:moveTo>
                    <a:pt x="158628" y="130053"/>
                  </a:moveTo>
                  <a:lnTo>
                    <a:pt x="321527" y="292952"/>
                  </a:lnTo>
                  <a:lnTo>
                    <a:pt x="158628" y="455850"/>
                  </a:lnTo>
                  <a:lnTo>
                    <a:pt x="321527" y="455850"/>
                  </a:lnTo>
                  <a:lnTo>
                    <a:pt x="484425" y="292952"/>
                  </a:lnTo>
                  <a:lnTo>
                    <a:pt x="321527" y="130053"/>
                  </a:lnTo>
                  <a:lnTo>
                    <a:pt x="158628" y="130053"/>
                  </a:ln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sp>
        <p:nvSpPr>
          <p:cNvPr id="7184" name="AutoShape 16">
            <a:extLst>
              <a:ext uri="{FF2B5EF4-FFF2-40B4-BE49-F238E27FC236}">
                <a16:creationId xmlns:a16="http://schemas.microsoft.com/office/drawing/2014/main" id="{CEF56D7A-6A21-4177-89B2-4BB9B06636D2}"/>
              </a:ext>
            </a:extLst>
          </p:cNvPr>
          <p:cNvSpPr>
            <a:spLocks noChangeArrowheads="1"/>
          </p:cNvSpPr>
          <p:nvPr/>
        </p:nvSpPr>
        <p:spPr bwMode="auto">
          <a:xfrm>
            <a:off x="3810000" y="981075"/>
            <a:ext cx="1725613" cy="657225"/>
          </a:xfrm>
          <a:prstGeom prst="flowChartProcess">
            <a:avLst/>
          </a:prstGeom>
          <a:blipFill dpi="0" rotWithShape="0">
            <a:blip r:embed="rId3"/>
            <a:srcRect/>
            <a:stretch>
              <a:fillRect b="-64100"/>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7185" name="AutoShape 17">
            <a:extLst>
              <a:ext uri="{FF2B5EF4-FFF2-40B4-BE49-F238E27FC236}">
                <a16:creationId xmlns:a16="http://schemas.microsoft.com/office/drawing/2014/main" id="{7E0156E6-C4E2-4B16-A606-252335BA2F63}"/>
              </a:ext>
            </a:extLst>
          </p:cNvPr>
          <p:cNvSpPr>
            <a:spLocks noChangeArrowheads="1"/>
          </p:cNvSpPr>
          <p:nvPr/>
        </p:nvSpPr>
        <p:spPr bwMode="auto">
          <a:xfrm>
            <a:off x="3810000" y="1706563"/>
            <a:ext cx="1725613" cy="658812"/>
          </a:xfrm>
          <a:prstGeom prst="flowChartProcess">
            <a:avLst/>
          </a:prstGeom>
          <a:blipFill dpi="0" rotWithShape="0">
            <a:blip r:embed="rId3"/>
            <a:srcRect/>
            <a:stretch>
              <a:fillRect b="-63705"/>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7186" name="AutoShape 18">
            <a:extLst>
              <a:ext uri="{FF2B5EF4-FFF2-40B4-BE49-F238E27FC236}">
                <a16:creationId xmlns:a16="http://schemas.microsoft.com/office/drawing/2014/main" id="{2582288C-4549-427F-8258-1031FD25EFCE}"/>
              </a:ext>
            </a:extLst>
          </p:cNvPr>
          <p:cNvSpPr>
            <a:spLocks noChangeArrowheads="1"/>
          </p:cNvSpPr>
          <p:nvPr/>
        </p:nvSpPr>
        <p:spPr bwMode="auto">
          <a:xfrm>
            <a:off x="3810000" y="2433638"/>
            <a:ext cx="1725613" cy="658812"/>
          </a:xfrm>
          <a:prstGeom prst="flowChartProcess">
            <a:avLst/>
          </a:prstGeom>
          <a:blipFill dpi="0" rotWithShape="0">
            <a:blip r:embed="rId3"/>
            <a:srcRect/>
            <a:stretch>
              <a:fillRect b="-63705"/>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DF17541F-0928-4115-B16C-B7A3137626AC}"/>
              </a:ext>
            </a:extLst>
          </p:cNvPr>
          <p:cNvSpPr>
            <a:spLocks noChangeArrowheads="1"/>
          </p:cNvSpPr>
          <p:nvPr/>
        </p:nvSpPr>
        <p:spPr bwMode="auto">
          <a:xfrm flipH="1">
            <a:off x="138113" y="152400"/>
            <a:ext cx="6111875" cy="3732213"/>
          </a:xfrm>
          <a:prstGeom prst="rect">
            <a:avLst/>
          </a:prstGeom>
          <a:solidFill>
            <a:schemeClr val="tx1">
              <a:alpha val="83920"/>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8195" name="AutoShape 3">
            <a:extLst>
              <a:ext uri="{FF2B5EF4-FFF2-40B4-BE49-F238E27FC236}">
                <a16:creationId xmlns:a16="http://schemas.microsoft.com/office/drawing/2014/main" id="{B863C58A-48BB-479C-AFF5-650658CFA0F7}"/>
              </a:ext>
            </a:extLst>
          </p:cNvPr>
          <p:cNvSpPr>
            <a:spLocks noChangeArrowheads="1"/>
          </p:cNvSpPr>
          <p:nvPr/>
        </p:nvSpPr>
        <p:spPr bwMode="auto">
          <a:xfrm>
            <a:off x="285750" y="279400"/>
            <a:ext cx="1460500" cy="3492500"/>
          </a:xfrm>
          <a:prstGeom prst="flowChartProcess">
            <a:avLst/>
          </a:prstGeom>
          <a:blipFill dpi="0" rotWithShape="0">
            <a:blip r:embed="rId3"/>
            <a:srcRect/>
            <a:stretch>
              <a:fillRect r="-282609"/>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6150" name="Text Box 4">
            <a:extLst>
              <a:ext uri="{FF2B5EF4-FFF2-40B4-BE49-F238E27FC236}">
                <a16:creationId xmlns:a16="http://schemas.microsoft.com/office/drawing/2014/main" id="{5B93963E-47FA-4271-8DB7-37F57C71EC32}"/>
              </a:ext>
            </a:extLst>
          </p:cNvPr>
          <p:cNvSpPr txBox="1">
            <a:spLocks noChangeArrowheads="1"/>
          </p:cNvSpPr>
          <p:nvPr/>
        </p:nvSpPr>
        <p:spPr bwMode="auto">
          <a:xfrm>
            <a:off x="2044700" y="2603500"/>
            <a:ext cx="4037013"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r>
              <a:rPr lang="zh-CN" altLang="zh-CN" sz="600">
                <a:solidFill>
                  <a:schemeClr val="bg1"/>
                </a:solidFill>
                <a:ea typeface="微软雅黑" panose="020B0503020204020204"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a:p>
            <a:pPr eaLnBrk="1" hangingPunct="1"/>
            <a:endParaRPr lang="zh-CN" altLang="zh-CN" sz="500">
              <a:solidFill>
                <a:schemeClr val="bg1"/>
              </a:solidFill>
              <a:ea typeface="微软雅黑" panose="020B0503020204020204" pitchFamily="34" charset="-122"/>
            </a:endParaRPr>
          </a:p>
          <a:p>
            <a:pPr eaLnBrk="1" hangingPunct="1"/>
            <a:r>
              <a:rPr lang="zh-CN" altLang="zh-CN" sz="600">
                <a:solidFill>
                  <a:schemeClr val="bg1"/>
                </a:solidFill>
                <a:ea typeface="微软雅黑" panose="020B0503020204020204" pitchFamily="34" charset="-122"/>
              </a:rPr>
              <a:t>Here you can enter the relevant text you,for to the participants to explain your product or service.</a:t>
            </a:r>
          </a:p>
        </p:txBody>
      </p:sp>
      <p:sp>
        <p:nvSpPr>
          <p:cNvPr id="8197" name="Rectangle 5">
            <a:extLst>
              <a:ext uri="{FF2B5EF4-FFF2-40B4-BE49-F238E27FC236}">
                <a16:creationId xmlns:a16="http://schemas.microsoft.com/office/drawing/2014/main" id="{40E0F433-C04F-4507-9A65-975D3C947186}"/>
              </a:ext>
            </a:extLst>
          </p:cNvPr>
          <p:cNvSpPr>
            <a:spLocks noChangeArrowheads="1"/>
          </p:cNvSpPr>
          <p:nvPr/>
        </p:nvSpPr>
        <p:spPr bwMode="auto">
          <a:xfrm>
            <a:off x="2049463" y="1504950"/>
            <a:ext cx="661987" cy="660400"/>
          </a:xfrm>
          <a:prstGeom prst="rect">
            <a:avLst/>
          </a:prstGeom>
          <a:blipFill dpi="0" rotWithShape="0">
            <a:blip r:embed="rId3"/>
            <a:srcRect/>
            <a:stretch>
              <a:fillRect r="-59616"/>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8198" name="Rectangle 6">
            <a:extLst>
              <a:ext uri="{FF2B5EF4-FFF2-40B4-BE49-F238E27FC236}">
                <a16:creationId xmlns:a16="http://schemas.microsoft.com/office/drawing/2014/main" id="{C389A987-0B7B-45F9-9F32-1F8E22E9C7CE}"/>
              </a:ext>
            </a:extLst>
          </p:cNvPr>
          <p:cNvSpPr>
            <a:spLocks noChangeArrowheads="1"/>
          </p:cNvSpPr>
          <p:nvPr/>
        </p:nvSpPr>
        <p:spPr bwMode="auto">
          <a:xfrm>
            <a:off x="3013075" y="1504950"/>
            <a:ext cx="660400" cy="660400"/>
          </a:xfrm>
          <a:prstGeom prst="rect">
            <a:avLst/>
          </a:prstGeom>
          <a:blipFill dpi="0" rotWithShape="0">
            <a:blip r:embed="rId3"/>
            <a:srcRect/>
            <a:stretch>
              <a:fillRect r="-60000"/>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8199" name="Rectangle 7">
            <a:extLst>
              <a:ext uri="{FF2B5EF4-FFF2-40B4-BE49-F238E27FC236}">
                <a16:creationId xmlns:a16="http://schemas.microsoft.com/office/drawing/2014/main" id="{1BAB2BAA-6DBD-4F82-98C6-017286656DE7}"/>
              </a:ext>
            </a:extLst>
          </p:cNvPr>
          <p:cNvSpPr>
            <a:spLocks noChangeArrowheads="1"/>
          </p:cNvSpPr>
          <p:nvPr/>
        </p:nvSpPr>
        <p:spPr bwMode="auto">
          <a:xfrm>
            <a:off x="3976688" y="1504950"/>
            <a:ext cx="660400" cy="660400"/>
          </a:xfrm>
          <a:prstGeom prst="rect">
            <a:avLst/>
          </a:prstGeom>
          <a:blipFill dpi="0" rotWithShape="0">
            <a:blip r:embed="rId3"/>
            <a:srcRect/>
            <a:stretch>
              <a:fillRect r="-60000"/>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6160" name="Text Box 8">
            <a:extLst>
              <a:ext uri="{FF2B5EF4-FFF2-40B4-BE49-F238E27FC236}">
                <a16:creationId xmlns:a16="http://schemas.microsoft.com/office/drawing/2014/main" id="{42D952E7-B920-4C26-9608-E19C7CDBA68B}"/>
              </a:ext>
            </a:extLst>
          </p:cNvPr>
          <p:cNvSpPr txBox="1">
            <a:spLocks noChangeArrowheads="1"/>
          </p:cNvSpPr>
          <p:nvPr/>
        </p:nvSpPr>
        <p:spPr bwMode="auto">
          <a:xfrm>
            <a:off x="2044700" y="1184275"/>
            <a:ext cx="1139825"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r>
              <a:rPr lang="zh-CN" altLang="zh-CN" b="1">
                <a:solidFill>
                  <a:schemeClr val="bg1"/>
                </a:solidFill>
                <a:latin typeface="微软雅黑" panose="020B0503020204020204" pitchFamily="34" charset="-122"/>
                <a:ea typeface="微软雅黑" panose="020B0503020204020204" pitchFamily="34" charset="-122"/>
              </a:rPr>
              <a:t>ADD YOUR TEXT</a:t>
            </a:r>
          </a:p>
        </p:txBody>
      </p:sp>
      <p:sp>
        <p:nvSpPr>
          <p:cNvPr id="6161" name="Line 9">
            <a:extLst>
              <a:ext uri="{FF2B5EF4-FFF2-40B4-BE49-F238E27FC236}">
                <a16:creationId xmlns:a16="http://schemas.microsoft.com/office/drawing/2014/main" id="{F9088C04-B23C-415E-9EC3-154DA41CADC6}"/>
              </a:ext>
            </a:extLst>
          </p:cNvPr>
          <p:cNvSpPr>
            <a:spLocks noChangeShapeType="1"/>
          </p:cNvSpPr>
          <p:nvPr/>
        </p:nvSpPr>
        <p:spPr bwMode="auto">
          <a:xfrm>
            <a:off x="2143125" y="1416050"/>
            <a:ext cx="2493963" cy="0"/>
          </a:xfrm>
          <a:prstGeom prst="line">
            <a:avLst/>
          </a:prstGeom>
          <a:noFill/>
          <a:ln w="9525" cap="rnd">
            <a:solidFill>
              <a:schemeClr val="bg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170" name="AutoShape 2">
            <a:extLst>
              <a:ext uri="{FF2B5EF4-FFF2-40B4-BE49-F238E27FC236}">
                <a16:creationId xmlns:a16="http://schemas.microsoft.com/office/drawing/2014/main" id="{2DA3C864-8DC0-4E56-96F9-9F457585FB6D}"/>
              </a:ext>
            </a:extLst>
          </p:cNvPr>
          <p:cNvSpPr>
            <a:spLocks noChangeArrowheads="1"/>
          </p:cNvSpPr>
          <p:nvPr/>
        </p:nvSpPr>
        <p:spPr bwMode="auto">
          <a:xfrm flipH="1">
            <a:off x="131763" y="400050"/>
            <a:ext cx="6153150" cy="3214688"/>
          </a:xfrm>
          <a:prstGeom prst="roundRect">
            <a:avLst>
              <a:gd name="adj" fmla="val 16667"/>
            </a:avLst>
          </a:prstGeom>
          <a:solidFill>
            <a:schemeClr val="tx1">
              <a:alpha val="83920"/>
            </a:scheme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171" name="正圆 205">
            <a:extLst>
              <a:ext uri="{FF2B5EF4-FFF2-40B4-BE49-F238E27FC236}">
                <a16:creationId xmlns:a16="http://schemas.microsoft.com/office/drawing/2014/main" id="{3F3056E1-0335-492F-81C7-2F7886018BEB}"/>
              </a:ext>
            </a:extLst>
          </p:cNvPr>
          <p:cNvSpPr>
            <a:spLocks noChangeArrowheads="1"/>
          </p:cNvSpPr>
          <p:nvPr/>
        </p:nvSpPr>
        <p:spPr bwMode="auto">
          <a:xfrm>
            <a:off x="463550" y="801688"/>
            <a:ext cx="2447925" cy="2447925"/>
          </a:xfrm>
          <a:prstGeom prst="ellipse">
            <a:avLst/>
          </a:prstGeom>
          <a:noFill/>
          <a:ln w="12700">
            <a:solidFill>
              <a:srgbClr val="FFFFFF"/>
            </a:solidFill>
            <a:round/>
            <a:headEnd/>
            <a:tailEnd/>
          </a:ln>
          <a:effectLst/>
          <a:extLst>
            <a:ext uri="{909E8E84-426E-40DD-AFC4-6F175D3DCCD1}">
              <a14:hiddenFill xmlns:a14="http://schemas.microsoft.com/office/drawing/2010/main">
                <a:solidFill>
                  <a:srgbClr val="BBE0E3">
                    <a:alpha val="61176"/>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endParaRPr lang="zh-CN" altLang="zh-CN"/>
          </a:p>
        </p:txBody>
      </p:sp>
      <p:sp>
        <p:nvSpPr>
          <p:cNvPr id="7172" name="正圆 206">
            <a:extLst>
              <a:ext uri="{FF2B5EF4-FFF2-40B4-BE49-F238E27FC236}">
                <a16:creationId xmlns:a16="http://schemas.microsoft.com/office/drawing/2014/main" id="{EBDB4598-75C6-4D10-AB02-0F9552D13DDE}"/>
              </a:ext>
            </a:extLst>
          </p:cNvPr>
          <p:cNvSpPr>
            <a:spLocks noChangeArrowheads="1"/>
          </p:cNvSpPr>
          <p:nvPr/>
        </p:nvSpPr>
        <p:spPr bwMode="auto">
          <a:xfrm flipH="1">
            <a:off x="2047875" y="728663"/>
            <a:ext cx="647700" cy="649287"/>
          </a:xfrm>
          <a:prstGeom prst="ellipse">
            <a:avLst/>
          </a:prstGeom>
          <a:solidFill>
            <a:srgbClr val="000000"/>
          </a:solidFill>
          <a:ln w="12700">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a:solidFill>
                  <a:schemeClr val="bg1"/>
                </a:solidFill>
                <a:latin typeface="微软雅黑" panose="020B0503020204020204" pitchFamily="34" charset="-122"/>
                <a:ea typeface="微软雅黑" panose="020B0503020204020204" pitchFamily="34" charset="-122"/>
              </a:rPr>
              <a:t>1</a:t>
            </a:r>
          </a:p>
        </p:txBody>
      </p:sp>
      <p:sp>
        <p:nvSpPr>
          <p:cNvPr id="7173" name="正圆 206">
            <a:extLst>
              <a:ext uri="{FF2B5EF4-FFF2-40B4-BE49-F238E27FC236}">
                <a16:creationId xmlns:a16="http://schemas.microsoft.com/office/drawing/2014/main" id="{6096EE4F-CD4B-48DF-9ABB-D14C9F3FA352}"/>
              </a:ext>
            </a:extLst>
          </p:cNvPr>
          <p:cNvSpPr>
            <a:spLocks noChangeArrowheads="1"/>
          </p:cNvSpPr>
          <p:nvPr/>
        </p:nvSpPr>
        <p:spPr bwMode="auto">
          <a:xfrm flipH="1">
            <a:off x="2514600" y="1704975"/>
            <a:ext cx="649288" cy="647700"/>
          </a:xfrm>
          <a:prstGeom prst="ellipse">
            <a:avLst/>
          </a:prstGeom>
          <a:solidFill>
            <a:srgbClr val="000000"/>
          </a:solidFill>
          <a:ln w="12700">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a:solidFill>
                  <a:schemeClr val="bg1"/>
                </a:solidFill>
                <a:latin typeface="微软雅黑" panose="020B0503020204020204" pitchFamily="34" charset="-122"/>
                <a:ea typeface="微软雅黑" panose="020B0503020204020204" pitchFamily="34" charset="-122"/>
              </a:rPr>
              <a:t>2</a:t>
            </a:r>
          </a:p>
        </p:txBody>
      </p:sp>
      <p:sp>
        <p:nvSpPr>
          <p:cNvPr id="7174" name="正圆 206">
            <a:extLst>
              <a:ext uri="{FF2B5EF4-FFF2-40B4-BE49-F238E27FC236}">
                <a16:creationId xmlns:a16="http://schemas.microsoft.com/office/drawing/2014/main" id="{C8A59D9A-F6C5-43D8-8397-1353A7ED3810}"/>
              </a:ext>
            </a:extLst>
          </p:cNvPr>
          <p:cNvSpPr>
            <a:spLocks noChangeArrowheads="1"/>
          </p:cNvSpPr>
          <p:nvPr/>
        </p:nvSpPr>
        <p:spPr bwMode="auto">
          <a:xfrm flipH="1">
            <a:off x="2055813" y="2686050"/>
            <a:ext cx="649287" cy="647700"/>
          </a:xfrm>
          <a:prstGeom prst="ellipse">
            <a:avLst/>
          </a:prstGeom>
          <a:solidFill>
            <a:srgbClr val="000000"/>
          </a:solidFill>
          <a:ln w="12700">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a:solidFill>
                  <a:schemeClr val="bg1"/>
                </a:solidFill>
                <a:latin typeface="微软雅黑" panose="020B0503020204020204" pitchFamily="34" charset="-122"/>
                <a:ea typeface="微软雅黑" panose="020B0503020204020204" pitchFamily="34" charset="-122"/>
              </a:rPr>
              <a:t>3</a:t>
            </a:r>
          </a:p>
        </p:txBody>
      </p:sp>
      <p:sp>
        <p:nvSpPr>
          <p:cNvPr id="7175" name="Text Box 7">
            <a:extLst>
              <a:ext uri="{FF2B5EF4-FFF2-40B4-BE49-F238E27FC236}">
                <a16:creationId xmlns:a16="http://schemas.microsoft.com/office/drawing/2014/main" id="{AFEFBDF9-622D-43C8-A202-6612F924499E}"/>
              </a:ext>
            </a:extLst>
          </p:cNvPr>
          <p:cNvSpPr txBox="1">
            <a:spLocks noChangeArrowheads="1"/>
          </p:cNvSpPr>
          <p:nvPr/>
        </p:nvSpPr>
        <p:spPr bwMode="auto">
          <a:xfrm>
            <a:off x="2911475" y="836613"/>
            <a:ext cx="2817813"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r>
              <a:rPr lang="zh-CN" altLang="zh-CN" sz="600">
                <a:solidFill>
                  <a:schemeClr val="bg1"/>
                </a:solidFill>
              </a:rPr>
              <a:t>Here you can enter the relevant text you,for to the participants to explain your product or service.</a:t>
            </a:r>
          </a:p>
          <a:p>
            <a:pPr eaLnBrk="1" hangingPunct="1"/>
            <a:r>
              <a:rPr lang="zh-CN" altLang="zh-CN" sz="600">
                <a:solidFill>
                  <a:schemeClr val="bg1"/>
                </a:solidFill>
              </a:rPr>
              <a:t>Here you can enter the relevant text you,for to the participants to explain your product or service.</a:t>
            </a:r>
          </a:p>
        </p:txBody>
      </p:sp>
      <p:sp>
        <p:nvSpPr>
          <p:cNvPr id="7176" name="Text Box 8">
            <a:extLst>
              <a:ext uri="{FF2B5EF4-FFF2-40B4-BE49-F238E27FC236}">
                <a16:creationId xmlns:a16="http://schemas.microsoft.com/office/drawing/2014/main" id="{B312D20C-D959-4DDF-9C74-BF466B61CB6F}"/>
              </a:ext>
            </a:extLst>
          </p:cNvPr>
          <p:cNvSpPr txBox="1">
            <a:spLocks noChangeArrowheads="1"/>
          </p:cNvSpPr>
          <p:nvPr/>
        </p:nvSpPr>
        <p:spPr bwMode="auto">
          <a:xfrm>
            <a:off x="3303588" y="1801813"/>
            <a:ext cx="2817812"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r>
              <a:rPr lang="zh-CN" altLang="zh-CN" sz="600">
                <a:solidFill>
                  <a:schemeClr val="bg1"/>
                </a:solidFill>
              </a:rPr>
              <a:t>Here you can enter the relevant text you,for to the participants to explain your product or service.</a:t>
            </a:r>
          </a:p>
          <a:p>
            <a:pPr eaLnBrk="1" hangingPunct="1"/>
            <a:r>
              <a:rPr lang="zh-CN" altLang="zh-CN" sz="600">
                <a:solidFill>
                  <a:schemeClr val="bg1"/>
                </a:solidFill>
              </a:rPr>
              <a:t>Here you can enter the relevant text you,for to the participants to explain your product or service.</a:t>
            </a:r>
          </a:p>
        </p:txBody>
      </p:sp>
      <p:sp>
        <p:nvSpPr>
          <p:cNvPr id="7177" name="Text Box 9">
            <a:extLst>
              <a:ext uri="{FF2B5EF4-FFF2-40B4-BE49-F238E27FC236}">
                <a16:creationId xmlns:a16="http://schemas.microsoft.com/office/drawing/2014/main" id="{F8E22940-00EA-4C7E-8CD2-D69B569A142E}"/>
              </a:ext>
            </a:extLst>
          </p:cNvPr>
          <p:cNvSpPr txBox="1">
            <a:spLocks noChangeArrowheads="1"/>
          </p:cNvSpPr>
          <p:nvPr/>
        </p:nvSpPr>
        <p:spPr bwMode="auto">
          <a:xfrm>
            <a:off x="2963863" y="2776538"/>
            <a:ext cx="2817812"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r>
              <a:rPr lang="zh-CN" altLang="zh-CN" sz="600">
                <a:solidFill>
                  <a:schemeClr val="bg1"/>
                </a:solidFill>
              </a:rPr>
              <a:t>Here you can enter the relevant text you,for to the participants to explain your product or service.</a:t>
            </a:r>
          </a:p>
          <a:p>
            <a:pPr eaLnBrk="1" hangingPunct="1"/>
            <a:r>
              <a:rPr lang="zh-CN" altLang="zh-CN" sz="600">
                <a:solidFill>
                  <a:schemeClr val="bg1"/>
                </a:solidFill>
              </a:rPr>
              <a:t>Here you can enter the relevant text you,for to the participants to explain your product or service.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194" name="AutoShape 2">
            <a:extLst>
              <a:ext uri="{FF2B5EF4-FFF2-40B4-BE49-F238E27FC236}">
                <a16:creationId xmlns:a16="http://schemas.microsoft.com/office/drawing/2014/main" id="{4A032A4D-BA9F-4BB4-AA0A-01E24C7AC773}"/>
              </a:ext>
            </a:extLst>
          </p:cNvPr>
          <p:cNvSpPr>
            <a:spLocks noChangeArrowheads="1"/>
          </p:cNvSpPr>
          <p:nvPr/>
        </p:nvSpPr>
        <p:spPr bwMode="auto">
          <a:xfrm flipH="1">
            <a:off x="131763" y="400050"/>
            <a:ext cx="6153150" cy="3214688"/>
          </a:xfrm>
          <a:prstGeom prst="roundRect">
            <a:avLst>
              <a:gd name="adj" fmla="val 16667"/>
            </a:avLst>
          </a:prstGeom>
          <a:solidFill>
            <a:schemeClr val="tx1">
              <a:alpha val="83920"/>
            </a:scheme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nvGrpSpPr>
          <p:cNvPr id="8195" name="Group 3">
            <a:extLst>
              <a:ext uri="{FF2B5EF4-FFF2-40B4-BE49-F238E27FC236}">
                <a16:creationId xmlns:a16="http://schemas.microsoft.com/office/drawing/2014/main" id="{6058E76C-43CE-421B-A303-F258F4E50ECF}"/>
              </a:ext>
            </a:extLst>
          </p:cNvPr>
          <p:cNvGrpSpPr>
            <a:grpSpLocks/>
          </p:cNvGrpSpPr>
          <p:nvPr/>
        </p:nvGrpSpPr>
        <p:grpSpPr bwMode="auto">
          <a:xfrm>
            <a:off x="889000" y="915988"/>
            <a:ext cx="393700" cy="395287"/>
            <a:chOff x="0" y="0"/>
            <a:chExt cx="794" cy="794"/>
          </a:xfrm>
        </p:grpSpPr>
        <p:sp>
          <p:nvSpPr>
            <p:cNvPr id="8209" name="泪滴形 239">
              <a:extLst>
                <a:ext uri="{FF2B5EF4-FFF2-40B4-BE49-F238E27FC236}">
                  <a16:creationId xmlns:a16="http://schemas.microsoft.com/office/drawing/2014/main" id="{0159048E-3BED-472E-A275-7C9E708B31FC}"/>
                </a:ext>
              </a:extLst>
            </p:cNvPr>
            <p:cNvSpPr>
              <a:spLocks/>
            </p:cNvSpPr>
            <p:nvPr/>
          </p:nvSpPr>
          <p:spPr bwMode="auto">
            <a:xfrm>
              <a:off x="0" y="0"/>
              <a:ext cx="794" cy="794"/>
            </a:xfrm>
            <a:custGeom>
              <a:avLst/>
              <a:gdLst>
                <a:gd name="T0" fmla="*/ 0 w 1905000"/>
                <a:gd name="T1" fmla="*/ 0 h 1905000"/>
                <a:gd name="T2" fmla="*/ 0 w 1905000"/>
                <a:gd name="T3" fmla="*/ 0 h 1905000"/>
                <a:gd name="T4" fmla="*/ 0 w 1905000"/>
                <a:gd name="T5" fmla="*/ 0 h 1905000"/>
                <a:gd name="T6" fmla="*/ 0 w 1905000"/>
                <a:gd name="T7" fmla="*/ 0 h 1905000"/>
                <a:gd name="T8" fmla="*/ 0 w 1905000"/>
                <a:gd name="T9" fmla="*/ 0 h 1905000"/>
                <a:gd name="T10" fmla="*/ 0 w 1905000"/>
                <a:gd name="T11" fmla="*/ 0 h 1905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05000" h="1905000">
                  <a:moveTo>
                    <a:pt x="0" y="952500"/>
                  </a:moveTo>
                  <a:cubicBezTo>
                    <a:pt x="0" y="426449"/>
                    <a:pt x="426449" y="0"/>
                    <a:pt x="952500" y="0"/>
                  </a:cubicBezTo>
                  <a:lnTo>
                    <a:pt x="1905000" y="0"/>
                  </a:lnTo>
                  <a:lnTo>
                    <a:pt x="1905000" y="952500"/>
                  </a:lnTo>
                  <a:cubicBezTo>
                    <a:pt x="1905000" y="1478551"/>
                    <a:pt x="1478551" y="1905000"/>
                    <a:pt x="952500" y="1905000"/>
                  </a:cubicBezTo>
                  <a:cubicBezTo>
                    <a:pt x="426449" y="1905000"/>
                    <a:pt x="0" y="1478551"/>
                    <a:pt x="0" y="952500"/>
                  </a:cubicBez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8210" name="Text Box 5">
              <a:extLst>
                <a:ext uri="{FF2B5EF4-FFF2-40B4-BE49-F238E27FC236}">
                  <a16:creationId xmlns:a16="http://schemas.microsoft.com/office/drawing/2014/main" id="{F1939C0C-82AB-4649-8CA2-320A7909BAFF}"/>
                </a:ext>
              </a:extLst>
            </p:cNvPr>
            <p:cNvSpPr txBox="1">
              <a:spLocks noChangeArrowheads="1"/>
            </p:cNvSpPr>
            <p:nvPr/>
          </p:nvSpPr>
          <p:spPr bwMode="auto">
            <a:xfrm>
              <a:off x="148" y="109"/>
              <a:ext cx="498" cy="57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00" b="1">
                  <a:solidFill>
                    <a:srgbClr val="2E3D50"/>
                  </a:solidFill>
                  <a:latin typeface="微软雅黑" panose="020B0503020204020204" pitchFamily="34" charset="-122"/>
                  <a:ea typeface="微软雅黑" panose="020B0503020204020204" pitchFamily="34" charset="-122"/>
                </a:rPr>
                <a:t>1</a:t>
              </a:r>
            </a:p>
          </p:txBody>
        </p:sp>
      </p:grpSp>
      <p:grpSp>
        <p:nvGrpSpPr>
          <p:cNvPr id="8196" name="Group 6">
            <a:extLst>
              <a:ext uri="{FF2B5EF4-FFF2-40B4-BE49-F238E27FC236}">
                <a16:creationId xmlns:a16="http://schemas.microsoft.com/office/drawing/2014/main" id="{2123F053-7A42-4035-9A1D-A5B48C54DC83}"/>
              </a:ext>
            </a:extLst>
          </p:cNvPr>
          <p:cNvGrpSpPr>
            <a:grpSpLocks/>
          </p:cNvGrpSpPr>
          <p:nvPr/>
        </p:nvGrpSpPr>
        <p:grpSpPr bwMode="auto">
          <a:xfrm>
            <a:off x="889000" y="1544638"/>
            <a:ext cx="393700" cy="392112"/>
            <a:chOff x="0" y="0"/>
            <a:chExt cx="794" cy="794"/>
          </a:xfrm>
        </p:grpSpPr>
        <p:sp>
          <p:nvSpPr>
            <p:cNvPr id="8207" name="泪滴形 239">
              <a:extLst>
                <a:ext uri="{FF2B5EF4-FFF2-40B4-BE49-F238E27FC236}">
                  <a16:creationId xmlns:a16="http://schemas.microsoft.com/office/drawing/2014/main" id="{9ACB6838-489F-4C76-AE3B-A0E63E8804B6}"/>
                </a:ext>
              </a:extLst>
            </p:cNvPr>
            <p:cNvSpPr>
              <a:spLocks/>
            </p:cNvSpPr>
            <p:nvPr/>
          </p:nvSpPr>
          <p:spPr bwMode="auto">
            <a:xfrm>
              <a:off x="0" y="0"/>
              <a:ext cx="794" cy="794"/>
            </a:xfrm>
            <a:custGeom>
              <a:avLst/>
              <a:gdLst>
                <a:gd name="T0" fmla="*/ 0 w 1905000"/>
                <a:gd name="T1" fmla="*/ 0 h 1905000"/>
                <a:gd name="T2" fmla="*/ 0 w 1905000"/>
                <a:gd name="T3" fmla="*/ 0 h 1905000"/>
                <a:gd name="T4" fmla="*/ 0 w 1905000"/>
                <a:gd name="T5" fmla="*/ 0 h 1905000"/>
                <a:gd name="T6" fmla="*/ 0 w 1905000"/>
                <a:gd name="T7" fmla="*/ 0 h 1905000"/>
                <a:gd name="T8" fmla="*/ 0 w 1905000"/>
                <a:gd name="T9" fmla="*/ 0 h 1905000"/>
                <a:gd name="T10" fmla="*/ 0 w 1905000"/>
                <a:gd name="T11" fmla="*/ 0 h 1905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05000" h="1905000">
                  <a:moveTo>
                    <a:pt x="0" y="952500"/>
                  </a:moveTo>
                  <a:cubicBezTo>
                    <a:pt x="0" y="426449"/>
                    <a:pt x="426449" y="0"/>
                    <a:pt x="952500" y="0"/>
                  </a:cubicBezTo>
                  <a:lnTo>
                    <a:pt x="1905000" y="0"/>
                  </a:lnTo>
                  <a:lnTo>
                    <a:pt x="1905000" y="952500"/>
                  </a:lnTo>
                  <a:cubicBezTo>
                    <a:pt x="1905000" y="1478551"/>
                    <a:pt x="1478551" y="1905000"/>
                    <a:pt x="952500" y="1905000"/>
                  </a:cubicBezTo>
                  <a:cubicBezTo>
                    <a:pt x="426449" y="1905000"/>
                    <a:pt x="0" y="1478551"/>
                    <a:pt x="0" y="952500"/>
                  </a:cubicBez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8208" name="Text Box 8">
              <a:extLst>
                <a:ext uri="{FF2B5EF4-FFF2-40B4-BE49-F238E27FC236}">
                  <a16:creationId xmlns:a16="http://schemas.microsoft.com/office/drawing/2014/main" id="{72CB3F93-9E6C-4F34-9E2D-68B337279E27}"/>
                </a:ext>
              </a:extLst>
            </p:cNvPr>
            <p:cNvSpPr txBox="1">
              <a:spLocks noChangeArrowheads="1"/>
            </p:cNvSpPr>
            <p:nvPr/>
          </p:nvSpPr>
          <p:spPr bwMode="auto">
            <a:xfrm>
              <a:off x="148" y="109"/>
              <a:ext cx="498" cy="57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00" b="1">
                  <a:solidFill>
                    <a:srgbClr val="2E3D50"/>
                  </a:solidFill>
                  <a:latin typeface="微软雅黑" panose="020B0503020204020204" pitchFamily="34" charset="-122"/>
                  <a:ea typeface="微软雅黑" panose="020B0503020204020204" pitchFamily="34" charset="-122"/>
                </a:rPr>
                <a:t>2</a:t>
              </a:r>
            </a:p>
          </p:txBody>
        </p:sp>
      </p:grpSp>
      <p:grpSp>
        <p:nvGrpSpPr>
          <p:cNvPr id="8197" name="Group 9">
            <a:extLst>
              <a:ext uri="{FF2B5EF4-FFF2-40B4-BE49-F238E27FC236}">
                <a16:creationId xmlns:a16="http://schemas.microsoft.com/office/drawing/2014/main" id="{CF872D16-0926-44FC-9740-CDCF3E0740E2}"/>
              </a:ext>
            </a:extLst>
          </p:cNvPr>
          <p:cNvGrpSpPr>
            <a:grpSpLocks/>
          </p:cNvGrpSpPr>
          <p:nvPr/>
        </p:nvGrpSpPr>
        <p:grpSpPr bwMode="auto">
          <a:xfrm>
            <a:off x="889000" y="2171700"/>
            <a:ext cx="393700" cy="393700"/>
            <a:chOff x="0" y="0"/>
            <a:chExt cx="794" cy="794"/>
          </a:xfrm>
        </p:grpSpPr>
        <p:sp>
          <p:nvSpPr>
            <p:cNvPr id="8205" name="泪滴形 239">
              <a:extLst>
                <a:ext uri="{FF2B5EF4-FFF2-40B4-BE49-F238E27FC236}">
                  <a16:creationId xmlns:a16="http://schemas.microsoft.com/office/drawing/2014/main" id="{0FA78539-CD93-4A0F-96EE-01BE97C20724}"/>
                </a:ext>
              </a:extLst>
            </p:cNvPr>
            <p:cNvSpPr>
              <a:spLocks/>
            </p:cNvSpPr>
            <p:nvPr/>
          </p:nvSpPr>
          <p:spPr bwMode="auto">
            <a:xfrm>
              <a:off x="0" y="0"/>
              <a:ext cx="794" cy="794"/>
            </a:xfrm>
            <a:custGeom>
              <a:avLst/>
              <a:gdLst>
                <a:gd name="T0" fmla="*/ 0 w 1905000"/>
                <a:gd name="T1" fmla="*/ 0 h 1905000"/>
                <a:gd name="T2" fmla="*/ 0 w 1905000"/>
                <a:gd name="T3" fmla="*/ 0 h 1905000"/>
                <a:gd name="T4" fmla="*/ 0 w 1905000"/>
                <a:gd name="T5" fmla="*/ 0 h 1905000"/>
                <a:gd name="T6" fmla="*/ 0 w 1905000"/>
                <a:gd name="T7" fmla="*/ 0 h 1905000"/>
                <a:gd name="T8" fmla="*/ 0 w 1905000"/>
                <a:gd name="T9" fmla="*/ 0 h 1905000"/>
                <a:gd name="T10" fmla="*/ 0 w 1905000"/>
                <a:gd name="T11" fmla="*/ 0 h 1905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05000" h="1905000">
                  <a:moveTo>
                    <a:pt x="0" y="952500"/>
                  </a:moveTo>
                  <a:cubicBezTo>
                    <a:pt x="0" y="426449"/>
                    <a:pt x="426449" y="0"/>
                    <a:pt x="952500" y="0"/>
                  </a:cubicBezTo>
                  <a:lnTo>
                    <a:pt x="1905000" y="0"/>
                  </a:lnTo>
                  <a:lnTo>
                    <a:pt x="1905000" y="952500"/>
                  </a:lnTo>
                  <a:cubicBezTo>
                    <a:pt x="1905000" y="1478551"/>
                    <a:pt x="1478551" y="1905000"/>
                    <a:pt x="952500" y="1905000"/>
                  </a:cubicBezTo>
                  <a:cubicBezTo>
                    <a:pt x="426449" y="1905000"/>
                    <a:pt x="0" y="1478551"/>
                    <a:pt x="0" y="952500"/>
                  </a:cubicBez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8206" name="Text Box 11">
              <a:extLst>
                <a:ext uri="{FF2B5EF4-FFF2-40B4-BE49-F238E27FC236}">
                  <a16:creationId xmlns:a16="http://schemas.microsoft.com/office/drawing/2014/main" id="{E7F3F9BD-A57D-4274-8446-E5375A9E47F4}"/>
                </a:ext>
              </a:extLst>
            </p:cNvPr>
            <p:cNvSpPr txBox="1">
              <a:spLocks noChangeArrowheads="1"/>
            </p:cNvSpPr>
            <p:nvPr/>
          </p:nvSpPr>
          <p:spPr bwMode="auto">
            <a:xfrm>
              <a:off x="148" y="109"/>
              <a:ext cx="498" cy="57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00" b="1">
                  <a:solidFill>
                    <a:srgbClr val="2E3D50"/>
                  </a:solidFill>
                  <a:latin typeface="微软雅黑" panose="020B0503020204020204" pitchFamily="34" charset="-122"/>
                  <a:ea typeface="微软雅黑" panose="020B0503020204020204" pitchFamily="34" charset="-122"/>
                </a:rPr>
                <a:t>3</a:t>
              </a:r>
            </a:p>
          </p:txBody>
        </p:sp>
      </p:grpSp>
      <p:grpSp>
        <p:nvGrpSpPr>
          <p:cNvPr id="8198" name="Group 12">
            <a:extLst>
              <a:ext uri="{FF2B5EF4-FFF2-40B4-BE49-F238E27FC236}">
                <a16:creationId xmlns:a16="http://schemas.microsoft.com/office/drawing/2014/main" id="{80E02F2F-81A3-4B5A-81AD-C7C4DCDC5F59}"/>
              </a:ext>
            </a:extLst>
          </p:cNvPr>
          <p:cNvGrpSpPr>
            <a:grpSpLocks/>
          </p:cNvGrpSpPr>
          <p:nvPr/>
        </p:nvGrpSpPr>
        <p:grpSpPr bwMode="auto">
          <a:xfrm>
            <a:off x="889000" y="2800350"/>
            <a:ext cx="393700" cy="393700"/>
            <a:chOff x="0" y="0"/>
            <a:chExt cx="794" cy="794"/>
          </a:xfrm>
        </p:grpSpPr>
        <p:sp>
          <p:nvSpPr>
            <p:cNvPr id="8203" name="泪滴形 239">
              <a:extLst>
                <a:ext uri="{FF2B5EF4-FFF2-40B4-BE49-F238E27FC236}">
                  <a16:creationId xmlns:a16="http://schemas.microsoft.com/office/drawing/2014/main" id="{5E11B058-1E39-4D97-B063-D6C5209AC534}"/>
                </a:ext>
              </a:extLst>
            </p:cNvPr>
            <p:cNvSpPr>
              <a:spLocks/>
            </p:cNvSpPr>
            <p:nvPr/>
          </p:nvSpPr>
          <p:spPr bwMode="auto">
            <a:xfrm>
              <a:off x="0" y="0"/>
              <a:ext cx="794" cy="794"/>
            </a:xfrm>
            <a:custGeom>
              <a:avLst/>
              <a:gdLst>
                <a:gd name="T0" fmla="*/ 0 w 1905000"/>
                <a:gd name="T1" fmla="*/ 0 h 1905000"/>
                <a:gd name="T2" fmla="*/ 0 w 1905000"/>
                <a:gd name="T3" fmla="*/ 0 h 1905000"/>
                <a:gd name="T4" fmla="*/ 0 w 1905000"/>
                <a:gd name="T5" fmla="*/ 0 h 1905000"/>
                <a:gd name="T6" fmla="*/ 0 w 1905000"/>
                <a:gd name="T7" fmla="*/ 0 h 1905000"/>
                <a:gd name="T8" fmla="*/ 0 w 1905000"/>
                <a:gd name="T9" fmla="*/ 0 h 1905000"/>
                <a:gd name="T10" fmla="*/ 0 w 1905000"/>
                <a:gd name="T11" fmla="*/ 0 h 1905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05000" h="1905000">
                  <a:moveTo>
                    <a:pt x="0" y="952500"/>
                  </a:moveTo>
                  <a:cubicBezTo>
                    <a:pt x="0" y="426449"/>
                    <a:pt x="426449" y="0"/>
                    <a:pt x="952500" y="0"/>
                  </a:cubicBezTo>
                  <a:lnTo>
                    <a:pt x="1905000" y="0"/>
                  </a:lnTo>
                  <a:lnTo>
                    <a:pt x="1905000" y="952500"/>
                  </a:lnTo>
                  <a:cubicBezTo>
                    <a:pt x="1905000" y="1478551"/>
                    <a:pt x="1478551" y="1905000"/>
                    <a:pt x="952500" y="1905000"/>
                  </a:cubicBezTo>
                  <a:cubicBezTo>
                    <a:pt x="426449" y="1905000"/>
                    <a:pt x="0" y="1478551"/>
                    <a:pt x="0" y="952500"/>
                  </a:cubicBez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8204" name="Text Box 14">
              <a:extLst>
                <a:ext uri="{FF2B5EF4-FFF2-40B4-BE49-F238E27FC236}">
                  <a16:creationId xmlns:a16="http://schemas.microsoft.com/office/drawing/2014/main" id="{AA3139B7-4606-4F2E-8470-1809287C2BDF}"/>
                </a:ext>
              </a:extLst>
            </p:cNvPr>
            <p:cNvSpPr txBox="1">
              <a:spLocks noChangeArrowheads="1"/>
            </p:cNvSpPr>
            <p:nvPr/>
          </p:nvSpPr>
          <p:spPr bwMode="auto">
            <a:xfrm>
              <a:off x="148" y="109"/>
              <a:ext cx="498" cy="57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00" b="1">
                  <a:solidFill>
                    <a:srgbClr val="2E3D50"/>
                  </a:solidFill>
                  <a:latin typeface="微软雅黑" panose="020B0503020204020204" pitchFamily="34" charset="-122"/>
                  <a:ea typeface="微软雅黑" panose="020B0503020204020204" pitchFamily="34" charset="-122"/>
                </a:rPr>
                <a:t>4</a:t>
              </a:r>
            </a:p>
          </p:txBody>
        </p:sp>
      </p:grpSp>
      <p:sp>
        <p:nvSpPr>
          <p:cNvPr id="8199" name="Text Box 15">
            <a:extLst>
              <a:ext uri="{FF2B5EF4-FFF2-40B4-BE49-F238E27FC236}">
                <a16:creationId xmlns:a16="http://schemas.microsoft.com/office/drawing/2014/main" id="{AF6BA620-418F-4F42-A849-67D24645B80F}"/>
              </a:ext>
            </a:extLst>
          </p:cNvPr>
          <p:cNvSpPr txBox="1">
            <a:spLocks noChangeArrowheads="1"/>
          </p:cNvSpPr>
          <p:nvPr/>
        </p:nvSpPr>
        <p:spPr bwMode="auto">
          <a:xfrm>
            <a:off x="1355725" y="893763"/>
            <a:ext cx="4175125" cy="365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r>
              <a:rPr lang="zh-CN" altLang="zh-CN" sz="6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a:t>
            </a:r>
          </a:p>
          <a:p>
            <a:pPr eaLnBrk="1" hangingPunct="1"/>
            <a:r>
              <a:rPr lang="zh-CN" altLang="zh-CN" sz="6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a:t>
            </a:r>
          </a:p>
          <a:p>
            <a:pPr eaLnBrk="1" hangingPunct="1"/>
            <a:r>
              <a:rPr lang="zh-CN" altLang="zh-CN" sz="6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a:t>
            </a:r>
          </a:p>
        </p:txBody>
      </p:sp>
      <p:sp>
        <p:nvSpPr>
          <p:cNvPr id="8200" name="Text Box 16">
            <a:extLst>
              <a:ext uri="{FF2B5EF4-FFF2-40B4-BE49-F238E27FC236}">
                <a16:creationId xmlns:a16="http://schemas.microsoft.com/office/drawing/2014/main" id="{AD6AF08E-1E47-4843-A40F-4075EA35939E}"/>
              </a:ext>
            </a:extLst>
          </p:cNvPr>
          <p:cNvSpPr txBox="1">
            <a:spLocks noChangeArrowheads="1"/>
          </p:cNvSpPr>
          <p:nvPr/>
        </p:nvSpPr>
        <p:spPr bwMode="auto">
          <a:xfrm>
            <a:off x="1355725" y="1533525"/>
            <a:ext cx="4175125" cy="365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r>
              <a:rPr lang="zh-CN" altLang="zh-CN" sz="6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a:t>
            </a:r>
          </a:p>
          <a:p>
            <a:pPr eaLnBrk="1" hangingPunct="1"/>
            <a:r>
              <a:rPr lang="zh-CN" altLang="zh-CN" sz="6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a:t>
            </a:r>
          </a:p>
          <a:p>
            <a:pPr eaLnBrk="1" hangingPunct="1"/>
            <a:r>
              <a:rPr lang="zh-CN" altLang="zh-CN" sz="6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a:t>
            </a:r>
          </a:p>
        </p:txBody>
      </p:sp>
      <p:sp>
        <p:nvSpPr>
          <p:cNvPr id="8201" name="Text Box 17">
            <a:extLst>
              <a:ext uri="{FF2B5EF4-FFF2-40B4-BE49-F238E27FC236}">
                <a16:creationId xmlns:a16="http://schemas.microsoft.com/office/drawing/2014/main" id="{1F239732-1019-459C-B5A7-84DADFA2E589}"/>
              </a:ext>
            </a:extLst>
          </p:cNvPr>
          <p:cNvSpPr txBox="1">
            <a:spLocks noChangeArrowheads="1"/>
          </p:cNvSpPr>
          <p:nvPr/>
        </p:nvSpPr>
        <p:spPr bwMode="auto">
          <a:xfrm>
            <a:off x="1355725" y="2171700"/>
            <a:ext cx="4175125" cy="366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r>
              <a:rPr lang="zh-CN" altLang="zh-CN" sz="6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a:t>
            </a:r>
          </a:p>
          <a:p>
            <a:pPr eaLnBrk="1" hangingPunct="1"/>
            <a:r>
              <a:rPr lang="zh-CN" altLang="zh-CN" sz="6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a:t>
            </a:r>
          </a:p>
          <a:p>
            <a:pPr eaLnBrk="1" hangingPunct="1"/>
            <a:r>
              <a:rPr lang="zh-CN" altLang="zh-CN" sz="6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a:t>
            </a:r>
          </a:p>
        </p:txBody>
      </p:sp>
      <p:sp>
        <p:nvSpPr>
          <p:cNvPr id="8202" name="Text Box 18">
            <a:extLst>
              <a:ext uri="{FF2B5EF4-FFF2-40B4-BE49-F238E27FC236}">
                <a16:creationId xmlns:a16="http://schemas.microsoft.com/office/drawing/2014/main" id="{175AA62D-3C38-476D-A319-234BAEE3430A}"/>
              </a:ext>
            </a:extLst>
          </p:cNvPr>
          <p:cNvSpPr txBox="1">
            <a:spLocks noChangeArrowheads="1"/>
          </p:cNvSpPr>
          <p:nvPr/>
        </p:nvSpPr>
        <p:spPr bwMode="auto">
          <a:xfrm>
            <a:off x="1355725" y="2811463"/>
            <a:ext cx="4175125" cy="366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r>
              <a:rPr lang="zh-CN" altLang="zh-CN" sz="6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a:t>
            </a:r>
          </a:p>
          <a:p>
            <a:pPr eaLnBrk="1" hangingPunct="1"/>
            <a:r>
              <a:rPr lang="zh-CN" altLang="zh-CN" sz="6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a:t>
            </a:r>
          </a:p>
          <a:p>
            <a:pPr eaLnBrk="1" hangingPunct="1"/>
            <a:r>
              <a:rPr lang="zh-CN" altLang="zh-CN" sz="600">
                <a:solidFill>
                  <a:schemeClr val="bg1"/>
                </a:solidFill>
                <a:latin typeface="微软雅黑" panose="020B0503020204020204" pitchFamily="34" charset="-122"/>
                <a:ea typeface="微软雅黑" panose="020B0503020204020204" pitchFamily="34" charset="-122"/>
              </a:rPr>
              <a:t>Here you can enter the relevant text you,for to the participants to explain your product or service.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947DA5F7-6AFF-4F4A-AF38-3C15E1D8071F}"/>
              </a:ext>
            </a:extLst>
          </p:cNvPr>
          <p:cNvSpPr>
            <a:spLocks noChangeArrowheads="1"/>
          </p:cNvSpPr>
          <p:nvPr/>
        </p:nvSpPr>
        <p:spPr bwMode="auto">
          <a:xfrm flipH="1">
            <a:off x="130175" y="2216150"/>
            <a:ext cx="6153150" cy="549275"/>
          </a:xfrm>
          <a:prstGeom prst="rect">
            <a:avLst/>
          </a:prstGeom>
          <a:solidFill>
            <a:schemeClr val="tx1">
              <a:alpha val="83920"/>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267" name="AutoShape 3">
            <a:extLst>
              <a:ext uri="{FF2B5EF4-FFF2-40B4-BE49-F238E27FC236}">
                <a16:creationId xmlns:a16="http://schemas.microsoft.com/office/drawing/2014/main" id="{5C0CF054-0F83-465C-AC6A-E6F9C1D92CAC}"/>
              </a:ext>
            </a:extLst>
          </p:cNvPr>
          <p:cNvSpPr>
            <a:spLocks noChangeArrowheads="1"/>
          </p:cNvSpPr>
          <p:nvPr/>
        </p:nvSpPr>
        <p:spPr bwMode="auto">
          <a:xfrm>
            <a:off x="1946275" y="1258888"/>
            <a:ext cx="841375" cy="842962"/>
          </a:xfrm>
          <a:prstGeom prst="flowChartProcess">
            <a:avLst/>
          </a:prstGeom>
          <a:blipFill dpi="0" rotWithShape="0">
            <a:blip r:embed="rId3"/>
            <a:srcRect/>
            <a:stretch>
              <a:fillRect r="-60302"/>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en-US"/>
          </a:p>
        </p:txBody>
      </p:sp>
      <p:sp>
        <p:nvSpPr>
          <p:cNvPr id="9222" name="矩形标注1 114">
            <a:extLst>
              <a:ext uri="{FF2B5EF4-FFF2-40B4-BE49-F238E27FC236}">
                <a16:creationId xmlns:a16="http://schemas.microsoft.com/office/drawing/2014/main" id="{AA2FB303-A9EE-46F5-AF4B-4616B7F51E0A}"/>
              </a:ext>
            </a:extLst>
          </p:cNvPr>
          <p:cNvSpPr>
            <a:spLocks noChangeArrowheads="1"/>
          </p:cNvSpPr>
          <p:nvPr/>
        </p:nvSpPr>
        <p:spPr bwMode="auto">
          <a:xfrm rot="5400000">
            <a:off x="1035845" y="1259681"/>
            <a:ext cx="842962" cy="841375"/>
          </a:xfrm>
          <a:prstGeom prst="wedgeRectCallout">
            <a:avLst>
              <a:gd name="adj1" fmla="val -22097"/>
              <a:gd name="adj2" fmla="val 63273"/>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endParaRPr lang="zh-CN" altLang="zh-CN"/>
          </a:p>
        </p:txBody>
      </p:sp>
      <p:sp>
        <p:nvSpPr>
          <p:cNvPr id="9223" name="矩形标注1 114">
            <a:extLst>
              <a:ext uri="{FF2B5EF4-FFF2-40B4-BE49-F238E27FC236}">
                <a16:creationId xmlns:a16="http://schemas.microsoft.com/office/drawing/2014/main" id="{57B31EB4-2D2E-4B3F-9D07-9686F7468B00}"/>
              </a:ext>
            </a:extLst>
          </p:cNvPr>
          <p:cNvSpPr>
            <a:spLocks noChangeArrowheads="1"/>
          </p:cNvSpPr>
          <p:nvPr/>
        </p:nvSpPr>
        <p:spPr bwMode="auto">
          <a:xfrm rot="10800000">
            <a:off x="2855913" y="1258888"/>
            <a:ext cx="842962" cy="842962"/>
          </a:xfrm>
          <a:prstGeom prst="wedgeRectCallout">
            <a:avLst>
              <a:gd name="adj1" fmla="val 22245"/>
              <a:gd name="adj2" fmla="val 63273"/>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endParaRPr lang="zh-CN" altLang="zh-CN"/>
          </a:p>
        </p:txBody>
      </p:sp>
      <p:sp>
        <p:nvSpPr>
          <p:cNvPr id="11270" name="矩形标注1 114">
            <a:extLst>
              <a:ext uri="{FF2B5EF4-FFF2-40B4-BE49-F238E27FC236}">
                <a16:creationId xmlns:a16="http://schemas.microsoft.com/office/drawing/2014/main" id="{C5127B6C-45F5-4A68-9CB5-0D328BA96075}"/>
              </a:ext>
            </a:extLst>
          </p:cNvPr>
          <p:cNvSpPr>
            <a:spLocks noChangeArrowheads="1"/>
          </p:cNvSpPr>
          <p:nvPr/>
        </p:nvSpPr>
        <p:spPr bwMode="auto">
          <a:xfrm rot="16200000">
            <a:off x="3765551" y="1258887"/>
            <a:ext cx="842962" cy="842963"/>
          </a:xfrm>
          <a:prstGeom prst="wedgeRectCallout">
            <a:avLst>
              <a:gd name="adj1" fmla="val -63421"/>
              <a:gd name="adj2" fmla="val 19907"/>
            </a:avLst>
          </a:prstGeom>
          <a:blipFill dpi="0" rotWithShape="0">
            <a:blip r:embed="rId3"/>
            <a:srcRect/>
            <a:stretch>
              <a:fillRect r="-60301"/>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endParaRPr lang="zh-CN" altLang="zh-CN"/>
          </a:p>
        </p:txBody>
      </p:sp>
      <p:sp>
        <p:nvSpPr>
          <p:cNvPr id="9227" name="矩形标注1 114">
            <a:extLst>
              <a:ext uri="{FF2B5EF4-FFF2-40B4-BE49-F238E27FC236}">
                <a16:creationId xmlns:a16="http://schemas.microsoft.com/office/drawing/2014/main" id="{3A4FE248-820F-440E-949E-40A3F95A3128}"/>
              </a:ext>
            </a:extLst>
          </p:cNvPr>
          <p:cNvSpPr>
            <a:spLocks noChangeArrowheads="1"/>
          </p:cNvSpPr>
          <p:nvPr/>
        </p:nvSpPr>
        <p:spPr bwMode="auto">
          <a:xfrm rot="-5400000">
            <a:off x="4675982" y="1259681"/>
            <a:ext cx="842962" cy="841375"/>
          </a:xfrm>
          <a:prstGeom prst="wedgeRectCallout">
            <a:avLst>
              <a:gd name="adj1" fmla="val -20134"/>
              <a:gd name="adj2" fmla="val 63273"/>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endParaRPr lang="zh-CN" altLang="zh-CN"/>
          </a:p>
        </p:txBody>
      </p:sp>
      <p:sp>
        <p:nvSpPr>
          <p:cNvPr id="9228" name="Text Box 8">
            <a:extLst>
              <a:ext uri="{FF2B5EF4-FFF2-40B4-BE49-F238E27FC236}">
                <a16:creationId xmlns:a16="http://schemas.microsoft.com/office/drawing/2014/main" id="{F6DD7CF4-8880-4C03-9AA8-71D95A4001CB}"/>
              </a:ext>
            </a:extLst>
          </p:cNvPr>
          <p:cNvSpPr txBox="1">
            <a:spLocks noChangeArrowheads="1"/>
          </p:cNvSpPr>
          <p:nvPr/>
        </p:nvSpPr>
        <p:spPr bwMode="auto">
          <a:xfrm>
            <a:off x="1036638" y="2214563"/>
            <a:ext cx="792162" cy="549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r>
              <a:rPr lang="zh-CN" altLang="zh-CN" sz="600">
                <a:solidFill>
                  <a:schemeClr val="bg2"/>
                </a:solidFill>
                <a:latin typeface="微软雅黑" panose="020B0503020204020204" pitchFamily="34" charset="-122"/>
                <a:ea typeface="微软雅黑" panose="020B0503020204020204" pitchFamily="34" charset="-122"/>
              </a:rPr>
              <a:t>ADD YOUR TEXT</a:t>
            </a:r>
          </a:p>
          <a:p>
            <a:pPr eaLnBrk="1" hangingPunct="1"/>
            <a:r>
              <a:rPr lang="zh-CN" altLang="zh-CN" sz="600">
                <a:solidFill>
                  <a:schemeClr val="bg2"/>
                </a:solidFill>
                <a:latin typeface="微软雅黑" panose="020B0503020204020204" pitchFamily="34" charset="-122"/>
                <a:ea typeface="微软雅黑" panose="020B0503020204020204" pitchFamily="34" charset="-122"/>
              </a:rPr>
              <a:t>ADD YOUR TEXT</a:t>
            </a:r>
          </a:p>
          <a:p>
            <a:pPr eaLnBrk="1" hangingPunct="1"/>
            <a:r>
              <a:rPr lang="zh-CN" altLang="zh-CN" sz="600">
                <a:solidFill>
                  <a:schemeClr val="bg2"/>
                </a:solidFill>
                <a:latin typeface="微软雅黑" panose="020B0503020204020204" pitchFamily="34" charset="-122"/>
                <a:ea typeface="微软雅黑" panose="020B0503020204020204" pitchFamily="34" charset="-122"/>
              </a:rPr>
              <a:t>ADD YOUR TEXT</a:t>
            </a:r>
          </a:p>
          <a:p>
            <a:pPr eaLnBrk="1" hangingPunct="1"/>
            <a:r>
              <a:rPr lang="zh-CN" altLang="zh-CN" sz="600">
                <a:solidFill>
                  <a:schemeClr val="bg2"/>
                </a:solidFill>
                <a:latin typeface="微软雅黑" panose="020B0503020204020204" pitchFamily="34" charset="-122"/>
                <a:ea typeface="微软雅黑" panose="020B0503020204020204" pitchFamily="34" charset="-122"/>
              </a:rPr>
              <a:t>ADD YOUR TEXT</a:t>
            </a:r>
          </a:p>
          <a:p>
            <a:pPr eaLnBrk="1" hangingPunct="1"/>
            <a:r>
              <a:rPr lang="zh-CN" altLang="zh-CN" sz="600">
                <a:solidFill>
                  <a:schemeClr val="bg2"/>
                </a:solidFill>
                <a:latin typeface="微软雅黑" panose="020B0503020204020204" pitchFamily="34" charset="-122"/>
                <a:ea typeface="微软雅黑" panose="020B0503020204020204" pitchFamily="34" charset="-122"/>
              </a:rPr>
              <a:t>ADD YOUR TEXT</a:t>
            </a:r>
          </a:p>
        </p:txBody>
      </p:sp>
      <p:sp>
        <p:nvSpPr>
          <p:cNvPr id="9229" name="Text Box 9">
            <a:extLst>
              <a:ext uri="{FF2B5EF4-FFF2-40B4-BE49-F238E27FC236}">
                <a16:creationId xmlns:a16="http://schemas.microsoft.com/office/drawing/2014/main" id="{4C6B8CE8-CC6C-43BD-B7E5-5F80EB1D6E10}"/>
              </a:ext>
            </a:extLst>
          </p:cNvPr>
          <p:cNvSpPr txBox="1">
            <a:spLocks noChangeArrowheads="1"/>
          </p:cNvSpPr>
          <p:nvPr/>
        </p:nvSpPr>
        <p:spPr bwMode="auto">
          <a:xfrm>
            <a:off x="1379538" y="1822450"/>
            <a:ext cx="449262"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algn="ctr" eaLnBrk="1" hangingPunct="1"/>
            <a:r>
              <a:rPr lang="zh-CN" altLang="zh-CN">
                <a:solidFill>
                  <a:schemeClr val="bg1"/>
                </a:solidFill>
                <a:latin typeface="微软雅黑" panose="020B0503020204020204" pitchFamily="34" charset="-122"/>
                <a:ea typeface="微软雅黑" panose="020B0503020204020204" pitchFamily="34" charset="-122"/>
              </a:rPr>
              <a:t>TEXT</a:t>
            </a:r>
            <a:endParaRPr lang="zh-CN" altLang="zh-CN" sz="1800"/>
          </a:p>
        </p:txBody>
      </p:sp>
      <p:sp>
        <p:nvSpPr>
          <p:cNvPr id="9230" name="Text Box 10">
            <a:extLst>
              <a:ext uri="{FF2B5EF4-FFF2-40B4-BE49-F238E27FC236}">
                <a16:creationId xmlns:a16="http://schemas.microsoft.com/office/drawing/2014/main" id="{A64404DD-AFD5-4DF1-B063-A63E91BF8E79}"/>
              </a:ext>
            </a:extLst>
          </p:cNvPr>
          <p:cNvSpPr txBox="1">
            <a:spLocks noChangeArrowheads="1"/>
          </p:cNvSpPr>
          <p:nvPr/>
        </p:nvSpPr>
        <p:spPr bwMode="auto">
          <a:xfrm>
            <a:off x="3195638" y="1822450"/>
            <a:ext cx="449262"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algn="ctr" eaLnBrk="1" hangingPunct="1"/>
            <a:r>
              <a:rPr lang="zh-CN" altLang="zh-CN">
                <a:solidFill>
                  <a:schemeClr val="bg1"/>
                </a:solidFill>
                <a:latin typeface="微软雅黑" panose="020B0503020204020204" pitchFamily="34" charset="-122"/>
                <a:ea typeface="微软雅黑" panose="020B0503020204020204" pitchFamily="34" charset="-122"/>
              </a:rPr>
              <a:t>TEXT</a:t>
            </a:r>
            <a:endParaRPr lang="zh-CN" altLang="zh-CN" sz="1800"/>
          </a:p>
        </p:txBody>
      </p:sp>
      <p:sp>
        <p:nvSpPr>
          <p:cNvPr id="9231" name="Text Box 11">
            <a:extLst>
              <a:ext uri="{FF2B5EF4-FFF2-40B4-BE49-F238E27FC236}">
                <a16:creationId xmlns:a16="http://schemas.microsoft.com/office/drawing/2014/main" id="{AAA7C11F-3613-4679-96B4-24488F94675C}"/>
              </a:ext>
            </a:extLst>
          </p:cNvPr>
          <p:cNvSpPr txBox="1">
            <a:spLocks noChangeArrowheads="1"/>
          </p:cNvSpPr>
          <p:nvPr/>
        </p:nvSpPr>
        <p:spPr bwMode="auto">
          <a:xfrm>
            <a:off x="4705350" y="1822450"/>
            <a:ext cx="449263"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algn="ctr" eaLnBrk="1" hangingPunct="1"/>
            <a:r>
              <a:rPr lang="zh-CN" altLang="zh-CN">
                <a:solidFill>
                  <a:schemeClr val="bg1"/>
                </a:solidFill>
                <a:latin typeface="微软雅黑" panose="020B0503020204020204" pitchFamily="34" charset="-122"/>
                <a:ea typeface="微软雅黑" panose="020B0503020204020204" pitchFamily="34" charset="-122"/>
              </a:rPr>
              <a:t>TEXT</a:t>
            </a:r>
            <a:endParaRPr lang="zh-CN" altLang="zh-CN" sz="1800"/>
          </a:p>
        </p:txBody>
      </p:sp>
      <p:sp>
        <p:nvSpPr>
          <p:cNvPr id="9232" name="Text Box 12">
            <a:extLst>
              <a:ext uri="{FF2B5EF4-FFF2-40B4-BE49-F238E27FC236}">
                <a16:creationId xmlns:a16="http://schemas.microsoft.com/office/drawing/2014/main" id="{B24346A6-1CFD-40F8-955B-A287801177D9}"/>
              </a:ext>
            </a:extLst>
          </p:cNvPr>
          <p:cNvSpPr txBox="1">
            <a:spLocks noChangeArrowheads="1"/>
          </p:cNvSpPr>
          <p:nvPr/>
        </p:nvSpPr>
        <p:spPr bwMode="auto">
          <a:xfrm>
            <a:off x="2863850" y="2214563"/>
            <a:ext cx="792163" cy="549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r>
              <a:rPr lang="zh-CN" altLang="zh-CN" sz="600">
                <a:solidFill>
                  <a:schemeClr val="bg2"/>
                </a:solidFill>
                <a:latin typeface="微软雅黑" panose="020B0503020204020204" pitchFamily="34" charset="-122"/>
                <a:ea typeface="微软雅黑" panose="020B0503020204020204" pitchFamily="34" charset="-122"/>
              </a:rPr>
              <a:t>ADD YOUR TEXT</a:t>
            </a:r>
          </a:p>
          <a:p>
            <a:pPr eaLnBrk="1" hangingPunct="1"/>
            <a:r>
              <a:rPr lang="zh-CN" altLang="zh-CN" sz="600">
                <a:solidFill>
                  <a:schemeClr val="bg2"/>
                </a:solidFill>
                <a:latin typeface="微软雅黑" panose="020B0503020204020204" pitchFamily="34" charset="-122"/>
                <a:ea typeface="微软雅黑" panose="020B0503020204020204" pitchFamily="34" charset="-122"/>
              </a:rPr>
              <a:t>ADD YOUR TEXT</a:t>
            </a:r>
          </a:p>
          <a:p>
            <a:pPr eaLnBrk="1" hangingPunct="1"/>
            <a:r>
              <a:rPr lang="zh-CN" altLang="zh-CN" sz="600">
                <a:solidFill>
                  <a:schemeClr val="bg2"/>
                </a:solidFill>
                <a:latin typeface="微软雅黑" panose="020B0503020204020204" pitchFamily="34" charset="-122"/>
                <a:ea typeface="微软雅黑" panose="020B0503020204020204" pitchFamily="34" charset="-122"/>
              </a:rPr>
              <a:t>ADD YOUR TEXT</a:t>
            </a:r>
          </a:p>
          <a:p>
            <a:pPr eaLnBrk="1" hangingPunct="1"/>
            <a:r>
              <a:rPr lang="zh-CN" altLang="zh-CN" sz="600">
                <a:solidFill>
                  <a:schemeClr val="bg2"/>
                </a:solidFill>
                <a:latin typeface="微软雅黑" panose="020B0503020204020204" pitchFamily="34" charset="-122"/>
                <a:ea typeface="微软雅黑" panose="020B0503020204020204" pitchFamily="34" charset="-122"/>
              </a:rPr>
              <a:t>ADD YOUR TEXT</a:t>
            </a:r>
          </a:p>
          <a:p>
            <a:pPr eaLnBrk="1" hangingPunct="1"/>
            <a:r>
              <a:rPr lang="zh-CN" altLang="zh-CN" sz="600">
                <a:solidFill>
                  <a:schemeClr val="bg2"/>
                </a:solidFill>
                <a:latin typeface="微软雅黑" panose="020B0503020204020204" pitchFamily="34" charset="-122"/>
                <a:ea typeface="微软雅黑" panose="020B0503020204020204" pitchFamily="34" charset="-122"/>
              </a:rPr>
              <a:t>ADD YOUR TEXT</a:t>
            </a:r>
          </a:p>
        </p:txBody>
      </p:sp>
      <p:sp>
        <p:nvSpPr>
          <p:cNvPr id="9233" name="Text Box 13">
            <a:extLst>
              <a:ext uri="{FF2B5EF4-FFF2-40B4-BE49-F238E27FC236}">
                <a16:creationId xmlns:a16="http://schemas.microsoft.com/office/drawing/2014/main" id="{BECB806D-95DE-4046-85ED-44A5389F2750}"/>
              </a:ext>
            </a:extLst>
          </p:cNvPr>
          <p:cNvSpPr txBox="1">
            <a:spLocks noChangeArrowheads="1"/>
          </p:cNvSpPr>
          <p:nvPr/>
        </p:nvSpPr>
        <p:spPr bwMode="auto">
          <a:xfrm>
            <a:off x="4675188" y="2214563"/>
            <a:ext cx="792162" cy="549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r>
              <a:rPr lang="zh-CN" altLang="zh-CN" sz="600">
                <a:solidFill>
                  <a:schemeClr val="bg2"/>
                </a:solidFill>
                <a:latin typeface="微软雅黑" panose="020B0503020204020204" pitchFamily="34" charset="-122"/>
                <a:ea typeface="微软雅黑" panose="020B0503020204020204" pitchFamily="34" charset="-122"/>
              </a:rPr>
              <a:t>ADD YOUR TEXT</a:t>
            </a:r>
          </a:p>
          <a:p>
            <a:pPr eaLnBrk="1" hangingPunct="1"/>
            <a:r>
              <a:rPr lang="zh-CN" altLang="zh-CN" sz="600">
                <a:solidFill>
                  <a:schemeClr val="bg2"/>
                </a:solidFill>
                <a:latin typeface="微软雅黑" panose="020B0503020204020204" pitchFamily="34" charset="-122"/>
                <a:ea typeface="微软雅黑" panose="020B0503020204020204" pitchFamily="34" charset="-122"/>
              </a:rPr>
              <a:t>ADD YOUR TEXT</a:t>
            </a:r>
          </a:p>
          <a:p>
            <a:pPr eaLnBrk="1" hangingPunct="1"/>
            <a:r>
              <a:rPr lang="zh-CN" altLang="zh-CN" sz="600">
                <a:solidFill>
                  <a:schemeClr val="bg2"/>
                </a:solidFill>
                <a:latin typeface="微软雅黑" panose="020B0503020204020204" pitchFamily="34" charset="-122"/>
                <a:ea typeface="微软雅黑" panose="020B0503020204020204" pitchFamily="34" charset="-122"/>
              </a:rPr>
              <a:t>ADD YOUR TEXT</a:t>
            </a:r>
          </a:p>
          <a:p>
            <a:pPr eaLnBrk="1" hangingPunct="1"/>
            <a:r>
              <a:rPr lang="zh-CN" altLang="zh-CN" sz="600">
                <a:solidFill>
                  <a:schemeClr val="bg2"/>
                </a:solidFill>
                <a:latin typeface="微软雅黑" panose="020B0503020204020204" pitchFamily="34" charset="-122"/>
                <a:ea typeface="微软雅黑" panose="020B0503020204020204" pitchFamily="34" charset="-122"/>
              </a:rPr>
              <a:t>ADD YOUR TEXT</a:t>
            </a:r>
          </a:p>
          <a:p>
            <a:pPr eaLnBrk="1" hangingPunct="1"/>
            <a:r>
              <a:rPr lang="zh-CN" altLang="zh-CN" sz="600">
                <a:solidFill>
                  <a:schemeClr val="bg2"/>
                </a:solidFill>
                <a:latin typeface="微软雅黑" panose="020B0503020204020204" pitchFamily="34" charset="-122"/>
                <a:ea typeface="微软雅黑" panose="020B0503020204020204" pitchFamily="34" charset="-122"/>
              </a:rPr>
              <a:t>ADD YOUR TEXT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242" name="AutoShape 2">
            <a:extLst>
              <a:ext uri="{FF2B5EF4-FFF2-40B4-BE49-F238E27FC236}">
                <a16:creationId xmlns:a16="http://schemas.microsoft.com/office/drawing/2014/main" id="{7C486CE5-AA3D-46E1-B437-6DFB2BD5117F}"/>
              </a:ext>
            </a:extLst>
          </p:cNvPr>
          <p:cNvSpPr>
            <a:spLocks noChangeArrowheads="1"/>
          </p:cNvSpPr>
          <p:nvPr/>
        </p:nvSpPr>
        <p:spPr bwMode="auto">
          <a:xfrm flipH="1">
            <a:off x="222250" y="706438"/>
            <a:ext cx="6030913" cy="2665412"/>
          </a:xfrm>
          <a:prstGeom prst="roundRect">
            <a:avLst>
              <a:gd name="adj" fmla="val 16667"/>
            </a:avLst>
          </a:prstGeom>
          <a:solidFill>
            <a:schemeClr val="tx1">
              <a:alpha val="83920"/>
            </a:scheme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243" name="Line 3">
            <a:extLst>
              <a:ext uri="{FF2B5EF4-FFF2-40B4-BE49-F238E27FC236}">
                <a16:creationId xmlns:a16="http://schemas.microsoft.com/office/drawing/2014/main" id="{ED897979-EB06-45C3-A5C6-6983EE314529}"/>
              </a:ext>
            </a:extLst>
          </p:cNvPr>
          <p:cNvSpPr>
            <a:spLocks noChangeShapeType="1"/>
          </p:cNvSpPr>
          <p:nvPr/>
        </p:nvSpPr>
        <p:spPr bwMode="auto">
          <a:xfrm>
            <a:off x="2457450" y="1635125"/>
            <a:ext cx="1588" cy="1539875"/>
          </a:xfrm>
          <a:prstGeom prst="line">
            <a:avLst/>
          </a:prstGeom>
          <a:noFill/>
          <a:ln w="63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0244" name="微信 125">
            <a:extLst>
              <a:ext uri="{FF2B5EF4-FFF2-40B4-BE49-F238E27FC236}">
                <a16:creationId xmlns:a16="http://schemas.microsoft.com/office/drawing/2014/main" id="{8F899321-CB04-4254-9844-87A263133C66}"/>
              </a:ext>
            </a:extLst>
          </p:cNvPr>
          <p:cNvSpPr>
            <a:spLocks/>
          </p:cNvSpPr>
          <p:nvPr/>
        </p:nvSpPr>
        <p:spPr bwMode="auto">
          <a:xfrm>
            <a:off x="652463" y="1924050"/>
            <a:ext cx="261937" cy="225425"/>
          </a:xfrm>
          <a:custGeom>
            <a:avLst/>
            <a:gdLst>
              <a:gd name="T0" fmla="*/ 16028 w 969654"/>
              <a:gd name="T1" fmla="*/ 7570 h 903534"/>
              <a:gd name="T2" fmla="*/ 15318 w 969654"/>
              <a:gd name="T3" fmla="*/ 8129 h 903534"/>
              <a:gd name="T4" fmla="*/ 16028 w 969654"/>
              <a:gd name="T5" fmla="*/ 8688 h 903534"/>
              <a:gd name="T6" fmla="*/ 16738 w 969654"/>
              <a:gd name="T7" fmla="*/ 8129 h 903534"/>
              <a:gd name="T8" fmla="*/ 16028 w 969654"/>
              <a:gd name="T9" fmla="*/ 7570 h 903534"/>
              <a:gd name="T10" fmla="*/ 11965 w 969654"/>
              <a:gd name="T11" fmla="*/ 7570 h 903534"/>
              <a:gd name="T12" fmla="*/ 11255 w 969654"/>
              <a:gd name="T13" fmla="*/ 8129 h 903534"/>
              <a:gd name="T14" fmla="*/ 11965 w 969654"/>
              <a:gd name="T15" fmla="*/ 8688 h 903534"/>
              <a:gd name="T16" fmla="*/ 12674 w 969654"/>
              <a:gd name="T17" fmla="*/ 8129 h 903534"/>
              <a:gd name="T18" fmla="*/ 11965 w 969654"/>
              <a:gd name="T19" fmla="*/ 7570 h 903534"/>
              <a:gd name="T20" fmla="*/ 13628 w 969654"/>
              <a:gd name="T21" fmla="*/ 5226 h 903534"/>
              <a:gd name="T22" fmla="*/ 17776 w 969654"/>
              <a:gd name="T23" fmla="*/ 6555 h 903534"/>
              <a:gd name="T24" fmla="*/ 17370 w 969654"/>
              <a:gd name="T25" fmla="*/ 12025 h 903534"/>
              <a:gd name="T26" fmla="*/ 17856 w 969654"/>
              <a:gd name="T27" fmla="*/ 14032 h 903534"/>
              <a:gd name="T28" fmla="*/ 15621 w 969654"/>
              <a:gd name="T29" fmla="*/ 12805 h 903534"/>
              <a:gd name="T30" fmla="*/ 9063 w 969654"/>
              <a:gd name="T31" fmla="*/ 11074 h 903534"/>
              <a:gd name="T32" fmla="*/ 10940 w 969654"/>
              <a:gd name="T33" fmla="*/ 5797 h 903534"/>
              <a:gd name="T34" fmla="*/ 13628 w 969654"/>
              <a:gd name="T35" fmla="*/ 5226 h 903534"/>
              <a:gd name="T36" fmla="*/ 10800 w 969654"/>
              <a:gd name="T37" fmla="*/ 2908 h 903534"/>
              <a:gd name="T38" fmla="*/ 9735 w 969654"/>
              <a:gd name="T39" fmla="*/ 3747 h 903534"/>
              <a:gd name="T40" fmla="*/ 10800 w 969654"/>
              <a:gd name="T41" fmla="*/ 4585 h 903534"/>
              <a:gd name="T42" fmla="*/ 11864 w 969654"/>
              <a:gd name="T43" fmla="*/ 3747 h 903534"/>
              <a:gd name="T44" fmla="*/ 10800 w 969654"/>
              <a:gd name="T45" fmla="*/ 2908 h 903534"/>
              <a:gd name="T46" fmla="*/ 5804 w 969654"/>
              <a:gd name="T47" fmla="*/ 2908 h 903534"/>
              <a:gd name="T48" fmla="*/ 4740 w 969654"/>
              <a:gd name="T49" fmla="*/ 3747 h 903534"/>
              <a:gd name="T50" fmla="*/ 5804 w 969654"/>
              <a:gd name="T51" fmla="*/ 4585 h 903534"/>
              <a:gd name="T52" fmla="*/ 6869 w 969654"/>
              <a:gd name="T53" fmla="*/ 3747 h 903534"/>
              <a:gd name="T54" fmla="*/ 5804 w 969654"/>
              <a:gd name="T55" fmla="*/ 2908 h 903534"/>
              <a:gd name="T56" fmla="*/ 8054 w 969654"/>
              <a:gd name="T57" fmla="*/ 2 h 903534"/>
              <a:gd name="T58" fmla="*/ 10904 w 969654"/>
              <a:gd name="T59" fmla="*/ 292 h 903534"/>
              <a:gd name="T60" fmla="*/ 16564 w 969654"/>
              <a:gd name="T61" fmla="*/ 5831 h 903534"/>
              <a:gd name="T62" fmla="*/ 10554 w 969654"/>
              <a:gd name="T63" fmla="*/ 5552 h 903534"/>
              <a:gd name="T64" fmla="*/ 8678 w 969654"/>
              <a:gd name="T65" fmla="*/ 10829 h 903534"/>
              <a:gd name="T66" fmla="*/ 9430 w 969654"/>
              <a:gd name="T67" fmla="*/ 11485 h 903534"/>
              <a:gd name="T68" fmla="*/ 7228 w 969654"/>
              <a:gd name="T69" fmla="*/ 11514 h 903534"/>
              <a:gd name="T70" fmla="*/ 4844 w 969654"/>
              <a:gd name="T71" fmla="*/ 13008 h 903534"/>
              <a:gd name="T72" fmla="*/ 4223 w 969654"/>
              <a:gd name="T73" fmla="*/ 10816 h 903534"/>
              <a:gd name="T74" fmla="*/ 1073 w 969654"/>
              <a:gd name="T75" fmla="*/ 2941 h 903534"/>
              <a:gd name="T76" fmla="*/ 8054 w 969654"/>
              <a:gd name="T77" fmla="*/ 2 h 90353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0245" name="微博 126">
            <a:extLst>
              <a:ext uri="{FF2B5EF4-FFF2-40B4-BE49-F238E27FC236}">
                <a16:creationId xmlns:a16="http://schemas.microsoft.com/office/drawing/2014/main" id="{B0244675-E227-42E8-AD0A-9BB8CBE9B502}"/>
              </a:ext>
            </a:extLst>
          </p:cNvPr>
          <p:cNvSpPr>
            <a:spLocks/>
          </p:cNvSpPr>
          <p:nvPr/>
        </p:nvSpPr>
        <p:spPr bwMode="auto">
          <a:xfrm>
            <a:off x="1235075" y="1925638"/>
            <a:ext cx="263525" cy="225425"/>
          </a:xfrm>
          <a:custGeom>
            <a:avLst/>
            <a:gdLst>
              <a:gd name="T0" fmla="*/ 11952 w 684048"/>
              <a:gd name="T1" fmla="*/ 25778 h 556307"/>
              <a:gd name="T2" fmla="*/ 13357 w 684048"/>
              <a:gd name="T3" fmla="*/ 29274 h 556307"/>
              <a:gd name="T4" fmla="*/ 12744 w 684048"/>
              <a:gd name="T5" fmla="*/ 25514 h 556307"/>
              <a:gd name="T6" fmla="*/ 15779 w 684048"/>
              <a:gd name="T7" fmla="*/ 24598 h 556307"/>
              <a:gd name="T8" fmla="*/ 16251 w 684048"/>
              <a:gd name="T9" fmla="*/ 25771 h 556307"/>
              <a:gd name="T10" fmla="*/ 16240 w 684048"/>
              <a:gd name="T11" fmla="*/ 24557 h 556307"/>
              <a:gd name="T12" fmla="*/ 21027 w 684048"/>
              <a:gd name="T13" fmla="*/ 25488 h 556307"/>
              <a:gd name="T14" fmla="*/ 8123 w 684048"/>
              <a:gd name="T15" fmla="*/ 27212 h 556307"/>
              <a:gd name="T16" fmla="*/ 15243 w 684048"/>
              <a:gd name="T17" fmla="*/ 19766 h 556307"/>
              <a:gd name="T18" fmla="*/ 14625 w 684048"/>
              <a:gd name="T19" fmla="*/ 16930 h 556307"/>
              <a:gd name="T20" fmla="*/ 16329 w 684048"/>
              <a:gd name="T21" fmla="*/ 34203 h 556307"/>
              <a:gd name="T22" fmla="*/ 16983 w 684048"/>
              <a:gd name="T23" fmla="*/ 16793 h 556307"/>
              <a:gd name="T24" fmla="*/ 33748 w 684048"/>
              <a:gd name="T25" fmla="*/ 12180 h 556307"/>
              <a:gd name="T26" fmla="*/ 33174 w 684048"/>
              <a:gd name="T27" fmla="*/ 15275 h 556307"/>
              <a:gd name="T28" fmla="*/ 33087 w 684048"/>
              <a:gd name="T29" fmla="*/ 15438 h 556307"/>
              <a:gd name="T30" fmla="*/ 33012 w 684048"/>
              <a:gd name="T31" fmla="*/ 15564 h 556307"/>
              <a:gd name="T32" fmla="*/ 31350 w 684048"/>
              <a:gd name="T33" fmla="*/ 15878 h 556307"/>
              <a:gd name="T34" fmla="*/ 30937 w 684048"/>
              <a:gd name="T35" fmla="*/ 14066 h 556307"/>
              <a:gd name="T36" fmla="*/ 30981 w 684048"/>
              <a:gd name="T37" fmla="*/ 11004 h 556307"/>
              <a:gd name="T38" fmla="*/ 27446 w 684048"/>
              <a:gd name="T39" fmla="*/ 9613 h 556307"/>
              <a:gd name="T40" fmla="*/ 26241 w 684048"/>
              <a:gd name="T41" fmla="*/ 8529 h 556307"/>
              <a:gd name="T42" fmla="*/ 27076 w 684048"/>
              <a:gd name="T43" fmla="*/ 7037 h 556307"/>
              <a:gd name="T44" fmla="*/ 16382 w 684048"/>
              <a:gd name="T45" fmla="*/ 5462 h 556307"/>
              <a:gd name="T46" fmla="*/ 27817 w 684048"/>
              <a:gd name="T47" fmla="*/ 11269 h 556307"/>
              <a:gd name="T48" fmla="*/ 32171 w 684048"/>
              <a:gd name="T49" fmla="*/ 29058 h 556307"/>
              <a:gd name="T50" fmla="*/ 16382 w 684048"/>
              <a:gd name="T51" fmla="*/ 5462 h 556307"/>
              <a:gd name="T52" fmla="*/ 39110 w 684048"/>
              <a:gd name="T53" fmla="*/ 12973 h 556307"/>
              <a:gd name="T54" fmla="*/ 38443 w 684048"/>
              <a:gd name="T55" fmla="*/ 17100 h 556307"/>
              <a:gd name="T56" fmla="*/ 36471 w 684048"/>
              <a:gd name="T57" fmla="*/ 17487 h 556307"/>
              <a:gd name="T58" fmla="*/ 35676 w 684048"/>
              <a:gd name="T59" fmla="*/ 15937 h 556307"/>
              <a:gd name="T60" fmla="*/ 27963 w 684048"/>
              <a:gd name="T61" fmla="*/ 3478 h 556307"/>
              <a:gd name="T62" fmla="*/ 26870 w 684048"/>
              <a:gd name="T63" fmla="*/ 3609 h 556307"/>
              <a:gd name="T64" fmla="*/ 25541 w 684048"/>
              <a:gd name="T65" fmla="*/ 2504 h 556307"/>
              <a:gd name="T66" fmla="*/ 26115 w 684048"/>
              <a:gd name="T67" fmla="*/ 246 h 556307"/>
              <a:gd name="T68" fmla="*/ 27963 w 684048"/>
              <a:gd name="T69" fmla="*/ 0 h 55630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0246" name="信息1 127">
            <a:extLst>
              <a:ext uri="{FF2B5EF4-FFF2-40B4-BE49-F238E27FC236}">
                <a16:creationId xmlns:a16="http://schemas.microsoft.com/office/drawing/2014/main" id="{E29AF1EC-E4E9-4F72-8F88-6CF157839B0C}"/>
              </a:ext>
            </a:extLst>
          </p:cNvPr>
          <p:cNvSpPr>
            <a:spLocks/>
          </p:cNvSpPr>
          <p:nvPr/>
        </p:nvSpPr>
        <p:spPr bwMode="auto">
          <a:xfrm>
            <a:off x="1819275" y="1924050"/>
            <a:ext cx="263525" cy="225425"/>
          </a:xfrm>
          <a:custGeom>
            <a:avLst/>
            <a:gdLst>
              <a:gd name="T0" fmla="*/ 2147483647 w 90"/>
              <a:gd name="T1" fmla="*/ 2147483647 h 93"/>
              <a:gd name="T2" fmla="*/ 2147483647 w 90"/>
              <a:gd name="T3" fmla="*/ 2147483647 h 93"/>
              <a:gd name="T4" fmla="*/ 2147483647 w 90"/>
              <a:gd name="T5" fmla="*/ 2147483647 h 93"/>
              <a:gd name="T6" fmla="*/ 2147483647 w 90"/>
              <a:gd name="T7" fmla="*/ 2147483647 h 93"/>
              <a:gd name="T8" fmla="*/ 2147483647 w 90"/>
              <a:gd name="T9" fmla="*/ 2147483647 h 93"/>
              <a:gd name="T10" fmla="*/ 0 w 90"/>
              <a:gd name="T11" fmla="*/ 2147483647 h 93"/>
              <a:gd name="T12" fmla="*/ 0 w 90"/>
              <a:gd name="T13" fmla="*/ 2147483647 h 93"/>
              <a:gd name="T14" fmla="*/ 2147483647 w 90"/>
              <a:gd name="T15" fmla="*/ 2147483647 h 93"/>
              <a:gd name="T16" fmla="*/ 2147483647 w 90"/>
              <a:gd name="T17" fmla="*/ 2147483647 h 93"/>
              <a:gd name="T18" fmla="*/ 2147483647 w 90"/>
              <a:gd name="T19" fmla="*/ 2147483647 h 93"/>
              <a:gd name="T20" fmla="*/ 2147483647 w 90"/>
              <a:gd name="T21" fmla="*/ 2147483647 h 93"/>
              <a:gd name="T22" fmla="*/ 2147483647 w 90"/>
              <a:gd name="T23" fmla="*/ 2147483647 h 93"/>
              <a:gd name="T24" fmla="*/ 2147483647 w 90"/>
              <a:gd name="T25" fmla="*/ 2147483647 h 93"/>
              <a:gd name="T26" fmla="*/ 2147483647 w 90"/>
              <a:gd name="T27" fmla="*/ 2147483647 h 93"/>
              <a:gd name="T28" fmla="*/ 2147483647 w 90"/>
              <a:gd name="T29" fmla="*/ 2147483647 h 93"/>
              <a:gd name="T30" fmla="*/ 2147483647 w 90"/>
              <a:gd name="T31" fmla="*/ 2147483647 h 93"/>
              <a:gd name="T32" fmla="*/ 2147483647 w 90"/>
              <a:gd name="T33" fmla="*/ 2147483647 h 93"/>
              <a:gd name="T34" fmla="*/ 2147483647 w 90"/>
              <a:gd name="T35" fmla="*/ 2147483647 h 93"/>
              <a:gd name="T36" fmla="*/ 2147483647 w 90"/>
              <a:gd name="T37" fmla="*/ 2147483647 h 93"/>
              <a:gd name="T38" fmla="*/ 2147483647 w 90"/>
              <a:gd name="T39" fmla="*/ 2147483647 h 93"/>
              <a:gd name="T40" fmla="*/ 2147483647 w 90"/>
              <a:gd name="T41" fmla="*/ 2147483647 h 93"/>
              <a:gd name="T42" fmla="*/ 2147483647 w 90"/>
              <a:gd name="T43" fmla="*/ 2147483647 h 93"/>
              <a:gd name="T44" fmla="*/ 2147483647 w 90"/>
              <a:gd name="T45" fmla="*/ 2147483647 h 93"/>
              <a:gd name="T46" fmla="*/ 2147483647 w 90"/>
              <a:gd name="T47" fmla="*/ 2147483647 h 93"/>
              <a:gd name="T48" fmla="*/ 2147483647 w 90"/>
              <a:gd name="T49" fmla="*/ 2147483647 h 93"/>
              <a:gd name="T50" fmla="*/ 2147483647 w 90"/>
              <a:gd name="T51" fmla="*/ 2147483647 h 93"/>
              <a:gd name="T52" fmla="*/ 2147483647 w 90"/>
              <a:gd name="T53" fmla="*/ 2147483647 h 93"/>
              <a:gd name="T54" fmla="*/ 2147483647 w 90"/>
              <a:gd name="T55" fmla="*/ 2147483647 h 93"/>
              <a:gd name="T56" fmla="*/ 2147483647 w 90"/>
              <a:gd name="T57" fmla="*/ 2147483647 h 93"/>
              <a:gd name="T58" fmla="*/ 2147483647 w 90"/>
              <a:gd name="T59" fmla="*/ 2147483647 h 93"/>
              <a:gd name="T60" fmla="*/ 2147483647 w 90"/>
              <a:gd name="T61" fmla="*/ 2147483647 h 93"/>
              <a:gd name="T62" fmla="*/ 2147483647 w 90"/>
              <a:gd name="T63" fmla="*/ 2147483647 h 93"/>
              <a:gd name="T64" fmla="*/ 2147483647 w 90"/>
              <a:gd name="T65" fmla="*/ 2147483647 h 93"/>
              <a:gd name="T66" fmla="*/ 2147483647 w 90"/>
              <a:gd name="T67" fmla="*/ 2147483647 h 93"/>
              <a:gd name="T68" fmla="*/ 2147483647 w 90"/>
              <a:gd name="T69" fmla="*/ 2147483647 h 93"/>
              <a:gd name="T70" fmla="*/ 2147483647 w 90"/>
              <a:gd name="T71" fmla="*/ 2147483647 h 93"/>
              <a:gd name="T72" fmla="*/ 2147483647 w 90"/>
              <a:gd name="T73" fmla="*/ 2147483647 h 93"/>
              <a:gd name="T74" fmla="*/ 2147483647 w 90"/>
              <a:gd name="T75" fmla="*/ 2147483647 h 93"/>
              <a:gd name="T76" fmla="*/ 2147483647 w 90"/>
              <a:gd name="T77" fmla="*/ 2147483647 h 93"/>
              <a:gd name="T78" fmla="*/ 2147483647 w 90"/>
              <a:gd name="T79" fmla="*/ 2147483647 h 93"/>
              <a:gd name="T80" fmla="*/ 2147483647 w 90"/>
              <a:gd name="T81" fmla="*/ 2147483647 h 93"/>
              <a:gd name="T82" fmla="*/ 2147483647 w 90"/>
              <a:gd name="T83" fmla="*/ 2147483647 h 93"/>
              <a:gd name="T84" fmla="*/ 2147483647 w 90"/>
              <a:gd name="T85" fmla="*/ 2147483647 h 93"/>
              <a:gd name="T86" fmla="*/ 2147483647 w 90"/>
              <a:gd name="T87" fmla="*/ 2147483647 h 93"/>
              <a:gd name="T88" fmla="*/ 2147483647 w 90"/>
              <a:gd name="T89" fmla="*/ 2147483647 h 93"/>
              <a:gd name="T90" fmla="*/ 2147483647 w 90"/>
              <a:gd name="T91" fmla="*/ 2147483647 h 93"/>
              <a:gd name="T92" fmla="*/ 2147483647 w 90"/>
              <a:gd name="T93" fmla="*/ 2147483647 h 93"/>
              <a:gd name="T94" fmla="*/ 2147483647 w 90"/>
              <a:gd name="T95" fmla="*/ 2147483647 h 93"/>
              <a:gd name="T96" fmla="*/ 2147483647 w 90"/>
              <a:gd name="T97" fmla="*/ 2147483647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0247" name="录像机 128">
            <a:extLst>
              <a:ext uri="{FF2B5EF4-FFF2-40B4-BE49-F238E27FC236}">
                <a16:creationId xmlns:a16="http://schemas.microsoft.com/office/drawing/2014/main" id="{E035EFE9-8B48-4179-8E87-CF304AE76E43}"/>
              </a:ext>
            </a:extLst>
          </p:cNvPr>
          <p:cNvSpPr>
            <a:spLocks/>
          </p:cNvSpPr>
          <p:nvPr/>
        </p:nvSpPr>
        <p:spPr bwMode="auto">
          <a:xfrm>
            <a:off x="650875" y="2716213"/>
            <a:ext cx="263525" cy="225425"/>
          </a:xfrm>
          <a:custGeom>
            <a:avLst/>
            <a:gdLst>
              <a:gd name="T0" fmla="*/ 48 w 3710374"/>
              <a:gd name="T1" fmla="*/ 584 h 2848566"/>
              <a:gd name="T2" fmla="*/ 95 w 3710374"/>
              <a:gd name="T3" fmla="*/ 649 h 2848566"/>
              <a:gd name="T4" fmla="*/ 95 w 3710374"/>
              <a:gd name="T5" fmla="*/ 903 h 2848566"/>
              <a:gd name="T6" fmla="*/ 48 w 3710374"/>
              <a:gd name="T7" fmla="*/ 969 h 2848566"/>
              <a:gd name="T8" fmla="*/ 0 w 3710374"/>
              <a:gd name="T9" fmla="*/ 903 h 2848566"/>
              <a:gd name="T10" fmla="*/ 0 w 3710374"/>
              <a:gd name="T11" fmla="*/ 649 h 2848566"/>
              <a:gd name="T12" fmla="*/ 48 w 3710374"/>
              <a:gd name="T13" fmla="*/ 584 h 2848566"/>
              <a:gd name="T14" fmla="*/ 1317 w 3710374"/>
              <a:gd name="T15" fmla="*/ 503 h 2848566"/>
              <a:gd name="T16" fmla="*/ 1329 w 3710374"/>
              <a:gd name="T17" fmla="*/ 558 h 2848566"/>
              <a:gd name="T18" fmla="*/ 1329 w 3710374"/>
              <a:gd name="T19" fmla="*/ 1355 h 2848566"/>
              <a:gd name="T20" fmla="*/ 1291 w 3710374"/>
              <a:gd name="T21" fmla="*/ 1380 h 2848566"/>
              <a:gd name="T22" fmla="*/ 1111 w 3710374"/>
              <a:gd name="T23" fmla="*/ 1176 h 2848566"/>
              <a:gd name="T24" fmla="*/ 1069 w 3710374"/>
              <a:gd name="T25" fmla="*/ 1176 h 2848566"/>
              <a:gd name="T26" fmla="*/ 1069 w 3710374"/>
              <a:gd name="T27" fmla="*/ 1334 h 2848566"/>
              <a:gd name="T28" fmla="*/ 1013 w 3710374"/>
              <a:gd name="T29" fmla="*/ 1412 h 2848566"/>
              <a:gd name="T30" fmla="*/ 194 w 3710374"/>
              <a:gd name="T31" fmla="*/ 1412 h 2848566"/>
              <a:gd name="T32" fmla="*/ 138 w 3710374"/>
              <a:gd name="T33" fmla="*/ 1334 h 2848566"/>
              <a:gd name="T34" fmla="*/ 138 w 3710374"/>
              <a:gd name="T35" fmla="*/ 625 h 2848566"/>
              <a:gd name="T36" fmla="*/ 194 w 3710374"/>
              <a:gd name="T37" fmla="*/ 548 h 2848566"/>
              <a:gd name="T38" fmla="*/ 1013 w 3710374"/>
              <a:gd name="T39" fmla="*/ 548 h 2848566"/>
              <a:gd name="T40" fmla="*/ 1069 w 3710374"/>
              <a:gd name="T41" fmla="*/ 625 h 2848566"/>
              <a:gd name="T42" fmla="*/ 1069 w 3710374"/>
              <a:gd name="T43" fmla="*/ 729 h 2848566"/>
              <a:gd name="T44" fmla="*/ 1109 w 3710374"/>
              <a:gd name="T45" fmla="*/ 729 h 2848566"/>
              <a:gd name="T46" fmla="*/ 1297 w 3710374"/>
              <a:gd name="T47" fmla="*/ 518 h 2848566"/>
              <a:gd name="T48" fmla="*/ 1317 w 3710374"/>
              <a:gd name="T49" fmla="*/ 503 h 2848566"/>
              <a:gd name="T50" fmla="*/ 812 w 3710374"/>
              <a:gd name="T51" fmla="*/ 0 h 2848566"/>
              <a:gd name="T52" fmla="*/ 1000 w 3710374"/>
              <a:gd name="T53" fmla="*/ 260 h 2848566"/>
              <a:gd name="T54" fmla="*/ 812 w 3710374"/>
              <a:gd name="T55" fmla="*/ 519 h 2848566"/>
              <a:gd name="T56" fmla="*/ 624 w 3710374"/>
              <a:gd name="T57" fmla="*/ 260 h 2848566"/>
              <a:gd name="T58" fmla="*/ 812 w 3710374"/>
              <a:gd name="T59" fmla="*/ 0 h 2848566"/>
              <a:gd name="T60" fmla="*/ 373 w 3710374"/>
              <a:gd name="T61" fmla="*/ 0 h 2848566"/>
              <a:gd name="T62" fmla="*/ 561 w 3710374"/>
              <a:gd name="T63" fmla="*/ 260 h 2848566"/>
              <a:gd name="T64" fmla="*/ 373 w 3710374"/>
              <a:gd name="T65" fmla="*/ 519 h 2848566"/>
              <a:gd name="T66" fmla="*/ 186 w 3710374"/>
              <a:gd name="T67" fmla="*/ 260 h 2848566"/>
              <a:gd name="T68" fmla="*/ 373 w 3710374"/>
              <a:gd name="T69" fmla="*/ 0 h 284856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0248" name="图片标识1 129">
            <a:extLst>
              <a:ext uri="{FF2B5EF4-FFF2-40B4-BE49-F238E27FC236}">
                <a16:creationId xmlns:a16="http://schemas.microsoft.com/office/drawing/2014/main" id="{562A9EB4-3820-484C-815B-74F85AFF578C}"/>
              </a:ext>
            </a:extLst>
          </p:cNvPr>
          <p:cNvSpPr>
            <a:spLocks/>
          </p:cNvSpPr>
          <p:nvPr/>
        </p:nvSpPr>
        <p:spPr bwMode="auto">
          <a:xfrm>
            <a:off x="1235075" y="2716213"/>
            <a:ext cx="263525" cy="225425"/>
          </a:xfrm>
          <a:custGeom>
            <a:avLst/>
            <a:gdLst>
              <a:gd name="T0" fmla="*/ 20786 w 802377"/>
              <a:gd name="T1" fmla="*/ 3926 h 800254"/>
              <a:gd name="T2" fmla="*/ 22705 w 802377"/>
              <a:gd name="T3" fmla="*/ 5136 h 800254"/>
              <a:gd name="T4" fmla="*/ 20786 w 802377"/>
              <a:gd name="T5" fmla="*/ 6347 h 800254"/>
              <a:gd name="T6" fmla="*/ 18868 w 802377"/>
              <a:gd name="T7" fmla="*/ 5136 h 800254"/>
              <a:gd name="T8" fmla="*/ 20786 w 802377"/>
              <a:gd name="T9" fmla="*/ 3926 h 800254"/>
              <a:gd name="T10" fmla="*/ 3744 w 802377"/>
              <a:gd name="T11" fmla="*/ 2356 h 800254"/>
              <a:gd name="T12" fmla="*/ 3744 w 802377"/>
              <a:gd name="T13" fmla="*/ 15532 h 800254"/>
              <a:gd name="T14" fmla="*/ 3915 w 802377"/>
              <a:gd name="T15" fmla="*/ 15532 h 800254"/>
              <a:gd name="T16" fmla="*/ 8683 w 802377"/>
              <a:gd name="T17" fmla="*/ 8825 h 800254"/>
              <a:gd name="T18" fmla="*/ 10733 w 802377"/>
              <a:gd name="T19" fmla="*/ 12962 h 800254"/>
              <a:gd name="T20" fmla="*/ 14903 w 802377"/>
              <a:gd name="T21" fmla="*/ 7595 h 800254"/>
              <a:gd name="T22" fmla="*/ 17601 w 802377"/>
              <a:gd name="T23" fmla="*/ 12621 h 800254"/>
              <a:gd name="T24" fmla="*/ 21140 w 802377"/>
              <a:gd name="T25" fmla="*/ 9800 h 800254"/>
              <a:gd name="T26" fmla="*/ 24682 w 802377"/>
              <a:gd name="T27" fmla="*/ 15366 h 800254"/>
              <a:gd name="T28" fmla="*/ 24682 w 802377"/>
              <a:gd name="T29" fmla="*/ 2356 h 800254"/>
              <a:gd name="T30" fmla="*/ 3744 w 802377"/>
              <a:gd name="T31" fmla="*/ 2356 h 800254"/>
              <a:gd name="T32" fmla="*/ 0 w 802377"/>
              <a:gd name="T33" fmla="*/ 0 h 800254"/>
              <a:gd name="T34" fmla="*/ 28426 w 802377"/>
              <a:gd name="T35" fmla="*/ 0 h 800254"/>
              <a:gd name="T36" fmla="*/ 28426 w 802377"/>
              <a:gd name="T37" fmla="*/ 17887 h 800254"/>
              <a:gd name="T38" fmla="*/ 0 w 802377"/>
              <a:gd name="T39" fmla="*/ 17887 h 800254"/>
              <a:gd name="T40" fmla="*/ 0 w 802377"/>
              <a:gd name="T41" fmla="*/ 0 h 80025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802377" h="800254">
                <a:moveTo>
                  <a:pt x="586746" y="175638"/>
                </a:moveTo>
                <a:cubicBezTo>
                  <a:pt x="616654" y="175638"/>
                  <a:pt x="640899" y="199883"/>
                  <a:pt x="640899" y="229791"/>
                </a:cubicBezTo>
                <a:cubicBezTo>
                  <a:pt x="640899" y="259699"/>
                  <a:pt x="616654" y="283944"/>
                  <a:pt x="586746" y="283944"/>
                </a:cubicBezTo>
                <a:cubicBezTo>
                  <a:pt x="556838" y="283944"/>
                  <a:pt x="532593" y="259699"/>
                  <a:pt x="532593" y="229791"/>
                </a:cubicBezTo>
                <a:cubicBezTo>
                  <a:pt x="532593" y="199883"/>
                  <a:pt x="556838" y="175638"/>
                  <a:pt x="586746" y="175638"/>
                </a:cubicBezTo>
                <a:close/>
                <a:moveTo>
                  <a:pt x="105683" y="105404"/>
                </a:moveTo>
                <a:lnTo>
                  <a:pt x="105683" y="694851"/>
                </a:lnTo>
                <a:lnTo>
                  <a:pt x="110500" y="694851"/>
                </a:lnTo>
                <a:cubicBezTo>
                  <a:pt x="155363" y="594841"/>
                  <a:pt x="208078" y="392209"/>
                  <a:pt x="245090" y="394820"/>
                </a:cubicBezTo>
                <a:cubicBezTo>
                  <a:pt x="282102" y="397431"/>
                  <a:pt x="283667" y="518205"/>
                  <a:pt x="302955" y="579898"/>
                </a:cubicBezTo>
                <a:cubicBezTo>
                  <a:pt x="342193" y="499858"/>
                  <a:pt x="380513" y="338668"/>
                  <a:pt x="420668" y="339778"/>
                </a:cubicBezTo>
                <a:cubicBezTo>
                  <a:pt x="460823" y="340888"/>
                  <a:pt x="471437" y="489705"/>
                  <a:pt x="496821" y="564668"/>
                </a:cubicBezTo>
                <a:cubicBezTo>
                  <a:pt x="530121" y="522589"/>
                  <a:pt x="566349" y="438139"/>
                  <a:pt x="596720" y="438432"/>
                </a:cubicBezTo>
                <a:cubicBezTo>
                  <a:pt x="627091" y="438725"/>
                  <a:pt x="663369" y="604447"/>
                  <a:pt x="696694" y="687455"/>
                </a:cubicBezTo>
                <a:lnTo>
                  <a:pt x="696694" y="105404"/>
                </a:lnTo>
                <a:lnTo>
                  <a:pt x="105683" y="105404"/>
                </a:lnTo>
                <a:close/>
                <a:moveTo>
                  <a:pt x="0" y="0"/>
                </a:moveTo>
                <a:lnTo>
                  <a:pt x="802377" y="0"/>
                </a:lnTo>
                <a:lnTo>
                  <a:pt x="802377" y="800254"/>
                </a:lnTo>
                <a:lnTo>
                  <a:pt x="0" y="800254"/>
                </a:lnTo>
                <a:lnTo>
                  <a:pt x="0" y="0"/>
                </a:ln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0249" name="WIFI3 131">
            <a:extLst>
              <a:ext uri="{FF2B5EF4-FFF2-40B4-BE49-F238E27FC236}">
                <a16:creationId xmlns:a16="http://schemas.microsoft.com/office/drawing/2014/main" id="{E1936341-FB07-4BE3-B09E-7D8D47CEAFCA}"/>
              </a:ext>
            </a:extLst>
          </p:cNvPr>
          <p:cNvSpPr>
            <a:spLocks/>
          </p:cNvSpPr>
          <p:nvPr/>
        </p:nvSpPr>
        <p:spPr bwMode="auto">
          <a:xfrm>
            <a:off x="1819275" y="2717800"/>
            <a:ext cx="263525" cy="225425"/>
          </a:xfrm>
          <a:custGeom>
            <a:avLst/>
            <a:gdLst>
              <a:gd name="T0" fmla="*/ 49021 w 432042"/>
              <a:gd name="T1" fmla="*/ 47892 h 375762"/>
              <a:gd name="T2" fmla="*/ 66488 w 432042"/>
              <a:gd name="T3" fmla="*/ 64511 h 375762"/>
              <a:gd name="T4" fmla="*/ 49021 w 432042"/>
              <a:gd name="T5" fmla="*/ 81130 h 375762"/>
              <a:gd name="T6" fmla="*/ 31554 w 432042"/>
              <a:gd name="T7" fmla="*/ 64511 h 375762"/>
              <a:gd name="T8" fmla="*/ 49021 w 432042"/>
              <a:gd name="T9" fmla="*/ 47892 h 375762"/>
              <a:gd name="T10" fmla="*/ 49021 w 432042"/>
              <a:gd name="T11" fmla="*/ 23607 h 375762"/>
              <a:gd name="T12" fmla="*/ 83516 w 432042"/>
              <a:gd name="T13" fmla="*/ 38234 h 375762"/>
              <a:gd name="T14" fmla="*/ 76343 w 432042"/>
              <a:gd name="T15" fmla="*/ 47892 h 375762"/>
              <a:gd name="T16" fmla="*/ 49021 w 432042"/>
              <a:gd name="T17" fmla="*/ 35069 h 375762"/>
              <a:gd name="T18" fmla="*/ 21699 w 432042"/>
              <a:gd name="T19" fmla="*/ 47892 h 375762"/>
              <a:gd name="T20" fmla="*/ 14527 w 432042"/>
              <a:gd name="T21" fmla="*/ 38234 h 375762"/>
              <a:gd name="T22" fmla="*/ 49021 w 432042"/>
              <a:gd name="T23" fmla="*/ 23607 h 375762"/>
              <a:gd name="T24" fmla="*/ 49021 w 432042"/>
              <a:gd name="T25" fmla="*/ 0 h 375762"/>
              <a:gd name="T26" fmla="*/ 98043 w 432042"/>
              <a:gd name="T27" fmla="*/ 18672 h 375762"/>
              <a:gd name="T28" fmla="*/ 90727 w 432042"/>
              <a:gd name="T29" fmla="*/ 28522 h 375762"/>
              <a:gd name="T30" fmla="*/ 49021 w 432042"/>
              <a:gd name="T31" fmla="*/ 12080 h 375762"/>
              <a:gd name="T32" fmla="*/ 7315 w 432042"/>
              <a:gd name="T33" fmla="*/ 28522 h 375762"/>
              <a:gd name="T34" fmla="*/ 0 w 432042"/>
              <a:gd name="T35" fmla="*/ 18672 h 375762"/>
              <a:gd name="T36" fmla="*/ 49021 w 432042"/>
              <a:gd name="T37" fmla="*/ 0 h 37576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32042" h="375762">
                <a:moveTo>
                  <a:pt x="216021" y="221820"/>
                </a:moveTo>
                <a:cubicBezTo>
                  <a:pt x="258531" y="221820"/>
                  <a:pt x="292992" y="256281"/>
                  <a:pt x="292992" y="298791"/>
                </a:cubicBezTo>
                <a:cubicBezTo>
                  <a:pt x="292992" y="341301"/>
                  <a:pt x="258531" y="375762"/>
                  <a:pt x="216021" y="375762"/>
                </a:cubicBezTo>
                <a:cubicBezTo>
                  <a:pt x="173511" y="375762"/>
                  <a:pt x="139050" y="341301"/>
                  <a:pt x="139050" y="298791"/>
                </a:cubicBezTo>
                <a:cubicBezTo>
                  <a:pt x="139050" y="256281"/>
                  <a:pt x="173511" y="221820"/>
                  <a:pt x="216021" y="221820"/>
                </a:cubicBezTo>
                <a:close/>
                <a:moveTo>
                  <a:pt x="216021" y="109336"/>
                </a:moveTo>
                <a:cubicBezTo>
                  <a:pt x="276428" y="109336"/>
                  <a:pt x="330776" y="135275"/>
                  <a:pt x="368029" y="177084"/>
                </a:cubicBezTo>
                <a:lnTo>
                  <a:pt x="336422" y="221820"/>
                </a:lnTo>
                <a:cubicBezTo>
                  <a:pt x="308859" y="185511"/>
                  <a:pt x="265135" y="162428"/>
                  <a:pt x="216021" y="162428"/>
                </a:cubicBezTo>
                <a:cubicBezTo>
                  <a:pt x="166906" y="162428"/>
                  <a:pt x="123183" y="185511"/>
                  <a:pt x="95620" y="221820"/>
                </a:cubicBezTo>
                <a:lnTo>
                  <a:pt x="64014" y="177084"/>
                </a:lnTo>
                <a:cubicBezTo>
                  <a:pt x="101266" y="135275"/>
                  <a:pt x="155615" y="109336"/>
                  <a:pt x="216021" y="109336"/>
                </a:cubicBezTo>
                <a:close/>
                <a:moveTo>
                  <a:pt x="216021" y="0"/>
                </a:moveTo>
                <a:cubicBezTo>
                  <a:pt x="299836" y="0"/>
                  <a:pt x="376026" y="32650"/>
                  <a:pt x="432042" y="86479"/>
                </a:cubicBezTo>
                <a:lnTo>
                  <a:pt x="399808" y="132103"/>
                </a:lnTo>
                <a:cubicBezTo>
                  <a:pt x="352782" y="85052"/>
                  <a:pt x="287800" y="55952"/>
                  <a:pt x="216021" y="55952"/>
                </a:cubicBezTo>
                <a:cubicBezTo>
                  <a:pt x="144243" y="55952"/>
                  <a:pt x="79261" y="85053"/>
                  <a:pt x="32234" y="132103"/>
                </a:cubicBezTo>
                <a:lnTo>
                  <a:pt x="0" y="86480"/>
                </a:lnTo>
                <a:cubicBezTo>
                  <a:pt x="56016" y="32650"/>
                  <a:pt x="132206" y="0"/>
                  <a:pt x="216021" y="0"/>
                </a:cubicBez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0250" name="Text Box 10">
            <a:extLst>
              <a:ext uri="{FF2B5EF4-FFF2-40B4-BE49-F238E27FC236}">
                <a16:creationId xmlns:a16="http://schemas.microsoft.com/office/drawing/2014/main" id="{4AD8A4D3-9D17-4ACE-A8F3-2E7EDE3777F7}"/>
              </a:ext>
            </a:extLst>
          </p:cNvPr>
          <p:cNvSpPr txBox="1">
            <a:spLocks noChangeArrowheads="1"/>
          </p:cNvSpPr>
          <p:nvPr/>
        </p:nvSpPr>
        <p:spPr bwMode="auto">
          <a:xfrm>
            <a:off x="2674938" y="1638300"/>
            <a:ext cx="3160712"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r>
              <a:rPr lang="zh-CN" altLang="zh-CN" sz="600">
                <a:solidFill>
                  <a:schemeClr val="bg1"/>
                </a:solidFill>
              </a:rPr>
              <a:t>Here you can enter the relevant text you,for to the participants to explain your product or service.</a:t>
            </a:r>
          </a:p>
          <a:p>
            <a:pPr eaLnBrk="1" hangingPunct="1"/>
            <a:r>
              <a:rPr lang="zh-CN" altLang="zh-CN" sz="600">
                <a:solidFill>
                  <a:schemeClr val="bg1"/>
                </a:solidFill>
              </a:rPr>
              <a:t>Here you can enter the relevant text you,for to the participants to explain your product or service.</a:t>
            </a:r>
          </a:p>
        </p:txBody>
      </p:sp>
      <p:sp>
        <p:nvSpPr>
          <p:cNvPr id="10251" name="Text Box 11">
            <a:extLst>
              <a:ext uri="{FF2B5EF4-FFF2-40B4-BE49-F238E27FC236}">
                <a16:creationId xmlns:a16="http://schemas.microsoft.com/office/drawing/2014/main" id="{09203D5D-BE33-45DE-A6AC-E4D7B858C661}"/>
              </a:ext>
            </a:extLst>
          </p:cNvPr>
          <p:cNvSpPr txBox="1">
            <a:spLocks noChangeArrowheads="1"/>
          </p:cNvSpPr>
          <p:nvPr/>
        </p:nvSpPr>
        <p:spPr bwMode="auto">
          <a:xfrm>
            <a:off x="2681288" y="2717800"/>
            <a:ext cx="3146425"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r>
              <a:rPr lang="zh-CN" altLang="zh-CN" sz="600">
                <a:solidFill>
                  <a:schemeClr val="bg1"/>
                </a:solidFill>
              </a:rPr>
              <a:t>Here you can enter the relevant text you,for to the participants to explain your product or service.</a:t>
            </a:r>
          </a:p>
          <a:p>
            <a:pPr eaLnBrk="1" hangingPunct="1"/>
            <a:r>
              <a:rPr lang="zh-CN" altLang="zh-CN" sz="600">
                <a:solidFill>
                  <a:schemeClr val="bg1"/>
                </a:solidFill>
              </a:rPr>
              <a:t>Here you can enter the relevant text you,for to the participants to explain your product or service.</a:t>
            </a:r>
          </a:p>
        </p:txBody>
      </p:sp>
      <p:sp>
        <p:nvSpPr>
          <p:cNvPr id="10252" name="Text Box 12">
            <a:extLst>
              <a:ext uri="{FF2B5EF4-FFF2-40B4-BE49-F238E27FC236}">
                <a16:creationId xmlns:a16="http://schemas.microsoft.com/office/drawing/2014/main" id="{9148C910-613E-4AB3-BEE6-1278233F7589}"/>
              </a:ext>
            </a:extLst>
          </p:cNvPr>
          <p:cNvSpPr txBox="1">
            <a:spLocks noChangeArrowheads="1"/>
          </p:cNvSpPr>
          <p:nvPr/>
        </p:nvSpPr>
        <p:spPr bwMode="auto">
          <a:xfrm>
            <a:off x="2681288" y="2178050"/>
            <a:ext cx="3146425"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r>
              <a:rPr lang="zh-CN" altLang="zh-CN" sz="600">
                <a:solidFill>
                  <a:schemeClr val="bg1"/>
                </a:solidFill>
              </a:rPr>
              <a:t>Here you can enter the relevant text you,for to the participants to explain your product or service.</a:t>
            </a:r>
          </a:p>
          <a:p>
            <a:pPr eaLnBrk="1" hangingPunct="1"/>
            <a:r>
              <a:rPr lang="zh-CN" altLang="zh-CN" sz="600">
                <a:solidFill>
                  <a:schemeClr val="bg1"/>
                </a:solidFill>
              </a:rPr>
              <a:t>Here you can enter the relevant text you,for to the participants to explain your product or service.</a:t>
            </a:r>
          </a:p>
        </p:txBody>
      </p:sp>
      <p:sp>
        <p:nvSpPr>
          <p:cNvPr id="10253" name="AutoShape 13">
            <a:extLst>
              <a:ext uri="{FF2B5EF4-FFF2-40B4-BE49-F238E27FC236}">
                <a16:creationId xmlns:a16="http://schemas.microsoft.com/office/drawing/2014/main" id="{B196B0CD-D9AE-446D-BA01-3AA0C9F140FC}"/>
              </a:ext>
            </a:extLst>
          </p:cNvPr>
          <p:cNvSpPr>
            <a:spLocks noChangeArrowheads="1"/>
          </p:cNvSpPr>
          <p:nvPr/>
        </p:nvSpPr>
        <p:spPr bwMode="auto">
          <a:xfrm>
            <a:off x="650875" y="1123950"/>
            <a:ext cx="1055688" cy="225425"/>
          </a:xfrm>
          <a:prstGeom prst="roundRect">
            <a:avLst>
              <a:gd name="adj" fmla="val 16667"/>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eaLnBrk="1" hangingPunct="1"/>
            <a:r>
              <a:rPr lang="zh-CN" altLang="zh-CN" sz="800" b="1">
                <a:solidFill>
                  <a:srgbClr val="FFFEE9"/>
                </a:solidFill>
                <a:latin typeface="微软雅黑" panose="020B0503020204020204" pitchFamily="34" charset="-122"/>
                <a:ea typeface="微软雅黑" panose="020B0503020204020204" pitchFamily="34" charset="-122"/>
              </a:rPr>
              <a:t>ADD YOUR TEXT</a:t>
            </a:r>
          </a:p>
        </p:txBody>
      </p:sp>
    </p:spTree>
  </p:cSld>
  <p:clrMapOvr>
    <a:masterClrMapping/>
  </p:clrMapOvr>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BE0E3">
            <a:alpha val="60999"/>
          </a:srgb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9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rgbClr val="BBE0E3">
            <a:alpha val="60999"/>
          </a:srgb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9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8</TotalTime>
  <Pages>0</Pages>
  <Words>1669</Words>
  <Characters>0</Characters>
  <Application>Microsoft Office PowerPoint</Application>
  <DocSecurity>0</DocSecurity>
  <PresentationFormat>自定义</PresentationFormat>
  <Lines>0</Lines>
  <Paragraphs>129</Paragraphs>
  <Slides>18</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18</vt:i4>
      </vt:variant>
    </vt:vector>
  </HeadingPairs>
  <TitlesOfParts>
    <vt:vector size="22" baseType="lpstr">
      <vt:lpstr>宋体</vt:lpstr>
      <vt:lpstr>微软雅黑</vt:lpstr>
      <vt:lpstr>Arial</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CharactersWithSpaces>0</CharactersWithSpaces>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哎呀小小草</dc:creator>
  <cp:keywords/>
  <dc:description/>
  <cp:lastModifiedBy>dreamsummit</cp:lastModifiedBy>
  <cp:revision>2</cp:revision>
  <dcterms:created xsi:type="dcterms:W3CDTF">2014-12-01T05:56:12Z</dcterms:created>
  <dcterms:modified xsi:type="dcterms:W3CDTF">2018-06-05T02:08:36Z</dcterms:modified>
  <cp:category/>
</cp:coreProperties>
</file>