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7" r:id="rId2"/>
    <p:sldId id="282" r:id="rId3"/>
    <p:sldId id="258" r:id="rId4"/>
    <p:sldId id="260" r:id="rId5"/>
    <p:sldId id="284" r:id="rId6"/>
    <p:sldId id="285" r:id="rId7"/>
    <p:sldId id="263" r:id="rId8"/>
    <p:sldId id="286" r:id="rId9"/>
    <p:sldId id="287" r:id="rId10"/>
    <p:sldId id="288" r:id="rId11"/>
    <p:sldId id="289" r:id="rId12"/>
    <p:sldId id="266" r:id="rId13"/>
    <p:sldId id="290" r:id="rId14"/>
    <p:sldId id="269" r:id="rId15"/>
    <p:sldId id="291" r:id="rId16"/>
    <p:sldId id="292" r:id="rId17"/>
    <p:sldId id="293" r:id="rId18"/>
    <p:sldId id="299" r:id="rId19"/>
    <p:sldId id="302" r:id="rId20"/>
    <p:sldId id="295" r:id="rId21"/>
    <p:sldId id="300"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p15:clr>
            <a:srgbClr val="A4A3A4"/>
          </p15:clr>
        </p15:guide>
        <p15:guide id="2" pos="50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62B"/>
    <a:srgbClr val="162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43750" autoAdjust="0"/>
  </p:normalViewPr>
  <p:slideViewPr>
    <p:cSldViewPr snapToGrid="0">
      <p:cViewPr varScale="1">
        <p:scale>
          <a:sx n="103" d="100"/>
          <a:sy n="103" d="100"/>
        </p:scale>
        <p:origin x="144" y="360"/>
      </p:cViewPr>
      <p:guideLst>
        <p:guide orient="horz" pos="346"/>
        <p:guide pos="5042"/>
      </p:guideLst>
    </p:cSldViewPr>
  </p:slideViewPr>
  <p:notesTextViewPr>
    <p:cViewPr>
      <p:scale>
        <a:sx n="1" d="1"/>
        <a:sy n="1" d="1"/>
      </p:scale>
      <p:origin x="0" y="0"/>
    </p:cViewPr>
  </p:notesTextViewPr>
  <p:sorterViewPr>
    <p:cViewPr>
      <p:scale>
        <a:sx n="144" d="100"/>
        <a:sy n="144" d="100"/>
      </p:scale>
      <p:origin x="0" y="-128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EB15D4-A5FB-4D8F-9FB2-8579E25DF893}" type="datetimeFigureOut">
              <a:rPr lang="zh-CN" altLang="en-US" smtClean="0"/>
              <a:t>2020/3/23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4AE9AE-9BB5-4135-9B80-7342FC26B9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8BEF0D6-51D9-4979-8F4D-A15FCF29DCC6}"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6CAEED-932B-4AD6-A969-22F2E5222A1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BEF0D6-51D9-4979-8F4D-A15FCF29DCC6}" type="datetimeFigureOut">
              <a:rPr lang="zh-CN" altLang="en-US" smtClean="0"/>
              <a:t>2020/3/23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6CAEED-932B-4AD6-A969-22F2E5222A1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3.wdp"/><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4.wdp"/><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16.wdp"/><Relationship Id="rId2" Type="http://schemas.openxmlformats.org/officeDocument/2006/relationships/image" Target="../media/image4.png"/><Relationship Id="rId1" Type="http://schemas.openxmlformats.org/officeDocument/2006/relationships/slideLayout" Target="../slideLayouts/slideLayout14.xml"/><Relationship Id="rId6" Type="http://schemas.openxmlformats.org/officeDocument/2006/relationships/image" Target="../media/image30.png"/><Relationship Id="rId5" Type="http://schemas.microsoft.com/office/2007/relationships/hdphoto" Target="../media/hdphoto15.wdp"/><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38.pn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12.xml"/><Relationship Id="rId6" Type="http://schemas.microsoft.com/office/2007/relationships/hdphoto" Target="../media/hdphoto19.wdp"/><Relationship Id="rId5" Type="http://schemas.openxmlformats.org/officeDocument/2006/relationships/image" Target="../media/image42.pn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0.wdp"/><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8" Type="http://schemas.microsoft.com/office/2007/relationships/hdphoto" Target="../media/hdphoto22.wdp"/><Relationship Id="rId3" Type="http://schemas.microsoft.com/office/2007/relationships/hdphoto" Target="../media/hdphoto4.wdp"/><Relationship Id="rId7"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46.jpeg"/><Relationship Id="rId5" Type="http://schemas.microsoft.com/office/2007/relationships/hdphoto" Target="../media/hdphoto21.wdp"/><Relationship Id="rId4" Type="http://schemas.openxmlformats.org/officeDocument/2006/relationships/image" Target="../media/image45.png"/><Relationship Id="rId9"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12.xml"/><Relationship Id="rId6" Type="http://schemas.microsoft.com/office/2007/relationships/hdphoto" Target="../media/hdphoto6.wdp"/><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18.png"/><Relationship Id="rId1" Type="http://schemas.openxmlformats.org/officeDocument/2006/relationships/slideLayout" Target="../slideLayouts/slideLayout13.xml"/><Relationship Id="rId6" Type="http://schemas.openxmlformats.org/officeDocument/2006/relationships/image" Target="../media/image20.png"/><Relationship Id="rId5" Type="http://schemas.microsoft.com/office/2007/relationships/hdphoto" Target="../media/hdphoto8.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1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2.png"/><Relationship Id="rId5" Type="http://schemas.microsoft.com/office/2007/relationships/hdphoto" Target="../media/hdphoto10.wdp"/><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microsoft.com/office/2007/relationships/hdphoto" Target="../media/hdphoto12.wdp"/><Relationship Id="rId3" Type="http://schemas.microsoft.com/office/2007/relationships/hdphoto" Target="../media/hdphoto4.wdp"/><Relationship Id="rId7"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763328" y="1204321"/>
            <a:ext cx="3110722" cy="4449355"/>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950579" y="1416517"/>
            <a:ext cx="2736221" cy="4024965"/>
          </a:xfrm>
          <a:prstGeom prst="rect">
            <a:avLst/>
          </a:prstGeom>
          <a: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a:bli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2732043" y="2988642"/>
            <a:ext cx="5110695" cy="1569660"/>
          </a:xfrm>
          <a:prstGeom prst="rect">
            <a:avLst/>
          </a:prstGeom>
          <a:noFill/>
          <a:ln w="9525">
            <a:noFill/>
          </a:ln>
        </p:spPr>
        <p:txBody>
          <a:bodyPr wrap="square" rtlCol="0">
            <a:spAutoFit/>
          </a:bodyPr>
          <a:lstStyle/>
          <a:p>
            <a:r>
              <a:rPr lang="en-US" altLang="zh-CN" sz="9600" dirty="0">
                <a:solidFill>
                  <a:schemeClr val="bg1"/>
                </a:solidFill>
                <a:effectLst>
                  <a:outerShdw dist="63500" algn="tl" rotWithShape="0">
                    <a:srgbClr val="77362B"/>
                  </a:outerShdw>
                </a:effectLst>
                <a:latin typeface="Hallelujah Regular" panose="02000506000000020003" pitchFamily="2" charset="0"/>
              </a:rPr>
              <a:t>Wild Rose</a:t>
            </a:r>
            <a:endParaRPr lang="zh-CN" altLang="en-US" sz="9600" dirty="0">
              <a:solidFill>
                <a:schemeClr val="bg1"/>
              </a:solidFill>
              <a:effectLst>
                <a:outerShdw dist="63500" algn="tl" rotWithShape="0">
                  <a:srgbClr val="77362B"/>
                </a:outerShdw>
              </a:effectLst>
              <a:latin typeface="Hallelujah Regular" panose="02000506000000020003" pitchFamily="2" charset="0"/>
            </a:endParaRPr>
          </a:p>
        </p:txBody>
      </p:sp>
      <p:sp>
        <p:nvSpPr>
          <p:cNvPr id="7" name="矩形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2960351" y="4366761"/>
            <a:ext cx="4198585" cy="276999"/>
          </a:xfrm>
          <a:prstGeom prst="rect">
            <a:avLst/>
          </a:prstGeom>
        </p:spPr>
        <p:txBody>
          <a:bodyPr wrap="none">
            <a:spAutoFit/>
          </a:bodyPr>
          <a:lstStyle/>
          <a:p>
            <a:r>
              <a:rPr lang="en-US" altLang="zh-CN" sz="1200" spc="300" dirty="0">
                <a:solidFill>
                  <a:schemeClr val="bg1"/>
                </a:solidFill>
                <a:latin typeface="Arial" panose="020B0604020202020204" pitchFamily="34" charset="0"/>
              </a:rPr>
              <a:t>Not all people will be sincerely to you</a:t>
            </a:r>
            <a:endParaRPr lang="zh-CN" altLang="en-US" sz="1200" spc="300" dirty="0">
              <a:solidFill>
                <a:schemeClr val="bg1"/>
              </a:solidFill>
            </a:endParaRPr>
          </a:p>
        </p:txBody>
      </p:sp>
      <p:pic>
        <p:nvPicPr>
          <p:cNvPr id="9" name="图片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p:cNvPicPr>
          <p:nvPr/>
        </p:nvPicPr>
        <p:blipFill>
          <a:blip r:embed="rId6" cstate="email">
            <a:extLst>
              <a:ext uri="{BEBA8EAE-BF5A-486C-A8C5-ECC9F3942E4B}">
                <a14:imgProps xmlns:a14="http://schemas.microsoft.com/office/drawing/2010/main">
                  <a14:imgLayer r:embed="rId7">
                    <a14:imgEffect>
                      <a14:brightnessContrast bright="-40000"/>
                    </a14:imgEffect>
                    <a14:imgEffect>
                      <a14:saturation sat="66000"/>
                    </a14:imgEffect>
                  </a14:imgLayer>
                </a14:imgProps>
              </a:ext>
            </a:extLst>
          </a:blip>
          <a:stretch>
            <a:fillRect/>
          </a:stretch>
        </p:blipFill>
        <p:spPr>
          <a:xfrm>
            <a:off x="6901998" y="3862048"/>
            <a:ext cx="1165021" cy="534901"/>
          </a:xfrm>
          <a:prstGeom prst="rect">
            <a:avLst/>
          </a:prstGeom>
        </p:spPr>
      </p:pic>
      <p:sp>
        <p:nvSpPr>
          <p:cNvPr id="4"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62884" y="566671"/>
            <a:ext cx="4765184" cy="5705341"/>
          </a:xfrm>
          <a:prstGeom prst="rect">
            <a:avLst/>
          </a:prstGeom>
          <a:noFill/>
          <a:ln w="127000">
            <a:solidFill>
              <a:srgbClr val="162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1882438" y="1149684"/>
            <a:ext cx="309562" cy="458470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矩形 3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35100" y="1149684"/>
            <a:ext cx="3606800" cy="4584700"/>
          </a:xfrm>
          <a:prstGeom prst="rect">
            <a:avLst/>
          </a:prstGeom>
          <a: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487855" y="2867302"/>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36"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730463" y="905087"/>
            <a:ext cx="3673335" cy="751681"/>
          </a:xfrm>
          <a:prstGeom prst="rect">
            <a:avLst/>
          </a:prstGeom>
        </p:spPr>
        <p:txBody>
          <a:bodyPr wrap="square">
            <a:spAutoFit/>
          </a:bodyPr>
          <a:lstStyle/>
          <a:p>
            <a:pP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37" name="矩形 3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059138" y="2028063"/>
            <a:ext cx="3344660" cy="1431161"/>
          </a:xfrm>
          <a:prstGeom prst="rect">
            <a:avLst/>
          </a:prstGeom>
        </p:spPr>
        <p:txBody>
          <a:bodyPr wrap="square">
            <a:spAutoFit/>
          </a:bodyPr>
          <a:lstStyle/>
          <a:p>
            <a:pPr>
              <a:lnSpc>
                <a:spcPct val="150000"/>
              </a:lnSpc>
            </a:pPr>
            <a:r>
              <a:rPr lang="en-US" altLang="zh-CN" sz="1600" b="1" dirty="0">
                <a:solidFill>
                  <a:srgbClr val="77362B"/>
                </a:solidFill>
                <a:latin typeface="Arial" panose="020B0604020202020204" pitchFamily="34" charset="0"/>
              </a:rPr>
              <a:t>Your Title</a:t>
            </a:r>
          </a:p>
          <a:p>
            <a:pPr>
              <a:lnSpc>
                <a:spcPct val="150000"/>
              </a:lnSpc>
            </a:pPr>
            <a:r>
              <a:rPr lang="en-US" altLang="zh-CN" sz="1400" dirty="0">
                <a:solidFill>
                  <a:schemeClr val="bg1"/>
                </a:solidFill>
                <a:latin typeface="Arial" panose="020B0604020202020204" pitchFamily="34" charset="0"/>
              </a:rPr>
              <a:t>Understand that people know how to give up, the true feelings of people who know how to sacrifice. </a:t>
            </a:r>
            <a:endParaRPr lang="zh-CN" altLang="en-US" sz="1400" dirty="0">
              <a:solidFill>
                <a:schemeClr val="bg1"/>
              </a:solidFill>
            </a:endParaRPr>
          </a:p>
        </p:txBody>
      </p:sp>
      <p:sp>
        <p:nvSpPr>
          <p:cNvPr id="38"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889463" y="2165411"/>
            <a:ext cx="0" cy="1188000"/>
          </a:xfrm>
          <a:prstGeom prst="line">
            <a:avLst/>
          </a:prstGeom>
          <a:noFill/>
          <a:ln w="92075" cap="flat">
            <a:solidFill>
              <a:schemeClr val="bg1">
                <a:lumMod val="85000"/>
                <a:alpha val="17000"/>
              </a:schemeClr>
            </a:solidFill>
            <a:prstDash val="solid"/>
            <a:round/>
          </a:ln>
          <a:effectLst/>
        </p:spPr>
        <p:txBody>
          <a:bodyPr lIns="82987" tIns="82987" rIns="82987" bIns="82987"/>
          <a:lstStyle/>
          <a:p>
            <a:pPr defTabSz="825500" eaLnBrk="1" fontAlgn="auto">
              <a:lnSpc>
                <a:spcPct val="150000"/>
              </a:lnSpc>
              <a:spcBef>
                <a:spcPts val="0"/>
              </a:spcBef>
              <a:spcAft>
                <a:spcPts val="0"/>
              </a:spcAft>
              <a:defRPr sz="2200" spc="0">
                <a:solidFill>
                  <a:srgbClr val="8B8C8C"/>
                </a:solidFill>
              </a:defRPr>
            </a:pPr>
            <a:endParaRPr sz="2200" kern="0">
              <a:solidFill>
                <a:srgbClr val="8B8C8C"/>
              </a:solidFill>
              <a:latin typeface="Lato Regular"/>
              <a:ea typeface="Lato Regular"/>
              <a:cs typeface="Lato Regular"/>
              <a:sym typeface="Lato Regular"/>
            </a:endParaRPr>
          </a:p>
        </p:txBody>
      </p:sp>
      <p:sp>
        <p:nvSpPr>
          <p:cNvPr id="39" name="矩形 3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059138" y="3936692"/>
            <a:ext cx="3344660" cy="1431161"/>
          </a:xfrm>
          <a:prstGeom prst="rect">
            <a:avLst/>
          </a:prstGeom>
        </p:spPr>
        <p:txBody>
          <a:bodyPr wrap="square">
            <a:spAutoFit/>
          </a:bodyPr>
          <a:lstStyle/>
          <a:p>
            <a:pPr>
              <a:lnSpc>
                <a:spcPct val="150000"/>
              </a:lnSpc>
            </a:pPr>
            <a:r>
              <a:rPr lang="en-US" altLang="zh-CN" sz="1600" b="1" dirty="0">
                <a:solidFill>
                  <a:srgbClr val="77362B"/>
                </a:solidFill>
                <a:latin typeface="Arial" panose="020B0604020202020204" pitchFamily="34" charset="0"/>
              </a:rPr>
              <a:t>Your Title</a:t>
            </a:r>
          </a:p>
          <a:p>
            <a:pPr>
              <a:lnSpc>
                <a:spcPct val="150000"/>
              </a:lnSpc>
            </a:pPr>
            <a:r>
              <a:rPr lang="en-US" altLang="zh-CN" sz="1400" dirty="0">
                <a:solidFill>
                  <a:schemeClr val="bg1"/>
                </a:solidFill>
                <a:latin typeface="Arial" panose="020B0604020202020204" pitchFamily="34" charset="0"/>
              </a:rPr>
              <a:t>Understand that people know how to give up, the true feelings of people who know how to sacrifice. </a:t>
            </a:r>
            <a:endParaRPr lang="zh-CN" altLang="en-US" sz="1400" dirty="0">
              <a:solidFill>
                <a:schemeClr val="bg1"/>
              </a:solidFill>
            </a:endParaRPr>
          </a:p>
        </p:txBody>
      </p:sp>
      <p:sp>
        <p:nvSpPr>
          <p:cNvPr id="40"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889463" y="4074040"/>
            <a:ext cx="0" cy="1188000"/>
          </a:xfrm>
          <a:prstGeom prst="line">
            <a:avLst/>
          </a:prstGeom>
          <a:noFill/>
          <a:ln w="92075" cap="flat">
            <a:solidFill>
              <a:schemeClr val="bg1">
                <a:lumMod val="85000"/>
                <a:alpha val="17000"/>
              </a:schemeClr>
            </a:solidFill>
            <a:prstDash val="solid"/>
            <a:round/>
          </a:ln>
          <a:effectLst/>
        </p:spPr>
        <p:txBody>
          <a:bodyPr lIns="82987" tIns="82987" rIns="82987" bIns="82987"/>
          <a:lstStyle/>
          <a:p>
            <a:pPr defTabSz="825500" eaLnBrk="1" fontAlgn="auto">
              <a:lnSpc>
                <a:spcPct val="150000"/>
              </a:lnSpc>
              <a:spcBef>
                <a:spcPts val="0"/>
              </a:spcBef>
              <a:spcAft>
                <a:spcPts val="0"/>
              </a:spcAft>
              <a:defRPr sz="2200" spc="0">
                <a:solidFill>
                  <a:srgbClr val="8B8C8C"/>
                </a:solidFill>
              </a:defRPr>
            </a:pPr>
            <a:endParaRPr sz="2200" kern="0">
              <a:solidFill>
                <a:srgbClr val="8B8C8C"/>
              </a:solidFill>
              <a:latin typeface="Lato Regular"/>
              <a:ea typeface="Lato Regular"/>
              <a:cs typeface="Lato Regular"/>
              <a:sym typeface="Lato Regular"/>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rrowheads="1"/>
          </p:cNvSpPr>
          <p:nvPr/>
        </p:nvSpPr>
        <p:spPr bwMode="auto">
          <a:xfrm>
            <a:off x="2933700" y="868363"/>
            <a:ext cx="2847975" cy="6000750"/>
          </a:xfrm>
          <a:prstGeom prst="rect">
            <a:avLst/>
          </a:prstGeom>
          <a: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l="-17184" t="-700" r="-18172" b="-694"/>
            </a:stretch>
          </a:blipFill>
          <a:ln>
            <a:noFill/>
          </a:ln>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grpSp>
        <p:nvGrpSpPr>
          <p:cNvPr id="14"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7308586" y="3107532"/>
            <a:ext cx="239713" cy="188913"/>
            <a:chOff x="0" y="0"/>
            <a:chExt cx="478879" cy="376669"/>
          </a:xfrm>
        </p:grpSpPr>
        <p:sp>
          <p:nvSpPr>
            <p:cNvPr id="17" name="Square"/>
            <p:cNvSpPr>
              <a:spLocks noChangeArrowheads="1"/>
            </p:cNvSpPr>
            <p:nvPr/>
          </p:nvSpPr>
          <p:spPr bwMode="auto">
            <a:xfrm>
              <a:off x="0" y="0"/>
              <a:ext cx="376670" cy="376670"/>
            </a:xfrm>
            <a:prstGeom prst="rect">
              <a:avLst/>
            </a:prstGeom>
            <a:solidFill>
              <a:schemeClr val="bg1">
                <a:alpha val="21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1494" tIns="41494" rIns="41494" bIns="41494" anchor="ct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18" name="Line"/>
            <p:cNvSpPr/>
            <p:nvPr/>
          </p:nvSpPr>
          <p:spPr bwMode="auto">
            <a:xfrm>
              <a:off x="107782" y="32010"/>
              <a:ext cx="371098" cy="255616"/>
            </a:xfrm>
            <a:custGeom>
              <a:avLst/>
              <a:gdLst>
                <a:gd name="T0" fmla="*/ 185549 w 21600"/>
                <a:gd name="T1" fmla="*/ 127808 h 21600"/>
                <a:gd name="T2" fmla="*/ 185549 w 21600"/>
                <a:gd name="T3" fmla="*/ 127808 h 21600"/>
                <a:gd name="T4" fmla="*/ 185549 w 21600"/>
                <a:gd name="T5" fmla="*/ 127808 h 21600"/>
                <a:gd name="T6" fmla="*/ 185549 w 21600"/>
                <a:gd name="T7" fmla="*/ 1278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5448"/>
                  </a:moveTo>
                  <a:lnTo>
                    <a:pt x="8475" y="21600"/>
                  </a:lnTo>
                  <a:lnTo>
                    <a:pt x="21600" y="0"/>
                  </a:lnTo>
                </a:path>
              </a:pathLst>
            </a:custGeom>
            <a:noFill/>
            <a:ln w="50800" cap="flat">
              <a:solidFill>
                <a:srgbClr val="77362B"/>
              </a:solidFill>
              <a:prstDash val="solid"/>
              <a:miter lim="400000"/>
            </a:ln>
            <a:extLst>
              <a:ext uri="{909E8E84-426E-40DD-AFC4-6F175D3DCCD1}">
                <a14:hiddenFill xmlns:a14="http://schemas.microsoft.com/office/drawing/2010/main">
                  <a:solidFill>
                    <a:srgbClr val="FFFFFF"/>
                  </a:solidFill>
                </a14:hiddenFill>
              </a:ext>
            </a:extLst>
          </p:spPr>
          <p:txBody>
            <a:bodyPr lIns="41494" tIns="41494" rIns="41494" bIns="41494"/>
            <a:lstStyle/>
            <a:p>
              <a:endParaRPr lang="zh-CN" altLang="en-US" sz="900"/>
            </a:p>
          </p:txBody>
        </p:sp>
      </p:grpSp>
      <p:sp>
        <p:nvSpPr>
          <p:cNvPr id="19" name="文本框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6679530" y="1572817"/>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20"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7719365" y="3012812"/>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800" dirty="0">
                <a:solidFill>
                  <a:srgbClr val="77362B"/>
                </a:solidFill>
                <a:latin typeface="Tw Cen MT" panose="020B0602020104020603" pitchFamily="34" charset="0"/>
                <a:sym typeface="Lato Bold" pitchFamily="34" charset="0"/>
              </a:rPr>
              <a:t>Your Title</a:t>
            </a:r>
          </a:p>
        </p:txBody>
      </p:sp>
      <p:sp>
        <p:nvSpPr>
          <p:cNvPr id="21" name="矩形 2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748328" y="3460039"/>
            <a:ext cx="3613939" cy="532453"/>
          </a:xfrm>
          <a:prstGeom prst="rect">
            <a:avLst/>
          </a:prstGeom>
        </p:spPr>
        <p:txBody>
          <a:bodyPr wrap="square">
            <a:spAutoFit/>
          </a:bodyPr>
          <a:lstStyle/>
          <a:p>
            <a:pPr>
              <a:lnSpc>
                <a:spcPct val="130000"/>
              </a:lnSpc>
            </a:pPr>
            <a:r>
              <a:rPr lang="en-US" altLang="zh-CN" sz="1100" dirty="0">
                <a:solidFill>
                  <a:schemeClr val="tx1">
                    <a:lumMod val="65000"/>
                    <a:lumOff val="35000"/>
                  </a:schemeClr>
                </a:solidFill>
                <a:latin typeface="Arial" panose="020B0604020202020204" pitchFamily="34" charset="0"/>
              </a:rPr>
              <a:t>Understand that people know how to give up, the true feelings of people who know how to sacrifice. </a:t>
            </a:r>
            <a:endParaRPr lang="zh-CN" altLang="en-US" sz="1100" dirty="0"/>
          </a:p>
        </p:txBody>
      </p:sp>
      <p:grpSp>
        <p:nvGrpSpPr>
          <p:cNvPr id="22"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7362539" y="4216939"/>
            <a:ext cx="239713" cy="188913"/>
            <a:chOff x="0" y="0"/>
            <a:chExt cx="478879" cy="376669"/>
          </a:xfrm>
        </p:grpSpPr>
        <p:sp>
          <p:nvSpPr>
            <p:cNvPr id="23" name="Square"/>
            <p:cNvSpPr>
              <a:spLocks noChangeArrowheads="1"/>
            </p:cNvSpPr>
            <p:nvPr/>
          </p:nvSpPr>
          <p:spPr bwMode="auto">
            <a:xfrm>
              <a:off x="0" y="0"/>
              <a:ext cx="376670" cy="376670"/>
            </a:xfrm>
            <a:prstGeom prst="rect">
              <a:avLst/>
            </a:prstGeom>
            <a:solidFill>
              <a:schemeClr val="bg1">
                <a:alpha val="21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1494" tIns="41494" rIns="41494" bIns="41494" anchor="ct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24" name="Line"/>
            <p:cNvSpPr/>
            <p:nvPr/>
          </p:nvSpPr>
          <p:spPr bwMode="auto">
            <a:xfrm>
              <a:off x="107782" y="32010"/>
              <a:ext cx="371098" cy="255616"/>
            </a:xfrm>
            <a:custGeom>
              <a:avLst/>
              <a:gdLst>
                <a:gd name="T0" fmla="*/ 185549 w 21600"/>
                <a:gd name="T1" fmla="*/ 127808 h 21600"/>
                <a:gd name="T2" fmla="*/ 185549 w 21600"/>
                <a:gd name="T3" fmla="*/ 127808 h 21600"/>
                <a:gd name="T4" fmla="*/ 185549 w 21600"/>
                <a:gd name="T5" fmla="*/ 127808 h 21600"/>
                <a:gd name="T6" fmla="*/ 185549 w 21600"/>
                <a:gd name="T7" fmla="*/ 1278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5448"/>
                  </a:moveTo>
                  <a:lnTo>
                    <a:pt x="8475" y="21600"/>
                  </a:lnTo>
                  <a:lnTo>
                    <a:pt x="21600" y="0"/>
                  </a:lnTo>
                </a:path>
              </a:pathLst>
            </a:custGeom>
            <a:noFill/>
            <a:ln w="50800" cap="flat">
              <a:solidFill>
                <a:srgbClr val="77362B"/>
              </a:solidFill>
              <a:prstDash val="solid"/>
              <a:miter lim="400000"/>
            </a:ln>
            <a:extLst>
              <a:ext uri="{909E8E84-426E-40DD-AFC4-6F175D3DCCD1}">
                <a14:hiddenFill xmlns:a14="http://schemas.microsoft.com/office/drawing/2010/main">
                  <a:solidFill>
                    <a:srgbClr val="FFFFFF"/>
                  </a:solidFill>
                </a14:hiddenFill>
              </a:ext>
            </a:extLst>
          </p:spPr>
          <p:txBody>
            <a:bodyPr lIns="41494" tIns="41494" rIns="41494" bIns="41494"/>
            <a:lstStyle/>
            <a:p>
              <a:endParaRPr lang="zh-CN" altLang="en-US" sz="900"/>
            </a:p>
          </p:txBody>
        </p:sp>
      </p:grpSp>
      <p:sp>
        <p:nvSpPr>
          <p:cNvPr id="25"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7773318" y="4122219"/>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800" dirty="0">
                <a:solidFill>
                  <a:srgbClr val="77362B"/>
                </a:solidFill>
                <a:latin typeface="Tw Cen MT" panose="020B0602020104020603" pitchFamily="34" charset="0"/>
                <a:sym typeface="Lato Bold" pitchFamily="34" charset="0"/>
              </a:rPr>
              <a:t>Your Title</a:t>
            </a:r>
          </a:p>
        </p:txBody>
      </p:sp>
      <p:sp>
        <p:nvSpPr>
          <p:cNvPr id="26" name="矩形 2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802281" y="4569446"/>
            <a:ext cx="3613939" cy="532453"/>
          </a:xfrm>
          <a:prstGeom prst="rect">
            <a:avLst/>
          </a:prstGeom>
        </p:spPr>
        <p:txBody>
          <a:bodyPr wrap="square">
            <a:spAutoFit/>
          </a:bodyPr>
          <a:lstStyle/>
          <a:p>
            <a:pPr>
              <a:lnSpc>
                <a:spcPct val="130000"/>
              </a:lnSpc>
            </a:pPr>
            <a:r>
              <a:rPr lang="en-US" altLang="zh-CN" sz="1100" dirty="0">
                <a:solidFill>
                  <a:schemeClr val="tx1">
                    <a:lumMod val="65000"/>
                    <a:lumOff val="35000"/>
                  </a:schemeClr>
                </a:solidFill>
                <a:latin typeface="Arial" panose="020B0604020202020204" pitchFamily="34" charset="0"/>
              </a:rPr>
              <a:t>Understand that people know how to give up, the true feelings of people who know how to sacrifice. </a:t>
            </a:r>
            <a:endParaRPr lang="zh-CN" altLang="en-US" sz="1100" dirty="0"/>
          </a:p>
        </p:txBody>
      </p:sp>
      <p:grpSp>
        <p:nvGrpSpPr>
          <p:cNvPr id="27"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7308586" y="5372255"/>
            <a:ext cx="239713" cy="188913"/>
            <a:chOff x="0" y="0"/>
            <a:chExt cx="478879" cy="376669"/>
          </a:xfrm>
        </p:grpSpPr>
        <p:sp>
          <p:nvSpPr>
            <p:cNvPr id="28" name="Square"/>
            <p:cNvSpPr>
              <a:spLocks noChangeArrowheads="1"/>
            </p:cNvSpPr>
            <p:nvPr/>
          </p:nvSpPr>
          <p:spPr bwMode="auto">
            <a:xfrm>
              <a:off x="0" y="0"/>
              <a:ext cx="376670" cy="376670"/>
            </a:xfrm>
            <a:prstGeom prst="rect">
              <a:avLst/>
            </a:prstGeom>
            <a:solidFill>
              <a:schemeClr val="bg1">
                <a:alpha val="21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1494" tIns="41494" rIns="41494" bIns="41494" anchor="ct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29" name="Line"/>
            <p:cNvSpPr/>
            <p:nvPr/>
          </p:nvSpPr>
          <p:spPr bwMode="auto">
            <a:xfrm>
              <a:off x="107782" y="32010"/>
              <a:ext cx="371098" cy="255616"/>
            </a:xfrm>
            <a:custGeom>
              <a:avLst/>
              <a:gdLst>
                <a:gd name="T0" fmla="*/ 185549 w 21600"/>
                <a:gd name="T1" fmla="*/ 127808 h 21600"/>
                <a:gd name="T2" fmla="*/ 185549 w 21600"/>
                <a:gd name="T3" fmla="*/ 127808 h 21600"/>
                <a:gd name="T4" fmla="*/ 185549 w 21600"/>
                <a:gd name="T5" fmla="*/ 127808 h 21600"/>
                <a:gd name="T6" fmla="*/ 185549 w 21600"/>
                <a:gd name="T7" fmla="*/ 1278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5448"/>
                  </a:moveTo>
                  <a:lnTo>
                    <a:pt x="8475" y="21600"/>
                  </a:lnTo>
                  <a:lnTo>
                    <a:pt x="21600" y="0"/>
                  </a:lnTo>
                </a:path>
              </a:pathLst>
            </a:custGeom>
            <a:noFill/>
            <a:ln w="50800" cap="flat">
              <a:solidFill>
                <a:srgbClr val="77362B"/>
              </a:solidFill>
              <a:prstDash val="solid"/>
              <a:miter lim="400000"/>
            </a:ln>
            <a:extLst>
              <a:ext uri="{909E8E84-426E-40DD-AFC4-6F175D3DCCD1}">
                <a14:hiddenFill xmlns:a14="http://schemas.microsoft.com/office/drawing/2010/main">
                  <a:solidFill>
                    <a:srgbClr val="FFFFFF"/>
                  </a:solidFill>
                </a14:hiddenFill>
              </a:ext>
            </a:extLst>
          </p:spPr>
          <p:txBody>
            <a:bodyPr lIns="41494" tIns="41494" rIns="41494" bIns="41494"/>
            <a:lstStyle/>
            <a:p>
              <a:endParaRPr lang="zh-CN" altLang="en-US" sz="900"/>
            </a:p>
          </p:txBody>
        </p:sp>
      </p:grpSp>
      <p:sp>
        <p:nvSpPr>
          <p:cNvPr id="30"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7719365" y="5277535"/>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1800" dirty="0">
                <a:solidFill>
                  <a:srgbClr val="77362B"/>
                </a:solidFill>
                <a:latin typeface="Tw Cen MT" panose="020B0602020104020603" pitchFamily="34" charset="0"/>
                <a:sym typeface="Lato Bold" pitchFamily="34" charset="0"/>
              </a:rPr>
              <a:t>Your Title</a:t>
            </a:r>
          </a:p>
        </p:txBody>
      </p:sp>
      <p:sp>
        <p:nvSpPr>
          <p:cNvPr id="31" name="矩形 3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352836" y="3212047"/>
            <a:ext cx="3008313" cy="1560889"/>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748328" y="5724762"/>
            <a:ext cx="3613939" cy="532453"/>
          </a:xfrm>
          <a:prstGeom prst="rect">
            <a:avLst/>
          </a:prstGeom>
        </p:spPr>
        <p:txBody>
          <a:bodyPr wrap="square">
            <a:spAutoFit/>
          </a:bodyPr>
          <a:lstStyle/>
          <a:p>
            <a:pPr>
              <a:lnSpc>
                <a:spcPct val="130000"/>
              </a:lnSpc>
            </a:pPr>
            <a:r>
              <a:rPr lang="en-US" altLang="zh-CN" sz="1100" dirty="0">
                <a:solidFill>
                  <a:schemeClr val="tx1">
                    <a:lumMod val="65000"/>
                    <a:lumOff val="35000"/>
                  </a:schemeClr>
                </a:solidFill>
                <a:latin typeface="Arial" panose="020B0604020202020204" pitchFamily="34" charset="0"/>
              </a:rPr>
              <a:t>Understand that people know how to give up, the true feelings of people who know how to sacrifice. </a:t>
            </a:r>
            <a:endParaRPr lang="zh-CN" altLang="en-US" sz="1100" dirty="0"/>
          </a:p>
        </p:txBody>
      </p:sp>
      <p:sp>
        <p:nvSpPr>
          <p:cNvPr id="42" name="矩形 4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762981" y="3533222"/>
            <a:ext cx="2287486" cy="923330"/>
          </a:xfrm>
          <a:prstGeom prst="rect">
            <a:avLst/>
          </a:prstGeom>
        </p:spPr>
        <p:txBody>
          <a:bodyPr wrap="square">
            <a:spAutoFit/>
          </a:bodyPr>
          <a:lstStyle/>
          <a:p>
            <a:r>
              <a:rPr lang="en-US" altLang="zh-CN" dirty="0">
                <a:solidFill>
                  <a:schemeClr val="bg1"/>
                </a:solidFill>
                <a:latin typeface="Tw Cen MT" panose="020B0602020104020603" pitchFamily="34" charset="0"/>
                <a:ea typeface="Lato" panose="020F0502020204030203" pitchFamily="34" charset="0"/>
                <a:cs typeface="Lato" panose="020F0502020204030203" pitchFamily="34" charset="0"/>
              </a:rPr>
              <a:t>It </a:t>
            </a:r>
            <a:r>
              <a:rPr lang="id-ID" altLang="zh-CN" dirty="0">
                <a:solidFill>
                  <a:schemeClr val="bg1"/>
                </a:solidFill>
                <a:latin typeface="Tw Cen MT" panose="020B0602020104020603" pitchFamily="34" charset="0"/>
                <a:ea typeface="Lato" panose="020F0502020204030203" pitchFamily="34" charset="0"/>
                <a:cs typeface="Lato" panose="020F0502020204030203" pitchFamily="34" charset="0"/>
              </a:rPr>
              <a:t>takes Courage to </a:t>
            </a:r>
          </a:p>
          <a:p>
            <a:r>
              <a:rPr lang="id-ID" altLang="zh-CN" dirty="0">
                <a:solidFill>
                  <a:schemeClr val="bg1"/>
                </a:solidFill>
                <a:latin typeface="Tw Cen MT" panose="020B0602020104020603" pitchFamily="34" charset="0"/>
                <a:ea typeface="Lato" panose="020F0502020204030203" pitchFamily="34" charset="0"/>
                <a:cs typeface="Lato" panose="020F0502020204030203" pitchFamily="34" charset="0"/>
              </a:rPr>
              <a:t>Grow up</a:t>
            </a:r>
            <a:r>
              <a:rPr lang="en-US" altLang="zh-CN" dirty="0">
                <a:solidFill>
                  <a:schemeClr val="bg1"/>
                </a:solidFill>
                <a:latin typeface="Tw Cen MT" panose="020B0602020104020603" pitchFamily="34" charset="0"/>
                <a:ea typeface="Lato" panose="020F0502020204030203" pitchFamily="34" charset="0"/>
                <a:cs typeface="Lato" panose="020F0502020204030203" pitchFamily="34" charset="0"/>
              </a:rPr>
              <a:t> </a:t>
            </a:r>
            <a:r>
              <a:rPr lang="id-ID" altLang="zh-CN" dirty="0">
                <a:solidFill>
                  <a:schemeClr val="bg1"/>
                </a:solidFill>
                <a:latin typeface="Tw Cen MT" panose="020B0602020104020603" pitchFamily="34" charset="0"/>
                <a:ea typeface="Lato" panose="020F0502020204030203" pitchFamily="34" charset="0"/>
                <a:cs typeface="Lato" panose="020F0502020204030203" pitchFamily="34" charset="0"/>
              </a:rPr>
              <a:t>And become</a:t>
            </a:r>
          </a:p>
          <a:p>
            <a:r>
              <a:rPr lang="id-ID" altLang="zh-CN" dirty="0">
                <a:solidFill>
                  <a:schemeClr val="bg1"/>
                </a:solidFill>
                <a:latin typeface="Tw Cen MT" panose="020B0602020104020603" pitchFamily="34" charset="0"/>
                <a:ea typeface="Lato" panose="020F0502020204030203" pitchFamily="34" charset="0"/>
                <a:cs typeface="Lato" panose="020F0502020204030203" pitchFamily="34" charset="0"/>
              </a:rPr>
              <a:t>Who you Really are.</a:t>
            </a: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rot="16200000">
            <a:off x="1245275" y="2681525"/>
            <a:ext cx="2989921" cy="4154984"/>
          </a:xfrm>
          <a:prstGeom prst="rect">
            <a:avLst/>
          </a:prstGeom>
          <a:noFill/>
        </p:spPr>
        <p:txBody>
          <a:bodyPr wrap="none" rtlCol="0">
            <a:spAutoFit/>
          </a:bodyPr>
          <a:lstStyle/>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I</a:t>
            </a:r>
            <a:r>
              <a:rPr lang="en-US" sz="4400" dirty="0">
                <a:solidFill>
                  <a:schemeClr val="bg1"/>
                </a:solidFill>
                <a:latin typeface="Tw Cen MT" panose="020B0602020104020603" pitchFamily="34" charset="0"/>
                <a:ea typeface="Lato" panose="020F0502020204030203" pitchFamily="34" charset="0"/>
                <a:cs typeface="Lato" panose="020F0502020204030203" pitchFamily="34" charset="0"/>
              </a:rPr>
              <a:t>t</a:t>
            </a:r>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 takes </a:t>
            </a:r>
          </a:p>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Courage to </a:t>
            </a:r>
          </a:p>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Grow up</a:t>
            </a:r>
          </a:p>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And become</a:t>
            </a:r>
          </a:p>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Who you </a:t>
            </a:r>
          </a:p>
          <a:p>
            <a:r>
              <a:rPr lang="id-ID" sz="4400" dirty="0">
                <a:solidFill>
                  <a:schemeClr val="bg1"/>
                </a:solidFill>
                <a:latin typeface="Tw Cen MT" panose="020B0602020104020603" pitchFamily="34" charset="0"/>
                <a:ea typeface="Lato" panose="020F0502020204030203" pitchFamily="34" charset="0"/>
                <a:cs typeface="Lato" panose="020F0502020204030203" pitchFamily="34" charset="0"/>
              </a:rPr>
              <a:t>Really are.</a:t>
            </a:r>
          </a:p>
        </p:txBody>
      </p:sp>
      <p:sp>
        <p:nvSpPr>
          <p:cNvPr id="6" name="矩形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631543" y="401285"/>
            <a:ext cx="2627086" cy="3343401"/>
          </a:xfrm>
          <a:prstGeom prst="rect">
            <a:avLst/>
          </a:prstGeom>
          <a:blipFill>
            <a:blip r:embed="rId4" cstate="email">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474859" y="4390572"/>
            <a:ext cx="4063999" cy="2467428"/>
          </a:xfrm>
          <a:prstGeom prst="rect">
            <a:avLst/>
          </a:prstGeom>
          <a:blipFill>
            <a:blip r:embed="rId6" cstate="email">
              <a:extLst>
                <a:ext uri="{BEBA8EAE-BF5A-486C-A8C5-ECC9F3942E4B}">
                  <a14:imgProps xmlns:a14="http://schemas.microsoft.com/office/drawing/2010/main">
                    <a14:imgLayer r:embed="rId7">
                      <a14:imgEffect>
                        <a14:brightnessContrast contrast="20000"/>
                      </a14:imgEffect>
                      <a14:imgEffect>
                        <a14:colorTemperature colorTemp="7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846362" y="1768539"/>
            <a:ext cx="2501697" cy="1724511"/>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9" name="文本框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3600151" y="1050647"/>
            <a:ext cx="3848100" cy="1200329"/>
          </a:xfrm>
          <a:prstGeom prst="rect">
            <a:avLst/>
          </a:prstGeom>
          <a:noFill/>
        </p:spPr>
        <p:txBody>
          <a:bodyPr wrap="square" rtlCol="0">
            <a:spAutoFit/>
          </a:bodyPr>
          <a:lstStyle/>
          <a:p>
            <a:r>
              <a:rPr lang="en-US" altLang="zh-CN" sz="7200" dirty="0">
                <a:latin typeface="Hallelujah Regular" panose="02000506000000020003" pitchFamily="2" charset="0"/>
              </a:rPr>
              <a:t>Wild Rose</a:t>
            </a:r>
          </a:p>
        </p:txBody>
      </p:sp>
      <p:sp>
        <p:nvSpPr>
          <p:cNvPr id="12"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846362" y="445866"/>
            <a:ext cx="2035091" cy="1204945"/>
          </a:xfrm>
          <a:prstGeom prst="rect">
            <a:avLst/>
          </a:prstGeom>
        </p:spPr>
        <p:txBody>
          <a:bodyPr wrap="square">
            <a:spAutoFit/>
          </a:bodyPr>
          <a:lstStyle/>
          <a:p>
            <a:pPr>
              <a:lnSpc>
                <a:spcPct val="150000"/>
              </a:lnSpc>
            </a:pPr>
            <a:r>
              <a:rPr lang="en-US" sz="5400" b="1" spc="300" dirty="0">
                <a:solidFill>
                  <a:schemeClr val="bg1"/>
                </a:solidFill>
                <a:latin typeface="Tw Cen MT" panose="020B0602020104020603" pitchFamily="34" charset="0"/>
                <a:ea typeface="Lato" panose="020F0502020204030203" pitchFamily="34" charset="0"/>
                <a:cs typeface="Lato" panose="020F0502020204030203" pitchFamily="34" charset="0"/>
              </a:rPr>
              <a:t>03.</a:t>
            </a:r>
            <a:endParaRPr lang="id-ID" sz="5400" b="1" spc="300" dirty="0">
              <a:solidFill>
                <a:schemeClr val="bg1"/>
              </a:solidFill>
              <a:latin typeface="Tw Cen MT" panose="020B0602020104020603" pitchFamily="34" charset="0"/>
              <a:ea typeface="Lato" panose="020F0502020204030203" pitchFamily="34" charset="0"/>
              <a:cs typeface="Lato" panose="020F0502020204030203" pitchFamily="34" charset="0"/>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866091" y="0"/>
            <a:ext cx="3325909" cy="3011976"/>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2169763"/>
            <a:ext cx="3691467" cy="4688237"/>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866092" y="0"/>
            <a:ext cx="2627085" cy="2699658"/>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64382" y="2859314"/>
            <a:ext cx="2627085" cy="3998686"/>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4354729" y="1300993"/>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37"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723707" y="3170605"/>
            <a:ext cx="3396789" cy="669222"/>
          </a:xfrm>
          <a:prstGeom prst="rect">
            <a:avLst/>
          </a:prstGeom>
        </p:spPr>
        <p:txBody>
          <a:bodyPr wrap="square">
            <a:spAutoFit/>
          </a:bodyPr>
          <a:lstStyle/>
          <a:p>
            <a:pPr>
              <a:lnSpc>
                <a:spcPct val="150000"/>
              </a:lnSpc>
            </a:pPr>
            <a:r>
              <a:rPr lang="id-ID" sz="28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38" name="矩形 3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723706" y="3816957"/>
            <a:ext cx="4192657" cy="616515"/>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a:t>
            </a:r>
            <a:endParaRPr lang="zh-CN" altLang="en-US" sz="1200" dirty="0">
              <a:solidFill>
                <a:schemeClr val="bg1"/>
              </a:solidFill>
            </a:endParaRPr>
          </a:p>
        </p:txBody>
      </p:sp>
      <p:sp>
        <p:nvSpPr>
          <p:cNvPr id="39" name="Shap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bwMode="auto">
          <a:xfrm>
            <a:off x="5839067" y="4897606"/>
            <a:ext cx="329406" cy="280988"/>
          </a:xfrm>
          <a:custGeom>
            <a:avLst/>
            <a:gdLst>
              <a:gd name="T0" fmla="*/ 329405 w 21597"/>
              <a:gd name="T1" fmla="*/ 281629 h 21596"/>
              <a:gd name="T2" fmla="*/ 329405 w 21597"/>
              <a:gd name="T3" fmla="*/ 281629 h 21596"/>
              <a:gd name="T4" fmla="*/ 329405 w 21597"/>
              <a:gd name="T5" fmla="*/ 281629 h 21596"/>
              <a:gd name="T6" fmla="*/ 329405 w 21597"/>
              <a:gd name="T7" fmla="*/ 281629 h 2159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7" h="21596" extrusionOk="0">
                <a:moveTo>
                  <a:pt x="10812" y="0"/>
                </a:moveTo>
                <a:cubicBezTo>
                  <a:pt x="9101" y="0"/>
                  <a:pt x="7377" y="771"/>
                  <a:pt x="6072" y="2298"/>
                </a:cubicBezTo>
                <a:cubicBezTo>
                  <a:pt x="5511" y="2955"/>
                  <a:pt x="5114" y="3721"/>
                  <a:pt x="4795" y="4515"/>
                </a:cubicBezTo>
                <a:lnTo>
                  <a:pt x="2940" y="4515"/>
                </a:lnTo>
                <a:lnTo>
                  <a:pt x="2926" y="4515"/>
                </a:lnTo>
                <a:cubicBezTo>
                  <a:pt x="2506" y="4515"/>
                  <a:pt x="2192" y="4511"/>
                  <a:pt x="1923" y="4531"/>
                </a:cubicBezTo>
                <a:cubicBezTo>
                  <a:pt x="1655" y="4552"/>
                  <a:pt x="1433" y="4593"/>
                  <a:pt x="1209" y="4676"/>
                </a:cubicBezTo>
                <a:cubicBezTo>
                  <a:pt x="962" y="4781"/>
                  <a:pt x="744" y="4944"/>
                  <a:pt x="563" y="5158"/>
                </a:cubicBezTo>
                <a:cubicBezTo>
                  <a:pt x="382" y="5372"/>
                  <a:pt x="241" y="5640"/>
                  <a:pt x="151" y="5929"/>
                </a:cubicBezTo>
                <a:cubicBezTo>
                  <a:pt x="80" y="6193"/>
                  <a:pt x="45" y="6437"/>
                  <a:pt x="27" y="6749"/>
                </a:cubicBezTo>
                <a:cubicBezTo>
                  <a:pt x="10" y="7061"/>
                  <a:pt x="0" y="7432"/>
                  <a:pt x="0" y="7922"/>
                </a:cubicBezTo>
                <a:lnTo>
                  <a:pt x="0" y="8211"/>
                </a:lnTo>
                <a:lnTo>
                  <a:pt x="8243" y="11649"/>
                </a:lnTo>
                <a:cubicBezTo>
                  <a:pt x="8250" y="11607"/>
                  <a:pt x="8245" y="11547"/>
                  <a:pt x="8257" y="11505"/>
                </a:cubicBezTo>
                <a:cubicBezTo>
                  <a:pt x="8330" y="11268"/>
                  <a:pt x="8480" y="11077"/>
                  <a:pt x="8682" y="10991"/>
                </a:cubicBezTo>
                <a:cubicBezTo>
                  <a:pt x="8866" y="10923"/>
                  <a:pt x="9054" y="10910"/>
                  <a:pt x="9397" y="10910"/>
                </a:cubicBezTo>
                <a:lnTo>
                  <a:pt x="12213" y="10910"/>
                </a:lnTo>
                <a:cubicBezTo>
                  <a:pt x="12556" y="10910"/>
                  <a:pt x="12729" y="10922"/>
                  <a:pt x="12914" y="10991"/>
                </a:cubicBezTo>
                <a:cubicBezTo>
                  <a:pt x="13116" y="11077"/>
                  <a:pt x="13280" y="11268"/>
                  <a:pt x="13353" y="11505"/>
                </a:cubicBezTo>
                <a:cubicBezTo>
                  <a:pt x="13365" y="11546"/>
                  <a:pt x="13360" y="11607"/>
                  <a:pt x="13367" y="11649"/>
                </a:cubicBezTo>
                <a:lnTo>
                  <a:pt x="21596" y="8211"/>
                </a:lnTo>
                <a:lnTo>
                  <a:pt x="21596" y="7938"/>
                </a:lnTo>
                <a:cubicBezTo>
                  <a:pt x="21596" y="7441"/>
                  <a:pt x="21600" y="7062"/>
                  <a:pt x="21583" y="6749"/>
                </a:cubicBezTo>
                <a:cubicBezTo>
                  <a:pt x="21565" y="6435"/>
                  <a:pt x="21530" y="6193"/>
                  <a:pt x="21459" y="5929"/>
                </a:cubicBezTo>
                <a:cubicBezTo>
                  <a:pt x="21369" y="5640"/>
                  <a:pt x="21231" y="5374"/>
                  <a:pt x="21047" y="5158"/>
                </a:cubicBezTo>
                <a:cubicBezTo>
                  <a:pt x="20862" y="4942"/>
                  <a:pt x="20634" y="4781"/>
                  <a:pt x="20387" y="4676"/>
                </a:cubicBezTo>
                <a:cubicBezTo>
                  <a:pt x="20162" y="4592"/>
                  <a:pt x="19940" y="4552"/>
                  <a:pt x="19673" y="4531"/>
                </a:cubicBezTo>
                <a:cubicBezTo>
                  <a:pt x="19406" y="4511"/>
                  <a:pt x="19102" y="4515"/>
                  <a:pt x="18684" y="4515"/>
                </a:cubicBezTo>
                <a:lnTo>
                  <a:pt x="16815" y="4515"/>
                </a:lnTo>
                <a:cubicBezTo>
                  <a:pt x="16497" y="3721"/>
                  <a:pt x="16086" y="2955"/>
                  <a:pt x="15524" y="2298"/>
                </a:cubicBezTo>
                <a:cubicBezTo>
                  <a:pt x="14219" y="771"/>
                  <a:pt x="12522" y="0"/>
                  <a:pt x="10812" y="0"/>
                </a:cubicBezTo>
                <a:close/>
                <a:moveTo>
                  <a:pt x="10812" y="2201"/>
                </a:moveTo>
                <a:cubicBezTo>
                  <a:pt x="12041" y="2201"/>
                  <a:pt x="13268" y="2760"/>
                  <a:pt x="14205" y="3856"/>
                </a:cubicBezTo>
                <a:cubicBezTo>
                  <a:pt x="14378" y="4059"/>
                  <a:pt x="14507" y="4290"/>
                  <a:pt x="14645" y="4515"/>
                </a:cubicBezTo>
                <a:lnTo>
                  <a:pt x="6965" y="4515"/>
                </a:lnTo>
                <a:cubicBezTo>
                  <a:pt x="7104" y="4290"/>
                  <a:pt x="7232" y="4059"/>
                  <a:pt x="7405" y="3856"/>
                </a:cubicBezTo>
                <a:cubicBezTo>
                  <a:pt x="8342" y="2760"/>
                  <a:pt x="9583" y="2201"/>
                  <a:pt x="10812" y="2201"/>
                </a:cubicBezTo>
                <a:close/>
                <a:moveTo>
                  <a:pt x="0" y="9577"/>
                </a:moveTo>
                <a:lnTo>
                  <a:pt x="0" y="18173"/>
                </a:lnTo>
                <a:cubicBezTo>
                  <a:pt x="0" y="18670"/>
                  <a:pt x="9" y="19048"/>
                  <a:pt x="27" y="19362"/>
                </a:cubicBezTo>
                <a:cubicBezTo>
                  <a:pt x="46" y="19676"/>
                  <a:pt x="80" y="19918"/>
                  <a:pt x="151" y="20182"/>
                </a:cubicBezTo>
                <a:cubicBezTo>
                  <a:pt x="241" y="20471"/>
                  <a:pt x="382" y="20739"/>
                  <a:pt x="563" y="20953"/>
                </a:cubicBezTo>
                <a:cubicBezTo>
                  <a:pt x="744" y="21167"/>
                  <a:pt x="962" y="21330"/>
                  <a:pt x="1209" y="21435"/>
                </a:cubicBezTo>
                <a:cubicBezTo>
                  <a:pt x="1435" y="21519"/>
                  <a:pt x="1657" y="21559"/>
                  <a:pt x="1923" y="21580"/>
                </a:cubicBezTo>
                <a:cubicBezTo>
                  <a:pt x="2190" y="21600"/>
                  <a:pt x="2508" y="21596"/>
                  <a:pt x="2926" y="21596"/>
                </a:cubicBezTo>
                <a:lnTo>
                  <a:pt x="18670" y="21596"/>
                </a:lnTo>
                <a:cubicBezTo>
                  <a:pt x="19095" y="21596"/>
                  <a:pt x="19403" y="21600"/>
                  <a:pt x="19673" y="21580"/>
                </a:cubicBezTo>
                <a:cubicBezTo>
                  <a:pt x="19943" y="21559"/>
                  <a:pt x="20175" y="21519"/>
                  <a:pt x="20401" y="21435"/>
                </a:cubicBezTo>
                <a:cubicBezTo>
                  <a:pt x="20648" y="21330"/>
                  <a:pt x="20866" y="21167"/>
                  <a:pt x="21047" y="20953"/>
                </a:cubicBezTo>
                <a:cubicBezTo>
                  <a:pt x="21228" y="20739"/>
                  <a:pt x="21369" y="20471"/>
                  <a:pt x="21459" y="20182"/>
                </a:cubicBezTo>
                <a:cubicBezTo>
                  <a:pt x="21530" y="19918"/>
                  <a:pt x="21565" y="19674"/>
                  <a:pt x="21583" y="19362"/>
                </a:cubicBezTo>
                <a:cubicBezTo>
                  <a:pt x="21600" y="19050"/>
                  <a:pt x="21596" y="18679"/>
                  <a:pt x="21596" y="18189"/>
                </a:cubicBezTo>
                <a:lnTo>
                  <a:pt x="21596" y="9577"/>
                </a:lnTo>
                <a:lnTo>
                  <a:pt x="13422" y="13015"/>
                </a:lnTo>
                <a:lnTo>
                  <a:pt x="13422" y="13144"/>
                </a:lnTo>
                <a:cubicBezTo>
                  <a:pt x="13422" y="13545"/>
                  <a:pt x="13412" y="13763"/>
                  <a:pt x="13353" y="13979"/>
                </a:cubicBezTo>
                <a:cubicBezTo>
                  <a:pt x="13280" y="14216"/>
                  <a:pt x="13116" y="14391"/>
                  <a:pt x="12914" y="14477"/>
                </a:cubicBezTo>
                <a:cubicBezTo>
                  <a:pt x="12729" y="14546"/>
                  <a:pt x="12562" y="14558"/>
                  <a:pt x="12213" y="14558"/>
                </a:cubicBezTo>
                <a:lnTo>
                  <a:pt x="9397" y="14558"/>
                </a:lnTo>
                <a:cubicBezTo>
                  <a:pt x="9054" y="14558"/>
                  <a:pt x="8868" y="14546"/>
                  <a:pt x="8682" y="14477"/>
                </a:cubicBezTo>
                <a:cubicBezTo>
                  <a:pt x="8480" y="14391"/>
                  <a:pt x="8330" y="14216"/>
                  <a:pt x="8257" y="13979"/>
                </a:cubicBezTo>
                <a:cubicBezTo>
                  <a:pt x="8198" y="13763"/>
                  <a:pt x="8202" y="13552"/>
                  <a:pt x="8202" y="13144"/>
                </a:cubicBezTo>
                <a:lnTo>
                  <a:pt x="8202" y="13015"/>
                </a:lnTo>
                <a:lnTo>
                  <a:pt x="0" y="9577"/>
                </a:lnTo>
                <a:close/>
              </a:path>
            </a:pathLst>
          </a:custGeom>
          <a:solidFill>
            <a:srgbClr val="D4D9DA">
              <a:alpha val="17000"/>
            </a:srgbClr>
          </a:solidFill>
          <a:ln>
            <a:noFill/>
          </a:ln>
        </p:spPr>
        <p:txBody>
          <a:bodyPr lIns="35719" tIns="35719" rIns="35719" bIns="35719" anchor="ctr"/>
          <a:lstStyle/>
          <a:p>
            <a:endParaRPr lang="zh-CN" altLang="en-US" sz="900"/>
          </a:p>
        </p:txBody>
      </p:sp>
      <p:sp>
        <p:nvSpPr>
          <p:cNvPr id="40" name="Shap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bwMode="auto">
          <a:xfrm>
            <a:off x="5845417" y="5666531"/>
            <a:ext cx="316706" cy="332582"/>
          </a:xfrm>
          <a:custGeom>
            <a:avLst/>
            <a:gdLst>
              <a:gd name="T0" fmla="*/ 316705 w 21578"/>
              <a:gd name="T1" fmla="*/ 332612 h 21589"/>
              <a:gd name="T2" fmla="*/ 316705 w 21578"/>
              <a:gd name="T3" fmla="*/ 332612 h 21589"/>
              <a:gd name="T4" fmla="*/ 316705 w 21578"/>
              <a:gd name="T5" fmla="*/ 332612 h 21589"/>
              <a:gd name="T6" fmla="*/ 316705 w 21578"/>
              <a:gd name="T7" fmla="*/ 332612 h 215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78" h="21589" extrusionOk="0">
                <a:moveTo>
                  <a:pt x="4943" y="0"/>
                </a:moveTo>
                <a:cubicBezTo>
                  <a:pt x="3519" y="0"/>
                  <a:pt x="2799" y="4"/>
                  <a:pt x="2038" y="234"/>
                </a:cubicBezTo>
                <a:cubicBezTo>
                  <a:pt x="1201" y="524"/>
                  <a:pt x="536" y="1157"/>
                  <a:pt x="232" y="1955"/>
                </a:cubicBezTo>
                <a:cubicBezTo>
                  <a:pt x="-11" y="2684"/>
                  <a:pt x="0" y="3371"/>
                  <a:pt x="0" y="4723"/>
                </a:cubicBezTo>
                <a:lnTo>
                  <a:pt x="0" y="6155"/>
                </a:lnTo>
                <a:lnTo>
                  <a:pt x="2645" y="6155"/>
                </a:lnTo>
                <a:cubicBezTo>
                  <a:pt x="2751" y="5783"/>
                  <a:pt x="2917" y="5441"/>
                  <a:pt x="3223" y="5149"/>
                </a:cubicBezTo>
                <a:cubicBezTo>
                  <a:pt x="4160" y="4257"/>
                  <a:pt x="5682" y="4257"/>
                  <a:pt x="6619" y="5149"/>
                </a:cubicBezTo>
                <a:cubicBezTo>
                  <a:pt x="6925" y="5441"/>
                  <a:pt x="7091" y="5783"/>
                  <a:pt x="7198" y="6155"/>
                </a:cubicBezTo>
                <a:lnTo>
                  <a:pt x="14380" y="6155"/>
                </a:lnTo>
                <a:cubicBezTo>
                  <a:pt x="14487" y="5783"/>
                  <a:pt x="14653" y="5441"/>
                  <a:pt x="14959" y="5149"/>
                </a:cubicBezTo>
                <a:cubicBezTo>
                  <a:pt x="15896" y="4257"/>
                  <a:pt x="17403" y="4257"/>
                  <a:pt x="18340" y="5149"/>
                </a:cubicBezTo>
                <a:cubicBezTo>
                  <a:pt x="18646" y="5441"/>
                  <a:pt x="18827" y="5783"/>
                  <a:pt x="18933" y="6155"/>
                </a:cubicBezTo>
                <a:lnTo>
                  <a:pt x="21578" y="6155"/>
                </a:lnTo>
                <a:lnTo>
                  <a:pt x="21578" y="4736"/>
                </a:lnTo>
                <a:cubicBezTo>
                  <a:pt x="21578" y="3364"/>
                  <a:pt x="21574" y="2684"/>
                  <a:pt x="21332" y="1955"/>
                </a:cubicBezTo>
                <a:cubicBezTo>
                  <a:pt x="21027" y="1157"/>
                  <a:pt x="20377" y="524"/>
                  <a:pt x="19540" y="234"/>
                </a:cubicBezTo>
                <a:cubicBezTo>
                  <a:pt x="18775" y="3"/>
                  <a:pt x="18054" y="0"/>
                  <a:pt x="16635" y="0"/>
                </a:cubicBezTo>
                <a:lnTo>
                  <a:pt x="4972" y="0"/>
                </a:lnTo>
                <a:lnTo>
                  <a:pt x="4943" y="0"/>
                </a:lnTo>
                <a:close/>
                <a:moveTo>
                  <a:pt x="0" y="7242"/>
                </a:moveTo>
                <a:lnTo>
                  <a:pt x="0" y="16853"/>
                </a:lnTo>
                <a:cubicBezTo>
                  <a:pt x="0" y="18225"/>
                  <a:pt x="-11" y="18919"/>
                  <a:pt x="232" y="19648"/>
                </a:cubicBezTo>
                <a:cubicBezTo>
                  <a:pt x="536" y="20446"/>
                  <a:pt x="1201" y="21079"/>
                  <a:pt x="2038" y="21369"/>
                </a:cubicBezTo>
                <a:cubicBezTo>
                  <a:pt x="2803" y="21600"/>
                  <a:pt x="3524" y="21589"/>
                  <a:pt x="4943" y="21589"/>
                </a:cubicBezTo>
                <a:lnTo>
                  <a:pt x="16606" y="21589"/>
                </a:lnTo>
                <a:cubicBezTo>
                  <a:pt x="18047" y="21589"/>
                  <a:pt x="18775" y="21600"/>
                  <a:pt x="19540" y="21369"/>
                </a:cubicBezTo>
                <a:cubicBezTo>
                  <a:pt x="20377" y="21079"/>
                  <a:pt x="21042" y="20446"/>
                  <a:pt x="21347" y="19648"/>
                </a:cubicBezTo>
                <a:cubicBezTo>
                  <a:pt x="21589" y="18919"/>
                  <a:pt x="21578" y="18232"/>
                  <a:pt x="21578" y="16880"/>
                </a:cubicBezTo>
                <a:lnTo>
                  <a:pt x="21578" y="7242"/>
                </a:lnTo>
                <a:lnTo>
                  <a:pt x="18933" y="7242"/>
                </a:lnTo>
                <a:cubicBezTo>
                  <a:pt x="18827" y="7616"/>
                  <a:pt x="18648" y="7968"/>
                  <a:pt x="18340" y="8261"/>
                </a:cubicBezTo>
                <a:cubicBezTo>
                  <a:pt x="17403" y="9154"/>
                  <a:pt x="15896" y="9154"/>
                  <a:pt x="14959" y="8261"/>
                </a:cubicBezTo>
                <a:cubicBezTo>
                  <a:pt x="14651" y="7968"/>
                  <a:pt x="14486" y="7616"/>
                  <a:pt x="14380" y="7242"/>
                </a:cubicBezTo>
                <a:lnTo>
                  <a:pt x="7198" y="7242"/>
                </a:lnTo>
                <a:cubicBezTo>
                  <a:pt x="7092" y="7616"/>
                  <a:pt x="6927" y="7968"/>
                  <a:pt x="6619" y="8261"/>
                </a:cubicBezTo>
                <a:cubicBezTo>
                  <a:pt x="5682" y="9154"/>
                  <a:pt x="4161" y="9154"/>
                  <a:pt x="3223" y="8261"/>
                </a:cubicBezTo>
                <a:cubicBezTo>
                  <a:pt x="2915" y="7968"/>
                  <a:pt x="2751" y="7616"/>
                  <a:pt x="2645" y="7242"/>
                </a:cubicBezTo>
                <a:lnTo>
                  <a:pt x="0" y="7242"/>
                </a:lnTo>
                <a:close/>
                <a:moveTo>
                  <a:pt x="4423" y="10602"/>
                </a:moveTo>
                <a:lnTo>
                  <a:pt x="7400" y="10602"/>
                </a:lnTo>
                <a:lnTo>
                  <a:pt x="7400" y="14416"/>
                </a:lnTo>
                <a:lnTo>
                  <a:pt x="2891" y="14416"/>
                </a:lnTo>
                <a:lnTo>
                  <a:pt x="2891" y="12075"/>
                </a:lnTo>
                <a:cubicBezTo>
                  <a:pt x="2891" y="11655"/>
                  <a:pt x="2888" y="11434"/>
                  <a:pt x="2963" y="11208"/>
                </a:cubicBezTo>
                <a:cubicBezTo>
                  <a:pt x="3058" y="10960"/>
                  <a:pt x="3267" y="10761"/>
                  <a:pt x="3527" y="10671"/>
                </a:cubicBezTo>
                <a:cubicBezTo>
                  <a:pt x="3763" y="10599"/>
                  <a:pt x="3982" y="10602"/>
                  <a:pt x="4423" y="10602"/>
                </a:cubicBezTo>
                <a:close/>
                <a:moveTo>
                  <a:pt x="8715" y="10602"/>
                </a:moveTo>
                <a:lnTo>
                  <a:pt x="12863" y="10602"/>
                </a:lnTo>
                <a:lnTo>
                  <a:pt x="12863" y="14416"/>
                </a:lnTo>
                <a:lnTo>
                  <a:pt x="8715" y="14416"/>
                </a:lnTo>
                <a:lnTo>
                  <a:pt x="8715" y="10602"/>
                </a:lnTo>
                <a:close/>
                <a:moveTo>
                  <a:pt x="14178" y="10602"/>
                </a:moveTo>
                <a:lnTo>
                  <a:pt x="17155" y="10602"/>
                </a:lnTo>
                <a:cubicBezTo>
                  <a:pt x="17596" y="10602"/>
                  <a:pt x="17814" y="10599"/>
                  <a:pt x="18051" y="10671"/>
                </a:cubicBezTo>
                <a:cubicBezTo>
                  <a:pt x="18311" y="10761"/>
                  <a:pt x="18520" y="10960"/>
                  <a:pt x="18615" y="11208"/>
                </a:cubicBezTo>
                <a:cubicBezTo>
                  <a:pt x="18690" y="11434"/>
                  <a:pt x="18687" y="11649"/>
                  <a:pt x="18687" y="12075"/>
                </a:cubicBezTo>
                <a:lnTo>
                  <a:pt x="18687" y="14416"/>
                </a:lnTo>
                <a:lnTo>
                  <a:pt x="14178" y="14416"/>
                </a:lnTo>
                <a:lnTo>
                  <a:pt x="14178" y="10602"/>
                </a:lnTo>
                <a:close/>
                <a:moveTo>
                  <a:pt x="2891" y="15669"/>
                </a:moveTo>
                <a:lnTo>
                  <a:pt x="7400" y="15669"/>
                </a:lnTo>
                <a:lnTo>
                  <a:pt x="7400" y="19455"/>
                </a:lnTo>
                <a:lnTo>
                  <a:pt x="4423" y="19455"/>
                </a:lnTo>
                <a:cubicBezTo>
                  <a:pt x="3982" y="19455"/>
                  <a:pt x="3765" y="19458"/>
                  <a:pt x="3527" y="19386"/>
                </a:cubicBezTo>
                <a:cubicBezTo>
                  <a:pt x="3267" y="19296"/>
                  <a:pt x="3058" y="19111"/>
                  <a:pt x="2963" y="18863"/>
                </a:cubicBezTo>
                <a:cubicBezTo>
                  <a:pt x="2888" y="18637"/>
                  <a:pt x="2891" y="18422"/>
                  <a:pt x="2891" y="17996"/>
                </a:cubicBezTo>
                <a:lnTo>
                  <a:pt x="2891" y="15669"/>
                </a:lnTo>
                <a:close/>
                <a:moveTo>
                  <a:pt x="8715" y="15669"/>
                </a:moveTo>
                <a:lnTo>
                  <a:pt x="12863" y="15669"/>
                </a:lnTo>
                <a:lnTo>
                  <a:pt x="12863" y="19455"/>
                </a:lnTo>
                <a:lnTo>
                  <a:pt x="8715" y="19455"/>
                </a:lnTo>
                <a:lnTo>
                  <a:pt x="8715" y="15669"/>
                </a:lnTo>
                <a:close/>
                <a:moveTo>
                  <a:pt x="14178" y="15669"/>
                </a:moveTo>
                <a:lnTo>
                  <a:pt x="18687" y="15669"/>
                </a:lnTo>
                <a:lnTo>
                  <a:pt x="18687" y="17996"/>
                </a:lnTo>
                <a:cubicBezTo>
                  <a:pt x="18687" y="18415"/>
                  <a:pt x="18690" y="18637"/>
                  <a:pt x="18615" y="18863"/>
                </a:cubicBezTo>
                <a:cubicBezTo>
                  <a:pt x="18520" y="19111"/>
                  <a:pt x="18312" y="19296"/>
                  <a:pt x="18051" y="19386"/>
                </a:cubicBezTo>
                <a:cubicBezTo>
                  <a:pt x="17814" y="19458"/>
                  <a:pt x="17588" y="19455"/>
                  <a:pt x="17141" y="19455"/>
                </a:cubicBezTo>
                <a:lnTo>
                  <a:pt x="14178" y="19455"/>
                </a:lnTo>
                <a:lnTo>
                  <a:pt x="14178" y="15669"/>
                </a:lnTo>
                <a:close/>
              </a:path>
            </a:pathLst>
          </a:custGeom>
          <a:solidFill>
            <a:srgbClr val="D4D9DA">
              <a:alpha val="17000"/>
            </a:srgbClr>
          </a:solidFill>
          <a:ln>
            <a:noFill/>
          </a:ln>
        </p:spPr>
        <p:txBody>
          <a:bodyPr lIns="35719" tIns="35719" rIns="35719" bIns="35719" anchor="ctr"/>
          <a:lstStyle/>
          <a:p>
            <a:endParaRPr lang="zh-CN" altLang="en-US" sz="900"/>
          </a:p>
        </p:txBody>
      </p:sp>
      <p:sp>
        <p:nvSpPr>
          <p:cNvPr id="43"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420092" y="4846806"/>
            <a:ext cx="0" cy="426244"/>
          </a:xfrm>
          <a:prstGeom prst="line">
            <a:avLst/>
          </a:prstGeom>
          <a:noFill/>
          <a:ln w="63500" cap="flat">
            <a:solidFill>
              <a:schemeClr val="bg1">
                <a:lumMod val="85000"/>
                <a:alpha val="17000"/>
              </a:schemeClr>
            </a:solidFill>
            <a:prstDash val="solid"/>
            <a:round/>
          </a:ln>
          <a:effectLst/>
        </p:spPr>
        <p:txBody>
          <a:bodyPr lIns="41494" tIns="41494" rIns="41494" bIns="41494"/>
          <a:lstStyle/>
          <a:p>
            <a:pPr defTabSz="412750">
              <a:lnSpc>
                <a:spcPct val="150000"/>
              </a:lnSpc>
              <a:defRPr sz="2200" spc="0">
                <a:solidFill>
                  <a:srgbClr val="8B8C8C"/>
                </a:solidFill>
              </a:defRPr>
            </a:pPr>
            <a:endParaRPr sz="1100" kern="0">
              <a:solidFill>
                <a:srgbClr val="8B8C8C"/>
              </a:solidFill>
              <a:latin typeface="Lato Regular"/>
              <a:ea typeface="Lato Regular"/>
              <a:cs typeface="Lato Regular"/>
              <a:sym typeface="Lato Regular"/>
            </a:endParaRPr>
          </a:p>
        </p:txBody>
      </p:sp>
      <p:sp>
        <p:nvSpPr>
          <p:cNvPr id="44"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420092" y="5631606"/>
            <a:ext cx="0" cy="426244"/>
          </a:xfrm>
          <a:prstGeom prst="line">
            <a:avLst/>
          </a:prstGeom>
          <a:noFill/>
          <a:ln w="63500" cap="flat">
            <a:solidFill>
              <a:schemeClr val="bg1">
                <a:lumMod val="85000"/>
                <a:alpha val="17000"/>
              </a:schemeClr>
            </a:solidFill>
            <a:prstDash val="solid"/>
            <a:round/>
          </a:ln>
          <a:effectLst/>
        </p:spPr>
        <p:txBody>
          <a:bodyPr lIns="41494" tIns="41494" rIns="41494" bIns="41494"/>
          <a:lstStyle/>
          <a:p>
            <a:pPr defTabSz="412750">
              <a:lnSpc>
                <a:spcPct val="150000"/>
              </a:lnSpc>
              <a:defRPr sz="2200" spc="0">
                <a:solidFill>
                  <a:srgbClr val="8B8C8C"/>
                </a:solidFill>
              </a:defRPr>
            </a:pPr>
            <a:endParaRPr sz="1100" kern="0">
              <a:solidFill>
                <a:srgbClr val="8B8C8C"/>
              </a:solidFill>
              <a:latin typeface="Lato Regular"/>
              <a:ea typeface="Lato Regular"/>
              <a:cs typeface="Lato Regular"/>
              <a:sym typeface="Lato Regular"/>
            </a:endParaRPr>
          </a:p>
        </p:txBody>
      </p:sp>
      <p:sp>
        <p:nvSpPr>
          <p:cNvPr id="45" name="矩形 4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671712" y="4744348"/>
            <a:ext cx="2974311" cy="572849"/>
          </a:xfrm>
          <a:prstGeom prst="rect">
            <a:avLst/>
          </a:prstGeom>
        </p:spPr>
        <p:txBody>
          <a:bodyPr wrap="square">
            <a:spAutoFit/>
          </a:bodyPr>
          <a:lstStyle/>
          <a:p>
            <a:pPr>
              <a:lnSpc>
                <a:spcPct val="150000"/>
              </a:lnSpc>
            </a:pPr>
            <a:r>
              <a:rPr lang="en-US" altLang="zh-CN" sz="1100" dirty="0">
                <a:solidFill>
                  <a:schemeClr val="bg1">
                    <a:alpha val="50000"/>
                  </a:schemeClr>
                </a:solidFill>
                <a:latin typeface="Arial" panose="020B0604020202020204" pitchFamily="34" charset="0"/>
              </a:rPr>
              <a:t>Understand that people know how to give up, the true feelings of people</a:t>
            </a:r>
            <a:endParaRPr lang="zh-CN" altLang="en-US" sz="1100" dirty="0">
              <a:solidFill>
                <a:schemeClr val="bg1">
                  <a:alpha val="50000"/>
                </a:schemeClr>
              </a:solidFill>
            </a:endParaRPr>
          </a:p>
        </p:txBody>
      </p:sp>
      <p:sp>
        <p:nvSpPr>
          <p:cNvPr id="46" name="矩形 4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678062" y="5514990"/>
            <a:ext cx="2974311" cy="572849"/>
          </a:xfrm>
          <a:prstGeom prst="rect">
            <a:avLst/>
          </a:prstGeom>
        </p:spPr>
        <p:txBody>
          <a:bodyPr wrap="square">
            <a:spAutoFit/>
          </a:bodyPr>
          <a:lstStyle/>
          <a:p>
            <a:pPr>
              <a:lnSpc>
                <a:spcPct val="150000"/>
              </a:lnSpc>
            </a:pPr>
            <a:r>
              <a:rPr lang="en-US" altLang="zh-CN" sz="1100" dirty="0">
                <a:solidFill>
                  <a:schemeClr val="bg1">
                    <a:alpha val="50000"/>
                  </a:schemeClr>
                </a:solidFill>
                <a:latin typeface="Arial" panose="020B0604020202020204" pitchFamily="34" charset="0"/>
              </a:rPr>
              <a:t>Understand that people know how to give up, the true feelings of people</a:t>
            </a:r>
            <a:endParaRPr lang="zh-CN" altLang="en-US" sz="1100" dirty="0">
              <a:solidFill>
                <a:schemeClr val="bg1">
                  <a:alpha val="50000"/>
                </a:schemeClr>
              </a:solidFill>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494401" y="1760763"/>
            <a:ext cx="5203198" cy="3449865"/>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p>
        </p:txBody>
      </p:sp>
      <p:sp>
        <p:nvSpPr>
          <p:cNvPr id="2" name="矩形 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361240" y="2092568"/>
            <a:ext cx="1627388" cy="2825121"/>
          </a:xfrm>
          <a:prstGeom prst="rect">
            <a:avLst/>
          </a:prstGeom>
          <a:blipFill dpi="0" rotWithShape="1">
            <a:blip r:embed="rId3" cstate="email">
              <a:alphaModFix amt="2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4198685" y="2405332"/>
            <a:ext cx="3794629" cy="1384995"/>
          </a:xfrm>
          <a:prstGeom prst="rect">
            <a:avLst/>
          </a:prstGeom>
          <a:noFill/>
        </p:spPr>
        <p:txBody>
          <a:bodyPr wrap="none" rtlCol="0">
            <a:spAutoFit/>
          </a:bodyPr>
          <a:lstStyle/>
          <a:p>
            <a:pPr algn="ctr"/>
            <a:r>
              <a:rPr lang="id-ID" sz="2800" i="1" spc="300" dirty="0">
                <a:solidFill>
                  <a:schemeClr val="tx1">
                    <a:lumMod val="95000"/>
                    <a:lumOff val="5000"/>
                  </a:schemeClr>
                </a:solidFill>
                <a:latin typeface="Tw Cen MT" panose="020B0602020104020603" pitchFamily="34" charset="0"/>
              </a:rPr>
              <a:t>“ The light of</a:t>
            </a:r>
          </a:p>
          <a:p>
            <a:pPr algn="ctr"/>
            <a:r>
              <a:rPr lang="id-ID" sz="2800" i="1" spc="300" dirty="0">
                <a:solidFill>
                  <a:schemeClr val="tx1">
                    <a:lumMod val="95000"/>
                    <a:lumOff val="5000"/>
                  </a:schemeClr>
                </a:solidFill>
                <a:latin typeface="Tw Cen MT" panose="020B0602020104020603" pitchFamily="34" charset="0"/>
              </a:rPr>
              <a:t>Morning decomposes</a:t>
            </a:r>
          </a:p>
          <a:p>
            <a:pPr algn="ctr"/>
            <a:r>
              <a:rPr lang="id-ID" sz="2800" i="1" spc="300" dirty="0">
                <a:solidFill>
                  <a:schemeClr val="tx1">
                    <a:lumMod val="95000"/>
                    <a:lumOff val="5000"/>
                  </a:schemeClr>
                </a:solidFill>
                <a:latin typeface="Tw Cen MT" panose="020B0602020104020603" pitchFamily="34" charset="0"/>
              </a:rPr>
              <a:t>Everything ”</a:t>
            </a:r>
          </a:p>
        </p:txBody>
      </p:sp>
      <p:sp>
        <p:nvSpPr>
          <p:cNvPr id="12" name="Rectangle 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070285" y="4104246"/>
            <a:ext cx="4051430" cy="587828"/>
          </a:xfrm>
          <a:prstGeom prst="rect">
            <a:avLst/>
          </a:prstGeom>
          <a:solidFill>
            <a:srgbClr val="77362B"/>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p>
        </p:txBody>
      </p:sp>
      <p:sp>
        <p:nvSpPr>
          <p:cNvPr id="13" name="TextBox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4506953" y="4206563"/>
            <a:ext cx="3263073" cy="369332"/>
          </a:xfrm>
          <a:prstGeom prst="rect">
            <a:avLst/>
          </a:prstGeom>
          <a:noFill/>
        </p:spPr>
        <p:txBody>
          <a:bodyPr wrap="none" rtlCol="0">
            <a:spAutoFit/>
          </a:bodyPr>
          <a:lstStyle/>
          <a:p>
            <a:r>
              <a:rPr lang="id-ID" spc="300" dirty="0">
                <a:solidFill>
                  <a:schemeClr val="bg1"/>
                </a:solidFill>
                <a:latin typeface="Tw Cen MT" panose="020B0602020104020603" pitchFamily="34" charset="0"/>
                <a:ea typeface="Lato" panose="020F0502020204030203" pitchFamily="34" charset="0"/>
                <a:cs typeface="Lato" panose="020F0502020204030203" pitchFamily="34" charset="0"/>
              </a:rPr>
              <a:t>Best Quotes Of The Day</a:t>
            </a:r>
          </a:p>
        </p:txBody>
      </p:sp>
      <p:sp>
        <p:nvSpPr>
          <p:cNvPr id="3"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rrowheads="1"/>
          </p:cNvSpPr>
          <p:nvPr/>
        </p:nvSpPr>
        <p:spPr bwMode="auto">
          <a:xfrm>
            <a:off x="6774240" y="745503"/>
            <a:ext cx="4773297" cy="5356011"/>
          </a:xfrm>
          <a:prstGeom prst="rect">
            <a:avLst/>
          </a:prstGeom>
          <a:blipFill>
            <a:blip r:embed="rId4" cstate="email"/>
            <a:srcRect/>
            <a:stretch>
              <a:fillRect/>
            </a:stretch>
          </a:blipFill>
          <a:ln w="127000" cap="sq">
            <a:solidFill>
              <a:schemeClr val="bg1"/>
            </a:solidFill>
            <a:miter lim="800000"/>
          </a:ln>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18" name="Lorem ipsum"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a:spLocks noChangeArrowheads="1"/>
          </p:cNvSpPr>
          <p:nvPr/>
        </p:nvSpPr>
        <p:spPr bwMode="auto">
          <a:xfrm>
            <a:off x="1066374" y="5276850"/>
            <a:ext cx="969963" cy="33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tIns="45720" bIns="45720">
            <a:spAutoFit/>
          </a:bodyP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ctr" eaLnBrk="1">
              <a:lnSpc>
                <a:spcPct val="150000"/>
              </a:lnSpc>
            </a:pPr>
            <a:r>
              <a:rPr lang="zh-CN" altLang="ko-KR" sz="1050" dirty="0">
                <a:solidFill>
                  <a:schemeClr val="bg1">
                    <a:alpha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Lorem Ipsum</a:t>
            </a:r>
          </a:p>
        </p:txBody>
      </p:sp>
      <p:sp>
        <p:nvSpPr>
          <p:cNvPr id="19" name="Lorem ipsum"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a:spLocks noChangeArrowheads="1"/>
          </p:cNvSpPr>
          <p:nvPr/>
        </p:nvSpPr>
        <p:spPr bwMode="auto">
          <a:xfrm>
            <a:off x="2326849" y="5276850"/>
            <a:ext cx="969963" cy="33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tIns="45720" bIns="45720">
            <a:spAutoFit/>
          </a:bodyP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ctr" eaLnBrk="1">
              <a:lnSpc>
                <a:spcPct val="150000"/>
              </a:lnSpc>
            </a:pPr>
            <a:r>
              <a:rPr lang="zh-CN" altLang="ko-KR" sz="1050" dirty="0">
                <a:solidFill>
                  <a:schemeClr val="bg1">
                    <a:alpha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Lorem Ipsum</a:t>
            </a:r>
          </a:p>
        </p:txBody>
      </p:sp>
      <p:sp>
        <p:nvSpPr>
          <p:cNvPr id="20" name="Lorem ipsum"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a:spLocks noChangeArrowheads="1"/>
          </p:cNvSpPr>
          <p:nvPr/>
        </p:nvSpPr>
        <p:spPr bwMode="auto">
          <a:xfrm>
            <a:off x="3587324" y="5276850"/>
            <a:ext cx="970756" cy="33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tIns="45720" bIns="45720">
            <a:spAutoFit/>
          </a:bodyPr>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ctr" eaLnBrk="1">
              <a:lnSpc>
                <a:spcPct val="150000"/>
              </a:lnSpc>
            </a:pPr>
            <a:r>
              <a:rPr lang="zh-CN" altLang="ko-KR" sz="1050" dirty="0">
                <a:solidFill>
                  <a:schemeClr val="bg1">
                    <a:alpha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Lorem Ipsum</a:t>
            </a:r>
          </a:p>
        </p:txBody>
      </p:sp>
      <p:grpSp>
        <p:nvGrpSpPr>
          <p:cNvPr id="21"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1244968" y="4616450"/>
            <a:ext cx="669132" cy="613569"/>
            <a:chOff x="0" y="0"/>
            <a:chExt cx="1338244" cy="1226188"/>
          </a:xfrm>
        </p:grpSpPr>
        <p:sp>
          <p:nvSpPr>
            <p:cNvPr id="22" name="Circle"/>
            <p:cNvSpPr>
              <a:spLocks noChangeArrowheads="1"/>
            </p:cNvSpPr>
            <p:nvPr/>
          </p:nvSpPr>
          <p:spPr bwMode="auto">
            <a:xfrm>
              <a:off x="112056" y="0"/>
              <a:ext cx="1226189" cy="1226189"/>
            </a:xfrm>
            <a:prstGeom prst="ellipse">
              <a:avLst/>
            </a:prstGeom>
            <a:solidFill>
              <a:srgbClr val="D4D9DA">
                <a:alpha val="32941"/>
              </a:srgb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23" name="Circle"/>
            <p:cNvSpPr>
              <a:spLocks noChangeArrowheads="1"/>
            </p:cNvSpPr>
            <p:nvPr/>
          </p:nvSpPr>
          <p:spPr bwMode="auto">
            <a:xfrm>
              <a:off x="0" y="0"/>
              <a:ext cx="1226189" cy="1226189"/>
            </a:xfrm>
            <a:prstGeom prst="ellipse">
              <a:avLst/>
            </a:prstGeom>
            <a:solidFill>
              <a:srgbClr val="77362B"/>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grpSp>
      <p:grpSp>
        <p:nvGrpSpPr>
          <p:cNvPr id="24"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2505443" y="4616450"/>
            <a:ext cx="669132" cy="613569"/>
            <a:chOff x="0" y="0"/>
            <a:chExt cx="1338244" cy="1226188"/>
          </a:xfrm>
        </p:grpSpPr>
        <p:sp>
          <p:nvSpPr>
            <p:cNvPr id="25" name="Circle"/>
            <p:cNvSpPr>
              <a:spLocks noChangeArrowheads="1"/>
            </p:cNvSpPr>
            <p:nvPr/>
          </p:nvSpPr>
          <p:spPr bwMode="auto">
            <a:xfrm>
              <a:off x="112056" y="0"/>
              <a:ext cx="1226189" cy="1226189"/>
            </a:xfrm>
            <a:prstGeom prst="ellipse">
              <a:avLst/>
            </a:prstGeom>
            <a:solidFill>
              <a:srgbClr val="D4D9DA">
                <a:alpha val="32941"/>
              </a:srgb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26" name="Circle"/>
            <p:cNvSpPr>
              <a:spLocks noChangeArrowheads="1"/>
            </p:cNvSpPr>
            <p:nvPr/>
          </p:nvSpPr>
          <p:spPr bwMode="auto">
            <a:xfrm>
              <a:off x="0" y="0"/>
              <a:ext cx="1226189" cy="1226189"/>
            </a:xfrm>
            <a:prstGeom prst="ellipse">
              <a:avLst/>
            </a:prstGeom>
            <a:solidFill>
              <a:srgbClr val="77362B"/>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grpSp>
      <p:grpSp>
        <p:nvGrpSpPr>
          <p:cNvPr id="27" name="Group"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bwMode="auto">
          <a:xfrm>
            <a:off x="3765918" y="4616450"/>
            <a:ext cx="669132" cy="613569"/>
            <a:chOff x="0" y="0"/>
            <a:chExt cx="1338244" cy="1226188"/>
          </a:xfrm>
        </p:grpSpPr>
        <p:sp>
          <p:nvSpPr>
            <p:cNvPr id="28" name="Circle"/>
            <p:cNvSpPr>
              <a:spLocks noChangeArrowheads="1"/>
            </p:cNvSpPr>
            <p:nvPr/>
          </p:nvSpPr>
          <p:spPr bwMode="auto">
            <a:xfrm>
              <a:off x="112056" y="0"/>
              <a:ext cx="1226189" cy="1226189"/>
            </a:xfrm>
            <a:prstGeom prst="ellipse">
              <a:avLst/>
            </a:prstGeom>
            <a:solidFill>
              <a:srgbClr val="D4D9DA">
                <a:alpha val="32941"/>
              </a:srgbClr>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sp>
          <p:nvSpPr>
            <p:cNvPr id="29" name="Circle"/>
            <p:cNvSpPr>
              <a:spLocks noChangeArrowheads="1"/>
            </p:cNvSpPr>
            <p:nvPr/>
          </p:nvSpPr>
          <p:spPr bwMode="auto">
            <a:xfrm>
              <a:off x="0" y="0"/>
              <a:ext cx="1226189" cy="1226189"/>
            </a:xfrm>
            <a:prstGeom prst="ellipse">
              <a:avLst/>
            </a:prstGeom>
            <a:solidFill>
              <a:srgbClr val="77362B"/>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lvl1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1pPr>
              <a:lvl2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2pPr>
              <a:lvl3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3pPr>
              <a:lvl4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4pPr>
              <a:lvl5pPr defTabSz="825500">
                <a:lnSpc>
                  <a:spcPct val="140000"/>
                </a:lnSpc>
                <a:defRPr sz="1900">
                  <a:solidFill>
                    <a:srgbClr val="ABA9A7"/>
                  </a:solidFill>
                  <a:latin typeface="Lato Regular" pitchFamily="34" charset="0"/>
                  <a:ea typeface="Lato Regular" pitchFamily="34" charset="0"/>
                  <a:cs typeface="Lato Regular" pitchFamily="34" charset="0"/>
                  <a:sym typeface="Lato Regular" pitchFamily="34" charset="0"/>
                </a:defRPr>
              </a:lvl5pPr>
              <a:lvl6pPr marL="4572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6pPr>
              <a:lvl7pPr marL="9144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7pPr>
              <a:lvl8pPr marL="13716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8pPr>
              <a:lvl9pPr marL="1828800" indent="1990725" defTabSz="825500" eaLnBrk="0" fontAlgn="base" hangingPunct="0">
                <a:lnSpc>
                  <a:spcPct val="140000"/>
                </a:lnSpc>
                <a:spcBef>
                  <a:spcPct val="0"/>
                </a:spcBef>
                <a:spcAft>
                  <a:spcPct val="0"/>
                </a:spcAft>
                <a:defRPr sz="1900">
                  <a:solidFill>
                    <a:srgbClr val="ABA9A7"/>
                  </a:solidFill>
                  <a:latin typeface="Lato Regular" pitchFamily="34" charset="0"/>
                  <a:ea typeface="Lato Regular" pitchFamily="34" charset="0"/>
                  <a:cs typeface="Lato Regular" pitchFamily="34" charset="0"/>
                  <a:sym typeface="Lato Regular" pitchFamily="34" charset="0"/>
                </a:defRPr>
              </a:lvl9pPr>
            </a:lstStyle>
            <a:p>
              <a:pPr algn="just" eaLnBrk="1">
                <a:lnSpc>
                  <a:spcPct val="160000"/>
                </a:lnSpc>
              </a:pPr>
              <a:endParaRPr lang="zh-CN" altLang="zh-CN" sz="1000">
                <a:solidFill>
                  <a:srgbClr val="000000"/>
                </a:solidFill>
              </a:endParaRPr>
            </a:p>
          </p:txBody>
        </p:sp>
      </p:grpSp>
      <p:sp>
        <p:nvSpPr>
          <p:cNvPr id="30" name="Shap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14037" y="4824413"/>
            <a:ext cx="285750" cy="221457"/>
          </a:xfrm>
          <a:custGeom>
            <a:avLst/>
            <a:gdLst/>
            <a:ahLst/>
            <a:cxnLst>
              <a:cxn ang="0">
                <a:pos x="wd2" y="hd2"/>
              </a:cxn>
              <a:cxn ang="5400000">
                <a:pos x="wd2" y="hd2"/>
              </a:cxn>
              <a:cxn ang="10800000">
                <a:pos x="wd2" y="hd2"/>
              </a:cxn>
              <a:cxn ang="16200000">
                <a:pos x="wd2" y="hd2"/>
              </a:cxn>
            </a:cxnLst>
            <a:rect l="0" t="0" r="r" b="b"/>
            <a:pathLst>
              <a:path w="21600" h="21600" extrusionOk="0">
                <a:moveTo>
                  <a:pt x="3751" y="0"/>
                </a:moveTo>
                <a:lnTo>
                  <a:pt x="6357" y="5149"/>
                </a:lnTo>
                <a:lnTo>
                  <a:pt x="9785" y="4"/>
                </a:lnTo>
                <a:lnTo>
                  <a:pt x="3751" y="0"/>
                </a:lnTo>
                <a:close/>
                <a:moveTo>
                  <a:pt x="18000" y="0"/>
                </a:moveTo>
                <a:lnTo>
                  <a:pt x="11966" y="4"/>
                </a:lnTo>
                <a:lnTo>
                  <a:pt x="15394" y="5149"/>
                </a:lnTo>
                <a:lnTo>
                  <a:pt x="18000" y="0"/>
                </a:lnTo>
                <a:close/>
                <a:moveTo>
                  <a:pt x="10790" y="343"/>
                </a:moveTo>
                <a:lnTo>
                  <a:pt x="7263" y="5585"/>
                </a:lnTo>
                <a:lnTo>
                  <a:pt x="14325" y="5585"/>
                </a:lnTo>
                <a:lnTo>
                  <a:pt x="10790" y="343"/>
                </a:lnTo>
                <a:close/>
                <a:moveTo>
                  <a:pt x="2848" y="475"/>
                </a:moveTo>
                <a:lnTo>
                  <a:pt x="0" y="5631"/>
                </a:lnTo>
                <a:lnTo>
                  <a:pt x="5347" y="5623"/>
                </a:lnTo>
                <a:lnTo>
                  <a:pt x="2848" y="475"/>
                </a:lnTo>
                <a:close/>
                <a:moveTo>
                  <a:pt x="18749" y="475"/>
                </a:moveTo>
                <a:lnTo>
                  <a:pt x="16253" y="5623"/>
                </a:lnTo>
                <a:lnTo>
                  <a:pt x="21600" y="5631"/>
                </a:lnTo>
                <a:lnTo>
                  <a:pt x="18749" y="475"/>
                </a:lnTo>
                <a:close/>
                <a:moveTo>
                  <a:pt x="230" y="6723"/>
                </a:moveTo>
                <a:lnTo>
                  <a:pt x="9631" y="20553"/>
                </a:lnTo>
                <a:lnTo>
                  <a:pt x="5676" y="6723"/>
                </a:lnTo>
                <a:lnTo>
                  <a:pt x="230" y="6723"/>
                </a:lnTo>
                <a:close/>
                <a:moveTo>
                  <a:pt x="15921" y="6723"/>
                </a:moveTo>
                <a:lnTo>
                  <a:pt x="11969" y="20553"/>
                </a:lnTo>
                <a:lnTo>
                  <a:pt x="21367" y="6723"/>
                </a:lnTo>
                <a:lnTo>
                  <a:pt x="15921" y="6723"/>
                </a:lnTo>
                <a:close/>
                <a:moveTo>
                  <a:pt x="6876" y="6783"/>
                </a:moveTo>
                <a:lnTo>
                  <a:pt x="10740" y="21600"/>
                </a:lnTo>
                <a:lnTo>
                  <a:pt x="14675" y="6783"/>
                </a:lnTo>
                <a:lnTo>
                  <a:pt x="6876" y="6783"/>
                </a:lnTo>
                <a:close/>
              </a:path>
            </a:pathLst>
          </a:custGeom>
          <a:solidFill>
            <a:srgbClr val="FFFFFF"/>
          </a:solidFill>
          <a:ln w="12700">
            <a:miter lim="400000"/>
          </a:ln>
        </p:spPr>
        <p:txBody>
          <a:bodyPr lIns="35719" tIns="35719" rIns="35719" bIns="35719" anchor="ctr"/>
          <a:lstStyle/>
          <a:p>
            <a:pPr algn="ctr" defTabSz="410845">
              <a:defRPr sz="3000" spc="0">
                <a:solidFill>
                  <a:srgbClr val="FFFFFF"/>
                </a:solidFill>
                <a:latin typeface="+mj-lt"/>
                <a:ea typeface="+mj-ea"/>
                <a:cs typeface="+mj-cs"/>
                <a:sym typeface="Lato Semibold"/>
              </a:defRPr>
            </a:pPr>
            <a:endParaRPr sz="1500" kern="0">
              <a:solidFill>
                <a:srgbClr val="FFFFFF"/>
              </a:solidFill>
              <a:latin typeface="+mj-lt"/>
              <a:ea typeface="+mj-ea"/>
              <a:cs typeface="+mj-cs"/>
              <a:sym typeface="Lato Semibold"/>
            </a:endParaRPr>
          </a:p>
        </p:txBody>
      </p:sp>
      <p:sp>
        <p:nvSpPr>
          <p:cNvPr id="31" name="Shap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bwMode="auto">
          <a:xfrm>
            <a:off x="2718168" y="4803775"/>
            <a:ext cx="243682" cy="261938"/>
          </a:xfrm>
          <a:custGeom>
            <a:avLst/>
            <a:gdLst>
              <a:gd name="T0" fmla="*/ 244185 w 20966"/>
              <a:gd name="T1" fmla="*/ 261949 h 21300"/>
              <a:gd name="T2" fmla="*/ 244185 w 20966"/>
              <a:gd name="T3" fmla="*/ 261949 h 21300"/>
              <a:gd name="T4" fmla="*/ 244185 w 20966"/>
              <a:gd name="T5" fmla="*/ 261949 h 21300"/>
              <a:gd name="T6" fmla="*/ 244185 w 20966"/>
              <a:gd name="T7" fmla="*/ 261949 h 213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66" h="21300" extrusionOk="0">
                <a:moveTo>
                  <a:pt x="3251" y="0"/>
                </a:moveTo>
                <a:cubicBezTo>
                  <a:pt x="2420" y="0"/>
                  <a:pt x="1585" y="305"/>
                  <a:pt x="951" y="906"/>
                </a:cubicBezTo>
                <a:cubicBezTo>
                  <a:pt x="-317" y="2107"/>
                  <a:pt x="-317" y="4048"/>
                  <a:pt x="951" y="5249"/>
                </a:cubicBezTo>
                <a:cubicBezTo>
                  <a:pt x="2086" y="6324"/>
                  <a:pt x="3849" y="6433"/>
                  <a:pt x="5117" y="5583"/>
                </a:cubicBezTo>
                <a:lnTo>
                  <a:pt x="14560" y="10151"/>
                </a:lnTo>
                <a:cubicBezTo>
                  <a:pt x="14449" y="10620"/>
                  <a:pt x="14459" y="11105"/>
                  <a:pt x="14581" y="11571"/>
                </a:cubicBezTo>
                <a:lnTo>
                  <a:pt x="5354" y="15902"/>
                </a:lnTo>
                <a:cubicBezTo>
                  <a:pt x="4078" y="14864"/>
                  <a:pt x="2160" y="14905"/>
                  <a:pt x="951" y="16049"/>
                </a:cubicBezTo>
                <a:cubicBezTo>
                  <a:pt x="-317" y="17250"/>
                  <a:pt x="-317" y="19198"/>
                  <a:pt x="951" y="20399"/>
                </a:cubicBezTo>
                <a:cubicBezTo>
                  <a:pt x="2219" y="21600"/>
                  <a:pt x="4276" y="21600"/>
                  <a:pt x="5544" y="20399"/>
                </a:cubicBezTo>
                <a:cubicBezTo>
                  <a:pt x="6540" y="19456"/>
                  <a:pt x="6743" y="18057"/>
                  <a:pt x="6175" y="16917"/>
                </a:cubicBezTo>
                <a:lnTo>
                  <a:pt x="15164" y="12702"/>
                </a:lnTo>
                <a:cubicBezTo>
                  <a:pt x="15248" y="12804"/>
                  <a:pt x="15323" y="12910"/>
                  <a:pt x="15422" y="13004"/>
                </a:cubicBezTo>
                <a:cubicBezTo>
                  <a:pt x="16690" y="14205"/>
                  <a:pt x="18747" y="14205"/>
                  <a:pt x="20015" y="13004"/>
                </a:cubicBezTo>
                <a:cubicBezTo>
                  <a:pt x="21283" y="11803"/>
                  <a:pt x="21283" y="9855"/>
                  <a:pt x="20015" y="8654"/>
                </a:cubicBezTo>
                <a:cubicBezTo>
                  <a:pt x="18747" y="7453"/>
                  <a:pt x="16690" y="7454"/>
                  <a:pt x="15422" y="8654"/>
                </a:cubicBezTo>
                <a:cubicBezTo>
                  <a:pt x="15304" y="8766"/>
                  <a:pt x="15213" y="8891"/>
                  <a:pt x="15117" y="9014"/>
                </a:cubicBezTo>
                <a:lnTo>
                  <a:pt x="6039" y="4626"/>
                </a:lnTo>
                <a:cubicBezTo>
                  <a:pt x="6769" y="3448"/>
                  <a:pt x="6611" y="1917"/>
                  <a:pt x="5544" y="906"/>
                </a:cubicBezTo>
                <a:cubicBezTo>
                  <a:pt x="4910" y="305"/>
                  <a:pt x="4082" y="0"/>
                  <a:pt x="3251"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5719" tIns="35719" rIns="35719" bIns="35719" anchor="ctr"/>
          <a:lstStyle/>
          <a:p>
            <a:endParaRPr lang="zh-CN" altLang="en-US" sz="900"/>
          </a:p>
        </p:txBody>
      </p:sp>
      <p:sp>
        <p:nvSpPr>
          <p:cNvPr id="41" name="Shap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bwMode="auto">
          <a:xfrm>
            <a:off x="3980230" y="4812507"/>
            <a:ext cx="218282" cy="227806"/>
          </a:xfrm>
          <a:custGeom>
            <a:avLst/>
            <a:gdLst>
              <a:gd name="T0" fmla="*/ 218443 w 21466"/>
              <a:gd name="T1" fmla="*/ 227596 h 21600"/>
              <a:gd name="T2" fmla="*/ 218443 w 21466"/>
              <a:gd name="T3" fmla="*/ 227596 h 21600"/>
              <a:gd name="T4" fmla="*/ 218443 w 21466"/>
              <a:gd name="T5" fmla="*/ 227596 h 21600"/>
              <a:gd name="T6" fmla="*/ 218443 w 21466"/>
              <a:gd name="T7" fmla="*/ 22759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66" h="21600" extrusionOk="0">
                <a:moveTo>
                  <a:pt x="14299" y="0"/>
                </a:moveTo>
                <a:lnTo>
                  <a:pt x="14969" y="1965"/>
                </a:lnTo>
                <a:lnTo>
                  <a:pt x="752" y="6499"/>
                </a:lnTo>
                <a:cubicBezTo>
                  <a:pt x="178" y="6682"/>
                  <a:pt x="-134" y="7289"/>
                  <a:pt x="56" y="7844"/>
                </a:cubicBezTo>
                <a:cubicBezTo>
                  <a:pt x="245" y="8398"/>
                  <a:pt x="865" y="8690"/>
                  <a:pt x="1439" y="8507"/>
                </a:cubicBezTo>
                <a:lnTo>
                  <a:pt x="15656" y="3974"/>
                </a:lnTo>
                <a:lnTo>
                  <a:pt x="16325" y="5939"/>
                </a:lnTo>
                <a:lnTo>
                  <a:pt x="21466" y="1008"/>
                </a:lnTo>
                <a:lnTo>
                  <a:pt x="14299" y="0"/>
                </a:lnTo>
                <a:close/>
                <a:moveTo>
                  <a:pt x="14781" y="7309"/>
                </a:moveTo>
                <a:lnTo>
                  <a:pt x="14781" y="21600"/>
                </a:lnTo>
                <a:lnTo>
                  <a:pt x="20431" y="21600"/>
                </a:lnTo>
                <a:lnTo>
                  <a:pt x="20431" y="7309"/>
                </a:lnTo>
                <a:lnTo>
                  <a:pt x="14781" y="7309"/>
                </a:lnTo>
                <a:close/>
                <a:moveTo>
                  <a:pt x="7561" y="11179"/>
                </a:moveTo>
                <a:lnTo>
                  <a:pt x="7561" y="21600"/>
                </a:lnTo>
                <a:lnTo>
                  <a:pt x="13211" y="21600"/>
                </a:lnTo>
                <a:lnTo>
                  <a:pt x="13211" y="11179"/>
                </a:lnTo>
                <a:lnTo>
                  <a:pt x="7561" y="11179"/>
                </a:lnTo>
                <a:close/>
                <a:moveTo>
                  <a:pt x="332" y="13567"/>
                </a:moveTo>
                <a:lnTo>
                  <a:pt x="332" y="21600"/>
                </a:lnTo>
                <a:lnTo>
                  <a:pt x="5982" y="21600"/>
                </a:lnTo>
                <a:lnTo>
                  <a:pt x="5982" y="13567"/>
                </a:lnTo>
                <a:lnTo>
                  <a:pt x="332" y="13567"/>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5719" tIns="35719" rIns="35719" bIns="35719" anchor="ctr"/>
          <a:lstStyle/>
          <a:p>
            <a:endParaRPr lang="zh-CN" altLang="en-US" sz="900"/>
          </a:p>
        </p:txBody>
      </p:sp>
      <p:sp>
        <p:nvSpPr>
          <p:cNvPr id="42" name="文本框 4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207066" y="2874700"/>
            <a:ext cx="3848100" cy="1200329"/>
          </a:xfrm>
          <a:prstGeom prst="rect">
            <a:avLst/>
          </a:prstGeom>
          <a:noFill/>
        </p:spPr>
        <p:txBody>
          <a:bodyPr wrap="square" rtlCol="0">
            <a:spAutoFit/>
          </a:bodyPr>
          <a:lstStyle/>
          <a:p>
            <a:pPr algn="ctr"/>
            <a:r>
              <a:rPr lang="en-US" altLang="zh-CN" sz="7200" dirty="0">
                <a:latin typeface="Hallelujah Regular" panose="02000506000000020003" pitchFamily="2" charset="0"/>
              </a:rPr>
              <a:t>Wild Rose</a:t>
            </a:r>
          </a:p>
        </p:txBody>
      </p:sp>
      <p:sp>
        <p:nvSpPr>
          <p:cNvPr id="47"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113548" y="1471318"/>
            <a:ext cx="2783790" cy="586827"/>
          </a:xfrm>
          <a:prstGeom prst="rect">
            <a:avLst/>
          </a:prstGeom>
        </p:spPr>
        <p:txBody>
          <a:bodyPr wrap="square">
            <a:spAutoFit/>
          </a:bodyPr>
          <a:lstStyle/>
          <a:p>
            <a:pPr>
              <a:lnSpc>
                <a:spcPct val="150000"/>
              </a:lnSpc>
            </a:pPr>
            <a:r>
              <a:rPr lang="id-ID" sz="24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48" name="矩形 4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113547" y="2223180"/>
            <a:ext cx="4013310" cy="1200329"/>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2071865"/>
            <a:ext cx="1551398" cy="1622350"/>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562850" y="3198863"/>
            <a:ext cx="3729010" cy="2386886"/>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矩形 3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57200" y="633047"/>
            <a:ext cx="7105650" cy="2565816"/>
          </a:xfrm>
          <a:prstGeom prst="rect">
            <a:avLst/>
          </a:prstGeom>
          <a:blipFill>
            <a:blip r:embed="rId4" cstate="screen">
              <a:extLst>
                <a:ext uri="{BEBA8EAE-BF5A-486C-A8C5-ECC9F3942E4B}">
                  <a14:imgProps xmlns:a14="http://schemas.microsoft.com/office/drawing/2010/main">
                    <a14:imgLayer r:embed="rId5">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833228" y="1315790"/>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36" name="矩形 3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175020" y="4476192"/>
            <a:ext cx="2796329" cy="812530"/>
          </a:xfrm>
          <a:prstGeom prst="rect">
            <a:avLst/>
          </a:prstGeom>
        </p:spPr>
        <p:txBody>
          <a:bodyPr wrap="square">
            <a:spAutoFit/>
          </a:bodyPr>
          <a:lstStyle/>
          <a:p>
            <a:pPr>
              <a:lnSpc>
                <a:spcPct val="130000"/>
              </a:lnSpc>
            </a:pPr>
            <a:r>
              <a:rPr lang="en-US" altLang="zh-CN" sz="1200" dirty="0">
                <a:solidFill>
                  <a:schemeClr val="bg1"/>
                </a:solidFill>
                <a:latin typeface="Arial" panose="020B0604020202020204" pitchFamily="34" charset="0"/>
              </a:rPr>
              <a:t>Understand that people know how to give up, the true feelings of people who know how to sacrifice. </a:t>
            </a:r>
            <a:endParaRPr lang="zh-CN" altLang="en-US" sz="1200" dirty="0">
              <a:solidFill>
                <a:schemeClr val="bg1"/>
              </a:solidFill>
            </a:endParaRPr>
          </a:p>
        </p:txBody>
      </p:sp>
      <p:sp>
        <p:nvSpPr>
          <p:cNvPr id="37"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892567" y="3278716"/>
            <a:ext cx="3673335" cy="751681"/>
          </a:xfrm>
          <a:prstGeom prst="rect">
            <a:avLst/>
          </a:prstGeom>
        </p:spPr>
        <p:txBody>
          <a:bodyPr wrap="square">
            <a:spAutoFit/>
          </a:bodyPr>
          <a:lstStyle/>
          <a:p>
            <a:pP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38"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2016213" y="4393729"/>
            <a:ext cx="0" cy="426244"/>
          </a:xfrm>
          <a:prstGeom prst="line">
            <a:avLst/>
          </a:prstGeom>
          <a:noFill/>
          <a:ln w="63500" cap="flat">
            <a:solidFill>
              <a:schemeClr val="bg1">
                <a:lumMod val="85000"/>
                <a:alpha val="17000"/>
              </a:schemeClr>
            </a:solidFill>
            <a:prstDash val="solid"/>
            <a:round/>
          </a:ln>
          <a:effectLst/>
        </p:spPr>
        <p:txBody>
          <a:bodyPr lIns="41494" tIns="41494" rIns="41494" bIns="41494"/>
          <a:lstStyle/>
          <a:p>
            <a:pPr defTabSz="412750">
              <a:lnSpc>
                <a:spcPct val="150000"/>
              </a:lnSpc>
              <a:defRPr sz="2200" spc="0">
                <a:solidFill>
                  <a:srgbClr val="8B8C8C"/>
                </a:solidFill>
              </a:defRPr>
            </a:pPr>
            <a:endParaRPr sz="1100" kern="0">
              <a:solidFill>
                <a:srgbClr val="8B8C8C"/>
              </a:solidFill>
              <a:latin typeface="Lato Regular"/>
              <a:ea typeface="Lato Regular"/>
              <a:cs typeface="Lato Regular"/>
              <a:sym typeface="Lato Regular"/>
            </a:endParaRPr>
          </a:p>
        </p:txBody>
      </p:sp>
      <p:sp>
        <p:nvSpPr>
          <p:cNvPr id="39" name="Lin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2016213" y="5178529"/>
            <a:ext cx="0" cy="426244"/>
          </a:xfrm>
          <a:prstGeom prst="line">
            <a:avLst/>
          </a:prstGeom>
          <a:noFill/>
          <a:ln w="63500" cap="flat">
            <a:solidFill>
              <a:schemeClr val="bg1">
                <a:lumMod val="85000"/>
                <a:alpha val="17000"/>
              </a:schemeClr>
            </a:solidFill>
            <a:prstDash val="solid"/>
            <a:round/>
          </a:ln>
          <a:effectLst/>
        </p:spPr>
        <p:txBody>
          <a:bodyPr lIns="41494" tIns="41494" rIns="41494" bIns="41494"/>
          <a:lstStyle/>
          <a:p>
            <a:pPr defTabSz="412750">
              <a:lnSpc>
                <a:spcPct val="150000"/>
              </a:lnSpc>
              <a:defRPr sz="2200" spc="0">
                <a:solidFill>
                  <a:srgbClr val="8B8C8C"/>
                </a:solidFill>
              </a:defRPr>
            </a:pPr>
            <a:endParaRPr sz="1100" kern="0">
              <a:solidFill>
                <a:srgbClr val="8B8C8C"/>
              </a:solidFill>
              <a:latin typeface="Lato Regular"/>
              <a:ea typeface="Lato Regular"/>
              <a:cs typeface="Lato Regular"/>
              <a:sym typeface="Lato Regular"/>
            </a:endParaRPr>
          </a:p>
        </p:txBody>
      </p:sp>
      <p:sp>
        <p:nvSpPr>
          <p:cNvPr id="40" name="矩形 3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2267833" y="4291271"/>
            <a:ext cx="2974311" cy="600164"/>
          </a:xfrm>
          <a:prstGeom prst="rect">
            <a:avLst/>
          </a:prstGeom>
        </p:spPr>
        <p:txBody>
          <a:bodyPr wrap="square">
            <a:spAutoFit/>
          </a:bodyPr>
          <a:lstStyle/>
          <a:p>
            <a:pPr>
              <a:lnSpc>
                <a:spcPct val="150000"/>
              </a:lnSpc>
            </a:pPr>
            <a:r>
              <a:rPr lang="en-US" altLang="zh-CN" sz="1100" dirty="0">
                <a:solidFill>
                  <a:schemeClr val="bg1">
                    <a:alpha val="50000"/>
                  </a:schemeClr>
                </a:solidFill>
                <a:latin typeface="Arial" panose="020B0604020202020204" pitchFamily="34" charset="0"/>
              </a:rPr>
              <a:t>It takes courage to grow up and become who you really are.</a:t>
            </a:r>
          </a:p>
        </p:txBody>
      </p:sp>
      <p:sp>
        <p:nvSpPr>
          <p:cNvPr id="43" name="矩形 4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2274183" y="5061913"/>
            <a:ext cx="2974311" cy="600164"/>
          </a:xfrm>
          <a:prstGeom prst="rect">
            <a:avLst/>
          </a:prstGeom>
        </p:spPr>
        <p:txBody>
          <a:bodyPr wrap="square">
            <a:spAutoFit/>
          </a:bodyPr>
          <a:lstStyle/>
          <a:p>
            <a:pPr>
              <a:lnSpc>
                <a:spcPct val="150000"/>
              </a:lnSpc>
            </a:pPr>
            <a:r>
              <a:rPr lang="en-US" altLang="zh-CN" sz="1100" dirty="0">
                <a:solidFill>
                  <a:schemeClr val="bg1">
                    <a:alpha val="50000"/>
                  </a:schemeClr>
                </a:solidFill>
                <a:latin typeface="Arial" panose="020B0604020202020204" pitchFamily="34" charset="0"/>
              </a:rPr>
              <a:t>It takes courage to grow up and become who you really are.</a:t>
            </a:r>
          </a:p>
        </p:txBody>
      </p:sp>
      <p:sp>
        <p:nvSpPr>
          <p:cNvPr id="44"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138444" y="2878743"/>
            <a:ext cx="2832905" cy="1754326"/>
          </a:xfrm>
          <a:prstGeom prst="rect">
            <a:avLst/>
          </a:prstGeom>
        </p:spPr>
        <p:txBody>
          <a:bodyPr wrap="square">
            <a:spAutoFit/>
          </a:bodyPr>
          <a:lstStyle/>
          <a:p>
            <a:pPr>
              <a:lnSpc>
                <a:spcPct val="150000"/>
              </a:lnSpc>
            </a:pPr>
            <a:r>
              <a:rPr lang="en-US" sz="7200" b="1" i="1" spc="300" dirty="0">
                <a:solidFill>
                  <a:schemeClr val="bg1"/>
                </a:solidFill>
                <a:latin typeface="Tw Cen MT" panose="020B0602020104020603" pitchFamily="34" charset="0"/>
                <a:ea typeface="Lato" panose="020F0502020204030203" pitchFamily="34" charset="0"/>
                <a:cs typeface="Lato" panose="020F0502020204030203" pitchFamily="34" charset="0"/>
              </a:rPr>
              <a:t>30%</a:t>
            </a:r>
            <a:endParaRPr lang="id-ID" sz="7200" b="1" i="1" spc="300" dirty="0">
              <a:solidFill>
                <a:schemeClr val="bg1"/>
              </a:solidFill>
              <a:latin typeface="Tw Cen MT" panose="020B0602020104020603" pitchFamily="34" charset="0"/>
              <a:ea typeface="Lato" panose="020F0502020204030203" pitchFamily="34" charset="0"/>
              <a:cs typeface="Lato" panose="020F0502020204030203" pitchFamily="34" charset="0"/>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95300" y="4625834"/>
            <a:ext cx="1619250" cy="1600200"/>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rrowheads="1"/>
          </p:cNvSpPr>
          <p:nvPr/>
        </p:nvSpPr>
        <p:spPr bwMode="auto">
          <a:xfrm>
            <a:off x="5044917" y="1200151"/>
            <a:ext cx="7147083" cy="2010228"/>
          </a:xfrm>
          <a:prstGeom prst="rect">
            <a:avLst/>
          </a:prstGeom>
          <a:solidFill>
            <a:srgbClr val="77362B"/>
          </a:solidFill>
          <a:ln>
            <a:noFill/>
          </a:ln>
        </p:spPr>
        <p:txBody>
          <a:bodyPr vert="horz" wrap="square" lIns="91440" tIns="45720" rIns="91440" bIns="45720" numCol="1" anchor="t" anchorCtr="0" compatLnSpc="1"/>
          <a:lstStyle/>
          <a:p>
            <a:endParaRPr lang="id-ID"/>
          </a:p>
        </p:txBody>
      </p:sp>
      <p:sp>
        <p:nvSpPr>
          <p:cNvPr id="19" name="矩形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70134" y="1200150"/>
            <a:ext cx="4002798" cy="445770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099949" y="1734510"/>
            <a:ext cx="3848100" cy="1200329"/>
          </a:xfrm>
          <a:prstGeom prst="rect">
            <a:avLst/>
          </a:prstGeom>
          <a:noFill/>
        </p:spPr>
        <p:txBody>
          <a:bodyPr wrap="square" rtlCol="0">
            <a:spAutoFit/>
          </a:bodyPr>
          <a:lstStyle/>
          <a:p>
            <a:pPr algn="r"/>
            <a:r>
              <a:rPr lang="en-US" altLang="zh-CN" sz="7200" dirty="0">
                <a:latin typeface="Hallelujah Regular" panose="02000506000000020003" pitchFamily="2" charset="0"/>
              </a:rPr>
              <a:t>Wild Rose</a:t>
            </a:r>
          </a:p>
        </p:txBody>
      </p:sp>
      <p:sp>
        <p:nvSpPr>
          <p:cNvPr id="21" name="矩形 2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671733" y="4192032"/>
            <a:ext cx="4284134" cy="1200329"/>
          </a:xfrm>
          <a:prstGeom prst="rect">
            <a:avLst/>
          </a:prstGeom>
        </p:spPr>
        <p:txBody>
          <a:bodyPr wrap="square">
            <a:spAutoFit/>
          </a:bodyPr>
          <a:lstStyle/>
          <a:p>
            <a:pPr algn="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22"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19335" y="436885"/>
            <a:ext cx="3673335" cy="751681"/>
          </a:xfrm>
          <a:prstGeom prst="rect">
            <a:avLst/>
          </a:prstGeom>
        </p:spPr>
        <p:txBody>
          <a:bodyPr wrap="square">
            <a:spAutoFit/>
          </a:bodyPr>
          <a:lstStyle/>
          <a:p>
            <a:pP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10"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958876" y="2971075"/>
            <a:ext cx="2035091" cy="1204945"/>
          </a:xfrm>
          <a:prstGeom prst="rect">
            <a:avLst/>
          </a:prstGeom>
        </p:spPr>
        <p:txBody>
          <a:bodyPr wrap="square">
            <a:spAutoFit/>
          </a:bodyPr>
          <a:lstStyle/>
          <a:p>
            <a:pPr algn="r">
              <a:lnSpc>
                <a:spcPct val="150000"/>
              </a:lnSpc>
            </a:pPr>
            <a:r>
              <a:rPr lang="en-US" sz="5400" b="1" spc="300" dirty="0">
                <a:solidFill>
                  <a:schemeClr val="bg1"/>
                </a:solidFill>
                <a:latin typeface="Tw Cen MT" panose="020B0602020104020603" pitchFamily="34" charset="0"/>
                <a:ea typeface="Lato" panose="020F0502020204030203" pitchFamily="34" charset="0"/>
                <a:cs typeface="Lato" panose="020F0502020204030203" pitchFamily="34" charset="0"/>
              </a:rPr>
              <a:t>04.</a:t>
            </a:r>
            <a:endParaRPr lang="id-ID" sz="5400" b="1" spc="300" dirty="0">
              <a:solidFill>
                <a:schemeClr val="bg1"/>
              </a:solidFill>
              <a:latin typeface="Tw Cen MT" panose="020B0602020104020603" pitchFamily="34" charset="0"/>
              <a:ea typeface="Lato" panose="020F0502020204030203" pitchFamily="34" charset="0"/>
              <a:cs typeface="Lato" panose="020F0502020204030203" pitchFamily="34" charset="0"/>
            </a:endParaRPr>
          </a:p>
        </p:txBody>
      </p:sp>
      <p:pic>
        <p:nvPicPr>
          <p:cNvPr id="3" name="图片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p:cNvPicPr>
          <p:nvPr/>
        </p:nvPicPr>
        <p:blipFill>
          <a:blip r:embed="rId5" cstate="email">
            <a:extLst>
              <a:ext uri="{BEBA8EAE-BF5A-486C-A8C5-ECC9F3942E4B}">
                <a14:imgProps xmlns:a14="http://schemas.microsoft.com/office/drawing/2010/main">
                  <a14:imgLayer r:embed="rId6">
                    <a14:imgEffect>
                      <a14:brightnessContrast bright="-40000"/>
                    </a14:imgEffect>
                    <a14:imgEffect>
                      <a14:saturation sat="66000"/>
                    </a14:imgEffect>
                  </a14:imgLayer>
                </a14:imgProps>
              </a:ext>
            </a:extLst>
          </a:blip>
          <a:stretch>
            <a:fillRect/>
          </a:stretch>
        </p:blipFill>
        <p:spPr>
          <a:xfrm>
            <a:off x="5230586" y="1764496"/>
            <a:ext cx="2102708" cy="965426"/>
          </a:xfrm>
          <a:prstGeom prst="rect">
            <a:avLst/>
          </a:prstGeom>
        </p:spPr>
      </p:pic>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205581" y="1230981"/>
            <a:ext cx="4396038" cy="4396038"/>
          </a:xfrm>
          <a:prstGeom prst="rect">
            <a:avLst/>
          </a:prstGeom>
          <a:solidFill>
            <a:srgbClr val="77362B"/>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4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1458659" y="3975365"/>
            <a:ext cx="231385" cy="207193"/>
          </a:xfrm>
          <a:prstGeom prst="heart">
            <a:avLst/>
          </a:prstGeom>
          <a:solidFill>
            <a:schemeClr val="tx1"/>
          </a:solidFill>
          <a:ln w="6350">
            <a:noFill/>
          </a:ln>
        </p:spPr>
        <p:txBody>
          <a:bodyPr vert="horz" wrap="square" lIns="91440" tIns="45720" rIns="91440" bIns="45720" numCol="1" anchor="t" anchorCtr="0" compatLnSpc="1"/>
          <a:lstStyle/>
          <a:p>
            <a:endParaRPr lang="zh-CN" altLang="en-US"/>
          </a:p>
        </p:txBody>
      </p:sp>
      <p:sp>
        <p:nvSpPr>
          <p:cNvPr id="32" name="Freeform 5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1936515" y="3975365"/>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solidFill>
          <a:ln w="3175">
            <a:solidFill>
              <a:schemeClr val="bg1"/>
            </a:solidFill>
          </a:ln>
        </p:spPr>
        <p:txBody>
          <a:bodyPr vert="horz" wrap="square" lIns="91440" tIns="45720" rIns="91440" bIns="45720" numCol="1" anchor="t" anchorCtr="0" compatLnSpc="1"/>
          <a:lstStyle/>
          <a:p>
            <a:endParaRPr lang="zh-CN" altLang="en-US"/>
          </a:p>
        </p:txBody>
      </p:sp>
      <p:sp>
        <p:nvSpPr>
          <p:cNvPr id="33" name="Freeform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5182105" y="3975330"/>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solidFill>
          <a:ln w="3175">
            <a:solidFill>
              <a:schemeClr val="bg1"/>
            </a:solidFill>
          </a:ln>
        </p:spPr>
        <p:txBody>
          <a:bodyPr vert="horz" wrap="square" lIns="91440" tIns="45720" rIns="91440" bIns="45720" numCol="1" anchor="t" anchorCtr="0" compatLnSpc="1"/>
          <a:lstStyle/>
          <a:p>
            <a:endParaRPr lang="zh-CN" altLang="en-US"/>
          </a:p>
        </p:txBody>
      </p:sp>
      <p:grpSp>
        <p:nvGrpSpPr>
          <p:cNvPr id="34" name="Group 6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a:grpSpLocks noChangeAspect="1"/>
          </p:cNvGrpSpPr>
          <p:nvPr/>
        </p:nvGrpSpPr>
        <p:grpSpPr bwMode="auto">
          <a:xfrm>
            <a:off x="2382551" y="3975330"/>
            <a:ext cx="207194" cy="207262"/>
            <a:chOff x="0" y="-3"/>
            <a:chExt cx="3048" cy="3049"/>
          </a:xfrm>
          <a:solidFill>
            <a:schemeClr val="bg1"/>
          </a:solidFill>
        </p:grpSpPr>
        <p:sp>
          <p:nvSpPr>
            <p:cNvPr id="35" name="Freeform 61"/>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solidFill>
              <a:round/>
            </a:ln>
          </p:spPr>
          <p:txBody>
            <a:bodyPr vert="horz" wrap="square" lIns="91440" tIns="45720" rIns="91440" bIns="45720" numCol="1" anchor="t" anchorCtr="0" compatLnSpc="1"/>
            <a:lstStyle/>
            <a:p>
              <a:endParaRPr lang="zh-CN" altLang="en-US"/>
            </a:p>
          </p:txBody>
        </p:sp>
        <p:sp>
          <p:nvSpPr>
            <p:cNvPr id="36" name="Freeform 62"/>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solidFill>
              <a:round/>
            </a:ln>
          </p:spPr>
          <p:txBody>
            <a:bodyPr vert="horz" wrap="square" lIns="91440" tIns="45720" rIns="91440" bIns="45720" numCol="1" anchor="t" anchorCtr="0" compatLnSpc="1"/>
            <a:lstStyle/>
            <a:p>
              <a:endParaRPr lang="zh-CN" altLang="en-US"/>
            </a:p>
          </p:txBody>
        </p:sp>
      </p:grpSp>
      <p:sp>
        <p:nvSpPr>
          <p:cNvPr id="40" name="矩形 3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23671" y="1432816"/>
            <a:ext cx="3996267" cy="2218266"/>
          </a:xfrm>
          <a:prstGeom prst="rect">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23671" y="4414393"/>
            <a:ext cx="3798750" cy="830997"/>
          </a:xfrm>
          <a:prstGeom prst="rect">
            <a:avLst/>
          </a:prstGeom>
        </p:spPr>
        <p:txBody>
          <a:bodyPr wrap="square">
            <a:spAutoFit/>
          </a:bodyPr>
          <a:lstStyle/>
          <a:p>
            <a:r>
              <a:rPr lang="id-ID" altLang="zh-CN" sz="1600" b="1" dirty="0">
                <a:latin typeface="Tw Cen MT" panose="020B0602020104020603" pitchFamily="34" charset="0"/>
                <a:ea typeface="Lato" panose="020F0502020204030203" pitchFamily="34" charset="0"/>
                <a:cs typeface="Lato" panose="020F0502020204030203" pitchFamily="34" charset="0"/>
              </a:rPr>
              <a:t>l</a:t>
            </a:r>
            <a:r>
              <a:rPr lang="en-US" altLang="zh-CN" sz="1600" b="1" dirty="0">
                <a:latin typeface="Tw Cen MT" panose="020B0602020104020603" pitchFamily="34" charset="0"/>
                <a:ea typeface="Lato" panose="020F0502020204030203" pitchFamily="34" charset="0"/>
                <a:cs typeface="Lato" panose="020F0502020204030203" pitchFamily="34" charset="0"/>
              </a:rPr>
              <a:t>t</a:t>
            </a:r>
            <a:r>
              <a:rPr lang="id-ID" altLang="zh-CN" sz="1600" b="1" dirty="0">
                <a:latin typeface="Tw Cen MT" panose="020B0602020104020603" pitchFamily="34" charset="0"/>
                <a:ea typeface="Lato" panose="020F0502020204030203" pitchFamily="34" charset="0"/>
                <a:cs typeface="Lato" panose="020F0502020204030203" pitchFamily="34" charset="0"/>
              </a:rPr>
              <a:t> takes Courage </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to Grow up</a:t>
            </a:r>
            <a:r>
              <a:rPr lang="en-US"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And become</a:t>
            </a:r>
            <a:r>
              <a:rPr lang="en-US"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Who you Really are. l</a:t>
            </a:r>
            <a:r>
              <a:rPr lang="en-US"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t</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 takes Courage to Grow up</a:t>
            </a:r>
            <a:r>
              <a:rPr lang="en-US"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And become</a:t>
            </a:r>
            <a:r>
              <a:rPr lang="en-US"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bg1"/>
                </a:solidFill>
                <a:latin typeface="Tw Cen MT" panose="020B0602020104020603" pitchFamily="34" charset="0"/>
                <a:ea typeface="Lato" panose="020F0502020204030203" pitchFamily="34" charset="0"/>
                <a:cs typeface="Lato" panose="020F0502020204030203" pitchFamily="34" charset="0"/>
              </a:rPr>
              <a:t>Who you Really are.</a:t>
            </a:r>
          </a:p>
        </p:txBody>
      </p:sp>
      <p:sp>
        <p:nvSpPr>
          <p:cNvPr id="42" name="矩形 4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560499" y="1230981"/>
            <a:ext cx="4396038" cy="4396038"/>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6813577" y="3975365"/>
            <a:ext cx="231385" cy="207193"/>
          </a:xfrm>
          <a:prstGeom prst="heart">
            <a:avLst/>
          </a:prstGeom>
          <a:solidFill>
            <a:srgbClr val="77362B"/>
          </a:solidFill>
          <a:ln w="6350">
            <a:noFill/>
          </a:ln>
        </p:spPr>
        <p:txBody>
          <a:bodyPr vert="horz" wrap="square" lIns="91440" tIns="45720" rIns="91440" bIns="45720" numCol="1" anchor="t" anchorCtr="0" compatLnSpc="1"/>
          <a:lstStyle/>
          <a:p>
            <a:endParaRPr lang="zh-CN" altLang="en-US"/>
          </a:p>
        </p:txBody>
      </p:sp>
      <p:sp>
        <p:nvSpPr>
          <p:cNvPr id="44" name="Freeform 5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7291433" y="3975365"/>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lstStyle/>
          <a:p>
            <a:endParaRPr lang="zh-CN" altLang="en-US"/>
          </a:p>
        </p:txBody>
      </p:sp>
      <p:sp>
        <p:nvSpPr>
          <p:cNvPr id="45" name="Freeform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10537023" y="3975330"/>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lstStyle/>
          <a:p>
            <a:endParaRPr lang="zh-CN" altLang="en-US"/>
          </a:p>
        </p:txBody>
      </p:sp>
      <p:grpSp>
        <p:nvGrpSpPr>
          <p:cNvPr id="46" name="Group 6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a:grpSpLocks noChangeAspect="1"/>
          </p:cNvGrpSpPr>
          <p:nvPr/>
        </p:nvGrpSpPr>
        <p:grpSpPr bwMode="auto">
          <a:xfrm>
            <a:off x="7737469" y="3975330"/>
            <a:ext cx="207194" cy="207262"/>
            <a:chOff x="0" y="-3"/>
            <a:chExt cx="3048" cy="3049"/>
          </a:xfrm>
          <a:solidFill>
            <a:schemeClr val="bg1">
              <a:lumMod val="50000"/>
            </a:schemeClr>
          </a:solidFill>
        </p:grpSpPr>
        <p:sp>
          <p:nvSpPr>
            <p:cNvPr id="47" name="Freeform 61"/>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ln>
          </p:spPr>
          <p:txBody>
            <a:bodyPr vert="horz" wrap="square" lIns="91440" tIns="45720" rIns="91440" bIns="45720" numCol="1" anchor="t" anchorCtr="0" compatLnSpc="1"/>
            <a:lstStyle/>
            <a:p>
              <a:endParaRPr lang="zh-CN" altLang="en-US"/>
            </a:p>
          </p:txBody>
        </p:sp>
        <p:sp>
          <p:nvSpPr>
            <p:cNvPr id="48" name="Freeform 62"/>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ln>
          </p:spPr>
          <p:txBody>
            <a:bodyPr vert="horz" wrap="square" lIns="91440" tIns="45720" rIns="91440" bIns="45720" numCol="1" anchor="t" anchorCtr="0" compatLnSpc="1"/>
            <a:lstStyle/>
            <a:p>
              <a:endParaRPr lang="zh-CN" altLang="en-US"/>
            </a:p>
          </p:txBody>
        </p:sp>
      </p:grpSp>
      <p:sp>
        <p:nvSpPr>
          <p:cNvPr id="49" name="矩形 4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778589" y="1432816"/>
            <a:ext cx="3996267" cy="2218266"/>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778589" y="4414393"/>
            <a:ext cx="3798750" cy="830997"/>
          </a:xfrm>
          <a:prstGeom prst="rect">
            <a:avLst/>
          </a:prstGeom>
        </p:spPr>
        <p:txBody>
          <a:bodyPr wrap="square">
            <a:spAutoFit/>
          </a:bodyPr>
          <a:lstStyle/>
          <a:p>
            <a:r>
              <a:rPr lang="id-ID" altLang="zh-CN" sz="1600" b="1" dirty="0">
                <a:latin typeface="Tw Cen MT" panose="020B0602020104020603" pitchFamily="34" charset="0"/>
                <a:ea typeface="Lato" panose="020F0502020204030203" pitchFamily="34" charset="0"/>
                <a:cs typeface="Lato" panose="020F0502020204030203" pitchFamily="34" charset="0"/>
              </a:rPr>
              <a:t>l</a:t>
            </a:r>
            <a:r>
              <a:rPr lang="en-US" altLang="zh-CN" sz="1600" b="1" dirty="0">
                <a:latin typeface="Tw Cen MT" panose="020B0602020104020603" pitchFamily="34" charset="0"/>
                <a:ea typeface="Lato" panose="020F0502020204030203" pitchFamily="34" charset="0"/>
                <a:cs typeface="Lato" panose="020F0502020204030203" pitchFamily="34" charset="0"/>
              </a:rPr>
              <a:t>t</a:t>
            </a:r>
            <a:r>
              <a:rPr lang="id-ID" altLang="zh-CN" sz="1600" b="1" dirty="0">
                <a:latin typeface="Tw Cen MT" panose="020B0602020104020603" pitchFamily="34" charset="0"/>
                <a:ea typeface="Lato" panose="020F0502020204030203" pitchFamily="34" charset="0"/>
                <a:cs typeface="Lato" panose="020F0502020204030203" pitchFamily="34" charset="0"/>
              </a:rPr>
              <a:t> takes Courage </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to Grow up</a:t>
            </a:r>
            <a:r>
              <a:rPr lang="en-US"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And become</a:t>
            </a:r>
            <a:r>
              <a:rPr lang="en-US"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Who you Really are. l</a:t>
            </a:r>
            <a:r>
              <a:rPr lang="en-US"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t</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 takes Courage to Grow up</a:t>
            </a:r>
            <a:r>
              <a:rPr lang="en-US"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And become</a:t>
            </a:r>
            <a:r>
              <a:rPr lang="en-US"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 </a:t>
            </a:r>
            <a:r>
              <a:rPr lang="id-ID" altLang="zh-CN" sz="1600" dirty="0">
                <a:solidFill>
                  <a:schemeClr val="tx1">
                    <a:lumMod val="50000"/>
                    <a:lumOff val="50000"/>
                  </a:schemeClr>
                </a:solidFill>
                <a:latin typeface="Tw Cen MT" panose="020B0602020104020603" pitchFamily="34" charset="0"/>
                <a:ea typeface="Lato" panose="020F0502020204030203" pitchFamily="34" charset="0"/>
                <a:cs typeface="Lato" panose="020F0502020204030203" pitchFamily="34" charset="0"/>
              </a:rPr>
              <a:t>Who you Really are.</a:t>
            </a:r>
          </a:p>
        </p:txBody>
      </p:sp>
      <p:sp>
        <p:nvSpPr>
          <p:cNvPr id="22" name="文本框 2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476936" y="2205678"/>
            <a:ext cx="3848100" cy="769441"/>
          </a:xfrm>
          <a:prstGeom prst="rect">
            <a:avLst/>
          </a:prstGeom>
          <a:noFill/>
        </p:spPr>
        <p:txBody>
          <a:bodyPr wrap="square" rtlCol="0">
            <a:spAutoFit/>
          </a:bodyPr>
          <a:lstStyle/>
          <a:p>
            <a:pPr algn="ctr"/>
            <a:r>
              <a:rPr lang="en-US" altLang="zh-CN" sz="4400" dirty="0">
                <a:solidFill>
                  <a:schemeClr val="bg1"/>
                </a:solidFill>
                <a:latin typeface="Hallelujah Regular" panose="02000506000000020003" pitchFamily="2" charset="0"/>
              </a:rPr>
              <a:t>Wild Rose</a:t>
            </a:r>
          </a:p>
        </p:txBody>
      </p:sp>
      <p:sp>
        <p:nvSpPr>
          <p:cNvPr id="23" name="文本框 2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6863333" y="2205677"/>
            <a:ext cx="3848100" cy="769441"/>
          </a:xfrm>
          <a:prstGeom prst="rect">
            <a:avLst/>
          </a:prstGeom>
          <a:noFill/>
        </p:spPr>
        <p:txBody>
          <a:bodyPr wrap="square" rtlCol="0">
            <a:spAutoFit/>
          </a:bodyPr>
          <a:lstStyle/>
          <a:p>
            <a:pPr algn="ctr"/>
            <a:r>
              <a:rPr lang="en-US" altLang="zh-CN" sz="4400" dirty="0">
                <a:solidFill>
                  <a:schemeClr val="bg1"/>
                </a:solidFill>
                <a:latin typeface="Hallelujah Regular" panose="02000506000000020003" pitchFamily="2" charset="0"/>
              </a:rPr>
              <a:t>Wild Rose</a:t>
            </a: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2892431"/>
            <a:ext cx="12192000" cy="1082842"/>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25525" y="781050"/>
            <a:ext cx="10140950" cy="5278686"/>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95528" y="4975344"/>
            <a:ext cx="2029077" cy="692497"/>
          </a:xfrm>
          <a:prstGeom prst="rect">
            <a:avLst/>
          </a:prstGeom>
        </p:spPr>
        <p:txBody>
          <a:bodyPr wrap="square">
            <a:spAutoFit/>
          </a:bodyPr>
          <a:lstStyle/>
          <a:p>
            <a:pPr>
              <a:lnSpc>
                <a:spcPct val="130000"/>
              </a:lnSpc>
            </a:pPr>
            <a:r>
              <a:rPr lang="en-US" altLang="zh-CN" sz="1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Understand that people know how to give up, the true feelings of people who know</a:t>
            </a:r>
            <a:endParaRPr lang="zh-CN" altLang="en-US" sz="1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Rectangle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495528" y="4683243"/>
            <a:ext cx="1292633" cy="276999"/>
          </a:xfrm>
          <a:prstGeom prst="rect">
            <a:avLst/>
          </a:prstGeom>
        </p:spPr>
        <p:txBody>
          <a:bodyPr wrap="square">
            <a:spAutoFit/>
          </a:bodyPr>
          <a:lstStyle/>
          <a:p>
            <a:r>
              <a:rPr lang="id-ID" sz="1200"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Layered Files</a:t>
            </a:r>
          </a:p>
        </p:txBody>
      </p:sp>
      <p:sp>
        <p:nvSpPr>
          <p:cNvPr id="11" name="Subtitl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495528" y="4008321"/>
            <a:ext cx="999976" cy="4023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36</a:t>
            </a:r>
            <a:r>
              <a:rPr lang="id-ID"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9</a:t>
            </a:r>
          </a:p>
        </p:txBody>
      </p:sp>
      <p:sp>
        <p:nvSpPr>
          <p:cNvPr id="12" name="Rectangle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827286" y="4975344"/>
            <a:ext cx="2029077" cy="702693"/>
          </a:xfrm>
          <a:prstGeom prst="rect">
            <a:avLst/>
          </a:prstGeom>
        </p:spPr>
        <p:txBody>
          <a:bodyPr wrap="square">
            <a:spAutoFit/>
          </a:bodyPr>
          <a:lstStyle/>
          <a:p>
            <a:pPr>
              <a:lnSpc>
                <a:spcPct val="130000"/>
              </a:lnSpc>
            </a:pPr>
            <a:r>
              <a:rPr lang="en-US" altLang="zh-CN" sz="105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Understand that people know how to give up, the true feelings of people who know</a:t>
            </a:r>
            <a:endParaRPr lang="zh-CN" altLang="en-US" sz="105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Rectangle 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827286" y="4683243"/>
            <a:ext cx="1759761" cy="276999"/>
          </a:xfrm>
          <a:prstGeom prst="rect">
            <a:avLst/>
          </a:prstGeom>
        </p:spPr>
        <p:txBody>
          <a:bodyPr wrap="square">
            <a:spAutoFit/>
          </a:bodyPr>
          <a:lstStyle/>
          <a:p>
            <a:r>
              <a:rPr lang="en-US" sz="1200"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Black Sample</a:t>
            </a:r>
            <a:endParaRPr lang="id-ID" sz="1200"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Subtitl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3827286" y="4008321"/>
            <a:ext cx="1705925" cy="4023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83295</a:t>
            </a:r>
            <a:endParaRPr lang="id-ID"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 name="Rectangle 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159044" y="4975344"/>
            <a:ext cx="2029077" cy="702693"/>
          </a:xfrm>
          <a:prstGeom prst="rect">
            <a:avLst/>
          </a:prstGeom>
        </p:spPr>
        <p:txBody>
          <a:bodyPr wrap="square">
            <a:spAutoFit/>
          </a:bodyPr>
          <a:lstStyle/>
          <a:p>
            <a:pPr>
              <a:lnSpc>
                <a:spcPct val="130000"/>
              </a:lnSpc>
            </a:pPr>
            <a:r>
              <a:rPr lang="en-US" altLang="zh-CN" sz="105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Understand that people know how to give up, the true feelings of people who know</a:t>
            </a:r>
            <a:endParaRPr lang="zh-CN" altLang="en-US" sz="105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Rectangle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159044" y="4683243"/>
            <a:ext cx="1292633" cy="276999"/>
          </a:xfrm>
          <a:prstGeom prst="rect">
            <a:avLst/>
          </a:prstGeom>
        </p:spPr>
        <p:txBody>
          <a:bodyPr wrap="square">
            <a:spAutoFit/>
          </a:bodyPr>
          <a:lstStyle/>
          <a:p>
            <a:r>
              <a:rPr lang="en-US" sz="1200"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Option Text</a:t>
            </a:r>
            <a:endParaRPr lang="id-ID" sz="1200"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Subtitl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6159044" y="4008321"/>
            <a:ext cx="1893348" cy="4023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21412</a:t>
            </a:r>
            <a:endParaRPr lang="id-ID" sz="3200" b="1" dirty="0">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4" name="文本框 2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447402" y="1125514"/>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25"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222616" y="1424108"/>
            <a:ext cx="3317610" cy="586827"/>
          </a:xfrm>
          <a:prstGeom prst="rect">
            <a:avLst/>
          </a:prstGeom>
        </p:spPr>
        <p:txBody>
          <a:bodyPr wrap="square">
            <a:spAutoFit/>
          </a:bodyPr>
          <a:lstStyle/>
          <a:p>
            <a:pPr>
              <a:lnSpc>
                <a:spcPct val="150000"/>
              </a:lnSpc>
            </a:pPr>
            <a:r>
              <a:rPr lang="id-ID" sz="2400" b="1" spc="300" dirty="0">
                <a:solidFill>
                  <a:schemeClr val="bg1"/>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26" name="TextBox 1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8230861" y="1125514"/>
            <a:ext cx="1685127" cy="400110"/>
          </a:xfrm>
          <a:prstGeom prst="rect">
            <a:avLst/>
          </a:prstGeom>
          <a:noFill/>
        </p:spPr>
        <p:txBody>
          <a:bodyPr wrap="square" rtlCol="0">
            <a:spAutoFit/>
          </a:bodyPr>
          <a:lstStyle/>
          <a:p>
            <a:r>
              <a:rPr lang="id-ID" sz="2000" i="1" u="sng"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a:t>
            </a:r>
            <a:r>
              <a:rPr lang="en-US" sz="2000" i="1" u="sng"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a:t>
            </a:r>
            <a:r>
              <a:rPr lang="id-ID" sz="2000" i="1" u="sng"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a:t>
            </a:r>
            <a:r>
              <a:rPr lang="en-US" sz="2000" i="1" u="sng"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3.09</a:t>
            </a:r>
            <a:endParaRPr lang="id-ID" sz="2000" i="1" u="sng"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0" name="Pictur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40000"/>
                    </a14:imgEffect>
                    <a14:imgEffect>
                      <a14:colorTemperature colorTemp="5900"/>
                    </a14:imgEffect>
                    <a14:imgEffect>
                      <a14:saturation sat="66000"/>
                    </a14:imgEffect>
                  </a14:imgLayer>
                </a14:imgProps>
              </a:ext>
            </a:extLst>
          </a:blip>
          <a:srcRect/>
          <a:stretch>
            <a:fillRect/>
          </a:stretch>
        </p:blipFill>
        <p:spPr bwMode="auto">
          <a:xfrm rot="4220283">
            <a:off x="5886678" y="809749"/>
            <a:ext cx="1336958" cy="1426359"/>
          </a:xfrm>
          <a:prstGeom prst="rect">
            <a:avLst/>
          </a:prstGeom>
          <a:noFill/>
          <a:extLst>
            <a:ext uri="{909E8E84-426E-40DD-AFC4-6F175D3DCCD1}">
              <a14:hiddenFill xmlns:a14="http://schemas.microsoft.com/office/drawing/2010/main">
                <a:solidFill>
                  <a:srgbClr val="FFFFFF"/>
                </a:solidFill>
              </a14:hiddenFill>
            </a:ext>
          </a:extLst>
        </p:spPr>
      </p:pic>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952868" y="0"/>
            <a:ext cx="2433637" cy="296545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026756" y="2207803"/>
            <a:ext cx="2279911" cy="3738520"/>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826868" y="3119480"/>
            <a:ext cx="2279911" cy="3738520"/>
          </a:xfrm>
          <a:prstGeom prst="rect">
            <a:avLst/>
          </a:prstGeom>
          <a:blipFill>
            <a:blip r:embed="rId6"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3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826869" y="3119480"/>
            <a:ext cx="244820" cy="373852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13" name="Rectangle 3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952868" y="2749553"/>
            <a:ext cx="2433637" cy="215897"/>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3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061847" y="2207803"/>
            <a:ext cx="244820" cy="373852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17" name="矩形 1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876668" y="3363091"/>
            <a:ext cx="2433637" cy="2031325"/>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18" name="文本框 1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84643" y="1482725"/>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Rose</a:t>
            </a:r>
          </a:p>
        </p:txBody>
      </p:sp>
      <p:sp>
        <p:nvSpPr>
          <p:cNvPr id="19"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935316" y="556055"/>
            <a:ext cx="2035091" cy="1204945"/>
          </a:xfrm>
          <a:prstGeom prst="rect">
            <a:avLst/>
          </a:prstGeom>
        </p:spPr>
        <p:txBody>
          <a:bodyPr wrap="square">
            <a:spAutoFit/>
          </a:bodyPr>
          <a:lstStyle/>
          <a:p>
            <a:pPr>
              <a:lnSpc>
                <a:spcPct val="150000"/>
              </a:lnSpc>
            </a:pPr>
            <a:r>
              <a:rPr lang="en-US" sz="5400" b="1" spc="300" dirty="0">
                <a:solidFill>
                  <a:schemeClr val="bg1"/>
                </a:solidFill>
                <a:latin typeface="Tw Cen MT" panose="020B0602020104020603" pitchFamily="34" charset="0"/>
                <a:ea typeface="Lato" panose="020F0502020204030203" pitchFamily="34" charset="0"/>
                <a:cs typeface="Lato" panose="020F0502020204030203" pitchFamily="34" charset="0"/>
              </a:rPr>
              <a:t>01.</a:t>
            </a:r>
            <a:endParaRPr lang="id-ID" sz="5400" b="1" spc="300" dirty="0">
              <a:solidFill>
                <a:schemeClr val="bg1"/>
              </a:solidFill>
              <a:latin typeface="Tw Cen MT" panose="020B0602020104020603" pitchFamily="34" charset="0"/>
              <a:ea typeface="Lato" panose="020F0502020204030203" pitchFamily="34" charset="0"/>
              <a:cs typeface="Lato" panose="020F0502020204030203" pitchFamily="34" charset="0"/>
            </a:endParaRPr>
          </a:p>
        </p:txBody>
      </p:sp>
      <p:sp>
        <p:nvSpPr>
          <p:cNvPr id="20" name="矩形 1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026755" y="1629498"/>
            <a:ext cx="1943651" cy="215444"/>
          </a:xfrm>
          <a:prstGeom prst="rect">
            <a:avLst/>
          </a:prstGeom>
        </p:spPr>
        <p:txBody>
          <a:bodyPr wrap="square">
            <a:spAutoFit/>
          </a:bodyPr>
          <a:lstStyle/>
          <a:p>
            <a:r>
              <a:rPr lang="en-US" altLang="zh-CN" sz="800" dirty="0">
                <a:solidFill>
                  <a:schemeClr val="bg1">
                    <a:alpha val="50000"/>
                  </a:schemeClr>
                </a:solidFill>
                <a:latin typeface="Arial" panose="020B0604020202020204" pitchFamily="34" charset="0"/>
              </a:rPr>
              <a:t>Not all people will be sincerely to you</a:t>
            </a:r>
            <a:endParaRPr lang="zh-CN" altLang="en-US" sz="800" dirty="0">
              <a:solidFill>
                <a:schemeClr val="bg1">
                  <a:alpha val="50000"/>
                </a:schemeClr>
              </a:solidFill>
            </a:endParaRP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p:cNvPicPr>
          <p:nvPr/>
        </p:nvPicPr>
        <p:blipFill>
          <a:blip r:embed="rId4" cstate="email"/>
          <a:srcRect/>
          <a:stretch>
            <a:fillRect/>
          </a:stretch>
        </p:blipFill>
        <p:spPr bwMode="auto">
          <a:xfrm>
            <a:off x="-1748614" y="1334857"/>
            <a:ext cx="8162114" cy="452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61474" y="1636295"/>
            <a:ext cx="5775158" cy="3657600"/>
          </a:xfrm>
          <a:prstGeom prst="rect">
            <a:avLst/>
          </a:prstGeom>
          <a:blipFill>
            <a:blip r:embed="rId5" cstate="screen">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Текст 4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458812" y="3183319"/>
            <a:ext cx="1838437" cy="2549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0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id-ID" sz="100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en-US" sz="100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10 1</a:t>
            </a:r>
            <a:r>
              <a:rPr lang="id-ID" sz="100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23456789</a:t>
            </a:r>
            <a:endParaRPr lang="en-US" sz="10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Текст 5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458760" y="3605076"/>
            <a:ext cx="1566588" cy="1877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email@yourdomain.com</a:t>
            </a:r>
          </a:p>
        </p:txBody>
      </p:sp>
      <p:sp>
        <p:nvSpPr>
          <p:cNvPr id="14" name="Текст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458760" y="2761550"/>
            <a:ext cx="2072834" cy="2550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12345, Main street,</a:t>
            </a:r>
            <a:r>
              <a:rPr lang="id-ID" sz="14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UK</a:t>
            </a:r>
            <a:endParaRPr lang="en-US" sz="14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Shape 196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119376" y="2777134"/>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4" name="Shape 197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134730" y="3605075"/>
            <a:ext cx="187794" cy="18779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Shape 165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134730" y="3224125"/>
            <a:ext cx="187846" cy="187794"/>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965824" y="1636295"/>
            <a:ext cx="3673335" cy="751681"/>
          </a:xfrm>
          <a:prstGeom prst="rect">
            <a:avLst/>
          </a:prstGeom>
        </p:spPr>
        <p:txBody>
          <a:bodyPr wrap="square">
            <a:spAutoFit/>
          </a:bodyPr>
          <a:lstStyle/>
          <a:p>
            <a:pP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27" name="矩形 2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965824" y="4168752"/>
            <a:ext cx="4103228" cy="1200329"/>
          </a:xfrm>
          <a:prstGeom prst="rect">
            <a:avLst/>
          </a:prstGeom>
        </p:spPr>
        <p:txBody>
          <a:bodyPr wrap="square">
            <a:spAutoFit/>
          </a:bodyPr>
          <a:lstStyle/>
          <a:p>
            <a:pPr>
              <a:lnSpc>
                <a:spcPct val="150000"/>
              </a:lnSpc>
            </a:pPr>
            <a:r>
              <a:rPr lang="en-US" altLang="zh-CN" sz="1200" b="1" dirty="0">
                <a:solidFill>
                  <a:schemeClr val="bg1"/>
                </a:solidFill>
                <a:latin typeface="Arial" panose="020B0604020202020204" pitchFamily="34" charset="0"/>
              </a:rPr>
              <a:t>Understand that people </a:t>
            </a:r>
            <a:r>
              <a:rPr lang="en-US" altLang="zh-CN" sz="1200" dirty="0">
                <a:solidFill>
                  <a:schemeClr val="bg1"/>
                </a:solidFill>
                <a:latin typeface="Arial" panose="020B0604020202020204" pitchFamily="34" charset="0"/>
              </a:rPr>
              <a:t>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28" name="文本框 2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62043" y="2999283"/>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9040788" y="0"/>
            <a:ext cx="1858860" cy="6858000"/>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a:xfrm>
            <a:off x="8290906" y="1360948"/>
            <a:ext cx="2828198" cy="4365858"/>
            <a:chOff x="3815962" y="354967"/>
            <a:chExt cx="3959016" cy="6111489"/>
          </a:xfrm>
        </p:grpSpPr>
        <p:pic>
          <p:nvPicPr>
            <p:cNvPr id="20" name="Picture 2" descr="iPhone6_mockup_front_white.png"/>
            <p:cNvPicPr>
              <a:picLocks noChangeAspect="1"/>
            </p:cNvPicPr>
            <p:nvPr/>
          </p:nvPicPr>
          <p:blipFill>
            <a:blip r:embed="rId4" cstate="email">
              <a:extLst>
                <a:ext uri="{BEBA8EAE-BF5A-486C-A8C5-ECC9F3942E4B}">
                  <a14:imgProps xmlns:a14="http://schemas.microsoft.com/office/drawing/2010/main">
                    <a14:imgLayer r:embed="rId5">
                      <a14:imgEffect>
                        <a14:saturation sat="300000"/>
                      </a14:imgEffect>
                      <a14:imgEffect>
                        <a14:sharpenSoften amount="50000"/>
                      </a14:imgEffect>
                    </a14:imgLayer>
                  </a14:imgProps>
                </a:ext>
              </a:extLst>
            </a:blip>
            <a:stretch>
              <a:fillRect/>
            </a:stretch>
          </p:blipFill>
          <p:spPr>
            <a:xfrm>
              <a:off x="3815962" y="354967"/>
              <a:ext cx="3959016" cy="6111489"/>
            </a:xfrm>
            <a:prstGeom prst="rect">
              <a:avLst/>
            </a:prstGeom>
          </p:spPr>
        </p:pic>
        <p:sp>
          <p:nvSpPr>
            <p:cNvPr id="21" name="矩形 20"/>
            <p:cNvSpPr/>
            <p:nvPr/>
          </p:nvSpPr>
          <p:spPr>
            <a:xfrm flipH="1">
              <a:off x="4579524" y="1310881"/>
              <a:ext cx="2412000" cy="4182713"/>
            </a:xfrm>
            <a:prstGeom prst="rect">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a:xfrm>
            <a:off x="5956338" y="354967"/>
            <a:ext cx="3959016" cy="6111489"/>
            <a:chOff x="3815962" y="354967"/>
            <a:chExt cx="3959016" cy="6111489"/>
          </a:xfrm>
        </p:grpSpPr>
        <p:pic>
          <p:nvPicPr>
            <p:cNvPr id="17" name="Picture 2" descr="iPhone6_mockup_front_white.png"/>
            <p:cNvPicPr>
              <a:picLocks noChangeAspect="1"/>
            </p:cNvPicPr>
            <p:nvPr/>
          </p:nvPicPr>
          <p:blipFill>
            <a:blip r:embed="rId7" cstate="email">
              <a:extLst>
                <a:ext uri="{BEBA8EAE-BF5A-486C-A8C5-ECC9F3942E4B}">
                  <a14:imgProps xmlns:a14="http://schemas.microsoft.com/office/drawing/2010/main">
                    <a14:imgLayer r:embed="rId8">
                      <a14:imgEffect>
                        <a14:saturation sat="300000"/>
                      </a14:imgEffect>
                      <a14:imgEffect>
                        <a14:sharpenSoften amount="50000"/>
                      </a14:imgEffect>
                    </a14:imgLayer>
                  </a14:imgProps>
                </a:ext>
              </a:extLst>
            </a:blip>
            <a:stretch>
              <a:fillRect/>
            </a:stretch>
          </p:blipFill>
          <p:spPr>
            <a:xfrm>
              <a:off x="3815962" y="354967"/>
              <a:ext cx="3959016" cy="6111489"/>
            </a:xfrm>
            <a:prstGeom prst="rect">
              <a:avLst/>
            </a:prstGeom>
          </p:spPr>
        </p:pic>
        <p:sp>
          <p:nvSpPr>
            <p:cNvPr id="18" name="矩形 17"/>
            <p:cNvSpPr/>
            <p:nvPr/>
          </p:nvSpPr>
          <p:spPr>
            <a:xfrm>
              <a:off x="4579524" y="1315821"/>
              <a:ext cx="2412000" cy="4176000"/>
            </a:xfrm>
            <a:prstGeom prst="rect">
              <a:avLst/>
            </a:prstGeom>
            <a:blipFill>
              <a:blip r:embed="rId9"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035342" y="1234340"/>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Rose</a:t>
            </a:r>
          </a:p>
        </p:txBody>
      </p:sp>
      <p:grpSp>
        <p:nvGrpSpPr>
          <p:cNvPr id="29" name="Group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a:xfrm>
            <a:off x="1277029" y="4609407"/>
            <a:ext cx="3895856" cy="156559"/>
            <a:chOff x="1017431" y="4378817"/>
            <a:chExt cx="4971245" cy="321972"/>
          </a:xfrm>
        </p:grpSpPr>
        <p:sp>
          <p:nvSpPr>
            <p:cNvPr id="30" name="Rectangle 11"/>
            <p:cNvSpPr/>
            <p:nvPr/>
          </p:nvSpPr>
          <p:spPr>
            <a:xfrm>
              <a:off x="1017431" y="4378817"/>
              <a:ext cx="4971245" cy="321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d-ID" sz="1200" dirty="0">
                  <a:solidFill>
                    <a:schemeClr val="tx1">
                      <a:lumMod val="95000"/>
                      <a:lumOff val="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78%</a:t>
              </a:r>
            </a:p>
          </p:txBody>
        </p:sp>
        <p:sp>
          <p:nvSpPr>
            <p:cNvPr id="31" name="Rectangle 12"/>
            <p:cNvSpPr/>
            <p:nvPr/>
          </p:nvSpPr>
          <p:spPr>
            <a:xfrm>
              <a:off x="1017431" y="4378817"/>
              <a:ext cx="3888384" cy="321972"/>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2" name="Group 1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GrpSpPr/>
          <p:nvPr/>
        </p:nvGrpSpPr>
        <p:grpSpPr>
          <a:xfrm>
            <a:off x="1277027" y="5457784"/>
            <a:ext cx="3895857" cy="156559"/>
            <a:chOff x="1017430" y="6184757"/>
            <a:chExt cx="4971246" cy="321972"/>
          </a:xfrm>
        </p:grpSpPr>
        <p:sp>
          <p:nvSpPr>
            <p:cNvPr id="33" name="Rectangle 14"/>
            <p:cNvSpPr/>
            <p:nvPr/>
          </p:nvSpPr>
          <p:spPr>
            <a:xfrm>
              <a:off x="1017431" y="6184757"/>
              <a:ext cx="4971245" cy="321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d-ID" sz="1200" dirty="0">
                  <a:solidFill>
                    <a:schemeClr val="tx1">
                      <a:lumMod val="95000"/>
                      <a:lumOff val="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85%</a:t>
              </a:r>
            </a:p>
          </p:txBody>
        </p:sp>
        <p:sp>
          <p:nvSpPr>
            <p:cNvPr id="34" name="Rectangle 15"/>
            <p:cNvSpPr/>
            <p:nvPr/>
          </p:nvSpPr>
          <p:spPr>
            <a:xfrm>
              <a:off x="1017430" y="6184757"/>
              <a:ext cx="4270849" cy="321972"/>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35" name="TextBox 1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234743" y="4271711"/>
            <a:ext cx="883575" cy="230832"/>
          </a:xfrm>
          <a:prstGeom prst="rect">
            <a:avLst/>
          </a:prstGeom>
          <a:noFill/>
        </p:spPr>
        <p:txBody>
          <a:bodyPr wrap="none" rtlCol="0">
            <a:spAutoFit/>
          </a:bodyPr>
          <a:lstStyle/>
          <a:p>
            <a:r>
              <a:rPr lang="id-ID" sz="900" spc="3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Internet</a:t>
            </a:r>
          </a:p>
        </p:txBody>
      </p:sp>
      <p:sp>
        <p:nvSpPr>
          <p:cNvPr id="36" name="TextBox 1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234743" y="5174649"/>
            <a:ext cx="1306768" cy="230832"/>
          </a:xfrm>
          <a:prstGeom prst="rect">
            <a:avLst/>
          </a:prstGeom>
          <a:noFill/>
        </p:spPr>
        <p:txBody>
          <a:bodyPr wrap="none" rtlCol="0">
            <a:spAutoFit/>
          </a:bodyPr>
          <a:lstStyle/>
          <a:p>
            <a:r>
              <a:rPr lang="id-ID" sz="900" spc="3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Social Media</a:t>
            </a:r>
          </a:p>
        </p:txBody>
      </p:sp>
      <p:sp>
        <p:nvSpPr>
          <p:cNvPr id="37" name="矩形 3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127340" y="2350205"/>
            <a:ext cx="4103228" cy="1200329"/>
          </a:xfrm>
          <a:prstGeom prst="rect">
            <a:avLst/>
          </a:prstGeom>
        </p:spPr>
        <p:txBody>
          <a:bodyPr wrap="square">
            <a:spAutoFit/>
          </a:bodyPr>
          <a:lstStyle/>
          <a:p>
            <a:pPr>
              <a:lnSpc>
                <a:spcPct val="150000"/>
              </a:lnSpc>
            </a:pPr>
            <a:r>
              <a:rPr lang="en-US" altLang="zh-CN" sz="1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2"/>
            <a:ext cx="12192000" cy="6858000"/>
          </a:xfrm>
          <a:prstGeom prst="rect">
            <a:avLst/>
          </a:prstGeom>
          <a:blipFill>
            <a:blip r:embed="rId2" cstate="email">
              <a:extLst>
                <a:ext uri="{BEBA8EAE-BF5A-486C-A8C5-ECC9F3942E4B}">
                  <a14:imgProps xmlns:a14="http://schemas.microsoft.com/office/drawing/2010/main">
                    <a14:imgLayer r:embed="rId3">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29662"/>
            <a:ext cx="12192000" cy="6887660"/>
          </a:xfrm>
          <a:prstGeom prst="rect">
            <a:avLst/>
          </a:prstGeom>
          <a:solidFill>
            <a:schemeClr val="tx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020128" y="1256841"/>
            <a:ext cx="6146732" cy="4449355"/>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207379" y="1469037"/>
            <a:ext cx="2736221" cy="4024965"/>
          </a:xfrm>
          <a:prstGeom prst="rect">
            <a:avLst/>
          </a:prstGeom>
          <a:blipFill>
            <a:blip r:embed="rId4" cstate="email"/>
            <a:srcRect/>
            <a:stretch>
              <a:fillRect/>
            </a:stretch>
          </a:bli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749807" y="1976157"/>
            <a:ext cx="1792673" cy="3112053"/>
          </a:xfrm>
          <a:prstGeom prst="rect">
            <a:avLst/>
          </a:prstGeom>
          <a:blipFill dpi="0" rotWithShape="1">
            <a:blip r:embed="rId5" cstate="email">
              <a:alphaModFix amt="1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5943600" y="1882775"/>
            <a:ext cx="3072765" cy="3611245"/>
          </a:xfrm>
          <a:prstGeom prst="rect">
            <a:avLst/>
          </a:prstGeom>
          <a:noFill/>
        </p:spPr>
        <p:txBody>
          <a:bodyPr wrap="square" rtlCol="0">
            <a:spAutoFit/>
          </a:bodyPr>
          <a:lstStyle/>
          <a:p>
            <a:pPr algn="ctr">
              <a:lnSpc>
                <a:spcPct val="130000"/>
              </a:lnSpc>
            </a:pPr>
            <a:r>
              <a:rPr lang="en-US" altLang="zh-CN" sz="8800" dirty="0">
                <a:effectLst>
                  <a:outerShdw dist="25400" algn="tl" rotWithShape="0">
                    <a:srgbClr val="77362B"/>
                  </a:outerShdw>
                </a:effectLst>
                <a:latin typeface="Hallelujah Regular" panose="02000506000000020003" pitchFamily="2" charset="0"/>
              </a:rPr>
              <a:t>Thank You</a:t>
            </a:r>
            <a:endParaRPr lang="zh-CN" altLang="en-US" sz="8800" dirty="0">
              <a:effectLst>
                <a:outerShdw dist="25400" algn="tl" rotWithShape="0">
                  <a:srgbClr val="77362B"/>
                </a:outerShdw>
              </a:effectLst>
              <a:latin typeface="Hallelujah Regular" panose="02000506000000020003" pitchFamily="2" charset="0"/>
            </a:endParaRPr>
          </a:p>
        </p:txBody>
      </p:sp>
      <p:sp>
        <p:nvSpPr>
          <p:cNvPr id="12" name="Freeform 4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EditPoints="1"/>
          </p:cNvSpPr>
          <p:nvPr/>
        </p:nvSpPr>
        <p:spPr bwMode="auto">
          <a:xfrm>
            <a:off x="7474169" y="3382972"/>
            <a:ext cx="343951" cy="307990"/>
          </a:xfrm>
          <a:prstGeom prst="heart">
            <a:avLst/>
          </a:prstGeom>
          <a:solidFill>
            <a:srgbClr val="77362B"/>
          </a:solidFill>
          <a:ln w="6350">
            <a:noFill/>
          </a:ln>
        </p:spPr>
        <p:txBody>
          <a:bodyPr vert="horz" wrap="square" lIns="91440" tIns="45720" rIns="91440" bIns="45720" numCol="1" anchor="t" anchorCtr="0" compatLnSpc="1"/>
          <a:lstStyle/>
          <a:p>
            <a:endParaRPr lang="zh-CN" altLang="en-US"/>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152900" y="705854"/>
            <a:ext cx="715812" cy="3732796"/>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286919" y="743915"/>
            <a:ext cx="3673335" cy="751681"/>
          </a:xfrm>
          <a:prstGeom prst="rect">
            <a:avLst/>
          </a:prstGeom>
        </p:spPr>
        <p:txBody>
          <a:bodyPr wrap="square">
            <a:spAutoFit/>
          </a:bodyPr>
          <a:lstStyle/>
          <a:p>
            <a:pP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314473" y="705853"/>
            <a:ext cx="3381828" cy="5422232"/>
          </a:xfrm>
          <a:prstGeom prst="rect">
            <a:avLst/>
          </a:prstGeom>
          <a:blipFill>
            <a:blip r:embed="rId4" cstate="screen">
              <a:extLst>
                <a:ext uri="{BEBA8EAE-BF5A-486C-A8C5-ECC9F3942E4B}">
                  <a14:imgProps xmlns:a14="http://schemas.microsoft.com/office/drawing/2010/main">
                    <a14:imgLayer r:embed="rId5">
                      <a14:imgEffect>
                        <a14:brightnessContrast contrast="20000"/>
                      </a14:imgEffect>
                      <a14:imgEffect>
                        <a14:colorTemperature colorTemp="72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286919" y="1499268"/>
            <a:ext cx="3673335" cy="2677656"/>
          </a:xfrm>
          <a:prstGeom prst="rect">
            <a:avLst/>
          </a:prstGeom>
        </p:spPr>
        <p:txBody>
          <a:bodyPr wrap="square">
            <a:spAutoFit/>
          </a:bodyPr>
          <a:lstStyle/>
          <a:p>
            <a:pPr>
              <a:lnSpc>
                <a:spcPct val="150000"/>
              </a:lnSpc>
            </a:pPr>
            <a:r>
              <a:rPr lang="en-US" altLang="zh-CN" sz="14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Understand that people know how to give up, the true feelings of people who know how to sacrifice.</a:t>
            </a:r>
            <a:endParaRPr lang="zh-CN" altLang="en-US" sz="1400" dirty="0">
              <a:solidFill>
                <a:schemeClr val="bg1"/>
              </a:solidFill>
            </a:endParaRPr>
          </a:p>
        </p:txBody>
      </p:sp>
      <p:sp>
        <p:nvSpPr>
          <p:cNvPr id="5" name="文本框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5931336" y="4772424"/>
            <a:ext cx="3848100" cy="1323439"/>
          </a:xfrm>
          <a:prstGeom prst="rect">
            <a:avLst/>
          </a:prstGeom>
          <a:noFill/>
        </p:spPr>
        <p:txBody>
          <a:bodyPr wrap="square" rtlCol="0">
            <a:spAutoFit/>
          </a:bodyPr>
          <a:lstStyle/>
          <a:p>
            <a:r>
              <a:rPr lang="en-US" altLang="zh-CN" sz="8000" dirty="0">
                <a:solidFill>
                  <a:srgbClr val="77362B"/>
                </a:solidFill>
                <a:latin typeface="Hallelujah Regular" panose="02000506000000020003" pitchFamily="2" charset="0"/>
              </a:rPr>
              <a:t>Wild Rose</a:t>
            </a:r>
          </a:p>
        </p:txBody>
      </p:sp>
      <p:sp>
        <p:nvSpPr>
          <p:cNvPr id="7"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5913"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257301" y="713936"/>
            <a:ext cx="5772148" cy="5001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257300" y="713936"/>
            <a:ext cx="4640580" cy="5001064"/>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25731" y="4514671"/>
            <a:ext cx="3848100" cy="1200329"/>
          </a:xfrm>
          <a:prstGeom prst="rect">
            <a:avLst/>
          </a:prstGeom>
          <a:noFill/>
        </p:spPr>
        <p:txBody>
          <a:bodyPr wrap="square" rtlCol="0">
            <a:spAutoFit/>
          </a:bodyPr>
          <a:lstStyle/>
          <a:p>
            <a:r>
              <a:rPr lang="en-US" altLang="zh-CN" sz="7200" dirty="0">
                <a:solidFill>
                  <a:schemeClr val="bg1"/>
                </a:solidFill>
                <a:latin typeface="Hallelujah Regular" panose="02000506000000020003" pitchFamily="2" charset="0"/>
              </a:rPr>
              <a:t>Wild Rose</a:t>
            </a:r>
          </a:p>
        </p:txBody>
      </p:sp>
      <p:sp>
        <p:nvSpPr>
          <p:cNvPr id="5" name="矩形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547310" y="2149593"/>
            <a:ext cx="2826543" cy="1754326"/>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8"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056243" y="1181006"/>
            <a:ext cx="3317610" cy="738664"/>
          </a:xfrm>
          <a:prstGeom prst="rect">
            <a:avLst/>
          </a:prstGeom>
        </p:spPr>
        <p:txBody>
          <a:bodyPr wrap="square">
            <a:spAutoFit/>
          </a:bodyPr>
          <a:lstStyle/>
          <a:p>
            <a:pPr>
              <a:lnSpc>
                <a:spcPct val="150000"/>
              </a:lnSpc>
            </a:pPr>
            <a:r>
              <a:rPr lang="id-ID" sz="2800" b="1" spc="300" dirty="0">
                <a:latin typeface="Tw Cen MT" panose="020B0602020104020603" pitchFamily="34" charset="0"/>
                <a:ea typeface="Lato" panose="020F0502020204030203" pitchFamily="34" charset="0"/>
                <a:cs typeface="Lato" panose="020F0502020204030203" pitchFamily="34" charset="0"/>
              </a:rPr>
              <a:t>Minimalist Art</a:t>
            </a:r>
          </a:p>
        </p:txBody>
      </p:sp>
      <p:sp>
        <p:nvSpPr>
          <p:cNvPr id="6" name="矩形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flipH="1">
            <a:off x="8209280" y="2264638"/>
            <a:ext cx="45719" cy="1548000"/>
          </a:xfrm>
          <a:prstGeom prst="rect">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275036" y="4303153"/>
            <a:ext cx="423036" cy="423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378294" y="4451944"/>
            <a:ext cx="216520" cy="103937"/>
          </a:xfrm>
          <a:custGeom>
            <a:avLst/>
            <a:gdLst/>
            <a:ahLst/>
            <a:cxnLst/>
            <a:rect l="l" t="t" r="r" b="b"/>
            <a:pathLst>
              <a:path w="166404" h="137494">
                <a:moveTo>
                  <a:pt x="65048" y="0"/>
                </a:moveTo>
                <a:lnTo>
                  <a:pt x="103422" y="0"/>
                </a:lnTo>
                <a:lnTo>
                  <a:pt x="166404" y="137494"/>
                </a:lnTo>
                <a:lnTo>
                  <a:pt x="117568" y="137494"/>
                </a:lnTo>
                <a:lnTo>
                  <a:pt x="83294" y="53166"/>
                </a:lnTo>
                <a:lnTo>
                  <a:pt x="49305" y="137494"/>
                </a:lnTo>
                <a:lnTo>
                  <a:pt x="0" y="137494"/>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50000"/>
              </a:lnSpc>
            </a:pPr>
            <a:endParaRPr lang="id-ID" sz="2800" b="1" spc="300" dirty="0">
              <a:latin typeface="Tw Cen MT" panose="020B0602020104020603" pitchFamily="34" charset="0"/>
              <a:ea typeface="Lato" panose="020F0502020204030203" pitchFamily="34" charset="0"/>
              <a:cs typeface="Lato" panose="020F0502020204030203" pitchFamily="34" charset="0"/>
            </a:endParaRPr>
          </a:p>
        </p:txBody>
      </p:sp>
      <p:sp>
        <p:nvSpPr>
          <p:cNvPr id="15" name="椭圆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275036" y="4912865"/>
            <a:ext cx="423036" cy="423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flipV="1">
            <a:off x="6378294" y="5077154"/>
            <a:ext cx="216520" cy="103937"/>
          </a:xfrm>
          <a:custGeom>
            <a:avLst/>
            <a:gdLst/>
            <a:ahLst/>
            <a:cxnLst/>
            <a:rect l="l" t="t" r="r" b="b"/>
            <a:pathLst>
              <a:path w="166404" h="137494">
                <a:moveTo>
                  <a:pt x="65048" y="0"/>
                </a:moveTo>
                <a:lnTo>
                  <a:pt x="103422" y="0"/>
                </a:lnTo>
                <a:lnTo>
                  <a:pt x="166404" y="137494"/>
                </a:lnTo>
                <a:lnTo>
                  <a:pt x="117568" y="137494"/>
                </a:lnTo>
                <a:lnTo>
                  <a:pt x="83294" y="53166"/>
                </a:lnTo>
                <a:lnTo>
                  <a:pt x="49305" y="137494"/>
                </a:lnTo>
                <a:lnTo>
                  <a:pt x="0" y="137494"/>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50000"/>
              </a:lnSpc>
            </a:pPr>
            <a:endParaRPr lang="id-ID" sz="2800" b="1" spc="300" dirty="0">
              <a:latin typeface="Tw Cen MT" panose="020B0602020104020603" pitchFamily="34" charset="0"/>
              <a:ea typeface="Lato" panose="020F0502020204030203" pitchFamily="34" charset="0"/>
              <a:cs typeface="Lato" panose="020F0502020204030203" pitchFamily="34" charset="0"/>
            </a:endParaRPr>
          </a:p>
        </p:txBody>
      </p:sp>
      <p:pic>
        <p:nvPicPr>
          <p:cNvPr id="19" name="图片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p:cNvPicPr>
          <p:nvPr/>
        </p:nvPicPr>
        <p:blipFill>
          <a:blip r:embed="rId5" cstate="email">
            <a:extLst>
              <a:ext uri="{BEBA8EAE-BF5A-486C-A8C5-ECC9F3942E4B}">
                <a14:imgProps xmlns:a14="http://schemas.microsoft.com/office/drawing/2010/main">
                  <a14:imgLayer r:embed="rId6">
                    <a14:imgEffect>
                      <a14:brightnessContrast bright="-40000"/>
                    </a14:imgEffect>
                    <a14:imgEffect>
                      <a14:saturation sat="66000"/>
                    </a14:imgEffect>
                  </a14:imgLayer>
                </a14:imgProps>
              </a:ext>
            </a:extLst>
          </a:blip>
          <a:stretch>
            <a:fillRect/>
          </a:stretch>
        </p:blipFill>
        <p:spPr>
          <a:xfrm>
            <a:off x="7871667" y="4303153"/>
            <a:ext cx="3330553" cy="1529172"/>
          </a:xfrm>
          <a:prstGeom prst="rect">
            <a:avLst/>
          </a:prstGeom>
        </p:spPr>
      </p:pic>
      <p:sp>
        <p:nvSpPr>
          <p:cNvPr id="10"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879264" y="1127110"/>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Rose</a:t>
            </a:r>
          </a:p>
        </p:txBody>
      </p:sp>
      <p:sp>
        <p:nvSpPr>
          <p:cNvPr id="32" name="矩形 3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335767" y="1072485"/>
            <a:ext cx="3732616" cy="1107996"/>
          </a:xfrm>
          <a:prstGeom prst="rect">
            <a:avLst/>
          </a:prstGeom>
        </p:spPr>
        <p:txBody>
          <a:bodyPr wrap="square">
            <a:spAutoFit/>
          </a:bodyPr>
          <a:lstStyle/>
          <a:p>
            <a:pPr>
              <a:lnSpc>
                <a:spcPct val="150000"/>
              </a:lnSpc>
            </a:pPr>
            <a:r>
              <a:rPr lang="en-US" altLang="zh-CN" sz="11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100" dirty="0">
              <a:solidFill>
                <a:schemeClr val="bg1"/>
              </a:solidFill>
            </a:endParaRPr>
          </a:p>
        </p:txBody>
      </p:sp>
      <p:sp>
        <p:nvSpPr>
          <p:cNvPr id="33" name="矩形 3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flipH="1">
            <a:off x="6175961" y="1186859"/>
            <a:ext cx="45719" cy="900000"/>
          </a:xfrm>
          <a:prstGeom prst="rect">
            <a:avLst/>
          </a:prstGeom>
          <a:solidFill>
            <a:schemeClr val="bg1">
              <a:lumMod val="85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322619" y="2943532"/>
            <a:ext cx="2413000" cy="308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1502232" y="3285491"/>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ko-KR" sz="1600" dirty="0">
                <a:solidFill>
                  <a:srgbClr val="77362B"/>
                </a:solidFill>
                <a:latin typeface="Tw Cen MT" panose="020B0602020104020603" pitchFamily="34" charset="0"/>
                <a:sym typeface="Lato Bold" pitchFamily="34" charset="0"/>
              </a:rPr>
              <a:t>Subtitle</a:t>
            </a:r>
          </a:p>
        </p:txBody>
      </p:sp>
      <p:sp>
        <p:nvSpPr>
          <p:cNvPr id="19" name="矩形 1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322618" y="4886632"/>
            <a:ext cx="2413000" cy="114300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502232" y="3731332"/>
            <a:ext cx="2008414" cy="972574"/>
          </a:xfrm>
          <a:prstGeom prst="rect">
            <a:avLst/>
          </a:prstGeom>
        </p:spPr>
        <p:txBody>
          <a:bodyPr wrap="square">
            <a:spAutoFit/>
          </a:bodyPr>
          <a:lstStyle/>
          <a:p>
            <a:pPr>
              <a:lnSpc>
                <a:spcPct val="130000"/>
              </a:lnSpc>
            </a:pPr>
            <a:r>
              <a:rPr lang="en-US" altLang="zh-CN" sz="1100" dirty="0">
                <a:solidFill>
                  <a:schemeClr val="bg2">
                    <a:lumMod val="50000"/>
                  </a:schemeClr>
                </a:solidFill>
                <a:latin typeface="Arial" panose="020B0604020202020204" pitchFamily="34" charset="0"/>
              </a:rPr>
              <a:t>Understand that people know how to give up, the true feelings of people who know how to sacrifice. </a:t>
            </a:r>
            <a:endParaRPr lang="zh-CN" altLang="en-US" sz="1100" dirty="0">
              <a:solidFill>
                <a:schemeClr val="bg2">
                  <a:lumMod val="50000"/>
                </a:schemeClr>
              </a:solidFill>
            </a:endParaRPr>
          </a:p>
        </p:txBody>
      </p:sp>
      <p:sp>
        <p:nvSpPr>
          <p:cNvPr id="34" name="矩形 3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894948" y="2943532"/>
            <a:ext cx="2413000" cy="308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5074561" y="3285491"/>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ko-KR" sz="1600" dirty="0">
                <a:solidFill>
                  <a:srgbClr val="77362B"/>
                </a:solidFill>
                <a:latin typeface="Tw Cen MT" panose="020B0602020104020603" pitchFamily="34" charset="0"/>
                <a:sym typeface="Lato Bold" pitchFamily="34" charset="0"/>
              </a:rPr>
              <a:t>Subtitle</a:t>
            </a:r>
          </a:p>
        </p:txBody>
      </p:sp>
      <p:sp>
        <p:nvSpPr>
          <p:cNvPr id="37" name="矩形 3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074561" y="3731332"/>
            <a:ext cx="2008414" cy="972574"/>
          </a:xfrm>
          <a:prstGeom prst="rect">
            <a:avLst/>
          </a:prstGeom>
        </p:spPr>
        <p:txBody>
          <a:bodyPr wrap="square">
            <a:spAutoFit/>
          </a:bodyPr>
          <a:lstStyle/>
          <a:p>
            <a:pPr>
              <a:lnSpc>
                <a:spcPct val="130000"/>
              </a:lnSpc>
            </a:pPr>
            <a:r>
              <a:rPr lang="en-US" altLang="zh-CN" sz="1100" dirty="0">
                <a:solidFill>
                  <a:schemeClr val="bg2">
                    <a:lumMod val="50000"/>
                  </a:schemeClr>
                </a:solidFill>
                <a:latin typeface="Arial" panose="020B0604020202020204" pitchFamily="34" charset="0"/>
              </a:rPr>
              <a:t>Understand that people know how to give up, the true feelings of people who know how to sacrifice. </a:t>
            </a:r>
            <a:endParaRPr lang="zh-CN" altLang="en-US" sz="1100" dirty="0">
              <a:solidFill>
                <a:schemeClr val="bg2">
                  <a:lumMod val="50000"/>
                </a:schemeClr>
              </a:solidFill>
            </a:endParaRPr>
          </a:p>
        </p:txBody>
      </p:sp>
      <p:sp>
        <p:nvSpPr>
          <p:cNvPr id="38" name="矩形 3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894947" y="4886632"/>
            <a:ext cx="2413000" cy="1143000"/>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467277" y="2943532"/>
            <a:ext cx="2413000" cy="308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Subtitle"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bwMode="auto">
          <a:xfrm>
            <a:off x="8646890" y="3285491"/>
            <a:ext cx="2413000" cy="31750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ko-KR" sz="1600" dirty="0">
                <a:solidFill>
                  <a:srgbClr val="77362B"/>
                </a:solidFill>
                <a:latin typeface="Tw Cen MT" panose="020B0602020104020603" pitchFamily="34" charset="0"/>
                <a:sym typeface="Lato Bold" pitchFamily="34" charset="0"/>
              </a:rPr>
              <a:t>Subtitle</a:t>
            </a:r>
          </a:p>
        </p:txBody>
      </p:sp>
      <p:sp>
        <p:nvSpPr>
          <p:cNvPr id="41" name="矩形 4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646890" y="3731332"/>
            <a:ext cx="2008414" cy="972574"/>
          </a:xfrm>
          <a:prstGeom prst="rect">
            <a:avLst/>
          </a:prstGeom>
        </p:spPr>
        <p:txBody>
          <a:bodyPr wrap="square">
            <a:spAutoFit/>
          </a:bodyPr>
          <a:lstStyle/>
          <a:p>
            <a:pPr>
              <a:lnSpc>
                <a:spcPct val="130000"/>
              </a:lnSpc>
            </a:pPr>
            <a:r>
              <a:rPr lang="en-US" altLang="zh-CN" sz="1100" dirty="0">
                <a:solidFill>
                  <a:schemeClr val="bg2">
                    <a:lumMod val="50000"/>
                  </a:schemeClr>
                </a:solidFill>
                <a:latin typeface="Arial" panose="020B0604020202020204" pitchFamily="34" charset="0"/>
              </a:rPr>
              <a:t>Understand that people know how to give up, the true feelings of people who know how to sacrifice. </a:t>
            </a:r>
            <a:endParaRPr lang="zh-CN" altLang="en-US" sz="1100" dirty="0">
              <a:solidFill>
                <a:schemeClr val="bg2">
                  <a:lumMod val="50000"/>
                </a:schemeClr>
              </a:solidFill>
            </a:endParaRPr>
          </a:p>
        </p:txBody>
      </p:sp>
      <p:sp>
        <p:nvSpPr>
          <p:cNvPr id="43" name="矩形 4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467277" y="4886632"/>
            <a:ext cx="2413000" cy="1143000"/>
          </a:xfrm>
          <a:prstGeom prst="rect">
            <a:avLst/>
          </a:prstGeom>
          <a:blipFill>
            <a:blip r:embed="rId6"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322618" y="2934763"/>
            <a:ext cx="2413000" cy="158221"/>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894947" y="2943532"/>
            <a:ext cx="2413000" cy="158221"/>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467277" y="2943531"/>
            <a:ext cx="2413000" cy="158221"/>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354604" y="914400"/>
            <a:ext cx="1394460" cy="502920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036931" y="914400"/>
            <a:ext cx="1394460" cy="5029200"/>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666698" y="914400"/>
            <a:ext cx="1394460" cy="5029200"/>
          </a:xfrm>
          <a:prstGeom prst="rect">
            <a:avLst/>
          </a:prstGeom>
          <a:blipFill>
            <a:blip r:embed="rId6"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327055" y="914400"/>
            <a:ext cx="3250081" cy="5029200"/>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952095" y="4931095"/>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Rose</a:t>
            </a:r>
          </a:p>
        </p:txBody>
      </p:sp>
      <p:sp>
        <p:nvSpPr>
          <p:cNvPr id="26" name="矩形 2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525423" y="2494392"/>
            <a:ext cx="1897107" cy="1842427"/>
          </a:xfrm>
          <a:prstGeom prst="rect">
            <a:avLst/>
          </a:prstGeom>
        </p:spPr>
        <p:txBody>
          <a:bodyPr wrap="square">
            <a:spAutoFit/>
          </a:bodyPr>
          <a:lstStyle/>
          <a:p>
            <a:pPr>
              <a:lnSpc>
                <a:spcPct val="150000"/>
              </a:lnSpc>
            </a:pPr>
            <a:r>
              <a:rPr lang="en-US" altLang="zh-CN" sz="11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a:t>
            </a:r>
            <a:endParaRPr lang="zh-CN" altLang="en-US" sz="1100" dirty="0">
              <a:solidFill>
                <a:schemeClr val="bg1"/>
              </a:solidFill>
            </a:endParaRPr>
          </a:p>
        </p:txBody>
      </p:sp>
      <p:sp>
        <p:nvSpPr>
          <p:cNvPr id="27"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525423" y="1551434"/>
            <a:ext cx="3317610" cy="586827"/>
          </a:xfrm>
          <a:prstGeom prst="rect">
            <a:avLst/>
          </a:prstGeom>
        </p:spPr>
        <p:txBody>
          <a:bodyPr wrap="square">
            <a:spAutoFit/>
          </a:bodyPr>
          <a:lstStyle/>
          <a:p>
            <a:pPr>
              <a:lnSpc>
                <a:spcPct val="150000"/>
              </a:lnSpc>
            </a:pPr>
            <a:r>
              <a:rPr lang="id-ID" sz="24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12" name="TextBox 1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6533668" y="1252840"/>
            <a:ext cx="1685127" cy="400110"/>
          </a:xfrm>
          <a:prstGeom prst="rect">
            <a:avLst/>
          </a:prstGeom>
          <a:noFill/>
        </p:spPr>
        <p:txBody>
          <a:bodyPr wrap="square" rtlCol="0">
            <a:spAutoFit/>
          </a:bodyPr>
          <a:lstStyle/>
          <a:p>
            <a:r>
              <a:rPr lang="id-ID" sz="2000" i="1" u="sng"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20</a:t>
            </a:r>
            <a:r>
              <a:rPr lang="en-US" sz="2000" i="1" u="sng"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20</a:t>
            </a:r>
            <a:r>
              <a:rPr lang="id-ID" sz="2000" i="1" u="sng"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.0</a:t>
            </a:r>
            <a:r>
              <a:rPr lang="en-US" sz="2000" i="1" u="sng"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3.09</a:t>
            </a:r>
            <a:endParaRPr lang="id-ID" sz="2000" i="1" u="sng"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矩形 1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455188" y="2615292"/>
            <a:ext cx="1054714" cy="1698600"/>
          </a:xfrm>
          <a:prstGeom prst="rect">
            <a:avLst/>
          </a:prstGeom>
          <a:blipFill dpi="0" rotWithShape="1">
            <a:blip r:embed="rId7"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 name="矩形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524000" y="1078992"/>
            <a:ext cx="9144000" cy="4700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731238" y="1562585"/>
            <a:ext cx="2329820" cy="3735502"/>
          </a:xfrm>
          <a:prstGeom prst="rect">
            <a:avLst/>
          </a:prstGeom>
          <a: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a:blip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1894128" y="4518011"/>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Rose</a:t>
            </a:r>
          </a:p>
        </p:txBody>
      </p:sp>
      <p:sp>
        <p:nvSpPr>
          <p:cNvPr id="8"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818179" y="1477920"/>
            <a:ext cx="2783790" cy="586827"/>
          </a:xfrm>
          <a:prstGeom prst="rect">
            <a:avLst/>
          </a:prstGeom>
        </p:spPr>
        <p:txBody>
          <a:bodyPr wrap="square">
            <a:spAutoFit/>
          </a:bodyPr>
          <a:lstStyle/>
          <a:p>
            <a:pPr>
              <a:lnSpc>
                <a:spcPct val="150000"/>
              </a:lnSpc>
            </a:pPr>
            <a:r>
              <a:rPr lang="id-ID" sz="2400" b="1" spc="300" dirty="0">
                <a:latin typeface="Tw Cen MT" panose="020B0602020104020603" pitchFamily="34" charset="0"/>
                <a:ea typeface="Lato" panose="020F0502020204030203" pitchFamily="34" charset="0"/>
                <a:cs typeface="Lato" panose="020F0502020204030203" pitchFamily="34" charset="0"/>
              </a:rPr>
              <a:t>Minimalist Art</a:t>
            </a:r>
          </a:p>
        </p:txBody>
      </p:sp>
      <p:sp>
        <p:nvSpPr>
          <p:cNvPr id="9" name="矩形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818178" y="2124272"/>
            <a:ext cx="3007205" cy="1529842"/>
          </a:xfrm>
          <a:prstGeom prst="rect">
            <a:avLst/>
          </a:prstGeom>
        </p:spPr>
        <p:txBody>
          <a:bodyPr wrap="square">
            <a:spAutoFit/>
          </a:bodyPr>
          <a:lstStyle/>
          <a:p>
            <a:pPr>
              <a:lnSpc>
                <a:spcPct val="150000"/>
              </a:lnSpc>
            </a:pPr>
            <a:r>
              <a:rPr lang="en-US" altLang="zh-CN" sz="1600" dirty="0">
                <a:solidFill>
                  <a:schemeClr val="tx1">
                    <a:lumMod val="65000"/>
                    <a:lumOff val="35000"/>
                  </a:schemeClr>
                </a:solidFill>
                <a:latin typeface="Arial" panose="020B0604020202020204" pitchFamily="34" charset="0"/>
              </a:rPr>
              <a:t>Understand that people know how to give up, the true feelings of people who know how to sacrifice. </a:t>
            </a:r>
            <a:endParaRPr lang="zh-CN" altLang="en-US" sz="1600" dirty="0">
              <a:solidFill>
                <a:schemeClr val="tx1">
                  <a:lumMod val="65000"/>
                  <a:lumOff val="35000"/>
                </a:schemeClr>
              </a:solidFill>
            </a:endParaRPr>
          </a:p>
        </p:txBody>
      </p:sp>
      <p:sp>
        <p:nvSpPr>
          <p:cNvPr id="10"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924333" y="1184175"/>
            <a:ext cx="2035091" cy="1204945"/>
          </a:xfrm>
          <a:prstGeom prst="rect">
            <a:avLst/>
          </a:prstGeom>
        </p:spPr>
        <p:txBody>
          <a:bodyPr wrap="square">
            <a:spAutoFit/>
          </a:bodyPr>
          <a:lstStyle/>
          <a:p>
            <a:pPr>
              <a:lnSpc>
                <a:spcPct val="150000"/>
              </a:lnSpc>
            </a:pPr>
            <a:r>
              <a:rPr lang="en-US" sz="5400" b="1" spc="300" dirty="0">
                <a:latin typeface="Tw Cen MT" panose="020B0602020104020603" pitchFamily="34" charset="0"/>
                <a:ea typeface="Lato" panose="020F0502020204030203" pitchFamily="34" charset="0"/>
                <a:cs typeface="Lato" panose="020F0502020204030203" pitchFamily="34" charset="0"/>
              </a:rPr>
              <a:t>02.</a:t>
            </a:r>
            <a:endParaRPr lang="id-ID" sz="5400" b="1" spc="300" dirty="0">
              <a:latin typeface="Tw Cen MT" panose="020B0602020104020603" pitchFamily="34" charset="0"/>
              <a:ea typeface="Lato" panose="020F0502020204030203" pitchFamily="34" charset="0"/>
              <a:cs typeface="Lato" panose="020F0502020204030203" pitchFamily="34" charset="0"/>
            </a:endParaRPr>
          </a:p>
        </p:txBody>
      </p:sp>
      <p:pic>
        <p:nvPicPr>
          <p:cNvPr id="11" name="图片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p:cNvPicPr>
          <p:nvPr/>
        </p:nvPicPr>
        <p:blipFill>
          <a:blip r:embed="rId6" cstate="email">
            <a:extLst>
              <a:ext uri="{BEBA8EAE-BF5A-486C-A8C5-ECC9F3942E4B}">
                <a14:imgProps xmlns:a14="http://schemas.microsoft.com/office/drawing/2010/main">
                  <a14:imgLayer r:embed="rId7">
                    <a14:imgEffect>
                      <a14:brightnessContrast bright="-40000"/>
                    </a14:imgEffect>
                    <a14:imgEffect>
                      <a14:saturation sat="66000"/>
                    </a14:imgEffect>
                  </a14:imgLayer>
                </a14:imgProps>
              </a:ext>
            </a:extLst>
          </a:blip>
          <a:stretch>
            <a:fillRect/>
          </a:stretch>
        </p:blipFill>
        <p:spPr>
          <a:xfrm>
            <a:off x="5452107" y="4742134"/>
            <a:ext cx="1587715" cy="728974"/>
          </a:xfrm>
          <a:prstGeom prst="rect">
            <a:avLst/>
          </a:prstGeom>
        </p:spPr>
      </p:pic>
      <p:sp>
        <p:nvSpPr>
          <p:cNvPr id="7"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462956" y="3701264"/>
            <a:ext cx="3402767" cy="2632531"/>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12636" y="549274"/>
            <a:ext cx="4078461" cy="5556681"/>
          </a:xfrm>
          <a:prstGeom prst="rect">
            <a:avLst/>
          </a:prstGeom>
          <a:blipFill>
            <a:blip r:embed="rId4" cstate="screen">
              <a:extLst>
                <a:ext uri="{BEBA8EAE-BF5A-486C-A8C5-ECC9F3942E4B}">
                  <a14:imgProps xmlns:a14="http://schemas.microsoft.com/office/drawing/2010/main">
                    <a14:imgLayer r:embed="rId5">
                      <a14:imgEffect>
                        <a14:brightnessContrast bright="-20000"/>
                      </a14:imgEffect>
                      <a14:imgEffect>
                        <a14:saturation sat="20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8932982" y="636648"/>
            <a:ext cx="2558562" cy="3485902"/>
          </a:xfrm>
          <a:prstGeom prst="rect">
            <a:avLst/>
          </a:prstGeom>
          <a:blipFill>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a:fillRect/>
            </a:stretch>
          </a:blip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582899" y="4620430"/>
            <a:ext cx="4285115" cy="1200329"/>
          </a:xfrm>
          <a:prstGeom prst="rect">
            <a:avLst/>
          </a:prstGeom>
        </p:spPr>
        <p:txBody>
          <a:bodyPr wrap="square">
            <a:spAutoFit/>
          </a:bodyPr>
          <a:lstStyle/>
          <a:p>
            <a:pP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17" name="文本框 1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248319" y="1920735"/>
            <a:ext cx="3848100" cy="1200329"/>
          </a:xfrm>
          <a:prstGeom prst="rect">
            <a:avLst/>
          </a:prstGeom>
          <a:noFill/>
        </p:spPr>
        <p:txBody>
          <a:bodyPr wrap="square" rtlCol="0">
            <a:spAutoFit/>
          </a:bodyPr>
          <a:lstStyle/>
          <a:p>
            <a:r>
              <a:rPr lang="en-US" altLang="zh-CN" sz="7200" dirty="0">
                <a:solidFill>
                  <a:srgbClr val="77362B"/>
                </a:solidFill>
                <a:latin typeface="Hallelujah Regular" panose="02000506000000020003" pitchFamily="2" charset="0"/>
              </a:rPr>
              <a:t>Wild </a:t>
            </a:r>
            <a:r>
              <a:rPr lang="en-US" altLang="zh-CN" sz="7200" dirty="0">
                <a:solidFill>
                  <a:schemeClr val="bg1"/>
                </a:solidFill>
                <a:latin typeface="Hallelujah Regular" panose="02000506000000020003" pitchFamily="2" charset="0"/>
              </a:rPr>
              <a:t>Rose</a:t>
            </a:r>
          </a:p>
        </p:txBody>
      </p:sp>
      <p:sp>
        <p:nvSpPr>
          <p:cNvPr id="9"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582899" y="3921309"/>
            <a:ext cx="3317610" cy="586827"/>
          </a:xfrm>
          <a:prstGeom prst="rect">
            <a:avLst/>
          </a:prstGeom>
        </p:spPr>
        <p:txBody>
          <a:bodyPr wrap="square">
            <a:spAutoFit/>
          </a:bodyPr>
          <a:lstStyle/>
          <a:p>
            <a:pPr>
              <a:lnSpc>
                <a:spcPct val="150000"/>
              </a:lnSpc>
            </a:pPr>
            <a:r>
              <a:rPr lang="id-ID" sz="2400" b="1" spc="300" dirty="0">
                <a:solidFill>
                  <a:schemeClr val="bg1"/>
                </a:solidFill>
                <a:latin typeface="Tw Cen MT" panose="020B0602020104020603" pitchFamily="34" charset="0"/>
                <a:ea typeface="Lato" panose="020F0502020204030203" pitchFamily="34" charset="0"/>
                <a:cs typeface="Lato" panose="020F0502020204030203" pitchFamily="34" charset="0"/>
              </a:rPr>
              <a:t>Minimalist Art</a:t>
            </a:r>
          </a:p>
        </p:txBody>
      </p:sp>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0" y="0"/>
            <a:ext cx="12192000" cy="6858000"/>
          </a:xfrm>
          <a:prstGeom prst="rect">
            <a:avLst/>
          </a:prstGeom>
          <a:blipFill dpi="0" rotWithShape="1">
            <a:blip r:embed="rId2" cstate="email">
              <a:alphaModFix amt="13000"/>
              <a:duotone>
                <a:prstClr val="black"/>
                <a:schemeClr val="accent4">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508874" y="1"/>
            <a:ext cx="4683126" cy="6858000"/>
          </a:xfrm>
          <a:prstGeom prst="rect">
            <a:avLst/>
          </a:prstGeom>
          <a:solidFill>
            <a:srgbClr val="773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334516" y="1617852"/>
            <a:ext cx="2054090" cy="205409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3334516" y="3417241"/>
            <a:ext cx="2054090" cy="254701"/>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2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CxnSpPr/>
          <p:nvPr/>
        </p:nvCxnSpPr>
        <p:spPr>
          <a:xfrm flipV="1">
            <a:off x="3305943" y="1131623"/>
            <a:ext cx="0" cy="9869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2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CxnSpPr/>
          <p:nvPr/>
        </p:nvCxnSpPr>
        <p:spPr>
          <a:xfrm flipV="1">
            <a:off x="5401673" y="3240815"/>
            <a:ext cx="0" cy="9869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421695" y="1617852"/>
            <a:ext cx="2054090" cy="2054090"/>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5421695" y="3417241"/>
            <a:ext cx="2054090" cy="254701"/>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508874" y="1617852"/>
            <a:ext cx="2054090" cy="2054090"/>
          </a:xfrm>
          <a:prstGeom prst="rect">
            <a:avLst/>
          </a:prstGeom>
          <a:blipFill>
            <a:blip r:embed="rId6"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7508874" y="3417241"/>
            <a:ext cx="2054090" cy="254701"/>
          </a:xfrm>
          <a:prstGeom prst="rect">
            <a:avLst/>
          </a:prstGeom>
          <a:solidFill>
            <a:srgbClr val="162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Straight Connector 2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CxnSpPr/>
          <p:nvPr/>
        </p:nvCxnSpPr>
        <p:spPr>
          <a:xfrm flipV="1">
            <a:off x="7492832" y="1131623"/>
            <a:ext cx="0" cy="9869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TextBox 25"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7628868" y="1077764"/>
            <a:ext cx="1021113" cy="246221"/>
          </a:xfrm>
          <a:prstGeom prst="rect">
            <a:avLst/>
          </a:prstGeom>
          <a:noFill/>
          <a:ln>
            <a:noFill/>
          </a:ln>
        </p:spPr>
        <p:txBody>
          <a:bodyPr wrap="none" lIns="0" tIns="0" rIns="0" bIns="0" rtlCol="0" anchor="ctr" anchorCtr="0">
            <a:spAutoFit/>
          </a:bodyPr>
          <a:lstStyle/>
          <a:p>
            <a:r>
              <a:rPr lang="id-ID"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rPr>
              <a:t>Endorsement</a:t>
            </a:r>
            <a:endParaRPr lang="en-US"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endParaRPr>
          </a:p>
        </p:txBody>
      </p:sp>
      <p:sp>
        <p:nvSpPr>
          <p:cNvPr id="27" name="TextBox 26"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5546814" y="4021172"/>
            <a:ext cx="856388" cy="246221"/>
          </a:xfrm>
          <a:prstGeom prst="rect">
            <a:avLst/>
          </a:prstGeom>
          <a:noFill/>
          <a:ln>
            <a:noFill/>
          </a:ln>
        </p:spPr>
        <p:txBody>
          <a:bodyPr wrap="none" lIns="0" tIns="0" rIns="0" bIns="0" rtlCol="0" anchor="ctr" anchorCtr="0">
            <a:spAutoFit/>
          </a:bodyPr>
          <a:lstStyle/>
          <a:p>
            <a:r>
              <a:rPr lang="id-ID"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rPr>
              <a:t>Marketing</a:t>
            </a:r>
            <a:endParaRPr lang="en-US"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endParaRPr>
          </a:p>
        </p:txBody>
      </p:sp>
      <p:sp>
        <p:nvSpPr>
          <p:cNvPr id="28" name="TextBox 27"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2304311" y="1077764"/>
            <a:ext cx="714939" cy="246221"/>
          </a:xfrm>
          <a:prstGeom prst="rect">
            <a:avLst/>
          </a:prstGeom>
          <a:noFill/>
          <a:ln>
            <a:noFill/>
          </a:ln>
        </p:spPr>
        <p:txBody>
          <a:bodyPr wrap="none" lIns="0" tIns="0" rIns="0" bIns="0" rtlCol="0" anchor="ctr" anchorCtr="0">
            <a:spAutoFit/>
          </a:bodyPr>
          <a:lstStyle/>
          <a:p>
            <a:r>
              <a:rPr lang="id-ID"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rPr>
              <a:t>Designer</a:t>
            </a:r>
            <a:endParaRPr lang="en-US" sz="1600" dirty="0">
              <a:solidFill>
                <a:schemeClr val="bg1">
                  <a:alpha val="50000"/>
                </a:schemeClr>
              </a:solidFill>
              <a:latin typeface="Tw Cen MT" panose="020B0602020104020603" pitchFamily="34" charset="0"/>
              <a:ea typeface="Lato" panose="020F0502020204030203" pitchFamily="34" charset="0"/>
              <a:cs typeface="Lato" panose="020F0502020204030203" pitchFamily="34" charset="0"/>
            </a:endParaRPr>
          </a:p>
        </p:txBody>
      </p:sp>
      <p:sp>
        <p:nvSpPr>
          <p:cNvPr id="29" name="文本框 28"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txBox="1"/>
          <p:nvPr/>
        </p:nvSpPr>
        <p:spPr>
          <a:xfrm>
            <a:off x="6644118" y="5423143"/>
            <a:ext cx="5064152" cy="1200329"/>
          </a:xfrm>
          <a:prstGeom prst="rect">
            <a:avLst/>
          </a:prstGeom>
          <a:noFill/>
        </p:spPr>
        <p:txBody>
          <a:bodyPr wrap="square" rtlCol="0">
            <a:spAutoFit/>
          </a:bodyPr>
          <a:lstStyle/>
          <a:p>
            <a:pPr algn="r"/>
            <a:r>
              <a:rPr lang="en-US" altLang="zh-CN" sz="7200" dirty="0">
                <a:latin typeface="Hallelujah Regular" panose="02000506000000020003" pitchFamily="2" charset="0"/>
              </a:rPr>
              <a:t>Wild Rose</a:t>
            </a:r>
          </a:p>
        </p:txBody>
      </p:sp>
      <p:sp>
        <p:nvSpPr>
          <p:cNvPr id="30" name="矩形 29"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682610" y="4502352"/>
            <a:ext cx="4049580" cy="1200329"/>
          </a:xfrm>
          <a:prstGeom prst="rect">
            <a:avLst/>
          </a:prstGeom>
        </p:spPr>
        <p:txBody>
          <a:bodyPr wrap="square">
            <a:spAutoFit/>
          </a:bodyPr>
          <a:lstStyle/>
          <a:p>
            <a:pPr algn="r">
              <a:lnSpc>
                <a:spcPct val="150000"/>
              </a:lnSpc>
            </a:pPr>
            <a:r>
              <a:rPr lang="en-US" altLang="zh-CN" sz="1200" dirty="0">
                <a:solidFill>
                  <a:schemeClr val="bg1"/>
                </a:solidFill>
                <a:latin typeface="Arial" panose="020B0604020202020204" pitchFamily="34" charset="0"/>
              </a:rPr>
              <a:t>Understand that people know how to give up, the true feelings of people who know how to sacrifice. Understand that people know how to give up, the true feelings of people who know how to sacrifice. </a:t>
            </a:r>
            <a:endParaRPr lang="zh-CN" altLang="en-US" sz="1200" dirty="0">
              <a:solidFill>
                <a:schemeClr val="bg1"/>
              </a:solidFill>
            </a:endParaRPr>
          </a:p>
        </p:txBody>
      </p:sp>
      <p:sp>
        <p:nvSpPr>
          <p:cNvPr id="31" name="Rectangle 11"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SpPr/>
          <p:nvPr/>
        </p:nvSpPr>
        <p:spPr>
          <a:xfrm>
            <a:off x="1091716" y="3687244"/>
            <a:ext cx="3673335" cy="751681"/>
          </a:xfrm>
          <a:prstGeom prst="rect">
            <a:avLst/>
          </a:prstGeom>
        </p:spPr>
        <p:txBody>
          <a:bodyPr wrap="square">
            <a:spAutoFit/>
          </a:bodyPr>
          <a:lstStyle/>
          <a:p>
            <a:pPr algn="r">
              <a:lnSpc>
                <a:spcPct val="150000"/>
              </a:lnSpc>
            </a:pPr>
            <a:r>
              <a:rPr lang="id-ID" sz="3200" b="1" spc="300" dirty="0">
                <a:solidFill>
                  <a:srgbClr val="77362B"/>
                </a:solidFill>
                <a:latin typeface="Tw Cen MT" panose="020B0602020104020603" pitchFamily="34" charset="0"/>
                <a:ea typeface="Lato" panose="020F0502020204030203" pitchFamily="34" charset="0"/>
                <a:cs typeface="Lato" panose="020F0502020204030203" pitchFamily="34" charset="0"/>
              </a:rPr>
              <a:t>Minimalist Art</a:t>
            </a:r>
          </a:p>
        </p:txBody>
      </p:sp>
      <p:pic>
        <p:nvPicPr>
          <p:cNvPr id="1026" name="Picture 2" descr="e7d195523061f1c0600ade85ab8d19863d296bbd6d3c8047FB0A4867354E4F1E3A7DEAE3C4C4B5C9777EC9E9D7F78045DB0296A4194571101A21F67FC7D6C39966CE50B69116E2EE84E571E25F3C0CCEA163C27F059CBE29DA6D82EEB35EF5119B33DA690F6CD24F1B5E71F689E441B55A46698741831CC451F9139A5A061ECABF4BE7D9BB13F482"/>
          <p:cNvPicPr>
            <a:picLocks noChangeAspect="1" noChangeArrowheads="1"/>
          </p:cNvPicPr>
          <p:nvPr/>
        </p:nvPicPr>
        <p:blipFill>
          <a:blip r:embed="rId7" cstate="email">
            <a:extLst>
              <a:ext uri="{BEBA8EAE-BF5A-486C-A8C5-ECC9F3942E4B}">
                <a14:imgProps xmlns:a14="http://schemas.microsoft.com/office/drawing/2010/main">
                  <a14:imgLayer r:embed="rId8">
                    <a14:imgEffect>
                      <a14:brightnessContrast bright="-40000"/>
                    </a14:imgEffect>
                    <a14:imgEffect>
                      <a14:colorTemperature colorTemp="8800"/>
                    </a14:imgEffect>
                    <a14:imgEffect>
                      <a14:saturation sat="33000"/>
                    </a14:imgEffect>
                  </a14:imgLayer>
                </a14:imgProps>
              </a:ext>
            </a:extLst>
          </a:blip>
          <a:srcRect/>
          <a:stretch>
            <a:fillRect/>
          </a:stretch>
        </p:blipFill>
        <p:spPr bwMode="auto">
          <a:xfrm flipH="1">
            <a:off x="9823433" y="1521036"/>
            <a:ext cx="2379122" cy="3661874"/>
          </a:xfrm>
          <a:prstGeom prst="rect">
            <a:avLst/>
          </a:prstGeom>
          <a:noFill/>
          <a:extLst>
            <a:ext uri="{909E8E84-426E-40DD-AFC4-6F175D3DCCD1}">
              <a14:hiddenFill xmlns:a14="http://schemas.microsoft.com/office/drawing/2010/main">
                <a:solidFill>
                  <a:srgbClr val="FFFFFF"/>
                </a:solidFill>
              </a14:hiddenFill>
            </a:ext>
          </a:extLst>
        </p:spPr>
      </p:pic>
      <p:sp>
        <p:nvSpPr>
          <p:cNvPr id="2" name="e7d195523061f1c0" descr="e7d195523061f1c0600ade85ab8d19863d296bbd6d3c8047FB0A4867354E4F1E3A7DEAE3C4C4B5C9777EC9E9D7F78045DB0296A4194571101A21F67FC7D6C39966CE50B69116E2EE84E571E25F3C0CCEA163C27F059CBE29DA6D82EEB35EF5119B33DA690F6CD24F1B5E71F689E441B55A46698741831CC451F9139A5A061ECABF4BE7D9BB13F482" hidden="1"/>
          <p:cNvSpPr txBox="1"/>
          <p:nvPr/>
        </p:nvSpPr>
        <p:spPr>
          <a:xfrm>
            <a:off x="-355600" y="1803400"/>
            <a:ext cx="293927" cy="1016000"/>
          </a:xfrm>
          <a:prstGeom prst="rect">
            <a:avLst/>
          </a:prstGeom>
          <a:noFill/>
        </p:spPr>
        <p:txBody>
          <a:bodyPr vert="wordArtVert" rtlCol="0">
            <a:spAutoFit/>
          </a:bodyPr>
          <a:lstStyle/>
          <a:p>
            <a:r>
              <a:rPr lang="en-US" altLang="zh-CN" sz="100"/>
              <a:t>e7d195523061f1c0600ade85ab8d19863d296bbd6d3c8047FB0A4867354E4F1E3A7DEAE3C4C4B5C9777EC9E9D7F78045DB0296A4194571101A21F67FC7D6C39966CE50B69116E2EE84E571E25F3C0CCEA163C27F059CBE29DA6D82EEB35EF5119B33DA690F6CD24F1B5E71F689E441B55A46698741831CC451F9139A5A061ECABF4BE7D9BB13F482</a:t>
            </a:r>
            <a:endParaRPr lang="zh-CN" altLang="en-US" sz="1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1094</Words>
  <Application>Microsoft Office PowerPoint</Application>
  <PresentationFormat>宽屏</PresentationFormat>
  <Paragraphs>138</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 Unicode MS</vt:lpstr>
      <vt:lpstr>Hallelujah Regular</vt:lpstr>
      <vt:lpstr>Lato Regular</vt:lpstr>
      <vt:lpstr>Arial</vt:lpstr>
      <vt:lpstr>Calibri</vt:lpstr>
      <vt:lpstr>Calibri Light</vt:lpstr>
      <vt:lpstr>Tw Cen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©PPTSTORE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©PPTSTORE</dc:creator>
  <dc:description>©PPTSTORE 版权所有</dc:description>
  <cp:lastModifiedBy>Administrator</cp:lastModifiedBy>
  <cp:revision>80</cp:revision>
  <dcterms:created xsi:type="dcterms:W3CDTF">2020-03-08T03:55:00Z</dcterms:created>
  <dcterms:modified xsi:type="dcterms:W3CDTF">2020-03-23T02:23:19Z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