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handoutMasterIdLst>
    <p:handoutMasterId r:id="rId37"/>
  </p:handout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3" r:id="rId27"/>
    <p:sldId id="502" r:id="rId28"/>
    <p:sldId id="504" r:id="rId29"/>
    <p:sldId id="505" r:id="rId30"/>
    <p:sldId id="493" r:id="rId31"/>
    <p:sldId id="506" r:id="rId32"/>
    <p:sldId id="507" r:id="rId33"/>
    <p:sldId id="508" r:id="rId34"/>
    <p:sldId id="509" r:id="rId35"/>
    <p:sldId id="297" r:id="rId3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730"/>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7" autoAdjust="0"/>
    <p:restoredTop sz="97778" autoAdjust="0"/>
  </p:normalViewPr>
  <p:slideViewPr>
    <p:cSldViewPr snapToGrid="0" showGuides="1">
      <p:cViewPr>
        <p:scale>
          <a:sx n="75" d="100"/>
          <a:sy n="75" d="100"/>
        </p:scale>
        <p:origin x="426" y="30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3.xml"/><Relationship Id="rId7" Type="http://schemas.openxmlformats.org/officeDocument/2006/relationships/image" Target="../media/image6.png"/><Relationship Id="rId6" Type="http://schemas.openxmlformats.org/officeDocument/2006/relationships/tags" Target="../tags/tag3.xml"/><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3.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3.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43.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3.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18"/>
          <p:cNvSpPr>
            <a:spLocks noChangeArrowheads="1"/>
          </p:cNvSpPr>
          <p:nvPr>
            <p:custDataLst>
              <p:tags r:id="rId2"/>
            </p:custDataLst>
          </p:nvPr>
        </p:nvSpPr>
        <p:spPr bwMode="auto">
          <a:xfrm>
            <a:off x="884045" y="1899600"/>
            <a:ext cx="2174487"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6" name="18"/>
          <p:cNvSpPr>
            <a:spLocks noChangeArrowheads="1"/>
          </p:cNvSpPr>
          <p:nvPr>
            <p:custDataLst>
              <p:tags r:id="rId3"/>
            </p:custDataLst>
          </p:nvPr>
        </p:nvSpPr>
        <p:spPr bwMode="auto">
          <a:xfrm>
            <a:off x="9158152" y="1968501"/>
            <a:ext cx="1987575"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7" name="TextBox 4"/>
          <p:cNvSpPr txBox="1"/>
          <p:nvPr/>
        </p:nvSpPr>
        <p:spPr>
          <a:xfrm>
            <a:off x="3051806" y="3606653"/>
            <a:ext cx="6394790" cy="461665"/>
          </a:xfrm>
          <a:prstGeom prst="rect">
            <a:avLst/>
          </a:prstGeom>
          <a:noFill/>
        </p:spPr>
        <p:txBody>
          <a:bodyPr wrap="square" rtlCol="0">
            <a:spAutoFit/>
          </a:bodyPr>
          <a:lstStyle/>
          <a:p>
            <a:pPr algn="ctr"/>
            <a:r>
              <a:rPr lang="en-US" altLang="zh-CN" sz="2400" spc="300" dirty="0">
                <a:solidFill>
                  <a:schemeClr val="bg1"/>
                </a:solidFill>
                <a:latin typeface="Rockwell" panose="02060603020205020403" pitchFamily="18" charset="0"/>
                <a:ea typeface="华文新魏" panose="02010800040101010101" pitchFamily="2" charset="-122"/>
              </a:rPr>
              <a:t>SUMMER RECRUIT STUDENTS</a:t>
            </a:r>
            <a:endParaRPr lang="en-US" altLang="zh-CN" sz="2400" spc="300" dirty="0">
              <a:solidFill>
                <a:schemeClr val="bg1"/>
              </a:solidFill>
              <a:latin typeface="Rockwell" panose="02060603020205020403" pitchFamily="18" charset="0"/>
              <a:ea typeface="华文新魏" panose="02010800040101010101" pitchFamily="2" charset="-122"/>
            </a:endParaRPr>
          </a:p>
        </p:txBody>
      </p:sp>
      <p:sp>
        <p:nvSpPr>
          <p:cNvPr id="8" name="TextBox 23"/>
          <p:cNvSpPr txBox="1"/>
          <p:nvPr/>
        </p:nvSpPr>
        <p:spPr>
          <a:xfrm>
            <a:off x="3591832" y="4011383"/>
            <a:ext cx="5276850" cy="392415"/>
          </a:xfrm>
          <a:prstGeom prst="rect">
            <a:avLst/>
          </a:prstGeom>
          <a:noFill/>
        </p:spPr>
        <p:txBody>
          <a:bodyPr wrap="square" rtlCol="0">
            <a:spAutoFit/>
          </a:bodyPr>
          <a:lstStyle/>
          <a:p>
            <a:pPr algn="ctr"/>
            <a:r>
              <a:rPr lang="en-US" altLang="zh-CN" sz="650" dirty="0">
                <a:solidFill>
                  <a:schemeClr val="bg1"/>
                </a:solidFill>
                <a:latin typeface="微软雅黑" panose="020B0503020204020204" pitchFamily="34" charset="-122"/>
                <a:ea typeface="微软雅黑" panose="020B0503020204020204" pitchFamily="34" charset="-122"/>
              </a:rPr>
              <a:t>se in this box, and select only the text. Your content to play here, or through your copy, paste in this box, and select only the</a:t>
            </a:r>
            <a:endParaRPr lang="en-US" altLang="zh-CN" sz="650" dirty="0">
              <a:solidFill>
                <a:schemeClr val="bg1"/>
              </a:solidFill>
              <a:latin typeface="微软雅黑" panose="020B0503020204020204" pitchFamily="34" charset="-122"/>
              <a:ea typeface="微软雅黑" panose="020B0503020204020204" pitchFamily="34" charset="-122"/>
            </a:endParaRPr>
          </a:p>
          <a:p>
            <a:pPr algn="ctr"/>
            <a:r>
              <a:rPr lang="en-US" altLang="zh-CN" sz="650" dirty="0">
                <a:solidFill>
                  <a:schemeClr val="bg1"/>
                </a:solidFill>
                <a:latin typeface="微软雅黑" panose="020B0503020204020204" pitchFamily="34" charset="-122"/>
                <a:ea typeface="微软雅黑" panose="020B0503020204020204" pitchFamily="34" charset="-122"/>
              </a:rPr>
              <a:t> text. Your content to play here, or through your copy, </a:t>
            </a:r>
            <a:r>
              <a:rPr lang="en-US" altLang="zh-CN" sz="650" dirty="0" err="1">
                <a:solidFill>
                  <a:schemeClr val="bg1"/>
                </a:solidFill>
                <a:latin typeface="微软雅黑" panose="020B0503020204020204" pitchFamily="34" charset="-122"/>
                <a:ea typeface="微软雅黑" panose="020B0503020204020204" pitchFamily="34" charset="-122"/>
              </a:rPr>
              <a:t>aste</a:t>
            </a:r>
            <a:r>
              <a:rPr lang="en-US" altLang="zh-CN" sz="650" dirty="0">
                <a:solidFill>
                  <a:schemeClr val="bg1"/>
                </a:solidFill>
                <a:latin typeface="微软雅黑" panose="020B0503020204020204" pitchFamily="34" charset="-122"/>
                <a:ea typeface="微软雅黑" panose="020B0503020204020204" pitchFamily="34" charset="-122"/>
              </a:rPr>
              <a:t> in this box, and select only the text. Your content to play here, or</a:t>
            </a:r>
            <a:endParaRPr lang="en-US" altLang="zh-CN" sz="650" dirty="0">
              <a:solidFill>
                <a:schemeClr val="bg1"/>
              </a:solidFill>
              <a:latin typeface="微软雅黑" panose="020B0503020204020204" pitchFamily="34" charset="-122"/>
              <a:ea typeface="微软雅黑" panose="020B0503020204020204" pitchFamily="34" charset="-122"/>
            </a:endParaRPr>
          </a:p>
          <a:p>
            <a:pPr algn="ctr"/>
            <a:r>
              <a:rPr lang="en-US" altLang="zh-CN" sz="650" dirty="0">
                <a:solidFill>
                  <a:schemeClr val="bg1"/>
                </a:solidFill>
                <a:latin typeface="微软雅黑" panose="020B0503020204020204" pitchFamily="34" charset="-122"/>
                <a:ea typeface="微软雅黑" panose="020B0503020204020204" pitchFamily="34" charset="-122"/>
              </a:rPr>
              <a:t>text. Your content to play here, or through your copy, </a:t>
            </a:r>
            <a:r>
              <a:rPr lang="en-US" altLang="zh-CN" sz="650" dirty="0" err="1">
                <a:solidFill>
                  <a:schemeClr val="bg1"/>
                </a:solidFill>
                <a:latin typeface="微软雅黑" panose="020B0503020204020204" pitchFamily="34" charset="-122"/>
                <a:ea typeface="微软雅黑" panose="020B0503020204020204" pitchFamily="34" charset="-122"/>
              </a:rPr>
              <a:t>aste</a:t>
            </a:r>
            <a:r>
              <a:rPr lang="en-US" altLang="zh-CN" sz="650" dirty="0">
                <a:solidFill>
                  <a:schemeClr val="bg1"/>
                </a:solidFill>
                <a:latin typeface="微软雅黑" panose="020B0503020204020204" pitchFamily="34" charset="-122"/>
                <a:ea typeface="微软雅黑" panose="020B0503020204020204" pitchFamily="34" charset="-122"/>
              </a:rPr>
              <a:t> in this box, and select only the text. Your content to play here, or</a:t>
            </a:r>
            <a:endParaRPr lang="zh-CN" altLang="en-US" sz="650"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533775" y="3484542"/>
            <a:ext cx="527685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文本框 7"/>
          <p:cNvSpPr txBox="1">
            <a:spLocks noChangeArrowheads="1"/>
          </p:cNvSpPr>
          <p:nvPr/>
        </p:nvSpPr>
        <p:spPr bwMode="auto">
          <a:xfrm>
            <a:off x="2626855" y="2286497"/>
            <a:ext cx="6955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600" dirty="0">
                <a:solidFill>
                  <a:schemeClr val="bg1"/>
                </a:solidFill>
                <a:latin typeface="华文琥珀" panose="02010800040101010101" pitchFamily="2" charset="-122"/>
                <a:ea typeface="华文琥珀" panose="02010800040101010101" pitchFamily="2" charset="-122"/>
              </a:rPr>
              <a:t>圣诞活动宣传策划</a:t>
            </a:r>
            <a:endParaRPr lang="en-US" altLang="zh-CN" sz="6600" dirty="0">
              <a:solidFill>
                <a:schemeClr val="bg1"/>
              </a:solidFill>
              <a:latin typeface="华文琥珀" panose="02010800040101010101" pitchFamily="2" charset="-122"/>
              <a:ea typeface="华文琥珀" panose="02010800040101010101" pitchFamily="2" charset="-122"/>
            </a:endParaRPr>
          </a:p>
        </p:txBody>
      </p:sp>
      <p:sp>
        <p:nvSpPr>
          <p:cNvPr id="12" name="文本框 11"/>
          <p:cNvSpPr txBox="1">
            <a:spLocks noChangeArrowheads="1"/>
          </p:cNvSpPr>
          <p:nvPr/>
        </p:nvSpPr>
        <p:spPr bwMode="auto">
          <a:xfrm>
            <a:off x="4733171" y="1039684"/>
            <a:ext cx="274947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800" dirty="0">
                <a:solidFill>
                  <a:schemeClr val="bg1"/>
                </a:solidFill>
                <a:latin typeface="华文琥珀" panose="02010800040101010101" pitchFamily="2" charset="-122"/>
                <a:ea typeface="华文琥珀" panose="02010800040101010101" pitchFamily="2" charset="-122"/>
              </a:rPr>
              <a:t>2018</a:t>
            </a:r>
            <a:endParaRPr lang="en-US" altLang="zh-CN" sz="8800" dirty="0">
              <a:solidFill>
                <a:schemeClr val="bg1"/>
              </a:solidFill>
              <a:latin typeface="华文琥珀" panose="02010800040101010101" pitchFamily="2" charset="-122"/>
              <a:ea typeface="华文琥珀" panose="02010800040101010101" pitchFamily="2" charset="-122"/>
            </a:endParaRPr>
          </a:p>
        </p:txBody>
      </p:sp>
      <p:pic>
        <p:nvPicPr>
          <p:cNvPr id="13" name="PA_MakeIt Last.mp3">
            <a:hlinkClick r:id="" action="ppaction://media"/>
          </p:cNvPr>
          <p:cNvPicPr>
            <a:picLocks noChangeAspect="1"/>
          </p:cNvPicPr>
          <p:nvPr>
            <a:audioFile r:link="rId4"/>
            <p:extLst>
              <p:ext uri="{DAA4B4D4-6D71-4841-9C94-3DE7FCFB9230}">
                <p14:media xmlns:p14="http://schemas.microsoft.com/office/powerpoint/2010/main" r:embed="rId5"/>
              </p:ext>
            </p:extLst>
            <p:custDataLst>
              <p:tags r:id="rId6"/>
            </p:custDataLst>
          </p:nvPr>
        </p:nvPicPr>
        <p:blipFill>
          <a:blip r:embed="rId7" cstate="print"/>
          <a:stretch>
            <a:fillRect/>
          </a:stretch>
        </p:blipFill>
        <p:spPr>
          <a:xfrm>
            <a:off x="0" y="-134289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2" presetClass="entr" presetSubtype="4" fill="hold" grpId="0" nodeType="afterEffect" p14:presetBounceEnd="5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50000">
                                          <p:cBhvr additive="base">
                                            <p:cTn id="13" dur="75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4" dur="75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nodePh="1" p14:presetBounceEnd="50000">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 calcmode="lin" valueType="num" p14:bounceEnd="50000">
                                          <p:cBhvr additive="base">
                                            <p:cTn id="17" dur="75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8" dur="7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6" presetClass="entr" presetSubtype="37"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outVertical)">
                                          <p:cBhvr>
                                            <p:cTn id="32" dur="500"/>
                                            <p:tgtEl>
                                              <p:spTgt spid="10"/>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grpId="0" nodeType="afterEffect">
                                      <p:stCondLst>
                                        <p:cond delay="17"/>
                                      </p:stCondLst>
                                      <p:iterate type="lt">
                                        <p:tmPct val="30000"/>
                                      </p:iterate>
                                      <p:childTnLst>
                                        <p:set>
                                          <p:cBhvr>
                                            <p:cTn id="41" dur="1" fill="hold">
                                              <p:stCondLst>
                                                <p:cond delay="0"/>
                                              </p:stCondLst>
                                            </p:cTn>
                                            <p:tgtEl>
                                              <p:spTgt spid="8"/>
                                            </p:tgtEl>
                                            <p:attrNameLst>
                                              <p:attrName>style.visibility</p:attrName>
                                            </p:attrNameLst>
                                          </p:cBhvr>
                                          <p:to>
                                            <p:strVal val="visible"/>
                                          </p:to>
                                        </p:set>
                                        <p:animEffect transition="in" filter="wipe(left)">
                                          <p:cBhvr>
                                            <p:cTn id="42" dur="1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3" fill="hold" display="0">
                      <p:stCondLst>
                        <p:cond delay="indefinite"/>
                      </p:stCondLst>
                      <p:endCondLst>
                        <p:cond evt="onStopAudio" delay="0">
                          <p:tgtEl>
                            <p:sldTgt/>
                          </p:tgtEl>
                        </p:cond>
                      </p:endCondLst>
                    </p:cTn>
                    <p:tgtEl>
                      <p:spTgt spid="13"/>
                    </p:tgtEl>
                  </p:cMediaNode>
                </p:audio>
              </p:childTnLst>
            </p:cTn>
          </p:par>
        </p:tnLst>
        <p:bldLst>
          <p:bldP spid="5" grpId="0"/>
          <p:bldP spid="6" grpId="0"/>
          <p:bldP spid="7" grpId="0"/>
          <p:bldP spid="8"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ppt_x"/>
                                              </p:val>
                                            </p:tav>
                                            <p:tav tm="100000">
                                              <p:val>
                                                <p:strVal val="#ppt_x"/>
                                              </p:val>
                                            </p:tav>
                                          </p:tavLst>
                                        </p:anim>
                                        <p:anim calcmode="lin" valueType="num">
                                          <p:cBhvr additive="base">
                                            <p:cTn id="14" dur="75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nodePh="1">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ppt_x"/>
                                              </p:val>
                                            </p:tav>
                                            <p:tav tm="100000">
                                              <p:val>
                                                <p:strVal val="#ppt_x"/>
                                              </p:val>
                                            </p:tav>
                                          </p:tavLst>
                                        </p:anim>
                                        <p:anim calcmode="lin" valueType="num">
                                          <p:cBhvr additive="base">
                                            <p:cTn id="18" dur="7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6" presetClass="entr" presetSubtype="37"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outVertical)">
                                          <p:cBhvr>
                                            <p:cTn id="32" dur="500"/>
                                            <p:tgtEl>
                                              <p:spTgt spid="10"/>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grpId="0" nodeType="afterEffect">
                                      <p:stCondLst>
                                        <p:cond delay="17"/>
                                      </p:stCondLst>
                                      <p:iterate type="lt">
                                        <p:tmPct val="30000"/>
                                      </p:iterate>
                                      <p:childTnLst>
                                        <p:set>
                                          <p:cBhvr>
                                            <p:cTn id="41" dur="1" fill="hold">
                                              <p:stCondLst>
                                                <p:cond delay="0"/>
                                              </p:stCondLst>
                                            </p:cTn>
                                            <p:tgtEl>
                                              <p:spTgt spid="8"/>
                                            </p:tgtEl>
                                            <p:attrNameLst>
                                              <p:attrName>style.visibility</p:attrName>
                                            </p:attrNameLst>
                                          </p:cBhvr>
                                          <p:to>
                                            <p:strVal val="visible"/>
                                          </p:to>
                                        </p:set>
                                        <p:animEffect transition="in" filter="wipe(left)">
                                          <p:cBhvr>
                                            <p:cTn id="42" dur="1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3" fill="hold" display="0">
                      <p:stCondLst>
                        <p:cond delay="indefinite"/>
                      </p:stCondLst>
                      <p:endCondLst>
                        <p:cond evt="onStopAudio" delay="0">
                          <p:tgtEl>
                            <p:sldTgt/>
                          </p:tgtEl>
                        </p:cond>
                      </p:endCondLst>
                    </p:cTn>
                    <p:tgtEl>
                      <p:spTgt spid="13"/>
                    </p:tgtEl>
                  </p:cMediaNode>
                </p:audio>
              </p:childTnLst>
            </p:cTn>
          </p:par>
        </p:tnLst>
        <p:bldLst>
          <p:bldP spid="5" grpId="0"/>
          <p:bldP spid="6" grpId="0"/>
          <p:bldP spid="7" grpId="0"/>
          <p:bldP spid="8" grpId="0"/>
          <p:bldP spid="11" grpId="0"/>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705796" y="1929914"/>
            <a:ext cx="4494080" cy="4093893"/>
            <a:chOff x="733621" y="1489234"/>
            <a:chExt cx="5212200" cy="4468857"/>
          </a:xfrm>
        </p:grpSpPr>
        <p:sp>
          <p:nvSpPr>
            <p:cNvPr id="7" name="Rectangle 3"/>
            <p:cNvSpPr/>
            <p:nvPr/>
          </p:nvSpPr>
          <p:spPr>
            <a:xfrm>
              <a:off x="733621" y="4632910"/>
              <a:ext cx="5212200" cy="1325181"/>
            </a:xfrm>
            <a:prstGeom prst="rect">
              <a:avLst/>
            </a:prstGeom>
            <a:solidFill>
              <a:srgbClr val="DA373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9" name="Subtitle 2"/>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anose="020B0503020204020204" pitchFamily="34" charset="-122"/>
                  <a:ea typeface="微软雅黑" panose="020B0503020204020204" pitchFamily="34" charset="-122"/>
                </a:rPr>
                <a:t>详写内容</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bwMode="auto">
            <a:xfrm>
              <a:off x="733621" y="1489234"/>
              <a:ext cx="5204100" cy="2962068"/>
            </a:xfrm>
            <a:prstGeom prst="rect">
              <a:avLst/>
            </a:prstGeom>
            <a:blipFill dpi="0" rotWithShape="1">
              <a:blip r:embed="rId1"/>
              <a:srcRect/>
              <a:tile tx="0" ty="0" sx="88000" sy="88000" flip="none" algn="l"/>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lumMod val="50000"/>
                  </a:schemeClr>
                </a:solidFill>
              </a:endParaRPr>
            </a:p>
          </p:txBody>
        </p:sp>
      </p:grpSp>
      <p:grpSp>
        <p:nvGrpSpPr>
          <p:cNvPr id="14" name="Group 149"/>
          <p:cNvGrpSpPr/>
          <p:nvPr/>
        </p:nvGrpSpPr>
        <p:grpSpPr>
          <a:xfrm>
            <a:off x="8046174" y="3167799"/>
            <a:ext cx="2786026" cy="920001"/>
            <a:chOff x="4597686" y="3155872"/>
            <a:chExt cx="2089715" cy="647776"/>
          </a:xfrm>
        </p:grpSpPr>
        <p:sp>
          <p:nvSpPr>
            <p:cNvPr id="15" name="TextBox 37"/>
            <p:cNvSpPr txBox="1"/>
            <p:nvPr/>
          </p:nvSpPr>
          <p:spPr>
            <a:xfrm>
              <a:off x="4597686" y="3155872"/>
              <a:ext cx="1542506" cy="190115"/>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38"/>
            <p:cNvSpPr txBox="1"/>
            <p:nvPr/>
          </p:nvSpPr>
          <p:spPr>
            <a:xfrm>
              <a:off x="4597686" y="3348941"/>
              <a:ext cx="2089715" cy="454707"/>
            </a:xfrm>
            <a:prstGeom prst="rect">
              <a:avLst/>
            </a:prstGeom>
            <a:noFill/>
          </p:spPr>
          <p:txBody>
            <a:bodyPr wrap="square" lIns="0" tIns="0" rIns="0" bIns="0" rtlCol="0" anchor="t">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17" name="Group 155"/>
          <p:cNvGrpSpPr/>
          <p:nvPr/>
        </p:nvGrpSpPr>
        <p:grpSpPr>
          <a:xfrm>
            <a:off x="8046175" y="4151472"/>
            <a:ext cx="2713104" cy="920006"/>
            <a:chOff x="4597685" y="3914331"/>
            <a:chExt cx="2035018" cy="647778"/>
          </a:xfrm>
        </p:grpSpPr>
        <p:sp>
          <p:nvSpPr>
            <p:cNvPr id="18" name="TextBox 43"/>
            <p:cNvSpPr txBox="1"/>
            <p:nvPr/>
          </p:nvSpPr>
          <p:spPr>
            <a:xfrm>
              <a:off x="4597686" y="3914331"/>
              <a:ext cx="1542506" cy="190115"/>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4"/>
            <p:cNvSpPr txBox="1"/>
            <p:nvPr/>
          </p:nvSpPr>
          <p:spPr>
            <a:xfrm>
              <a:off x="4597685" y="4107403"/>
              <a:ext cx="2035018" cy="454706"/>
            </a:xfrm>
            <a:prstGeom prst="rect">
              <a:avLst/>
            </a:prstGeom>
            <a:noFill/>
          </p:spPr>
          <p:txBody>
            <a:bodyPr wrap="square" lIns="0" tIns="0" rIns="0" bIns="0" rtlCol="0" anchor="t">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20" name="Group 161"/>
          <p:cNvGrpSpPr/>
          <p:nvPr/>
        </p:nvGrpSpPr>
        <p:grpSpPr>
          <a:xfrm>
            <a:off x="8046175" y="5162142"/>
            <a:ext cx="2713104" cy="920001"/>
            <a:chOff x="4597685" y="3914331"/>
            <a:chExt cx="2035018" cy="647774"/>
          </a:xfrm>
        </p:grpSpPr>
        <p:sp>
          <p:nvSpPr>
            <p:cNvPr id="21" name="TextBox 49"/>
            <p:cNvSpPr txBox="1"/>
            <p:nvPr/>
          </p:nvSpPr>
          <p:spPr>
            <a:xfrm>
              <a:off x="4597686" y="3914331"/>
              <a:ext cx="1542506" cy="190114"/>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50"/>
            <p:cNvSpPr txBox="1"/>
            <p:nvPr/>
          </p:nvSpPr>
          <p:spPr>
            <a:xfrm>
              <a:off x="4597685" y="4107400"/>
              <a:ext cx="2035018" cy="454705"/>
            </a:xfrm>
            <a:prstGeom prst="rect">
              <a:avLst/>
            </a:prstGeom>
            <a:noFill/>
          </p:spPr>
          <p:txBody>
            <a:bodyPr wrap="square" lIns="0" tIns="0" rIns="0" bIns="0" rtlCol="0" anchor="t">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23" name="Group 170"/>
          <p:cNvGrpSpPr/>
          <p:nvPr/>
        </p:nvGrpSpPr>
        <p:grpSpPr>
          <a:xfrm>
            <a:off x="7133329" y="3139400"/>
            <a:ext cx="666124" cy="647054"/>
            <a:chOff x="630683" y="3383511"/>
            <a:chExt cx="469021" cy="455593"/>
          </a:xfrm>
          <a:noFill/>
        </p:grpSpPr>
        <p:sp>
          <p:nvSpPr>
            <p:cNvPr id="24" name="Oval 171"/>
            <p:cNvSpPr>
              <a:spLocks noChangeAspect="1"/>
            </p:cNvSpPr>
            <p:nvPr/>
          </p:nvSpPr>
          <p:spPr>
            <a:xfrm>
              <a:off x="630683" y="3383511"/>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73"/>
          <p:cNvGrpSpPr/>
          <p:nvPr/>
        </p:nvGrpSpPr>
        <p:grpSpPr>
          <a:xfrm>
            <a:off x="7133329" y="5138426"/>
            <a:ext cx="666124" cy="647054"/>
            <a:chOff x="3428938" y="4190009"/>
            <a:chExt cx="469021" cy="455593"/>
          </a:xfrm>
          <a:noFill/>
        </p:grpSpPr>
        <p:sp>
          <p:nvSpPr>
            <p:cNvPr id="27" name="Oval 174"/>
            <p:cNvSpPr>
              <a:spLocks noChangeAspect="1"/>
            </p:cNvSpPr>
            <p:nvPr/>
          </p:nvSpPr>
          <p:spPr>
            <a:xfrm>
              <a:off x="3428938" y="4190009"/>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76"/>
          <p:cNvGrpSpPr/>
          <p:nvPr/>
        </p:nvGrpSpPr>
        <p:grpSpPr>
          <a:xfrm>
            <a:off x="7133329" y="4167523"/>
            <a:ext cx="666124" cy="647054"/>
            <a:chOff x="6299532" y="3384456"/>
            <a:chExt cx="469021" cy="455593"/>
          </a:xfrm>
          <a:noFill/>
        </p:grpSpPr>
        <p:sp>
          <p:nvSpPr>
            <p:cNvPr id="30" name="Oval 177"/>
            <p:cNvSpPr>
              <a:spLocks noChangeAspect="1"/>
            </p:cNvSpPr>
            <p:nvPr/>
          </p:nvSpPr>
          <p:spPr>
            <a:xfrm>
              <a:off x="6299532" y="3384456"/>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55"/>
          <p:cNvGrpSpPr/>
          <p:nvPr/>
        </p:nvGrpSpPr>
        <p:grpSpPr>
          <a:xfrm>
            <a:off x="8046174" y="2112740"/>
            <a:ext cx="2713104" cy="920002"/>
            <a:chOff x="4597685" y="3914331"/>
            <a:chExt cx="2035018" cy="647775"/>
          </a:xfrm>
        </p:grpSpPr>
        <p:sp>
          <p:nvSpPr>
            <p:cNvPr id="33" name="TextBox 43"/>
            <p:cNvSpPr txBox="1"/>
            <p:nvPr/>
          </p:nvSpPr>
          <p:spPr>
            <a:xfrm>
              <a:off x="4597686" y="3914331"/>
              <a:ext cx="1542506" cy="190114"/>
            </a:xfrm>
            <a:prstGeom prst="rect">
              <a:avLst/>
            </a:prstGeom>
            <a:noFill/>
          </p:spPr>
          <p:txBody>
            <a:bodyPr wrap="square" lIns="0" tIns="0" rIns="0" bIns="0" rtlCol="0" anchor="t">
              <a:spAutoFit/>
            </a:bodyPr>
            <a:lstStyle/>
            <a:p>
              <a:pPr>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4"/>
            <p:cNvSpPr txBox="1"/>
            <p:nvPr/>
          </p:nvSpPr>
          <p:spPr>
            <a:xfrm>
              <a:off x="4597685" y="4107401"/>
              <a:ext cx="2035018" cy="454705"/>
            </a:xfrm>
            <a:prstGeom prst="rect">
              <a:avLst/>
            </a:prstGeom>
            <a:noFill/>
          </p:spPr>
          <p:txBody>
            <a:bodyPr wrap="square" lIns="0" tIns="0" rIns="0" bIns="0" rtlCol="0" anchor="t">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dirty="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35" name="Group 176"/>
          <p:cNvGrpSpPr/>
          <p:nvPr/>
        </p:nvGrpSpPr>
        <p:grpSpPr>
          <a:xfrm>
            <a:off x="7133328" y="2128787"/>
            <a:ext cx="666124" cy="647054"/>
            <a:chOff x="6299532" y="3384456"/>
            <a:chExt cx="469021" cy="455593"/>
          </a:xfrm>
          <a:noFill/>
        </p:grpSpPr>
        <p:sp>
          <p:nvSpPr>
            <p:cNvPr id="36" name="Oval 177"/>
            <p:cNvSpPr>
              <a:spLocks noChangeAspect="1"/>
            </p:cNvSpPr>
            <p:nvPr/>
          </p:nvSpPr>
          <p:spPr>
            <a:xfrm>
              <a:off x="6299532" y="3384456"/>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250" fill="hold"/>
                                        <p:tgtEl>
                                          <p:spTgt spid="14"/>
                                        </p:tgtEl>
                                        <p:attrNameLst>
                                          <p:attrName>ppt_x</p:attrName>
                                        </p:attrNameLst>
                                      </p:cBhvr>
                                      <p:tavLst>
                                        <p:tav tm="0">
                                          <p:val>
                                            <p:strVal val="0-#ppt_w/2"/>
                                          </p:val>
                                        </p:tav>
                                        <p:tav tm="100000">
                                          <p:val>
                                            <p:strVal val="#ppt_x"/>
                                          </p:val>
                                        </p:tav>
                                      </p:tavLst>
                                    </p:anim>
                                    <p:anim calcmode="lin" valueType="num">
                                      <p:cBhvr additive="base">
                                        <p:cTn id="17" dur="25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50" fill="hold"/>
                                        <p:tgtEl>
                                          <p:spTgt spid="17"/>
                                        </p:tgtEl>
                                        <p:attrNameLst>
                                          <p:attrName>ppt_x</p:attrName>
                                        </p:attrNameLst>
                                      </p:cBhvr>
                                      <p:tavLst>
                                        <p:tav tm="0">
                                          <p:val>
                                            <p:strVal val="0-#ppt_w/2"/>
                                          </p:val>
                                        </p:tav>
                                        <p:tav tm="100000">
                                          <p:val>
                                            <p:strVal val="#ppt_x"/>
                                          </p:val>
                                        </p:tav>
                                      </p:tavLst>
                                    </p:anim>
                                    <p:anim calcmode="lin" valueType="num">
                                      <p:cBhvr additive="base">
                                        <p:cTn id="22" dur="25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fill="hold"/>
                                        <p:tgtEl>
                                          <p:spTgt spid="20"/>
                                        </p:tgtEl>
                                        <p:attrNameLst>
                                          <p:attrName>ppt_x</p:attrName>
                                        </p:attrNameLst>
                                      </p:cBhvr>
                                      <p:tavLst>
                                        <p:tav tm="0">
                                          <p:val>
                                            <p:strVal val="0-#ppt_w/2"/>
                                          </p:val>
                                        </p:tav>
                                        <p:tav tm="100000">
                                          <p:val>
                                            <p:strVal val="#ppt_x"/>
                                          </p:val>
                                        </p:tav>
                                      </p:tavLst>
                                    </p:anim>
                                    <p:anim calcmode="lin" valueType="num">
                                      <p:cBhvr additive="base">
                                        <p:cTn id="27" dur="2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50" fill="hold"/>
                                        <p:tgtEl>
                                          <p:spTgt spid="23"/>
                                        </p:tgtEl>
                                        <p:attrNameLst>
                                          <p:attrName>ppt_x</p:attrName>
                                        </p:attrNameLst>
                                      </p:cBhvr>
                                      <p:tavLst>
                                        <p:tav tm="0">
                                          <p:val>
                                            <p:strVal val="0-#ppt_w/2"/>
                                          </p:val>
                                        </p:tav>
                                        <p:tav tm="100000">
                                          <p:val>
                                            <p:strVal val="#ppt_x"/>
                                          </p:val>
                                        </p:tav>
                                      </p:tavLst>
                                    </p:anim>
                                    <p:anim calcmode="lin" valueType="num">
                                      <p:cBhvr additive="base">
                                        <p:cTn id="32" dur="25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50" fill="hold"/>
                                        <p:tgtEl>
                                          <p:spTgt spid="26"/>
                                        </p:tgtEl>
                                        <p:attrNameLst>
                                          <p:attrName>ppt_x</p:attrName>
                                        </p:attrNameLst>
                                      </p:cBhvr>
                                      <p:tavLst>
                                        <p:tav tm="0">
                                          <p:val>
                                            <p:strVal val="0-#ppt_w/2"/>
                                          </p:val>
                                        </p:tav>
                                        <p:tav tm="100000">
                                          <p:val>
                                            <p:strVal val="#ppt_x"/>
                                          </p:val>
                                        </p:tav>
                                      </p:tavLst>
                                    </p:anim>
                                    <p:anim calcmode="lin" valueType="num">
                                      <p:cBhvr additive="base">
                                        <p:cTn id="37" dur="25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0-#ppt_w/2"/>
                                          </p:val>
                                        </p:tav>
                                        <p:tav tm="100000">
                                          <p:val>
                                            <p:strVal val="#ppt_x"/>
                                          </p:val>
                                        </p:tav>
                                      </p:tavLst>
                                    </p:anim>
                                    <p:anim calcmode="lin" valueType="num">
                                      <p:cBhvr additive="base">
                                        <p:cTn id="42" dur="25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8"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fill="hold"/>
                                        <p:tgtEl>
                                          <p:spTgt spid="32"/>
                                        </p:tgtEl>
                                        <p:attrNameLst>
                                          <p:attrName>ppt_x</p:attrName>
                                        </p:attrNameLst>
                                      </p:cBhvr>
                                      <p:tavLst>
                                        <p:tav tm="0">
                                          <p:val>
                                            <p:strVal val="0-#ppt_w/2"/>
                                          </p:val>
                                        </p:tav>
                                        <p:tav tm="100000">
                                          <p:val>
                                            <p:strVal val="#ppt_x"/>
                                          </p:val>
                                        </p:tav>
                                      </p:tavLst>
                                    </p:anim>
                                    <p:anim calcmode="lin" valueType="num">
                                      <p:cBhvr additive="base">
                                        <p:cTn id="47" dur="25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8"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250" fill="hold"/>
                                        <p:tgtEl>
                                          <p:spTgt spid="35"/>
                                        </p:tgtEl>
                                        <p:attrNameLst>
                                          <p:attrName>ppt_x</p:attrName>
                                        </p:attrNameLst>
                                      </p:cBhvr>
                                      <p:tavLst>
                                        <p:tav tm="0">
                                          <p:val>
                                            <p:strVal val="0-#ppt_w/2"/>
                                          </p:val>
                                        </p:tav>
                                        <p:tav tm="100000">
                                          <p:val>
                                            <p:strVal val="#ppt_x"/>
                                          </p:val>
                                        </p:tav>
                                      </p:tavLst>
                                    </p:anim>
                                    <p:anim calcmode="lin" valueType="num">
                                      <p:cBhvr additive="base">
                                        <p:cTn id="52" dur="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7420654" y="2391683"/>
            <a:ext cx="3262124" cy="3252230"/>
            <a:chOff x="4540963" y="2433342"/>
            <a:chExt cx="3080696" cy="3071352"/>
          </a:xfrm>
          <a:solidFill>
            <a:srgbClr val="DA3730"/>
          </a:solidFill>
        </p:grpSpPr>
        <p:grpSp>
          <p:nvGrpSpPr>
            <p:cNvPr id="7" name="组合 6"/>
            <p:cNvGrpSpPr/>
            <p:nvPr/>
          </p:nvGrpSpPr>
          <p:grpSpPr>
            <a:xfrm>
              <a:off x="4540963" y="2433342"/>
              <a:ext cx="3080696" cy="3071352"/>
              <a:chOff x="4002442" y="1341792"/>
              <a:chExt cx="4187117" cy="4174417"/>
            </a:xfrm>
            <a:grpFill/>
          </p:grpSpPr>
          <p:grpSp>
            <p:nvGrpSpPr>
              <p:cNvPr id="48" name="组合 47"/>
              <p:cNvGrpSpPr/>
              <p:nvPr/>
            </p:nvGrpSpPr>
            <p:grpSpPr>
              <a:xfrm>
                <a:off x="4002442" y="1341793"/>
                <a:ext cx="1990016" cy="1990018"/>
                <a:chOff x="3845536" y="1830659"/>
                <a:chExt cx="1990016" cy="1990018"/>
              </a:xfrm>
              <a:grpFill/>
            </p:grpSpPr>
            <p:sp>
              <p:nvSpPr>
                <p:cNvPr id="58" name="圆角矩形 20"/>
                <p:cNvSpPr/>
                <p:nvPr/>
              </p:nvSpPr>
              <p:spPr>
                <a:xfrm>
                  <a:off x="3845536" y="1830659"/>
                  <a:ext cx="1990016" cy="1990018"/>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圆角矩形 21"/>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199542" y="1341792"/>
                <a:ext cx="1990017" cy="1990017"/>
                <a:chOff x="3845536" y="1830658"/>
                <a:chExt cx="1990017" cy="1990017"/>
              </a:xfrm>
              <a:grpFill/>
            </p:grpSpPr>
            <p:sp>
              <p:nvSpPr>
                <p:cNvPr id="56" name="圆角矩形 18"/>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圆角矩形 19"/>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002442" y="3526192"/>
                <a:ext cx="1990017" cy="1990017"/>
                <a:chOff x="3845536" y="1830658"/>
                <a:chExt cx="1990017" cy="1990017"/>
              </a:xfrm>
              <a:grpFill/>
            </p:grpSpPr>
            <p:sp>
              <p:nvSpPr>
                <p:cNvPr id="54" name="圆角矩形 16"/>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圆角矩形 17"/>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199542" y="3526192"/>
                <a:ext cx="1990017" cy="1990017"/>
                <a:chOff x="3845536" y="1830658"/>
                <a:chExt cx="1990017" cy="1990017"/>
              </a:xfrm>
              <a:grpFill/>
            </p:grpSpPr>
            <p:sp>
              <p:nvSpPr>
                <p:cNvPr id="52" name="圆角矩形 14"/>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圆角矩形 15"/>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5076469" y="3021390"/>
              <a:ext cx="416699" cy="345929"/>
              <a:chOff x="3132963" y="3140191"/>
              <a:chExt cx="645573" cy="535933"/>
            </a:xfrm>
            <a:grpFill/>
          </p:grpSpPr>
          <p:sp>
            <p:nvSpPr>
              <p:cNvPr id="42"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701883" y="2992633"/>
              <a:ext cx="395504" cy="403430"/>
              <a:chOff x="5700126" y="3099646"/>
              <a:chExt cx="612739" cy="625016"/>
            </a:xfrm>
            <a:grpFill/>
          </p:grpSpPr>
          <p:sp>
            <p:nvSpPr>
              <p:cNvPr id="33" name="Freeform 268"/>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269"/>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270"/>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271"/>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272"/>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273"/>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74"/>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75"/>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76"/>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077587" y="4591793"/>
              <a:ext cx="414487" cy="391081"/>
              <a:chOff x="3098700" y="5569159"/>
              <a:chExt cx="642147" cy="605886"/>
            </a:xfrm>
            <a:grpFill/>
          </p:grpSpPr>
          <p:sp>
            <p:nvSpPr>
              <p:cNvPr id="28"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701237" y="4589677"/>
              <a:ext cx="396796" cy="395321"/>
              <a:chOff x="6932170" y="3118777"/>
              <a:chExt cx="614738" cy="612452"/>
            </a:xfrm>
            <a:grpFill/>
          </p:grpSpPr>
          <p:sp>
            <p:nvSpPr>
              <p:cNvPr id="16"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382"/>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383"/>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384"/>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385"/>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0" name="Group 22"/>
          <p:cNvGrpSpPr/>
          <p:nvPr/>
        </p:nvGrpSpPr>
        <p:grpSpPr bwMode="auto">
          <a:xfrm>
            <a:off x="2012429" y="2353590"/>
            <a:ext cx="1213448" cy="538745"/>
            <a:chOff x="0" y="0"/>
            <a:chExt cx="1131895" cy="504056"/>
          </a:xfrm>
          <a:solidFill>
            <a:srgbClr val="DA3730"/>
          </a:solidFill>
        </p:grpSpPr>
        <p:sp>
          <p:nvSpPr>
            <p:cNvPr id="6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6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endParaRPr lang="zh-CN" altLang="en-US" sz="2000" b="1" dirty="0">
                <a:solidFill>
                  <a:schemeClr val="bg1"/>
                </a:solidFill>
                <a:latin typeface="+mj-ea"/>
                <a:ea typeface="+mj-ea"/>
                <a:sym typeface="方正兰亭细黑_GBK" charset="-122"/>
              </a:endParaRPr>
            </a:p>
          </p:txBody>
        </p:sp>
      </p:grpSp>
      <p:sp>
        <p:nvSpPr>
          <p:cNvPr id="63" name="矩形 60"/>
          <p:cNvSpPr>
            <a:spLocks noChangeArrowheads="1"/>
          </p:cNvSpPr>
          <p:nvPr/>
        </p:nvSpPr>
        <p:spPr bwMode="auto">
          <a:xfrm>
            <a:off x="3428613" y="229389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64" name="Group 22"/>
          <p:cNvGrpSpPr/>
          <p:nvPr/>
        </p:nvGrpSpPr>
        <p:grpSpPr bwMode="auto">
          <a:xfrm>
            <a:off x="2012429" y="3298428"/>
            <a:ext cx="1213448" cy="538745"/>
            <a:chOff x="0" y="0"/>
            <a:chExt cx="1131895" cy="504056"/>
          </a:xfrm>
          <a:solidFill>
            <a:srgbClr val="DA3730"/>
          </a:solidFill>
        </p:grpSpPr>
        <p:sp>
          <p:nvSpPr>
            <p:cNvPr id="65"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66"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endParaRPr lang="zh-CN" altLang="en-US" sz="2000" b="1" dirty="0">
                <a:solidFill>
                  <a:schemeClr val="bg1"/>
                </a:solidFill>
                <a:latin typeface="+mj-ea"/>
                <a:sym typeface="方正兰亭细黑_GBK" charset="-122"/>
              </a:endParaRPr>
            </a:p>
          </p:txBody>
        </p:sp>
      </p:grpSp>
      <p:sp>
        <p:nvSpPr>
          <p:cNvPr id="67" name="矩形 60"/>
          <p:cNvSpPr>
            <a:spLocks noChangeArrowheads="1"/>
          </p:cNvSpPr>
          <p:nvPr/>
        </p:nvSpPr>
        <p:spPr bwMode="auto">
          <a:xfrm>
            <a:off x="3428613" y="323873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68" name="Group 22"/>
          <p:cNvGrpSpPr/>
          <p:nvPr/>
        </p:nvGrpSpPr>
        <p:grpSpPr bwMode="auto">
          <a:xfrm>
            <a:off x="2012429" y="4256974"/>
            <a:ext cx="1213448" cy="538745"/>
            <a:chOff x="0" y="0"/>
            <a:chExt cx="1131895" cy="504056"/>
          </a:xfrm>
          <a:solidFill>
            <a:srgbClr val="DA3730"/>
          </a:solidFill>
        </p:grpSpPr>
        <p:sp>
          <p:nvSpPr>
            <p:cNvPr id="69"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70"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endParaRPr lang="zh-CN" altLang="en-US" sz="2000" b="1" dirty="0">
                <a:solidFill>
                  <a:schemeClr val="bg1"/>
                </a:solidFill>
                <a:latin typeface="+mj-ea"/>
                <a:sym typeface="方正兰亭细黑_GBK" charset="-122"/>
              </a:endParaRPr>
            </a:p>
          </p:txBody>
        </p:sp>
      </p:grpSp>
      <p:sp>
        <p:nvSpPr>
          <p:cNvPr id="71" name="矩形 60"/>
          <p:cNvSpPr>
            <a:spLocks noChangeArrowheads="1"/>
          </p:cNvSpPr>
          <p:nvPr/>
        </p:nvSpPr>
        <p:spPr bwMode="auto">
          <a:xfrm>
            <a:off x="3428613" y="419727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72" name="Group 22"/>
          <p:cNvGrpSpPr/>
          <p:nvPr/>
        </p:nvGrpSpPr>
        <p:grpSpPr bwMode="auto">
          <a:xfrm>
            <a:off x="2012429" y="5182036"/>
            <a:ext cx="1213448" cy="538745"/>
            <a:chOff x="0" y="0"/>
            <a:chExt cx="1131895" cy="504056"/>
          </a:xfrm>
          <a:solidFill>
            <a:srgbClr val="DA3730"/>
          </a:solidFill>
        </p:grpSpPr>
        <p:sp>
          <p:nvSpPr>
            <p:cNvPr id="73" name="矩形 72"/>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74"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endParaRPr lang="zh-CN" altLang="en-US" sz="2000" b="1" dirty="0">
                <a:solidFill>
                  <a:schemeClr val="bg1"/>
                </a:solidFill>
                <a:latin typeface="+mj-ea"/>
                <a:sym typeface="方正兰亭细黑_GBK" charset="-122"/>
              </a:endParaRPr>
            </a:p>
          </p:txBody>
        </p:sp>
      </p:grpSp>
      <p:sp>
        <p:nvSpPr>
          <p:cNvPr id="75" name="矩形 60"/>
          <p:cNvSpPr>
            <a:spLocks noChangeArrowheads="1"/>
          </p:cNvSpPr>
          <p:nvPr/>
        </p:nvSpPr>
        <p:spPr bwMode="auto">
          <a:xfrm>
            <a:off x="3428613" y="5122342"/>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1000"/>
                                        <p:tgtEl>
                                          <p:spTgt spid="67"/>
                                        </p:tgtEl>
                                      </p:cBhvr>
                                    </p:animEffect>
                                    <p:anim calcmode="lin" valueType="num">
                                      <p:cBhvr>
                                        <p:cTn id="33" dur="1000" fill="hold"/>
                                        <p:tgtEl>
                                          <p:spTgt spid="67"/>
                                        </p:tgtEl>
                                        <p:attrNameLst>
                                          <p:attrName>ppt_x</p:attrName>
                                        </p:attrNameLst>
                                      </p:cBhvr>
                                      <p:tavLst>
                                        <p:tav tm="0">
                                          <p:val>
                                            <p:strVal val="#ppt_x"/>
                                          </p:val>
                                        </p:tav>
                                        <p:tav tm="100000">
                                          <p:val>
                                            <p:strVal val="#ppt_x"/>
                                          </p:val>
                                        </p:tav>
                                      </p:tavLst>
                                    </p:anim>
                                    <p:anim calcmode="lin" valueType="num">
                                      <p:cBhvr>
                                        <p:cTn id="34" dur="1000" fill="hold"/>
                                        <p:tgtEl>
                                          <p:spTgt spid="6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1000"/>
                                        <p:tgtEl>
                                          <p:spTgt spid="68"/>
                                        </p:tgtEl>
                                      </p:cBhvr>
                                    </p:animEffect>
                                    <p:anim calcmode="lin" valueType="num">
                                      <p:cBhvr>
                                        <p:cTn id="38" dur="1000" fill="hold"/>
                                        <p:tgtEl>
                                          <p:spTgt spid="68"/>
                                        </p:tgtEl>
                                        <p:attrNameLst>
                                          <p:attrName>ppt_x</p:attrName>
                                        </p:attrNameLst>
                                      </p:cBhvr>
                                      <p:tavLst>
                                        <p:tav tm="0">
                                          <p:val>
                                            <p:strVal val="#ppt_x"/>
                                          </p:val>
                                        </p:tav>
                                        <p:tav tm="100000">
                                          <p:val>
                                            <p:strVal val="#ppt_x"/>
                                          </p:val>
                                        </p:tav>
                                      </p:tavLst>
                                    </p:anim>
                                    <p:anim calcmode="lin" valueType="num">
                                      <p:cBhvr>
                                        <p:cTn id="39" dur="1000" fill="hold"/>
                                        <p:tgtEl>
                                          <p:spTgt spid="6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1000"/>
                                        <p:tgtEl>
                                          <p:spTgt spid="75"/>
                                        </p:tgtEl>
                                      </p:cBhvr>
                                    </p:animEffect>
                                    <p:anim calcmode="lin" valueType="num">
                                      <p:cBhvr>
                                        <p:cTn id="53" dur="1000" fill="hold"/>
                                        <p:tgtEl>
                                          <p:spTgt spid="75"/>
                                        </p:tgtEl>
                                        <p:attrNameLst>
                                          <p:attrName>ppt_x</p:attrName>
                                        </p:attrNameLst>
                                      </p:cBhvr>
                                      <p:tavLst>
                                        <p:tav tm="0">
                                          <p:val>
                                            <p:strVal val="#ppt_x"/>
                                          </p:val>
                                        </p:tav>
                                        <p:tav tm="100000">
                                          <p:val>
                                            <p:strVal val="#ppt_x"/>
                                          </p:val>
                                        </p:tav>
                                      </p:tavLst>
                                    </p:anim>
                                    <p:anim calcmode="lin" valueType="num">
                                      <p:cBhvr>
                                        <p:cTn id="5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p:bldP spid="71" grpId="0"/>
      <p:bldP spid="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647388" y="2095268"/>
            <a:ext cx="9202750" cy="4053909"/>
            <a:chOff x="1082572" y="1850065"/>
            <a:chExt cx="10332381" cy="4551526"/>
          </a:xfrm>
          <a:solidFill>
            <a:srgbClr val="DA3730"/>
          </a:solidFill>
        </p:grpSpPr>
        <p:grpSp>
          <p:nvGrpSpPr>
            <p:cNvPr id="7" name="组合 6"/>
            <p:cNvGrpSpPr/>
            <p:nvPr/>
          </p:nvGrpSpPr>
          <p:grpSpPr>
            <a:xfrm>
              <a:off x="1082572" y="1869779"/>
              <a:ext cx="10332381" cy="4531812"/>
              <a:chOff x="715382" y="1910022"/>
              <a:chExt cx="10890906" cy="4776784"/>
            </a:xfrm>
            <a:grpFill/>
          </p:grpSpPr>
          <p:grpSp>
            <p:nvGrpSpPr>
              <p:cNvPr id="30" name="组合 29"/>
              <p:cNvGrpSpPr/>
              <p:nvPr/>
            </p:nvGrpSpPr>
            <p:grpSpPr>
              <a:xfrm>
                <a:off x="2030353" y="2045504"/>
                <a:ext cx="1989217" cy="895092"/>
                <a:chOff x="1591195" y="3531392"/>
                <a:chExt cx="1721136" cy="774463"/>
              </a:xfrm>
              <a:grpFill/>
              <a:effectLst/>
            </p:grpSpPr>
            <p:sp>
              <p:nvSpPr>
                <p:cNvPr id="5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5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grpSp>
            <p:nvGrpSpPr>
              <p:cNvPr id="31" name="组合 30"/>
              <p:cNvGrpSpPr/>
              <p:nvPr/>
            </p:nvGrpSpPr>
            <p:grpSpPr>
              <a:xfrm>
                <a:off x="1996587" y="4655151"/>
                <a:ext cx="1989217" cy="895092"/>
                <a:chOff x="1591195" y="3531391"/>
                <a:chExt cx="1721136" cy="774463"/>
              </a:xfrm>
              <a:grpFill/>
              <a:effectLst/>
            </p:grpSpPr>
            <p:sp>
              <p:nvSpPr>
                <p:cNvPr id="50" name="圆角矩形 104"/>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5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grpSp>
            <p:nvGrpSpPr>
              <p:cNvPr id="32" name="组合 31"/>
              <p:cNvGrpSpPr/>
              <p:nvPr/>
            </p:nvGrpSpPr>
            <p:grpSpPr>
              <a:xfrm>
                <a:off x="8180120" y="1963319"/>
                <a:ext cx="1989217" cy="895092"/>
                <a:chOff x="1591195" y="3531392"/>
                <a:chExt cx="1721136" cy="774463"/>
              </a:xfrm>
              <a:grpFill/>
              <a:effectLst/>
            </p:grpSpPr>
            <p:sp>
              <p:nvSpPr>
                <p:cNvPr id="48"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49"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grpSp>
            <p:nvGrpSpPr>
              <p:cNvPr id="33" name="组合 32"/>
              <p:cNvGrpSpPr/>
              <p:nvPr/>
            </p:nvGrpSpPr>
            <p:grpSpPr>
              <a:xfrm>
                <a:off x="8138636" y="4698298"/>
                <a:ext cx="1989217" cy="895092"/>
                <a:chOff x="1591195" y="3531392"/>
                <a:chExt cx="1721136" cy="774463"/>
              </a:xfrm>
              <a:grpFill/>
              <a:effectLst/>
            </p:grpSpPr>
            <p:sp>
              <p:nvSpPr>
                <p:cNvPr id="4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4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sp>
            <p:nvSpPr>
              <p:cNvPr id="34" name="TextBox 24"/>
              <p:cNvSpPr txBox="1"/>
              <p:nvPr/>
            </p:nvSpPr>
            <p:spPr>
              <a:xfrm>
                <a:off x="2051045" y="2434318"/>
                <a:ext cx="1493364" cy="327812"/>
              </a:xfrm>
              <a:prstGeom prst="rect">
                <a:avLst/>
              </a:prstGeom>
              <a:grpFill/>
            </p:spPr>
            <p:txBody>
              <a:bodyPr wrap="none" rtlCol="0">
                <a:spAutoFit/>
              </a:bodyPr>
              <a:lstStyle/>
              <a:p>
                <a:r>
                  <a:rPr lang="zh-CN" altLang="en-US" sz="1200" dirty="0">
                    <a:solidFill>
                      <a:schemeClr val="bg1"/>
                    </a:solidFill>
                    <a:ea typeface="微软雅黑" panose="020B0503020204020204" pitchFamily="34" charset="-122"/>
                  </a:rPr>
                  <a:t>请替换文字内容</a:t>
                </a:r>
                <a:endParaRPr lang="zh-CN" altLang="en-US" sz="1200" dirty="0">
                  <a:solidFill>
                    <a:schemeClr val="bg1"/>
                  </a:solidFill>
                  <a:ea typeface="微软雅黑" panose="020B0503020204020204" pitchFamily="34" charset="-122"/>
                </a:endParaRPr>
              </a:p>
            </p:txBody>
          </p:sp>
          <p:sp>
            <p:nvSpPr>
              <p:cNvPr id="35" name="TextBox 25"/>
              <p:cNvSpPr txBox="1"/>
              <p:nvPr/>
            </p:nvSpPr>
            <p:spPr>
              <a:xfrm>
                <a:off x="8206526" y="2351057"/>
                <a:ext cx="1493364" cy="327812"/>
              </a:xfrm>
              <a:prstGeom prst="rect">
                <a:avLst/>
              </a:prstGeom>
              <a:grpFill/>
            </p:spPr>
            <p:txBody>
              <a:bodyPr wrap="none" rtlCol="0">
                <a:spAutoFit/>
              </a:bodyPr>
              <a:lstStyle/>
              <a:p>
                <a:r>
                  <a:rPr lang="zh-CN" altLang="en-US" sz="1200" dirty="0">
                    <a:solidFill>
                      <a:schemeClr val="bg1"/>
                    </a:solidFill>
                    <a:ea typeface="微软雅黑" panose="020B0503020204020204" pitchFamily="34" charset="-122"/>
                  </a:rPr>
                  <a:t>请替换文字内容</a:t>
                </a:r>
                <a:endParaRPr lang="zh-CN" altLang="en-US" sz="1200" dirty="0">
                  <a:solidFill>
                    <a:schemeClr val="bg1"/>
                  </a:solidFill>
                  <a:ea typeface="微软雅黑" panose="020B0503020204020204" pitchFamily="34" charset="-122"/>
                </a:endParaRPr>
              </a:p>
            </p:txBody>
          </p:sp>
          <p:sp>
            <p:nvSpPr>
              <p:cNvPr id="36" name="TextBox 26"/>
              <p:cNvSpPr txBox="1"/>
              <p:nvPr/>
            </p:nvSpPr>
            <p:spPr>
              <a:xfrm>
                <a:off x="2040067" y="5019669"/>
                <a:ext cx="1493364" cy="327812"/>
              </a:xfrm>
              <a:prstGeom prst="rect">
                <a:avLst/>
              </a:prstGeom>
              <a:grpFill/>
            </p:spPr>
            <p:txBody>
              <a:bodyPr wrap="none" rtlCol="0">
                <a:spAutoFit/>
              </a:bodyPr>
              <a:lstStyle/>
              <a:p>
                <a:r>
                  <a:rPr lang="zh-CN" altLang="en-US" sz="1200" dirty="0">
                    <a:solidFill>
                      <a:schemeClr val="bg1"/>
                    </a:solidFill>
                    <a:ea typeface="微软雅黑" panose="020B0503020204020204" pitchFamily="34" charset="-122"/>
                  </a:rPr>
                  <a:t>请替换文字内容</a:t>
                </a:r>
                <a:endParaRPr lang="zh-CN" altLang="en-US" sz="1200" dirty="0">
                  <a:solidFill>
                    <a:schemeClr val="bg1"/>
                  </a:solidFill>
                  <a:ea typeface="微软雅黑" panose="020B0503020204020204" pitchFamily="34" charset="-122"/>
                </a:endParaRPr>
              </a:p>
            </p:txBody>
          </p:sp>
          <p:sp>
            <p:nvSpPr>
              <p:cNvPr id="37" name="TextBox 27"/>
              <p:cNvSpPr txBox="1"/>
              <p:nvPr/>
            </p:nvSpPr>
            <p:spPr>
              <a:xfrm>
                <a:off x="8159514" y="5082378"/>
                <a:ext cx="1493364" cy="327812"/>
              </a:xfrm>
              <a:prstGeom prst="rect">
                <a:avLst/>
              </a:prstGeom>
              <a:grpFill/>
            </p:spPr>
            <p:txBody>
              <a:bodyPr wrap="none" rtlCol="0">
                <a:spAutoFit/>
              </a:bodyPr>
              <a:lstStyle/>
              <a:p>
                <a:r>
                  <a:rPr lang="zh-CN" altLang="en-US" sz="1200" dirty="0">
                    <a:solidFill>
                      <a:schemeClr val="bg1"/>
                    </a:solidFill>
                    <a:ea typeface="微软雅黑" panose="020B0503020204020204" pitchFamily="34" charset="-122"/>
                  </a:rPr>
                  <a:t>请替换文字内容</a:t>
                </a:r>
                <a:endParaRPr lang="zh-CN" altLang="en-US" sz="1200" dirty="0">
                  <a:solidFill>
                    <a:schemeClr val="bg1"/>
                  </a:solidFill>
                  <a:ea typeface="微软雅黑" panose="020B0503020204020204" pitchFamily="34" charset="-122"/>
                </a:endParaRPr>
              </a:p>
            </p:txBody>
          </p:sp>
          <p:sp>
            <p:nvSpPr>
              <p:cNvPr id="38" name="TextBox 31"/>
              <p:cNvSpPr txBox="1"/>
              <p:nvPr/>
            </p:nvSpPr>
            <p:spPr>
              <a:xfrm>
                <a:off x="715382" y="3048061"/>
                <a:ext cx="3442694" cy="969777"/>
              </a:xfrm>
              <a:prstGeom prst="rect">
                <a:avLst/>
              </a:prstGeom>
              <a:noFill/>
            </p:spPr>
            <p:txBody>
              <a:bodyPr wrap="square" rtlCol="0">
                <a:spAutoFit/>
              </a:bodyPr>
              <a:lstStyle/>
              <a:p>
                <a:pPr algn="r">
                  <a:lnSpc>
                    <a:spcPct val="150000"/>
                  </a:lnSpc>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9" name="TextBox 32"/>
              <p:cNvSpPr txBox="1"/>
              <p:nvPr/>
            </p:nvSpPr>
            <p:spPr>
              <a:xfrm>
                <a:off x="765832" y="5717028"/>
                <a:ext cx="3442694" cy="969777"/>
              </a:xfrm>
              <a:prstGeom prst="rect">
                <a:avLst/>
              </a:prstGeom>
              <a:noFill/>
            </p:spPr>
            <p:txBody>
              <a:bodyPr wrap="square" rtlCol="0">
                <a:spAutoFit/>
              </a:bodyPr>
              <a:lstStyle/>
              <a:p>
                <a:pPr algn="r">
                  <a:lnSpc>
                    <a:spcPct val="150000"/>
                  </a:lnSpc>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0" name="TextBox 33"/>
              <p:cNvSpPr txBox="1"/>
              <p:nvPr/>
            </p:nvSpPr>
            <p:spPr>
              <a:xfrm>
                <a:off x="8095303" y="5717029"/>
                <a:ext cx="3442694" cy="969777"/>
              </a:xfrm>
              <a:prstGeom prst="rect">
                <a:avLst/>
              </a:prstGeom>
              <a:noFill/>
            </p:spPr>
            <p:txBody>
              <a:bodyPr wrap="square" rtlCol="0">
                <a:spAutoFit/>
              </a:bodyPr>
              <a:lstStyle/>
              <a:p>
                <a:pPr algn="r">
                  <a:lnSpc>
                    <a:spcPct val="150000"/>
                  </a:lnSpc>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1" name="TextBox 34"/>
              <p:cNvSpPr txBox="1"/>
              <p:nvPr/>
            </p:nvSpPr>
            <p:spPr>
              <a:xfrm>
                <a:off x="8163594" y="3048060"/>
                <a:ext cx="3442694" cy="969777"/>
              </a:xfrm>
              <a:prstGeom prst="rect">
                <a:avLst/>
              </a:prstGeom>
              <a:noFill/>
            </p:spPr>
            <p:txBody>
              <a:bodyPr wrap="square" rtlCol="0">
                <a:spAutoFit/>
              </a:bodyPr>
              <a:lstStyle/>
              <a:p>
                <a:pPr algn="r">
                  <a:lnSpc>
                    <a:spcPct val="150000"/>
                  </a:lnSpc>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2" name="椭圆 41"/>
              <p:cNvSpPr/>
              <p:nvPr/>
            </p:nvSpPr>
            <p:spPr>
              <a:xfrm>
                <a:off x="3524814" y="1968110"/>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1</a:t>
                </a:r>
                <a:endParaRPr lang="zh-CN" altLang="en-US" sz="1400" dirty="0">
                  <a:solidFill>
                    <a:schemeClr val="bg1"/>
                  </a:solidFill>
                  <a:latin typeface="+mj-ea"/>
                  <a:ea typeface="+mj-ea"/>
                </a:endParaRPr>
              </a:p>
            </p:txBody>
          </p:sp>
          <p:sp>
            <p:nvSpPr>
              <p:cNvPr id="43" name="椭圆 42"/>
              <p:cNvSpPr/>
              <p:nvPr/>
            </p:nvSpPr>
            <p:spPr>
              <a:xfrm>
                <a:off x="3513835" y="4530297"/>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2</a:t>
                </a:r>
                <a:endParaRPr lang="zh-CN" altLang="en-US" sz="1400" dirty="0">
                  <a:solidFill>
                    <a:schemeClr val="bg1"/>
                  </a:solidFill>
                  <a:latin typeface="+mj-ea"/>
                  <a:ea typeface="+mj-ea"/>
                </a:endParaRPr>
              </a:p>
            </p:txBody>
          </p:sp>
          <p:sp>
            <p:nvSpPr>
              <p:cNvPr id="44" name="椭圆 43"/>
              <p:cNvSpPr/>
              <p:nvPr/>
            </p:nvSpPr>
            <p:spPr>
              <a:xfrm>
                <a:off x="9626411" y="4644658"/>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3</a:t>
                </a:r>
                <a:endParaRPr lang="zh-CN" altLang="en-US" sz="1400" dirty="0">
                  <a:solidFill>
                    <a:schemeClr val="bg1"/>
                  </a:solidFill>
                  <a:latin typeface="+mj-ea"/>
                  <a:ea typeface="+mj-ea"/>
                </a:endParaRPr>
              </a:p>
            </p:txBody>
          </p:sp>
          <p:sp>
            <p:nvSpPr>
              <p:cNvPr id="45" name="椭圆 44"/>
              <p:cNvSpPr/>
              <p:nvPr/>
            </p:nvSpPr>
            <p:spPr>
              <a:xfrm>
                <a:off x="9703988" y="1910022"/>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4</a:t>
                </a:r>
                <a:endParaRPr lang="zh-CN" altLang="en-US" sz="1400" dirty="0">
                  <a:solidFill>
                    <a:schemeClr val="bg1"/>
                  </a:solidFill>
                  <a:latin typeface="+mj-ea"/>
                  <a:ea typeface="+mj-ea"/>
                </a:endParaRPr>
              </a:p>
            </p:txBody>
          </p:sp>
        </p:grpSp>
        <p:sp>
          <p:nvSpPr>
            <p:cNvPr id="9" name="Freeform 5"/>
            <p:cNvSpPr/>
            <p:nvPr/>
          </p:nvSpPr>
          <p:spPr bwMode="auto">
            <a:xfrm>
              <a:off x="4985044" y="2897740"/>
              <a:ext cx="506412" cy="1024650"/>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0" name="Freeform 6"/>
            <p:cNvSpPr/>
            <p:nvPr/>
          </p:nvSpPr>
          <p:spPr bwMode="auto">
            <a:xfrm>
              <a:off x="5021491" y="1850065"/>
              <a:ext cx="1218075" cy="1034244"/>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4" name="Freeform 7"/>
            <p:cNvSpPr/>
            <p:nvPr/>
          </p:nvSpPr>
          <p:spPr bwMode="auto">
            <a:xfrm>
              <a:off x="5268940" y="3935822"/>
              <a:ext cx="970623" cy="1028488"/>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5" name="Freeform 8"/>
            <p:cNvSpPr/>
            <p:nvPr/>
          </p:nvSpPr>
          <p:spPr bwMode="auto">
            <a:xfrm>
              <a:off x="7001101" y="2897740"/>
              <a:ext cx="506412" cy="1024650"/>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6" name="Freeform 9"/>
            <p:cNvSpPr/>
            <p:nvPr/>
          </p:nvSpPr>
          <p:spPr bwMode="auto">
            <a:xfrm>
              <a:off x="6252993" y="1850065"/>
              <a:ext cx="1218075" cy="1034244"/>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7" name="Freeform 10"/>
            <p:cNvSpPr/>
            <p:nvPr/>
          </p:nvSpPr>
          <p:spPr bwMode="auto">
            <a:xfrm>
              <a:off x="6252991" y="3935822"/>
              <a:ext cx="974460" cy="1028488"/>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8" name="Rectangle 11"/>
            <p:cNvSpPr>
              <a:spLocks noChangeArrowheads="1"/>
            </p:cNvSpPr>
            <p:nvPr/>
          </p:nvSpPr>
          <p:spPr bwMode="auto">
            <a:xfrm>
              <a:off x="5550920" y="3104972"/>
              <a:ext cx="230187"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9" name="Rectangle 12"/>
            <p:cNvSpPr>
              <a:spLocks noChangeArrowheads="1"/>
            </p:cNvSpPr>
            <p:nvPr/>
          </p:nvSpPr>
          <p:spPr bwMode="auto">
            <a:xfrm>
              <a:off x="5781108" y="3104972"/>
              <a:ext cx="232106"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0" name="Rectangle 13"/>
            <p:cNvSpPr>
              <a:spLocks noChangeArrowheads="1"/>
            </p:cNvSpPr>
            <p:nvPr/>
          </p:nvSpPr>
          <p:spPr bwMode="auto">
            <a:xfrm>
              <a:off x="6013213" y="3104972"/>
              <a:ext cx="235943"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1" name="Rectangle 14"/>
            <p:cNvSpPr>
              <a:spLocks noChangeArrowheads="1"/>
            </p:cNvSpPr>
            <p:nvPr/>
          </p:nvSpPr>
          <p:spPr bwMode="auto">
            <a:xfrm>
              <a:off x="6249155" y="3104972"/>
              <a:ext cx="230187"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2" name="Rectangle 15"/>
            <p:cNvSpPr>
              <a:spLocks noChangeArrowheads="1"/>
            </p:cNvSpPr>
            <p:nvPr/>
          </p:nvSpPr>
          <p:spPr bwMode="auto">
            <a:xfrm>
              <a:off x="6479341" y="3104972"/>
              <a:ext cx="232106"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3" name="Rectangle 16"/>
            <p:cNvSpPr>
              <a:spLocks noChangeArrowheads="1"/>
            </p:cNvSpPr>
            <p:nvPr/>
          </p:nvSpPr>
          <p:spPr bwMode="auto">
            <a:xfrm>
              <a:off x="6711447" y="3104972"/>
              <a:ext cx="234023"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4" name="Freeform 17"/>
            <p:cNvSpPr/>
            <p:nvPr/>
          </p:nvSpPr>
          <p:spPr bwMode="auto">
            <a:xfrm>
              <a:off x="5700543" y="5081357"/>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5" name="Freeform 18"/>
            <p:cNvSpPr/>
            <p:nvPr/>
          </p:nvSpPr>
          <p:spPr bwMode="auto">
            <a:xfrm>
              <a:off x="5700543" y="5231024"/>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6" name="Freeform 19"/>
            <p:cNvSpPr/>
            <p:nvPr/>
          </p:nvSpPr>
          <p:spPr bwMode="auto">
            <a:xfrm>
              <a:off x="5700543" y="5384530"/>
              <a:ext cx="1091472" cy="92103"/>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7" name="Freeform 20"/>
            <p:cNvSpPr/>
            <p:nvPr/>
          </p:nvSpPr>
          <p:spPr bwMode="auto">
            <a:xfrm>
              <a:off x="5700543" y="5534198"/>
              <a:ext cx="1091472" cy="322361"/>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8" name="Rectangle 24"/>
            <p:cNvSpPr>
              <a:spLocks noChangeArrowheads="1"/>
            </p:cNvSpPr>
            <p:nvPr/>
          </p:nvSpPr>
          <p:spPr bwMode="auto">
            <a:xfrm>
              <a:off x="5373156" y="2637315"/>
              <a:ext cx="1759668" cy="2288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dirty="0">
                  <a:solidFill>
                    <a:schemeClr val="bg1">
                      <a:lumMod val="50000"/>
                    </a:schemeClr>
                  </a:solidFill>
                </a:rPr>
                <a:t>点击加入标题</a:t>
              </a:r>
              <a:endParaRPr lang="zh-CN" altLang="en-US" sz="1200" dirty="0">
                <a:solidFill>
                  <a:schemeClr val="bg1">
                    <a:lumMod val="50000"/>
                  </a:schemeClr>
                </a:solidFill>
              </a:endParaRPr>
            </a:p>
          </p:txBody>
        </p:sp>
        <p:sp>
          <p:nvSpPr>
            <p:cNvPr id="29" name="矩形 28"/>
            <p:cNvSpPr/>
            <p:nvPr/>
          </p:nvSpPr>
          <p:spPr>
            <a:xfrm>
              <a:off x="5373156" y="3329745"/>
              <a:ext cx="1759668" cy="447730"/>
            </a:xfrm>
            <a:prstGeom prst="rect">
              <a:avLst/>
            </a:prstGeom>
            <a:noFill/>
          </p:spPr>
          <p:txBody>
            <a:bodyPr wrap="square">
              <a:spAutoFit/>
            </a:bodyPr>
            <a:lstStyle/>
            <a:p>
              <a:pPr lvl="0" algn="ctr"/>
              <a:r>
                <a:rPr lang="zh-CN" altLang="en-US" sz="10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0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259849" y="1845811"/>
            <a:ext cx="10077494" cy="4090067"/>
            <a:chOff x="365124" y="971550"/>
            <a:chExt cx="8441689" cy="3426155"/>
          </a:xfrm>
        </p:grpSpPr>
        <p:sp>
          <p:nvSpPr>
            <p:cNvPr id="7" name="Oval 4"/>
            <p:cNvSpPr/>
            <p:nvPr/>
          </p:nvSpPr>
          <p:spPr>
            <a:xfrm>
              <a:off x="1049722" y="273245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5"/>
            <p:cNvSpPr/>
            <p:nvPr/>
          </p:nvSpPr>
          <p:spPr>
            <a:xfrm>
              <a:off x="3030922" y="275404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Oval 6"/>
            <p:cNvSpPr/>
            <p:nvPr/>
          </p:nvSpPr>
          <p:spPr>
            <a:xfrm>
              <a:off x="5088322" y="276420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4" name="Oval 7"/>
            <p:cNvSpPr/>
            <p:nvPr/>
          </p:nvSpPr>
          <p:spPr>
            <a:xfrm>
              <a:off x="7069522" y="278579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5" name="Text Box 10"/>
            <p:cNvSpPr txBox="1">
              <a:spLocks noChangeArrowheads="1"/>
            </p:cNvSpPr>
            <p:nvPr/>
          </p:nvSpPr>
          <p:spPr bwMode="auto">
            <a:xfrm>
              <a:off x="365124"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 Box 10"/>
            <p:cNvSpPr txBox="1">
              <a:spLocks noChangeArrowheads="1"/>
            </p:cNvSpPr>
            <p:nvPr/>
          </p:nvSpPr>
          <p:spPr bwMode="auto">
            <a:xfrm>
              <a:off x="2435052"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 Box 10"/>
            <p:cNvSpPr txBox="1">
              <a:spLocks noChangeArrowheads="1"/>
            </p:cNvSpPr>
            <p:nvPr/>
          </p:nvSpPr>
          <p:spPr bwMode="auto">
            <a:xfrm>
              <a:off x="4516769"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a:off x="6607394"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12"/>
            <p:cNvSpPr/>
            <p:nvPr/>
          </p:nvSpPr>
          <p:spPr>
            <a:xfrm>
              <a:off x="3810000" y="971550"/>
              <a:ext cx="1447800" cy="1456107"/>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20"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1"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2"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3"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24" name="Group 20"/>
            <p:cNvGrpSpPr/>
            <p:nvPr/>
          </p:nvGrpSpPr>
          <p:grpSpPr>
            <a:xfrm>
              <a:off x="1363881" y="3019082"/>
              <a:ext cx="379359" cy="386846"/>
              <a:chOff x="7160655" y="2178006"/>
              <a:chExt cx="379359" cy="386846"/>
            </a:xfrm>
            <a:solidFill>
              <a:schemeClr val="bg1"/>
            </a:solidFill>
          </p:grpSpPr>
          <p:sp>
            <p:nvSpPr>
              <p:cNvPr id="56"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7"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8"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sp>
          <p:nvSpPr>
            <p:cNvPr id="25" name="Freeform 62"/>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solidFill>
                  <a:schemeClr val="bg1">
                    <a:lumMod val="85000"/>
                  </a:schemeClr>
                </a:solidFill>
              </a:endParaRPr>
            </a:p>
          </p:txBody>
        </p:sp>
        <p:grpSp>
          <p:nvGrpSpPr>
            <p:cNvPr id="26" name="Group 25"/>
            <p:cNvGrpSpPr/>
            <p:nvPr/>
          </p:nvGrpSpPr>
          <p:grpSpPr>
            <a:xfrm>
              <a:off x="4205157" y="1280282"/>
              <a:ext cx="657487" cy="578840"/>
              <a:chOff x="6040049" y="4182118"/>
              <a:chExt cx="521619" cy="459224"/>
            </a:xfrm>
            <a:solidFill>
              <a:schemeClr val="bg1"/>
            </a:solidFill>
          </p:grpSpPr>
          <p:sp>
            <p:nvSpPr>
              <p:cNvPr id="51"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2"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3"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4"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5"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nvGrpSpPr>
            <p:cNvPr id="27" name="Group 31"/>
            <p:cNvGrpSpPr/>
            <p:nvPr/>
          </p:nvGrpSpPr>
          <p:grpSpPr>
            <a:xfrm>
              <a:off x="3326362" y="3163839"/>
              <a:ext cx="416796" cy="259561"/>
              <a:chOff x="2942785" y="3296116"/>
              <a:chExt cx="416796" cy="259561"/>
            </a:xfrm>
            <a:solidFill>
              <a:schemeClr val="bg1"/>
            </a:solidFill>
          </p:grpSpPr>
          <p:sp>
            <p:nvSpPr>
              <p:cNvPr id="48"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9"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0"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nvGrpSpPr>
            <p:cNvPr id="28" name="Group 35"/>
            <p:cNvGrpSpPr/>
            <p:nvPr/>
          </p:nvGrpSpPr>
          <p:grpSpPr>
            <a:xfrm>
              <a:off x="5319859" y="3010640"/>
              <a:ext cx="524040" cy="520593"/>
              <a:chOff x="6853673" y="3715407"/>
              <a:chExt cx="379359" cy="376864"/>
            </a:xfrm>
            <a:solidFill>
              <a:schemeClr val="bg1"/>
            </a:solidFill>
          </p:grpSpPr>
          <p:sp>
            <p:nvSpPr>
              <p:cNvPr id="30"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1"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2"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3"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4"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5"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6"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7"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8"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9"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0"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1"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2"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3"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4"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5"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6"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7"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sp>
          <p:nvSpPr>
            <p:cNvPr id="29" name="Text Box 10"/>
            <p:cNvSpPr txBox="1">
              <a:spLocks noChangeArrowheads="1"/>
            </p:cNvSpPr>
            <p:nvPr/>
          </p:nvSpPr>
          <p:spPr bwMode="auto">
            <a:xfrm>
              <a:off x="3946350" y="1917003"/>
              <a:ext cx="1176214" cy="270708"/>
            </a:xfrm>
            <a:prstGeom prst="rect">
              <a:avLst/>
            </a:prstGeom>
            <a:noFill/>
            <a:ln w="9525">
              <a:noFill/>
              <a:miter lim="800000"/>
            </a:ln>
          </p:spPr>
          <p:txBody>
            <a:bodyPr wrap="square" lIns="45720" tIns="22860" rIns="45720" bIns="22860">
              <a:spAutoFit/>
            </a:bodyPr>
            <a:lstStyle/>
            <a:p>
              <a:pPr algn="ctr" defTabSz="1087755"/>
              <a:r>
                <a:rPr lang="zh-CN" altLang="en-US"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6"/>
            <a:ext cx="1015663" cy="2477602"/>
          </a:xfrm>
          <a:prstGeom prst="rect">
            <a:avLst/>
          </a:prstGeom>
          <a:noFill/>
        </p:spPr>
        <p:txBody>
          <a:bodyPr vert="eaVert" wrap="none" rtlCol="0">
            <a:spAutoFit/>
          </a:bodyPr>
          <a:lstStyle/>
          <a:p>
            <a:pPr algn="ctr"/>
            <a:r>
              <a:rPr lang="zh-CN" altLang="en-US" sz="5400" spc="600" dirty="0">
                <a:solidFill>
                  <a:schemeClr val="bg1"/>
                </a:solidFill>
                <a:latin typeface="华文新魏" panose="02010800040101010101" pitchFamily="2" charset="-122"/>
                <a:ea typeface="华文新魏" panose="02010800040101010101" pitchFamily="2" charset="-122"/>
              </a:rPr>
              <a:t>第三章</a:t>
            </a:r>
            <a:endParaRPr lang="en-US" altLang="zh-CN" sz="5400" spc="600" dirty="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活动财务预算</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flipH="1">
            <a:off x="1104092" y="2178713"/>
            <a:ext cx="9982228" cy="3870716"/>
            <a:chOff x="248396" y="1890713"/>
            <a:chExt cx="11689604" cy="4414417"/>
          </a:xfrm>
        </p:grpSpPr>
        <p:sp>
          <p:nvSpPr>
            <p:cNvPr id="7" name="矩形 6"/>
            <p:cNvSpPr/>
            <p:nvPr/>
          </p:nvSpPr>
          <p:spPr>
            <a:xfrm>
              <a:off x="7302500" y="1890713"/>
              <a:ext cx="4635500" cy="285432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9" name="矩形 8"/>
            <p:cNvSpPr/>
            <p:nvPr/>
          </p:nvSpPr>
          <p:spPr>
            <a:xfrm>
              <a:off x="248396" y="1890713"/>
              <a:ext cx="7054104" cy="2854325"/>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solidFill>
              </a:endParaRPr>
            </a:p>
          </p:txBody>
        </p:sp>
        <p:sp>
          <p:nvSpPr>
            <p:cNvPr id="10" name="矩形 5"/>
            <p:cNvSpPr>
              <a:spLocks noChangeArrowheads="1"/>
            </p:cNvSpPr>
            <p:nvPr/>
          </p:nvSpPr>
          <p:spPr bwMode="auto">
            <a:xfrm>
              <a:off x="949589" y="3088959"/>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solidFill>
                </a:rPr>
                <a:t>此处添加详细文本描述，建议与标题相关并符合整体语言风格，语言描述尽量简洁生动。尽量将每页幻灯片的字数控制在  </a:t>
              </a:r>
              <a:r>
                <a:rPr lang="en-US" altLang="zh-CN" sz="1200" dirty="0">
                  <a:solidFill>
                    <a:schemeClr val="bg1"/>
                  </a:solidFill>
                </a:rPr>
                <a:t>200</a:t>
              </a:r>
              <a:r>
                <a:rPr lang="zh-CN" altLang="en-US" sz="1200" dirty="0">
                  <a:solidFill>
                    <a:schemeClr val="bg1"/>
                  </a:solidFill>
                </a:rPr>
                <a:t>字以内此处添加详细文本描述，建议与标题相关并符合整体语言风格，语言描述尽量简洁生动。尽量将每页幻灯片的字数控制在  </a:t>
              </a:r>
              <a:r>
                <a:rPr lang="en-US" altLang="zh-CN" sz="1200" dirty="0">
                  <a:solidFill>
                    <a:schemeClr val="bg1"/>
                  </a:solidFill>
                </a:rPr>
                <a:t>200</a:t>
              </a:r>
              <a:r>
                <a:rPr lang="zh-CN" altLang="en-US" sz="1200" dirty="0">
                  <a:solidFill>
                    <a:schemeClr val="bg1"/>
                  </a:solidFill>
                </a:rPr>
                <a:t>字以内</a:t>
              </a:r>
              <a:endParaRPr lang="zh-CN" altLang="en-US" sz="1200" dirty="0">
                <a:solidFill>
                  <a:schemeClr val="bg1"/>
                </a:solidFill>
              </a:endParaRPr>
            </a:p>
          </p:txBody>
        </p:sp>
        <p:sp>
          <p:nvSpPr>
            <p:cNvPr id="14" name="矩形 6"/>
            <p:cNvSpPr>
              <a:spLocks noChangeArrowheads="1"/>
            </p:cNvSpPr>
            <p:nvPr/>
          </p:nvSpPr>
          <p:spPr bwMode="auto">
            <a:xfrm>
              <a:off x="1701273" y="2281639"/>
              <a:ext cx="4148350" cy="80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None/>
              </a:pPr>
              <a:r>
                <a:rPr lang="zh-CN" altLang="en-US" sz="20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2000" dirty="0">
                <a:solidFill>
                  <a:schemeClr val="bg1"/>
                </a:solidFill>
                <a:latin typeface="微软雅黑" panose="020B0503020204020204" pitchFamily="34" charset="-122"/>
                <a:ea typeface="微软雅黑" panose="020B0503020204020204" pitchFamily="34" charset="-122"/>
                <a:cs typeface="Lato Regular"/>
              </a:endParaRPr>
            </a:p>
            <a:p>
              <a:pPr>
                <a:buNone/>
              </a:pPr>
              <a:r>
                <a:rPr lang="zh-CN" altLang="en-US" sz="20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20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矩形 14"/>
            <p:cNvSpPr>
              <a:spLocks noChangeArrowheads="1"/>
            </p:cNvSpPr>
            <p:nvPr/>
          </p:nvSpPr>
          <p:spPr bwMode="auto">
            <a:xfrm>
              <a:off x="495301" y="5218113"/>
              <a:ext cx="11442699" cy="108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117454" y="1920875"/>
            <a:ext cx="10158678" cy="3676172"/>
            <a:chOff x="838200" y="1958975"/>
            <a:chExt cx="7620000" cy="2757488"/>
          </a:xfrm>
        </p:grpSpPr>
        <p:grpSp>
          <p:nvGrpSpPr>
            <p:cNvPr id="7" name="组合 6"/>
            <p:cNvGrpSpPr/>
            <p:nvPr/>
          </p:nvGrpSpPr>
          <p:grpSpPr bwMode="auto">
            <a:xfrm>
              <a:off x="838200" y="2125663"/>
              <a:ext cx="2209800" cy="2590800"/>
              <a:chOff x="1054100" y="2125444"/>
              <a:chExt cx="2209800" cy="2590800"/>
            </a:xfrm>
          </p:grpSpPr>
          <p:sp>
            <p:nvSpPr>
              <p:cNvPr id="28" name="矩形 27"/>
              <p:cNvSpPr/>
              <p:nvPr/>
            </p:nvSpPr>
            <p:spPr>
              <a:xfrm>
                <a:off x="1054100" y="2125444"/>
                <a:ext cx="2209800" cy="6667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9" name="矩形 28"/>
              <p:cNvSpPr/>
              <p:nvPr/>
            </p:nvSpPr>
            <p:spPr>
              <a:xfrm>
                <a:off x="1054100" y="2798544"/>
                <a:ext cx="2209800" cy="1917700"/>
              </a:xfrm>
              <a:prstGeom prst="rect">
                <a:avLst/>
              </a:prstGeom>
              <a:solidFill>
                <a:srgbClr val="DA37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30" name="组合 7"/>
              <p:cNvGrpSpPr/>
              <p:nvPr/>
            </p:nvGrpSpPr>
            <p:grpSpPr bwMode="auto">
              <a:xfrm>
                <a:off x="1194424" y="3320045"/>
                <a:ext cx="1919415" cy="884715"/>
                <a:chOff x="2719369" y="832386"/>
                <a:chExt cx="3092406" cy="738995"/>
              </a:xfrm>
            </p:grpSpPr>
            <p:sp>
              <p:nvSpPr>
                <p:cNvPr id="33" name="文本框 66"/>
                <p:cNvSpPr txBox="1">
                  <a:spLocks noChangeArrowheads="1"/>
                </p:cNvSpPr>
                <p:nvPr/>
              </p:nvSpPr>
              <p:spPr bwMode="auto">
                <a:xfrm>
                  <a:off x="2719369" y="1244687"/>
                  <a:ext cx="3092406" cy="32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4" name="文本框 66"/>
                <p:cNvSpPr txBox="1">
                  <a:spLocks noChangeArrowheads="1"/>
                </p:cNvSpPr>
                <p:nvPr/>
              </p:nvSpPr>
              <p:spPr bwMode="auto">
                <a:xfrm>
                  <a:off x="2896077" y="832386"/>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a:solidFill>
                        <a:schemeClr val="bg1"/>
                      </a:solidFill>
                      <a:latin typeface="Helvetica" panose="020B0604020202020204" pitchFamily="34" charset="0"/>
                      <a:ea typeface="SimSun-ExtB" panose="02010609060101010101" pitchFamily="49" charset="-122"/>
                      <a:cs typeface="Arial" panose="020B0604020202020204" pitchFamily="34" charset="0"/>
                    </a:rPr>
                    <a:t>加入标题描述</a:t>
                  </a:r>
                  <a:endParaRPr lang="zh-CN" altLang="en-US" sz="18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31" name="文本框 13"/>
              <p:cNvSpPr txBox="1">
                <a:spLocks noChangeArrowheads="1"/>
              </p:cNvSpPr>
              <p:nvPr/>
            </p:nvSpPr>
            <p:spPr bwMode="auto">
              <a:xfrm>
                <a:off x="1757160" y="2229209"/>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dirty="0">
                    <a:solidFill>
                      <a:schemeClr val="bg1"/>
                    </a:solidFill>
                    <a:latin typeface="Helvetica" panose="020B0604020202020204" pitchFamily="34" charset="0"/>
                    <a:ea typeface="SimSun-ExtB" panose="02010609060101010101" pitchFamily="49" charset="-122"/>
                    <a:cs typeface="Arial" panose="020B0604020202020204" pitchFamily="34" charset="0"/>
                  </a:rPr>
                  <a:t>65%</a:t>
                </a:r>
                <a:endParaRPr lang="zh-CN" altLang="en-US" sz="36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32" name="十字形 31"/>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9" name="组合 8"/>
            <p:cNvGrpSpPr/>
            <p:nvPr/>
          </p:nvGrpSpPr>
          <p:grpSpPr bwMode="auto">
            <a:xfrm>
              <a:off x="3543300" y="1958975"/>
              <a:ext cx="2209800" cy="2757488"/>
              <a:chOff x="3498850" y="1958756"/>
              <a:chExt cx="2209800" cy="2757488"/>
            </a:xfrm>
          </p:grpSpPr>
          <p:sp>
            <p:nvSpPr>
              <p:cNvPr id="21" name="矩形 20"/>
              <p:cNvSpPr/>
              <p:nvPr/>
            </p:nvSpPr>
            <p:spPr>
              <a:xfrm>
                <a:off x="3498850" y="1958756"/>
                <a:ext cx="2209800" cy="8334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2" name="矩形 21"/>
              <p:cNvSpPr/>
              <p:nvPr/>
            </p:nvSpPr>
            <p:spPr>
              <a:xfrm>
                <a:off x="3498850" y="2798544"/>
                <a:ext cx="2209800" cy="1917700"/>
              </a:xfrm>
              <a:prstGeom prst="rect">
                <a:avLst/>
              </a:prstGeom>
              <a:solidFill>
                <a:srgbClr val="DA37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23" name="组合 7"/>
              <p:cNvGrpSpPr/>
              <p:nvPr/>
            </p:nvGrpSpPr>
            <p:grpSpPr bwMode="auto">
              <a:xfrm>
                <a:off x="3658224" y="3320045"/>
                <a:ext cx="1919415" cy="884715"/>
                <a:chOff x="2719369" y="832386"/>
                <a:chExt cx="3092406" cy="738995"/>
              </a:xfrm>
            </p:grpSpPr>
            <p:sp>
              <p:nvSpPr>
                <p:cNvPr id="26" name="文本框 66"/>
                <p:cNvSpPr txBox="1">
                  <a:spLocks noChangeArrowheads="1"/>
                </p:cNvSpPr>
                <p:nvPr/>
              </p:nvSpPr>
              <p:spPr bwMode="auto">
                <a:xfrm>
                  <a:off x="2719369" y="1244687"/>
                  <a:ext cx="3092406" cy="32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文本框 66"/>
                <p:cNvSpPr txBox="1">
                  <a:spLocks noChangeArrowheads="1"/>
                </p:cNvSpPr>
                <p:nvPr/>
              </p:nvSpPr>
              <p:spPr bwMode="auto">
                <a:xfrm>
                  <a:off x="2896077" y="832386"/>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Helvetica" panose="020B0604020202020204" pitchFamily="34" charset="0"/>
                      <a:ea typeface="SimSun-ExtB" panose="02010609060101010101" pitchFamily="49" charset="-122"/>
                      <a:cs typeface="Arial" panose="020B0604020202020204" pitchFamily="34" charset="0"/>
                    </a:rPr>
                    <a:t>加入标题描述</a:t>
                  </a:r>
                  <a:endParaRPr lang="zh-CN" altLang="en-US" sz="18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24" name="文本框 13"/>
              <p:cNvSpPr txBox="1">
                <a:spLocks noChangeArrowheads="1"/>
              </p:cNvSpPr>
              <p:nvPr/>
            </p:nvSpPr>
            <p:spPr bwMode="auto">
              <a:xfrm>
                <a:off x="4309860" y="2140304"/>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85%</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5" name="十字形 24"/>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10" name="组合 9"/>
            <p:cNvGrpSpPr/>
            <p:nvPr/>
          </p:nvGrpSpPr>
          <p:grpSpPr bwMode="auto">
            <a:xfrm>
              <a:off x="6248400" y="2125663"/>
              <a:ext cx="2209800" cy="2590800"/>
              <a:chOff x="5943600" y="2125444"/>
              <a:chExt cx="2209800" cy="2590800"/>
            </a:xfrm>
          </p:grpSpPr>
          <p:sp>
            <p:nvSpPr>
              <p:cNvPr id="14" name="矩形 13"/>
              <p:cNvSpPr/>
              <p:nvPr/>
            </p:nvSpPr>
            <p:spPr>
              <a:xfrm>
                <a:off x="5943600" y="2125444"/>
                <a:ext cx="2209800" cy="6667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5" name="矩形 14"/>
              <p:cNvSpPr/>
              <p:nvPr/>
            </p:nvSpPr>
            <p:spPr>
              <a:xfrm>
                <a:off x="5943600" y="2798544"/>
                <a:ext cx="2209800" cy="1917700"/>
              </a:xfrm>
              <a:prstGeom prst="rect">
                <a:avLst/>
              </a:prstGeom>
              <a:solidFill>
                <a:srgbClr val="DA37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16" name="组合 7"/>
              <p:cNvGrpSpPr/>
              <p:nvPr/>
            </p:nvGrpSpPr>
            <p:grpSpPr bwMode="auto">
              <a:xfrm>
                <a:off x="6122024" y="3300993"/>
                <a:ext cx="1919415" cy="903776"/>
                <a:chOff x="2719369" y="816472"/>
                <a:chExt cx="3092406" cy="754916"/>
              </a:xfrm>
            </p:grpSpPr>
            <p:sp>
              <p:nvSpPr>
                <p:cNvPr id="19" name="文本框 66"/>
                <p:cNvSpPr txBox="1">
                  <a:spLocks noChangeArrowheads="1"/>
                </p:cNvSpPr>
                <p:nvPr/>
              </p:nvSpPr>
              <p:spPr bwMode="auto">
                <a:xfrm>
                  <a:off x="2719369" y="1244687"/>
                  <a:ext cx="3092406" cy="3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0" name="文本框 66"/>
                <p:cNvSpPr txBox="1">
                  <a:spLocks noChangeArrowheads="1"/>
                </p:cNvSpPr>
                <p:nvPr/>
              </p:nvSpPr>
              <p:spPr bwMode="auto">
                <a:xfrm>
                  <a:off x="2896077" y="816472"/>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Helvetica" panose="020B0604020202020204" pitchFamily="34" charset="0"/>
                      <a:ea typeface="SimSun-ExtB" panose="02010609060101010101" pitchFamily="49" charset="-122"/>
                      <a:cs typeface="Arial" panose="020B0604020202020204" pitchFamily="34" charset="0"/>
                    </a:rPr>
                    <a:t>加入标题描述</a:t>
                  </a:r>
                  <a:endParaRPr lang="zh-CN" altLang="en-US" sz="18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17" name="文本框 16"/>
              <p:cNvSpPr txBox="1">
                <a:spLocks noChangeArrowheads="1"/>
              </p:cNvSpPr>
              <p:nvPr/>
            </p:nvSpPr>
            <p:spPr bwMode="auto">
              <a:xfrm>
                <a:off x="6722860" y="2229209"/>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40%</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18" name="十字形 17"/>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712459" y="1993900"/>
            <a:ext cx="10792480" cy="3798891"/>
            <a:chOff x="457200" y="1581150"/>
            <a:chExt cx="8153400" cy="2869950"/>
          </a:xfrm>
        </p:grpSpPr>
        <p:sp>
          <p:nvSpPr>
            <p:cNvPr id="7" name="Oval 2"/>
            <p:cNvSpPr/>
            <p:nvPr/>
          </p:nvSpPr>
          <p:spPr>
            <a:xfrm>
              <a:off x="3322320" y="1932127"/>
              <a:ext cx="2427428" cy="2441359"/>
            </a:xfrm>
            <a:prstGeom prst="ellipse">
              <a:avLst/>
            </a:prstGeom>
            <a:noFill/>
            <a:ln w="53975" cmpd="dbl">
              <a:solidFill>
                <a:srgbClr val="DA3730"/>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9" name="Oval 3"/>
            <p:cNvSpPr/>
            <p:nvPr/>
          </p:nvSpPr>
          <p:spPr>
            <a:xfrm>
              <a:off x="3246120" y="1897837"/>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dirty="0">
                <a:solidFill>
                  <a:schemeClr val="bg1"/>
                </a:solidFill>
              </a:endParaRPr>
            </a:p>
          </p:txBody>
        </p:sp>
        <p:sp>
          <p:nvSpPr>
            <p:cNvPr id="10" name="Oval 4"/>
            <p:cNvSpPr/>
            <p:nvPr/>
          </p:nvSpPr>
          <p:spPr>
            <a:xfrm>
              <a:off x="2895600" y="2769620"/>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4" name="Oval 5"/>
            <p:cNvSpPr/>
            <p:nvPr/>
          </p:nvSpPr>
          <p:spPr>
            <a:xfrm>
              <a:off x="3246120" y="3684727"/>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5" name="Oval 6"/>
            <p:cNvSpPr/>
            <p:nvPr/>
          </p:nvSpPr>
          <p:spPr>
            <a:xfrm>
              <a:off x="5074920" y="1897836"/>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6" name="Oval 7"/>
            <p:cNvSpPr/>
            <p:nvPr/>
          </p:nvSpPr>
          <p:spPr>
            <a:xfrm>
              <a:off x="5379720" y="2769619"/>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7" name="Oval 8"/>
            <p:cNvSpPr/>
            <p:nvPr/>
          </p:nvSpPr>
          <p:spPr>
            <a:xfrm>
              <a:off x="5074920" y="3684726"/>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8" name="Text Box 10"/>
            <p:cNvSpPr txBox="1">
              <a:spLocks noChangeArrowheads="1"/>
            </p:cNvSpPr>
            <p:nvPr/>
          </p:nvSpPr>
          <p:spPr bwMode="auto">
            <a:xfrm>
              <a:off x="6172200" y="1581150"/>
              <a:ext cx="2161607" cy="406326"/>
            </a:xfrm>
            <a:prstGeom prst="rect">
              <a:avLst/>
            </a:prstGeom>
            <a:noFill/>
            <a:ln w="9525">
              <a:noFill/>
              <a:miter lim="800000"/>
            </a:ln>
          </p:spPr>
          <p:txBody>
            <a:bodyPr wrap="square" lIns="45720" tIns="22860" rIns="45720" bIns="2286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 Box 10"/>
            <p:cNvSpPr txBox="1">
              <a:spLocks noChangeArrowheads="1"/>
            </p:cNvSpPr>
            <p:nvPr/>
          </p:nvSpPr>
          <p:spPr bwMode="auto">
            <a:xfrm>
              <a:off x="6448993" y="2789635"/>
              <a:ext cx="2161607" cy="406326"/>
            </a:xfrm>
            <a:prstGeom prst="rect">
              <a:avLst/>
            </a:prstGeom>
            <a:noFill/>
            <a:ln w="9525">
              <a:noFill/>
              <a:miter lim="800000"/>
            </a:ln>
          </p:spPr>
          <p:txBody>
            <a:bodyPr wrap="square" lIns="45720" tIns="22860" rIns="45720" bIns="2286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 Box 10"/>
            <p:cNvSpPr txBox="1">
              <a:spLocks noChangeArrowheads="1"/>
            </p:cNvSpPr>
            <p:nvPr/>
          </p:nvSpPr>
          <p:spPr bwMode="auto">
            <a:xfrm>
              <a:off x="6172200" y="4009542"/>
              <a:ext cx="2161607" cy="406326"/>
            </a:xfrm>
            <a:prstGeom prst="rect">
              <a:avLst/>
            </a:prstGeom>
            <a:noFill/>
            <a:ln w="9525">
              <a:noFill/>
              <a:miter lim="800000"/>
            </a:ln>
          </p:spPr>
          <p:txBody>
            <a:bodyPr wrap="square" lIns="45720" tIns="22860" rIns="45720" bIns="2286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 Box 10"/>
            <p:cNvSpPr txBox="1">
              <a:spLocks noChangeArrowheads="1"/>
            </p:cNvSpPr>
            <p:nvPr/>
          </p:nvSpPr>
          <p:spPr bwMode="auto">
            <a:xfrm>
              <a:off x="733993" y="1581150"/>
              <a:ext cx="2161607" cy="406326"/>
            </a:xfrm>
            <a:prstGeom prst="rect">
              <a:avLst/>
            </a:prstGeom>
            <a:noFill/>
            <a:ln w="9525">
              <a:noFill/>
              <a:miter lim="800000"/>
            </a:ln>
          </p:spPr>
          <p:txBody>
            <a:bodyPr wrap="square" lIns="45720" tIns="22860" rIns="45720" bIns="22860">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 Box 10"/>
            <p:cNvSpPr txBox="1">
              <a:spLocks noChangeArrowheads="1"/>
            </p:cNvSpPr>
            <p:nvPr/>
          </p:nvSpPr>
          <p:spPr bwMode="auto">
            <a:xfrm>
              <a:off x="457200" y="2789635"/>
              <a:ext cx="2161607" cy="406326"/>
            </a:xfrm>
            <a:prstGeom prst="rect">
              <a:avLst/>
            </a:prstGeom>
            <a:noFill/>
            <a:ln w="9525">
              <a:noFill/>
              <a:miter lim="800000"/>
            </a:ln>
          </p:spPr>
          <p:txBody>
            <a:bodyPr wrap="square" lIns="45720" tIns="22860" rIns="45720" bIns="22860">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 Box 10"/>
            <p:cNvSpPr txBox="1">
              <a:spLocks noChangeArrowheads="1"/>
            </p:cNvSpPr>
            <p:nvPr/>
          </p:nvSpPr>
          <p:spPr bwMode="auto">
            <a:xfrm>
              <a:off x="733993" y="4009542"/>
              <a:ext cx="2161607" cy="406326"/>
            </a:xfrm>
            <a:prstGeom prst="rect">
              <a:avLst/>
            </a:prstGeom>
            <a:noFill/>
            <a:ln w="9525">
              <a:noFill/>
              <a:miter lim="800000"/>
            </a:ln>
          </p:spPr>
          <p:txBody>
            <a:bodyPr wrap="square" lIns="45720" tIns="22860" rIns="45720" bIns="22860">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4" name="Group 25"/>
            <p:cNvGrpSpPr/>
            <p:nvPr/>
          </p:nvGrpSpPr>
          <p:grpSpPr>
            <a:xfrm>
              <a:off x="4168487" y="2695371"/>
              <a:ext cx="784513" cy="638379"/>
              <a:chOff x="1550139" y="1314466"/>
              <a:chExt cx="509139" cy="414300"/>
            </a:xfrm>
            <a:solidFill>
              <a:srgbClr val="45C1A4"/>
            </a:solidFill>
          </p:grpSpPr>
          <p:sp>
            <p:nvSpPr>
              <p:cNvPr id="4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9"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50" name="Oval 7"/>
              <p:cNvSpPr>
                <a:spLocks noChangeArrowheads="1"/>
              </p:cNvSpPr>
              <p:nvPr/>
            </p:nvSpPr>
            <p:spPr bwMode="auto">
              <a:xfrm>
                <a:off x="1777255" y="1484179"/>
                <a:ext cx="52412" cy="54907"/>
              </a:xfrm>
              <a:prstGeom prst="ellipse">
                <a:avLst/>
              </a:pr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grpSp>
          <p:nvGrpSpPr>
            <p:cNvPr id="25" name="Group 29"/>
            <p:cNvGrpSpPr/>
            <p:nvPr/>
          </p:nvGrpSpPr>
          <p:grpSpPr>
            <a:xfrm>
              <a:off x="3443331" y="2088900"/>
              <a:ext cx="420252" cy="356898"/>
              <a:chOff x="2950272" y="1314466"/>
              <a:chExt cx="496661" cy="421788"/>
            </a:xfrm>
            <a:solidFill>
              <a:schemeClr val="bg1"/>
            </a:solidFill>
          </p:grpSpPr>
          <p:sp>
            <p:nvSpPr>
              <p:cNvPr id="42" name="Freeform 12"/>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3"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600"/>
              </a:p>
            </p:txBody>
          </p:sp>
          <p:sp>
            <p:nvSpPr>
              <p:cNvPr id="44" name="Freeform 14"/>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5" name="Freeform 15"/>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6" name="Freeform 16"/>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7" name="Freeform 17"/>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grpSp>
          <p:nvGrpSpPr>
            <p:cNvPr id="26" name="Group 36"/>
            <p:cNvGrpSpPr/>
            <p:nvPr/>
          </p:nvGrpSpPr>
          <p:grpSpPr>
            <a:xfrm>
              <a:off x="3069121" y="2966230"/>
              <a:ext cx="395238" cy="388965"/>
              <a:chOff x="1587575" y="2265358"/>
              <a:chExt cx="314468" cy="309477"/>
            </a:xfrm>
            <a:solidFill>
              <a:schemeClr val="bg1"/>
            </a:solidFill>
          </p:grpSpPr>
          <p:sp>
            <p:nvSpPr>
              <p:cNvPr id="40"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grpSp>
          <p:nvGrpSpPr>
            <p:cNvPr id="27" name="Group 39"/>
            <p:cNvGrpSpPr/>
            <p:nvPr/>
          </p:nvGrpSpPr>
          <p:grpSpPr>
            <a:xfrm>
              <a:off x="5598494" y="2928587"/>
              <a:ext cx="324452" cy="406813"/>
              <a:chOff x="5106627" y="2260366"/>
              <a:chExt cx="324452" cy="406813"/>
            </a:xfrm>
            <a:solidFill>
              <a:schemeClr val="bg1"/>
            </a:solidFill>
          </p:grpSpPr>
          <p:sp>
            <p:nvSpPr>
              <p:cNvPr id="36"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7"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8"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9"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sp>
          <p:nvSpPr>
            <p:cNvPr id="28" name="Freeform 103"/>
            <p:cNvSpPr>
              <a:spLocks noEditPoints="1"/>
            </p:cNvSpPr>
            <p:nvPr/>
          </p:nvSpPr>
          <p:spPr bwMode="auto">
            <a:xfrm>
              <a:off x="3409312" y="3881976"/>
              <a:ext cx="376864" cy="371872"/>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lstStyle/>
            <a:p>
              <a:endParaRPr lang="en-US" sz="1600"/>
            </a:p>
          </p:txBody>
        </p:sp>
        <p:sp>
          <p:nvSpPr>
            <p:cNvPr id="29" name="Freeform 104"/>
            <p:cNvSpPr>
              <a:spLocks noEditPoints="1"/>
            </p:cNvSpPr>
            <p:nvPr/>
          </p:nvSpPr>
          <p:spPr bwMode="auto">
            <a:xfrm>
              <a:off x="5256257" y="3859515"/>
              <a:ext cx="399325" cy="394333"/>
            </a:xfrm>
            <a:custGeom>
              <a:avLst/>
              <a:gdLst>
                <a:gd name="T0" fmla="*/ 53 w 120"/>
                <a:gd name="T1" fmla="*/ 35 h 118"/>
                <a:gd name="T2" fmla="*/ 47 w 120"/>
                <a:gd name="T3" fmla="*/ 9 h 118"/>
                <a:gd name="T4" fmla="*/ 21 w 120"/>
                <a:gd name="T5" fmla="*/ 2 h 118"/>
                <a:gd name="T6" fmla="*/ 36 w 120"/>
                <a:gd name="T7" fmla="*/ 17 h 118"/>
                <a:gd name="T8" fmla="*/ 32 w 120"/>
                <a:gd name="T9" fmla="*/ 32 h 118"/>
                <a:gd name="T10" fmla="*/ 17 w 120"/>
                <a:gd name="T11" fmla="*/ 36 h 118"/>
                <a:gd name="T12" fmla="*/ 2 w 120"/>
                <a:gd name="T13" fmla="*/ 21 h 118"/>
                <a:gd name="T14" fmla="*/ 9 w 120"/>
                <a:gd name="T15" fmla="*/ 47 h 118"/>
                <a:gd name="T16" fmla="*/ 36 w 120"/>
                <a:gd name="T17" fmla="*/ 53 h 118"/>
                <a:gd name="T18" fmla="*/ 36 w 120"/>
                <a:gd name="T19" fmla="*/ 53 h 118"/>
                <a:gd name="T20" fmla="*/ 98 w 120"/>
                <a:gd name="T21" fmla="*/ 115 h 118"/>
                <a:gd name="T22" fmla="*/ 107 w 120"/>
                <a:gd name="T23" fmla="*/ 118 h 118"/>
                <a:gd name="T24" fmla="*/ 115 w 120"/>
                <a:gd name="T25" fmla="*/ 115 h 118"/>
                <a:gd name="T26" fmla="*/ 115 w 120"/>
                <a:gd name="T27" fmla="*/ 97 h 118"/>
                <a:gd name="T28" fmla="*/ 53 w 120"/>
                <a:gd name="T29" fmla="*/ 35 h 118"/>
                <a:gd name="T30" fmla="*/ 108 w 120"/>
                <a:gd name="T31" fmla="*/ 113 h 118"/>
                <a:gd name="T32" fmla="*/ 103 w 120"/>
                <a:gd name="T33" fmla="*/ 108 h 118"/>
                <a:gd name="T34" fmla="*/ 108 w 120"/>
                <a:gd name="T35" fmla="*/ 103 h 118"/>
                <a:gd name="T36" fmla="*/ 113 w 120"/>
                <a:gd name="T37" fmla="*/ 108 h 118"/>
                <a:gd name="T38" fmla="*/ 108 w 120"/>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p:spPr>
          <p:txBody>
            <a:bodyPr vert="horz" wrap="square" lIns="91440" tIns="45720" rIns="91440" bIns="45720" numCol="1" anchor="t" anchorCtr="0" compatLnSpc="1"/>
            <a:lstStyle/>
            <a:p>
              <a:endParaRPr lang="en-US" sz="1600"/>
            </a:p>
          </p:txBody>
        </p:sp>
        <p:grpSp>
          <p:nvGrpSpPr>
            <p:cNvPr id="30" name="Group 46"/>
            <p:cNvGrpSpPr/>
            <p:nvPr/>
          </p:nvGrpSpPr>
          <p:grpSpPr>
            <a:xfrm>
              <a:off x="5247394" y="2020485"/>
              <a:ext cx="408188" cy="464492"/>
              <a:chOff x="2927811" y="2108124"/>
              <a:chExt cx="361887" cy="411804"/>
            </a:xfrm>
            <a:solidFill>
              <a:schemeClr val="bg1"/>
            </a:solidFill>
          </p:grpSpPr>
          <p:sp>
            <p:nvSpPr>
              <p:cNvPr id="32"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3"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4" name="Freeform 70"/>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5" name="Freeform 71"/>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sp>
          <p:nvSpPr>
            <p:cNvPr id="31" name="Text Box 10"/>
            <p:cNvSpPr txBox="1">
              <a:spLocks noChangeArrowheads="1"/>
            </p:cNvSpPr>
            <p:nvPr/>
          </p:nvSpPr>
          <p:spPr bwMode="auto">
            <a:xfrm>
              <a:off x="3971508" y="3389800"/>
              <a:ext cx="1176214" cy="244142"/>
            </a:xfrm>
            <a:prstGeom prst="rect">
              <a:avLst/>
            </a:prstGeom>
            <a:noFill/>
            <a:ln w="9525">
              <a:noFill/>
              <a:miter lim="800000"/>
            </a:ln>
          </p:spPr>
          <p:txBody>
            <a:bodyPr wrap="square" lIns="45720" tIns="22860" rIns="45720" bIns="22860">
              <a:spAutoFit/>
            </a:bodyPr>
            <a:lstStyle/>
            <a:p>
              <a:pPr algn="ctr" defTabSz="1087755"/>
              <a:r>
                <a:rPr lang="zh-CN" alt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581150" y="2239072"/>
            <a:ext cx="9212952" cy="3800153"/>
            <a:chOff x="1043608" y="1546256"/>
            <a:chExt cx="7056784" cy="2910778"/>
          </a:xfrm>
        </p:grpSpPr>
        <p:grpSp>
          <p:nvGrpSpPr>
            <p:cNvPr id="7" name="组合 6"/>
            <p:cNvGrpSpPr/>
            <p:nvPr/>
          </p:nvGrpSpPr>
          <p:grpSpPr>
            <a:xfrm>
              <a:off x="1075056" y="1546256"/>
              <a:ext cx="2070054" cy="2345183"/>
              <a:chOff x="1075056" y="1491630"/>
              <a:chExt cx="2070054" cy="2345183"/>
            </a:xfrm>
          </p:grpSpPr>
          <p:sp>
            <p:nvSpPr>
              <p:cNvPr id="2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4" name="TextBox 7"/>
              <p:cNvSpPr txBox="1"/>
              <p:nvPr/>
            </p:nvSpPr>
            <p:spPr>
              <a:xfrm>
                <a:off x="1556085" y="2075784"/>
                <a:ext cx="1314229" cy="424213"/>
              </a:xfrm>
              <a:prstGeom prst="rect">
                <a:avLst/>
              </a:prstGeom>
              <a:noFill/>
            </p:spPr>
            <p:txBody>
              <a:bodyPr wrap="none" rtlCol="0">
                <a:spAutoFit/>
              </a:bodyPr>
              <a:lstStyle/>
              <a:p>
                <a:r>
                  <a:rPr lang="zh-CN" altLang="en-US" sz="2800" dirty="0">
                    <a:solidFill>
                      <a:schemeClr val="bg1"/>
                    </a:solidFill>
                    <a:latin typeface="方正兰亭中黑_GBK" panose="02000000000000000000" pitchFamily="2" charset="-122"/>
                    <a:ea typeface="方正兰亭中黑_GBK" panose="02000000000000000000" pitchFamily="2" charset="-122"/>
                  </a:rPr>
                  <a:t>添加标题</a:t>
                </a:r>
                <a:endParaRPr lang="zh-CN" altLang="en-US" sz="2800" dirty="0">
                  <a:solidFill>
                    <a:schemeClr val="bg1"/>
                  </a:solidFill>
                  <a:latin typeface="方正兰亭中黑_GBK" panose="02000000000000000000" pitchFamily="2" charset="-122"/>
                  <a:ea typeface="方正兰亭中黑_GBK" panose="02000000000000000000" pitchFamily="2" charset="-122"/>
                </a:endParaRPr>
              </a:p>
            </p:txBody>
          </p:sp>
          <p:sp>
            <p:nvSpPr>
              <p:cNvPr id="25" name="Rectangle 13" descr="FD1DDF730CE4456e89755B07FE1653D0# #Rectangle 13"/>
              <p:cNvSpPr>
                <a:spLocks noChangeArrowheads="1"/>
              </p:cNvSpPr>
              <p:nvPr/>
            </p:nvSpPr>
            <p:spPr bwMode="auto">
              <a:xfrm>
                <a:off x="1256257" y="2487786"/>
                <a:ext cx="1707653" cy="67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24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2400" dirty="0">
                  <a:solidFill>
                    <a:schemeClr val="bg1"/>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2400" dirty="0">
                    <a:solidFill>
                      <a:schemeClr val="bg1"/>
                    </a:solidFill>
                    <a:latin typeface="方正兰亭黑_GBK" panose="02000000000000000000" pitchFamily="2" charset="-122"/>
                    <a:ea typeface="方正兰亭黑_GBK" panose="02000000000000000000" pitchFamily="2" charset="-122"/>
                  </a:rPr>
                  <a:t>简要说明</a:t>
                </a:r>
                <a:endParaRPr lang="en-US" altLang="zh-CN" sz="2400" dirty="0">
                  <a:solidFill>
                    <a:schemeClr val="bg1"/>
                  </a:solidFill>
                  <a:latin typeface="方正兰亭黑_GBK" panose="02000000000000000000" pitchFamily="2" charset="-122"/>
                  <a:ea typeface="方正兰亭黑_GBK" panose="02000000000000000000" pitchFamily="2" charset="-122"/>
                </a:endParaRPr>
              </a:p>
            </p:txBody>
          </p:sp>
        </p:grpSp>
        <p:sp>
          <p:nvSpPr>
            <p:cNvPr id="9" name="Rectangle 13" descr="FD1DDF730CE4456e89755B07FE1653D0# #Rectangle 13"/>
            <p:cNvSpPr>
              <a:spLocks noChangeArrowheads="1"/>
            </p:cNvSpPr>
            <p:nvPr/>
          </p:nvSpPr>
          <p:spPr bwMode="auto">
            <a:xfrm>
              <a:off x="1043608" y="3961968"/>
              <a:ext cx="2132950" cy="49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grpSp>
          <p:nvGrpSpPr>
            <p:cNvPr id="10" name="组合 9"/>
            <p:cNvGrpSpPr/>
            <p:nvPr/>
          </p:nvGrpSpPr>
          <p:grpSpPr>
            <a:xfrm>
              <a:off x="3845797" y="1709692"/>
              <a:ext cx="1713148" cy="1940841"/>
              <a:chOff x="3845797" y="1655066"/>
              <a:chExt cx="1713148" cy="1940841"/>
            </a:xfrm>
          </p:grpSpPr>
          <p:sp>
            <p:nvSpPr>
              <p:cNvPr id="20"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1" name="TextBox 12"/>
              <p:cNvSpPr txBox="1"/>
              <p:nvPr/>
            </p:nvSpPr>
            <p:spPr>
              <a:xfrm>
                <a:off x="4199670" y="2106264"/>
                <a:ext cx="1147870" cy="374306"/>
              </a:xfrm>
              <a:prstGeom prst="rect">
                <a:avLst/>
              </a:prstGeom>
              <a:noFill/>
            </p:spPr>
            <p:txBody>
              <a:bodyPr wrap="none" rtlCol="0">
                <a:spAutoFit/>
              </a:bodyPr>
              <a:lstStyle/>
              <a:p>
                <a:r>
                  <a:rPr lang="zh-CN" altLang="en-US" sz="2400" dirty="0">
                    <a:solidFill>
                      <a:schemeClr val="bg1"/>
                    </a:solidFill>
                    <a:latin typeface="方正兰亭中黑_GBK" panose="02000000000000000000" pitchFamily="2" charset="-122"/>
                    <a:ea typeface="方正兰亭中黑_GBK" panose="02000000000000000000" pitchFamily="2" charset="-122"/>
                  </a:rPr>
                  <a:t>添加标题</a:t>
                </a:r>
                <a:endParaRPr lang="zh-CN" altLang="en-US" sz="2400" dirty="0">
                  <a:solidFill>
                    <a:schemeClr val="bg1"/>
                  </a:solidFill>
                  <a:latin typeface="方正兰亭中黑_GBK" panose="02000000000000000000" pitchFamily="2" charset="-122"/>
                  <a:ea typeface="方正兰亭中黑_GBK" panose="02000000000000000000" pitchFamily="2" charset="-122"/>
                </a:endParaRPr>
              </a:p>
            </p:txBody>
          </p:sp>
          <p:sp>
            <p:nvSpPr>
              <p:cNvPr id="22" name="Rectangle 13" descr="FD1DDF730CE4456e89755B07FE1653D0# #Rectangle 13"/>
              <p:cNvSpPr>
                <a:spLocks noChangeArrowheads="1"/>
              </p:cNvSpPr>
              <p:nvPr/>
            </p:nvSpPr>
            <p:spPr bwMode="auto">
              <a:xfrm>
                <a:off x="3946287" y="2457306"/>
                <a:ext cx="1512169" cy="57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20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2000" dirty="0">
                  <a:solidFill>
                    <a:schemeClr val="bg1"/>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2000" dirty="0">
                    <a:solidFill>
                      <a:schemeClr val="bg1"/>
                    </a:solidFill>
                    <a:latin typeface="方正兰亭黑_GBK" panose="02000000000000000000" pitchFamily="2" charset="-122"/>
                    <a:ea typeface="方正兰亭黑_GBK" panose="02000000000000000000" pitchFamily="2" charset="-122"/>
                  </a:rPr>
                  <a:t>简要说明</a:t>
                </a:r>
                <a:endParaRPr lang="en-US" altLang="zh-CN"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14" name="组合 13"/>
            <p:cNvGrpSpPr/>
            <p:nvPr/>
          </p:nvGrpSpPr>
          <p:grpSpPr>
            <a:xfrm>
              <a:off x="6322551" y="1801727"/>
              <a:ext cx="1512168" cy="1713148"/>
              <a:chOff x="6322551" y="1747101"/>
              <a:chExt cx="1512168" cy="1713148"/>
            </a:xfrm>
          </p:grpSpPr>
          <p:sp>
            <p:nvSpPr>
              <p:cNvPr id="17"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8" name="TextBox 16"/>
              <p:cNvSpPr txBox="1"/>
              <p:nvPr/>
            </p:nvSpPr>
            <p:spPr>
              <a:xfrm>
                <a:off x="6601582" y="2106264"/>
                <a:ext cx="981513" cy="324399"/>
              </a:xfrm>
              <a:prstGeom prst="rect">
                <a:avLst/>
              </a:prstGeom>
              <a:noFill/>
            </p:spPr>
            <p:txBody>
              <a:bodyPr wrap="none" rtlCol="0">
                <a:spAutoFit/>
              </a:bodyPr>
              <a:lstStyle/>
              <a:p>
                <a:r>
                  <a:rPr lang="zh-CN" altLang="en-US" sz="2000" dirty="0">
                    <a:solidFill>
                      <a:schemeClr val="bg1"/>
                    </a:solidFill>
                    <a:latin typeface="方正兰亭中黑_GBK" panose="02000000000000000000" pitchFamily="2" charset="-122"/>
                    <a:ea typeface="方正兰亭中黑_GBK" panose="02000000000000000000" pitchFamily="2" charset="-122"/>
                  </a:rPr>
                  <a:t>添加标题</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sp>
            <p:nvSpPr>
              <p:cNvPr id="19" name="Rectangle 13" descr="FD1DDF730CE4456e89755B07FE1653D0# #Rectangle 13"/>
              <p:cNvSpPr>
                <a:spLocks noChangeArrowheads="1"/>
              </p:cNvSpPr>
              <p:nvPr/>
            </p:nvSpPr>
            <p:spPr bwMode="auto">
              <a:xfrm>
                <a:off x="6394559" y="2457306"/>
                <a:ext cx="1368152" cy="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18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1800" dirty="0">
                  <a:solidFill>
                    <a:schemeClr val="bg1"/>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1800" dirty="0">
                    <a:solidFill>
                      <a:schemeClr val="bg1"/>
                    </a:solidFill>
                    <a:latin typeface="方正兰亭黑_GBK" panose="02000000000000000000" pitchFamily="2" charset="-122"/>
                    <a:ea typeface="方正兰亭黑_GBK" panose="02000000000000000000" pitchFamily="2" charset="-122"/>
                  </a:rPr>
                  <a:t>简要说明</a:t>
                </a:r>
                <a:endParaRPr lang="en-US" altLang="zh-CN" sz="1800" dirty="0">
                  <a:solidFill>
                    <a:schemeClr val="bg1"/>
                  </a:solidFill>
                  <a:latin typeface="方正兰亭黑_GBK" panose="02000000000000000000" pitchFamily="2" charset="-122"/>
                  <a:ea typeface="方正兰亭黑_GBK" panose="02000000000000000000" pitchFamily="2" charset="-122"/>
                </a:endParaRPr>
              </a:p>
            </p:txBody>
          </p:sp>
        </p:grpSp>
        <p:sp>
          <p:nvSpPr>
            <p:cNvPr id="15" name="Rectangle 13" descr="FD1DDF730CE4456e89755B07FE1653D0# #Rectangle 13"/>
            <p:cNvSpPr>
              <a:spLocks noChangeArrowheads="1"/>
            </p:cNvSpPr>
            <p:nvPr/>
          </p:nvSpPr>
          <p:spPr bwMode="auto">
            <a:xfrm>
              <a:off x="3635896" y="3817952"/>
              <a:ext cx="2132950" cy="49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84168" y="3684969"/>
              <a:ext cx="2016224" cy="49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6"/>
            <a:ext cx="1015663" cy="2477602"/>
          </a:xfrm>
          <a:prstGeom prst="rect">
            <a:avLst/>
          </a:prstGeom>
          <a:noFill/>
        </p:spPr>
        <p:txBody>
          <a:bodyPr vert="eaVert" wrap="none" rtlCol="0">
            <a:spAutoFit/>
          </a:bodyPr>
          <a:lstStyle/>
          <a:p>
            <a:pPr algn="ctr"/>
            <a:r>
              <a:rPr lang="zh-CN" altLang="en-US" sz="5400" spc="600" dirty="0">
                <a:solidFill>
                  <a:schemeClr val="bg1"/>
                </a:solidFill>
                <a:latin typeface="华文新魏" panose="02010800040101010101" pitchFamily="2" charset="-122"/>
                <a:ea typeface="华文新魏" panose="02010800040101010101" pitchFamily="2" charset="-122"/>
              </a:rPr>
              <a:t>第四章</a:t>
            </a:r>
            <a:endParaRPr lang="en-US" altLang="zh-CN" sz="5400" spc="600" dirty="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活动效果展望</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TextBox 4"/>
          <p:cNvSpPr txBox="1"/>
          <p:nvPr/>
        </p:nvSpPr>
        <p:spPr>
          <a:xfrm>
            <a:off x="3917185" y="1837004"/>
            <a:ext cx="1015663" cy="2477601"/>
          </a:xfrm>
          <a:prstGeom prst="rect">
            <a:avLst/>
          </a:prstGeom>
          <a:noFill/>
        </p:spPr>
        <p:txBody>
          <a:bodyPr vert="eaVert" wrap="none" rtlCol="0">
            <a:spAutoFit/>
          </a:bodyPr>
          <a:lstStyle/>
          <a:p>
            <a:pPr algn="ctr"/>
            <a:r>
              <a:rPr lang="zh-CN" altLang="en-US" sz="5400" spc="600" dirty="0">
                <a:solidFill>
                  <a:schemeClr val="bg1"/>
                </a:solidFill>
                <a:latin typeface="华文新魏" panose="02010800040101010101" pitchFamily="2" charset="-122"/>
                <a:ea typeface="华文新魏" panose="02010800040101010101" pitchFamily="2" charset="-122"/>
              </a:rPr>
              <a:t>主目录</a:t>
            </a:r>
            <a:endParaRPr lang="en-US" altLang="zh-CN" sz="5400" spc="600" dirty="0">
              <a:solidFill>
                <a:schemeClr val="bg1"/>
              </a:solidFill>
              <a:latin typeface="华文新魏" panose="02010800040101010101" pitchFamily="2" charset="-122"/>
              <a:ea typeface="华文新魏" panose="02010800040101010101" pitchFamily="2" charset="-122"/>
            </a:endParaRPr>
          </a:p>
        </p:txBody>
      </p:sp>
      <p:cxnSp>
        <p:nvCxnSpPr>
          <p:cNvPr id="36" name="直接连接符 35"/>
          <p:cNvCxnSpPr/>
          <p:nvPr/>
        </p:nvCxnSpPr>
        <p:spPr>
          <a:xfrm flipV="1">
            <a:off x="5019191" y="1516820"/>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5472402" y="1398869"/>
            <a:ext cx="3075888" cy="3311941"/>
            <a:chOff x="6001747" y="2411900"/>
            <a:chExt cx="2555465" cy="2751581"/>
          </a:xfrm>
        </p:grpSpPr>
        <p:sp>
          <p:nvSpPr>
            <p:cNvPr id="38" name="Rectangle 39"/>
            <p:cNvSpPr>
              <a:spLocks noChangeArrowheads="1"/>
            </p:cNvSpPr>
            <p:nvPr/>
          </p:nvSpPr>
          <p:spPr bwMode="auto">
            <a:xfrm>
              <a:off x="6406884" y="2411900"/>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chemeClr val="bg1"/>
                  </a:solidFill>
                  <a:latin typeface="华文新魏" panose="02010800040101010101" pitchFamily="2" charset="-122"/>
                  <a:ea typeface="华文新魏" panose="02010800040101010101" pitchFamily="2" charset="-122"/>
                </a:rPr>
                <a:t>活动流程简介</a:t>
              </a:r>
              <a:endParaRPr lang="en-US" altLang="zh-CN" sz="2800" dirty="0">
                <a:solidFill>
                  <a:schemeClr val="bg1"/>
                </a:solidFill>
                <a:latin typeface="华文新魏" panose="02010800040101010101" pitchFamily="2" charset="-122"/>
                <a:ea typeface="华文新魏" panose="02010800040101010101" pitchFamily="2" charset="-122"/>
              </a:endParaRPr>
            </a:p>
          </p:txBody>
        </p:sp>
        <p:sp>
          <p:nvSpPr>
            <p:cNvPr id="39" name="Rectangle 39"/>
            <p:cNvSpPr>
              <a:spLocks noChangeArrowheads="1"/>
            </p:cNvSpPr>
            <p:nvPr/>
          </p:nvSpPr>
          <p:spPr bwMode="auto">
            <a:xfrm>
              <a:off x="6441672" y="2783240"/>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dirty="0">
                  <a:solidFill>
                    <a:schemeClr val="bg1"/>
                  </a:solidFill>
                  <a:latin typeface="华文新魏" panose="02010800040101010101" pitchFamily="2" charset="-122"/>
                  <a:ea typeface="华文新魏" panose="02010800040101010101" pitchFamily="2" charset="-122"/>
                </a:rPr>
                <a:t>write your great  title here</a:t>
              </a:r>
              <a:endParaRPr lang="en-US" altLang="zh-CN" sz="1400" dirty="0">
                <a:solidFill>
                  <a:schemeClr val="bg1"/>
                </a:solidFill>
                <a:latin typeface="华文新魏" panose="02010800040101010101" pitchFamily="2" charset="-122"/>
                <a:ea typeface="华文新魏" panose="02010800040101010101" pitchFamily="2" charset="-122"/>
              </a:endParaRPr>
            </a:p>
          </p:txBody>
        </p:sp>
        <p:sp>
          <p:nvSpPr>
            <p:cNvPr id="40" name="椭圆 39"/>
            <p:cNvSpPr/>
            <p:nvPr/>
          </p:nvSpPr>
          <p:spPr>
            <a:xfrm>
              <a:off x="6001748" y="2529419"/>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新魏" panose="02010800040101010101" pitchFamily="2" charset="-122"/>
                <a:ea typeface="华文新魏" panose="02010800040101010101" pitchFamily="2" charset="-122"/>
              </a:endParaRPr>
            </a:p>
          </p:txBody>
        </p:sp>
        <p:sp>
          <p:nvSpPr>
            <p:cNvPr id="41" name="Rectangle 39"/>
            <p:cNvSpPr>
              <a:spLocks noChangeArrowheads="1"/>
            </p:cNvSpPr>
            <p:nvPr/>
          </p:nvSpPr>
          <p:spPr bwMode="auto">
            <a:xfrm>
              <a:off x="6406884" y="3161880"/>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chemeClr val="bg1"/>
                  </a:solidFill>
                  <a:latin typeface="华文新魏" panose="02010800040101010101" pitchFamily="2" charset="-122"/>
                  <a:ea typeface="华文新魏" panose="02010800040101010101" pitchFamily="2" charset="-122"/>
                </a:rPr>
                <a:t>活动执行保障</a:t>
              </a:r>
              <a:endParaRPr lang="en-US" altLang="zh-CN" sz="2800" dirty="0">
                <a:solidFill>
                  <a:schemeClr val="bg1"/>
                </a:solidFill>
                <a:latin typeface="华文新魏" panose="02010800040101010101" pitchFamily="2" charset="-122"/>
                <a:ea typeface="华文新魏" panose="02010800040101010101" pitchFamily="2" charset="-122"/>
              </a:endParaRPr>
            </a:p>
          </p:txBody>
        </p:sp>
        <p:sp>
          <p:nvSpPr>
            <p:cNvPr id="42" name="Rectangle 39"/>
            <p:cNvSpPr>
              <a:spLocks noChangeArrowheads="1"/>
            </p:cNvSpPr>
            <p:nvPr/>
          </p:nvSpPr>
          <p:spPr bwMode="auto">
            <a:xfrm>
              <a:off x="6441673" y="3533219"/>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dirty="0">
                  <a:solidFill>
                    <a:schemeClr val="bg1"/>
                  </a:solidFill>
                  <a:latin typeface="华文新魏" panose="02010800040101010101" pitchFamily="2" charset="-122"/>
                  <a:ea typeface="华文新魏" panose="02010800040101010101" pitchFamily="2" charset="-122"/>
                </a:rPr>
                <a:t>write your great  title here</a:t>
              </a:r>
              <a:endParaRPr lang="en-US" altLang="zh-CN" sz="1400" dirty="0">
                <a:solidFill>
                  <a:schemeClr val="bg1"/>
                </a:solidFill>
                <a:latin typeface="华文新魏" panose="02010800040101010101" pitchFamily="2" charset="-122"/>
                <a:ea typeface="华文新魏" panose="02010800040101010101" pitchFamily="2" charset="-122"/>
              </a:endParaRPr>
            </a:p>
          </p:txBody>
        </p:sp>
        <p:sp>
          <p:nvSpPr>
            <p:cNvPr id="43" name="椭圆 42"/>
            <p:cNvSpPr/>
            <p:nvPr/>
          </p:nvSpPr>
          <p:spPr>
            <a:xfrm>
              <a:off x="6001747" y="3279399"/>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
          <p:nvSpPr>
            <p:cNvPr id="44" name="Rectangle 39"/>
            <p:cNvSpPr>
              <a:spLocks noChangeArrowheads="1"/>
            </p:cNvSpPr>
            <p:nvPr/>
          </p:nvSpPr>
          <p:spPr bwMode="auto">
            <a:xfrm>
              <a:off x="6406884" y="3901270"/>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chemeClr val="bg1"/>
                  </a:solidFill>
                  <a:latin typeface="华文新魏" panose="02010800040101010101" pitchFamily="2" charset="-122"/>
                  <a:ea typeface="华文新魏" panose="02010800040101010101" pitchFamily="2" charset="-122"/>
                </a:rPr>
                <a:t>活动财务预算</a:t>
              </a:r>
              <a:endParaRPr lang="en-US" altLang="zh-CN" sz="2800" dirty="0">
                <a:solidFill>
                  <a:schemeClr val="bg1"/>
                </a:solidFill>
                <a:latin typeface="华文新魏" panose="02010800040101010101" pitchFamily="2" charset="-122"/>
                <a:ea typeface="华文新魏" panose="02010800040101010101" pitchFamily="2" charset="-122"/>
              </a:endParaRPr>
            </a:p>
          </p:txBody>
        </p:sp>
        <p:sp>
          <p:nvSpPr>
            <p:cNvPr id="45" name="Rectangle 39"/>
            <p:cNvSpPr>
              <a:spLocks noChangeArrowheads="1"/>
            </p:cNvSpPr>
            <p:nvPr/>
          </p:nvSpPr>
          <p:spPr bwMode="auto">
            <a:xfrm>
              <a:off x="6441672" y="4272609"/>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dirty="0">
                  <a:solidFill>
                    <a:schemeClr val="bg1"/>
                  </a:solidFill>
                  <a:latin typeface="华文新魏" panose="02010800040101010101" pitchFamily="2" charset="-122"/>
                  <a:ea typeface="华文新魏" panose="02010800040101010101" pitchFamily="2" charset="-122"/>
                </a:rPr>
                <a:t>write your great  title here</a:t>
              </a:r>
              <a:endParaRPr lang="en-US" altLang="zh-CN" sz="1400" dirty="0">
                <a:solidFill>
                  <a:schemeClr val="bg1"/>
                </a:solidFill>
                <a:latin typeface="华文新魏" panose="02010800040101010101" pitchFamily="2" charset="-122"/>
                <a:ea typeface="华文新魏" panose="02010800040101010101" pitchFamily="2" charset="-122"/>
              </a:endParaRPr>
            </a:p>
          </p:txBody>
        </p:sp>
        <p:sp>
          <p:nvSpPr>
            <p:cNvPr id="46" name="椭圆 45"/>
            <p:cNvSpPr/>
            <p:nvPr/>
          </p:nvSpPr>
          <p:spPr>
            <a:xfrm>
              <a:off x="6001747" y="4018789"/>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新魏" panose="02010800040101010101" pitchFamily="2" charset="-122"/>
                <a:ea typeface="华文新魏" panose="02010800040101010101" pitchFamily="2" charset="-122"/>
              </a:endParaRPr>
            </a:p>
          </p:txBody>
        </p:sp>
        <p:sp>
          <p:nvSpPr>
            <p:cNvPr id="47" name="Rectangle 39"/>
            <p:cNvSpPr>
              <a:spLocks noChangeArrowheads="1"/>
            </p:cNvSpPr>
            <p:nvPr/>
          </p:nvSpPr>
          <p:spPr bwMode="auto">
            <a:xfrm>
              <a:off x="6406884" y="4613151"/>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chemeClr val="bg1"/>
                  </a:solidFill>
                  <a:latin typeface="华文新魏" panose="02010800040101010101" pitchFamily="2" charset="-122"/>
                  <a:ea typeface="华文新魏" panose="02010800040101010101" pitchFamily="2" charset="-122"/>
                </a:rPr>
                <a:t>活动效果展望</a:t>
              </a:r>
              <a:endParaRPr lang="en-US" altLang="zh-CN" sz="2800" dirty="0">
                <a:solidFill>
                  <a:schemeClr val="bg1"/>
                </a:solidFill>
                <a:latin typeface="华文新魏" panose="02010800040101010101" pitchFamily="2" charset="-122"/>
                <a:ea typeface="华文新魏" panose="02010800040101010101" pitchFamily="2" charset="-122"/>
              </a:endParaRPr>
            </a:p>
          </p:txBody>
        </p:sp>
        <p:sp>
          <p:nvSpPr>
            <p:cNvPr id="48" name="Rectangle 39"/>
            <p:cNvSpPr>
              <a:spLocks noChangeArrowheads="1"/>
            </p:cNvSpPr>
            <p:nvPr/>
          </p:nvSpPr>
          <p:spPr bwMode="auto">
            <a:xfrm>
              <a:off x="6441672" y="4984489"/>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dirty="0">
                  <a:solidFill>
                    <a:schemeClr val="bg1"/>
                  </a:solidFill>
                  <a:latin typeface="华文新魏" panose="02010800040101010101" pitchFamily="2" charset="-122"/>
                  <a:ea typeface="华文新魏" panose="02010800040101010101" pitchFamily="2" charset="-122"/>
                </a:rPr>
                <a:t>write your great  title here</a:t>
              </a:r>
              <a:endParaRPr lang="en-US" altLang="zh-CN" sz="1400" dirty="0">
                <a:solidFill>
                  <a:schemeClr val="bg1"/>
                </a:solidFill>
                <a:latin typeface="华文新魏" panose="02010800040101010101" pitchFamily="2" charset="-122"/>
                <a:ea typeface="华文新魏" panose="02010800040101010101" pitchFamily="2" charset="-122"/>
              </a:endParaRPr>
            </a:p>
          </p:txBody>
        </p:sp>
        <p:sp>
          <p:nvSpPr>
            <p:cNvPr id="49" name="椭圆 48"/>
            <p:cNvSpPr/>
            <p:nvPr/>
          </p:nvSpPr>
          <p:spPr>
            <a:xfrm>
              <a:off x="6001747" y="4730670"/>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outVertical)">
                                      <p:cBhvr>
                                        <p:cTn id="11" dur="500"/>
                                        <p:tgtEl>
                                          <p:spTgt spid="36"/>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750"/>
                                        <p:tgtEl>
                                          <p:spTgt spid="35"/>
                                        </p:tgtEl>
                                      </p:cBhvr>
                                    </p:animEffect>
                                    <p:anim calcmode="lin" valueType="num">
                                      <p:cBhvr>
                                        <p:cTn id="16" dur="750" fill="hold"/>
                                        <p:tgtEl>
                                          <p:spTgt spid="35"/>
                                        </p:tgtEl>
                                        <p:attrNameLst>
                                          <p:attrName>ppt_x</p:attrName>
                                        </p:attrNameLst>
                                      </p:cBhvr>
                                      <p:tavLst>
                                        <p:tav tm="0">
                                          <p:val>
                                            <p:strVal val="#ppt_x"/>
                                          </p:val>
                                        </p:tav>
                                        <p:tav tm="100000">
                                          <p:val>
                                            <p:strVal val="#ppt_x"/>
                                          </p:val>
                                        </p:tav>
                                      </p:tavLst>
                                    </p:anim>
                                    <p:anim calcmode="lin" valueType="num">
                                      <p:cBhvr>
                                        <p:cTn id="17" dur="75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250" fill="hold"/>
                                        <p:tgtEl>
                                          <p:spTgt spid="37"/>
                                        </p:tgtEl>
                                        <p:attrNameLst>
                                          <p:attrName>ppt_x</p:attrName>
                                        </p:attrNameLst>
                                      </p:cBhvr>
                                      <p:tavLst>
                                        <p:tav tm="0">
                                          <p:val>
                                            <p:strVal val="0-#ppt_w/2"/>
                                          </p:val>
                                        </p:tav>
                                        <p:tav tm="100000">
                                          <p:val>
                                            <p:strVal val="#ppt_x"/>
                                          </p:val>
                                        </p:tav>
                                      </p:tavLst>
                                    </p:anim>
                                    <p:anim calcmode="lin" valueType="num">
                                      <p:cBhvr additive="base">
                                        <p:cTn id="22"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TextBox 5"/>
          <p:cNvSpPr txBox="1"/>
          <p:nvPr/>
        </p:nvSpPr>
        <p:spPr>
          <a:xfrm>
            <a:off x="5977850" y="5189204"/>
            <a:ext cx="3027680" cy="953135"/>
          </a:xfrm>
          <a:prstGeom prst="rect">
            <a:avLst/>
          </a:prstGeom>
          <a:noFill/>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6"/>
          <p:cNvSpPr/>
          <p:nvPr/>
        </p:nvSpPr>
        <p:spPr>
          <a:xfrm>
            <a:off x="6065716" y="2019891"/>
            <a:ext cx="4915446" cy="2891492"/>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3"/>
          <p:cNvSpPr/>
          <p:nvPr/>
        </p:nvSpPr>
        <p:spPr>
          <a:xfrm>
            <a:off x="941317" y="2019891"/>
            <a:ext cx="4843376" cy="4338864"/>
          </a:xfrm>
          <a:prstGeom prst="rect">
            <a:avLst/>
          </a:prstGeom>
          <a:noFill/>
          <a:ln>
            <a:solidFill>
              <a:srgbClr val="DA3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TextBox 19"/>
          <p:cNvSpPr txBox="1"/>
          <p:nvPr/>
        </p:nvSpPr>
        <p:spPr>
          <a:xfrm>
            <a:off x="1263708" y="2546240"/>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年度工作概述</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106"/>
          <p:cNvSpPr txBox="1"/>
          <p:nvPr/>
        </p:nvSpPr>
        <p:spPr>
          <a:xfrm>
            <a:off x="1230051" y="3201681"/>
            <a:ext cx="4165206" cy="738505"/>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19"/>
          <p:cNvSpPr txBox="1"/>
          <p:nvPr/>
        </p:nvSpPr>
        <p:spPr>
          <a:xfrm>
            <a:off x="1263708" y="4272989"/>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加入你的标题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06"/>
          <p:cNvSpPr txBox="1"/>
          <p:nvPr/>
        </p:nvSpPr>
        <p:spPr>
          <a:xfrm>
            <a:off x="1230051" y="4871505"/>
            <a:ext cx="4165206" cy="738505"/>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7" name="30"/>
          <p:cNvCxnSpPr/>
          <p:nvPr/>
        </p:nvCxnSpPr>
        <p:spPr>
          <a:xfrm>
            <a:off x="1297252" y="3020162"/>
            <a:ext cx="3888351" cy="1"/>
          </a:xfrm>
          <a:prstGeom prst="line">
            <a:avLst/>
          </a:prstGeom>
          <a:ln w="12700">
            <a:solidFill>
              <a:srgbClr val="DA3730"/>
            </a:solidFill>
            <a:prstDash val="dash"/>
          </a:ln>
        </p:spPr>
        <p:style>
          <a:lnRef idx="1">
            <a:schemeClr val="accent1"/>
          </a:lnRef>
          <a:fillRef idx="0">
            <a:schemeClr val="accent1"/>
          </a:fillRef>
          <a:effectRef idx="0">
            <a:schemeClr val="accent1"/>
          </a:effectRef>
          <a:fontRef idx="minor">
            <a:schemeClr val="tx1"/>
          </a:fontRef>
        </p:style>
      </p:cxnSp>
      <p:cxnSp>
        <p:nvCxnSpPr>
          <p:cNvPr id="18" name="31"/>
          <p:cNvCxnSpPr/>
          <p:nvPr/>
        </p:nvCxnSpPr>
        <p:spPr>
          <a:xfrm>
            <a:off x="1297252" y="4740622"/>
            <a:ext cx="3888351" cy="1"/>
          </a:xfrm>
          <a:prstGeom prst="line">
            <a:avLst/>
          </a:prstGeom>
          <a:ln w="12700">
            <a:solidFill>
              <a:srgbClr val="DA373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48" name="组合 47"/>
          <p:cNvGrpSpPr/>
          <p:nvPr/>
        </p:nvGrpSpPr>
        <p:grpSpPr>
          <a:xfrm>
            <a:off x="6167169" y="2390761"/>
            <a:ext cx="3605331" cy="3235952"/>
            <a:chOff x="2313611" y="2453266"/>
            <a:chExt cx="3831622" cy="3439058"/>
          </a:xfrm>
        </p:grpSpPr>
        <p:sp>
          <p:nvSpPr>
            <p:cNvPr id="49" name="圆角矩形 9"/>
            <p:cNvSpPr/>
            <p:nvPr/>
          </p:nvSpPr>
          <p:spPr>
            <a:xfrm>
              <a:off x="2313611" y="2453266"/>
              <a:ext cx="1925001" cy="52110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0" name="圆角矩形 10"/>
            <p:cNvSpPr/>
            <p:nvPr/>
          </p:nvSpPr>
          <p:spPr>
            <a:xfrm>
              <a:off x="2313611" y="3308163"/>
              <a:ext cx="1925001" cy="52217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1" name="圆角矩形 11"/>
            <p:cNvSpPr/>
            <p:nvPr/>
          </p:nvSpPr>
          <p:spPr>
            <a:xfrm>
              <a:off x="2313611" y="4241118"/>
              <a:ext cx="1925001" cy="52217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2523795" y="2507838"/>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sp>
          <p:nvSpPr>
            <p:cNvPr id="53" name="文本框 60"/>
            <p:cNvSpPr>
              <a:spLocks noChangeArrowheads="1"/>
            </p:cNvSpPr>
            <p:nvPr/>
          </p:nvSpPr>
          <p:spPr bwMode="auto">
            <a:xfrm>
              <a:off x="4641409" y="2453266"/>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文本框 60"/>
            <p:cNvSpPr>
              <a:spLocks noChangeArrowheads="1"/>
            </p:cNvSpPr>
            <p:nvPr/>
          </p:nvSpPr>
          <p:spPr bwMode="auto">
            <a:xfrm>
              <a:off x="4655151" y="3308162"/>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5" name="文本框 60"/>
            <p:cNvSpPr>
              <a:spLocks noChangeArrowheads="1"/>
            </p:cNvSpPr>
            <p:nvPr/>
          </p:nvSpPr>
          <p:spPr bwMode="auto">
            <a:xfrm>
              <a:off x="4641409" y="4241118"/>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6" name="矩形 55"/>
            <p:cNvSpPr/>
            <p:nvPr/>
          </p:nvSpPr>
          <p:spPr>
            <a:xfrm>
              <a:off x="2523793" y="3362715"/>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2523793" y="4298880"/>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sp>
          <p:nvSpPr>
            <p:cNvPr id="58" name="圆角矩形 11"/>
            <p:cNvSpPr/>
            <p:nvPr/>
          </p:nvSpPr>
          <p:spPr>
            <a:xfrm>
              <a:off x="2313611" y="5206670"/>
              <a:ext cx="1925001" cy="52217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9" name="文本框 60"/>
            <p:cNvSpPr>
              <a:spLocks noChangeArrowheads="1"/>
            </p:cNvSpPr>
            <p:nvPr/>
          </p:nvSpPr>
          <p:spPr bwMode="auto">
            <a:xfrm>
              <a:off x="4641409" y="5206670"/>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0" name="矩形 59"/>
            <p:cNvSpPr/>
            <p:nvPr/>
          </p:nvSpPr>
          <p:spPr>
            <a:xfrm>
              <a:off x="2523793" y="5264432"/>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1575794" y="2074995"/>
            <a:ext cx="3776169" cy="3761432"/>
            <a:chOff x="1140366" y="2151197"/>
            <a:chExt cx="3776169" cy="3761432"/>
          </a:xfrm>
          <a:solidFill>
            <a:srgbClr val="DA3730"/>
          </a:solidFill>
        </p:grpSpPr>
        <p:sp>
          <p:nvSpPr>
            <p:cNvPr id="62" name="下箭头 25"/>
            <p:cNvSpPr/>
            <p:nvPr/>
          </p:nvSpPr>
          <p:spPr>
            <a:xfrm rot="16260000">
              <a:off x="1536421" y="1994475"/>
              <a:ext cx="1783732" cy="2097175"/>
            </a:xfrm>
            <a:custGeom>
              <a:avLst/>
              <a:gdLst/>
              <a:ahLst/>
              <a:cxnLst/>
              <a:rect l="l" t="t" r="r" b="b"/>
              <a:pathLst>
                <a:path w="1465430" h="1722939">
                  <a:moveTo>
                    <a:pt x="1465430" y="1388403"/>
                  </a:moveTo>
                  <a:lnTo>
                    <a:pt x="1055958" y="1722939"/>
                  </a:lnTo>
                  <a:lnTo>
                    <a:pt x="646486" y="1388403"/>
                  </a:lnTo>
                  <a:lnTo>
                    <a:pt x="817256" y="1388403"/>
                  </a:lnTo>
                  <a:cubicBezTo>
                    <a:pt x="818207" y="1379737"/>
                    <a:pt x="818181" y="1371017"/>
                    <a:pt x="818028" y="1362268"/>
                  </a:cubicBezTo>
                  <a:cubicBezTo>
                    <a:pt x="810000" y="902323"/>
                    <a:pt x="456087" y="529556"/>
                    <a:pt x="8518" y="487973"/>
                  </a:cubicBezTo>
                  <a:lnTo>
                    <a:pt x="0" y="0"/>
                  </a:lnTo>
                  <a:cubicBezTo>
                    <a:pt x="717569" y="39799"/>
                    <a:pt x="1292699" y="628338"/>
                    <a:pt x="1305447" y="1358622"/>
                  </a:cubicBezTo>
                  <a:lnTo>
                    <a:pt x="1304532" y="13884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63" name="下箭头 25"/>
            <p:cNvSpPr/>
            <p:nvPr/>
          </p:nvSpPr>
          <p:spPr>
            <a:xfrm rot="10800000">
              <a:off x="1140366" y="3618888"/>
              <a:ext cx="1718852" cy="2089280"/>
            </a:xfrm>
            <a:custGeom>
              <a:avLst/>
              <a:gdLst/>
              <a:ahLst/>
              <a:cxnLst/>
              <a:rect l="l" t="t" r="r" b="b"/>
              <a:pathLst>
                <a:path w="1412127" h="1716454">
                  <a:moveTo>
                    <a:pt x="1002655" y="1716454"/>
                  </a:moveTo>
                  <a:lnTo>
                    <a:pt x="593183" y="1381918"/>
                  </a:lnTo>
                  <a:lnTo>
                    <a:pt x="763953" y="1381918"/>
                  </a:lnTo>
                  <a:cubicBezTo>
                    <a:pt x="764904" y="1373252"/>
                    <a:pt x="764878" y="1364532"/>
                    <a:pt x="764725" y="1355783"/>
                  </a:cubicBezTo>
                  <a:cubicBezTo>
                    <a:pt x="756968" y="911339"/>
                    <a:pt x="426247" y="548296"/>
                    <a:pt x="0" y="487775"/>
                  </a:cubicBezTo>
                  <a:lnTo>
                    <a:pt x="203814" y="238307"/>
                  </a:lnTo>
                  <a:lnTo>
                    <a:pt x="9119" y="0"/>
                  </a:lnTo>
                  <a:cubicBezTo>
                    <a:pt x="697426" y="67860"/>
                    <a:pt x="1239769" y="643211"/>
                    <a:pt x="1252144" y="1352137"/>
                  </a:cubicBezTo>
                  <a:lnTo>
                    <a:pt x="1251229" y="1381918"/>
                  </a:lnTo>
                  <a:lnTo>
                    <a:pt x="1412127" y="13819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64" name="下箭头 25"/>
            <p:cNvSpPr/>
            <p:nvPr/>
          </p:nvSpPr>
          <p:spPr>
            <a:xfrm rot="5400000">
              <a:off x="2793014" y="3999847"/>
              <a:ext cx="1736680" cy="2088883"/>
            </a:xfrm>
            <a:custGeom>
              <a:avLst/>
              <a:gdLst/>
              <a:ahLst/>
              <a:cxnLst/>
              <a:rect l="l" t="t" r="r" b="b"/>
              <a:pathLst>
                <a:path w="1426774" h="1716127">
                  <a:moveTo>
                    <a:pt x="0" y="485392"/>
                  </a:moveTo>
                  <a:lnTo>
                    <a:pt x="211738" y="226225"/>
                  </a:lnTo>
                  <a:lnTo>
                    <a:pt x="26914" y="0"/>
                  </a:lnTo>
                  <a:cubicBezTo>
                    <a:pt x="713728" y="69291"/>
                    <a:pt x="1254435" y="643967"/>
                    <a:pt x="1266791" y="1351810"/>
                  </a:cubicBezTo>
                  <a:lnTo>
                    <a:pt x="1265876" y="1381591"/>
                  </a:lnTo>
                  <a:lnTo>
                    <a:pt x="1426774" y="1381591"/>
                  </a:lnTo>
                  <a:lnTo>
                    <a:pt x="1017302" y="1716127"/>
                  </a:lnTo>
                  <a:lnTo>
                    <a:pt x="607830" y="1381591"/>
                  </a:lnTo>
                  <a:lnTo>
                    <a:pt x="778600" y="1381591"/>
                  </a:lnTo>
                  <a:cubicBezTo>
                    <a:pt x="779551" y="1372925"/>
                    <a:pt x="779525" y="1364205"/>
                    <a:pt x="779372" y="1355456"/>
                  </a:cubicBezTo>
                  <a:cubicBezTo>
                    <a:pt x="771526" y="905924"/>
                    <a:pt x="433279" y="539668"/>
                    <a:pt x="0" y="48539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65" name="下箭头 25"/>
            <p:cNvSpPr/>
            <p:nvPr/>
          </p:nvSpPr>
          <p:spPr>
            <a:xfrm>
              <a:off x="3233598" y="2350849"/>
              <a:ext cx="1682937" cy="2086702"/>
            </a:xfrm>
            <a:custGeom>
              <a:avLst/>
              <a:gdLst/>
              <a:ahLst/>
              <a:cxnLst/>
              <a:rect l="l" t="t" r="r" b="b"/>
              <a:pathLst>
                <a:path w="1382621" h="1714336">
                  <a:moveTo>
                    <a:pt x="0" y="0"/>
                  </a:moveTo>
                  <a:cubicBezTo>
                    <a:pt x="678610" y="77151"/>
                    <a:pt x="1210386" y="648114"/>
                    <a:pt x="1222638" y="1350019"/>
                  </a:cubicBezTo>
                  <a:lnTo>
                    <a:pt x="1221723" y="1379800"/>
                  </a:lnTo>
                  <a:lnTo>
                    <a:pt x="1382621" y="1379800"/>
                  </a:lnTo>
                  <a:lnTo>
                    <a:pt x="973149" y="1714336"/>
                  </a:lnTo>
                  <a:lnTo>
                    <a:pt x="563677" y="1379800"/>
                  </a:lnTo>
                  <a:lnTo>
                    <a:pt x="734447" y="1379800"/>
                  </a:lnTo>
                  <a:cubicBezTo>
                    <a:pt x="735398" y="1371134"/>
                    <a:pt x="735372" y="1362414"/>
                    <a:pt x="735219" y="1353665"/>
                  </a:cubicBezTo>
                  <a:cubicBezTo>
                    <a:pt x="727702" y="923006"/>
                    <a:pt x="416945" y="568776"/>
                    <a:pt x="9984" y="491348"/>
                  </a:cubicBezTo>
                  <a:lnTo>
                    <a:pt x="205376" y="2605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66" name="组合 65"/>
            <p:cNvGrpSpPr/>
            <p:nvPr/>
          </p:nvGrpSpPr>
          <p:grpSpPr>
            <a:xfrm>
              <a:off x="3762482" y="4860426"/>
              <a:ext cx="428976" cy="428976"/>
              <a:chOff x="5117305" y="3444875"/>
              <a:chExt cx="352426" cy="352426"/>
            </a:xfrm>
            <a:grpFill/>
          </p:grpSpPr>
          <p:sp>
            <p:nvSpPr>
              <p:cNvPr id="76" name="椭圆 75"/>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7" name="TextBox 24"/>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3</a:t>
                </a:r>
                <a:endParaRPr lang="zh-CN" altLang="en-US" dirty="0">
                  <a:solidFill>
                    <a:schemeClr val="bg1"/>
                  </a:solidFill>
                </a:endParaRPr>
              </a:p>
            </p:txBody>
          </p:sp>
        </p:grpSp>
        <p:grpSp>
          <p:nvGrpSpPr>
            <p:cNvPr id="67" name="组合 66"/>
            <p:cNvGrpSpPr/>
            <p:nvPr/>
          </p:nvGrpSpPr>
          <p:grpSpPr>
            <a:xfrm>
              <a:off x="3759588" y="2795810"/>
              <a:ext cx="428976" cy="428976"/>
              <a:chOff x="5117305" y="3444875"/>
              <a:chExt cx="352426" cy="352426"/>
            </a:xfrm>
            <a:grpFill/>
          </p:grpSpPr>
          <p:sp>
            <p:nvSpPr>
              <p:cNvPr id="74" name="椭圆 73"/>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5" name="TextBox 28"/>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2</a:t>
                </a:r>
                <a:endParaRPr lang="zh-CN" altLang="en-US" dirty="0">
                  <a:solidFill>
                    <a:schemeClr val="bg1"/>
                  </a:solidFill>
                </a:endParaRPr>
              </a:p>
            </p:txBody>
          </p:sp>
        </p:grpSp>
        <p:grpSp>
          <p:nvGrpSpPr>
            <p:cNvPr id="68" name="组合 67"/>
            <p:cNvGrpSpPr/>
            <p:nvPr/>
          </p:nvGrpSpPr>
          <p:grpSpPr>
            <a:xfrm>
              <a:off x="1918470" y="4868414"/>
              <a:ext cx="428976" cy="428976"/>
              <a:chOff x="5117305" y="3444875"/>
              <a:chExt cx="352426" cy="352426"/>
            </a:xfrm>
            <a:grpFill/>
          </p:grpSpPr>
          <p:sp>
            <p:nvSpPr>
              <p:cNvPr id="72" name="椭圆 71"/>
              <p:cNvSpPr/>
              <p:nvPr/>
            </p:nvSpPr>
            <p:spPr>
              <a:xfrm>
                <a:off x="5117305" y="3444875"/>
                <a:ext cx="352426" cy="352426"/>
              </a:xfrm>
              <a:prstGeom prst="ellipse">
                <a:avLst/>
              </a:prstGeom>
              <a:grp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3" name="TextBox 31"/>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4</a:t>
                </a:r>
                <a:endParaRPr lang="zh-CN" altLang="en-US" dirty="0">
                  <a:solidFill>
                    <a:schemeClr val="bg1"/>
                  </a:solidFill>
                </a:endParaRPr>
              </a:p>
            </p:txBody>
          </p:sp>
        </p:grpSp>
        <p:grpSp>
          <p:nvGrpSpPr>
            <p:cNvPr id="69" name="组合 68"/>
            <p:cNvGrpSpPr/>
            <p:nvPr/>
          </p:nvGrpSpPr>
          <p:grpSpPr>
            <a:xfrm>
              <a:off x="1915575" y="2803797"/>
              <a:ext cx="428976" cy="428976"/>
              <a:chOff x="5117305" y="3444875"/>
              <a:chExt cx="352426" cy="352426"/>
            </a:xfrm>
            <a:grpFill/>
          </p:grpSpPr>
          <p:sp>
            <p:nvSpPr>
              <p:cNvPr id="70" name="椭圆 69"/>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1" name="TextBox 34"/>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1</a:t>
                </a:r>
                <a:endParaRPr lang="zh-CN" altLang="en-US" dirty="0">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750"/>
                                        <p:tgtEl>
                                          <p:spTgt spid="48"/>
                                        </p:tgtEl>
                                      </p:cBhvr>
                                    </p:animEffect>
                                    <p:anim calcmode="lin" valueType="num">
                                      <p:cBhvr>
                                        <p:cTn id="17" dur="750" fill="hold"/>
                                        <p:tgtEl>
                                          <p:spTgt spid="48"/>
                                        </p:tgtEl>
                                        <p:attrNameLst>
                                          <p:attrName>ppt_x</p:attrName>
                                        </p:attrNameLst>
                                      </p:cBhvr>
                                      <p:tavLst>
                                        <p:tav tm="0">
                                          <p:val>
                                            <p:strVal val="#ppt_x"/>
                                          </p:val>
                                        </p:tav>
                                        <p:tav tm="100000">
                                          <p:val>
                                            <p:strVal val="#ppt_x"/>
                                          </p:val>
                                        </p:tav>
                                      </p:tavLst>
                                    </p:anim>
                                    <p:anim calcmode="lin" valueType="num">
                                      <p:cBhvr>
                                        <p:cTn id="18"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Freeform 33"/>
          <p:cNvSpPr/>
          <p:nvPr/>
        </p:nvSpPr>
        <p:spPr bwMode="auto">
          <a:xfrm>
            <a:off x="6629400" y="3801812"/>
            <a:ext cx="733425" cy="104775"/>
          </a:xfrm>
          <a:custGeom>
            <a:avLst/>
            <a:gdLst>
              <a:gd name="T0" fmla="*/ 246 w 246"/>
              <a:gd name="T1" fmla="*/ 0 h 35"/>
              <a:gd name="T2" fmla="*/ 3 w 246"/>
              <a:gd name="T3" fmla="*/ 0 h 35"/>
              <a:gd name="T4" fmla="*/ 3 w 246"/>
              <a:gd name="T5" fmla="*/ 9 h 35"/>
              <a:gd name="T6" fmla="*/ 0 w 246"/>
              <a:gd name="T7" fmla="*/ 35 h 35"/>
              <a:gd name="T8" fmla="*/ 246 w 246"/>
              <a:gd name="T9" fmla="*/ 35 h 35"/>
              <a:gd name="T10" fmla="*/ 244 w 246"/>
              <a:gd name="T11" fmla="*/ 19 h 35"/>
              <a:gd name="T12" fmla="*/ 246 w 246"/>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46" h="35">
                <a:moveTo>
                  <a:pt x="246" y="0"/>
                </a:moveTo>
                <a:cubicBezTo>
                  <a:pt x="3" y="0"/>
                  <a:pt x="3" y="0"/>
                  <a:pt x="3" y="0"/>
                </a:cubicBezTo>
                <a:cubicBezTo>
                  <a:pt x="3" y="3"/>
                  <a:pt x="3" y="6"/>
                  <a:pt x="3" y="9"/>
                </a:cubicBezTo>
                <a:cubicBezTo>
                  <a:pt x="3" y="18"/>
                  <a:pt x="2" y="27"/>
                  <a:pt x="0" y="35"/>
                </a:cubicBezTo>
                <a:cubicBezTo>
                  <a:pt x="246" y="35"/>
                  <a:pt x="246" y="35"/>
                  <a:pt x="246" y="35"/>
                </a:cubicBezTo>
                <a:cubicBezTo>
                  <a:pt x="245" y="30"/>
                  <a:pt x="244" y="25"/>
                  <a:pt x="244" y="19"/>
                </a:cubicBezTo>
                <a:cubicBezTo>
                  <a:pt x="244" y="13"/>
                  <a:pt x="245" y="7"/>
                  <a:pt x="24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7" name="Freeform 34"/>
          <p:cNvSpPr/>
          <p:nvPr/>
        </p:nvSpPr>
        <p:spPr bwMode="auto">
          <a:xfrm>
            <a:off x="5160963" y="3801812"/>
            <a:ext cx="769938" cy="104775"/>
          </a:xfrm>
          <a:custGeom>
            <a:avLst/>
            <a:gdLst>
              <a:gd name="T0" fmla="*/ 255 w 258"/>
              <a:gd name="T1" fmla="*/ 0 h 35"/>
              <a:gd name="T2" fmla="*/ 0 w 258"/>
              <a:gd name="T3" fmla="*/ 0 h 35"/>
              <a:gd name="T4" fmla="*/ 2 w 258"/>
              <a:gd name="T5" fmla="*/ 19 h 35"/>
              <a:gd name="T6" fmla="*/ 0 w 258"/>
              <a:gd name="T7" fmla="*/ 35 h 35"/>
              <a:gd name="T8" fmla="*/ 258 w 258"/>
              <a:gd name="T9" fmla="*/ 35 h 35"/>
              <a:gd name="T10" fmla="*/ 255 w 258"/>
              <a:gd name="T11" fmla="*/ 9 h 35"/>
              <a:gd name="T12" fmla="*/ 255 w 25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58" h="35">
                <a:moveTo>
                  <a:pt x="255" y="0"/>
                </a:moveTo>
                <a:cubicBezTo>
                  <a:pt x="0" y="0"/>
                  <a:pt x="0" y="0"/>
                  <a:pt x="0" y="0"/>
                </a:cubicBezTo>
                <a:cubicBezTo>
                  <a:pt x="1" y="7"/>
                  <a:pt x="2" y="13"/>
                  <a:pt x="2" y="19"/>
                </a:cubicBezTo>
                <a:cubicBezTo>
                  <a:pt x="2" y="25"/>
                  <a:pt x="1" y="30"/>
                  <a:pt x="0" y="35"/>
                </a:cubicBezTo>
                <a:cubicBezTo>
                  <a:pt x="258" y="35"/>
                  <a:pt x="258" y="35"/>
                  <a:pt x="258" y="35"/>
                </a:cubicBezTo>
                <a:cubicBezTo>
                  <a:pt x="256" y="27"/>
                  <a:pt x="255" y="18"/>
                  <a:pt x="255" y="9"/>
                </a:cubicBezTo>
                <a:cubicBezTo>
                  <a:pt x="255" y="6"/>
                  <a:pt x="255" y="3"/>
                  <a:pt x="25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9" name="Freeform 35"/>
          <p:cNvSpPr/>
          <p:nvPr/>
        </p:nvSpPr>
        <p:spPr bwMode="auto">
          <a:xfrm>
            <a:off x="7926388" y="3801812"/>
            <a:ext cx="788988" cy="104775"/>
          </a:xfrm>
          <a:custGeom>
            <a:avLst/>
            <a:gdLst>
              <a:gd name="T0" fmla="*/ 264 w 264"/>
              <a:gd name="T1" fmla="*/ 0 h 35"/>
              <a:gd name="T2" fmla="*/ 0 w 264"/>
              <a:gd name="T3" fmla="*/ 0 h 35"/>
              <a:gd name="T4" fmla="*/ 2 w 264"/>
              <a:gd name="T5" fmla="*/ 19 h 35"/>
              <a:gd name="T6" fmla="*/ 0 w 264"/>
              <a:gd name="T7" fmla="*/ 35 h 35"/>
              <a:gd name="T8" fmla="*/ 263 w 264"/>
              <a:gd name="T9" fmla="*/ 35 h 35"/>
              <a:gd name="T10" fmla="*/ 262 w 264"/>
              <a:gd name="T11" fmla="*/ 19 h 35"/>
              <a:gd name="T12" fmla="*/ 264 w 264"/>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64" h="35">
                <a:moveTo>
                  <a:pt x="264" y="0"/>
                </a:moveTo>
                <a:cubicBezTo>
                  <a:pt x="0" y="0"/>
                  <a:pt x="0" y="0"/>
                  <a:pt x="0" y="0"/>
                </a:cubicBezTo>
                <a:cubicBezTo>
                  <a:pt x="1" y="7"/>
                  <a:pt x="2" y="13"/>
                  <a:pt x="2" y="19"/>
                </a:cubicBezTo>
                <a:cubicBezTo>
                  <a:pt x="2" y="25"/>
                  <a:pt x="1" y="30"/>
                  <a:pt x="0" y="35"/>
                </a:cubicBezTo>
                <a:cubicBezTo>
                  <a:pt x="263" y="35"/>
                  <a:pt x="263" y="35"/>
                  <a:pt x="263" y="35"/>
                </a:cubicBezTo>
                <a:cubicBezTo>
                  <a:pt x="262" y="30"/>
                  <a:pt x="262" y="25"/>
                  <a:pt x="262" y="19"/>
                </a:cubicBezTo>
                <a:cubicBezTo>
                  <a:pt x="262" y="13"/>
                  <a:pt x="263" y="7"/>
                  <a:pt x="264"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0" name="Freeform 36"/>
          <p:cNvSpPr/>
          <p:nvPr/>
        </p:nvSpPr>
        <p:spPr bwMode="auto">
          <a:xfrm>
            <a:off x="2354263" y="3801812"/>
            <a:ext cx="836613" cy="104775"/>
          </a:xfrm>
          <a:custGeom>
            <a:avLst/>
            <a:gdLst>
              <a:gd name="T0" fmla="*/ 280 w 280"/>
              <a:gd name="T1" fmla="*/ 0 h 35"/>
              <a:gd name="T2" fmla="*/ 2 w 280"/>
              <a:gd name="T3" fmla="*/ 0 h 35"/>
              <a:gd name="T4" fmla="*/ 2 w 280"/>
              <a:gd name="T5" fmla="*/ 9 h 35"/>
              <a:gd name="T6" fmla="*/ 0 w 280"/>
              <a:gd name="T7" fmla="*/ 35 h 35"/>
              <a:gd name="T8" fmla="*/ 279 w 280"/>
              <a:gd name="T9" fmla="*/ 35 h 35"/>
              <a:gd name="T10" fmla="*/ 278 w 280"/>
              <a:gd name="T11" fmla="*/ 19 h 35"/>
              <a:gd name="T12" fmla="*/ 280 w 280"/>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80" h="35">
                <a:moveTo>
                  <a:pt x="280" y="0"/>
                </a:moveTo>
                <a:cubicBezTo>
                  <a:pt x="2" y="0"/>
                  <a:pt x="2" y="0"/>
                  <a:pt x="2" y="0"/>
                </a:cubicBezTo>
                <a:cubicBezTo>
                  <a:pt x="2" y="3"/>
                  <a:pt x="2" y="6"/>
                  <a:pt x="2" y="9"/>
                </a:cubicBezTo>
                <a:cubicBezTo>
                  <a:pt x="2" y="18"/>
                  <a:pt x="1" y="27"/>
                  <a:pt x="0" y="35"/>
                </a:cubicBezTo>
                <a:cubicBezTo>
                  <a:pt x="279" y="35"/>
                  <a:pt x="279" y="35"/>
                  <a:pt x="279" y="35"/>
                </a:cubicBezTo>
                <a:cubicBezTo>
                  <a:pt x="278" y="30"/>
                  <a:pt x="278" y="25"/>
                  <a:pt x="278" y="19"/>
                </a:cubicBezTo>
                <a:cubicBezTo>
                  <a:pt x="278" y="13"/>
                  <a:pt x="278" y="7"/>
                  <a:pt x="28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4" name="Freeform 37"/>
          <p:cNvSpPr/>
          <p:nvPr/>
        </p:nvSpPr>
        <p:spPr bwMode="auto">
          <a:xfrm>
            <a:off x="3751263" y="3801812"/>
            <a:ext cx="844550" cy="104775"/>
          </a:xfrm>
          <a:custGeom>
            <a:avLst/>
            <a:gdLst>
              <a:gd name="T0" fmla="*/ 283 w 283"/>
              <a:gd name="T1" fmla="*/ 0 h 35"/>
              <a:gd name="T2" fmla="*/ 0 w 283"/>
              <a:gd name="T3" fmla="*/ 0 h 35"/>
              <a:gd name="T4" fmla="*/ 2 w 283"/>
              <a:gd name="T5" fmla="*/ 19 h 35"/>
              <a:gd name="T6" fmla="*/ 1 w 283"/>
              <a:gd name="T7" fmla="*/ 35 h 35"/>
              <a:gd name="T8" fmla="*/ 283 w 283"/>
              <a:gd name="T9" fmla="*/ 35 h 35"/>
              <a:gd name="T10" fmla="*/ 281 w 283"/>
              <a:gd name="T11" fmla="*/ 19 h 35"/>
              <a:gd name="T12" fmla="*/ 283 w 283"/>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83" h="35">
                <a:moveTo>
                  <a:pt x="283" y="0"/>
                </a:moveTo>
                <a:cubicBezTo>
                  <a:pt x="0" y="0"/>
                  <a:pt x="0" y="0"/>
                  <a:pt x="0" y="0"/>
                </a:cubicBezTo>
                <a:cubicBezTo>
                  <a:pt x="1" y="7"/>
                  <a:pt x="2" y="13"/>
                  <a:pt x="2" y="19"/>
                </a:cubicBezTo>
                <a:cubicBezTo>
                  <a:pt x="2" y="25"/>
                  <a:pt x="1" y="30"/>
                  <a:pt x="1" y="35"/>
                </a:cubicBezTo>
                <a:cubicBezTo>
                  <a:pt x="283" y="35"/>
                  <a:pt x="283" y="35"/>
                  <a:pt x="283" y="35"/>
                </a:cubicBezTo>
                <a:cubicBezTo>
                  <a:pt x="282" y="30"/>
                  <a:pt x="281" y="25"/>
                  <a:pt x="281" y="19"/>
                </a:cubicBezTo>
                <a:cubicBezTo>
                  <a:pt x="281" y="13"/>
                  <a:pt x="282" y="7"/>
                  <a:pt x="2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5" name="Freeform 38"/>
          <p:cNvSpPr/>
          <p:nvPr/>
        </p:nvSpPr>
        <p:spPr bwMode="auto">
          <a:xfrm>
            <a:off x="9275763" y="3801812"/>
            <a:ext cx="762000" cy="104775"/>
          </a:xfrm>
          <a:custGeom>
            <a:avLst/>
            <a:gdLst>
              <a:gd name="T0" fmla="*/ 252 w 255"/>
              <a:gd name="T1" fmla="*/ 0 h 35"/>
              <a:gd name="T2" fmla="*/ 0 w 255"/>
              <a:gd name="T3" fmla="*/ 0 h 35"/>
              <a:gd name="T4" fmla="*/ 2 w 255"/>
              <a:gd name="T5" fmla="*/ 19 h 35"/>
              <a:gd name="T6" fmla="*/ 1 w 255"/>
              <a:gd name="T7" fmla="*/ 35 h 35"/>
              <a:gd name="T8" fmla="*/ 255 w 255"/>
              <a:gd name="T9" fmla="*/ 35 h 35"/>
              <a:gd name="T10" fmla="*/ 252 w 255"/>
              <a:gd name="T11" fmla="*/ 9 h 35"/>
              <a:gd name="T12" fmla="*/ 252 w 255"/>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55" h="35">
                <a:moveTo>
                  <a:pt x="252" y="0"/>
                </a:moveTo>
                <a:cubicBezTo>
                  <a:pt x="0" y="0"/>
                  <a:pt x="0" y="0"/>
                  <a:pt x="0" y="0"/>
                </a:cubicBezTo>
                <a:cubicBezTo>
                  <a:pt x="2" y="7"/>
                  <a:pt x="2" y="13"/>
                  <a:pt x="2" y="19"/>
                </a:cubicBezTo>
                <a:cubicBezTo>
                  <a:pt x="2" y="25"/>
                  <a:pt x="2" y="30"/>
                  <a:pt x="1" y="35"/>
                </a:cubicBezTo>
                <a:cubicBezTo>
                  <a:pt x="255" y="35"/>
                  <a:pt x="255" y="35"/>
                  <a:pt x="255" y="35"/>
                </a:cubicBezTo>
                <a:cubicBezTo>
                  <a:pt x="253" y="27"/>
                  <a:pt x="252" y="18"/>
                  <a:pt x="252" y="9"/>
                </a:cubicBezTo>
                <a:cubicBezTo>
                  <a:pt x="252" y="6"/>
                  <a:pt x="252" y="3"/>
                  <a:pt x="252"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091748" y="4422524"/>
            <a:ext cx="1903144" cy="1191695"/>
            <a:chOff x="1135479" y="4289425"/>
            <a:chExt cx="1903144" cy="1191695"/>
          </a:xfrm>
        </p:grpSpPr>
        <p:sp>
          <p:nvSpPr>
            <p:cNvPr id="17" name="矩形 16"/>
            <p:cNvSpPr/>
            <p:nvPr/>
          </p:nvSpPr>
          <p:spPr>
            <a:xfrm>
              <a:off x="2018764" y="4289425"/>
              <a:ext cx="1005403"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135479" y="4620695"/>
              <a:ext cx="1903144" cy="860425"/>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9" name="组合 18"/>
          <p:cNvGrpSpPr/>
          <p:nvPr/>
        </p:nvGrpSpPr>
        <p:grpSpPr>
          <a:xfrm>
            <a:off x="2560186" y="2232100"/>
            <a:ext cx="1903144" cy="1191695"/>
            <a:chOff x="1135479" y="4289425"/>
            <a:chExt cx="1903144" cy="1191695"/>
          </a:xfrm>
        </p:grpSpPr>
        <p:sp>
          <p:nvSpPr>
            <p:cNvPr id="20" name="矩形 19"/>
            <p:cNvSpPr/>
            <p:nvPr/>
          </p:nvSpPr>
          <p:spPr>
            <a:xfrm>
              <a:off x="2018763" y="4289425"/>
              <a:ext cx="1005404"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135479" y="4620695"/>
              <a:ext cx="1903144" cy="860425"/>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2" name="组合 21"/>
          <p:cNvGrpSpPr/>
          <p:nvPr/>
        </p:nvGrpSpPr>
        <p:grpSpPr>
          <a:xfrm>
            <a:off x="3926815" y="4382837"/>
            <a:ext cx="1903144" cy="1191695"/>
            <a:chOff x="1135479" y="4289425"/>
            <a:chExt cx="1903144" cy="1191695"/>
          </a:xfrm>
        </p:grpSpPr>
        <p:sp>
          <p:nvSpPr>
            <p:cNvPr id="23" name="矩形 22"/>
            <p:cNvSpPr/>
            <p:nvPr/>
          </p:nvSpPr>
          <p:spPr>
            <a:xfrm>
              <a:off x="2018764" y="4289425"/>
              <a:ext cx="1005403"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135479" y="4620695"/>
              <a:ext cx="1903144" cy="860425"/>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5" name="组合 24"/>
          <p:cNvGrpSpPr/>
          <p:nvPr/>
        </p:nvGrpSpPr>
        <p:grpSpPr>
          <a:xfrm>
            <a:off x="5368473" y="2232100"/>
            <a:ext cx="1903144" cy="1191695"/>
            <a:chOff x="1135479" y="4289425"/>
            <a:chExt cx="1903144" cy="1191695"/>
          </a:xfrm>
        </p:grpSpPr>
        <p:sp>
          <p:nvSpPr>
            <p:cNvPr id="26" name="矩形 25"/>
            <p:cNvSpPr/>
            <p:nvPr/>
          </p:nvSpPr>
          <p:spPr>
            <a:xfrm>
              <a:off x="2018764" y="4289425"/>
              <a:ext cx="1005403"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8" name="组合 27"/>
          <p:cNvGrpSpPr/>
          <p:nvPr/>
        </p:nvGrpSpPr>
        <p:grpSpPr>
          <a:xfrm>
            <a:off x="6693034" y="4422524"/>
            <a:ext cx="1903144" cy="1191695"/>
            <a:chOff x="1135479" y="4289425"/>
            <a:chExt cx="1903144" cy="1191695"/>
          </a:xfrm>
        </p:grpSpPr>
        <p:sp>
          <p:nvSpPr>
            <p:cNvPr id="29" name="矩形 28"/>
            <p:cNvSpPr/>
            <p:nvPr/>
          </p:nvSpPr>
          <p:spPr>
            <a:xfrm>
              <a:off x="2018764" y="4289425"/>
              <a:ext cx="1005403"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135479" y="4620695"/>
              <a:ext cx="1903144" cy="860425"/>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8043997" y="2232100"/>
            <a:ext cx="1903144" cy="1191695"/>
            <a:chOff x="1135479" y="4289425"/>
            <a:chExt cx="1903144" cy="1191695"/>
          </a:xfrm>
        </p:grpSpPr>
        <p:sp>
          <p:nvSpPr>
            <p:cNvPr id="32" name="矩形 31"/>
            <p:cNvSpPr/>
            <p:nvPr/>
          </p:nvSpPr>
          <p:spPr>
            <a:xfrm>
              <a:off x="2018764" y="4289425"/>
              <a:ext cx="1005403"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1135479" y="4620695"/>
              <a:ext cx="1903144" cy="860425"/>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4" name="组合 33"/>
          <p:cNvGrpSpPr/>
          <p:nvPr/>
        </p:nvGrpSpPr>
        <p:grpSpPr>
          <a:xfrm>
            <a:off x="9434647" y="4422524"/>
            <a:ext cx="1903144" cy="1191695"/>
            <a:chOff x="1135479" y="4289425"/>
            <a:chExt cx="1903144" cy="1191695"/>
          </a:xfrm>
        </p:grpSpPr>
        <p:sp>
          <p:nvSpPr>
            <p:cNvPr id="35" name="矩形 34"/>
            <p:cNvSpPr/>
            <p:nvPr/>
          </p:nvSpPr>
          <p:spPr>
            <a:xfrm>
              <a:off x="2018764" y="4289425"/>
              <a:ext cx="1005403" cy="338554"/>
            </a:xfrm>
            <a:prstGeom prst="rect">
              <a:avLst/>
            </a:prstGeom>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135479" y="4620695"/>
              <a:ext cx="1903144" cy="860425"/>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7" name="组合 36"/>
          <p:cNvGrpSpPr/>
          <p:nvPr/>
        </p:nvGrpSpPr>
        <p:grpSpPr>
          <a:xfrm>
            <a:off x="7356475" y="3570037"/>
            <a:ext cx="576263" cy="581025"/>
            <a:chOff x="7286625" y="3570288"/>
            <a:chExt cx="576263" cy="581025"/>
          </a:xfrm>
          <a:solidFill>
            <a:srgbClr val="DA3730"/>
          </a:solidFill>
        </p:grpSpPr>
        <p:sp>
          <p:nvSpPr>
            <p:cNvPr id="38" name="Freeform 44"/>
            <p:cNvSpPr/>
            <p:nvPr/>
          </p:nvSpPr>
          <p:spPr bwMode="auto">
            <a:xfrm>
              <a:off x="7286625" y="3570288"/>
              <a:ext cx="576263" cy="581025"/>
            </a:xfrm>
            <a:custGeom>
              <a:avLst/>
              <a:gdLst>
                <a:gd name="T0" fmla="*/ 191 w 193"/>
                <a:gd name="T1" fmla="*/ 77 h 193"/>
                <a:gd name="T2" fmla="*/ 97 w 193"/>
                <a:gd name="T3" fmla="*/ 0 h 193"/>
                <a:gd name="T4" fmla="*/ 2 w 193"/>
                <a:gd name="T5" fmla="*/ 77 h 193"/>
                <a:gd name="T6" fmla="*/ 0 w 193"/>
                <a:gd name="T7" fmla="*/ 96 h 193"/>
                <a:gd name="T8" fmla="*/ 2 w 193"/>
                <a:gd name="T9" fmla="*/ 112 h 193"/>
                <a:gd name="T10" fmla="*/ 97 w 193"/>
                <a:gd name="T11" fmla="*/ 193 h 193"/>
                <a:gd name="T12" fmla="*/ 191 w 193"/>
                <a:gd name="T13" fmla="*/ 112 h 193"/>
                <a:gd name="T14" fmla="*/ 193 w 193"/>
                <a:gd name="T15" fmla="*/ 96 h 193"/>
                <a:gd name="T16" fmla="*/ 191 w 193"/>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91" y="77"/>
                  </a:moveTo>
                  <a:cubicBezTo>
                    <a:pt x="182" y="33"/>
                    <a:pt x="143" y="0"/>
                    <a:pt x="97" y="0"/>
                  </a:cubicBezTo>
                  <a:cubicBezTo>
                    <a:pt x="50" y="0"/>
                    <a:pt x="11" y="33"/>
                    <a:pt x="2" y="77"/>
                  </a:cubicBezTo>
                  <a:cubicBezTo>
                    <a:pt x="1" y="84"/>
                    <a:pt x="0" y="90"/>
                    <a:pt x="0" y="96"/>
                  </a:cubicBezTo>
                  <a:cubicBezTo>
                    <a:pt x="0" y="102"/>
                    <a:pt x="1" y="107"/>
                    <a:pt x="2" y="112"/>
                  </a:cubicBezTo>
                  <a:cubicBezTo>
                    <a:pt x="9" y="158"/>
                    <a:pt x="49" y="193"/>
                    <a:pt x="97" y="193"/>
                  </a:cubicBezTo>
                  <a:cubicBezTo>
                    <a:pt x="144" y="193"/>
                    <a:pt x="184" y="158"/>
                    <a:pt x="191" y="112"/>
                  </a:cubicBezTo>
                  <a:cubicBezTo>
                    <a:pt x="192" y="107"/>
                    <a:pt x="193" y="102"/>
                    <a:pt x="193" y="96"/>
                  </a:cubicBezTo>
                  <a:cubicBezTo>
                    <a:pt x="193" y="90"/>
                    <a:pt x="192" y="84"/>
                    <a:pt x="191"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39" name="Freeform 172"/>
            <p:cNvSpPr>
              <a:spLocks noChangeAspect="1" noEditPoints="1"/>
            </p:cNvSpPr>
            <p:nvPr/>
          </p:nvSpPr>
          <p:spPr bwMode="auto">
            <a:xfrm>
              <a:off x="7476256" y="3756143"/>
              <a:ext cx="197001" cy="20931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grpFill/>
            <a:ln>
              <a:noFill/>
            </a:ln>
            <a:effec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0028238" y="3466849"/>
            <a:ext cx="715963" cy="723900"/>
            <a:chOff x="9958388" y="3467100"/>
            <a:chExt cx="715963" cy="723900"/>
          </a:xfrm>
          <a:solidFill>
            <a:srgbClr val="DA3730"/>
          </a:solidFill>
        </p:grpSpPr>
        <p:sp>
          <p:nvSpPr>
            <p:cNvPr id="41" name="Freeform 41"/>
            <p:cNvSpPr/>
            <p:nvPr/>
          </p:nvSpPr>
          <p:spPr bwMode="auto">
            <a:xfrm>
              <a:off x="9958388" y="3467100"/>
              <a:ext cx="715963" cy="723900"/>
            </a:xfrm>
            <a:custGeom>
              <a:avLst/>
              <a:gdLst>
                <a:gd name="T0" fmla="*/ 120 w 240"/>
                <a:gd name="T1" fmla="*/ 0 h 240"/>
                <a:gd name="T2" fmla="*/ 0 w 240"/>
                <a:gd name="T3" fmla="*/ 111 h 240"/>
                <a:gd name="T4" fmla="*/ 0 w 240"/>
                <a:gd name="T5" fmla="*/ 120 h 240"/>
                <a:gd name="T6" fmla="*/ 3 w 240"/>
                <a:gd name="T7" fmla="*/ 146 h 240"/>
                <a:gd name="T8" fmla="*/ 120 w 240"/>
                <a:gd name="T9" fmla="*/ 240 h 240"/>
                <a:gd name="T10" fmla="*/ 240 w 240"/>
                <a:gd name="T11" fmla="*/ 120 h 240"/>
                <a:gd name="T12" fmla="*/ 120 w 240"/>
                <a:gd name="T13" fmla="*/ 0 h 240"/>
              </a:gdLst>
              <a:ahLst/>
              <a:cxnLst>
                <a:cxn ang="0">
                  <a:pos x="T0" y="T1"/>
                </a:cxn>
                <a:cxn ang="0">
                  <a:pos x="T2" y="T3"/>
                </a:cxn>
                <a:cxn ang="0">
                  <a:pos x="T4" y="T5"/>
                </a:cxn>
                <a:cxn ang="0">
                  <a:pos x="T6" y="T7"/>
                </a:cxn>
                <a:cxn ang="0">
                  <a:pos x="T8" y="T9"/>
                </a:cxn>
                <a:cxn ang="0">
                  <a:pos x="T10" y="T11"/>
                </a:cxn>
                <a:cxn ang="0">
                  <a:pos x="T12" y="T13"/>
                </a:cxn>
              </a:cxnLst>
              <a:rect l="0" t="0" r="r" b="b"/>
              <a:pathLst>
                <a:path w="240" h="240">
                  <a:moveTo>
                    <a:pt x="120" y="0"/>
                  </a:moveTo>
                  <a:cubicBezTo>
                    <a:pt x="57" y="0"/>
                    <a:pt x="5" y="49"/>
                    <a:pt x="0" y="111"/>
                  </a:cubicBezTo>
                  <a:cubicBezTo>
                    <a:pt x="0" y="114"/>
                    <a:pt x="0" y="117"/>
                    <a:pt x="0" y="120"/>
                  </a:cubicBezTo>
                  <a:cubicBezTo>
                    <a:pt x="0" y="129"/>
                    <a:pt x="1" y="138"/>
                    <a:pt x="3" y="146"/>
                  </a:cubicBezTo>
                  <a:cubicBezTo>
                    <a:pt x="15" y="200"/>
                    <a:pt x="63" y="240"/>
                    <a:pt x="120" y="240"/>
                  </a:cubicBezTo>
                  <a:cubicBezTo>
                    <a:pt x="186" y="240"/>
                    <a:pt x="240" y="186"/>
                    <a:pt x="240" y="120"/>
                  </a:cubicBezTo>
                  <a:cubicBezTo>
                    <a:pt x="240" y="54"/>
                    <a:pt x="186" y="0"/>
                    <a:pt x="1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42" name="Freeform 119"/>
            <p:cNvSpPr>
              <a:spLocks noChangeAspect="1" noEditPoints="1"/>
            </p:cNvSpPr>
            <p:nvPr/>
          </p:nvSpPr>
          <p:spPr bwMode="auto">
            <a:xfrm>
              <a:off x="10217869" y="3759698"/>
              <a:ext cx="197001" cy="13870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grpFill/>
            <a:ln>
              <a:noFill/>
            </a:ln>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709025" y="3570037"/>
            <a:ext cx="573088" cy="581025"/>
            <a:chOff x="8639175" y="3570288"/>
            <a:chExt cx="573088" cy="581025"/>
          </a:xfrm>
          <a:solidFill>
            <a:srgbClr val="DA3730"/>
          </a:solidFill>
        </p:grpSpPr>
        <p:sp>
          <p:nvSpPr>
            <p:cNvPr id="44" name="Freeform 45"/>
            <p:cNvSpPr/>
            <p:nvPr/>
          </p:nvSpPr>
          <p:spPr bwMode="auto">
            <a:xfrm>
              <a:off x="8639175" y="3570288"/>
              <a:ext cx="573088" cy="581025"/>
            </a:xfrm>
            <a:custGeom>
              <a:avLst/>
              <a:gdLst>
                <a:gd name="T0" fmla="*/ 190 w 192"/>
                <a:gd name="T1" fmla="*/ 77 h 193"/>
                <a:gd name="T2" fmla="*/ 96 w 192"/>
                <a:gd name="T3" fmla="*/ 0 h 193"/>
                <a:gd name="T4" fmla="*/ 2 w 192"/>
                <a:gd name="T5" fmla="*/ 77 h 193"/>
                <a:gd name="T6" fmla="*/ 0 w 192"/>
                <a:gd name="T7" fmla="*/ 96 h 193"/>
                <a:gd name="T8" fmla="*/ 1 w 192"/>
                <a:gd name="T9" fmla="*/ 112 h 193"/>
                <a:gd name="T10" fmla="*/ 96 w 192"/>
                <a:gd name="T11" fmla="*/ 193 h 193"/>
                <a:gd name="T12" fmla="*/ 191 w 192"/>
                <a:gd name="T13" fmla="*/ 112 h 193"/>
                <a:gd name="T14" fmla="*/ 192 w 192"/>
                <a:gd name="T15" fmla="*/ 96 h 193"/>
                <a:gd name="T16" fmla="*/ 190 w 192"/>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90" y="77"/>
                  </a:moveTo>
                  <a:cubicBezTo>
                    <a:pt x="182" y="33"/>
                    <a:pt x="143" y="0"/>
                    <a:pt x="96" y="0"/>
                  </a:cubicBezTo>
                  <a:cubicBezTo>
                    <a:pt x="50" y="0"/>
                    <a:pt x="11" y="33"/>
                    <a:pt x="2" y="77"/>
                  </a:cubicBezTo>
                  <a:cubicBezTo>
                    <a:pt x="1" y="84"/>
                    <a:pt x="0" y="90"/>
                    <a:pt x="0" y="96"/>
                  </a:cubicBezTo>
                  <a:cubicBezTo>
                    <a:pt x="0" y="102"/>
                    <a:pt x="0" y="107"/>
                    <a:pt x="1" y="112"/>
                  </a:cubicBezTo>
                  <a:cubicBezTo>
                    <a:pt x="9" y="158"/>
                    <a:pt x="48" y="193"/>
                    <a:pt x="96" y="193"/>
                  </a:cubicBezTo>
                  <a:cubicBezTo>
                    <a:pt x="144" y="193"/>
                    <a:pt x="184" y="158"/>
                    <a:pt x="191" y="112"/>
                  </a:cubicBezTo>
                  <a:cubicBezTo>
                    <a:pt x="192" y="107"/>
                    <a:pt x="192" y="102"/>
                    <a:pt x="192" y="96"/>
                  </a:cubicBezTo>
                  <a:cubicBezTo>
                    <a:pt x="192" y="90"/>
                    <a:pt x="192" y="84"/>
                    <a:pt x="190"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45" name="Freeform 157"/>
            <p:cNvSpPr>
              <a:spLocks noChangeAspect="1" noEditPoints="1"/>
            </p:cNvSpPr>
            <p:nvPr/>
          </p:nvSpPr>
          <p:spPr bwMode="auto">
            <a:xfrm>
              <a:off x="8827219" y="3752126"/>
              <a:ext cx="197001" cy="217349"/>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184525" y="3570037"/>
            <a:ext cx="573088" cy="581025"/>
            <a:chOff x="3114675" y="3570288"/>
            <a:chExt cx="573088" cy="581025"/>
          </a:xfrm>
          <a:solidFill>
            <a:srgbClr val="DA3730"/>
          </a:solidFill>
        </p:grpSpPr>
        <p:sp>
          <p:nvSpPr>
            <p:cNvPr id="47" name="Freeform 42"/>
            <p:cNvSpPr/>
            <p:nvPr/>
          </p:nvSpPr>
          <p:spPr bwMode="auto">
            <a:xfrm>
              <a:off x="3114675" y="3570288"/>
              <a:ext cx="573088" cy="581025"/>
            </a:xfrm>
            <a:custGeom>
              <a:avLst/>
              <a:gdLst>
                <a:gd name="T0" fmla="*/ 190 w 192"/>
                <a:gd name="T1" fmla="*/ 77 h 193"/>
                <a:gd name="T2" fmla="*/ 96 w 192"/>
                <a:gd name="T3" fmla="*/ 0 h 193"/>
                <a:gd name="T4" fmla="*/ 2 w 192"/>
                <a:gd name="T5" fmla="*/ 77 h 193"/>
                <a:gd name="T6" fmla="*/ 0 w 192"/>
                <a:gd name="T7" fmla="*/ 96 h 193"/>
                <a:gd name="T8" fmla="*/ 1 w 192"/>
                <a:gd name="T9" fmla="*/ 112 h 193"/>
                <a:gd name="T10" fmla="*/ 96 w 192"/>
                <a:gd name="T11" fmla="*/ 193 h 193"/>
                <a:gd name="T12" fmla="*/ 191 w 192"/>
                <a:gd name="T13" fmla="*/ 112 h 193"/>
                <a:gd name="T14" fmla="*/ 192 w 192"/>
                <a:gd name="T15" fmla="*/ 96 h 193"/>
                <a:gd name="T16" fmla="*/ 190 w 192"/>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90" y="77"/>
                  </a:moveTo>
                  <a:cubicBezTo>
                    <a:pt x="181" y="33"/>
                    <a:pt x="142" y="0"/>
                    <a:pt x="96" y="0"/>
                  </a:cubicBezTo>
                  <a:cubicBezTo>
                    <a:pt x="49" y="0"/>
                    <a:pt x="10" y="33"/>
                    <a:pt x="2" y="77"/>
                  </a:cubicBezTo>
                  <a:cubicBezTo>
                    <a:pt x="0" y="84"/>
                    <a:pt x="0" y="90"/>
                    <a:pt x="0" y="96"/>
                  </a:cubicBezTo>
                  <a:cubicBezTo>
                    <a:pt x="0" y="102"/>
                    <a:pt x="0" y="107"/>
                    <a:pt x="1" y="112"/>
                  </a:cubicBezTo>
                  <a:cubicBezTo>
                    <a:pt x="8" y="158"/>
                    <a:pt x="48" y="193"/>
                    <a:pt x="96" y="193"/>
                  </a:cubicBezTo>
                  <a:cubicBezTo>
                    <a:pt x="144" y="193"/>
                    <a:pt x="183" y="158"/>
                    <a:pt x="191" y="112"/>
                  </a:cubicBezTo>
                  <a:cubicBezTo>
                    <a:pt x="191" y="107"/>
                    <a:pt x="192" y="102"/>
                    <a:pt x="192" y="96"/>
                  </a:cubicBezTo>
                  <a:cubicBezTo>
                    <a:pt x="192" y="90"/>
                    <a:pt x="191" y="84"/>
                    <a:pt x="190"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48" name="组合 47"/>
            <p:cNvGrpSpPr>
              <a:grpSpLocks noChangeAspect="1"/>
            </p:cNvGrpSpPr>
            <p:nvPr/>
          </p:nvGrpSpPr>
          <p:grpSpPr>
            <a:xfrm>
              <a:off x="3302719" y="3762657"/>
              <a:ext cx="197001" cy="196287"/>
              <a:chOff x="3618897" y="2279040"/>
              <a:chExt cx="706229" cy="703668"/>
            </a:xfrm>
            <a:grpFill/>
          </p:grpSpPr>
          <p:sp>
            <p:nvSpPr>
              <p:cNvPr id="4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1"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5921375" y="3466849"/>
            <a:ext cx="715963" cy="723900"/>
            <a:chOff x="5851525" y="3467100"/>
            <a:chExt cx="715963" cy="723900"/>
          </a:xfrm>
          <a:solidFill>
            <a:srgbClr val="DA3730"/>
          </a:solidFill>
        </p:grpSpPr>
        <p:sp>
          <p:nvSpPr>
            <p:cNvPr id="53" name="Freeform 40"/>
            <p:cNvSpPr/>
            <p:nvPr/>
          </p:nvSpPr>
          <p:spPr bwMode="auto">
            <a:xfrm>
              <a:off x="5851525" y="3467100"/>
              <a:ext cx="715963" cy="723900"/>
            </a:xfrm>
            <a:custGeom>
              <a:avLst/>
              <a:gdLst>
                <a:gd name="T0" fmla="*/ 240 w 240"/>
                <a:gd name="T1" fmla="*/ 111 h 240"/>
                <a:gd name="T2" fmla="*/ 120 w 240"/>
                <a:gd name="T3" fmla="*/ 0 h 240"/>
                <a:gd name="T4" fmla="*/ 0 w 240"/>
                <a:gd name="T5" fmla="*/ 111 h 240"/>
                <a:gd name="T6" fmla="*/ 0 w 240"/>
                <a:gd name="T7" fmla="*/ 120 h 240"/>
                <a:gd name="T8" fmla="*/ 3 w 240"/>
                <a:gd name="T9" fmla="*/ 146 h 240"/>
                <a:gd name="T10" fmla="*/ 120 w 240"/>
                <a:gd name="T11" fmla="*/ 240 h 240"/>
                <a:gd name="T12" fmla="*/ 237 w 240"/>
                <a:gd name="T13" fmla="*/ 146 h 240"/>
                <a:gd name="T14" fmla="*/ 240 w 240"/>
                <a:gd name="T15" fmla="*/ 120 h 240"/>
                <a:gd name="T16" fmla="*/ 240 w 240"/>
                <a:gd name="T17" fmla="*/ 1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40" y="111"/>
                  </a:moveTo>
                  <a:cubicBezTo>
                    <a:pt x="236" y="49"/>
                    <a:pt x="184" y="0"/>
                    <a:pt x="120" y="0"/>
                  </a:cubicBezTo>
                  <a:cubicBezTo>
                    <a:pt x="57" y="0"/>
                    <a:pt x="5" y="49"/>
                    <a:pt x="0" y="111"/>
                  </a:cubicBezTo>
                  <a:cubicBezTo>
                    <a:pt x="0" y="114"/>
                    <a:pt x="0" y="117"/>
                    <a:pt x="0" y="120"/>
                  </a:cubicBezTo>
                  <a:cubicBezTo>
                    <a:pt x="0" y="129"/>
                    <a:pt x="1" y="138"/>
                    <a:pt x="3" y="146"/>
                  </a:cubicBezTo>
                  <a:cubicBezTo>
                    <a:pt x="15" y="200"/>
                    <a:pt x="63" y="240"/>
                    <a:pt x="120" y="240"/>
                  </a:cubicBezTo>
                  <a:cubicBezTo>
                    <a:pt x="178" y="240"/>
                    <a:pt x="226" y="200"/>
                    <a:pt x="237" y="146"/>
                  </a:cubicBezTo>
                  <a:cubicBezTo>
                    <a:pt x="239" y="138"/>
                    <a:pt x="240" y="129"/>
                    <a:pt x="240" y="120"/>
                  </a:cubicBezTo>
                  <a:cubicBezTo>
                    <a:pt x="240" y="117"/>
                    <a:pt x="240" y="114"/>
                    <a:pt x="240"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54" name="组合 53"/>
            <p:cNvGrpSpPr>
              <a:grpSpLocks noChangeAspect="1"/>
            </p:cNvGrpSpPr>
            <p:nvPr/>
          </p:nvGrpSpPr>
          <p:grpSpPr>
            <a:xfrm>
              <a:off x="6111005" y="3696276"/>
              <a:ext cx="197002" cy="265549"/>
              <a:chOff x="3722033" y="3714538"/>
              <a:chExt cx="500321" cy="674410"/>
            </a:xfrm>
            <a:grpFill/>
          </p:grpSpPr>
          <p:sp>
            <p:nvSpPr>
              <p:cNvPr id="5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grpSp>
        <p:nvGrpSpPr>
          <p:cNvPr id="58" name="组合 57"/>
          <p:cNvGrpSpPr/>
          <p:nvPr/>
        </p:nvGrpSpPr>
        <p:grpSpPr>
          <a:xfrm>
            <a:off x="4591050" y="3570037"/>
            <a:ext cx="574675" cy="581025"/>
            <a:chOff x="4521200" y="3570288"/>
            <a:chExt cx="574675" cy="581025"/>
          </a:xfrm>
          <a:solidFill>
            <a:srgbClr val="DA3730"/>
          </a:solidFill>
        </p:grpSpPr>
        <p:sp>
          <p:nvSpPr>
            <p:cNvPr id="59" name="Freeform 43"/>
            <p:cNvSpPr/>
            <p:nvPr/>
          </p:nvSpPr>
          <p:spPr bwMode="auto">
            <a:xfrm>
              <a:off x="4521200" y="3570288"/>
              <a:ext cx="574675" cy="581025"/>
            </a:xfrm>
            <a:custGeom>
              <a:avLst/>
              <a:gdLst>
                <a:gd name="T0" fmla="*/ 191 w 193"/>
                <a:gd name="T1" fmla="*/ 77 h 193"/>
                <a:gd name="T2" fmla="*/ 96 w 193"/>
                <a:gd name="T3" fmla="*/ 0 h 193"/>
                <a:gd name="T4" fmla="*/ 2 w 193"/>
                <a:gd name="T5" fmla="*/ 77 h 193"/>
                <a:gd name="T6" fmla="*/ 0 w 193"/>
                <a:gd name="T7" fmla="*/ 96 h 193"/>
                <a:gd name="T8" fmla="*/ 2 w 193"/>
                <a:gd name="T9" fmla="*/ 112 h 193"/>
                <a:gd name="T10" fmla="*/ 96 w 193"/>
                <a:gd name="T11" fmla="*/ 193 h 193"/>
                <a:gd name="T12" fmla="*/ 191 w 193"/>
                <a:gd name="T13" fmla="*/ 112 h 193"/>
                <a:gd name="T14" fmla="*/ 193 w 193"/>
                <a:gd name="T15" fmla="*/ 96 h 193"/>
                <a:gd name="T16" fmla="*/ 191 w 193"/>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91" y="77"/>
                  </a:moveTo>
                  <a:cubicBezTo>
                    <a:pt x="182" y="33"/>
                    <a:pt x="143" y="0"/>
                    <a:pt x="96" y="0"/>
                  </a:cubicBezTo>
                  <a:cubicBezTo>
                    <a:pt x="50" y="0"/>
                    <a:pt x="11" y="33"/>
                    <a:pt x="2" y="77"/>
                  </a:cubicBezTo>
                  <a:cubicBezTo>
                    <a:pt x="1" y="84"/>
                    <a:pt x="0" y="90"/>
                    <a:pt x="0" y="96"/>
                  </a:cubicBezTo>
                  <a:cubicBezTo>
                    <a:pt x="0" y="102"/>
                    <a:pt x="1" y="107"/>
                    <a:pt x="2" y="112"/>
                  </a:cubicBezTo>
                  <a:cubicBezTo>
                    <a:pt x="9" y="158"/>
                    <a:pt x="49" y="193"/>
                    <a:pt x="96" y="193"/>
                  </a:cubicBezTo>
                  <a:cubicBezTo>
                    <a:pt x="144" y="193"/>
                    <a:pt x="184" y="158"/>
                    <a:pt x="191" y="112"/>
                  </a:cubicBezTo>
                  <a:cubicBezTo>
                    <a:pt x="192" y="107"/>
                    <a:pt x="193" y="102"/>
                    <a:pt x="193" y="96"/>
                  </a:cubicBezTo>
                  <a:cubicBezTo>
                    <a:pt x="193" y="90"/>
                    <a:pt x="192" y="84"/>
                    <a:pt x="191"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60" name="组合 59"/>
            <p:cNvGrpSpPr>
              <a:grpSpLocks noChangeAspect="1"/>
            </p:cNvGrpSpPr>
            <p:nvPr/>
          </p:nvGrpSpPr>
          <p:grpSpPr>
            <a:xfrm>
              <a:off x="4710037" y="3776988"/>
              <a:ext cx="197001" cy="167624"/>
              <a:chOff x="7909299" y="3772690"/>
              <a:chExt cx="667095" cy="567616"/>
            </a:xfrm>
            <a:grpFill/>
          </p:grpSpPr>
          <p:sp>
            <p:nvSpPr>
              <p:cNvPr id="6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grpSp>
        <p:nvGrpSpPr>
          <p:cNvPr id="63" name="组合 62"/>
          <p:cNvGrpSpPr/>
          <p:nvPr/>
        </p:nvGrpSpPr>
        <p:grpSpPr>
          <a:xfrm>
            <a:off x="1644650" y="3466849"/>
            <a:ext cx="715963" cy="723900"/>
            <a:chOff x="1574800" y="3467100"/>
            <a:chExt cx="715963" cy="723900"/>
          </a:xfrm>
          <a:solidFill>
            <a:srgbClr val="DA3730"/>
          </a:solidFill>
        </p:grpSpPr>
        <p:sp>
          <p:nvSpPr>
            <p:cNvPr id="64" name="Freeform 39"/>
            <p:cNvSpPr/>
            <p:nvPr/>
          </p:nvSpPr>
          <p:spPr bwMode="auto">
            <a:xfrm>
              <a:off x="1574800" y="3467100"/>
              <a:ext cx="715963" cy="723900"/>
            </a:xfrm>
            <a:custGeom>
              <a:avLst/>
              <a:gdLst>
                <a:gd name="T0" fmla="*/ 240 w 240"/>
                <a:gd name="T1" fmla="*/ 111 h 240"/>
                <a:gd name="T2" fmla="*/ 120 w 240"/>
                <a:gd name="T3" fmla="*/ 0 h 240"/>
                <a:gd name="T4" fmla="*/ 0 w 240"/>
                <a:gd name="T5" fmla="*/ 120 h 240"/>
                <a:gd name="T6" fmla="*/ 120 w 240"/>
                <a:gd name="T7" fmla="*/ 240 h 240"/>
                <a:gd name="T8" fmla="*/ 238 w 240"/>
                <a:gd name="T9" fmla="*/ 146 h 240"/>
                <a:gd name="T10" fmla="*/ 240 w 240"/>
                <a:gd name="T11" fmla="*/ 120 h 240"/>
                <a:gd name="T12" fmla="*/ 240 w 240"/>
                <a:gd name="T13" fmla="*/ 111 h 240"/>
              </a:gdLst>
              <a:ahLst/>
              <a:cxnLst>
                <a:cxn ang="0">
                  <a:pos x="T0" y="T1"/>
                </a:cxn>
                <a:cxn ang="0">
                  <a:pos x="T2" y="T3"/>
                </a:cxn>
                <a:cxn ang="0">
                  <a:pos x="T4" y="T5"/>
                </a:cxn>
                <a:cxn ang="0">
                  <a:pos x="T6" y="T7"/>
                </a:cxn>
                <a:cxn ang="0">
                  <a:pos x="T8" y="T9"/>
                </a:cxn>
                <a:cxn ang="0">
                  <a:pos x="T10" y="T11"/>
                </a:cxn>
                <a:cxn ang="0">
                  <a:pos x="T12" y="T13"/>
                </a:cxn>
              </a:cxnLst>
              <a:rect l="0" t="0" r="r" b="b"/>
              <a:pathLst>
                <a:path w="240" h="240">
                  <a:moveTo>
                    <a:pt x="240" y="111"/>
                  </a:moveTo>
                  <a:cubicBezTo>
                    <a:pt x="236" y="49"/>
                    <a:pt x="184" y="0"/>
                    <a:pt x="120" y="0"/>
                  </a:cubicBezTo>
                  <a:cubicBezTo>
                    <a:pt x="54" y="0"/>
                    <a:pt x="0" y="54"/>
                    <a:pt x="0" y="120"/>
                  </a:cubicBezTo>
                  <a:cubicBezTo>
                    <a:pt x="0" y="186"/>
                    <a:pt x="54" y="240"/>
                    <a:pt x="120" y="240"/>
                  </a:cubicBezTo>
                  <a:cubicBezTo>
                    <a:pt x="178" y="240"/>
                    <a:pt x="226" y="200"/>
                    <a:pt x="238" y="146"/>
                  </a:cubicBezTo>
                  <a:cubicBezTo>
                    <a:pt x="239" y="138"/>
                    <a:pt x="240" y="129"/>
                    <a:pt x="240" y="120"/>
                  </a:cubicBezTo>
                  <a:cubicBezTo>
                    <a:pt x="240" y="117"/>
                    <a:pt x="240" y="114"/>
                    <a:pt x="240"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839715" y="3735893"/>
              <a:ext cx="186133" cy="186314"/>
              <a:chOff x="5240338" y="2657475"/>
              <a:chExt cx="1630363" cy="1631951"/>
            </a:xfrm>
            <a:grpFill/>
          </p:grpSpPr>
          <p:sp>
            <p:nvSpPr>
              <p:cNvPr id="66"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7"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8"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9"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250"/>
                                        <p:tgtEl>
                                          <p:spTgt spid="6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5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50"/>
                                        <p:tgtEl>
                                          <p:spTgt spid="4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250"/>
                                        <p:tgtEl>
                                          <p:spTgt spid="5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5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250"/>
                                        <p:tgtEl>
                                          <p:spTgt spid="5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250"/>
                                        <p:tgtEl>
                                          <p:spTgt spid="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50"/>
                                        <p:tgtEl>
                                          <p:spTgt spid="3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5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250"/>
                                        <p:tgtEl>
                                          <p:spTgt spid="4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50"/>
                                        <p:tgtEl>
                                          <p:spTgt spid="1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250"/>
                                        <p:tgtEl>
                                          <p:spTgt spid="40"/>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250"/>
                                        <p:tgtEl>
                                          <p:spTgt spid="16"/>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50"/>
                                        <p:tgtEl>
                                          <p:spTgt spid="19"/>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250"/>
                                        <p:tgtEl>
                                          <p:spTgt spid="25"/>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50"/>
                                        <p:tgtEl>
                                          <p:spTgt spid="28"/>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50"/>
                                        <p:tgtEl>
                                          <p:spTgt spid="31"/>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도넛 111"/>
          <p:cNvSpPr/>
          <p:nvPr/>
        </p:nvSpPr>
        <p:spPr bwMode="auto">
          <a:xfrm>
            <a:off x="7738610" y="4377742"/>
            <a:ext cx="1728788" cy="1727200"/>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도넛 123"/>
          <p:cNvSpPr/>
          <p:nvPr/>
        </p:nvSpPr>
        <p:spPr bwMode="auto">
          <a:xfrm>
            <a:off x="5224904" y="4377741"/>
            <a:ext cx="1727891" cy="1727681"/>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도넛 135"/>
          <p:cNvSpPr/>
          <p:nvPr/>
        </p:nvSpPr>
        <p:spPr bwMode="auto">
          <a:xfrm>
            <a:off x="2690359" y="4377742"/>
            <a:ext cx="1728788" cy="1727200"/>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도넛 104"/>
          <p:cNvSpPr/>
          <p:nvPr/>
        </p:nvSpPr>
        <p:spPr bwMode="auto">
          <a:xfrm>
            <a:off x="7738610" y="1986967"/>
            <a:ext cx="1728297" cy="1728027"/>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도넛 96"/>
          <p:cNvSpPr/>
          <p:nvPr/>
        </p:nvSpPr>
        <p:spPr bwMode="auto">
          <a:xfrm>
            <a:off x="5224009" y="1986967"/>
            <a:ext cx="1728787" cy="1728788"/>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도넛 86"/>
          <p:cNvSpPr/>
          <p:nvPr/>
        </p:nvSpPr>
        <p:spPr bwMode="auto">
          <a:xfrm>
            <a:off x="2690359" y="1986967"/>
            <a:ext cx="1729260" cy="1728026"/>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오른쪽 화살표 54"/>
          <p:cNvSpPr/>
          <p:nvPr/>
        </p:nvSpPr>
        <p:spPr>
          <a:xfrm>
            <a:off x="4639809" y="2634667"/>
            <a:ext cx="411162" cy="458788"/>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오른쪽 화살표 55"/>
          <p:cNvSpPr/>
          <p:nvPr/>
        </p:nvSpPr>
        <p:spPr>
          <a:xfrm>
            <a:off x="7176634" y="2634667"/>
            <a:ext cx="411162" cy="458788"/>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오른쪽 화살표 70"/>
          <p:cNvSpPr/>
          <p:nvPr/>
        </p:nvSpPr>
        <p:spPr>
          <a:xfrm rot="10800000">
            <a:off x="4596946" y="5020680"/>
            <a:ext cx="411163"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오른쪽 화살표 71"/>
          <p:cNvSpPr/>
          <p:nvPr/>
        </p:nvSpPr>
        <p:spPr>
          <a:xfrm rot="10800000">
            <a:off x="7113134" y="5020680"/>
            <a:ext cx="411162"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오른쪽 화살표 72"/>
          <p:cNvSpPr/>
          <p:nvPr/>
        </p:nvSpPr>
        <p:spPr>
          <a:xfrm rot="5400000">
            <a:off x="8415677" y="3840374"/>
            <a:ext cx="411163"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오른쪽 화살표 73"/>
          <p:cNvSpPr/>
          <p:nvPr/>
        </p:nvSpPr>
        <p:spPr>
          <a:xfrm rot="16200000">
            <a:off x="3361078" y="3803861"/>
            <a:ext cx="411162"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3"/>
          <p:cNvSpPr txBox="1"/>
          <p:nvPr/>
        </p:nvSpPr>
        <p:spPr>
          <a:xfrm>
            <a:off x="3179944" y="2727869"/>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3"/>
          <p:cNvSpPr txBox="1"/>
          <p:nvPr/>
        </p:nvSpPr>
        <p:spPr>
          <a:xfrm>
            <a:off x="5718019" y="2727869"/>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
          <p:cNvSpPr txBox="1"/>
          <p:nvPr/>
        </p:nvSpPr>
        <p:spPr>
          <a:xfrm>
            <a:off x="8240110" y="2727869"/>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13"/>
          <p:cNvSpPr txBox="1"/>
          <p:nvPr/>
        </p:nvSpPr>
        <p:spPr>
          <a:xfrm>
            <a:off x="3179944" y="5126935"/>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3"/>
          <p:cNvSpPr txBox="1"/>
          <p:nvPr/>
        </p:nvSpPr>
        <p:spPr>
          <a:xfrm>
            <a:off x="5711535" y="5126935"/>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
          <p:cNvSpPr txBox="1"/>
          <p:nvPr/>
        </p:nvSpPr>
        <p:spPr>
          <a:xfrm>
            <a:off x="8250428" y="5126935"/>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18"/>
          <p:cNvSpPr>
            <a:spLocks noChangeArrowheads="1"/>
          </p:cNvSpPr>
          <p:nvPr>
            <p:custDataLst>
              <p:tags r:id="rId2"/>
            </p:custDataLst>
          </p:nvPr>
        </p:nvSpPr>
        <p:spPr bwMode="auto">
          <a:xfrm>
            <a:off x="884045" y="1899600"/>
            <a:ext cx="2174487"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14" name="18"/>
          <p:cNvSpPr>
            <a:spLocks noChangeArrowheads="1"/>
          </p:cNvSpPr>
          <p:nvPr>
            <p:custDataLst>
              <p:tags r:id="rId3"/>
            </p:custDataLst>
          </p:nvPr>
        </p:nvSpPr>
        <p:spPr bwMode="auto">
          <a:xfrm>
            <a:off x="9158152" y="1968501"/>
            <a:ext cx="1987575"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dirty="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15" name="TextBox 4"/>
          <p:cNvSpPr txBox="1"/>
          <p:nvPr/>
        </p:nvSpPr>
        <p:spPr>
          <a:xfrm>
            <a:off x="3051806" y="3606653"/>
            <a:ext cx="6394790" cy="461665"/>
          </a:xfrm>
          <a:prstGeom prst="rect">
            <a:avLst/>
          </a:prstGeom>
          <a:noFill/>
        </p:spPr>
        <p:txBody>
          <a:bodyPr wrap="square" rtlCol="0">
            <a:spAutoFit/>
          </a:bodyPr>
          <a:lstStyle/>
          <a:p>
            <a:pPr algn="ctr"/>
            <a:r>
              <a:rPr lang="en-US" altLang="zh-CN" sz="2400" spc="300" dirty="0">
                <a:solidFill>
                  <a:schemeClr val="bg1"/>
                </a:solidFill>
                <a:latin typeface="Rockwell" panose="02060603020205020403" pitchFamily="18" charset="0"/>
                <a:ea typeface="华文新魏" panose="02010800040101010101" pitchFamily="2" charset="-122"/>
              </a:rPr>
              <a:t>SUMMER RECRUIT STUDENTS</a:t>
            </a:r>
            <a:endParaRPr lang="en-US" altLang="zh-CN" sz="2400" spc="300" dirty="0">
              <a:solidFill>
                <a:schemeClr val="bg1"/>
              </a:solidFill>
              <a:latin typeface="Rockwell" panose="02060603020205020403" pitchFamily="18" charset="0"/>
              <a:ea typeface="华文新魏" panose="02010800040101010101" pitchFamily="2" charset="-122"/>
            </a:endParaRPr>
          </a:p>
        </p:txBody>
      </p:sp>
      <p:sp>
        <p:nvSpPr>
          <p:cNvPr id="16" name="TextBox 23"/>
          <p:cNvSpPr txBox="1"/>
          <p:nvPr/>
        </p:nvSpPr>
        <p:spPr>
          <a:xfrm>
            <a:off x="3591832" y="4011383"/>
            <a:ext cx="5276850" cy="392415"/>
          </a:xfrm>
          <a:prstGeom prst="rect">
            <a:avLst/>
          </a:prstGeom>
          <a:noFill/>
        </p:spPr>
        <p:txBody>
          <a:bodyPr wrap="square" rtlCol="0">
            <a:spAutoFit/>
          </a:bodyPr>
          <a:lstStyle/>
          <a:p>
            <a:pPr algn="ctr"/>
            <a:r>
              <a:rPr lang="en-US" altLang="zh-CN" sz="650" dirty="0">
                <a:solidFill>
                  <a:schemeClr val="bg1"/>
                </a:solidFill>
                <a:latin typeface="微软雅黑" panose="020B0503020204020204" pitchFamily="34" charset="-122"/>
                <a:ea typeface="微软雅黑" panose="020B0503020204020204" pitchFamily="34" charset="-122"/>
              </a:rPr>
              <a:t>se in this box, and select only the text. Your content to play here, or through your copy, paste in this box, and select only the</a:t>
            </a:r>
            <a:endParaRPr lang="en-US" altLang="zh-CN" sz="650" dirty="0">
              <a:solidFill>
                <a:schemeClr val="bg1"/>
              </a:solidFill>
              <a:latin typeface="微软雅黑" panose="020B0503020204020204" pitchFamily="34" charset="-122"/>
              <a:ea typeface="微软雅黑" panose="020B0503020204020204" pitchFamily="34" charset="-122"/>
            </a:endParaRPr>
          </a:p>
          <a:p>
            <a:pPr algn="ctr"/>
            <a:r>
              <a:rPr lang="en-US" altLang="zh-CN" sz="650" dirty="0">
                <a:solidFill>
                  <a:schemeClr val="bg1"/>
                </a:solidFill>
                <a:latin typeface="微软雅黑" panose="020B0503020204020204" pitchFamily="34" charset="-122"/>
                <a:ea typeface="微软雅黑" panose="020B0503020204020204" pitchFamily="34" charset="-122"/>
              </a:rPr>
              <a:t> text. Your content to play here, or through your copy, </a:t>
            </a:r>
            <a:r>
              <a:rPr lang="en-US" altLang="zh-CN" sz="650" dirty="0" err="1">
                <a:solidFill>
                  <a:schemeClr val="bg1"/>
                </a:solidFill>
                <a:latin typeface="微软雅黑" panose="020B0503020204020204" pitchFamily="34" charset="-122"/>
                <a:ea typeface="微软雅黑" panose="020B0503020204020204" pitchFamily="34" charset="-122"/>
              </a:rPr>
              <a:t>aste</a:t>
            </a:r>
            <a:r>
              <a:rPr lang="en-US" altLang="zh-CN" sz="650" dirty="0">
                <a:solidFill>
                  <a:schemeClr val="bg1"/>
                </a:solidFill>
                <a:latin typeface="微软雅黑" panose="020B0503020204020204" pitchFamily="34" charset="-122"/>
                <a:ea typeface="微软雅黑" panose="020B0503020204020204" pitchFamily="34" charset="-122"/>
              </a:rPr>
              <a:t> in this box, and select only the text. Your content to play here, or</a:t>
            </a:r>
            <a:endParaRPr lang="en-US" altLang="zh-CN" sz="650" dirty="0">
              <a:solidFill>
                <a:schemeClr val="bg1"/>
              </a:solidFill>
              <a:latin typeface="微软雅黑" panose="020B0503020204020204" pitchFamily="34" charset="-122"/>
              <a:ea typeface="微软雅黑" panose="020B0503020204020204" pitchFamily="34" charset="-122"/>
            </a:endParaRPr>
          </a:p>
          <a:p>
            <a:pPr algn="ctr"/>
            <a:r>
              <a:rPr lang="en-US" altLang="zh-CN" sz="650" dirty="0">
                <a:solidFill>
                  <a:schemeClr val="bg1"/>
                </a:solidFill>
                <a:latin typeface="微软雅黑" panose="020B0503020204020204" pitchFamily="34" charset="-122"/>
                <a:ea typeface="微软雅黑" panose="020B0503020204020204" pitchFamily="34" charset="-122"/>
              </a:rPr>
              <a:t>text. Your content to play here, or through your copy, </a:t>
            </a:r>
            <a:r>
              <a:rPr lang="en-US" altLang="zh-CN" sz="650" dirty="0" err="1">
                <a:solidFill>
                  <a:schemeClr val="bg1"/>
                </a:solidFill>
                <a:latin typeface="微软雅黑" panose="020B0503020204020204" pitchFamily="34" charset="-122"/>
                <a:ea typeface="微软雅黑" panose="020B0503020204020204" pitchFamily="34" charset="-122"/>
              </a:rPr>
              <a:t>aste</a:t>
            </a:r>
            <a:r>
              <a:rPr lang="en-US" altLang="zh-CN" sz="650" dirty="0">
                <a:solidFill>
                  <a:schemeClr val="bg1"/>
                </a:solidFill>
                <a:latin typeface="微软雅黑" panose="020B0503020204020204" pitchFamily="34" charset="-122"/>
                <a:ea typeface="微软雅黑" panose="020B0503020204020204" pitchFamily="34" charset="-122"/>
              </a:rPr>
              <a:t> in this box, and select only the text. Your content to play here, or</a:t>
            </a:r>
            <a:endParaRPr lang="zh-CN" altLang="en-US" sz="650"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533775" y="3484542"/>
            <a:ext cx="527685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7"/>
          <p:cNvSpPr txBox="1">
            <a:spLocks noChangeArrowheads="1"/>
          </p:cNvSpPr>
          <p:nvPr/>
        </p:nvSpPr>
        <p:spPr bwMode="auto">
          <a:xfrm>
            <a:off x="2626856" y="2286497"/>
            <a:ext cx="6955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600" dirty="0">
                <a:solidFill>
                  <a:schemeClr val="bg1"/>
                </a:solidFill>
                <a:latin typeface="华文琥珀" panose="02010800040101010101" pitchFamily="2" charset="-122"/>
                <a:ea typeface="华文琥珀" panose="02010800040101010101" pitchFamily="2" charset="-122"/>
              </a:rPr>
              <a:t>谢谢您的观看指导</a:t>
            </a:r>
            <a:endParaRPr lang="en-US" altLang="zh-CN" sz="6600" dirty="0">
              <a:solidFill>
                <a:schemeClr val="bg1"/>
              </a:solidFill>
              <a:latin typeface="华文琥珀" panose="02010800040101010101" pitchFamily="2" charset="-122"/>
              <a:ea typeface="华文琥珀" panose="02010800040101010101" pitchFamily="2" charset="-122"/>
            </a:endParaRPr>
          </a:p>
        </p:txBody>
      </p:sp>
      <p:sp>
        <p:nvSpPr>
          <p:cNvPr id="19" name="文本框 18"/>
          <p:cNvSpPr txBox="1">
            <a:spLocks noChangeArrowheads="1"/>
          </p:cNvSpPr>
          <p:nvPr/>
        </p:nvSpPr>
        <p:spPr bwMode="auto">
          <a:xfrm>
            <a:off x="4733171" y="1039684"/>
            <a:ext cx="274947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800" dirty="0">
                <a:solidFill>
                  <a:schemeClr val="bg1"/>
                </a:solidFill>
                <a:latin typeface="华文琥珀" panose="02010800040101010101" pitchFamily="2" charset="-122"/>
                <a:ea typeface="华文琥珀" panose="02010800040101010101" pitchFamily="2" charset="-122"/>
              </a:rPr>
              <a:t>2018</a:t>
            </a:r>
            <a:endParaRPr lang="en-US" altLang="zh-CN" sz="8800" dirty="0">
              <a:solidFill>
                <a:schemeClr val="bg1"/>
              </a:solidFill>
              <a:latin typeface="华文琥珀" panose="02010800040101010101" pitchFamily="2" charset="-122"/>
              <a:ea typeface="华文琥珀"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2" presetClass="entr" presetSubtype="4"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75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14:presetBounceEnd="50000">
                                      <p:stCondLst>
                                        <p:cond delay="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75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75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16" presetClass="entr" presetSubtype="37"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500"/>
                                            <p:tgtEl>
                                              <p:spTgt spid="17"/>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grpId="0" nodeType="afterEffect">
                                      <p:stCondLst>
                                        <p:cond delay="17"/>
                                      </p:stCondLst>
                                      <p:iterate type="lt">
                                        <p:tmPct val="30000"/>
                                      </p:iterate>
                                      <p:childTnLst>
                                        <p:set>
                                          <p:cBhvr>
                                            <p:cTn id="39" dur="1" fill="hold">
                                              <p:stCondLst>
                                                <p:cond delay="0"/>
                                              </p:stCondLst>
                                            </p:cTn>
                                            <p:tgtEl>
                                              <p:spTgt spid="16"/>
                                            </p:tgtEl>
                                            <p:attrNameLst>
                                              <p:attrName>style.visibility</p:attrName>
                                            </p:attrNameLst>
                                          </p:cBhvr>
                                          <p:to>
                                            <p:strVal val="visible"/>
                                          </p:to>
                                        </p:set>
                                        <p:animEffect transition="in" filter="wipe(left)">
                                          <p:cBhvr>
                                            <p:cTn id="40" dur="1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stCondLst>
                                        <p:cond delay="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16" presetClass="entr" presetSubtype="37"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500"/>
                                            <p:tgtEl>
                                              <p:spTgt spid="17"/>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grpId="0" nodeType="afterEffect">
                                      <p:stCondLst>
                                        <p:cond delay="17"/>
                                      </p:stCondLst>
                                      <p:iterate type="lt">
                                        <p:tmPct val="30000"/>
                                      </p:iterate>
                                      <p:childTnLst>
                                        <p:set>
                                          <p:cBhvr>
                                            <p:cTn id="39" dur="1" fill="hold">
                                              <p:stCondLst>
                                                <p:cond delay="0"/>
                                              </p:stCondLst>
                                            </p:cTn>
                                            <p:tgtEl>
                                              <p:spTgt spid="16"/>
                                            </p:tgtEl>
                                            <p:attrNameLst>
                                              <p:attrName>style.visibility</p:attrName>
                                            </p:attrNameLst>
                                          </p:cBhvr>
                                          <p:to>
                                            <p:strVal val="visible"/>
                                          </p:to>
                                        </p:set>
                                        <p:animEffect transition="in" filter="wipe(left)">
                                          <p:cBhvr>
                                            <p:cTn id="40" dur="1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p:bldP spid="1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7"/>
            <a:ext cx="1015663" cy="2477601"/>
          </a:xfrm>
          <a:prstGeom prst="rect">
            <a:avLst/>
          </a:prstGeom>
          <a:noFill/>
        </p:spPr>
        <p:txBody>
          <a:bodyPr vert="eaVert" wrap="none" rtlCol="0">
            <a:spAutoFit/>
          </a:bodyPr>
          <a:lstStyle/>
          <a:p>
            <a:pPr algn="ctr"/>
            <a:r>
              <a:rPr lang="zh-CN" altLang="en-US" sz="5400" spc="600" dirty="0">
                <a:solidFill>
                  <a:schemeClr val="bg1"/>
                </a:solidFill>
                <a:latin typeface="华文新魏" panose="02010800040101010101" pitchFamily="2" charset="-122"/>
                <a:ea typeface="华文新魏" panose="02010800040101010101" pitchFamily="2" charset="-122"/>
              </a:rPr>
              <a:t>第一章</a:t>
            </a:r>
            <a:endParaRPr lang="en-US" altLang="zh-CN" sz="5400" spc="600" dirty="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活动流程简介</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316593" y="2065607"/>
            <a:ext cx="9742318" cy="4388672"/>
            <a:chOff x="759352" y="1775300"/>
            <a:chExt cx="10399215" cy="4684586"/>
          </a:xfrm>
        </p:grpSpPr>
        <p:grpSp>
          <p:nvGrpSpPr>
            <p:cNvPr id="7" name="Group 7"/>
            <p:cNvGrpSpPr/>
            <p:nvPr/>
          </p:nvGrpSpPr>
          <p:grpSpPr>
            <a:xfrm flipH="1">
              <a:off x="759352" y="1775300"/>
              <a:ext cx="4763161" cy="4684586"/>
              <a:chOff x="7845714" y="1736883"/>
              <a:chExt cx="3572595" cy="3513662"/>
            </a:xfrm>
          </p:grpSpPr>
          <p:grpSp>
            <p:nvGrpSpPr>
              <p:cNvPr id="17" name="Group 35"/>
              <p:cNvGrpSpPr/>
              <p:nvPr/>
            </p:nvGrpSpPr>
            <p:grpSpPr>
              <a:xfrm>
                <a:off x="7845714" y="1736883"/>
                <a:ext cx="3501814" cy="3310032"/>
                <a:chOff x="7541909" y="1631853"/>
                <a:chExt cx="4046955" cy="3310032"/>
              </a:xfrm>
            </p:grpSpPr>
            <p:sp>
              <p:nvSpPr>
                <p:cNvPr id="19" name="Rectangle 29"/>
                <p:cNvSpPr/>
                <p:nvPr/>
              </p:nvSpPr>
              <p:spPr>
                <a:xfrm>
                  <a:off x="7541909" y="1631853"/>
                  <a:ext cx="4046955" cy="3310032"/>
                </a:xfrm>
                <a:prstGeom prst="rect">
                  <a:avLst/>
                </a:prstGeom>
                <a:noFill/>
                <a:ln w="28575">
                  <a:solidFill>
                    <a:srgbClr val="DA3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33"/>
                <p:cNvSpPr/>
                <p:nvPr/>
              </p:nvSpPr>
              <p:spPr>
                <a:xfrm>
                  <a:off x="7541909" y="1631854"/>
                  <a:ext cx="4046955" cy="435299"/>
                </a:xfrm>
                <a:prstGeom prst="rect">
                  <a:avLst/>
                </a:prstGeom>
                <a:solidFill>
                  <a:srgbClr val="DA3730"/>
                </a:solidFill>
                <a:ln>
                  <a:solidFill>
                    <a:srgbClr val="DA3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 name="Rectangle 34"/>
              <p:cNvSpPr/>
              <p:nvPr/>
            </p:nvSpPr>
            <p:spPr>
              <a:xfrm>
                <a:off x="7935294" y="2516401"/>
                <a:ext cx="3483015" cy="2734144"/>
              </a:xfrm>
              <a:prstGeom prst="rect">
                <a:avLst/>
              </a:prstGeom>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9" name="组合 8"/>
            <p:cNvGrpSpPr/>
            <p:nvPr/>
          </p:nvGrpSpPr>
          <p:grpSpPr>
            <a:xfrm>
              <a:off x="5755689" y="1802208"/>
              <a:ext cx="5402878" cy="4407615"/>
              <a:chOff x="5650562" y="4584069"/>
              <a:chExt cx="6024562" cy="4151630"/>
            </a:xfrm>
          </p:grpSpPr>
          <p:sp>
            <p:nvSpPr>
              <p:cNvPr id="10" name="矩形 9"/>
              <p:cNvSpPr/>
              <p:nvPr/>
            </p:nvSpPr>
            <p:spPr>
              <a:xfrm>
                <a:off x="5650562" y="4584069"/>
                <a:ext cx="6024562" cy="2338366"/>
              </a:xfrm>
              <a:prstGeom prst="rect">
                <a:avLst/>
              </a:prstGeom>
              <a:blipFill dpi="0" rotWithShape="1">
                <a:blip r:embed="rId1"/>
                <a:srcRect/>
                <a:tile tx="0" ty="0" sx="88000" sy="88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4" name="矩形 13"/>
              <p:cNvSpPr/>
              <p:nvPr/>
            </p:nvSpPr>
            <p:spPr>
              <a:xfrm>
                <a:off x="5650562" y="7011394"/>
                <a:ext cx="6024562" cy="1704126"/>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15" name="文本框 23"/>
              <p:cNvSpPr txBox="1">
                <a:spLocks noChangeArrowheads="1"/>
              </p:cNvSpPr>
              <p:nvPr/>
            </p:nvSpPr>
            <p:spPr bwMode="auto">
              <a:xfrm>
                <a:off x="5860670" y="7561407"/>
                <a:ext cx="5688430" cy="117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6" name="文本框 24"/>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641087" y="2231112"/>
            <a:ext cx="9231352" cy="3671544"/>
            <a:chOff x="825135" y="2013004"/>
            <a:chExt cx="10608500" cy="4219272"/>
          </a:xfrm>
          <a:solidFill>
            <a:srgbClr val="DA3730"/>
          </a:solidFill>
        </p:grpSpPr>
        <p:sp>
          <p:nvSpPr>
            <p:cNvPr id="7" name="Line 13"/>
            <p:cNvSpPr>
              <a:spLocks noChangeShapeType="1"/>
            </p:cNvSpPr>
            <p:nvPr/>
          </p:nvSpPr>
          <p:spPr bwMode="auto">
            <a:xfrm>
              <a:off x="825135" y="4209054"/>
              <a:ext cx="10608500" cy="2"/>
            </a:xfrm>
            <a:prstGeom prst="line">
              <a:avLst/>
            </a:prstGeom>
            <a:grpFill/>
            <a:ln w="101600">
              <a:solidFill>
                <a:srgbClr val="DA3730"/>
              </a:solidFill>
              <a:bevel/>
              <a:tailEnd type="triangle" w="med" len="med"/>
            </a:ln>
          </p:spPr>
          <p:txBody>
            <a:bodyPr/>
            <a:lstStyle/>
            <a:p>
              <a:pPr algn="ctr"/>
              <a:endParaRPr lang="zh-CN" altLang="en-US" sz="1600"/>
            </a:p>
          </p:txBody>
        </p:sp>
        <p:sp>
          <p:nvSpPr>
            <p:cNvPr id="9" name="AutoShape 2"/>
            <p:cNvSpPr>
              <a:spLocks noChangeArrowheads="1"/>
            </p:cNvSpPr>
            <p:nvPr/>
          </p:nvSpPr>
          <p:spPr bwMode="auto">
            <a:xfrm>
              <a:off x="2938728" y="2013004"/>
              <a:ext cx="2110938" cy="1957792"/>
            </a:xfrm>
            <a:prstGeom prst="roundRect">
              <a:avLst>
                <a:gd name="adj" fmla="val 13005"/>
              </a:avLst>
            </a:prstGeom>
            <a:grpFill/>
            <a:ln w="19050" cap="rnd">
              <a:solidFill>
                <a:srgbClr val="DA3730"/>
              </a:solidFill>
              <a:prstDash val="sysDot"/>
              <a:bevel/>
            </a:ln>
          </p:spPr>
          <p:txBody>
            <a:bodyPr wrap="none" anchor="ctr"/>
            <a:lstStyle/>
            <a:p>
              <a:pPr algn="ctr"/>
              <a:endParaRPr lang="zh-CN" altLang="zh-CN" sz="160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0" name="Group 138"/>
            <p:cNvGrpSpPr/>
            <p:nvPr/>
          </p:nvGrpSpPr>
          <p:grpSpPr bwMode="auto">
            <a:xfrm>
              <a:off x="3229879" y="4118531"/>
              <a:ext cx="238000" cy="235930"/>
              <a:chOff x="0" y="0"/>
              <a:chExt cx="250" cy="250"/>
            </a:xfrm>
            <a:grpFill/>
          </p:grpSpPr>
          <p:sp>
            <p:nvSpPr>
              <p:cNvPr id="46"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7"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14" name="TextBox 57"/>
            <p:cNvSpPr>
              <a:spLocks noChangeArrowheads="1"/>
            </p:cNvSpPr>
            <p:nvPr/>
          </p:nvSpPr>
          <p:spPr bwMode="auto">
            <a:xfrm>
              <a:off x="3161515" y="2251529"/>
              <a:ext cx="1670126" cy="389060"/>
            </a:xfrm>
            <a:prstGeom prst="rect">
              <a:avLst/>
            </a:prstGeom>
            <a:noFill/>
            <a:ln w="9525">
              <a:noFill/>
              <a:bevel/>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1600" dirty="0"/>
            </a:p>
          </p:txBody>
        </p:sp>
        <p:sp>
          <p:nvSpPr>
            <p:cNvPr id="15" name="TextBox 57"/>
            <p:cNvSpPr>
              <a:spLocks noChangeArrowheads="1"/>
            </p:cNvSpPr>
            <p:nvPr/>
          </p:nvSpPr>
          <p:spPr bwMode="auto">
            <a:xfrm>
              <a:off x="3138487" y="2534124"/>
              <a:ext cx="2017808" cy="981493"/>
            </a:xfrm>
            <a:prstGeom prst="rect">
              <a:avLst/>
            </a:prstGeom>
            <a:noFill/>
            <a:ln w="9525">
              <a:noFill/>
              <a:bevel/>
            </a:ln>
          </p:spPr>
          <p:txBody>
            <a:bodyPr wrap="square">
              <a:spAutoFit/>
            </a:bodyPr>
            <a:lstStyle/>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rPr>
                <a:t>添加文本说明内容</a:t>
              </a:r>
              <a:endParaRPr lang="en-US" altLang="zh-CN" sz="1100" b="1" dirty="0">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600" dirty="0"/>
            </a:p>
          </p:txBody>
        </p:sp>
        <p:sp>
          <p:nvSpPr>
            <p:cNvPr id="16" name="AutoShape 17"/>
            <p:cNvSpPr>
              <a:spLocks noChangeArrowheads="1"/>
            </p:cNvSpPr>
            <p:nvPr/>
          </p:nvSpPr>
          <p:spPr bwMode="auto">
            <a:xfrm>
              <a:off x="2127541" y="4464118"/>
              <a:ext cx="2206138" cy="1757046"/>
            </a:xfrm>
            <a:prstGeom prst="roundRect">
              <a:avLst>
                <a:gd name="adj" fmla="val 13005"/>
              </a:avLst>
            </a:prstGeom>
            <a:grpFill/>
            <a:ln w="19050" cap="rnd">
              <a:solidFill>
                <a:srgbClr val="DA3730"/>
              </a:solidFill>
              <a:prstDash val="sysDot"/>
              <a:bevel/>
            </a:ln>
          </p:spPr>
          <p:txBody>
            <a:bodyPr/>
            <a:lstStyle/>
            <a:p>
              <a:pPr algn="ctr"/>
              <a:endParaRPr lang="zh-CN"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57"/>
            <p:cNvSpPr>
              <a:spLocks noChangeArrowheads="1"/>
            </p:cNvSpPr>
            <p:nvPr/>
          </p:nvSpPr>
          <p:spPr bwMode="auto">
            <a:xfrm>
              <a:off x="2385417" y="4715775"/>
              <a:ext cx="1115486" cy="389060"/>
            </a:xfrm>
            <a:prstGeom prst="rect">
              <a:avLst/>
            </a:prstGeom>
            <a:noFill/>
            <a:ln w="9525">
              <a:noFill/>
              <a:bevel/>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endParaRPr lang="zh-CN" altLang="en-US" sz="1600" dirty="0"/>
            </a:p>
          </p:txBody>
        </p:sp>
        <p:sp>
          <p:nvSpPr>
            <p:cNvPr id="18" name="TextBox 57"/>
            <p:cNvSpPr>
              <a:spLocks noChangeArrowheads="1"/>
            </p:cNvSpPr>
            <p:nvPr/>
          </p:nvSpPr>
          <p:spPr bwMode="auto">
            <a:xfrm>
              <a:off x="2359057" y="5024448"/>
              <a:ext cx="1881218"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600"/>
            </a:p>
          </p:txBody>
        </p:sp>
        <p:grpSp>
          <p:nvGrpSpPr>
            <p:cNvPr id="19" name="Group 138"/>
            <p:cNvGrpSpPr/>
            <p:nvPr/>
          </p:nvGrpSpPr>
          <p:grpSpPr bwMode="auto">
            <a:xfrm>
              <a:off x="2434542" y="4113528"/>
              <a:ext cx="237998" cy="237998"/>
              <a:chOff x="0" y="0"/>
              <a:chExt cx="250" cy="250"/>
            </a:xfrm>
            <a:grpFill/>
          </p:grpSpPr>
          <p:sp>
            <p:nvSpPr>
              <p:cNvPr id="44" name="Oval 139"/>
              <p:cNvSpPr>
                <a:spLocks noChangeArrowheads="1"/>
              </p:cNvSpPr>
              <p:nvPr/>
            </p:nvSpPr>
            <p:spPr bwMode="auto">
              <a:xfrm>
                <a:off x="0" y="0"/>
                <a:ext cx="250" cy="251"/>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5"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20" name="AutoShape 5"/>
            <p:cNvSpPr>
              <a:spLocks noChangeArrowheads="1"/>
            </p:cNvSpPr>
            <p:nvPr/>
          </p:nvSpPr>
          <p:spPr bwMode="auto">
            <a:xfrm>
              <a:off x="4653395" y="4475230"/>
              <a:ext cx="2218554" cy="1757046"/>
            </a:xfrm>
            <a:prstGeom prst="roundRect">
              <a:avLst>
                <a:gd name="adj" fmla="val 13005"/>
              </a:avLst>
            </a:prstGeom>
            <a:grpFill/>
            <a:ln w="19050" cap="rnd">
              <a:solidFill>
                <a:srgbClr val="DA3730"/>
              </a:solidFill>
              <a:prstDash val="sysDot"/>
              <a:bevel/>
            </a:ln>
          </p:spPr>
          <p:txBody>
            <a:bodyPr wrap="none" anchor="ctr"/>
            <a:lstStyle/>
            <a:p>
              <a:pPr algn="ctr"/>
              <a:endParaRPr lang="zh-CN" altLang="zh-CN" sz="160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TextBox 57"/>
            <p:cNvSpPr>
              <a:spLocks noChangeArrowheads="1"/>
            </p:cNvSpPr>
            <p:nvPr/>
          </p:nvSpPr>
          <p:spPr bwMode="auto">
            <a:xfrm>
              <a:off x="4828725" y="4714189"/>
              <a:ext cx="2313754" cy="389060"/>
            </a:xfrm>
            <a:prstGeom prst="rect">
              <a:avLst/>
            </a:prstGeom>
            <a:noFill/>
            <a:ln w="9525">
              <a:noFill/>
              <a:bevel/>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endParaRPr lang="zh-CN" altLang="en-US" sz="1600" dirty="0"/>
            </a:p>
          </p:txBody>
        </p:sp>
        <p:sp>
          <p:nvSpPr>
            <p:cNvPr id="22" name="TextBox 57"/>
            <p:cNvSpPr>
              <a:spLocks noChangeArrowheads="1"/>
            </p:cNvSpPr>
            <p:nvPr/>
          </p:nvSpPr>
          <p:spPr bwMode="auto">
            <a:xfrm>
              <a:off x="4836247" y="5024448"/>
              <a:ext cx="2011601"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600"/>
            </a:p>
          </p:txBody>
        </p:sp>
        <p:grpSp>
          <p:nvGrpSpPr>
            <p:cNvPr id="23" name="Group 138"/>
            <p:cNvGrpSpPr/>
            <p:nvPr/>
          </p:nvGrpSpPr>
          <p:grpSpPr bwMode="auto">
            <a:xfrm>
              <a:off x="4954145" y="4113528"/>
              <a:ext cx="235930" cy="237998"/>
              <a:chOff x="0" y="0"/>
              <a:chExt cx="250" cy="250"/>
            </a:xfrm>
            <a:grpFill/>
          </p:grpSpPr>
          <p:sp>
            <p:nvSpPr>
              <p:cNvPr id="42"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3"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24" name="AutoShape 2"/>
            <p:cNvSpPr>
              <a:spLocks noChangeArrowheads="1"/>
            </p:cNvSpPr>
            <p:nvPr/>
          </p:nvSpPr>
          <p:spPr bwMode="auto">
            <a:xfrm>
              <a:off x="5307278" y="2013004"/>
              <a:ext cx="2110938" cy="1957792"/>
            </a:xfrm>
            <a:prstGeom prst="roundRect">
              <a:avLst>
                <a:gd name="adj" fmla="val 13005"/>
              </a:avLst>
            </a:prstGeom>
            <a:grpFill/>
            <a:ln w="19050" cap="rnd">
              <a:solidFill>
                <a:srgbClr val="DA3730"/>
              </a:solidFill>
              <a:prstDash val="sysDot"/>
              <a:bevel/>
            </a:ln>
          </p:spPr>
          <p:txBody>
            <a:bodyPr/>
            <a:lstStyle/>
            <a:p>
              <a:pPr algn="ctr"/>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TextBox 57"/>
            <p:cNvSpPr>
              <a:spLocks noChangeArrowheads="1"/>
            </p:cNvSpPr>
            <p:nvPr/>
          </p:nvSpPr>
          <p:spPr bwMode="auto">
            <a:xfrm>
              <a:off x="5538003" y="2251528"/>
              <a:ext cx="1670124"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1600"/>
            </a:p>
          </p:txBody>
        </p:sp>
        <p:sp>
          <p:nvSpPr>
            <p:cNvPr id="26" name="TextBox 57"/>
            <p:cNvSpPr>
              <a:spLocks noChangeArrowheads="1"/>
            </p:cNvSpPr>
            <p:nvPr/>
          </p:nvSpPr>
          <p:spPr bwMode="auto">
            <a:xfrm>
              <a:off x="5496449" y="2505550"/>
              <a:ext cx="2040574" cy="981493"/>
            </a:xfrm>
            <a:prstGeom prst="rect">
              <a:avLst/>
            </a:prstGeom>
            <a:noFill/>
            <a:ln w="9525">
              <a:noFill/>
              <a:bevel/>
            </a:ln>
          </p:spPr>
          <p:txBody>
            <a:bodyPr wrap="square">
              <a:spAutoFit/>
            </a:bodyPr>
            <a:lstStyle/>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en-US" altLang="zh-CN"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600" dirty="0"/>
            </a:p>
          </p:txBody>
        </p:sp>
        <p:grpSp>
          <p:nvGrpSpPr>
            <p:cNvPr id="27" name="Group 138"/>
            <p:cNvGrpSpPr/>
            <p:nvPr/>
          </p:nvGrpSpPr>
          <p:grpSpPr bwMode="auto">
            <a:xfrm>
              <a:off x="5588904" y="4118531"/>
              <a:ext cx="238000" cy="235930"/>
              <a:chOff x="0" y="0"/>
              <a:chExt cx="250" cy="250"/>
            </a:xfrm>
            <a:grpFill/>
          </p:grpSpPr>
          <p:sp>
            <p:nvSpPr>
              <p:cNvPr id="40"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1"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28" name="AutoShape 6"/>
            <p:cNvSpPr>
              <a:spLocks noChangeArrowheads="1"/>
            </p:cNvSpPr>
            <p:nvPr/>
          </p:nvSpPr>
          <p:spPr bwMode="auto">
            <a:xfrm>
              <a:off x="6999917" y="4464118"/>
              <a:ext cx="2189582" cy="1757046"/>
            </a:xfrm>
            <a:prstGeom prst="roundRect">
              <a:avLst>
                <a:gd name="adj" fmla="val 13005"/>
              </a:avLst>
            </a:prstGeom>
            <a:grpFill/>
            <a:ln w="19050" cap="rnd">
              <a:solidFill>
                <a:srgbClr val="DA3730"/>
              </a:solidFill>
              <a:prstDash val="sysDot"/>
              <a:bevel/>
            </a:ln>
          </p:spPr>
          <p:txBody>
            <a:bodyPr/>
            <a:lstStyle/>
            <a:p>
              <a:pPr algn="ctr"/>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9" name="Group 138"/>
            <p:cNvGrpSpPr/>
            <p:nvPr/>
          </p:nvGrpSpPr>
          <p:grpSpPr bwMode="auto">
            <a:xfrm>
              <a:off x="7177992" y="4116703"/>
              <a:ext cx="237998" cy="237998"/>
              <a:chOff x="0" y="0"/>
              <a:chExt cx="250" cy="250"/>
            </a:xfrm>
            <a:grpFill/>
          </p:grpSpPr>
          <p:sp>
            <p:nvSpPr>
              <p:cNvPr id="38"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9"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0" name="TextBox 57"/>
            <p:cNvSpPr>
              <a:spLocks noChangeArrowheads="1"/>
            </p:cNvSpPr>
            <p:nvPr/>
          </p:nvSpPr>
          <p:spPr bwMode="auto">
            <a:xfrm>
              <a:off x="7219447" y="4725300"/>
              <a:ext cx="2980149" cy="389060"/>
            </a:xfrm>
            <a:prstGeom prst="rect">
              <a:avLst/>
            </a:prstGeom>
            <a:noFill/>
            <a:ln w="9525">
              <a:noFill/>
              <a:bevel/>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endParaRPr lang="zh-CN" altLang="en-US" sz="1600" dirty="0"/>
            </a:p>
          </p:txBody>
        </p:sp>
        <p:sp>
          <p:nvSpPr>
            <p:cNvPr id="31" name="TextBox 57"/>
            <p:cNvSpPr>
              <a:spLocks noChangeArrowheads="1"/>
            </p:cNvSpPr>
            <p:nvPr/>
          </p:nvSpPr>
          <p:spPr bwMode="auto">
            <a:xfrm>
              <a:off x="7236777" y="5024448"/>
              <a:ext cx="1846036" cy="981493"/>
            </a:xfrm>
            <a:prstGeom prst="rect">
              <a:avLst/>
            </a:prstGeom>
            <a:noFill/>
            <a:ln w="9525">
              <a:noFill/>
              <a:bevel/>
            </a:ln>
          </p:spPr>
          <p:txBody>
            <a:bodyPr wrap="square">
              <a:spAutoFit/>
            </a:bodyPr>
            <a:lstStyle/>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rPr>
                <a:t>添加文本说明内容</a:t>
              </a:r>
              <a:endParaRPr lang="en-US" altLang="zh-CN" sz="1100" b="1" dirty="0">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600" dirty="0"/>
            </a:p>
          </p:txBody>
        </p:sp>
        <p:sp>
          <p:nvSpPr>
            <p:cNvPr id="32" name="AutoShape 4"/>
            <p:cNvSpPr>
              <a:spLocks noChangeArrowheads="1"/>
            </p:cNvSpPr>
            <p:nvPr/>
          </p:nvSpPr>
          <p:spPr bwMode="auto">
            <a:xfrm>
              <a:off x="7685353" y="2013004"/>
              <a:ext cx="2110938" cy="1957792"/>
            </a:xfrm>
            <a:prstGeom prst="roundRect">
              <a:avLst>
                <a:gd name="adj" fmla="val 13005"/>
              </a:avLst>
            </a:prstGeom>
            <a:grpFill/>
            <a:ln w="19050" cap="rnd">
              <a:solidFill>
                <a:srgbClr val="DA3730"/>
              </a:solidFill>
              <a:prstDash val="sysDot"/>
              <a:bevel/>
            </a:ln>
          </p:spPr>
          <p:txBody>
            <a:bodyPr wrap="none" anchor="ctr"/>
            <a:lstStyle/>
            <a:p>
              <a:pPr algn="ctr"/>
              <a:endParaRPr lang="zh-CN" altLang="zh-CN" sz="160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3" name="Group 138"/>
            <p:cNvGrpSpPr/>
            <p:nvPr/>
          </p:nvGrpSpPr>
          <p:grpSpPr bwMode="auto">
            <a:xfrm>
              <a:off x="7970154" y="4121706"/>
              <a:ext cx="238000" cy="235930"/>
              <a:chOff x="0" y="0"/>
              <a:chExt cx="250" cy="250"/>
            </a:xfrm>
            <a:grpFill/>
          </p:grpSpPr>
          <p:sp>
            <p:nvSpPr>
              <p:cNvPr id="36" name="Oval 139"/>
              <p:cNvSpPr>
                <a:spLocks noChangeArrowheads="1"/>
              </p:cNvSpPr>
              <p:nvPr/>
            </p:nvSpPr>
            <p:spPr bwMode="auto">
              <a:xfrm>
                <a:off x="-1" y="-1"/>
                <a:ext cx="251" cy="251"/>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7"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4" name="TextBox 57"/>
            <p:cNvSpPr>
              <a:spLocks noChangeArrowheads="1"/>
            </p:cNvSpPr>
            <p:nvPr/>
          </p:nvSpPr>
          <p:spPr bwMode="auto">
            <a:xfrm>
              <a:off x="7901119" y="2251529"/>
              <a:ext cx="1866732"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1600"/>
            </a:p>
          </p:txBody>
        </p:sp>
        <p:sp>
          <p:nvSpPr>
            <p:cNvPr id="35" name="TextBox 57"/>
            <p:cNvSpPr>
              <a:spLocks noChangeArrowheads="1"/>
            </p:cNvSpPr>
            <p:nvPr/>
          </p:nvSpPr>
          <p:spPr bwMode="auto">
            <a:xfrm>
              <a:off x="7901119" y="2542061"/>
              <a:ext cx="1866732" cy="981493"/>
            </a:xfrm>
            <a:prstGeom prst="rect">
              <a:avLst/>
            </a:prstGeom>
            <a:noFill/>
            <a:ln w="9525">
              <a:noFill/>
              <a:bevel/>
            </a:ln>
          </p:spPr>
          <p:txBody>
            <a:bodyPr wrap="square">
              <a:spAutoFit/>
            </a:bodyPr>
            <a:lstStyle/>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en-US" altLang="zh-CN"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600" dirty="0"/>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Freeform 5"/>
          <p:cNvSpPr/>
          <p:nvPr/>
        </p:nvSpPr>
        <p:spPr bwMode="auto">
          <a:xfrm>
            <a:off x="3619945" y="3178685"/>
            <a:ext cx="2457953" cy="2486736"/>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6"/>
          <p:cNvSpPr/>
          <p:nvPr/>
        </p:nvSpPr>
        <p:spPr bwMode="auto">
          <a:xfrm>
            <a:off x="1259849" y="2449550"/>
            <a:ext cx="2473303" cy="248481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p:nvPr/>
        </p:nvSpPr>
        <p:spPr bwMode="auto">
          <a:xfrm>
            <a:off x="5999227" y="2449550"/>
            <a:ext cx="2471385" cy="2484816"/>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8"/>
          <p:cNvSpPr/>
          <p:nvPr/>
        </p:nvSpPr>
        <p:spPr bwMode="auto">
          <a:xfrm>
            <a:off x="8524337" y="3178685"/>
            <a:ext cx="2463710" cy="2486736"/>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4" name="直接连接符 36"/>
          <p:cNvCxnSpPr>
            <a:cxnSpLocks noChangeShapeType="1"/>
          </p:cNvCxnSpPr>
          <p:nvPr/>
        </p:nvCxnSpPr>
        <p:spPr bwMode="auto">
          <a:xfrm>
            <a:off x="1737624" y="4216743"/>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cxnSp>
        <p:nvCxnSpPr>
          <p:cNvPr id="15" name="直接连接符 40"/>
          <p:cNvCxnSpPr>
            <a:cxnSpLocks noChangeShapeType="1"/>
          </p:cNvCxnSpPr>
          <p:nvPr/>
        </p:nvCxnSpPr>
        <p:spPr bwMode="auto">
          <a:xfrm>
            <a:off x="6515379" y="4216743"/>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cxnSp>
        <p:nvCxnSpPr>
          <p:cNvPr id="16" name="直接连接符 44"/>
          <p:cNvCxnSpPr>
            <a:cxnSpLocks noChangeShapeType="1"/>
          </p:cNvCxnSpPr>
          <p:nvPr/>
        </p:nvCxnSpPr>
        <p:spPr bwMode="auto">
          <a:xfrm>
            <a:off x="4067019" y="4001840"/>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cxnSp>
        <p:nvCxnSpPr>
          <p:cNvPr id="17" name="直接连接符 48"/>
          <p:cNvCxnSpPr>
            <a:cxnSpLocks noChangeShapeType="1"/>
          </p:cNvCxnSpPr>
          <p:nvPr/>
        </p:nvCxnSpPr>
        <p:spPr bwMode="auto">
          <a:xfrm>
            <a:off x="8982926" y="4001840"/>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sp>
        <p:nvSpPr>
          <p:cNvPr id="18" name="矩形 17"/>
          <p:cNvSpPr/>
          <p:nvPr/>
        </p:nvSpPr>
        <p:spPr>
          <a:xfrm>
            <a:off x="1947890" y="4345931"/>
            <a:ext cx="1107996"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加入标题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4265181" y="4143783"/>
            <a:ext cx="1107996"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加入标题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680921" y="4345931"/>
            <a:ext cx="1107996"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加入标题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9183035" y="4143783"/>
            <a:ext cx="1107996"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加入标题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a:grpSpLocks noChangeAspect="1"/>
          </p:cNvGrpSpPr>
          <p:nvPr/>
        </p:nvGrpSpPr>
        <p:grpSpPr>
          <a:xfrm>
            <a:off x="4575086" y="3355634"/>
            <a:ext cx="463202" cy="518014"/>
            <a:chOff x="5999255" y="3275006"/>
            <a:chExt cx="402656" cy="450303"/>
          </a:xfrm>
          <a:solidFill>
            <a:schemeClr val="bg1"/>
          </a:solidFill>
          <a:effectLst/>
        </p:grpSpPr>
        <p:sp>
          <p:nvSpPr>
            <p:cNvPr id="2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9517833" y="3338563"/>
            <a:ext cx="441717" cy="499598"/>
            <a:chOff x="4994016" y="4872552"/>
            <a:chExt cx="406393" cy="459645"/>
          </a:xfrm>
          <a:solidFill>
            <a:schemeClr val="bg1"/>
          </a:solidFill>
          <a:effectLst/>
        </p:grpSpPr>
        <p:sp>
          <p:nvSpPr>
            <p:cNvPr id="29"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2" name="组合 31"/>
          <p:cNvGrpSpPr/>
          <p:nvPr/>
        </p:nvGrpSpPr>
        <p:grpSpPr>
          <a:xfrm>
            <a:off x="7032216" y="3588362"/>
            <a:ext cx="424835" cy="420454"/>
            <a:chOff x="6967126" y="4092464"/>
            <a:chExt cx="453105" cy="448433"/>
          </a:xfrm>
          <a:solidFill>
            <a:schemeClr val="bg1"/>
          </a:solidFill>
          <a:effectLst/>
        </p:grpSpPr>
        <p:sp>
          <p:nvSpPr>
            <p:cNvPr id="33"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5" name="组合 34"/>
          <p:cNvGrpSpPr/>
          <p:nvPr/>
        </p:nvGrpSpPr>
        <p:grpSpPr>
          <a:xfrm>
            <a:off x="2294361" y="3515707"/>
            <a:ext cx="442504" cy="476203"/>
            <a:chOff x="7005429" y="4859473"/>
            <a:chExt cx="466184" cy="501686"/>
          </a:xfrm>
          <a:effectLst/>
        </p:grpSpPr>
        <p:sp>
          <p:nvSpPr>
            <p:cNvPr id="36"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Rectangle 155"/>
            <p:cNvSpPr>
              <a:spLocks noChangeArrowheads="1"/>
            </p:cNvSpPr>
            <p:nvPr/>
          </p:nvSpPr>
          <p:spPr bwMode="auto">
            <a:xfrm>
              <a:off x="7166118" y="5278945"/>
              <a:ext cx="9342" cy="326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41" name="文本框 44"/>
          <p:cNvSpPr txBox="1"/>
          <p:nvPr/>
        </p:nvSpPr>
        <p:spPr>
          <a:xfrm>
            <a:off x="1280543" y="5362913"/>
            <a:ext cx="1605280" cy="521970"/>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文本框 45"/>
          <p:cNvSpPr txBox="1"/>
          <p:nvPr/>
        </p:nvSpPr>
        <p:spPr>
          <a:xfrm>
            <a:off x="3745208" y="2020669"/>
            <a:ext cx="1605280" cy="521970"/>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3" name="文本框 46"/>
          <p:cNvSpPr txBox="1"/>
          <p:nvPr/>
        </p:nvSpPr>
        <p:spPr>
          <a:xfrm>
            <a:off x="6055258" y="5319004"/>
            <a:ext cx="1605280" cy="521970"/>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文本框 47"/>
          <p:cNvSpPr txBox="1"/>
          <p:nvPr/>
        </p:nvSpPr>
        <p:spPr>
          <a:xfrm>
            <a:off x="8648008" y="2004586"/>
            <a:ext cx="1605280" cy="521970"/>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250"/>
                                        <p:tgtEl>
                                          <p:spTgt spid="28"/>
                                        </p:tgtEl>
                                      </p:cBhvr>
                                    </p:animEffect>
                                    <p:anim calcmode="lin" valueType="num">
                                      <p:cBhvr>
                                        <p:cTn id="90" dur="250" fill="hold"/>
                                        <p:tgtEl>
                                          <p:spTgt spid="28"/>
                                        </p:tgtEl>
                                        <p:attrNameLst>
                                          <p:attrName>ppt_x</p:attrName>
                                        </p:attrNameLst>
                                      </p:cBhvr>
                                      <p:tavLst>
                                        <p:tav tm="0">
                                          <p:val>
                                            <p:strVal val="#ppt_x"/>
                                          </p:val>
                                        </p:tav>
                                        <p:tav tm="100000">
                                          <p:val>
                                            <p:strVal val="#ppt_x"/>
                                          </p:val>
                                        </p:tav>
                                      </p:tavLst>
                                    </p:anim>
                                    <p:anim calcmode="lin" valueType="num">
                                      <p:cBhvr>
                                        <p:cTn id="91" dur="2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250"/>
                                        <p:tgtEl>
                                          <p:spTgt spid="32"/>
                                        </p:tgtEl>
                                      </p:cBhvr>
                                    </p:animEffect>
                                    <p:anim calcmode="lin" valueType="num">
                                      <p:cBhvr>
                                        <p:cTn id="96" dur="250" fill="hold"/>
                                        <p:tgtEl>
                                          <p:spTgt spid="32"/>
                                        </p:tgtEl>
                                        <p:attrNameLst>
                                          <p:attrName>ppt_x</p:attrName>
                                        </p:attrNameLst>
                                      </p:cBhvr>
                                      <p:tavLst>
                                        <p:tav tm="0">
                                          <p:val>
                                            <p:strVal val="#ppt_x"/>
                                          </p:val>
                                        </p:tav>
                                        <p:tav tm="100000">
                                          <p:val>
                                            <p:strVal val="#ppt_x"/>
                                          </p:val>
                                        </p:tav>
                                      </p:tavLst>
                                    </p:anim>
                                    <p:anim calcmode="lin" valueType="num">
                                      <p:cBhvr>
                                        <p:cTn id="97" dur="25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fade">
                                      <p:cBhvr>
                                        <p:cTn id="101" dur="250"/>
                                        <p:tgtEl>
                                          <p:spTgt spid="35"/>
                                        </p:tgtEl>
                                      </p:cBhvr>
                                    </p:animEffect>
                                    <p:anim calcmode="lin" valueType="num">
                                      <p:cBhvr>
                                        <p:cTn id="102" dur="250" fill="hold"/>
                                        <p:tgtEl>
                                          <p:spTgt spid="35"/>
                                        </p:tgtEl>
                                        <p:attrNameLst>
                                          <p:attrName>ppt_x</p:attrName>
                                        </p:attrNameLst>
                                      </p:cBhvr>
                                      <p:tavLst>
                                        <p:tav tm="0">
                                          <p:val>
                                            <p:strVal val="#ppt_x"/>
                                          </p:val>
                                        </p:tav>
                                        <p:tav tm="100000">
                                          <p:val>
                                            <p:strVal val="#ppt_x"/>
                                          </p:val>
                                        </p:tav>
                                      </p:tavLst>
                                    </p:anim>
                                    <p:anim calcmode="lin" valueType="num">
                                      <p:cBhvr>
                                        <p:cTn id="103" dur="250" fill="hold"/>
                                        <p:tgtEl>
                                          <p:spTgt spid="35"/>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250"/>
                                        <p:tgtEl>
                                          <p:spTgt spid="41"/>
                                        </p:tgtEl>
                                      </p:cBhvr>
                                    </p:animEffect>
                                    <p:anim calcmode="lin" valueType="num">
                                      <p:cBhvr>
                                        <p:cTn id="108" dur="250" fill="hold"/>
                                        <p:tgtEl>
                                          <p:spTgt spid="41"/>
                                        </p:tgtEl>
                                        <p:attrNameLst>
                                          <p:attrName>ppt_x</p:attrName>
                                        </p:attrNameLst>
                                      </p:cBhvr>
                                      <p:tavLst>
                                        <p:tav tm="0">
                                          <p:val>
                                            <p:strVal val="#ppt_x"/>
                                          </p:val>
                                        </p:tav>
                                        <p:tav tm="100000">
                                          <p:val>
                                            <p:strVal val="#ppt_x"/>
                                          </p:val>
                                        </p:tav>
                                      </p:tavLst>
                                    </p:anim>
                                    <p:anim calcmode="lin" valueType="num">
                                      <p:cBhvr>
                                        <p:cTn id="109" dur="250" fill="hold"/>
                                        <p:tgtEl>
                                          <p:spTgt spid="41"/>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250"/>
                                        <p:tgtEl>
                                          <p:spTgt spid="42"/>
                                        </p:tgtEl>
                                      </p:cBhvr>
                                    </p:animEffect>
                                    <p:anim calcmode="lin" valueType="num">
                                      <p:cBhvr>
                                        <p:cTn id="114" dur="250" fill="hold"/>
                                        <p:tgtEl>
                                          <p:spTgt spid="42"/>
                                        </p:tgtEl>
                                        <p:attrNameLst>
                                          <p:attrName>ppt_x</p:attrName>
                                        </p:attrNameLst>
                                      </p:cBhvr>
                                      <p:tavLst>
                                        <p:tav tm="0">
                                          <p:val>
                                            <p:strVal val="#ppt_x"/>
                                          </p:val>
                                        </p:tav>
                                        <p:tav tm="100000">
                                          <p:val>
                                            <p:strVal val="#ppt_x"/>
                                          </p:val>
                                        </p:tav>
                                      </p:tavLst>
                                    </p:anim>
                                    <p:anim calcmode="lin" valueType="num">
                                      <p:cBhvr>
                                        <p:cTn id="115" dur="250" fill="hold"/>
                                        <p:tgtEl>
                                          <p:spTgt spid="42"/>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250"/>
                                        <p:tgtEl>
                                          <p:spTgt spid="43"/>
                                        </p:tgtEl>
                                      </p:cBhvr>
                                    </p:animEffect>
                                    <p:anim calcmode="lin" valueType="num">
                                      <p:cBhvr>
                                        <p:cTn id="120" dur="250" fill="hold"/>
                                        <p:tgtEl>
                                          <p:spTgt spid="43"/>
                                        </p:tgtEl>
                                        <p:attrNameLst>
                                          <p:attrName>ppt_x</p:attrName>
                                        </p:attrNameLst>
                                      </p:cBhvr>
                                      <p:tavLst>
                                        <p:tav tm="0">
                                          <p:val>
                                            <p:strVal val="#ppt_x"/>
                                          </p:val>
                                        </p:tav>
                                        <p:tav tm="100000">
                                          <p:val>
                                            <p:strVal val="#ppt_x"/>
                                          </p:val>
                                        </p:tav>
                                      </p:tavLst>
                                    </p:anim>
                                    <p:anim calcmode="lin" valueType="num">
                                      <p:cBhvr>
                                        <p:cTn id="121" dur="250" fill="hold"/>
                                        <p:tgtEl>
                                          <p:spTgt spid="43"/>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250"/>
                                        <p:tgtEl>
                                          <p:spTgt spid="44"/>
                                        </p:tgtEl>
                                      </p:cBhvr>
                                    </p:animEffect>
                                    <p:anim calcmode="lin" valueType="num">
                                      <p:cBhvr>
                                        <p:cTn id="126" dur="250" fill="hold"/>
                                        <p:tgtEl>
                                          <p:spTgt spid="44"/>
                                        </p:tgtEl>
                                        <p:attrNameLst>
                                          <p:attrName>ppt_x</p:attrName>
                                        </p:attrNameLst>
                                      </p:cBhvr>
                                      <p:tavLst>
                                        <p:tav tm="0">
                                          <p:val>
                                            <p:strVal val="#ppt_x"/>
                                          </p:val>
                                        </p:tav>
                                        <p:tav tm="100000">
                                          <p:val>
                                            <p:strVal val="#ppt_x"/>
                                          </p:val>
                                        </p:tav>
                                      </p:tavLst>
                                    </p:anim>
                                    <p:anim calcmode="lin" valueType="num">
                                      <p:cBhvr>
                                        <p:cTn id="127"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8" grpId="0"/>
      <p:bldP spid="19" grpId="0"/>
      <p:bldP spid="20" grpId="0"/>
      <p:bldP spid="21" grpId="0"/>
      <p:bldP spid="41" grpId="0" bldLvl="0" animBg="1"/>
      <p:bldP spid="42" grpId="0" bldLvl="0" animBg="1"/>
      <p:bldP spid="43" grpId="0" bldLvl="0" animBg="1"/>
      <p:bldP spid="4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圆角矩形 7"/>
          <p:cNvSpPr/>
          <p:nvPr/>
        </p:nvSpPr>
        <p:spPr>
          <a:xfrm>
            <a:off x="1297949" y="5581649"/>
            <a:ext cx="4455510" cy="545945"/>
          </a:xfrm>
          <a:prstGeom prst="roundRect">
            <a:avLst>
              <a:gd name="adj" fmla="val 0"/>
            </a:avLst>
          </a:prstGeom>
          <a:solidFill>
            <a:srgbClr val="DA373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alibri" panose="020F0502020204030204"/>
              <a:ea typeface="宋体" panose="02010600030101010101" pitchFamily="2" charset="-122"/>
            </a:endParaRPr>
          </a:p>
        </p:txBody>
      </p:sp>
      <p:sp>
        <p:nvSpPr>
          <p:cNvPr id="7" name="TextBox 13"/>
          <p:cNvSpPr txBox="1"/>
          <p:nvPr/>
        </p:nvSpPr>
        <p:spPr>
          <a:xfrm>
            <a:off x="2727948" y="5647690"/>
            <a:ext cx="2089934"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单击此处添加标题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圆角矩形 7"/>
          <p:cNvSpPr/>
          <p:nvPr/>
        </p:nvSpPr>
        <p:spPr>
          <a:xfrm>
            <a:off x="1297950" y="2033010"/>
            <a:ext cx="4455509" cy="3421083"/>
          </a:xfrm>
          <a:prstGeom prst="roundRect">
            <a:avLst>
              <a:gd name="adj" fmla="val 0"/>
            </a:avLst>
          </a:prstGeom>
          <a:blipFill>
            <a:blip r:embed="rId1"/>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品 2"/>
          <p:cNvSpPr>
            <a:spLocks noChangeArrowheads="1"/>
          </p:cNvSpPr>
          <p:nvPr/>
        </p:nvSpPr>
        <p:spPr bwMode="auto">
          <a:xfrm>
            <a:off x="6153469" y="2036096"/>
            <a:ext cx="4918191" cy="4091498"/>
          </a:xfrm>
          <a:prstGeom prst="rect">
            <a:avLst/>
          </a:prstGeom>
          <a:noFill/>
          <a:ln w="12700">
            <a:solidFill>
              <a:srgbClr val="DA373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14" name="15"/>
          <p:cNvSpPr>
            <a:spLocks noChangeArrowheads="1"/>
          </p:cNvSpPr>
          <p:nvPr>
            <p:custDataLst>
              <p:tags r:id="rId2"/>
            </p:custDataLst>
          </p:nvPr>
        </p:nvSpPr>
        <p:spPr bwMode="auto">
          <a:xfrm>
            <a:off x="6284737" y="2739369"/>
            <a:ext cx="4615473" cy="339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12"/>
          <p:cNvSpPr>
            <a:spLocks noChangeArrowheads="1"/>
          </p:cNvSpPr>
          <p:nvPr>
            <p:custDataLst>
              <p:tags r:id="rId3"/>
            </p:custDataLst>
          </p:nvPr>
        </p:nvSpPr>
        <p:spPr bwMode="auto">
          <a:xfrm>
            <a:off x="6284737" y="2288057"/>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anim calcmode="lin" valueType="num">
                                      <p:cBhvr>
                                        <p:cTn id="42" dur="500" fill="hold"/>
                                        <p:tgtEl>
                                          <p:spTgt spid="15"/>
                                        </p:tgtEl>
                                        <p:attrNameLst>
                                          <p:attrName>ppt_x</p:attrName>
                                        </p:attrNameLst>
                                      </p:cBhvr>
                                      <p:tavLst>
                                        <p:tav tm="0">
                                          <p:val>
                                            <p:strVal val="#ppt_x"/>
                                          </p:val>
                                        </p:tav>
                                        <p:tav tm="100000">
                                          <p:val>
                                            <p:strVal val="#ppt_x"/>
                                          </p:val>
                                        </p:tav>
                                      </p:tavLst>
                                    </p:anim>
                                    <p:anim calcmode="lin" valueType="num">
                                      <p:cBhvr>
                                        <p:cTn id="4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animBg="1"/>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dirty="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flipH="1">
            <a:off x="896345" y="2315489"/>
            <a:ext cx="10501294" cy="3258351"/>
            <a:chOff x="230188" y="1800463"/>
            <a:chExt cx="8229600" cy="2553488"/>
          </a:xfrm>
        </p:grpSpPr>
        <p:sp>
          <p:nvSpPr>
            <p:cNvPr id="7" name="Oval 9"/>
            <p:cNvSpPr>
              <a:spLocks noChangeArrowheads="1"/>
            </p:cNvSpPr>
            <p:nvPr/>
          </p:nvSpPr>
          <p:spPr bwMode="auto">
            <a:xfrm>
              <a:off x="2627314" y="2834245"/>
              <a:ext cx="733425" cy="733651"/>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9" name="Oval 10"/>
            <p:cNvSpPr>
              <a:spLocks noChangeArrowheads="1"/>
            </p:cNvSpPr>
            <p:nvPr/>
          </p:nvSpPr>
          <p:spPr bwMode="auto">
            <a:xfrm>
              <a:off x="1547813" y="2270509"/>
              <a:ext cx="641350" cy="635196"/>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0" name="Oval 11"/>
            <p:cNvSpPr>
              <a:spLocks noChangeArrowheads="1"/>
            </p:cNvSpPr>
            <p:nvPr/>
          </p:nvSpPr>
          <p:spPr bwMode="auto">
            <a:xfrm>
              <a:off x="890588" y="2032310"/>
              <a:ext cx="366712" cy="366825"/>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4" name="Oval 12"/>
            <p:cNvSpPr>
              <a:spLocks noChangeArrowheads="1"/>
            </p:cNvSpPr>
            <p:nvPr/>
          </p:nvSpPr>
          <p:spPr bwMode="auto">
            <a:xfrm>
              <a:off x="552450" y="2335616"/>
              <a:ext cx="255588" cy="255667"/>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5" name="Oval 13"/>
            <p:cNvSpPr>
              <a:spLocks noChangeArrowheads="1"/>
            </p:cNvSpPr>
            <p:nvPr/>
          </p:nvSpPr>
          <p:spPr bwMode="auto">
            <a:xfrm>
              <a:off x="230188" y="2335616"/>
              <a:ext cx="176212" cy="176267"/>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6" name="Oval 15"/>
            <p:cNvSpPr>
              <a:spLocks noChangeArrowheads="1"/>
            </p:cNvSpPr>
            <p:nvPr/>
          </p:nvSpPr>
          <p:spPr bwMode="auto">
            <a:xfrm>
              <a:off x="5924550" y="1863983"/>
              <a:ext cx="323850" cy="323950"/>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7" name="Oval 16"/>
            <p:cNvSpPr>
              <a:spLocks noChangeArrowheads="1"/>
            </p:cNvSpPr>
            <p:nvPr/>
          </p:nvSpPr>
          <p:spPr bwMode="auto">
            <a:xfrm>
              <a:off x="5924550" y="2584931"/>
              <a:ext cx="323850" cy="323950"/>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8" name="Oval 17"/>
            <p:cNvSpPr>
              <a:spLocks noChangeArrowheads="1"/>
            </p:cNvSpPr>
            <p:nvPr/>
          </p:nvSpPr>
          <p:spPr bwMode="auto">
            <a:xfrm>
              <a:off x="5924550" y="3309054"/>
              <a:ext cx="323850" cy="320774"/>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9" name="Oval 18"/>
            <p:cNvSpPr>
              <a:spLocks noChangeArrowheads="1"/>
            </p:cNvSpPr>
            <p:nvPr/>
          </p:nvSpPr>
          <p:spPr bwMode="auto">
            <a:xfrm>
              <a:off x="5924550" y="4022061"/>
              <a:ext cx="323850" cy="323950"/>
            </a:xfrm>
            <a:prstGeom prst="ellipse">
              <a:avLst/>
            </a:prstGeom>
            <a:solidFill>
              <a:srgbClr val="DA3730"/>
            </a:solidFill>
            <a:ln>
              <a:noFill/>
            </a:ln>
          </p:spPr>
          <p:txBody>
            <a:bodyPr/>
            <a:lstStyle/>
            <a:p>
              <a:endParaRPr lang="zh-CN" altLang="en-US" sz="3600">
                <a:solidFill>
                  <a:schemeClr val="bg1">
                    <a:lumMod val="50000"/>
                  </a:schemeClr>
                </a:solidFill>
              </a:endParaRPr>
            </a:p>
          </p:txBody>
        </p:sp>
        <p:grpSp>
          <p:nvGrpSpPr>
            <p:cNvPr id="20" name="Group 19"/>
            <p:cNvGrpSpPr/>
            <p:nvPr/>
          </p:nvGrpSpPr>
          <p:grpSpPr bwMode="auto">
            <a:xfrm>
              <a:off x="3779838" y="1825871"/>
              <a:ext cx="1733550" cy="2528080"/>
              <a:chOff x="0" y="0"/>
              <a:chExt cx="1335" cy="1947"/>
            </a:xfrm>
          </p:grpSpPr>
          <p:sp>
            <p:nvSpPr>
              <p:cNvPr id="43"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4"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5"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6"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7"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1" name="Group 25"/>
            <p:cNvGrpSpPr/>
            <p:nvPr/>
          </p:nvGrpSpPr>
          <p:grpSpPr bwMode="auto">
            <a:xfrm>
              <a:off x="6037264" y="4112577"/>
              <a:ext cx="98425" cy="146095"/>
              <a:chOff x="0" y="0"/>
              <a:chExt cx="85" cy="127"/>
            </a:xfrm>
          </p:grpSpPr>
          <p:sp>
            <p:nvSpPr>
              <p:cNvPr id="41"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2"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2" name="Group 28"/>
            <p:cNvGrpSpPr/>
            <p:nvPr/>
          </p:nvGrpSpPr>
          <p:grpSpPr bwMode="auto">
            <a:xfrm>
              <a:off x="6010275" y="3399570"/>
              <a:ext cx="152400" cy="123863"/>
              <a:chOff x="0" y="0"/>
              <a:chExt cx="132" cy="109"/>
            </a:xfrm>
          </p:grpSpPr>
          <p:sp>
            <p:nvSpPr>
              <p:cNvPr id="39"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0"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3" name="Freeform 31"/>
            <p:cNvSpPr>
              <a:spLocks noEditPoints="1"/>
            </p:cNvSpPr>
            <p:nvPr/>
          </p:nvSpPr>
          <p:spPr bwMode="auto">
            <a:xfrm>
              <a:off x="6011864" y="2694501"/>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nvGrpSpPr>
            <p:cNvPr id="24" name="Group 32"/>
            <p:cNvGrpSpPr/>
            <p:nvPr/>
          </p:nvGrpSpPr>
          <p:grpSpPr bwMode="auto">
            <a:xfrm>
              <a:off x="6021388" y="1975143"/>
              <a:ext cx="133350" cy="107983"/>
              <a:chOff x="0" y="0"/>
              <a:chExt cx="116" cy="94"/>
            </a:xfrm>
          </p:grpSpPr>
          <p:sp>
            <p:nvSpPr>
              <p:cNvPr id="37"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8"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5" name="Group 35"/>
            <p:cNvGrpSpPr/>
            <p:nvPr/>
          </p:nvGrpSpPr>
          <p:grpSpPr bwMode="auto">
            <a:xfrm>
              <a:off x="1763713" y="2461068"/>
              <a:ext cx="209550" cy="260430"/>
              <a:chOff x="0" y="0"/>
              <a:chExt cx="156" cy="194"/>
            </a:xfrm>
          </p:grpSpPr>
          <p:sp>
            <p:nvSpPr>
              <p:cNvPr id="35"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6"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6" name="Group 38"/>
            <p:cNvGrpSpPr/>
            <p:nvPr/>
          </p:nvGrpSpPr>
          <p:grpSpPr bwMode="auto">
            <a:xfrm>
              <a:off x="2878138" y="3035920"/>
              <a:ext cx="241300" cy="320774"/>
              <a:chOff x="0" y="0"/>
              <a:chExt cx="201" cy="269"/>
            </a:xfrm>
          </p:grpSpPr>
          <p:sp>
            <p:nvSpPr>
              <p:cNvPr id="32"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3"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4"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7" name="Rectangle 42"/>
            <p:cNvSpPr>
              <a:spLocks noChangeArrowheads="1"/>
            </p:cNvSpPr>
            <p:nvPr/>
          </p:nvSpPr>
          <p:spPr bwMode="auto">
            <a:xfrm>
              <a:off x="595314" y="3121671"/>
              <a:ext cx="1728787" cy="67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43"/>
            <p:cNvSpPr>
              <a:spLocks noChangeArrowheads="1"/>
            </p:cNvSpPr>
            <p:nvPr/>
          </p:nvSpPr>
          <p:spPr bwMode="auto">
            <a:xfrm>
              <a:off x="6440488" y="1800463"/>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Rectangle 44"/>
            <p:cNvSpPr>
              <a:spLocks noChangeArrowheads="1"/>
            </p:cNvSpPr>
            <p:nvPr/>
          </p:nvSpPr>
          <p:spPr bwMode="auto">
            <a:xfrm>
              <a:off x="6440488" y="2518235"/>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Rectangle 45"/>
            <p:cNvSpPr>
              <a:spLocks noChangeArrowheads="1"/>
            </p:cNvSpPr>
            <p:nvPr/>
          </p:nvSpPr>
          <p:spPr bwMode="auto">
            <a:xfrm>
              <a:off x="6440488" y="3248710"/>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1" name="Rectangle 46"/>
            <p:cNvSpPr>
              <a:spLocks noChangeArrowheads="1"/>
            </p:cNvSpPr>
            <p:nvPr/>
          </p:nvSpPr>
          <p:spPr bwMode="auto">
            <a:xfrm>
              <a:off x="6440488" y="3953778"/>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6"/>
            <a:ext cx="1015663" cy="2477602"/>
          </a:xfrm>
          <a:prstGeom prst="rect">
            <a:avLst/>
          </a:prstGeom>
          <a:noFill/>
        </p:spPr>
        <p:txBody>
          <a:bodyPr vert="eaVert" wrap="none" rtlCol="0">
            <a:spAutoFit/>
          </a:bodyPr>
          <a:lstStyle/>
          <a:p>
            <a:pPr algn="ctr"/>
            <a:r>
              <a:rPr lang="zh-CN" altLang="en-US" sz="5400" spc="600" dirty="0">
                <a:solidFill>
                  <a:schemeClr val="bg1"/>
                </a:solidFill>
                <a:latin typeface="华文新魏" panose="02010800040101010101" pitchFamily="2" charset="-122"/>
                <a:ea typeface="华文新魏" panose="02010800040101010101" pitchFamily="2" charset="-122"/>
              </a:rPr>
              <a:t>第二章</a:t>
            </a:r>
            <a:endParaRPr lang="en-US" altLang="zh-CN" sz="5400" spc="600" dirty="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活动执行保障</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4452</Words>
  <Application>WPS 演示</Application>
  <PresentationFormat>自定义</PresentationFormat>
  <Paragraphs>526</Paragraphs>
  <Slides>24</Slides>
  <Notes>25</Notes>
  <HiddenSlides>0</HiddenSlides>
  <MMClips>1</MMClips>
  <ScaleCrop>false</ScaleCrop>
  <HeadingPairs>
    <vt:vector size="6" baseType="variant">
      <vt:variant>
        <vt:lpstr>已用的字体</vt:lpstr>
      </vt:variant>
      <vt:variant>
        <vt:i4>37</vt:i4>
      </vt:variant>
      <vt:variant>
        <vt:lpstr>主题</vt:lpstr>
      </vt:variant>
      <vt:variant>
        <vt:i4>10</vt:i4>
      </vt:variant>
      <vt:variant>
        <vt:lpstr>幻灯片标题</vt:lpstr>
      </vt:variant>
      <vt:variant>
        <vt:i4>24</vt:i4>
      </vt:variant>
    </vt:vector>
  </HeadingPairs>
  <TitlesOfParts>
    <vt:vector size="71"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MStiffHei PRC UltraBold</vt:lpstr>
      <vt:lpstr>金梅浪漫體</vt:lpstr>
      <vt:lpstr>Rockwell</vt:lpstr>
      <vt:lpstr>华文新魏</vt:lpstr>
      <vt:lpstr>微软雅黑</vt:lpstr>
      <vt:lpstr>Calibri</vt:lpstr>
      <vt:lpstr>华文琥珀</vt:lpstr>
      <vt:lpstr>Lato Regular</vt:lpstr>
      <vt:lpstr>Malgun Gothic</vt:lpstr>
      <vt:lpstr>Arial</vt:lpstr>
      <vt:lpstr>Calibri Light</vt:lpstr>
      <vt:lpstr>Adobe 繁黑體 Std B</vt:lpstr>
      <vt:lpstr>PMingLiU-ExtB</vt:lpstr>
      <vt:lpstr>Arial Unicode MS</vt:lpstr>
      <vt:lpstr>等线</vt:lpstr>
      <vt:lpstr>Alex Brush</vt:lpstr>
      <vt:lpstr>方正兰亭细黑_GBK</vt:lpstr>
      <vt:lpstr>Open Sans</vt:lpstr>
      <vt:lpstr>Helvetica</vt:lpstr>
      <vt:lpstr>SimSun-ExtB</vt:lpstr>
      <vt:lpstr>方正兰亭中黑_GBK</vt:lpstr>
      <vt:lpstr>方正兰亭黑_GBK</vt:lpstr>
      <vt:lpstr>方正兰亭纤黑简体</vt:lpstr>
      <vt:lpstr>Snickles</vt:lpstr>
      <vt:lpstr>Lato</vt:lpstr>
      <vt:lpstr>黑体</vt:lpstr>
      <vt:lpstr>等线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王方方1420520428</cp:lastModifiedBy>
  <cp:revision>3177</cp:revision>
  <dcterms:created xsi:type="dcterms:W3CDTF">2015-12-01T09:06:00Z</dcterms:created>
  <dcterms:modified xsi:type="dcterms:W3CDTF">2017-11-30T05:42:16Z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